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tags/tag5.xml" ContentType="application/vnd.openxmlformats-officedocument.presentationml.tags+xml"/>
  <Override PartName="/ppt/tags/tag6.xml" ContentType="application/vnd.openxmlformats-officedocument.presentationml.tags+xml"/>
  <Override PartName="/ppt/ink/ink12.xml" ContentType="application/inkml+xml"/>
  <Override PartName="/ppt/ink/ink13.xml" ContentType="application/inkml+xml"/>
  <Override PartName="/ppt/ink/ink14.xml" ContentType="application/inkml+xml"/>
  <Override PartName="/ppt/tags/tag7.xml" ContentType="application/vnd.openxmlformats-officedocument.presentationml.tags+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tags/tag8.xml" ContentType="application/vnd.openxmlformats-officedocument.presentationml.tags+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tags/tag9.xml" ContentType="application/vnd.openxmlformats-officedocument.presentationml.tags+xml"/>
  <Override PartName="/ppt/ink/ink97.xml" ContentType="application/inkml+xml"/>
  <Override PartName="/ppt/ink/ink98.xml" ContentType="application/inkml+xml"/>
  <Override PartName="/ppt/tags/tag10.xml" ContentType="application/vnd.openxmlformats-officedocument.presentationml.tags+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tags/tag11.xml" ContentType="application/vnd.openxmlformats-officedocument.presentationml.tags+xml"/>
  <Override PartName="/ppt/notesSlides/notesSlide2.xml" ContentType="application/vnd.openxmlformats-officedocument.presentationml.notesSlide+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notesSlides/notesSlide8.xml" ContentType="application/vnd.openxmlformats-officedocument.presentationml.notesSlide+xml"/>
  <Override PartName="/ppt/tags/tag16.xml" ContentType="application/vnd.openxmlformats-officedocument.presentationml.tags+xml"/>
  <Override PartName="/ppt/notesSlides/notesSlide9.xml" ContentType="application/vnd.openxmlformats-officedocument.presentationml.notesSlide+xml"/>
  <Override PartName="/ppt/tags/tag1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8.xml" ContentType="application/vnd.openxmlformats-officedocument.presentationml.tags+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tags/tag19.xml" ContentType="application/vnd.openxmlformats-officedocument.presentationml.tags+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tags/tag20.xml" ContentType="application/vnd.openxmlformats-officedocument.presentationml.tags+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tags/tag25.xml" ContentType="application/vnd.openxmlformats-officedocument.presentationml.tags+xml"/>
  <Override PartName="/ppt/tags/tag26.xml" ContentType="application/vnd.openxmlformats-officedocument.presentationml.tags+xml"/>
  <Override PartName="/ppt/ink/ink247.xml" ContentType="application/inkml+xml"/>
  <Override PartName="/ppt/ink/ink248.xml" ContentType="application/inkml+xml"/>
  <Override PartName="/ppt/ink/ink249.xml" ContentType="application/inkml+xml"/>
  <Override PartName="/ppt/tags/tag27.xml" ContentType="application/vnd.openxmlformats-officedocument.presentationml.tags+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tags/tag28.xml" ContentType="application/vnd.openxmlformats-officedocument.presentationml.tags+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tags/tag29.xml" ContentType="application/vnd.openxmlformats-officedocument.presentationml.tags+xml"/>
  <Override PartName="/ppt/ink/ink332.xml" ContentType="application/inkml+xml"/>
  <Override PartName="/ppt/ink/ink333.xml" ContentType="application/inkml+xml"/>
  <Override PartName="/ppt/tags/tag30.xml" ContentType="application/vnd.openxmlformats-officedocument.presentationml.tags+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tags/tag31.xml" ContentType="application/vnd.openxmlformats-officedocument.presentationml.tags+xml"/>
  <Override PartName="/ppt/tags/tag32.xml" ContentType="application/vnd.openxmlformats-officedocument.presentationml.tags+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tags/tag33.xml" ContentType="application/vnd.openxmlformats-officedocument.presentationml.tags+xml"/>
  <Override PartName="/ppt/notesSlides/notesSlide13.xml" ContentType="application/vnd.openxmlformats-officedocument.presentationml.notesSlide+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tags/tag34.xml" ContentType="application/vnd.openxmlformats-officedocument.presentationml.tags+xml"/>
  <Override PartName="/ppt/notesSlides/notesSlide14.xml" ContentType="application/vnd.openxmlformats-officedocument.presentationml.notesSlide+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tags/tag35.xml" ContentType="application/vnd.openxmlformats-officedocument.presentationml.tags+xml"/>
  <Override PartName="/ppt/notesSlides/notesSlide15.xml" ContentType="application/vnd.openxmlformats-officedocument.presentationml.notesSlide+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handoutMasterIdLst>
    <p:handoutMasterId r:id="rId91"/>
  </p:handoutMasterIdLst>
  <p:sldIdLst>
    <p:sldId id="256" r:id="rId2"/>
    <p:sldId id="484" r:id="rId3"/>
    <p:sldId id="485" r:id="rId4"/>
    <p:sldId id="470" r:id="rId5"/>
    <p:sldId id="471" r:id="rId6"/>
    <p:sldId id="472" r:id="rId7"/>
    <p:sldId id="473" r:id="rId8"/>
    <p:sldId id="474" r:id="rId9"/>
    <p:sldId id="475" r:id="rId10"/>
    <p:sldId id="476" r:id="rId11"/>
    <p:sldId id="477" r:id="rId12"/>
    <p:sldId id="478" r:id="rId13"/>
    <p:sldId id="479" r:id="rId14"/>
    <p:sldId id="481" r:id="rId15"/>
    <p:sldId id="480" r:id="rId16"/>
    <p:sldId id="482" r:id="rId17"/>
    <p:sldId id="483" r:id="rId18"/>
    <p:sldId id="310" r:id="rId19"/>
    <p:sldId id="312" r:id="rId20"/>
    <p:sldId id="461" r:id="rId21"/>
    <p:sldId id="467" r:id="rId22"/>
    <p:sldId id="468" r:id="rId23"/>
    <p:sldId id="466" r:id="rId24"/>
    <p:sldId id="366" r:id="rId25"/>
    <p:sldId id="335" r:id="rId26"/>
    <p:sldId id="336" r:id="rId27"/>
    <p:sldId id="337" r:id="rId28"/>
    <p:sldId id="329" r:id="rId29"/>
    <p:sldId id="332" r:id="rId30"/>
    <p:sldId id="367" r:id="rId31"/>
    <p:sldId id="340" r:id="rId32"/>
    <p:sldId id="305" r:id="rId33"/>
    <p:sldId id="434" r:id="rId34"/>
    <p:sldId id="416" r:id="rId35"/>
    <p:sldId id="421" r:id="rId36"/>
    <p:sldId id="407" r:id="rId37"/>
    <p:sldId id="409" r:id="rId38"/>
    <p:sldId id="410" r:id="rId39"/>
    <p:sldId id="415" r:id="rId40"/>
    <p:sldId id="417" r:id="rId41"/>
    <p:sldId id="419" r:id="rId42"/>
    <p:sldId id="263" r:id="rId43"/>
    <p:sldId id="418" r:id="rId44"/>
    <p:sldId id="420" r:id="rId45"/>
    <p:sldId id="267" r:id="rId46"/>
    <p:sldId id="268" r:id="rId47"/>
    <p:sldId id="422" r:id="rId48"/>
    <p:sldId id="276" r:id="rId49"/>
    <p:sldId id="291" r:id="rId50"/>
    <p:sldId id="455" r:id="rId51"/>
    <p:sldId id="469" r:id="rId52"/>
    <p:sldId id="462" r:id="rId53"/>
    <p:sldId id="290" r:id="rId54"/>
    <p:sldId id="300" r:id="rId55"/>
    <p:sldId id="463" r:id="rId56"/>
    <p:sldId id="293" r:id="rId57"/>
    <p:sldId id="292" r:id="rId58"/>
    <p:sldId id="275" r:id="rId59"/>
    <p:sldId id="277" r:id="rId60"/>
    <p:sldId id="278" r:id="rId61"/>
    <p:sldId id="279" r:id="rId62"/>
    <p:sldId id="280" r:id="rId63"/>
    <p:sldId id="281" r:id="rId64"/>
    <p:sldId id="464" r:id="rId65"/>
    <p:sldId id="465" r:id="rId66"/>
    <p:sldId id="284" r:id="rId67"/>
    <p:sldId id="287" r:id="rId68"/>
    <p:sldId id="295" r:id="rId69"/>
    <p:sldId id="288" r:id="rId70"/>
    <p:sldId id="289" r:id="rId71"/>
    <p:sldId id="299" r:id="rId72"/>
    <p:sldId id="269" r:id="rId73"/>
    <p:sldId id="270" r:id="rId74"/>
    <p:sldId id="298" r:id="rId75"/>
    <p:sldId id="274" r:id="rId76"/>
    <p:sldId id="271" r:id="rId77"/>
    <p:sldId id="296" r:id="rId78"/>
    <p:sldId id="257" r:id="rId79"/>
    <p:sldId id="313" r:id="rId80"/>
    <p:sldId id="282" r:id="rId81"/>
    <p:sldId id="283" r:id="rId82"/>
    <p:sldId id="334" r:id="rId83"/>
    <p:sldId id="314" r:id="rId84"/>
    <p:sldId id="315" r:id="rId85"/>
    <p:sldId id="316" r:id="rId86"/>
    <p:sldId id="317" r:id="rId87"/>
    <p:sldId id="324" r:id="rId88"/>
    <p:sldId id="311" r:id="rId89"/>
  </p:sldIdLst>
  <p:sldSz cx="12192000" cy="6858000"/>
  <p:notesSz cx="6640513" cy="9904413"/>
  <p:defaultTextStyle>
    <a:defPPr>
      <a:defRPr lang="it-IT"/>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D425AB0-210D-ACCB-B47F-0F89A797B710}" name="leonardo ranaldi" initials="lr" userId="c08bfbfde0e28188"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a:srgbClr val="C22700"/>
    <a:srgbClr val="3399FF"/>
    <a:srgbClr val="000000"/>
    <a:srgbClr val="009900"/>
    <a:srgbClr val="008000"/>
    <a:srgbClr val="CC99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Stile con tema 1 - Color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C083E6E3-FA7D-4D7B-A595-EF9225AFEA82}" styleName="Stile chiaro 1 - Color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26" autoAdjust="0"/>
    <p:restoredTop sz="86323" autoAdjust="0"/>
  </p:normalViewPr>
  <p:slideViewPr>
    <p:cSldViewPr>
      <p:cViewPr varScale="1">
        <p:scale>
          <a:sx n="87" d="100"/>
          <a:sy n="87" d="100"/>
        </p:scale>
        <p:origin x="405" y="42"/>
      </p:cViewPr>
      <p:guideLst>
        <p:guide orient="horz" pos="2160"/>
        <p:guide pos="3840"/>
      </p:guideLst>
    </p:cSldViewPr>
  </p:slideViewPr>
  <p:outlineViewPr>
    <p:cViewPr>
      <p:scale>
        <a:sx n="33" d="100"/>
        <a:sy n="33" d="100"/>
      </p:scale>
      <p:origin x="0" y="24786"/>
    </p:cViewPr>
  </p:outlineViewPr>
  <p:notesTextViewPr>
    <p:cViewPr>
      <p:scale>
        <a:sx n="3" d="2"/>
        <a:sy n="3" d="2"/>
      </p:scale>
      <p:origin x="0" y="0"/>
    </p:cViewPr>
  </p:notesTextViewPr>
  <p:sorterViewPr>
    <p:cViewPr>
      <p:scale>
        <a:sx n="66" d="100"/>
        <a:sy n="66" d="100"/>
      </p:scale>
      <p:origin x="0" y="37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9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4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image" Target="../media/image155.wmf"/><Relationship Id="rId1" Type="http://schemas.openxmlformats.org/officeDocument/2006/relationships/image" Target="../media/image15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 Id="rId4" Type="http://schemas.openxmlformats.org/officeDocument/2006/relationships/image" Target="../media/image16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 Id="rId4" Type="http://schemas.openxmlformats.org/officeDocument/2006/relationships/image" Target="../media/image16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 Id="rId4" Type="http://schemas.openxmlformats.org/officeDocument/2006/relationships/image" Target="../media/image16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 Id="rId4" Type="http://schemas.openxmlformats.org/officeDocument/2006/relationships/image" Target="../media/image16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050"/>
          <p:cNvSpPr>
            <a:spLocks noGrp="1" noChangeArrowheads="1"/>
          </p:cNvSpPr>
          <p:nvPr>
            <p:ph type="hdr" sz="quarter"/>
          </p:nvPr>
        </p:nvSpPr>
        <p:spPr bwMode="auto">
          <a:xfrm>
            <a:off x="0" y="0"/>
            <a:ext cx="2877556" cy="49522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it-IT"/>
          </a:p>
        </p:txBody>
      </p:sp>
      <p:sp>
        <p:nvSpPr>
          <p:cNvPr id="92163" name="Rectangle 2051"/>
          <p:cNvSpPr>
            <a:spLocks noGrp="1" noChangeArrowheads="1"/>
          </p:cNvSpPr>
          <p:nvPr>
            <p:ph type="dt" sz="quarter" idx="1"/>
          </p:nvPr>
        </p:nvSpPr>
        <p:spPr bwMode="auto">
          <a:xfrm>
            <a:off x="3762957" y="0"/>
            <a:ext cx="2877556" cy="49522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it-IT"/>
          </a:p>
        </p:txBody>
      </p:sp>
      <p:sp>
        <p:nvSpPr>
          <p:cNvPr id="92164" name="Rectangle 2052"/>
          <p:cNvSpPr>
            <a:spLocks noGrp="1" noChangeArrowheads="1"/>
          </p:cNvSpPr>
          <p:nvPr>
            <p:ph type="ftr" sz="quarter" idx="2"/>
          </p:nvPr>
        </p:nvSpPr>
        <p:spPr bwMode="auto">
          <a:xfrm>
            <a:off x="0" y="9409192"/>
            <a:ext cx="2877556" cy="49522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it-IT"/>
          </a:p>
        </p:txBody>
      </p:sp>
      <p:sp>
        <p:nvSpPr>
          <p:cNvPr id="92165" name="Rectangle 2053"/>
          <p:cNvSpPr>
            <a:spLocks noGrp="1" noChangeArrowheads="1"/>
          </p:cNvSpPr>
          <p:nvPr>
            <p:ph type="sldNum" sz="quarter" idx="3"/>
          </p:nvPr>
        </p:nvSpPr>
        <p:spPr bwMode="auto">
          <a:xfrm>
            <a:off x="3762957" y="9409192"/>
            <a:ext cx="2877556" cy="49522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87C52263-5BB9-44B1-B68D-30DD1F181078}" type="slidenum">
              <a:rPr lang="it-IT"/>
              <a:pPr>
                <a:defRPr/>
              </a:pPr>
              <a:t>‹N›</a:t>
            </a:fld>
            <a:endParaRPr lang="it-IT"/>
          </a:p>
        </p:txBody>
      </p:sp>
    </p:spTree>
    <p:extLst>
      <p:ext uri="{BB962C8B-B14F-4D97-AF65-F5344CB8AC3E}">
        <p14:creationId xmlns:p14="http://schemas.microsoft.com/office/powerpoint/2010/main" val="286967120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09:04:14.291"/>
    </inkml:context>
    <inkml:brush xml:id="br0">
      <inkml:brushProperty name="width" value="0.2" units="cm"/>
      <inkml:brushProperty name="height" value="0.2" units="cm"/>
    </inkml:brush>
  </inkml:definitions>
  <inkml:trace contextRef="#ctx0" brushRef="#br0">14 1 2304,'-1'1'229,"0"0"1,0 0 0,1 1-1,-1-1 1,0 1-1,1-1 1,-1 1-1,1-1 1,0 1-1,-1-1 1,1 1-1,0-1 1,0 1-1,0-1 1,0 1-1,0 0 1,0-1-1,0 1 1,1 2-1,-1 18 1079,-3-9-1125,1 0-1,0 0 1,1 0-1,1 21 0,0-24-38,1 2-15,0-1 0,0 1 0,4 12 0,2 10 59,-6-24-156,1 0-1,0 0 0,1 0 0,0 0 1,0 0-1,6 10 0,-5-14-10,0 0 0,0 0 0,1 0-1,0-1 1,0 0 0,9 7 0,37 24-70,3 1 149,-1 0 48,-37-26-160,-1-1 1,0 2-1,18 17 1,-18-13-11,2-1 1,0 0 0,1-2-1,29 18 1,-42-29 31,0 1 0,0-1 0,0 0 0,0 0 0,0-1 0,1 0 1,-1 0-1,10 1 0,46-2 49,-31-1-70,112 10-5,-121-9 20,194-8 226,-174 4-221,0 2 0,51 4 0,-65 2 46,28 7 1,-35-7-23,1 0 1,0-1 0,21 1-1,-8-4-73,-14 1 94,0-1 0,-1-1 0,29-4 0,28-8-96,-63 11 43,0 0 1,0 1 0,20 1 0,-18 0-3,1 0 1,18-3-1,183-39 33,-198 36-41,0 0 0,0-1 0,27-14 0,-16 6 8,26-15 6,-38 20-5,35-17 0,101-40-16,-136 58 37,62-37 119,-23 12-146,84-50 75,-134 80-139,-4 3-28,1-1 0,0 0 0,0 0 0,-1-1 0,1 1 0,-1-1 0,0 0 0,0 0 0,0 0 0,0 0 0,0 0 0,2-5 0,-5 3-1966,-5-6-597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4:51:44.025"/>
    </inkml:context>
    <inkml:brush xml:id="br0">
      <inkml:brushProperty name="width" value="0.2" units="cm"/>
      <inkml:brushProperty name="height" value="0.2" units="cm"/>
      <inkml:brushProperty name="color" value="#E71224"/>
    </inkml:brush>
  </inkml:definitions>
  <inkml:trace contextRef="#ctx0" brushRef="#br0">214 1289 1536,'12'-11'273,"0"0"-1,1 0 1,1 1 0,-1 1 0,1 0-1,24-11 1,31-19 725,160-141-262,-145 109-699,256-214 102,166-113-408,-429 339 132,-27 22-26,1 1-1,80-41 1,-124 73 150,31-13-23,-35 16 44,-1 0-1,1 1 1,0-1 0,0 0 0,0 1 0,-1 0 0,1-1-1,0 1 1,0 1 0,5-1 0,-7 1 0,0-1 1,0 0-1,0 1 0,0-1 1,1 1-1,-1-1 0,0 1 1,0 0-1,-1-1 0,1 1 1,0 0-1,0 0 0,0 0 1,0-1-1,0 1 0,-1 0 1,1 0-1,-1 0 0,1 0 1,0 1-1,-1-1 0,0 0 1,1 2-1,0 0 17,0 1 0,-1 0-1,1 0 1,-1 0 0,0 0-1,-1 7 1,-1-1 11,0 1 1,0 0-1,-1-1 0,-1 0 0,0 1 0,0-1 1,-1-1-1,-6 10 0,-10 13 63,-26 29 1,23-30-33,-105 139 155,-71 90-44,-366 475-151,147-156 138,-58 157 187,428-648-293</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36:01.337"/>
    </inkml:context>
    <inkml:brush xml:id="br0">
      <inkml:brushProperty name="width" value="0.2" units="cm"/>
      <inkml:brushProperty name="height" value="0.2" units="cm"/>
    </inkml:brush>
  </inkml:definitions>
  <inkml:trace contextRef="#ctx0" brushRef="#br0">619 8 3456,'-3'-2'430,"2"1"-335,1 1 0,-1-1 0,0 1 0,1-1 0,-1 1 0,0 0 0,0-1 0,1 1 0,-1 0 0,0 0 0,0-1 0,0 1 0,0 0 0,-4 3 901,5-3-967,0 0-1,0 1 1,0-1 0,0 0 0,0 0-1,-1 1 1,1-1 0,0 0-1,0 0 1,0 0 0,0 1 0,-1-1-1,1 0 1,0 0 0,0 0 0,-1 0-1,1 0 1,0 1 0,0-1 0,-1 0-1,1 0 1,0 0 0,0 0-1,-1 0 1,1 0 0,0 0 0,0 0-1,-1 0 1,-3 0 272,0 1 0,0-1-1,1 1 1,-8 2 0,7-2-196,1 0-1,-1 0 1,0-1-1,-7 1 1,-2 0 120,1 0 0,0 0 1,0 1-1,-19 6 0,-46 19 790,49-15-510,-45 10 1,59-18-440,6-2-33,0 0-1,0 0 0,-1-1 1,1 0-1,-1-1 0,1 0 1,-14-1-1,-23-4-493,-67 0-1,91 0-2012,18 4 1834,-5 0-2016</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36:02.251"/>
    </inkml:context>
    <inkml:brush xml:id="br0">
      <inkml:brushProperty name="width" value="0.2" units="cm"/>
      <inkml:brushProperty name="height" value="0.2" units="cm"/>
    </inkml:brush>
  </inkml:definitions>
  <inkml:trace contextRef="#ctx0" brushRef="#br0">624 1 1920,'-5'1'280,"0"1"-1,1 0 1,-1 0 0,1 0 0,0 1 0,-7 4-1,7-4-113,1-1-1,0 1 0,-1-1 0,0 0 0,1 0 1,-1-1-1,0 1 0,0-1 0,-7 2 1,-3 0 337,-1 1 1,1 0 0,-1 1 0,1 1 0,-20 10 0,14-6-141,-32 17 112,-86 58-1,118-69-357,1 0 0,-24 27 0,-6 5 354,0 1-105,42-42-298,2 0 1,-1 1 0,1-1 0,0 1 0,-6 12-1,10-18-18,0 1-1,0-1 0,0 0 1,1 1-1,-1-1 0,1 1 1,-1-1-1,1 1 0,0-1 1,0 1-1,0-1 1,0 1-1,0-1 0,1 1 1,-1-1-1,2 4 0,-1-4-18,0 0 0,0 0 1,1 0-1,-1-1 0,1 1 0,-1 0 0,1-1 0,-1 1 0,1-1 0,0 1 0,0-1 0,0 0 0,0 0 0,0 0 0,0 0 0,0 0 0,0 0 1,4 0-1,14 4 21,0-2 0,1 0 0,-1-1 0,36-2 1,1 0-26,132 13-881,-149-9 314,0 3-1,66 19 1,-88-20-23,60 22-4303,-34-5 1826</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36:14.727"/>
    </inkml:context>
    <inkml:brush xml:id="br0">
      <inkml:brushProperty name="width" value="0.2" units="cm"/>
      <inkml:brushProperty name="height" value="0.2" units="cm"/>
    </inkml:brush>
  </inkml:definitions>
  <inkml:trace contextRef="#ctx0" brushRef="#br0">1886 0 2176,'-28'3'468,"14"-2"-250,1 0 0,0 1 0,0 1 0,0 0 0,-21 8 0,25-7-11,-1-1 0,-16 4-1,-9 2 59,-38 14 70,-61 22-94,105-34-103,-211 93 74,205-86-191,1 1 0,1 2-1,1 1 1,-50 45-1,44-28 115,2 1-1,2 1 0,-53 87 1,-62 149 10,16 3-284,91-182 135,-34 117-1,42-113 52,-78 250-213,12-6 214,19 120-102,72-401 50,-2 11 2,-22 202-50,22 308-17,19-406 74,46 267 1,2-224 11,18-6-1,-29-87-12,39 100 11,-4-12 7,-55-149-102,3-2 0,70 122 0,166 225 240,-164-275-106,39 57 10,17 14-185,-73-102 50,-5 3 121,79 149 1,-130-216-102,3-1 0,68 76 0,-58-73 39,91 92-74,-100-109 88,0-2 0,53 34 0,-57-44-36,1-1 0,0-1 0,34 11 0,94 25-225,-99-36 200,111 13 0,62-10-115,-130-12 184,245-2 59,-66-31 34,-4-23-178,-219 40 106,9-5-39,65-23 1,-128 38 6,263-95-126,-193 68 142,10-3-1,-1-4 1,-2-4 0,96-60-1,6-24-25,-10-13 134,8-45-134,-149 145 54,-2-2 0,-2-1-1,32-59 1,-25 25 45,41-126 0,-13-29-63,-39 136-61,70-399-172,-89 466 190,15-124-81,1-282-178,-25 201 1517,-46-294 0,-50-36-286,60 356-836,-34-160 36,4 37 111,18 86-71,34 146-13,-47-133 1,9 69-98,-171-450 264,199 537-496,-3 2 1,-65-100-1,-76-73 479,145 208-150,-1 2 0,-35-30 1,-69-48-171,102 84-81,0 1 0,-125-97-174,-2 15 254,-86-16 353,78 55-62,65 28-272,43 15-25,-76-31 67,13 19 139,81 26-143,-180-47 194,152 43-202,-102-9 0,-56 20-134,214 5 83,-156 9-85,-252 50-211,-45 36 299,414-83-21,1 3 0,0 2 1,2 2-1,-52 29 1,-68 51-7,137-76-83,1 1 1,1 2 0,-49 57-1,76-81 82,-63 78-1980,-70 112-1,103-137-801,8-5 484</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36:15.853"/>
    </inkml:context>
    <inkml:brush xml:id="br0">
      <inkml:brushProperty name="width" value="0.2" units="cm"/>
      <inkml:brushProperty name="height" value="0.2" units="cm"/>
    </inkml:brush>
  </inkml:definitions>
  <inkml:trace contextRef="#ctx0" brushRef="#br0">1 668 896,'0'-4'195,"6"2"65,17 0 472,3-2 577,-10-3-978,0-1 1,0 0-1,-1-1 1,22-18-1,-4 4-255,62-39 125,2 5 0,127-55 0,-40 38-287,-17-4 238,-161 75-138,44-19 155,74-24 0,52-3-218,-171 47 42,84-19 117,0 4-1,1 3 0,169-2 1,-212 15-104,183 7 57,-111 1-63,-67-2-39,118 16 147,70 31-108,-199-41 50,-3-2-19,-1 1 1,-1 2 0,63 29-1,-78-30 9,-8-4 0,-1-1 0,12 10 0,0 0-54,-16-11-82,-1 0-1,0 0 1,9 9-1,-3-4-532,0-4-960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36:16.889"/>
    </inkml:context>
    <inkml:brush xml:id="br0">
      <inkml:brushProperty name="width" value="0.2" units="cm"/>
      <inkml:brushProperty name="height" value="0.2" units="cm"/>
    </inkml:brush>
  </inkml:definitions>
  <inkml:trace contextRef="#ctx0" brushRef="#br0">315 1 896,'0'0'41,"0"-1"-30,-1 1-1,1 0 1,0 0 0,0 0 0,0 0 0,-1 0 0,1 0-1,0 0 1,0 0 0,0 0 0,-1 0 0,1 0 0,0 0-1,0 0 1,0 0 0,-1 0 0,1 0 0,0 0 0,0 0-1,0 1 1,-1-1 0,1 0 0,0 0 0,0 0 0,0 0-1,0 0 1,-1 0 0,1 0 0,0 1 0,0-1-1,0 0 1,0 0 0,0 0 0,0 0 0,-1 1 0,1-1-1,0 0 1,0 0 0,0 0 0,0 1 0,0-1 0,0 0-1,0 0 1,-19 1 2475,16-1-2116,0 0 1,0 0 0,0 1 0,0-1 0,0 1 0,0-1 0,0 1 0,-4 2 0,-1-1 239,0-1-1,0 1 1,0-1 0,-1-1-1,-9 0 1,15 0-561,-7 1 97,16 3-128,-1-1-49,9 4 70,0-1 0,0 0-1,1-1 1,0 0 0,17 2 0,82 10 235,-57-10-269,-26-3 43,0 2 0,0 0 0,0 3 0,-1 0 0,48 24 0,-70-29-34,-1 0-1,0 0 1,0 1 0,-1 0 0,1 1 0,-1-1-1,0 1 1,-1 1 0,7 7 0,-10-10-9,0-1 1,0 1 0,0 0 0,0-1 0,-1 1 0,1 0 0,-1 0 0,0 0 0,0 0 0,0 0 0,-1 0 0,0 0 0,0 0-1,0 1 1,0-1 0,0 0 0,-1 0 0,0 0 0,-2 8 0,0-5 12,0-1 0,0 1 0,-1 0 1,0-1-1,0 0 0,0 0 0,-11 10 0,-1 0 40,-24 17-1,17-15-29,-14 10 126,-1-1 0,-70 36 0,-92 25 280,141-65-485,-85 20 1,82-36-5652,43-1 2892</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7T07:35:57.641"/>
    </inkml:context>
    <inkml:brush xml:id="br0">
      <inkml:brushProperty name="width" value="0.025" units="cm"/>
      <inkml:brushProperty name="height" value="0.025" units="cm"/>
      <inkml:brushProperty name="color" value="#FFC114"/>
    </inkml:brush>
  </inkml:definitions>
  <inkml:trace contextRef="#ctx0" brushRef="#br0">20 29 1920,'-12'-7'768,"12"4"-576,0-5-224,0 5-32,-5-1-704,2 1-288</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7T07:36:06.244"/>
    </inkml:context>
    <inkml:brush xml:id="br0">
      <inkml:brushProperty name="width" value="0.2" units="cm"/>
      <inkml:brushProperty name="height" value="0.2" units="cm"/>
    </inkml:brush>
  </inkml:definitions>
  <inkml:trace contextRef="#ctx0" brushRef="#br0">26 80 7808,'-7'3'1069,"6"-3"-812,-1 1-1,1 0 1,-1-1 0,1 1 0,-1-1 0,0 1-1,1-1 1,-1 0 0,-1 0 0,2 0 330,11-9-114,-7 7-429,23-24 141,-23 22-172,1 0 1,-1 0-1,1 0 1,0 1-1,0-1 1,0 1-1,0 0 1,1 0-1,-1 0 1,1 1-1,5-3 1,-6 5 59,-1 0 0,1 0 0,-1 0 1,1 1-1,-1-1 0,0 1 0,1 0 1,-1 0-1,0 0 0,5 3 0,8 1 55,-2-2 39,0-2 0,1 0 0,-1 0 0,0-2 0,0 1 0,15-4 0,-10 2-121,1 0 0,26 2 0,82 18-262,-85-10 182,87 4 1,-50-16 47,113-20-1,3 0 168,-108 20-211,1 4-1,97 12 1,173 47 142,-126-4 123,-125-26 117,-99-27-92,-1 0 0,1-1 0,15 0 0,-24-1-207,1-8-1703,-1 4-988,-8-2 569,-14-4-1520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7T07:36:07.588"/>
    </inkml:context>
    <inkml:brush xml:id="br0">
      <inkml:brushProperty name="width" value="0.2" units="cm"/>
      <inkml:brushProperty name="height" value="0.2" units="cm"/>
    </inkml:brush>
  </inkml:definitions>
  <inkml:trace contextRef="#ctx0" brushRef="#br0">317 51 1408,'1'-6'-135,"-3"-15"2191,2 21-1802,0-1 0,-1 0 0,1 0 0,0 1 1,-1-1-1,1 0 0,-1 0 0,1 1 0,-1-1 0,1 0 1,-1 1-1,1-1 0,-1 1 0,0-1 0,1 1 1,-1-1-1,0 1 0,1-1 0,-1 1 0,0 0 0,0-1 1,0 1-1,-1-1 0,-8-3 965,-4-1-233,14 5-971,-1 0 0,0 0 0,1 0 0,-1 0 0,1 0 0,-1 1 0,1-1 0,-1 0 0,0 0 0,1 1 0,-1-1 0,1 0 0,0 1 0,-1-1-1,1 1 1,-1-1 0,1 1 0,-1-1 0,1 0 0,0 1 0,0 0 0,-1-1 0,1 1 0,0-1 0,0 1 0,-1-1 0,1 1 0,-11 29 50,1 0 0,1 1 0,-8 60 0,2 98 0,11-126 122,-2 101 1173,4-265-987,-22-163 1,17 227-186,-1 1 0,-25-69 1,29 96-164,0 1-1,-10-13 1,4 4 178,47 43-592,-7-6 315,57 25 0,3 3-61,-58-28 75,0 1 0,-1 1 0,53 52 0,109 138 108,-193-212-47,29 39 92,-26-36-63,-2 0 0,1 0 1,0 0-1,-1 1 0,1-1 0,-1 1 1,0-1-1,0 1 0,0 0 1,0 5-1,-2-8 4,1 1-1,0-1 1,-1 1 0,1 0 0,-1-1 0,0 1-1,1-1 1,-1 0 0,0 1 0,0-1-1,0 0 1,0 1 0,0-1 0,0 0 0,0 0-1,0 0 1,-1 0 0,1 0 0,0 0-1,-2 1 1,-4 2 300,1-1 1,-15 7-1,-94 24 723,28-10-989,-232 112 279,301-127-505,-52 22-119,61-28-430,1 0 1,-1 0-1,0-1 0,0-1 1,0 1-1,-9-1 1,4-1-3182</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7T07:36:09.051"/>
    </inkml:context>
    <inkml:brush xml:id="br0">
      <inkml:brushProperty name="width" value="0.2" units="cm"/>
      <inkml:brushProperty name="height" value="0.2" units="cm"/>
    </inkml:brush>
  </inkml:definitions>
  <inkml:trace contextRef="#ctx0" brushRef="#br0">115 63 4608,'-72'3'5136,"31"4"-2715,40-7-2432,18-4 401,0 1-177,1 1 1,-1 0 0,1 1-1,-1 1 1,23 3 0,88 17-125,-74-10-79,29 4-135,157 5-1,112-37 382,56-17-186,-240 23 207,154-34 16,-288 43-111,-26 2 101,1 1-1,14-4 1,-15-1 10,-8 5-288,0 0 1,0-1-1,0 1 1,1 0-1,-1 0 1,0 0-1,0-1 1,0 1 0,1 0-1,-1 0 1,0 0-1,0 0 1,1 0-1,-1-1 1,0 1-1,1 0 1,-1 0 0,0 0-1,0 0 1,1 0-1,-1 0 1,0 0-1,1 0 1,-1 0-1,0 0 1,0 0-1,1 0 1,-1 0 0,0 0-1,1 1 1,-1-1-1,0 0 1,0 0-1,1 0 1,-1 0-1,0 0 1,0 1 0,1-1-1,-1 0 1,0 0-1,0 0 1,0 1-1,1-1 1,-1 0-1,0 0 1,0 0 0,0 1-1,0-1 1,1 1-1,0 0-13,1 1 0,-1-1-1,1 0 1,0 0 0,0 1 0,0-1-1,-1-1 1,1 1 0,0 0 0,0 0-1,0-1 1,0 1 0,1-1-1,-1 1 1,0-1 0,0 0 0,0 0-1,0 0 1,3 0 0,18 3-1672,-23-2-3408,-3 2 1717,-4 1-255</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7T07:36:09.741"/>
    </inkml:context>
    <inkml:brush xml:id="br0">
      <inkml:brushProperty name="width" value="0.2" units="cm"/>
      <inkml:brushProperty name="height" value="0.2" units="cm"/>
    </inkml:brush>
  </inkml:definitions>
  <inkml:trace contextRef="#ctx0" brushRef="#br0">256 1 9600,'-9'0'1683,"-3"0"-454,-1 0 1,-17 3-1,25-2-1195,0 0-1,0 1 1,0 0 0,1 0-1,-1 0 1,0 0 0,1 1-1,-9 5 1,11-6 23,-1 0-1,1 1 1,-1-1 0,1 0-1,0 1 1,0 0-1,0-1 1,0 1-1,0 0 1,1 0 0,-1 0-1,1 0 1,-2 7-1,2-8-47,1 0 1,0 0-1,-1 1 0,1-1 0,0 0 0,0 0 0,1 1 0,-1-1 0,0 0 0,1 0 0,0 1 0,-1-1 0,1 0 1,0 0-1,0 0 0,0 0 0,0 0 0,0 0 0,1 0 0,-1 0 0,3 2 0,2 1 4,0 1-1,1-1 1,0 0-1,0-1 0,0 1 1,0-1-1,1-1 1,12 5-1,69 15-83,-86-22 62,275 49-17,-244-46 75,58 16 1,-80-17-28,0 1-1,-1 1 1,0-1-1,0 2 1,-1 0-1,1 0 1,-1 1-1,13 11 1,-23-18-18,1 1 0,0-1 1,-1 1-1,1-1 0,-1 1 1,1-1-1,-1 1 0,0 0 1,1-1-1,-1 1 0,0-1 1,1 1-1,-1 0 0,0-1 0,0 1 1,1 0-1,-1 0 0,0-1 1,0 1-1,0 0 0,0-1 1,0 1-1,0 0 0,0 0 0,0-1 1,0 1-1,-1 0 0,1-1 1,0 1-1,0 0 0,-1-1 1,1 1-1,0 0 0,-1-1 1,1 1-1,0-1 0,-1 1 0,1-1 1,-1 1-1,1-1 0,-1 1 1,1-1-1,-1 1 0,1-1 1,-1 1-1,0-1 0,1 0 1,-1 1-1,-1-1 0,-3 3 30,0 0 0,-1-1-1,0 0 1,-8 3 0,-51 11 544,0-2-1,-125 9 1,108-21-532,-53 5 408,119-5-440,0 1 0,0 1-1,0 0 1,0 1 0,1 1 0,-19 9 0,22-9-112,1 1 0,-18 13 0,25-17-490,0 0 0,1 0 0,-1 1 0,1-1 0,0 1 0,0 0 0,1 0 0,-1 0 0,1 1 0,-4 8 0,1-3-3220,-2-5 283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4:51:45.025"/>
    </inkml:context>
    <inkml:brush xml:id="br0">
      <inkml:brushProperty name="width" value="0.2" units="cm"/>
      <inkml:brushProperty name="height" value="0.2" units="cm"/>
      <inkml:brushProperty name="color" value="#E71224"/>
    </inkml:brush>
  </inkml:definitions>
  <inkml:trace contextRef="#ctx0" brushRef="#br0">0 2390 6848,'3'0'37,"0"1"1,-1-1 0,1 0-1,-1 0 1,1 0 0,0 0-1,-1 0 1,1 0-1,0-1 1,-1 1 0,1-1-1,4-2 1,-1 0-9,1-1-1,-1 0 1,9-6-1,-1-1 35,210-168 267,-1-16-273,-135 116-49,548-487 51,-102 116-68,-375 320 55,-84 68-20,193-156 113,9 19-32,-103 93-198,-164 100 65,167-89-750,-146 80 311,0 3 1,0 0-1,58-12 0,-80 22 313,-1 1-1,1 0 1,0 0-1,-1 1 0,14 1 1,-20-1 125,1 1 1,0-1-1,0 1 1,0 0-1,-1 0 1,1 0-1,0 0 1,-1 0-1,1 1 1,-1-1-1,1 1 1,-1 0-1,0-1 1,0 1 0,0 0-1,0 0 1,0 1-1,3 3 1,-2-1 19,-1 0 1,0 1-1,0-1 1,0 1-1,0-1 1,-1 1-1,0 0 1,0-1-1,-1 1 1,1 0-1,-2 9 1,0 2 32,-1 1 0,-8 29 0,0-13 51,-21 50 0,-161 303 620,-35-11-18,-297 405 462,324-502-901,7 2-133,-16 8-53,39-54-7,-4 12-15,23-27-10,22-30 47,75-110-36,-144 228 105,190-295 50,2 0 1,-7 16-1,13-28-138,-1 0 0,1 0 0,0 0 0,-1 0 0,1 0-1,0 0 1,0 0 0,0 1 0,0-1 0,0 0 0,0 0 0,0 2 0,0-3-37,0 0 1,1 1-1,-1-1 1,0 0-1,0 0 1,0 0 0,0 1-1,1-1 1,-1 0-1,0 0 1,0 0-1,1 0 1,-1 1-1,0-1 1,0 0 0,1 0-1,-1 0 1,0 0-1,0 0 1,1 0-1,-1 0 1,0 0-1,0 0 1,1 0 0,-1 0-1,0 0 1,0 0-1,1 0 1,-1 0-1,0 0 1,0 0-1,1 0 1,4-2 98,-1 1 1,0-1-1,0-1 1,0 1-1,6-4 1,15-12 305,28-27 1,61-67 168,35-45-166,37-41-197,27-27-96,845-863-21,-232 330-331,-583 555-70,-22 36-287,-23 36-166,-28 33-239,-30 31-113,-112 55 560,50-13 1,-72 23 435,1 1 0,-1-1 0,1 2 0,0-1 0,-1 1 0,1 0 0,12 1 0,-17 0 83,0-1 0,1 1 0,-1 0 1,0 0-1,0 0 0,0 0 0,0 0 0,0 0 0,0 0 0,0 1 0,0-1 0,0 1 0,0 0 1,-1-1-1,1 1 0,-1 0 0,1 0 0,-1 0 0,0 0 0,0 0 0,0 0 0,0 0 0,1 5 0,0 0 15,-1 1 0,0-1-1,0 0 1,-1 1 0,0-1-1,0 1 1,-1-1 0,0 0-1,-2 10 1,-6 15 24,-23 61-1,-45 80 73,-39 42 32,-432 677 591,315-537-463,15-7-23,-33 51 24,16-35-12,-248 443 195,270-442-401,110-191 25,35-43 85,60-114-12,1 2-1,-10 33 1,16-50-92,1 1 0,-1 0 0,1 0 0,-1 0 0,1 0 0,0 0 0,0 0 0,0 0 0,1 0 0,-1 0 0,1 0 0,1 4 0,-2-6-24,1-1 0,-1 0-1,0 1 1,1-1-1,-1 1 1,0-1-1,1 1 1,-1-1-1,1 0 1,-1 1 0,1-1-1,-1 0 1,1 0-1,-1 1 1,1-1-1,-1 0 1,1 0 0,-1 0-1,1 1 1,0-1-1,-1 0 1,1 0-1,-1 0 1,2 0-1,0-1 38,1 1-1,-1-1 1,0 0-1,1 1 1,-1-1-1,0 0 1,0 0-1,0-1 1,3-1-1,16-13 396,35-35 0,68-79 171,40-60-219,41-46-208,299-330-32,-345 393-152,236-250-64,-170 200 10,-165 164 23,1-1-11,430-402-471,-246 259 67,-232 192 412,218-175-491,-31 34 69,-25 35 90,-29 36 65,-121 69 202,1 1 1,40-11-1,-58 19 47,1 1 1,0 1-1,0-1 1,0 2-1,17-1 1,-23 2 27,-1-1 1,1 0 0,0 1-1,-1-1 1,1 1 0,-1 0-1,1 0 1,-1 0 0,1 0-1,-1 1 1,0-1 0,1 1-1,-1-1 1,0 1 0,0 0-1,0 0 1,0-1 0,-1 1-1,1 1 1,0-1 0,-1 0-1,1 0 1,0 4 0,1 1-4,-1 1 0,0 0 0,0 0 0,-1 0 0,0 0 0,0 0 0,-1 1 0,-1 9 0,-1 8 8,-1 0 1,-1 0-1,-8 26 0,-4-2 19,-30 70 0,-60 95 14,-31 40 58,114-212-65,-116 209 82,-18 11 53,128-214-119,-532 916 408,529-908-419,-153 271 172,26-21 69,34-40-37,35-56-53,34-50-6,51-142-108,1 1 1,0 0-1,-1 39 0,5-53-20,0 0-1,0 1 1,1-1 0,0 0-1,0 0 1,1 0-1,-1 0 1,1 0-1,1 0 1,2 6 0,-3-10-11,-1 0 1,1 1-1,0-1 1,0 0-1,0 0 1,0 0 0,0 0-1,0 0 1,0-1-1,1 1 1,-1-1-1,1 1 1,-1-1 0,1 0-1,-1 0 1,1 0-1,0 0 1,0 0-1,-1-1 1,1 1 0,0-1-1,4 0 1,1-1 33,-1 0 1,1 0 0,0-1 0,-1 0 0,1 0-1,-1 0 1,1-1 0,-1-1 0,13-7 0,19-14 173,49-39 1,73-77-379,21-48-859,2-32-1999</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7T07:36:11.345"/>
    </inkml:context>
    <inkml:brush xml:id="br0">
      <inkml:brushProperty name="width" value="0.2" units="cm"/>
      <inkml:brushProperty name="height" value="0.2" units="cm"/>
    </inkml:brush>
  </inkml:definitions>
  <inkml:trace contextRef="#ctx0" brushRef="#br0">1 326 4096,'3'-5'861,"1"1"1,0-1-1,0 1 1,10-7-1,-12 8-150,1-2 2972,-4 11-2406,1 45-861,7 165-408,-4-192-45,1-1 1,1 0 0,0 0 0,2-1-1,1 0 1,1 0 0,13 24 0,-19-40 35,1 0 1,0 1 0,1-1 0,0 0 0,0-1-1,0 1 1,0-1 0,9 6 0,-10-9 4,-1 0 0,1 0 0,0 0-1,-1 0 1,1-1 0,0 1 0,0-1 0,0 0 0,0 0 0,0-1 0,0 1 0,0-1 0,0 0 0,0 0 0,0 0 0,0-1 0,5 0 0,-1-2 20,1 1 0,0-2 0,-1 1 0,1-1 0,-1 0-1,0-1 1,0 0 0,-1-1 0,1 1 0,-1-1 0,10-11 0,-2 0 28,-1 0 0,-1-1 1,21-37-1,-11 10-92,-2-1 0,29-91 0,5-104-336,-38 88 324,-17 146 109,1-1 46,-2 6-77,1 1 0,0-1 0,0 0 0,0 1 0,0-1 0,1 0 0,-1 1 0,0-1 0,1 0 0,-1 1 0,1-1 0,-1 1 0,1-1 0,0 1 0,0-1 0,0 1 0,2-3 0,-3 4-26,0 0-1,0 0 1,1 0 0,-1 0 0,0 0-1,0 0 1,1 0 0,-1 0-1,0 0 1,0 0 0,1 0 0,-1 0-1,0 0 1,1 0 0,-1 0 0,0 0-1,0 0 1,1 0 0,-1 0-1,0 0 1,0 0 0,0 0 0,1 1-1,-1-1 1,0 0 0,0 0-1,1 0 1,-1 0 0,0 1 0,0-1-1,0 0 1,0 0 0,0 0 0,1 1-1,-1-1 1,0 0 0,0 0-1,0 1 1,7 11-100,-1 0 0,0 0 0,4 14 0,-5-14 42,34 93-556,49 217 1,-73-241 565,-3 0 0,-4 0 0,-4 122 0,-6-136 94,-4 0-1,-3 0 1,-23 90 0,23-126 49,-1-1 1,-2-1-1,-25 46 1,25-55-37,-1 0-1,0-1 1,-2-1 0,0 0 0,-30 26-1,24-27 42,-1 0 1,0-2-1,-1 0 0,-36 16 0,40-23 158,0 0-1,0-2 1,-1 0-1,1-1 1,-1-1 0,-32 2-1,43-5-85,-1-1 0,1 0 0,0-1 0,-1 0 0,1 0 0,-13-4 0,19 4-149,0 0 1,0 0 0,1 0 0,-1-1-1,0 1 1,1-1 0,-1 1 0,1-1-1,0 0 1,-1 0 0,1 0 0,0 0-1,0 0 1,0-1 0,1 1 0,-1 0-1,1-1 1,-1 0 0,1 1 0,0-1-1,0 0 1,0 0 0,0 1 0,-1-6-1,2 1 33,-1 1 0,1-1-1,0 1 1,1-1-1,-1 1 1,1-1 0,1 1-1,-1 0 1,4-10-1,0 4 57,1 0 0,0 0 0,0 1-1,11-14 1,65-70 389,199-192-81,-185 192-738,-10 7-2109,100-136 1,-67 53-1861,-111 160 3998</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7T07:36:15.011"/>
    </inkml:context>
    <inkml:brush xml:id="br0">
      <inkml:brushProperty name="width" value="0.2" units="cm"/>
      <inkml:brushProperty name="height" value="0.2" units="cm"/>
    </inkml:brush>
  </inkml:definitions>
  <inkml:trace contextRef="#ctx0" brushRef="#br0">2 342 5248,'0'-3'270,"-1"1"0,1-1-1,0 1 1,-1-1 0,1 1 0,0-1 0,1 1 0,-1-1 0,0 1 0,1-1-1,-1 1 1,1-1 0,0 1 0,0 0 0,0-1 0,2-3 0,1-2 76,1 0 0,0 0 1,9-10-1,7-4-263,1 1-1,1 0 1,1 2 0,1 1-1,49-27 1,-45 30-95,1 1 1,-1 2-1,50-14 0,95-9-10,-155 33 15,1 0 0,0 1-1,-1 0 1,1 2 0,0 1 0,28 5 0,-41-5 5,1 0-1,0 1 1,-1 0-1,0 0 1,0 0-1,0 1 1,0 0-1,7 7 1,-9-7 3,-1 0 0,0 0 0,0 0 0,0 1 0,-1 0 0,1 0 0,-1 0 0,0 0 0,-1 0 0,1 1 0,-1-1 0,2 8 0,-2-4 36,-1 0 0,0 0-1,0 1 1,-1-1 0,-1 0 0,1 1 0,-1-1 0,-1 0 0,0 0-1,0 0 1,0 0 0,-2 0 0,-3 8 0,-8 16 299,-38 59 0,53-92-335,-182 256 849,43-65-890,98-130-1770,-39 81 0,47-75-1278</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7T07:36:15.775"/>
    </inkml:context>
    <inkml:brush xml:id="br0">
      <inkml:brushProperty name="width" value="0.2" units="cm"/>
      <inkml:brushProperty name="height" value="0.2" units="cm"/>
    </inkml:brush>
  </inkml:definitions>
  <inkml:trace contextRef="#ctx0" brushRef="#br0">160 293 6016,'-11'-5'541,"1"0"0,1 0 0,-1-1 0,1-1-1,0 0 1,-15-14 0,22 18-507,-1 1 0,1-1 0,0 0 0,0 0 0,0 0 0,0-1 0,0 1 0,1 0-1,-1-1 1,1 1 0,0-1 0,0 1 0,0-1 0,1 0 0,-1 1 0,1-1 0,0 0 0,0 1-1,0-1 1,1 0 0,-1 1 0,1-1 0,0 1 0,0-1 0,0 0 0,2-4 0,1 0 62,0 0 1,1 1 0,-1-1-1,1 1 1,1 0 0,-1 0-1,1 1 1,1-1 0,-1 1-1,9-5 1,-2 1 31,0 2 0,0 0 0,21-9 1,-27 14-109,-1 0 0,0 1 1,1 1-1,-1-1 0,1 1 0,0 0 1,-1 0-1,1 1 0,0 0 1,10 1-1,-13-1-8,-1 1-1,0 0 1,0 0-1,1 1 1,-1-1-1,0 1 1,0-1 0,0 1-1,-1 0 1,1 0-1,0 0 1,-1 1 0,1-1-1,-1 1 1,0-1-1,0 1 1,0 0-1,0-1 1,0 1 0,0 0-1,-1 1 1,2 4-1,1 4 93,0 1-1,-1 0 1,0 0-1,1 18 1,-1 13 90,-2 0 0,-1-1 0,-3 1 0,-1 0 0,-3-1 0,-1 0 0,-15 45-1,-1-18-187,-3 0-1,-2-2 1,-52 86-1,36-74-172,-19 34-69,18-42-3691,42-67 1148,3-5-122</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7T07:36:15.373"/>
    </inkml:context>
    <inkml:brush xml:id="br0">
      <inkml:brushProperty name="width" value="0.2" units="cm"/>
      <inkml:brushProperty name="height" value="0.2" units="cm"/>
    </inkml:brush>
  </inkml:definitions>
  <inkml:trace contextRef="#ctx0" brushRef="#br0">5 54 7040,'-4'12'2720,"8"-12"-2112,8 0 160,-4 0-32,1-4-480,3-4-128,0-2-800,0-4-352,0-1-2176,0 0-864</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7T07:36:16.140"/>
    </inkml:context>
    <inkml:brush xml:id="br0">
      <inkml:brushProperty name="width" value="0.2" units="cm"/>
      <inkml:brushProperty name="height" value="0.2" units="cm"/>
    </inkml:brush>
  </inkml:definitions>
  <inkml:trace contextRef="#ctx0" brushRef="#br0">79 0 8320,'-3'2'234,"0"1"1,1-1 0,-1 0-1,1 1 1,-1 0 0,1 0-1,0 0 1,0 0 0,1 0-1,-1 0 1,1 0 0,-1 0-1,1 1 1,0-1 0,0 0-1,0 1 1,1-1 0,-1 1-1,1 5 1,0-7 58,0-2 11,1-1 6,2-1-221,0 1 1,-1-2 0,1 1 0,-1 0-1,0 0 1,1-1 0,-1 1 0,0-1 0,-1 0-1,1 1 1,0-1 0,-1 0 0,1 0-1,-1 0 1,0 0 0,0 0 0,1-6 0,-11 20-869,-40 69-8314,46-75 8229,-2-1 0,1 1 0,-7 4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8:43.616"/>
    </inkml:context>
    <inkml:brush xml:id="br0">
      <inkml:brushProperty name="width" value="0.025" units="cm"/>
      <inkml:brushProperty name="height" value="0.025" units="cm"/>
    </inkml:brush>
  </inkml:definitions>
  <inkml:trace contextRef="#ctx0" brushRef="#br0">1 463 2304,'0'0'439,"0"-1"-1,1 1 1,-1-1 0,1 1-1,-1 0 1,1-1 0,-1 1-1,1 0 1,-1-1 0,1 1-1,0 0 1,-1-1 0,1 1 0,-1 0-1,2 0 1,22-2 1122,2-1-1555,1-1 1258,-25 3-1179,0 1 0,1 0 0,-1-1 0,0 1 0,0 0 0,1 0 0,3 1-1,-4-1-14,0 0-1,1 0 0,-1 0 0,0 0 0,0 0 0,1 0 0,-1-1 1,0 1-1,4-2 0,-1 0-12,1 0 1,0 0-1,0 1 0,0 0 1,0 0-1,0 0 0,0 1 1,0-1-1,0 2 0,1-1 1,8 2-1,13-3-37,-6 0 61,-4 0-9,0-1-1,0-1 0,21-6 0,-23 6 71,-5 1-60,-1 0-1,21 1 1,3 4-175,-25-2 87,0 0 0,1-1 0,14-1 0,37-7 235,1 3 1,92 3-1,-19 2 8,18 1 251,50 17 157,-125-7-727,-6 0 234,34-8-9,0 0 114,0-2-455,-57-2 236,85-6-33,56-5 103,-88 3-131,-51 6 55,61 3 0,-22 6-208,-36-5 295,-29 1-94,0-2-1,29-3 0,35-8 69,132-21-58,-132 21-205,-62 8 165,0 1-1,1 2 1,27 2 0,11 1 68,8 1 119,-68-4-135,1 1 0,-1-1 0,0 1 0,1 1-1,-1-1 1,0 1 0,0 0 0,0 1 0,6 2 0,-5-2-111,0-2 0,-1 1 0,14 1 0,-18-3 112,-2 0-45,0 0-1,0 1 1,0-1-1,0 1 1,0-1-1,1 0 1,-1 1-1,0-1 1,0 0-1,0 0 1,1 1-1,-1-1 1,0 0-1,0 1 1,1-1-1,-1 0 0,0 0 1,1 1-1,-1-1 1,0 0-1,1 0 1,-1 0-1,0 0 1,1 0-1,-1 1 1,0-1-1,1 0 1,-1 0-1,0 0 1,1 0-1,-1 0 1,1 0-1,-1 0 1,1 0-1,0 0 0,0 0-1,0 0 0,0 0 1,0 0-1,-1 0 0,1 1 1,0-1-1,0 0 0,0 1 1,0-1-1,-1 0 0,1 1 0,0-1 1,0 1-1,-1-1 0,1 1 1,0 0-1,-1-1 0,1 1 1,0 0-1,-1-1 0,1 1 1,-1 0-1,1 0 0,-1 0 1,0-1-1,1 1 0,-1 0 1,0 0-1,1 1 0,1 11 47,-2-10-34,1-1 0,-1 0 0,1 1 0,-1-1 0,1 0 0,0 1 0,2 3 0,-2-4-27,0 1 1,0-1-1,-1 0 0,1 1 1,-1-1-1,1 1 0,-1 4 1,2 9-95,-1-12 121,0-1 0,0 0-1,0 1 1,0-1 0,-1 1-1,0-1 1,0 1 0,0-1 0,0 1-1,0-1 1,-1 1 0,1-1-1,-2 5 1,1-7-46,1-1 53,0 0 11,0-8 390,4-42-172,-1-6-218,-1 38-37,-1-1 0,-1 1-1,-1-1 1,-4-24 0,3 26 46,-2-28 0,2 17-43,1-71-140,1 75 209,2 49-70,0 0 1,8 35-1,-7-43 32,3 25 3,-3 0-1,-2 61 1,-1-60-20,0-35-15,0 0 0,0 0 0,1 0 0,0 0 0,0 0 0,1 0 0,0 0 0,6 14 0,-8-21-77,0-1-5,0 0 53,0 0 53,0-36 29,7-220-228,-6 149 242,0 121-65,4 22 1,-3-22 30,2 25 0,-1 66-6,-1 53-48,-3-128 96,2-21-86,-1 1 0,-1-1 0,-3 18 0,-1 34-61,1-57 74,4-4 0,0 0 0,1 0-1,-1 0 1,0 0-1,0 0 1,0 0-1,0 0 1,0 0 0,0-1-1,0 1 1,0 0-1,0 0 1,0 0 0,0 0-1,0 0 1,-1 0-1,1 0 1,0 0-1,0 0 1,0 0 0,0 0-1,0-1 1,0 1-1,0 0 1,0 0 0,0 0-1,0 0 1,0 0-1,0 0 1,0 0-1,0 0 1,0 0 0,0 0-1,0 0 1,-1 0-1,1 0 1,0 0 0,0 0-1,0 0 1,0 0-1,0 0 1,0 0-1,0 0 1,0 0 0,0 0-1,0 0 1,-1 0-1,1 0 1,0 0 0,0 0-1,0 0 1,0 0-1,0 0 1,0 0-1,0 0 1,0 0 0,0 0-1,0 0 1,-1 0-1,1 0 1,0 0-1,0 0 1,0 0 0,0 0-1,0 0 1,0 0-1,-5-61-291,1-77 261,-23-143 0,25 268 36,-2-12-33,1-30 1,19 91-100,-1 19 162,-2 1 1,6 65-1,-4-25 87,-11-64-51,3 15-242,-10-111 71,-3-9 145,-10-125-237,13 168 239,-8-37 0,2 16 166,7 36 52,0-24 0,14 49-264,-9-5-6,1-1 1,-1 0 0,1 0-1,0 0 1,0 0 0,0 0 0,0-1-1,1 0 1,7 5 0,14 11 47,-8-5-49,1 0 0,0-1 1,2 0-1,-1-2 0,1-1 0,33 12 0,-18-12 18,40 7 1,11 3 40,38 25-56,-19-6 141,-86-36-96,-17-3-20,0 1 0,0-1 0,0 1 0,0-1 0,0 1-1,-1 0 1,5 2 0,-4-2-32,3 1-5,-5-1 59,-1-1 5,0 0 27,0 1-59,0 0 0,-1 0 0,1 0-1,-1 0 1,1 0 0,-1 0 0,1 0 0,-1 0 0,0 0 0,0 0 0,1 0 0,-1 0 0,0 0 0,0 0 0,0-1 0,0 1 0,0 0 0,0-1 0,0 1-1,0-1 1,0 1 0,-2 0 0,-11 7 87,10-5-108,1 0 0,-1-1 0,0 1 0,-1-1-1,-7 3 1,-14 8 111,3 1-128,-46 21 1,61-32 16,-1-1-1,0 0 1,1-1 0,-1 0-1,-11 0 1,-3 1-32,-3 3 151,0 0 0,-43 16-1,20-6 175,-18 9 130,49-16-406,0-2-1,0 0 1,-24 4-1,-51 6-139,84-14 69,1-1-1,0 2 1,0-1-1,1 1 0,-10 5 1,4-2 27,5-2-87,0 1 0,-14 9 1,15-8-159,0-1 0,-1 0 0,0-1 0,-11 5 0,17-8-76,0 0 1,-1-1-1,1 1 0,0-1 1,-1 1-1,1-1 0,0 0 1,-1 0-1,1 0 0,-1 0 1,1-1-1,0 1 1,-1-1-1,1 1 0,0-1 1,0 0-1,-1 0 0,1 0 1,0 0-1,-4-2 0,-14-11-3625</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23.631"/>
    </inkml:context>
    <inkml:brush xml:id="br0">
      <inkml:brushProperty name="width" value="0.025" units="cm"/>
      <inkml:brushProperty name="height" value="0.025" units="cm"/>
    </inkml:brush>
  </inkml:definitions>
  <inkml:trace contextRef="#ctx0" brushRef="#br0">17 1132 1152,'0'0'79,"0"0"0,1 0 0,-1 0 1,0 1-1,0-1 0,0 0 0,0 0 0,0 0 0,0 0 0,0 0 0,0 0 1,0 0-1,0 0 0,0 0 0,0 1 0,0-1 0,0 0 0,0 0 1,0 0-1,0 0 0,0 0 0,0 0 0,0 0 0,0 0 0,0 1 1,0-1-1,0 0 0,0 0 0,0 0 0,-1 0 0,1 0 1153,-4 11 3131,0-5-3464,3-6-849,1 0 0,0 1 1,0-1-1,0 0 0,0 0 1,0 1-1,0-1 0,-1 0 1,1 0-1,0 0 0,0 1 1,0-1-1,0 0 0,-1 0 1,1 0-1,0 0 0,0 0 1,-1 1-1,1-1 0,0 0 1,0 0-1,-1 0 0,1 0 1,0 0-1,0 0 0,-1 0 1,1 0-1,0 0 0,0 0 1,-1 0-1,1 0 0,0 0 1,-1 0 546,1 0 38,0 0-33,0 0-148,0 0-60,0 0-74,0 0-10,0 0-124,0 0-42,0 0 43,20 0 384,7-2-368,-1-1 0,0-1 0,47-14 1,-54 13-127,311-104 59,-225 71 43,81-22-274,86-33 280,157-59-232,-422 150 46,225-68 433,176-30-83,-321 81-276,61-17-203,55-11 201,165-31 158,-90 19-351,-42 12 308,-174 36-79,-1-2 0,97-35-1,-77 20 75,8-3 273,-83 29-453,-1-1 32,0 1 0,0 0 1,0 1-1,0-1 1,0 1-1,7-1 1,-10 2 46,1-2-54,-2 1-68,-1 1-38,0 0-187,0-4-1290,0 1 1040,0 0 0,1 0 0,-1 0 0,1 0 0,0 0 0,0 0 0,0 0 1,0 1-1,0-1 0,0 0 0,1 1 0,2-4 0,14-14-3152</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25.064"/>
    </inkml:context>
    <inkml:brush xml:id="br0">
      <inkml:brushProperty name="width" value="0.025" units="cm"/>
      <inkml:brushProperty name="height" value="0.025" units="cm"/>
    </inkml:brush>
  </inkml:definitions>
  <inkml:trace contextRef="#ctx0" brushRef="#br0">60 1 5888,'0'0'122,"0"0"1,-1 0-1,1-1 0,0 1 1,0 0-1,0 0 0,0 0 1,0 0-1,0 0 0,0 0 1,0 0-1,0 0 1,0 0-1,-1 0 0,1 0 1,0 0-1,0 0 0,0 0 1,0 0-1,0 0 1,0 0-1,0 0 0,0 0 1,0 0-1,-1 0 0,1 0 1,0 0-1,0 0 0,0 0 1,0 0-1,0 1 1,0-1-1,0 0 0,0 0 1,0 0-1,0 0 0,0 0 1,0 0-1,0 0 1,-1 0-1,1 0 0,0 0 1,0 0-1,0 0 0,0 1 1,0-1-1,0 0 0,0 0 1,0 0-1,0 0 1,0 0-1,0 0 0,0 0 1,0 0-1,0 0 0,0 0 1,0 1-1,0-1 0,0 0 1,0 0-1,0 0 1,0 0-1,0 0 0,0 0 1,1 0-1,1 13 1810,6 12-1732,50 110 1399,-58-134-1593,42 99 330,-35-79-315,0 0 0,6 40 1,-8-30-142,-3-20 243,-3-17 178,-1-1-275,-1-1 0,0 1 1,0 0-1,-1 0 1,0 0-1,-8-10 0,0-2 30,-36-70 180,23 42-110,6 7-135,10 22-29,-13-22 0,-6-14 577,27 53-545,1 0 0,-1 0 0,1 0 1,-1 0-1,1 0 0,-1 0 0,1 0 0,0-1 1,-1 1-1,1 0 0,0 0 0,0 0 0,0 0 1,0 0-1,0 0 0,0 0 0,0 0 0,1-1 1,-1 1-1,1-1 0,-1 1 1,1 0-1,-1 1 0,1-1 1,-1 0-1,1 1 1,0-1-1,-1 1 0,1-1 1,0 1-1,0-1 1,-1 1-1,1-1 0,0 1 1,0 0-1,0-1 1,0 1-1,0 0 0,-1 0 1,1 0-1,0 0 1,0 0-1,0 0 0,1 0 1,2 0 7,0 1 0,0-1 0,0 1 0,0 0 0,-1 0 0,1 0 0,4 3 1,19 5-15,92 16 87,-66-12-102,59 6 0,111 15-21,-208-31 129,-1 2 1,1 0-1,-1 0 0,21 12 0,-35-17-74,1 0 0,-1 1 0,0-1 0,0 0 0,1 0 0,-1 0 0,0 0 0,0 0 0,0 0 0,0 1 0,1-1 0,-1 0 0,0 0 0,0 0 0,0 1 0,0-1 0,0 0 0,0 0 0,1 0 0,-1 1 0,0-1 0,0 0 0,0 0 0,0 1 0,0-1 0,0 0 0,0 0 0,0 0 0,0 1 0,0-1 0,0 0 0,0 0 0,0 1 0,0-1 0,0 0 0,0 0 0,-1 1 0,1-1 0,0 0 0,0 0 0,0 1 0,-12 7 258,-14 3 237,-63 13 160,50-15-516,-45 18 1,-84 46 34,88-36-341,77-36-60,0 1 1,0-1-1,-1 0 1,1 0-1,0 0 1,-1-1-1,1 1 1,0-1-1,-1 0 0,1 0 1,-7-1-1,6 0-863,-1 0 0,1 0 0,0-1 0,0 1 0,1-1-1,-1 0 1,0-1 0,1 1 0,-5-4 0,-13-11-3845</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8:55.740"/>
    </inkml:context>
    <inkml:brush xml:id="br0">
      <inkml:brushProperty name="width" value="0.025" units="cm"/>
      <inkml:brushProperty name="height" value="0.025" units="cm"/>
    </inkml:brush>
  </inkml:definitions>
  <inkml:trace contextRef="#ctx0" brushRef="#br0">1 23 8448,'0'10'3168,"7"-7"-2464,5-3-224,-7 0-224,-1-3-1888,-1-4-736,2-4-768,-1-4-256</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8:57.038"/>
    </inkml:context>
    <inkml:brush xml:id="br0">
      <inkml:brushProperty name="width" value="0.025" units="cm"/>
      <inkml:brushProperty name="height" value="0.025" units="cm"/>
    </inkml:brush>
  </inkml:definitions>
  <inkml:trace contextRef="#ctx0" brushRef="#br0">1 0 6400,'12'0'2368,"-3"3"-1856,-6 2-2784,1-10-1472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08:25:41.010"/>
    </inkml:context>
    <inkml:brush xml:id="br0">
      <inkml:brushProperty name="width" value="0.2" units="cm"/>
      <inkml:brushProperty name="height" value="0.2" units="cm"/>
      <inkml:brushProperty name="color" value="#E71224"/>
    </inkml:brush>
  </inkml:definitions>
  <inkml:trace contextRef="#ctx0" brushRef="#br0">9 18 2944,'-8'-9'1120,"22"9"-864,8-3-1344,-11-3-576</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32.577"/>
    </inkml:context>
    <inkml:brush xml:id="br0">
      <inkml:brushProperty name="width" value="0.025" units="cm"/>
      <inkml:brushProperty name="height" value="0.025" units="cm"/>
    </inkml:brush>
  </inkml:definitions>
  <inkml:trace contextRef="#ctx0" brushRef="#br0">96 552 4608,'0'0'139,"0"-1"1,0 1 0,0 0-1,0-1 1,0 1-1,0 0 1,0-1-1,-1 1 1,1-1-1,0 1 1,0 0-1,0-1 1,-1 1 0,1 0-1,0 0 1,0-1-1,-1 1 1,1 0-1,0-1 1,0 1-1,-1 0 1,1 0 0,0 0-1,-1-1 1,1 1-1,0 0 1,-1 0-1,1 0 1,0 0-1,-1 0 1,1 0-1,-1 0 1,1-1 0,0 1-1,-1 0 1,1 0-1,-1 0 1,1 1-1,-1-1 1,-1 0-4,1 0 0,-1 1 0,0-1 0,0 1 1,0-1-1,1 1 0,-1 0 0,0-1 0,1 1 0,-1 0 0,-1 2 1,-2 1-90,0 0 0,0 1 0,1-1 0,-1 1 0,1 0 0,0 1 0,1-1 0,-1 1 0,1-1 0,0 1 0,1 0 0,-1 0 0,1 0 0,1 1 0,-2 6 0,3-11-53,-1 0 1,2 1 0,-1-1 0,0 1-1,0-1 1,1 1 0,-1-1 0,1 0-1,0 1 1,0-1 0,0 0 0,0 0 0,0 1-1,0-1 1,1 0 0,-1 0 0,1 0-1,-1 0 1,1-1 0,0 1 0,0 0-1,-1-1 1,1 1 0,4 1 0,-1 0-4,1 1 0,0-1 0,0 0 0,0-1 0,0 0 0,0 0 0,13 3 0,-7-4 72,0-1 1,0 0-1,-1-1 1,1 0-1,0 0 1,-1-2-1,1 1 1,-1-1-1,14-6 1,1-2 135,-1-1 0,41-25 0,-59 33-119,0-1-1,1-1 1,-2 1 0,1-1 0,-1 0 0,0-1-1,0 0 1,7-10 0,-12 15-55,1-1 0,-1 1 1,0 0-1,0-1 0,0 1 0,0-1 0,0 1 1,-1-1-1,1 0 0,-1 1 0,0-1 1,1 0-1,-1 1 0,-1-1 0,1 0 1,0 1-1,-1-1 0,1 0 0,-1 1 0,0-1 1,1 1-1,-1-1 0,-1 1 0,1 0 1,0-1-1,0 1 0,-1 0 0,0 0 1,1 0-1,-1 0 0,-2-2 0,-1-1-1,0 1-1,-1 1 0,1-1 1,-1 1-1,1 0 1,-1 0-1,0 0 1,0 1-1,0 0 0,0 0 1,-1 1-1,1 0 1,0 0-1,-1 0 1,1 1-1,-1 0 0,1 0 1,-1 0-1,1 1 1,0 0-1,-1 1 0,-9 3 1,4-2-91,7-1 47,0 0 0,-1 0 0,1 1 0,-7 3-1,10-4 10,1-1-1,-1 0 0,1 0 1,-1 1-1,1-1 0,0 1 0,0-1 1,0 1-1,0-1 0,0 1 0,0 0 1,0-1-1,0 1 0,1 0 0,-1 0 1,0 0-1,1 3 0,-2 9-52,1 1-1,1 0 1,0-1-1,3 16 1,13 58 4,-1-4 170,-11-28-99,-4 86 0,-1-134 15,1 10 45,-2 0-1,0 0 1,-1 0-1,-11 33 1,11-42-24,0-1 0,-1 0 0,0 0 0,0-1 0,0 1 0,-1-1 1,0 0-1,-1 0 0,0-1 0,0 1 0,0-1 0,-9 6 1,11-9-1,0-1 1,0 1 0,0-1 0,0 0 0,0 0 0,-1-1 0,1 1 0,0-1 0,-1 0 0,-9 1 0,12-2-32,-1 0 1,1 0-1,-1-1 1,1 1-1,0 0 1,-1-1-1,1 0 1,-1 1-1,1-1 1,0 0 0,0 0-1,-1 0 1,1-1-1,0 1 1,0-1-1,0 1 1,0-1-1,1 1 1,-1-1-1,0 0 1,-2-3-1,2 1-42,-1 0 0,0 0 0,1 0 0,0-1 0,0 1 0,0-1 1,1 1-1,0-1 0,-1 0 0,1 0 0,1 0 0,-1 0 0,1-6 0,1 2 6,0 1 0,0 0 0,1 0 0,0-1 0,0 1 0,1 0 0,4-7 0,1-2 6,1 0 0,1 1 0,0 0 0,2 0 0,22-24 0,-5 12-16,54-42 1,-57 52 33,0 1 1,56-27-1,63-15-73,46-24 55,-161 67 78,27-21-1,-46 29-24,-1 0 1,0-1-1,0 0 0,-1-1 1,13-16-1,-20 23-13,0 0-1,0 0 1,-1 0 0,1 0 0,-1 0 0,0 0 0,0 0-1,0-1 1,0 1 0,0 0 0,-1-1 0,1 1-1,-1-7 1,-1 8-9,1-1 1,0 1-1,-1 0 0,0 0 0,1 0 0,-1 0 0,0 0 1,0 0-1,0 0 0,0 0 0,-1 0 0,1 1 0,0-1 1,-1 0-1,1 1 0,-1-1 0,0 1 0,1-1 0,-1 1 0,0 0 1,0 0-1,0 0 0,-3-2 0,0 2 6,0-1 0,-1 1 0,1 0 0,-1 0 0,1 0 0,-1 1 0,1-1 0,-1 2 0,1-1 0,-1 0 0,1 1 0,-1 0 0,1 1 0,-1-1 0,1 1 0,0 0 0,0 0 0,-7 4 0,4-2-49,0 1 0,1 0 0,-1 1 0,1-1-1,0 1 1,0 0 0,1 1 0,0 0 0,0 0 0,-8 13-1,8-8 9,1 1 0,0 0 0,0 0 0,2 0 0,-1 1 0,2-1 0,0 1 0,0 0 0,1 0 0,1 0 0,0 0 0,1-1 0,1 1 0,0 0 0,7 21 0,-8-30 28,1 0-1,0 0 1,0-1-1,0 1 0,1-1 1,-1 1-1,1-1 1,0 0-1,0 0 0,1 0 1,-1-1-1,8 7 0,-8-8 0,1-1-1,-1 1 1,0 0-1,0-1 1,1 0-1,-1 0 1,1 0-1,-1 0 1,1 0-1,-1-1 0,1 0 1,0 1-1,-1-1 1,1-1-1,0 1 1,-1 0-1,1-1 1,6-2-1,5-3 25,0 0 0,0-2 0,-1 0-1,0 0 1,18-14 0,-28 19-22,126-101-60,0 0 125,-94 82 126,-35 24-187,-1 0 0,-1-1 0,1 1 0,0 0 0,0-1 0,-1 1 0,1-1 0,-1 1 0,0 2 0,-47 115-245,47-117 227,0 1 0,0-1 0,1 1 0,-1 0 0,1-1 0,-1 1 0,1 0 0,0-1 0,0 1 0,0 0 0,0-1 0,1 1 0,-1 0 0,2 4 0,-1-6 1,-1 0-1,1 0 1,-1-1-1,1 1 1,-1 0 0,1-1-1,0 1 1,-1 0-1,1-1 1,0 1-1,-1-1 1,1 1-1,0-1 1,0 1-1,0-1 1,-1 0 0,3 1-1,-1 0-18,0-1 0,0 0 0,-1 0 0,1 0 0,0 0 0,0 0 0,0 0 0,0-1 0,0 1 0,3-2 0,11-4-16,0-2 0,-1 0-1,-1 0 1,1-2 0,22-18-1,17-11-63,-54 39 112,1-1 1,0 0-1,0 1 0,-1-1 0,1 1 0,0-1 0,0 1 1,0-1-1,0 1 0,0 0 0,0-1 0,0 1 1,0 0-1,0 0 0,0 0 0,0 0 0,0 0 0,0 0 1,0 0-1,0 0 0,0 0 0,0 0 0,2 1 1,-1 1-13,0 0 1,-1-1 0,1 1 0,0 0 0,-1 0 0,1 0 0,-1 0 0,2 5 0,-2-6-7,1 3-6,1 1 0,0-1 0,0 1 0,0-1 0,1 0 0,-1 0 0,1 0 0,0-1 0,0 1 0,1-1 0,-1 0 0,1 0 0,-1 0 0,1-1 0,0 0 0,0 0 0,0 0 0,0 0 0,0-1 0,1 0 0,-1 0 0,0 0 0,1-1 0,9 0 0,-4-2 31,1 0-1,-1 0 1,0-1 0,0 0-1,0-1 1,0-1 0,0 1-1,10-8 1,-5 2 14,0-1 1,0 0-1,-1-1 0,14-15 0,-25 23-5,0 1-1,-1-1 1,0-1 0,0 1-1,0 0 1,-1-1-1,1 0 1,-1 1 0,2-8-1,-4 10-12,1 1-1,-1-1 1,1 1-1,-1-1 0,0 1 1,0-1-1,0 0 1,0 1-1,0-1 1,0 1-1,0-1 0,-1 1 1,1-1-1,-1 1 1,1-1-1,-1 1 0,1-1 1,-1 1-1,0-1 1,0 1-1,1 0 1,-1-1-1,0 1 0,0 0 1,-1 0-1,1 0 1,0 0-1,0 0 1,0 0-1,-1 0 0,1 0 1,0 0-1,-1 1 1,-1-2-1,2 2-9,-1-1-1,1 0 1,-1 1 0,1 0-1,-1-1 1,1 1-1,-1 0 1,1-1 0,-1 1-1,1 0 1,-1 0-1,0 0 1,1 1 0,-1-1-1,1 0 1,-1 1-1,1-1 1,-1 1 0,1-1-1,-2 2 1,1-1-8,0 1 1,-1-1-1,1 1 0,0 0 1,1 0-1,-1 0 1,0 0-1,1 0 0,-1 0 1,-2 5-1,0 3-17,0 1 0,0-1 0,1 1 0,-3 16 0,5-22 15,0 0 0,1 0 0,-1 0 0,1 0 0,0 0 0,0 0 0,1 0 0,0 0 0,-1 0 0,2 0 0,-1 0 0,1 0 0,-1 0 0,1 0 0,1-1 0,-1 1 0,1-1 0,-1 0 0,1 1 0,1-1 0,-1-1 0,0 1 0,8 6 0,1-2 5,0-1 1,0 0-1,1-1 1,0 0-1,0-1 1,0 0-1,1-1 1,-1-1-1,26 4 0,-28-7 1,0 0 0,0 0 0,-1-1 0,1 0 0,0-1 0,-1 0-1,1-1 1,-1 0 0,0 0 0,0-2 0,14-6 0,-9 3-23,-1-1 0,0-1 1,-1 0-1,0-1 1,-1 0-1,19-21 0,-9 7 20,0 2-1,2 0 0,1 2 0,1 0 0,1 2 1,33-19-1,-59 38 21,0-1 0,-1 1 1,1-1-1,-1 1 0,1 0 1,0-1-1,-1 1 0,1 0 0,0-1 1,-1 1-1,1 0 0,0 0 1,0 0-1,-1 0 0,1 0 1,0 0-1,-1 0 0,1 0 0,0 0 1,0 0-1,-1 0 0,1 0 1,0 1-1,-1-1 0,2 0 1,-2 1-4,1 0 0,-1-1 0,1 1 0,-1 0 0,1 0 0,-1-1 0,0 1 0,1 0 0,-1 0 0,0 0 0,0 0 0,1-1 1,-1 1-1,0 0 0,0 0 0,0 0 0,0 1 0,-1 5-13,1 1 0,-1-1 0,-3 11 0,3-17-10,-11 41 67,7-27-64,1 1 0,0-1-1,1 1 1,-2 26 0,5-38-1,0-1 0,0 1 0,1-1 0,-1 1 0,1-1 0,-1 0 0,1 1 0,0-1 0,1 0 0,-1 1 0,0-1 0,1 0 0,0 0 0,-1 0 0,1 0 0,1-1 0,-1 1 0,0 0 0,0-1 0,1 0 0,0 1 0,-1-1 0,1 0 0,0 0 0,0-1 0,0 1 0,0-1 0,1 1 0,-1-1 0,0 0 0,0 0 0,1 0 0,-1-1 0,1 1-1,-1-1 1,1 0 0,4 0 0,7 0 15,0-2 0,-1 1 0,1-2-1,-1 0 1,0 0 0,23-10 0,-16 4-7,0-1 0,-1-1 0,30-21 0,-49 31 14,13-7-20,-13 8-2,-1 0 0,1 0 1,0 0-1,0 0 0,-1 0 1,1 0-1,0 1 0,-1-1 1,1 0-1,0 0 0,0 1 1,-1-1-1,1 0 0,0 1 1,-1-1-1,1 1 0,-1-1 0,2 2 1,5 2-13,0 1 0,0-1 0,0 0 0,1 0-1,0-1 1,-1 0 0,1 0 0,0-1 0,1 0 0,-1 0 0,15 0 0,-19-1 25,0-1 1,0-1-1,-1 1 0,1 0 1,0-1-1,0 0 0,0 0 0,-1 0 1,1 0-1,0-1 0,6-3 1,-8 3-9,0 0 0,1 0 0,-1 0 0,0 0 1,-1 0-1,1 0 0,0 0 0,0-1 1,-1 1-1,0 0 0,1-1 0,-1 0 1,0 1-1,0-1 0,0 0 0,-1 1 1,1-1-1,0-3 0,-1 2-5,0 0 0,0 1 0,-1-1 0,1 0 0,-1 0 0,0 0-1,0 1 1,0-1 0,0 0 0,-1 1 0,0-1 0,1 1 0,-1 0 0,0 0 0,-1-1-1,1 1 1,-1 1 0,1-1 0,-1 0 0,-5-4 0,4 4 21,-1-1-1,1 1 1,-1 0 0,0 0-1,0 0 1,0 1 0,0-1 0,0 1-1,0 1 1,-1-1 0,1 1-1,-1 0 1,-6-1 0,11 2-26,0 0 1,0 0 0,0 0-1,0 0 1,0 0-1,1 0 1,-1 0-1,0 0 1,0 1-1,0-1 1,0 0 0,0 0-1,1 1 1,-1-1-1,0 1 1,0-1-1,0 1 1,1-1 0,-1 1-1,0-1 1,1 1-1,-1-1 1,1 1-1,-1 0 1,1 0 0,-1-1-1,1 1 1,-1 0-1,1 0 1,-1-1-1,1 1 1,0 0 0,0 0-1,-1 0 1,1 0-1,0 0 1,0-1-1,0 1 1,0 0 0,0 0-1,0 0 1,0 0-1,0 0 1,0 0-1,1 0 1,-1 0 0,1 4-12,1 0-1,0 0 1,-1 0 0,1 0 0,1-1 0,4 9 0,-4-9 24,0 1 0,1-1 0,-1 0 1,1 0-1,0 0 0,0-1 0,0 1 0,0-1 0,10 6 0,-11-8 6,0 0 1,1 0-1,-1 0 0,1 0 0,-1 0 0,1-1 1,-1 1-1,1-1 0,-1 0 0,1 0 0,-1 0 1,1-1-1,-1 1 0,1-1 0,-1 0 0,5-1 0,1-2 6,0 0-1,0-1 0,0 0 1,0-1-1,-1 1 0,0-1 1,0-1-1,-1 0 0,12-13 1,5-8 56,25-41 0,-42 58-75,26-38-95,56-63 0,8-1 159,-93 109-38,-1 0-1,0 0 0,1-1 0,-2 0 1,1 1-1,0-1 0,-1 0 0,0 0 0,0-1 1,0 1-1,-1 0 0,0-1 0,0 1 0,0-10 1,-1 11-10,0 0 0,0 0 0,-1 0 0,0 1 1,0-1-1,0 0 0,0 1 0,0-1 0,-1 1 0,1-1 1,-1 1-1,0 0 0,0 0 0,-1 0 0,1 0 0,0 0 1,-1 0-1,0 0 0,0 1 0,0 0 0,-6-5 0,3 4-35,-1-1-1,0 1 0,1 1 1,-1-1-1,0 1 1,0 0-1,-1 1 0,1-1 1,0 2-1,-1-1 0,1 1 1,0 0-1,-12 1 0,12 0 23,1 1-1,0-1 0,-1 1 1,1 0-1,0 0 0,0 0 1,0 1-1,1 0 0,-1 0 1,1 1-1,-1 0 0,1 0 1,0 0-1,1 0 0,-1 1 1,-4 5-1,0 3-26,1 1-1,0 0 1,1 0-1,1 0 1,0 1 0,1 0-1,-5 24 1,-11 112-194,20-139 216,-3 25 27,3 68-1,3-88-10,-1-1 1,2 1-1,1 0 1,0-1-1,1 0 1,9 22-1,-12-34-4,0 0-1,1 0 1,-1 1-1,1-1 1,0-1-1,0 1 1,1 0-1,-1-1 1,1 0-1,-1 1 1,1-2-1,7 6 0,-5-5 5,0-1-1,1 1 1,-1-1-1,0 0 1,1-1-1,-1 1 1,1-1-1,10 0 1,-3-1-19,0 0 1,0-2 0,0 1 0,-1-2 0,1 0 0,0-1 0,-1 0 0,18-8 0,57-34 246,-43 21 120,-44 24-319,0 1 0,1-1-1,-1 0 1,0 1 0,0-1 0,1 1 0,-1-1 0,0 1 0,1 0 0,-1-1-1,1 1 1,-1 0 0,0 0 0,1 0 0,-1 0 0,1 0 0,-1 1 0,0-1-1,1 0 1,-1 0 0,0 1 0,1-1 0,-1 1 0,0 0 0,0-1 0,2 2-1,0 1 14,0 0-1,0 0 0,0 1 1,-1-1-1,0 1 1,0-1-1,3 5 0,1 4-133,1 2 22,-5-9-156,0-1 1,0 0-1,1 0 1,-1 0 0,1 0-1,0 0 1,0 0-1,0-1 1,0 0-1,1 1 1,4 2-1,-7-6 6,-1 0 0,1 0-1,0 0 1,0 0 0,0 0-1,0 0 1,0 0-1,-1 0 1,1 0 0,0-1-1,0 1 1,0 0 0,-1 0-1,1-1 1,0 1 0,0-1-1,-1 1 1,1-1-1,0 1 1,-1-1 0,1 1-1,0-1 1,-1 0 0,1 1-1,-1-1 1,1 0-1,0 0 1,11-16-3521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32.951"/>
    </inkml:context>
    <inkml:brush xml:id="br0">
      <inkml:brushProperty name="width" value="0.025" units="cm"/>
      <inkml:brushProperty name="height" value="0.025" units="cm"/>
    </inkml:brush>
  </inkml:definitions>
  <inkml:trace contextRef="#ctx0" brushRef="#br0">8 29 9856,'-8'0'3680,"13"0"-2848,-2 0-256,-3 0-224,0-3-1952,0-5-736,0 1-1440,0-4-512</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33.484"/>
    </inkml:context>
    <inkml:brush xml:id="br0">
      <inkml:brushProperty name="width" value="0.025" units="cm"/>
      <inkml:brushProperty name="height" value="0.025" units="cm"/>
    </inkml:brush>
  </inkml:definitions>
  <inkml:trace contextRef="#ctx0" brushRef="#br0">0 40 4224,'0'0'100,"0"0"0,0 1 0,0-1 0,0 0 0,0 1 0,1-1-1,-1 0 1,0 1 0,0-1 0,0 0 0,0 1 0,1-1 0,-1 0 0,0 0 0,0 1 0,1-1 0,-1 0 0,0 0 0,0 1 0,1-1 0,-1 0 0,0 0-1,1 0 1,-1 0 0,0 1 0,0-1 0,1 0 0,-1 0 0,0 0 0,1 0 0,-1 0 0,1 0 0,-1 0 0,0 0 0,1 0 0,-1 0 0,0 0 0,1 0 0,-1 0-1,0 0 1,1 0 0,0-1 0,18-4 2190,-16 3-2125,29-7 1296,67-10 0,-97 18-1439,20-3 324,0 2 1,0 0 0,0 1 0,36 2 0,-52 0-281,1 0 0,-1 0 0,1 1 0,-1 0 0,1 0 0,-1 0 0,0 1 1,0 0-1,0 0 0,-1 1 0,1-1 0,-1 1 0,1 1 0,-1-1 0,-1 1 0,1-1 0,-1 1 0,1 1 0,5 8 0,-7-6-15,1-1 0,-1 1-1,0 0 1,0 0 0,-1 0-1,0 0 1,0 0 0,-1 0-1,0 0 1,-1 16-1,-2 4 64,-10 53 0,2-26-88,6-32-64,2-15-3,1 0 0,0 0 0,0 0 0,0 1 0,1-1 0,0 0 0,1 1 0,0-1 0,3 13 0,3 4-471,-7-24 192,0-1 281,0-1-1,0 0 1,0 1 0,0-1 0,0 0-1,0 0 1,0 1 0,-1-1-1,1 0 1,0 1 0,0-1-1,-1 0 1,1 1 0,-1-1-1,1 0 1,0 1 0,-1-1-1,1 1 1,-1-1 0,1 1-1,-1-1 1,0 1 0,0-1-1,-10-9 18,-11-11 214,-1 1 1,-33-22-1,30 27 98,-18-13 12,44 27-311,-1 1 0,1 0 0,-1 0 0,1-1 0,0 1-1,-1 0 1,1-1 0,0 1 0,-1-1 0,1 1 0,0 0 0,-1-1 0,1 1 0,0-1 0,0 1 0,0-1 0,-1 1 0,1-1 0,0 1 0,0-2 0,0 2 7,0 0 1,0-1 0,0 1-1,1 0 1,-1-1-1,0 1 1,0 0 0,0-1-1,1 1 1,-1 0 0,0 0-1,1-1 1,-1 1-1,0 0 1,0 0 0,1-1-1,-1 1 1,0 0 0,1 0-1,-1 0 1,1 0 0,26-6 153,-21 5-111,224-28 690,-216 29-730,0 0 0,14 2 0,-2 1 70,-18-3-6,0 1 0,-1 1 0,1 0-1,-1 0 1,0 0 0,0 1-1,1 0 1,-2 0 0,1 1-1,0 0 1,-1 0 0,0 0-1,1 1 1,-2 0 0,1 0 0,-1 1-1,0 0 1,0-1 0,0 2-1,-1-1 1,0 0 0,5 11-1,-6-10-86,13 23 115,-14-28-209,-1 0-1,0 0 1,1 0-1,0 0 1,-1 0-1,1-1 1,0 1-1,0 0 1,0-1-1,3 2 1,-5-3 1,0 0-1,1 1 1,-1-1 0,1 0-1,-1 0 1,0 0 0,1 0 0,-1 0-1,1 0 1,-1 0 0,0 0 0,1 0-1,-1-1 1,1 1 0,-1 0-1,0 0 1,1 0 0,-1 0 0,0 0-1,1-1 1,-1 1 0,0 0 0,1 0-1,-1-1 1,0 1 0,1 0 0,-1 0-1,0-1 1,0 1 0,1 0-1,-1-1 1,0 1 0,0 0 0,1-1-1,5-16-3587,-4 13 3020,6-23-2965</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33.814"/>
    </inkml:context>
    <inkml:brush xml:id="br0">
      <inkml:brushProperty name="width" value="0.025" units="cm"/>
      <inkml:brushProperty name="height" value="0.025" units="cm"/>
    </inkml:brush>
  </inkml:definitions>
  <inkml:trace contextRef="#ctx0" brushRef="#br0">13 0 10368,'-12'15'3872,"12"-9"-3040,5 2-256,-5-8-416,0 0-2240,0 0-928</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34.734"/>
    </inkml:context>
    <inkml:brush xml:id="br0">
      <inkml:brushProperty name="width" value="0.025" units="cm"/>
      <inkml:brushProperty name="height" value="0.025" units="cm"/>
    </inkml:brush>
  </inkml:definitions>
  <inkml:trace contextRef="#ctx0" brushRef="#br0">1 192 11136,'1'13'1300,"0"-11"-1109,-1 0-1,0 1 0,0-1 1,1 0-1,-1 0 1,1 1-1,0-1 1,0 0-1,0 0 0,0 0 1,0 0-1,0 0 1,0 0-1,1 0 1,-1 0-1,1 0 1,-1 0-1,1-1 0,2 2 1,-1 0-105,1 0-1,0-1 1,0 0 0,0 0 0,0 0 0,0 0 0,0 0-1,0-1 1,5 1 0,-6-1-158,0-1 1,-1 0-1,1 1 0,0-1 1,-1-1-1,1 1 0,0 0 1,-1-1-1,1 1 0,0-1 1,-1 0-1,1 0 0,-1 0 1,1 0-1,-1 0 0,0 0 1,5-4-1,3-3 175,1 0 1,-1-2 0,0 1-1,-1-1 1,0-1 0,9-13-1,63-88 249,-78 109-324,-1-1-1,1 0 1,0 1 0,0-1-1,0 1 1,0 0 0,1 0-1,-1 0 1,1 1 0,6-4-1,-10 6-9,0 0 0,1 1 1,-1-1-1,1 1 0,-1-1 0,0 1 0,0-1 1,1 1-1,-1 0 0,0-1 0,0 1 0,0-1 0,0 1 1,1 0-1,-1-1 0,0 1 0,0 0 0,0-1-4,2 31 58,-1-16-84,0 0-1,1-1 1,0 1 0,8 25-1,-9-38 0,0 1-1,0 0 1,1-1 0,-1 1-1,0-1 1,1 1-1,0-1 1,-1 0 0,1 1-1,0-1 1,0 0 0,0 0-1,1 0 1,-1-1-1,0 1 1,1 0 0,-1-1-1,1 0 1,0 0-1,-1 1 1,1-1 0,0-1-1,0 1 1,-1 0-1,1-1 1,0 1 0,0-1-1,0 0 1,0 0 0,3-1-1,3 0 10,0-1 1,1 0-1,-1-1 0,-1 0 1,1 0-1,0-1 0,-1 0 1,0-1-1,0 0 0,0 0 1,-1-1-1,1 0 0,-1 0 1,-1 0-1,9-11 0,5 3 319,-23 32-80,2-14-248,0 0 1,0 0-1,0 1 1,0-1-1,1 0 1,0 0-1,0 1 1,0-1-1,1 0 1,-1 0-1,1 1 1,0-1-1,2 5 1,-2-7-5,0 1-1,1-1 1,-1 1 0,1-1 0,-1 0 0,1 1 0,0-1 0,0 0 0,0 0 0,0 0 0,0 0 0,1-1 0,-1 1 0,0-1 0,1 1 0,0-1 0,-1 0 0,1 0 0,0 0 0,4 1-1,1 0-26,0-1 0,0 0 0,0-1 0,0 0 0,0 0 0,1 0 0,-1-1-1,0-1 1,0 1 0,0-1 0,-1 0 0,12-5 0,6-5 52,0-1 0,29-20-1,-33 20 127,-18 10-83,-2 3-30,0-1-1,-1 1 0,1-1 1,0 1-1,-1-1 0,1 1 1,0 0-1,0-1 1,0 1-1,-1 0 0,1 0 1,0 0-1,1-1 0,3 9 396,1-1-471,-1-1 0,1 1-1,0-1 1,1 0 0,10 7-1,-13-10 38,1-1-1,0 1 0,0-1 0,0 0 0,0-1 1,0 1-1,0-1 0,1 0 0,-1 0 1,8 0-1,2-1-7,1 0 1,0-1 0,0 0-1,-1-2 1,1 0 0,-1 0-1,0-2 1,0 1 0,0-2 0,0 0-1,25-16 1,-37 20 54,1-1 0,0 1 0,-1-1 0,0 0 0,1 0 0,-1 0 1,-1-1-1,1 1 0,0-1 0,-1 0 0,3-4 0,-5 6-1,1 0-1,0 0 1,-1 0 0,1 0-1,-1 0 1,0 0-1,0 0 1,0 0 0,0 0-1,0 0 1,0-1 0,-1 1-1,1 0 1,0 0-1,-1 0 1,0 0 0,1 0-1,-1 0 1,0 0 0,0 1-1,0-1 1,-1 0 0,1 0-1,-2-2 1,-3-2-11,0 0-1,-1 0 1,1 1 0,-1-1 0,0 1 0,-1 1 0,1-1-1,-1 2 1,-10-5 0,7 4-72,0 0-1,0 1 1,-1 0 0,1 1 0,-1 0-1,-17 0 1,26 2 16,-1 0-1,1 0 0,-1 1 1,0-1-1,1 1 0,0 0 1,-1 0-1,1 0 1,-1 0-1,1 1 0,0 0 1,0-1-1,0 1 1,0 0-1,0 0 0,-4 4 1,5-4 5,0 1 1,1-1-1,-1 1 1,0-1-1,1 1 1,0-1-1,-1 1 1,1 0-1,0 0 1,0 0-1,1 0 0,-1 0 1,0 0-1,1 0 1,0 0-1,0 0 1,0 0-1,0 0 1,1 4-1,1 2 11,0 0-1,1 0 1,0-1-1,0 1 1,1-1-1,0 1 1,7 9-1,42 54 52,-29-40 15,14 19 53,40 75 0,-74-120-75,-1 0 0,0 0 0,0 1 0,-1-1 1,0 1-1,0 0 0,-1 0 0,0-1 0,1 14 0,-2-16-20,-1 0-1,1 0 0,-1 0 1,0 0-1,0 0 1,-1 0-1,1 0 0,-1 0 1,1 0-1,-1 0 1,-1-1-1,1 1 0,0-1 1,-1 1-1,0-1 1,1 0-1,-6 4 1,2-2-2,-1 0 0,0 0 1,0 0-1,-1-1 0,1 0 1,-15 4-1,0 0 206,-28 4 0,45-11-160,-1 0 1,1 0 0,0 0-1,-1-1 1,1 0-1,-1 0 1,-5-2 0,10 2-55,-1 0 0,1 0 0,-1-1-1,1 1 1,-1-1 0,1 0 0,-1 1 0,1-1 0,0 0 0,-1 0 0,1 0 0,0 0 0,-1 0 0,1 0 0,0 0 0,0 0 0,0 0 0,0-1 0,0 1 0,0 0 0,1-1 0,-1 1 0,0-1 0,1 1 0,-1-1 0,1 1 0,-1-4 0,0 0-14,1-1 0,0 1 0,0-1 0,1 0 0,-1 1 0,1-1 0,1 1 1,-1-1-1,1 1 0,0 0 0,0 0 0,0 0 0,1 0 0,0 0 0,6-8 0,-1 2 38,0 1 0,2 0 0,-1 0 0,1 0 0,16-10-1,15-6 141,0 2 0,2 1 0,60-21 0,-29 13-918,-37 12-885,-4-3-2304</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35.943"/>
    </inkml:context>
    <inkml:brush xml:id="br0">
      <inkml:brushProperty name="width" value="0.025" units="cm"/>
      <inkml:brushProperty name="height" value="0.025" units="cm"/>
    </inkml:brush>
  </inkml:definitions>
  <inkml:trace contextRef="#ctx0" brushRef="#br0">284 28 3584,'-6'-4'1073,"1"1"44,0 1 0,1-1 0,-8-7 0,11 9-1090,0 0 1,0 1-1,0-1 1,0 1-1,0-1 0,0 1 1,0 0-1,0-1 0,0 1 1,0 0-1,0 0 1,0 0-1,0 0 0,0 0 1,0 0-1,0 0 0,0 0 1,0 0-1,0 0 1,-2 1-1,1-1 66,0 1 0,0 0 0,0-1 1,0 1-1,1 0 0,-1 0 0,0 0 0,1 0 1,-1 0-1,-2 2 0,-3 7 53,1 0 0,0 0 0,0 1 0,1-1 0,-5 15 0,9-23-131,-6 18 27,1 1-1,-5 31 1,3-16-50,-78 316 8,85-348-54,-10 38-718,10-39 380,0 0 0,-1 1 0,1-1 0,-1 0 0,1 0 0,-1-1 0,0 1 0,0 0 0,-4 4-1,-2-4-2422,0-5 372</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36.788"/>
    </inkml:context>
    <inkml:brush xml:id="br0">
      <inkml:brushProperty name="width" value="0.025" units="cm"/>
      <inkml:brushProperty name="height" value="0.025" units="cm"/>
    </inkml:brush>
  </inkml:definitions>
  <inkml:trace contextRef="#ctx0" brushRef="#br0">142 540 4992,'-6'-5'410,"-8"-7"234,1 0 1,0 0-1,0-2 0,-17-25 1,27 35-525,-8-14 293,-15-32 1,24 45-395,0 0 0,0-1 0,0 1 1,1-1-1,0 1 0,0-1 1,0 1-1,1-1 0,0 0 1,0 1-1,1-9 0,0 11 25,0 0 0,0 1-1,0-1 1,0 1-1,1-1 1,-1 1 0,1 0-1,-1 0 1,1-1 0,0 1-1,0 0 1,0 1-1,0-1 1,0 0 0,1 0-1,-1 1 1,0 0 0,1-1-1,-1 1 1,6-2-1,2 0 182,1-1-1,0 2 0,20-4 1,115-6 561,-78 8-904,122-24-1,-156 20 129,0-2 0,-1-1 0,0-2 0,0-1 0,-2-1 0,0-2 0,45-32 0,-75 48 2,16-12 555,-1 0-1,16-17 1,-32 30-543,0 0 1,0 0 0,0-1-1,0 1 1,0 0-1,0 0 1,0 0-1,0 0 1,0 0 0,0 0-1,0 0 1,0 0-1,0-1 1,0 1-1,0 0 1,0 0 0,0 0-1,0 0 1,0 0-1,0 0 1,0 0-1,0 0 1,0 0 0,0 0-1,0 0 1,1 0-1,-1-1 1,0 1-1,0 0 1,0 0-1,0 0 1,0 0 0,0 0-1,0 0 1,0 0-1,0 0 1,1 0-1,-1 0 1,0 0 0,0 0-1,0 0 1,0 0-1,0 0 1,0 0-1,0 0 1,0 0 0,0 0-1,1 0 1,-1 0-1,0 0 1,0 0-1,0 0 1,0 0 0,0 1-1,0-1 1,0 0-1,0 0 1,0 0-1,0 0 1,1 0 0,-1 0-1,0 0 1,0 0-1,0 0 1,0 0-1,0 0 1,0 1-1,-2 10 596,-10 22-612,9-25 142,-74 269-11,25-80 170,49-187-273,1-5-33,0-1 0,1 1 1,0 0-1,0 0 0,0 0 1,0 0-1,1 0 0,0 1 1,0 9-1,1-15-9,-1 1 0,0-1 1,0 1-1,0-1 0,0 1 0,1 0 0,-1-1 0,0 1 0,1-1 1,-1 1-1,0-1 0,1 0 0,-1 1 0,1-1 0,-1 1 0,1-1 1,-1 0-1,1 1 0,-1-1 0,1 0 0,-1 1 0,1-1 0,-1 0 0,1 0 1,0 1-1,1-1-3,-1 0 1,1 0 0,0 0 0,-1 0-1,1 0 1,-1-1 0,1 1-1,-1 0 1,4-2 0,1-1-19,1 0 1,0-1-1,8-5 1,71-56-146,26-17 216,-111 81-33,0 0 1,0 1-1,1-1 1,-1 1-1,0-1 1,0 0-1,1 1 1,-1 0-1,1-1 0,-1 1 1,0 0-1,1 0 1,-1 0-1,0 0 1,1 0-1,-1 0 1,1 0-1,-1 0 1,0 1-1,1-1 1,-1 0-1,0 1 0,1-1 1,-1 1-1,2 1 1,2 1-10,-1 0 1,0 1-1,0 0 0,0 0 1,4 6-1,14 13-96,-15-17 72,0-1-1,0-1 0,1 1 1,0-2-1,0 1 0,0-1 0,0 0 1,1 0-1,-1-1 0,16 2 0,-11-3 26,-1-1 0,0 0-1,1 0 1,-1-1-1,0-1 1,0 0 0,14-5-1,-17 5 17,-1-1 0,0-1 0,1 0 0,-2 0 0,1 0 0,0-1 0,-1 0 1,0 0-1,0-1 0,0 0 0,-1 0 0,0-1 0,0 0 0,-1 0 0,1 0 0,-2-1 0,1 1 0,-1-1 0,0 0 0,3-10 0,-7 16 5,1 1-1,-1 0 1,1-1-1,-1 1 1,0-1-1,0 1 1,0-1-1,0 1 1,0 0-1,0-1 1,0 1-1,0-1 1,0 1-1,-1-1 1,1 1-1,-1 0 1,1-1-1,-1 1 1,1 0-1,-1-1 1,0 1-1,0 0 1,-1-2-1,1 3 18,0-1 1,0 0-1,0 1 0,-1-1 0,1 1 0,0-1 1,-1 1-1,1-1 0,0 1 0,-1 0 1,1 0-1,0-1 0,-1 1 0,1 0 0,-1 1 1,1-1-1,0 0 0,-1 0 0,1 0 1,0 1-1,-1-1 0,1 1 0,0-1 1,-2 2-1,0-1-28,1 0 0,0 0 1,-1 1-1,1-1 0,0 1 0,0 0 1,0-1-1,0 1 0,0 0 0,0 0 1,1 0-1,-1 1 0,1-1 1,-1 0-1,1 0 0,0 1 0,0-1 1,0 1-1,0-1 0,0 1 0,1 0 1,-1-1-1,1 1 0,0 0 0,-1-1 1,1 1-1,1 0 0,-1-1 1,0 1-1,1 0 0,-1-1 0,1 1 1,0-1-1,-1 1 0,1 0 0,1-1 1,-1 0-1,0 1 0,0-1 0,4 4 1,0-1-19,0 0 1,1 0 0,0 0 0,0-1-1,0 0 1,0 0 0,0-1 0,1 0-1,0 0 1,0 0 0,0-1 0,0 0-1,0 0 1,9 0 0,-9-1-268,-1 0 0,0-1 0,1 0 0,-1-1 0,0 0 0,1 0 1,7-2-1,-9 1-343,0 1 0,-1-1 0,1 0 0,-1 0 0,0-1 1,0 0-1,0 1 0,0-1 0,0-1 0,4-3 0,13-17-3027</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37.128"/>
    </inkml:context>
    <inkml:brush xml:id="br0">
      <inkml:brushProperty name="width" value="0.025" units="cm"/>
      <inkml:brushProperty name="height" value="0.025" units="cm"/>
    </inkml:brush>
  </inkml:definitions>
  <inkml:trace contextRef="#ctx0" brushRef="#br0">1 34 384,'19'-12'256,"-10"6"-192,-1-6-256,-4 9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39.532"/>
    </inkml:context>
    <inkml:brush xml:id="br0">
      <inkml:brushProperty name="width" value="0.025" units="cm"/>
      <inkml:brushProperty name="height" value="0.025" units="cm"/>
    </inkml:brush>
  </inkml:definitions>
  <inkml:trace contextRef="#ctx0" brushRef="#br0">123 211 8064,'-3'2'551,"-1"0"1,0 0 0,1 0 0,0 0-1,0 1 1,-1-1 0,1 1 0,1 0-1,-1 0 1,-3 4 0,-22 22 103,22-24-612,0 0 0,0 1 0,1 0-1,-8 10 1,11-11-31,-1-1-1,0 1 0,1-1 1,0 1-1,0 0 1,1 0-1,-1 0 1,-1 10-1,3-13-1,0 0-1,0 0 1,0-1-1,0 1 1,0 0-1,1-1 1,-1 1-1,0 0 1,1 0 0,0-1-1,-1 1 1,1-1-1,0 1 1,0-1-1,0 1 1,0-1-1,0 1 1,0-1-1,0 0 1,0 1 0,0-1-1,1 0 1,-1 0-1,0 0 1,1 0-1,-1 0 1,1 0-1,0-1 1,1 2 0,2-1 0,0 1 0,1-1 0,-1 0 0,0-1 0,0 1 0,0-1 0,0 0 0,0-1 1,1 1-1,-1-1 0,0 0 0,0 0 0,0 0 0,0-1 0,0 0 0,-1 0 1,1 0-1,-1-1 0,1 1 0,6-6 0,-3 2-5,0 0 0,-1 0 0,1-1 0,-1 0-1,-1 0 1,0-1 0,0 0 0,0 0 0,9-17 0,-14 21 28,1 0 0,-1 1 0,1-1 0,-1 0 0,-1 0-1,1 0 1,0 0 0,-1 0 0,0 0 0,0 0 0,0-6 0,-1 9-10,1-1 0,0 1 0,-1-1-1,0 1 1,1-1 0,-1 1 0,0 0 0,0-1 0,1 1 0,-1 0 0,0-1-1,0 1 1,-1 0 0,1 0 0,0 0 0,0 0 0,0 0 0,-1 0-1,1 0 1,0 0 0,-1 1 0,1-1 0,-1 1 0,1-1 0,-1 1 0,1-1-1,-1 1 1,0 0 0,1 0 0,-3-1 0,-1 1-29,0 0 0,1 1 1,-1-1-1,1 1 0,-1-1 1,0 2-1,1-1 0,-1 0 1,1 1-1,0 0 0,0 0 1,0 0-1,-1 0 0,2 1 1,-1-1-1,0 1 0,1 0 1,-5 5-1,5-5-7,0 1 1,0-1-1,0 1 0,1-1 1,0 1-1,0 0 1,0-1-1,0 1 0,0 0 1,1 1-1,0-1 0,0 0 1,0 0-1,0 0 0,1 1 1,-1-1-1,1 0 0,0 1 1,1-1-1,0 5 1,0-5 12,0 0 0,1 0 0,-1 0 0,1-1 0,0 1 0,0 0 0,1-1 0,-1 0 0,1 1 0,-1-1 0,1 0 0,0 0 0,0-1 0,0 1 0,1-1 0,-1 1 0,1-1 0,6 3 0,-3-2 0,1 1 0,0-1 0,0-1 0,0 0 0,0 0 0,0 0 0,1-1 0,11 0-1,-6-1 17,-1-1-1,1 0 0,0-1 1,0 0-1,0-1 0,-1-1 1,0 0-1,0-1 0,0 0 0,0-1 1,-1 0-1,0-1 0,0-1 1,17-14-1,-14 9 71,-1 0 1,0-2-1,-1 1 0,17-28 1,-26 34-27,-5 7-27,-10 10-20,6 0-27,1-1 0,0 0 0,0 1 0,1 0-1,0-1 1,1 1 0,-1 1 0,0 17-1,2-25 6,1 1-1,0 0 0,0-1 0,1 1 1,-1-1-1,0 1 0,1-1 0,0 1 1,0-1-1,-1 1 0,1-1 0,1 0 1,-1 1-1,2 2 0,-2-3 2,0-1 1,0 1-1,1-1 0,-1 1 0,0-1 1,1 0-1,-1 0 0,1 1 0,-1-1 0,1 0 1,-1 0-1,1-1 0,0 1 0,-1 0 1,1 0-1,0-1 0,0 1 0,0-1 1,0 0-1,2 1 0,-1-1 18,1 0 0,0-1 0,0 1 0,0-1 0,-1 1 0,1-1 0,0 0 0,-1-1 0,1 1 0,0-1-1,-1 1 1,0-1 0,1 0 0,-1-1 0,0 1 0,0 0 0,0-1 0,-1 1 0,1-1 0,-1 0 0,4-4 0,-1 0-14,1-1 0,-1 1 0,-1-1 1,1 0-1,-1 0 0,4-11 0,-5 11 17,-2 6 34,-1 0-1,1-1 1,0 1-1,-1 0 1,1-1-1,-1 1 1,0-1 0,1-3-1,-18 10 82,5 3 18,8-4-141,0 0 0,-1 0 0,1-1 0,-1 0 0,1 0 0,-6 1 0,2-1-98,0 1 64,1-1-1,-1-1 1,0 1 0,-14 0-1,14-5-81,5 2 46,1 8 209,12 58 470,-8-48-581,1-1 0,7 25 1,2 10 63,-5-8-34,-2-1 0,-2 1 0,-1-1 1,-3 1-1,-7 54 0,6-66-87,2-24-8,-1-1 0,1 0-1,-1 0 1,0 1 0,0-1-1,-1 0 1,0 0-1,-3 8 1,4-36-32,5-130-416,-3 69 303,20-147 0,-14 193 179,1 0 0,1 0-1,2 1 1,2 0 0,1 1 0,24-41 0,-28 59-30,0 2 0,20-24 0,-25 33 47,1 1 1,-1-1-1,1 1 0,0 0 1,1 0-1,-1 1 1,1 0-1,13-6 0,-18 9 0,0 0 0,0 1 0,1-1 0,-1 1-1,1-1 1,-1 1 0,0 0 0,1 0-1,4 0 1,-6 1-20,-1-1 0,1 0 0,0 0-1,-1 0 1,1 1 0,0-1 0,-1 0 0,1 1 0,0-1 0,-1 1-1,1-1 1,-1 0 0,1 1 0,-1-1 0,1 1 0,-1 0 0,1-1-1,-1 1 1,0-1 0,1 1 0,-1 0 0,0-1 0,1 1 0,-1 0-1,0-1 1,0 1 0,0 0 0,0-1 0,0 1 0,0 0-1,0-1 1,0 1 0,0 0 0,0 0 0,0-1 0,0 1 0,0 1-1,-3 8 38,0 0-1,-1 0 0,0 0 0,0 0 0,-1 0 0,0-1 0,-8 10 0,1 2 159,-2 2-186,0 0-1,-1-1 1,-1 0-1,-31 30 0,46-51-90,1 0-1,-1 0 1,0-1 0,0 1-1,0-1 1,0 1-1,0-1 1,0 1-1,0-1 1,0 1-1,0-1 1,0 0-1,0 1 1,-2-1-1,-2-4-817,6-6-44,0 8 859,0-1-1,1 1 1,-1 0 0,1 0-1,-1 0 1,1 0 0,0 0-1,-1 1 1,1-1 0,0 0-1,4-1 1,24-15 151,-28 17-40,0 1-1,-1-1 0,1 0 0,0 1 1,0 0-1,0-1 0,-1 1 1,1 0-1,0 0 0,0 0 0,0 0 1,0 0-1,0 0 0,0 1 1,-1-1-1,1 0 0,0 1 1,0 0-1,-1-1 0,1 1 0,0 0 1,-1 0-1,1 0 0,0 0 1,-1 0-1,0 0 0,1 1 1,-1-1-1,0 0 0,3 3 0,1 4 214,0 1-1,0-1 1,0 1-1,5 16 0,-5-14-123,7 25-10,-1 2 0,-1-1 0,8 71-1,-15-85-67,-1 0 0,0 1-1,-2-1 1,-1 1-1,-4 25 1,4-47-51,1 0 1,-1 1-1,1-1 0,-1 0 1,0 1-1,0-1 1,-2 4-1,3-6 11,-1 0 0,1 0 0,0 0 0,0 0 0,0 1 0,0-1 0,0 0 0,0 0 0,0 0-1,-1 0 1,1 0 0,0 0 0,0 0 0,0 0 0,0 0 0,0 0 0,-1 0 0,1 0 0,0 0 0,0 0 0,0 1 0,0-1 0,0 0 0,-1-1 0,1 1 0,0 0 0,0 0-1,0 0 1,0 0 0,-1 0 0,1 0 0,0 0 0,0 0 0,0 0 0,0 0 0,0 0 0,-1 0 0,1 0 0,0-1 0,-6-11-53,2-3 51,1 0 0,0 0 0,2 0 0,-1 0 0,2-1 0,0 1 0,1 0 0,3-20 1,5-13 7,19-58 1,-18 73-15,2 1-1,1 0 1,1 0 0,2 2 0,1 0 0,34-46 0,-43 67 126,-1 0-1,2 0 1,-1 0 0,1 1 0,1 1 0,-1 0 0,20-11 0,-29 17-87,1 1 0,-1 0 0,1-1 0,-1 1-1,1 0 1,0 0 0,-1 0 0,1-1-1,-1 1 1,1 0 0,-1 0 0,1 0 0,0 0-1,-1 0 1,1 0 0,-1 0 0,1 0-1,0 0 1,-1 0 0,1 1 0,0-1 0,-1 0-14,1 1 0,-1-1 0,0 0 1,0 1-1,1-1 0,-1 1 0,0-1 1,0 0-1,0 1 0,0-1 0,0 1 1,0-1-1,0 1 0,0-1 1,0 1-1,0-1 0,0 0 0,0 1 1,0-1-1,0 1 0,0 0 0,-1 4-7,-1-1-1,0 1 0,0-1 0,-3 6 0,-21 34-270,-2-1-1,-2-2 1,-58 63 0,82-97-152,9-7-38,12-10 154,25-22 112,42-30 36,47-23 233,-113 74-64,0 2 1,26-12-1,-36 19-1,1-1 1,-1 1-1,1 0 1,-1 0-1,1 1 1,-1 0-1,1 0 0,0 1 1,0 0-1,7 0 1,-11 1-8,0 0 1,0-1-1,0 1 1,-1 0 0,1 0-1,0 1 1,-1-1-1,1 0 1,-1 1-1,1 0 1,-1-1-1,0 1 1,1 0-1,-1 0 1,0 1-1,0-1 1,-1 0 0,1 1-1,0-1 1,-1 1-1,0-1 1,1 1-1,-1 0 1,0-1-1,0 1 1,0 4-1,2 6 31,-1 1-1,-1 0 0,0-1 0,-2 21 0,0-11 85,1-15-59,0 1-79,0 1-1,0-1 1,1 1-1,1 0 1,3 16-1,-4-24 8,0-1-1,-1 1 0,1 0 0,0 0 0,0 0 1,0-1-1,1 1 0,-1-1 0,0 1 1,0-1-1,1 1 0,-1-1 0,1 0 0,0 0 1,-1 1-1,1-1 0,0 0 0,-1-1 0,1 1 1,0 0-1,0 0 0,0-1 0,0 1 1,0-1-1,0 0 0,0 1 0,0-1 0,0 0 1,0 0-1,0 0 0,0-1 0,0 1 0,-1 0 1,4-2-1,2 1 8,-1-1 0,1 0-1,-1 0 1,0-1 0,0 0 0,0 0 0,0 0 0,0-1-1,-1 0 1,6-5 0,5-6 46,24-29 0,-27 28 38,13-19 402,-26 35-480,0-1-1,0 1 1,0 0 0,1 0-1,-1 0 1,0 0 0,0-1-1,0 1 1,0 0 0,0 0-1,0 0 1,1 0-1,-1 0 1,0 0 0,0-1-1,0 1 1,0 0 0,1 0-1,-1 0 1,0 0 0,0 0-1,0 0 1,1 0-1,-1 0 1,0 0 0,0 0-1,0 0 1,1 0 0,-1 0-1,0 0 1,0 0 0,0 0-1,1 0 1,-1 0 0,0 0-1,0 0 1,0 0-1,0 1 1,1-1 0,-1 0-1,0 0 1,0 0 0,0 0-1,0 0 1,0 0 0,1 1-1,4 6-38,-5-6 31,4 7-7,0 0 0,1-1-1,0 0 1,1 0-1,-1 0 1,1 0-1,1-1 1,-1 0-1,1 0 1,0-1-1,0 0 1,1 0-1,12 6 1,-14-9 46,-1 0 0,1 0-1,0 0 1,0-1 0,-1 1-1,1-1 1,0-1 0,0 1 0,0-1-1,0 0 1,0-1 0,0 1 0,0-1-1,0-1 1,0 1 0,0-1 0,-1 0-1,1 0 1,-1 0 0,1-1 0,5-3-1,-8 3 23,1 1 0,0-1 0,-1 0 0,0 0 0,1 0-1,-1-1 1,0 1 0,-1-1 0,1 0 0,-1 1 0,1-1-1,2-9 1,-4 10 7,0 0-1,0 0 1,0 0 0,-1 0-1,1 0 1,-1-1-1,0 1 1,0 0-1,0 0 1,0-1 0,-1 1-1,1 0 1,-1 0-1,0 0 1,0 0-1,0 0 1,0 0 0,-3-4-1,1 2-55,0 0-1,-1 1 0,1-1 1,-1 1-1,0 0 1,0 1-1,0-1 1,-1 0-1,1 1 1,-7-3-1,-5-3-1340,-32-10-1,16 7-2004,15 4-604</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40.483"/>
    </inkml:context>
    <inkml:brush xml:id="br0">
      <inkml:brushProperty name="width" value="0.025" units="cm"/>
      <inkml:brushProperty name="height" value="0.025" units="cm"/>
    </inkml:brush>
  </inkml:definitions>
  <inkml:trace contextRef="#ctx0" brushRef="#br0">107 63 4224,'-2'0'318,"0"0"11,1-1-1,-1 1 1,1 0-1,-1 0 1,1 1 0,-1-1-1,1 0 1,-1 0-1,1 1 1,-1-1-1,1 1 1,-1-1-1,1 1 1,0 0 0,-1-1-1,-1 3 1,-14 7 180,14-9-449,1 1 0,0-1 0,0 0 0,0 0 1,0 1-1,0 0 0,0-1 0,-3 4 0,0 2 180,0-1 0,1 1 0,0 0 0,0 1 0,1-1 0,0 1 0,0-1 0,-2 16 0,4-21-227,1 1 1,-1-1 0,1 1 0,0 0 0,0-1-1,0 1 1,0 0 0,1-1 0,-1 1-1,1 0 1,-1-1 0,1 1 0,0-1 0,0 1-1,0-1 1,1 0 0,-1 1 0,0-1 0,1 0-1,0 0 1,-1 0 0,1 0 0,0 0-1,0 0 1,0 0 0,0-1 0,0 1 0,1-1-1,-1 1 1,4 1 0,0-1 11,-1-1 1,1 1 0,-1-1-1,1 0 1,0 0-1,-1-1 1,1 0-1,0 0 1,8-1 0,-2-1 28,1 0 1,-1-1 0,16-5 0,-4-1 62,0-1 1,35-19 0,-46 21 23,0-1 0,0 0 0,-1-1 0,0 0 0,16-18 1,-26 25-53,1 0 0,0-1 1,-1 1-1,0-1 1,0 1-1,0-1 1,0 0-1,1-7 0,-2 9-61,-1 1 0,0-1-1,1 0 1,-1 0-1,0 0 1,-1 1-1,1-1 1,0 0 0,0 0-1,-1 1 1,1-1-1,-1 0 1,1 1-1,-1-1 1,0 1 0,1-1-1,-1 0 1,0 1-1,0 0 1,0-1-1,-1 1 1,1-1 0,-2-1-1,-3-1-49,0 0-1,0 0 0,0 1 1,0-1-1,-1 1 1,1 1-1,-1-1 1,0 1-1,1 0 0,-1 1 1,-14-2-1,9 2 24,0 0-1,0 1 1,0 1 0,0 0-1,0 0 1,-16 5-1,19-3-16,1 0 0,-1 0 0,1 1-1,0 0 1,0 0 0,0 1-1,1 0 1,-1 0 0,1 1 0,0 0-1,-9 10 1,13-12 25,0 0 0,0 0 0,1 0 0,-1 0-1,1 0 1,0 0 0,0 1 0,1-1 0,-1 0 0,1 1 0,0 0 0,0-1 0,1 1-1,-1 0 1,1-1 0,0 1 0,0 0 0,1-1 0,-1 1 0,1 0 0,0-1-1,0 1 1,1-1 0,2 6 0,0-2 106,0 0 0,1-1 0,0 1 0,1-1 0,0 0 0,0 0 0,0-1 0,1 0 0,0 0 0,0-1 0,0 0 0,14 7 0,-3-2 56,1-1 1,1-1-1,-1 0 1,28 6-1,36 3-53,-73-16-366,0 0-1,0 0 1,0-1-1,-1-1 1,1 1-1,15-4 1,-21 2-163,0 1 0,0 0 1,0-1-1,-1 0 1,1 0-1,-1 0 0,1 0 1,3-4-1,13-11-3530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08:26:05.602"/>
    </inkml:context>
    <inkml:brush xml:id="br0">
      <inkml:brushProperty name="width" value="0.2" units="cm"/>
      <inkml:brushProperty name="height" value="0.2" units="cm"/>
      <inkml:brushProperty name="color" value="#E71224"/>
    </inkml:brush>
  </inkml:definitions>
  <inkml:trace contextRef="#ctx0" brushRef="#br0">56 1 3328,'0'0'79,"-5"4"145,0 0-1,1 0 1,0 1-1,0-1 0,0 1 1,0 0-1,-3 6 1,-11 9 714,18-19-970,0-1 48,0 0 27,0 0-48,1 0 0,-1 1 0,1-1 0,-1 0 0,1 1 0,-1-1 1,1 0-1,0 1 0,-1-1 0,1 0 0,0 0 0,-1 0 0,1 0 0,0 0 0,0 0 0,0 0 58,0 0 0,0 0-1,-1 1 1,1-1-1,0 0 1,0 0-1,-1 0 1,1 0 0,0 1-1,-1-1 1,1 0-1,0 1 1,-1-1-1,1 1 1,1 0-1,-2-1-41,0 1-1,1-1 0,-1 1 0,1-1 1,-1 1-1,0-1 0,1 0 0,-1 1 1,1-1-1,0 0 0,-1 0 0,1 1 1,-1-1-1,1 0 0,-1 0 0,2 0 1,8-5-3167,-5 0 1007</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41.323"/>
    </inkml:context>
    <inkml:brush xml:id="br0">
      <inkml:brushProperty name="width" value="0.025" units="cm"/>
      <inkml:brushProperty name="height" value="0.025" units="cm"/>
    </inkml:brush>
  </inkml:definitions>
  <inkml:trace contextRef="#ctx0" brushRef="#br0">261 331 8320,'1'1'217,"0"0"1,0-1 0,0 1-1,0-1 1,0 1-1,0-1 1,0 0-1,0 1 1,1-1 0,-1 0-1,0 0 1,0 0-1,0 0 1,0 0 0,1 0-1,1 0 1,-3 0-229,1-1 0,-1 1 1,1 0-1,-1-1 0,1 1 0,-1-1 1,1 1-1,-1 0 0,1-1 0,-1 1 0,1-1 1,-1 1-1,0-1 0,1 0 0,-1 1 1,0-1-1,0 1 0,1-1 0,-1 1 1,0-1-1,0 0 0,0 1 0,0-1 1,0 0-1,0 1 0,0-1 0,0 0 1,0 1-1,0-1 0,0 1 0,0-1 1,0 0-1,-1 1 0,1-2 0,-1 1 57,1 0 1,-1 0-1,0 0 0,1 1 0,-1-1 0,0 0 0,0 0 1,0 0-1,0 0 0,1 1 0,-1-1 0,0 0 0,0 1 0,0-1 1,-1 1-1,1-1 0,0 1 0,0 0 0,0-1 0,0 1 1,-3 0-1,-25-4 1994,18 5-1419,0 0-1,0 0 1,1 1-1,-14 4 1,10-1-616,0-1 1,1 2-1,-1 0 1,2 1 0,-16 9-1,21-10-26,0-1 0,1 1 0,-1 0 0,1 1 0,1-1 0,-1 1 0,1 0-1,0 1 1,-7 14 0,11-19 12,0 0-1,-1 0 1,1 0-1,0 0 1,0 0 0,1 1-1,-1-1 1,1 0-1,-1 1 1,1-1-1,0 0 1,0 1-1,1-1 1,-1 0-1,1 1 1,0-1-1,-1 0 1,1 0-1,1 0 1,-1 0 0,0 0-1,1 0 1,0 0-1,-1 0 1,1 0-1,0-1 1,1 1-1,3 3 1,-2-3-6,0 0 1,0 0-1,0-1 1,0 1-1,1-1 1,0 0-1,-1-1 0,1 1 1,0-1-1,0 0 1,-1 0-1,1 0 1,0-1-1,0 1 1,0-1-1,0-1 1,0 1-1,0-1 1,9-2-1,-1 0 20,0-1 0,0 0 0,-1-1 0,0-1 0,0 0 0,14-9 0,-11 4 20,0-1 1,-1-1 0,0 0-1,-1 0 1,0-1 0,-2-1-1,1 0 1,-2-1 0,12-23-1,7-20 20,28-84-1,-31 74 32,-5-3 431,-39 139-232,3 0 1,-9 94-1,19-110-300,1-18 65,1 0-1,2-1 1,3 35 0,-2-65-53,0 0 0,1 0 0,-1 0 0,1 0 0,-1 0 0,1 0 0,0 0 0,0 0 0,0 0 0,0-1 0,1 3 0,-1-3 3,0 0 0,-1-1 0,1 1 0,0 0 0,0-1 0,0 1 0,0-1 0,0 1 1,0-1-1,0 1 0,0-1 0,0 1 0,0-1 0,0 0 0,0 0 0,0 0 0,0 1 0,0-1 0,1 0 0,-1 0 1,0-1-1,1 1 0,5-1-13,0-1 1,0 0-1,-1 0 1,1 0-1,-1-1 1,0 0-1,10-6 1,40-32-101,-8 5-60,-41 32 168,1-1-1,-1 1 1,1 0-1,10-3 1,-15 6 73,0 0 1,0 0-1,0 1 1,0-1-1,0 1 1,1 0-1,-1 0 1,0 0-1,0 1 1,0-1-1,0 1 1,0-1-1,0 1 1,0 0 0,4 2-1,6 4 73,-1 1 0,0 0 0,15 13 1,20 14-17,-32-25-150,11 7-259,38 17-1,-61-32 192,0-1 0,1 0-1,-1 1 1,1-2 0,3 2-1,-5-2-21,-1 0 0,0 0 0,0 0 0,0 0 0,0 0 0,1 0-1,-1 0 1,0-1 0,0 1 0,0 0 0,0-1 0,0 1-1,0-1 1,0 1 0,0-1 0,0 0 0,0 1 0,0-1-1,0 0 1,1 0 0,7-13-2429</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47.810"/>
    </inkml:context>
    <inkml:brush xml:id="br0">
      <inkml:brushProperty name="width" value="0.025" units="cm"/>
      <inkml:brushProperty name="height" value="0.025" units="cm"/>
    </inkml:brush>
  </inkml:definitions>
  <inkml:trace contextRef="#ctx0" brushRef="#br0">110 262 4224,'0'0'59,"0"0"0,0 0-1,0 0 1,0 0 0,0 0 0,0 0 0,0-1 0,-1 1 0,1 0-1,0 0 1,0 0 0,0 0 0,0 0 0,0 0 0,0 0 0,0 0-1,-1 0 1,1 0 0,0 0 0,0 0 0,0 0 0,0 0 0,0 0-1,-1 0 1,1 0 0,0 0 0,0 0 0,0 0 0,0 0 0,0 0-1,0 0 1,-1 0 0,1 0 0,0 0 0,0 0 0,0 0 0,0 0-1,0 0 1,0 0 0,-1 0 0,1 0 0,0 0 0,0 0 0,0 1-1,-3 8 2754,2 19 900,1-18-4143,-18 101 1249,4-33-601,-37 202 263,45-251-367,1 0 1,-2 46 0,7-73-126,0-1 1,0 0-1,0 0 1,0 0-1,1 0 1,-1 0-1,0 0 1,0 1-1,1-1 1,-1 0-1,0 0 1,1 0-1,-1 0 1,1 0-1,0 1 1,0-2 2,-1 0 1,0 1 0,1-1 0,-1 0 0,1 0-1,-1 1 1,0-1 0,1 0 0,-1 0 0,1 0 0,-1 0-1,0 0 1,1 0 0,-1 0 0,1 0 0,-1 0 0,1 0-1,-1 0 1,1 0 0,-1 0 0,0 0 0,1 0-1,-1 0 1,1 0 0,0-1 0,1 0-14,0 0 1,0-1-1,0 1 1,0-1-1,0 1 1,0-1-1,-1 0 0,1 1 1,-1-1-1,1 0 1,-1 0-1,2-3 1,6-15-66,-1 1 0,-1-2 0,0 1-1,3-24 1,10-87-95,-16 103 197,20-265 246,-24 290-194,0-1 0,0 0 0,0 1 0,0-1 0,-1 0 1,0 1-1,1-1 0,-1 0 0,0 1 0,-1-1 0,1 1 0,-1 0 0,-2-5 0,4 8-60,0 0 0,0 0-1,0-1 1,0 1 0,-1 0 0,1 0 0,0-1-1,0 1 1,0 0 0,-1 0 0,1 0 0,0 0 0,0-1-1,-1 1 1,1 0 0,0 0 0,0 0 0,-1 0-1,1 0 1,0 0 0,0 0 0,-1 0 0,1-1 0,0 1-1,0 0 1,-1 0 0,1 0 0,0 0 0,-1 0-1,1 1 1,0-1 0,0 0 0,-1 0 0,1 0 0,0 0-1,0 0 1,-1 0 0,1 0 0,0 0 0,0 1-1,-1-1 1,1 0 0,0 0 0,0 0 0,0 1 0,-1-1-1,1 0 1,0 0 0,0 0 0,0 1 0,0-1-1,0 0 1,-1 1 0,1 0-8,-1 0 0,1 0 0,-1 0 0,1 1 1,0-1-1,-1 0 0,1 0 0,0 0 0,0 1 0,0-1 0,0 3 0,1 0-22,-1-1 0,1 1 0,1 0 0,-1 0 0,0-1-1,1 1 1,0 0 0,0-1 0,0 0 0,0 1 0,1-1 0,-1 0-1,1 0 1,0 0 0,0-1 0,0 1 0,0-1 0,0 1 0,0-1-1,1 0 1,4 2 0,-1-2-8,-1 1 0,1-2 0,-1 1 1,1-1-1,0 0 0,0 0 0,-1-1 0,1 0 0,0 0 0,0 0 0,13-4 0,-5 1 13,1-2-1,-1 0 1,0 0 0,0-2-1,-1 0 1,0-1-1,0 0 1,13-10-1,4-8-20,55-56-1,-58 58 419,-28 24-363,0 0 0,0 0 0,0-1 0,1 1 1,-1 0-1,0 0 0,0 0 0,0 0 0,0 0 1,1 0-1,-1 0 0,0 0 0,0 0 0,0 0 1,0 0-1,0 0 0,1 0 0,-1 0 0,0 0 1,0 0-1,0 0 0,0 0 0,1 0 0,-1 0 1,0 0-1,0 0 0,0 0 0,0 0 0,0 0 1,1 1-1,-1-1 0,0 0 0,0 0 0,0 0 1,0 0-1,0 0 0,0 0 0,1 0 0,-1 1 1,0-1-1,0 0 0,0 0 0,0 0 0,0 0 1,0 1-1,2 6 156,-2-6-135,0 3 10,1 1 0,-2 0 0,1-1-1,0 1 1,-1-1 0,0 1 0,0-1-1,-4 9 1,-2 15 23,-7 40-32,-37 163-129,-18 45 59,68-270-11,0-4 2,0 0 0,1 0-1,-1 0 1,1 0 0,0 0 0,-1 0-1,1 0 1,0 0 0,0 1 0,1 2 0,-1-5 19,1 0 0,-1 1 0,0-1 0,0 0 1,1 0-1,-1 0 0,0 0 0,1 0 1,-1 1-1,0-1 0,1 0 0,-1 0 0,0 0 1,1 0-1,-1 0 0,0 0 0,1 0 0,-1 0 1,0-1-1,1 1 0,-1 0 0,0 0 1,1 0-1,-1 0 0,0 0 0,1 0 0,-1-1 1,0 1-1,1 0 0,-1 0 0,0-1 1,0 1-1,1 0 0,-1 0 0,0-1 0,0 1 1,0 0-1,1-1 0,11-11-291,35-50 68,-10 10 341,-36 52-78,-1-1 0,1 1 0,-1-1 1,0 0-1,1 1 0,-1-1 0,1 1 1,0-1-1,-1 1 0,1 0 0,-1-1 1,1 1-1,0-1 0,-1 1 0,1 0 1,0 0-1,-1-1 0,1 1 0,0 0 1,0 0-1,-1 0 0,1 0 0,0 0 1,-1 0-1,1 0 0,1 0 0,0 1 61,-1 0-1,1 0 0,0 0 0,-1 0 0,1 0 0,-1 0 0,1 0 0,1 2 0,10 9 97,-1-5-254,-1 0 0,1-1-1,0 0 1,20 6 0,-27-10 59,1-1 1,0 0 0,-1 0-1,1 0 1,0-1 0,0 0 0,0 0-1,0 0 1,-1-1 0,1 0-1,0 0 1,0-1 0,6-2 0,-3 0 57,0 0 0,0-1 1,0 0-1,-1 0 0,1-1 1,-1 0-1,-1 0 0,1-1 1,-1 0-1,12-16 1,-16 19 8,-1 0 0,1 0 0,-1 0 0,0 0 0,-1 0 0,1 0 0,-1-1 0,1 1-1,-1-1 1,-1 1 0,1-7 0,-1 7-6,0 1 0,0-1 0,-1 0 0,0 1 0,0-1-1,0 1 1,0-1 0,0 1 0,-1 0 0,1 0 0,-1-1-1,0 1 1,0 0 0,0 0 0,0 1 0,-4-4 0,4 4-33,0 0 0,0 0 0,-1 0 1,1 0-1,-1 0 0,0 1 1,0-1-1,1 1 0,-1 0 1,0 0-1,0 0 0,0 0 1,0 0-1,0 1 0,0 0 1,0-1-1,-1 1 0,1 0 1,0 0-1,0 1 0,0-1 1,0 0-1,0 1 0,0 0 1,0 0-1,0 0 0,0 0 1,0 0-1,1 1 0,-1-1 1,0 1-1,1 0 0,-1 0 1,1 0-1,0 0 0,-1 0 1,1 0-1,0 1 0,0-1 0,-2 6 1,1-3-27,1 0 1,1 1 0,-1-1-1,1 1 1,0-1-1,0 1 1,1-1-1,0 1 1,0-1 0,0 1-1,1 0 1,-1-1-1,1 1 1,1-1 0,-1 1-1,3 4 1,0 1-20,0 0 0,1-1 0,0 0 0,1 0 0,0 0 0,15 16 0,-17-21 42,0-1 0,1-1 1,-1 1-1,1-1 0,0 1 0,0-1 0,0-1 0,0 1 1,0-1-1,0 0 0,1 0 0,-1 0 0,1-1 0,0 0 0,-1 0 1,1 0-1,0-1 0,-1 1 0,1-2 0,0 1 0,10-2 0,2-2 21,-1 0 0,0-2-1,1 0 1,-2 0-1,28-17 1,-19 8-13,0-1-1,-1-1 1,-2-1 0,1-2-1,-2 0 1,-1-1 0,30-39 0,104-180 78,-145 223-113,34-60 171,45-115 0,-82 180-86,-1-1 168,0 0 1,4-17-1,-9 24 35,-2 8-76,-4 13-59,-17 73-593,-15 129 0,17-88 437,-14 110-103,18-134-539,50-177 257,58-107 433,-72 149-26,0 2 0,2 0-1,44-44 1,56-38 201,-47 44 100,-72 64-309,-2 2 1,1-1 0,-1 1-1,1-1 1,-1 1 0,0 0-1,1-1 1,-1 1 0,1 0-1,-1-1 1,1 1 0,0 0-1,-1 0 1,1-1 0,-1 1-1,1 0 1,0 0 0,-1 1-542,1 11-1693,-1-12 2150,0 0 0,0 1 1,0-1-1,0 0 1,0 0-1,0 0 1,0 1-1,0-1 0,0 0 1,0 0-1,-1 0 1,1 0-1,0 1 1,0-1-1,0 0 0,0 0 1,0 0-1,0 0 1,0 1-1,0-1 0,0 0 1,-1 0-1,1 0 1,0 0-1,0 0 1,0 0-1,0 1 0,0-1 1,-1 0-1,1 0 1,0 0-1,0 0 1,0 0-1,-1 0 0,1 0 1,0 0-1,0 0 1,0 0-1,0 0 1,-1 0-1,1 0 0,0 0 1,0 0-1,0 0 1,-1 0-1,1 0 0,0 0 1,0 0-1,0 0 1,0 0-1,-1 0 1,1 0-1,0-1 0,0 1 1,0 0-1,0 0 1,-1 0-1,-3-6-3729,1-1 1179</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48.171"/>
    </inkml:context>
    <inkml:brush xml:id="br0">
      <inkml:brushProperty name="width" value="0.025" units="cm"/>
      <inkml:brushProperty name="height" value="0.025" units="cm"/>
    </inkml:brush>
  </inkml:definitions>
  <inkml:trace contextRef="#ctx0" brushRef="#br0">1 15 6400,'0'0'45,"0"-1"1,0 1-1,0 0 1,0 0-1,1 0 1,-1 0-1,0 0 1,0 0-1,0 0 0,0 0 1,0 0-1,0 0 1,1 0-1,-1 0 1,0 0-1,0 0 1,0 1-1,0-1 1,0 0-1,0 0 1,0 0-1,1 0 0,-1 0 1,0 0-1,0 0 1,0 0-1,0 0 1,0 0-1,0 0 1,0 1-1,0-1 1,0 0-1,0 0 1,1 0-1,-1 0 0,0 0 1,0 0-1,0 0 1,0 1-1,0-1 1,0 0-1,0 0 1,0 0-1,0 0 1,0 0-1,0 0 1,0 0-1,0 1 0,0-1 1,0 0-1,0 0 1,0 0-1,0 0 1,0 0-1,-1 0 1,1 1-1,0-1 1,0 0-1,0 0 1,0 0-1,0 0 0,0 0 1,0 0-1,0 0 1,14-8 418,-12 7-435,-1 0 1,1-1-1,0 1 1,-1 0-1,1 0 1,0 1-1,0-1 1,0 0 0,0 0-1,3 0 1,-4 2 91,1 1 0,-1-1 1,0 0-1,0 0 0,0 1 1,0-1-1,0 1 0,0-1 1,0 1-1,0-1 1,-1 1-1,1 0 0,0 2 1,2 3 461,14 32 1533,3 8-717,-5-20-1127,15 42 1,-26-57-744,0 1 1,0-1 0,-1 1-1,-1 0 1,1 26 0,-1-28-1053,0-5-583,0-6-3748,4-10 3209</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48.530"/>
    </inkml:context>
    <inkml:brush xml:id="br0">
      <inkml:brushProperty name="width" value="0.025" units="cm"/>
      <inkml:brushProperty name="height" value="0.025" units="cm"/>
    </inkml:brush>
  </inkml:definitions>
  <inkml:trace contextRef="#ctx0" brushRef="#br0">1 0 9600,'0'2'279,"0"0"-1,0 1 1,0-1 0,0 0 0,0 0 0,0 1 0,0-1 0,0 0-1,1 0 1,0 0 0,-1 1 0,1-1 0,0 0 0,0 0 0,0 0 0,0 0-1,2 2 1,1 3-274,-2-1-1,1 0 0,-1 1 1,1-1-1,-2 1 1,1 0-1,0 10 0,1 45 176,-2-19 52,0 74 116,-1-68-1298,1-34-114,-1-14 1004,0-1 0,0 0 0,0 0 0,0 1 0,0-1 0,0 0 1,0 0-1,0 1 0,1-1 0,-1 0 0,0 0 0,0 1 0,0-1 0,0 0 0,0 0 0,0 1 0,1-1 1,-1 0-1,0 0 0,0 0 0,0 1 0,1-1 0,-1 0 0,0 0 0,0 0 0,1 0 0,-1 0 1,0 0-1,0 1 0,1-1 0,-1 0 0,0 0 0,0 0 0,1 0 0,-1 0 0,0 0 0,0 0 0,1 0 1,-1 0-1,0 0 0,1 0 0,-1 0 0,0 0 0,0-1 0,1 1 0,-1 0 0,0 0 0,0 0 1,0 0-1,1 0 0,-1 0 0,0-1 0,1 1 0,6-9-2969</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48.872"/>
    </inkml:context>
    <inkml:brush xml:id="br0">
      <inkml:brushProperty name="width" value="0.025" units="cm"/>
      <inkml:brushProperty name="height" value="0.025" units="cm"/>
    </inkml:brush>
  </inkml:definitions>
  <inkml:trace contextRef="#ctx0" brushRef="#br0">8 0 10240,'-8'11'3872,"11"-4"-3040,2-4-416,-1-3-352,1-3-1952,-2-4-736</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49.836"/>
    </inkml:context>
    <inkml:brush xml:id="br0">
      <inkml:brushProperty name="width" value="0.025" units="cm"/>
      <inkml:brushProperty name="height" value="0.025" units="cm"/>
    </inkml:brush>
  </inkml:definitions>
  <inkml:trace contextRef="#ctx0" brushRef="#br0">13 466 7296,'-7'11'2458,"2"-3"-325,9-16-2538,3-8 428,1 0-1,5-23 0,-4 12 167,2-2 22,1 0 1,1 0-1,1 1 0,37-51 0,-32 61 33,-8 13 139,-11 5-358,0 1-1,1-1 1,-1 0 0,0 0-1,1 0 1,-1 0 0,0 0-1,1 1 1,-1-1-1,0 0 1,1 0 0,-1 1-1,0-1 1,0 0-1,1 0 1,-1 1 0,0-1-1,0 0 1,0 1-1,1-1 1,-1 0 0,0 1-1,0-1 1,0 0 0,0 1-1,0-1 1,0 1-1,0-1 1,1 1 0,-1 8 168,1 1 0,-1-1 1,0 0-1,-1 1 0,-3 14 1,0 8-64,3-13-222,1 29 1,1-42 62,-1 1 0,1-1 0,1 0 1,-1 0-1,1 0 0,0 0 0,0 0 0,5 8 1,-7-13 16,1 0 0,0 1 0,0-1 0,0 0 0,0 0 0,0 1 0,0-1 0,0 0 0,0 0 0,1 0 0,-1 0 0,0-1 0,1 1 0,-1 0 0,0 0 0,1-1 0,-1 1 0,1-1 0,-1 1 0,1-1 0,1 0 0,0 0 10,0 0 0,-1 0 0,1 0 0,0-1 0,0 0-1,-1 1 1,1-1 0,-1 0 0,1 0 0,-1 0 0,4-3 0,1 0 39,0-1 1,0-1-1,0 1 1,-1-1-1,0-1 0,11-13 1,-6 4 54,-1 0 1,0-1-1,-1-1 1,-1 0-1,10-33 1,-18 49 395,-1 2-146,-3 10 19,-6 16-134,7-16-202,1 0 0,0 1 1,1-1-1,0 0 0,1 19 0,1-25-46,-1 0 0,1 0 0,0 0 0,0 0-1,0 0 1,1 0 0,3 7 0,-4-10-7,0 1 0,0 0 1,0 0-1,1-1 0,-1 1 0,1-1 0,-1 1 0,1-1 0,0 0 0,0 1 1,-1-1-1,1 0 0,0 0 0,0 0 0,4 1 0,-4-2 16,0 0 0,0 0-1,0 0 1,0 0 0,-1 0 0,1 0 0,0-1-1,0 1 1,0 0 0,0-1 0,0 0-1,-1 1 1,1-1 0,0 0 0,0 0-1,-1 0 1,4-2 0,23-23 8,-16 12 62,-1-1-1,-1 0 1,0-1 0,-1 0-1,10-25 1,-13 29 71,-3 4 98,-5 10 120,-6 16-41,7-11-325,0 0 0,0 0-1,1 0 1,0 0 0,0 0 0,1 0 0,0 0 0,0 0 0,0 0 0,1-1 0,0 1-1,1-1 1,-1 1 0,7 10 0,-8-15-3,1 1 0,-1-1 0,1 1 0,0-1 0,0 1 0,0-1 1,0 0-1,0 0 0,0 0 0,1 0 0,-1 0 0,1-1 0,-1 1 0,1-1 0,0 0 0,-1 1 0,1-1 0,0 0 0,0-1 0,0 1 0,0 0 0,0-1 0,0 0 0,0 0 1,0 0-1,0 0 0,0 0 0,-1 0 0,1-1 0,0 1 0,0-1 0,0 0 0,0 0 0,0 0 0,-1 0 0,5-3 0,1-1-43,0 0 1,0-1-1,-1 0 0,1 0 0,-2-1 0,1 0 1,-1 0-1,0 0 0,8-14 0,2-6-197,20-47-1,-30 60 260,0 0 0,-1 0 0,-1-1 1,0 0-1,2-17 0,-5 28 51,-1 0 0,0-1-1,0 1 1,0 0 0,0 0 0,-1-1 0,1 1-1,-1 0 1,0 0 0,0 0 0,-1 0 0,1 0 0,-1 0-1,0 0 1,0 0 0,0 1 0,-1-1 0,1 1-1,-1 0 1,0-1 0,0 1 0,0 0 0,-4-2-1,5 3-37,0 1-1,0 0 0,0-1 0,0 1 0,0 0 0,0 1 0,-1-1 0,1 0 0,0 1 0,-1-1 0,1 1 0,0 0 0,-1-1 0,1 1 0,-1 0 0,1 1 1,0-1-1,-1 0 0,1 1 0,0-1 0,-1 1 0,-3 1 0,3 0-65,-1 0 1,1 0-1,0 0 0,0 1 1,0-1-1,0 1 0,0-1 1,1 1-1,-1 0 0,1 0 1,0 0-1,0 0 0,-4 7 1,-4 16-166,1 1-1,1 0 1,1 0 0,-4 39-1,-10 40 230,-56 140 185,56-194 255,-2 0-1,-46 75 1,64-118-439,-1-1 0,0 0 1,0 0-1,-1 0 0,0-1 0,-12 10 0,19-16-15,0-1-1,0 0 1,-1 0-1,1 1 1,0-1-1,0 0 1,-1 0-1,1 0 1,0 1-1,0-1 0,-1 0 1,1 0-1,0 0 1,0 0-1,-1 0 1,1 0-1,0 0 1,-1 1-1,1-1 1,0 0-1,0 0 1,-1 0-1,1 0 1,0 0-1,-1 0 1,1 0-1,0 0 1,-1-1-1,1 1 1,0 0-1,0 0 1,-1 0-1,1 0 1,0 0-1,0 0 1,-1-1-1,1 1 1,0 0-1,0 0 1,-1 0-1,1-1 1,0 1-1,0 0 0,0 0 1,-1 0-1,1-1 1,0 1-1,0 0 1,0-1-1,0 1 1,0 0-1,-1 0 1,1-1-1,0 1 1,0 0-1,0-1 1,0 1-1,0 0 1,0-1-1,0 1 1,1-20-93,3 0 90,2 0 0,0 1 0,1 0 0,18-34 0,-9 24 5,1 2-1,27-34 1,-7 19-48,1 3 0,2 0 0,73-52 0,-109 88-38,12-9-1247,24-23 1,-16 5-2269</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50.529"/>
    </inkml:context>
    <inkml:brush xml:id="br0">
      <inkml:brushProperty name="width" value="0.025" units="cm"/>
      <inkml:brushProperty name="height" value="0.025" units="cm"/>
    </inkml:brush>
  </inkml:definitions>
  <inkml:trace contextRef="#ctx0" brushRef="#br0">0 0 3072,'0'5'1120,"0"-10"-864,0 10-352,0-5-160,5 0-960,-1-5-352</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50.963"/>
    </inkml:context>
    <inkml:brush xml:id="br0">
      <inkml:brushProperty name="width" value="0.025" units="cm"/>
      <inkml:brushProperty name="height" value="0.025" units="cm"/>
    </inkml:brush>
  </inkml:definitions>
  <inkml:trace contextRef="#ctx0" brushRef="#br0">199 0 6912,'-2'2'664,"1"1"-489,-1-1 0,0 0 0,1 1 0,0 0-1,-1-1 1,1 1 0,0 0 0,0-1 0,1 1 0,-1 0 0,0 5-1,-22 112 1056,-10 68 42,28-152-1104,-15 89-905,14-94-291,-20 58 1,13-65 777,11-20 234,0-1 0,0 1 0,0 0-1,0-1 1,0 5 0,1-7-1,1 1 0,0-1 0,0 0 0,-1 0 0,1 0 0,-1 0 0,1 0 0,-1 0 0,1 0 0,-1 0 0,0 0 0,1 0 0,-2 1 1,2-2-6,0 0 0,-1 0 0,1 0 1,0 1-1,0-1 0,-1 0 0,1 0 1,0 0-1,0 0 0,-1 0 1,1-1-1,0 1 0,0 0 0,-1 0 1,1 0-1,0 0 0,0 0 1,0 0-1,-1 0 0,1 0 0,0 0 1,0-1-1,0 1 0,-1 0 0,1 0 1,0 0-1,0 0 0,0-1 1,0 1-1,0 0 0,-1 0 0,1-1 1,0 1-1,0 0 0,0-1 1,-2-2-148,0-1 0,1 0 0,0 0 1,0 0-1,-2-6 0,-13-124-4284,13 92 2885</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51.914"/>
    </inkml:context>
    <inkml:brush xml:id="br0">
      <inkml:brushProperty name="width" value="0.025" units="cm"/>
      <inkml:brushProperty name="height" value="0.025" units="cm"/>
    </inkml:brush>
  </inkml:definitions>
  <inkml:trace contextRef="#ctx0" brushRef="#br0">1 318 3712,'0'0'222,"1"0"0,-1-1 1,1 1-1,-1 0 0,1-1 1,-1 1-1,1 0 0,-1 0 1,1 0-1,-1-1 0,1 1 0,0 0 1,-1 0-1,1 0 0,-1 0 1,1 0-1,0 0 0,-1 0 0,1 0 1,-1 0-1,1 0 0,0 0 1,-1 1-1,1-1 0,-1 0 1,1 0-1,-1 1 0,1-1 0,-1 0 1,1 0-1,-1 1 0,1-1 1,-1 1-1,1-1 0,-1 0 0,1 1 1,-1-1-1,0 1 0,1 0 1,3 3-891,3 2 803,0-1 0,1 0 0,0 0 0,0-1 0,0 0 0,0-1 0,0 1 1,1-1-1,0-1 0,0 0 0,-1 0 0,1-1 0,0 0 0,0 0 0,0-1 1,14-2-1,-10 1-184,0-1-1,0 0 1,-1-1 0,1 0 0,-1-1-1,0 0 1,0-1 0,0-1 0,-1 0 0,1 0-1,10-9 1,-13 7-60,0 0-1,0-1 1,-1 0 0,0 0-1,0-1 1,-1 0-1,0 0 1,5-12-1,1-7 120,19-57 0,-28 74 34,0 0 159,0 0 0,-1-1 1,0 1-1,-1-1 1,2-18-1,-20 106 2032,2 6-2152,-17 75-87,-87 279 191,104-393-168,-15 72-1,29-112-41,0-1 0,-1 0 0,1 1 0,0-1 0,0 1 0,0-1 0,0 1-1,0-1 1,0 1 0,0-1 0,1 0 0,-1 1 0,1 2 0,0-4 12,-1 0 1,0 1-1,0-1 1,1 0-1,-1 0 1,0 0-1,1 1 1,-1-1-1,0 0 1,1 0 0,-1 0-1,0 0 1,1 0-1,-1 0 1,1 0-1,-1 1 1,0-1-1,1 0 1,-1 0-1,0 0 1,1-1-1,-1 1 1,0 0-1,1 0 1,-1 0-1,0 0 1,1 0 0,-1 0-1,1 0 1,-1-1-1,0 1 1,1 0-1,3-3-20,-1 1-1,1-1 0,-1 0 1,1 0-1,-1-1 0,0 1 1,3-4-1,17-27-75,21-42 0,-26 43 62,39-53 0,-56 84 73,1 0-1,-1 0 1,1 1 0,-1-1 0,1 0 0,0 1-1,0-1 1,0 1 0,0 0 0,0-1-1,0 1 1,0 0 0,1 0 0,-1 1 0,3-2-1,-4 2-16,1 0 0,-1 0-1,1 0 1,-1 1-1,1-1 1,-1 0 0,1 1-1,-1-1 1,0 0-1,1 1 1,-1 0 0,0-1-1,1 1 1,-1 0-1,0 0 1,0 0 0,0 0-1,0 0 1,0 0-1,0 0 1,0 0-1,0 0 1,0 0 0,0 1-1,0 0 1,4 6-15,1 0 1,-1-1 0,1 0-1,1 0 1,11 10 0,-14-14-15,-1-1 1,0 1-1,1-1 1,0 0 0,-1 0-1,1-1 1,0 1-1,0-1 1,0 0 0,0 0-1,0 0 1,0-1-1,0 1 1,1-1 0,5-1-1,-1 0 9,1-1-1,-1 0 1,0-1-1,0 0 0,0 0 1,-1-1-1,1 0 1,-1-1-1,0 1 1,11-10-1,-6 4 48,0-1 0,-1 0 0,0-1 0,-1-1 0,11-14 0,-19 21-10,1 0 0,-1 0 0,0 0 0,0 0 0,-1-1 0,1 1 0,-1-1 0,1-11 0,-2 15 3,-1 0 0,1 0 0,-1 0 0,0 0 0,0 0 0,-1 0 0,1 0 0,-1 1 0,1-1 0,-1 0 0,0 0 0,0 0 0,0 0 0,0 1 0,-1-1 0,1 0 0,-1 1 0,1 0 0,-1-1 0,0 1 0,0 0 0,-3-3 0,4 4-1,0 0 0,0 0 0,0 0 0,0 0-1,-1 1 1,1-1 0,0 0 0,0 1 0,-1-1 0,1 0 0,0 1 0,-1 0-1,1-1 1,0 1 0,-1 0 0,1 0 0,-1-1 0,1 1 0,0 0-1,-1 1 1,1-1 0,-1 0 0,1 0 0,0 1 0,-1-1 0,1 0-1,0 1 1,-1-1 0,1 1 0,0 0 0,0-1 0,-1 1 0,1 0-1,0 0 1,0 0 0,0 0 0,0 0 0,0 0 0,0 0 0,0 0 0,1 0-1,-2 3 1,-1 1-7,0 0 0,1 1-1,-1-1 1,1 1-1,1 0 1,-1 0 0,1 0-1,-1 10 1,1 7-53,2 0 0,1 0-1,1-1 1,0 1 0,2 0 0,1-1 0,0 0-1,2-1 1,0 1 0,2-1 0,12 20-1,-19-36-203,0 0-1,0-1 0,1 1 1,0-1-1,0 1 1,0-1-1,0 0 0,1-1 1,6 5-1,-11-8 43,0 1 1,1-1-1,-1 0 0,1 1 1,-1-1-1,0 0 0,1 0 1,-1 1-1,1-1 1,-1 0-1,1 0 0,-1 0 1,1 0-1,-1 1 0,1-1 1,-1 0-1,1 0 1,-1 0-1,1 0 0,-1 0 1,1 0-1,-1-1 0,1 1 1,-1 0-1,1 0 0,-1 0 1,1 0-1,-1 0 1,1-1-1,-1 1 0,0 0 1,1 0-1,-1-1 0,1 1 1,-1 0-1,0-1 1,1 1-1,-1 0 0,0-1 1,1 1-1,-1-1 0,0 1 1,1-1-1,4-13-4037</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53.709"/>
    </inkml:context>
    <inkml:brush xml:id="br0">
      <inkml:brushProperty name="width" value="0.025" units="cm"/>
      <inkml:brushProperty name="height" value="0.025" units="cm"/>
    </inkml:brush>
  </inkml:definitions>
  <inkml:trace contextRef="#ctx0" brushRef="#br0">195 882 3712,'-17'10'1221,"15"-9"-1187,0 0-1,0-1 1,0 1-1,1-1 1,-1 1-1,0-1 1,0 0-1,0 0 1,0 0-1,0 0 1,0 0-1,-3-1 1,-3 0-406,4 2 791,-1-1 0,0 1 0,1 0 0,-1 0 0,1 0 0,-1 0 0,1 1 0,0 0 0,-1 0 0,1 0 0,0 1 0,0-1 0,1 1 0,-5 3 0,-4 5 674,0 2 0,-16 18 0,26-28-1137,0 0 29,-1 1 0,1-1 0,0 1 1,0 0-1,0-1 0,0 1 0,1 0 0,-1 5 0,1-9-1,1 1 0,0 0 0,0 0-1,0 0 1,0-1 0,0 1-1,0 0 1,0 0 0,0 0-1,0-1 1,0 1 0,0 0-1,1 0 1,-1 0 0,0-1-1,1 1 1,-1 0 0,1 1-1,0-2 5,0 1 0,0 0-1,-1-1 1,1 0-1,0 1 1,0-1 0,0 1-1,0-1 1,0 0-1,0 0 1,-1 0 0,1 1-1,0-1 1,0 0-1,0 0 1,0 0 0,0 0-1,0 0 1,0-1-1,2 1 1,2-2 12,1 1 0,0-1 0,0-1 0,-1 1 0,1-1-1,-1 0 1,1 0 0,-1 0 0,0-1 0,5-4 0,6-7-90,21-24 0,-23 22 46,-1-1 1,0-1-1,13-27 1,24-66 238,-47 106-116,-1-1 0,-1 1 0,1-1 0,-1 0 0,0 0 0,0-7 0,-1 12-72,0 0 0,0 0 0,0 0 0,0 0 0,0 0 0,-1 0 0,1 0 0,-1 0 0,1 0 0,-1 0 0,0 0 0,0 0-1,0 0 1,0 1 0,0-1 0,0 0 0,0 0 0,-1 1 0,1-1 0,0 1 0,-1-1 0,1 1 0,-4-2 0,4 2-5,0 1 0,1 0-1,-1-1 1,0 1 0,0 0 0,1 0 0,-1 0-1,0-1 1,0 1 0,1 0 0,-1 0 0,0 0-1,0 0 1,1 0 0,-1 1 0,0-1 0,0 0-1,0 0 1,1 0 0,-1 1 0,0-1 0,1 0-1,-2 1 1,1 0 10,-1 1 0,1-1 0,0 0 0,-1 0 0,1 1 0,0-1 0,0 1 0,0-1 0,-1 3 1,-1 1 13,1 0 1,0 0 0,1 0 0,-1 0 0,-1 10 0,3-5-28,-1 0 1,1 0-1,1 0 0,2 17 0,-3-24 4,1 0-1,-1-1 0,1 1 0,0-1 0,-1 1 0,1-1 1,0 1-1,0-1 0,1 0 0,-1 0 0,0 1 0,1-1 0,0 0 1,-1 0-1,1 0 0,0-1 0,0 1 0,0 0 0,0-1 1,0 1-1,0-1 0,1 1 0,3 0 0,-3-1 5,0-1-1,0 0 0,0 0 1,0 0-1,0 0 0,0-1 1,0 1-1,0-1 0,0 0 1,0 1-1,-1-2 0,1 1 1,3-2-1,36-21 55,-14 3-77,-1 0 0,0-2 1,-2 0-1,-1-2 1,0-1-1,20-30 1,-29 33 41,0 0-1,-2-1 1,0 0 0,-2-1-1,-1 0 1,0-1 0,-2 0 0,6-34-1,-10 33 75,-1 1 0,-1-1 0,-1 1-1,-2-28 1,0 44-27,0 0-1,-1 1 0,0-1 1,0 1-1,-1-1 0,0 1 1,-1 0-1,0 0 0,-1 0 1,1 1-1,-1-1 0,-1 1 1,0 0-1,-8-8 0,11 13-63,-1 0-1,1 1 1,-1-1-1,0 1 1,0 0 0,0 0-1,0 0 1,0 1-1,0-1 1,0 1-1,0 0 1,-1 0 0,1 1-1,0-1 1,-1 1-1,1 0 1,0 0-1,-1 0 1,1 1-1,0-1 1,-1 1 0,1 0-1,0 0 1,0 1-1,0-1 1,0 1-1,0 0 1,0 0 0,0 1-1,0-1 1,1 1-1,-5 3 1,0 3-118,0 0 1,0 1-1,1-1 1,0 2-1,1-1 1,0 1-1,-6 15 1,0 5-178,-12 49 0,10-16 220,3 2 0,3-1-1,2 1 1,5 83 0,2-127 68,0 0-1,2-1 0,1 1 0,0 0 1,11 28-1,-11-40 8,1 0 0,-1 0 0,2 0 0,-1 0 0,10 11 0,-10-16 14,-1 0 0,1 0 1,0 0-1,0-1 0,1 0 0,-1 0 0,1 0 0,0 0 0,9 3 1,-9-5-25,-1 0 1,0 0 0,1-1-1,-1 0 1,1 0 0,0-1-1,-1 1 1,1-1 0,0 0-1,-1 0 1,12-3 0,-8 1-15,-1-1 1,1 0-1,-1 0 1,0-1-1,1 0 1,13-10-1,-6 2-10,-1 0 0,0-1-1,-2-1 1,1-1 0,-1 0-1,13-20 1,-22 29 114,1-1 0,-1 1 0,0-1-1,-1 0 1,0 0 0,0 0 0,0-1 0,-1 1 0,0 0 0,0-1 0,0-10 0,15 25-329,-13-7 232,0 1 1,0 0-1,1-1 1,-1 0-1,0 0 1,0 0 0,0-1-1,0 1 1,0-1-1,0 0 1,0 0 0,0-1-1,-1 1 1,1-1-1,0 0 1,3-2-1,-4 2 25,-1 1-1,0-1 1,0 0-1,0 0 0,0 0 1,0 0-1,0 0 0,0 0 1,-1 0-1,1-1 0,-1 1 1,0-1-1,1 1 0,-1-1 1,-1 1-1,1-1 0,0 0 1,0 0-1,-1 1 0,0-1 1,1 0-1,-1 0 0,0 1 1,-1-5-1,0 2-8,1-1 1,-1 1-1,-1 0 0,1 0 1,-1 0-1,0 0 0,0 0 1,0 1-1,-1-1 0,0 0 1,0 1-1,0 0 0,0 0 1,0 0-1,-1 0 0,0 0 1,0 1-1,0 0 0,0-1 1,-1 2-1,1-1 0,-1 0 1,0 1-1,-6-3 0,9 5-22,1-1 0,0 1-1,-1 0 1,1-1 0,-1 1-1,1 0 1,-1 0 0,1 0-1,-1 0 1,1 0 0,-1 0-1,1 0 1,-1 1 0,1-1 0,-1 0-1,1 1 1,0-1 0,-1 1-1,1 0 1,0-1 0,-1 1-1,1 0 1,0 0 0,0 0-1,-1 0 1,1 0 0,0 0 0,0 0-1,0 0 1,1 0 0,-1 1-1,0-1 1,0 0 0,1 1-1,-1-1 1,0 2 0,-2 5-51,0 0 0,1-1 1,0 1-1,0 0 1,0 14-1,1 6 74,2 0 1,3 30-1,0-20 32,3 37 66,-2-36-102,-2-1 1,-1 1-1,-4 39 0,-6-20-326,-21 86-1,19-109 440,-1-1 0,-2-1 0,-28 53 1,33-71-80,-13 20-148,21-35 98,0 0 0,0 0 0,0 1 0,0-1 0,0 0 0,-1 0 1,1 0-1,0 1 0,0-1 0,0 0 0,-1 0 0,1 0 0,0 1 0,0-1 0,0 0 0,-1 0 0,1 0 0,0 0 0,0 0 0,-1 1 0,1-1 0,0 0 0,-1 0 0,1 0 0,0 0 0,0 0 0,-1 0 1,1 0-1,0 0 0,-1 0 0,1 0 0,0 0 0,0 0 0,-1 0 0,1-1 0,-3-8-267,4-3 220,0 1 0,1-1 0,1 1 1,0 0-1,4-11 0,0 0-5,22-61 86,3 2 0,80-143 0,-58 134-32,-43 74 33,1-1-1,1 2 1,16-16-1,-25 27 64,1 0 1,-1 0-1,1 0 0,0 1 0,0 0 1,10-4-1,-12 6-30,-1 0-1,0 0 1,1 1 0,-1-1 0,1 1 0,-1-1 0,1 1 0,-1 0-1,1 0 1,-1 0 0,1 1 0,-1-1 0,1 0 0,-1 1-1,1 0 1,-1-1 0,0 1 0,4 2 0,16 10 102,-17-9-184,-1-1 0,1-1 0,0 1 0,0-1 0,-1 0 0,2 0 0,-1 0 0,0 0 0,0-1 0,0 0 0,1 0 0,5 0 1,-5-1 42,0 0 1,0-1-1,-1 0 1,1 1-1,0-2 1,0 1-1,-1-1 1,1 0 0,-1 0-1,0 0 1,1-1-1,-1 0 1,0 0-1,-1 0 1,1 0 0,0-1-1,-1 0 1,0 0-1,0 0 1,0-1-1,0 1 1,-1-1 0,0 0-1,0 0 1,0 0-1,3-8 1,-5 11 8,-1 1 0,1-1 0,-1 1 0,0-1 0,1 1 0,-1-1 0,0 0 0,0 1 1,0-1-1,0 0 0,0 1 0,0-1 0,-1 0 0,1 1 0,0-1 0,-1 1 0,1-1 0,-1 1 0,0-1 0,-1-1 1,1 1-2,-1 0-1,1 1 1,-1-1 0,1 1 0,-1 0 0,0-1 0,0 1 0,0 0 0,0 0 0,0 0 0,0 0 0,0 1 0,-3-2 0,-3 1-69,0-1 0,0 1-1,0 1 1,0 0 0,0 0 0,0 0 0,-10 3-1,-19 3-1801,21-2 155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08:28:14.823"/>
    </inkml:context>
    <inkml:brush xml:id="br0">
      <inkml:brushProperty name="width" value="0.2" units="cm"/>
      <inkml:brushProperty name="height" value="0.2" units="cm"/>
      <inkml:brushProperty name="color" value="#E71224"/>
    </inkml:brush>
  </inkml:definitions>
  <inkml:trace contextRef="#ctx0" brushRef="#br0">161 225 3968,'1'10'2929,"3"-13"-302,-3 3-2618,-1-1 1,1 0-1,-1 1 1,1-1-1,-1 1 1,1-1-1,0 1 1,-1 0-1,1-1 1,0 1-1,-1 0 1,1-1-1,0 1 1,0 0-1,-1 0 1,2-1-1,-2 1 7,0 0 27,1 2-54,1 1 47,-1 1 1,0 0-1,0-1 0,0 1 0,-1 0 1,1-1-1,-1 1 0,0 5 0,3 19 566,77 258 235,-74-263-800,-1 1 0,-1 0 0,-1 0 0,-1 0-1,-2 37 1,0-48-76,1 15-17,2-1 0,10 48 0,3 9 122,7 83 52,-18-128-106,-1 0 1,-2 0 0,-1-1 0,-8 65 0,3-68-112,0 41 0,2-26 121,-4 44 148,-30 159 1,16-170 469,3-9-459,-13 107 1,-3 242 218,-4-199 160,8-72-688,5 159 78,14-118 249,7 159-343,26-51 80,12-47-52,-5-47 275,-25-133-77,-2 0 0,-9 78 0,6-148-88,-1 29-64,2 0 0,1 0 1,13 63-1,37 95 100,-4-11 149,-37-131-120,-3-18 85,-1-1 0,-2 1 0,1 43 0,-6 405 336,-2-436-407,-2 1-1,-13 58 1,7-53-145,-3 59 1,12-1-81,2-66 198,-2-1 0,-2 1 0,-12 62 0,4-54 300,-25 61 1,14-52-323,-21 88 0,36-115-68,2 1 1,1-1-1,1 1 0,3 54 0,7 242 130,-1-168-28,-6-115-1,-2 0 0,-10 58 0,9-83-76,0 0-1,2 0 1,0 0 0,4 39 0,0-45 18,0 0 1,7 18-1,2 9-88,2 1 55,1 0 106,-12-25-40,2 0 1,7 20 0,-9-30-48,0 0 0,1-1 0,-1 0 0,1 0 0,0 0 0,1 0-1,-1-1 1,7 6 0,-10-9 14,1-1-1,-1 0 1,1 0-1,0-1 1,-1 1-1,1 0 0,-1 0 1,1-1-1,0 1 1,0-1-1,-1 0 1,1 1-1,0-1 1,0 0-1,-1 0 1,4 0-1,32-7-13,-31 5 13,-1 1-1,0-1 1,1 1-1,-1 1 1,1-1-1,7 1 1,-6 2-25,0-1 0,1 1 0,8 5 1,8 1 31,-20-6-4,112 29-65,-92-26 39,0-1 0,48 1 0,-54-5 38,-1 1 0,0 1 1,0 0-1,-1 1 0,1 1 1,0 1-1,31 12 0,57 26 133,-90-38-171,0-1 0,0-1 0,1 0-1,-1-1 1,20 0 0,124 3-152,-133-2 223,-1 1 0,1 1 0,-1 1 0,27 11 0,-22-6-43,0-1 0,0-1-1,1-2 1,0-1 0,54 4-1,165-22-177,-146 3 190,18-1 121,107-4-26,-142 14-90,254-9-8,-198-1-45,27-3 33,-128 8 0,82-22 1,-56 9 112,1 3 1,73-6 0,-46 17 158,31-8-299,-49 9 53,1 1-84,137-29 16,-97 15 271,-64 6-258,89-18 79,-120 24-92,32-2 1,1 0-25,-25 3 81,60 1 1,-56 2 38,-9 2-33,-1 0 0,0 2 0,0 2 0,26 7 0,-21-4-33,1-2 0,34 4 1,-52-10 19,4 0-10,30 6 1,-32-4-13,0-2 1,1 1 0,-1-2-1,1 0 1,0-2 0,24-3-1,-15 1-3,30 0 0,-43 4 38,1 0-1,0 1 1,0 1-1,0 0 1,-1 1 0,1 0-1,17 7 1,-8-1-44,6 3 20,42 11 0,-61-20 2,-1-2 0,1 1 0,0-1 1,0 0-1,0-1 0,0 0 0,0-1 0,16-3 0,-2-2-9,32-6 148,-50 11-183,-1-1-1,0 0 1,1 0 0,-1-1-1,0 1 1,0-1 0,0 0-1,-1-1 1,1 1 0,-1-1-1,0 0 1,4-4 0,6-4-70,-6 3 92,0-1 0,0 1 0,-1-1 0,0 0 0,0-1 1,4-11-1,3-3-20,0 1-95,66-105-129,-70 117 207,1 0 0,0 1-1,1 0 1,0 1 0,0 1 0,15-9 0,-8 5 102,28-25 1,-40 32-49,-1-2-1,0 1 1,-1-1 0,1 0-1,-2 0 1,1 0 0,-1-1-1,0 1 1,-1-1 0,3-10-1,-1 1 73,-2 1 1,0-1-1,-1 0 0,0-25 0,-2 40-52,0-1-1,-1 0 1,0 1 0,0-1-1,0 1 1,0-1 0,0 1-1,-1-1 1,1 1 0,-1 0-1,0 0 1,-4-5 0,3 4-48,1 0 0,-1 0 0,1 0 1,0 0-1,0-1 0,-3-7 1,0-8-108,3 13 102,0 0 0,0-1 0,1 1 0,-1-10 0,2 15 58,0 0 1,0 1-1,-1-1 1,1 0-1,-1 1 0,1-1 1,-1 1-1,1-1 1,-1 0-1,0 1 1,0 0-1,-1-2 1,-3-8 111,0-23-137,3 14 33,3 18-28,-1 0 1,0 0 0,0-1-1,0 1 1,-1 0 0,1 0-1,0 0 1,-1 0 0,1 0-1,-1 0 1,0 0 0,0 0-1,0 0 1,-2-4 0,1 3 4,0 1 0,1-1 0,-1 0 0,1 0 0,0 0 0,0 0 0,0 0 0,0 0 0,0 0 0,1-1 0,-1-4 0,1-41-103,0 30 176,1 15-79,-1 0 0,1-1 0,0 1 0,0 0 0,1 0 0,-1-1 0,1 1 1,0 0-1,0 1 0,1-1 0,-1 0 0,1 1 0,4-6 0,-3 4-3,0 0-1,0 0 1,-1-1 0,5-11 0,11-27 28,-14 33 5,1-1 1,-2 0-1,1-1 1,-2 1-1,1-1 1,-2 0-1,2-19 1,-4 32-24,0-1 1,0 0 0,0 1 0,1-1 0,-1 1 0,-1-1 0,1 1 0,0-1-1,0 1 1,0-1 0,0 1 0,0-1 0,0 0 0,-1 1 0,1-1 0,0 1-1,0-1 1,-1 1 0,1 0 0,0-1 0,-1 1 0,1-1 0,-1 1 0,1 0-1,0-1 1,-1 1 0,1-1 0,-1 1 0,1 0 0,-1 0 0,1-1 0,-1 1 0,1 0-1,-1 0 1,1 0 0,-1 0 0,1 0 0,-1-1 0,0 1 0,1 0 0,-1 0-1,-1 0-4,1 0 0,0 0 0,0 0-1,0-1 1,0 1 0,0 0 0,-1-1-1,1 1 1,0-1 0,0 1 0,-1-2 0,1 1-1,-7-3 0,8 4-4,-1 0 0,1-1 0,-1 1 1,1 0-1,0 0 0,-1-1 1,1 1-1,0-1 0,-1 1 0,1 0 1,0-1-1,0 1 0,-1-1 1,1 1-1,0 0 0,0-1 0,0 1 1,-1-1-1,1 1 0,0-1 0,0 1 1,0-1-1,0 1 0,0-1 1,0 1-1,0-1 0,0 1 0,0-1 1,0 1-1,0-1 0,0 1 1,1-1-1,-1 0 0,0 0-3,0-1-17,-2-24-161,2 25 195,0 0 1,0 1 0,-1-1-1,1 0 1,0 1 0,-1-1 0,1 0-1,0 1 1,-1-1 0,1 0 0,0 1-1,-1-1 1,1 0 0,-1 1-1,1-1 1,-1 1 0,0-1 0,1 1-1,-1 0 1,1-1 0,-1 1-1,0-1 1,1 1 0,-1 0 0,0 0-1,0-1 1,1 1 0,-1 0-1,0 0 1,-1 0 0,1 0 37,-1 1 0,1 0 0,-1 0 0,1 0-1,0-1 1,0 1 0,-1 0 0,1 1 0,0-1 0,0 0 0,0 0 0,-2 3 0,-1 1-271,3-4 74,5-16 341,-4 29-11,0-13-309,1-1 5,11 0 36,-12 0 87,1 0-1,-1 0 1,1 0-1,-1 0 0,1-1 1,-1 1-1,1 0 1,-1 0-1,1 0 1,-1-1-1,1 1 1,-1 0-1,1 0 0,-1-1 1,0 1-1,1 0 1,-1-1-1,0 1 1,1-1-1,-1 1 0,0 0 1,1-1-1,-1 1 1,0-1-1,0 1 1,0-1-1,1 1 0,-1-1 1,0 1-1,0-1 1,0 1-1,0-1 1,0 1-1,0-1 1,1-6-15,-1 1 0,1 0 1,1-1-1,-1 1 1,5-12-1,-3 12 8,-1 0 1,0 0-1,-1-1 0,1 1 0,0-13 1,-3 6 14,0 1 0,-1 0 1,-6-23-1,6 30 7,0-5-27,1 0 0,-1-1 0,2-16 1,0 15-33,-4-24 1,-23-173 123,16 113 91,-50-455-48,36 394 64,3 19-374,10 6 180,-5-39 40,-16-43 37,26 164-128,3 0 1,3-89 0,27-102 229,-20 191-186,-2-80 0,0 0-81,6-54 121,-9 158-52,8-88 31,-5 86 14,1 1-1,10-32 1,3-14-128,39-189 169,-10 50 109,-33 118-152,-5 28-82,-1-7 77,-3 0 0,-6-81-1,4-67-56,5 152 43,-3 40 27,0-42-1,-5-429-61,-7 390 141,0-3-176,17-62 120,-7 41 10,-5 94-61,3 0-1,6-51 1,2 41-2,2-92 0,-13 90 36,-2 1 0,-3-1 0,-1 1 0,-3 0 0,-29-82 0,32 112-2,4 9-18,0 0 1,-3-12 0,-5-28-6,6 29-6,-6-44-1,3 17 83,2 17 71,3 1-161,2 1 1,2-1-1,4-44 0,1-16-94,-6 75 131,1 9-6,-1 0-1,1 1 1,1-1-1,-1 0 1,1 1-1,1-1 1,-1 1 0,1-1-1,1 1 1,3-9-1,13-17-96,24-50 36,-39 69 304,-4 14-259,-1 0-1,1 0 1,0 0 0,0 0 0,-1 0-1,1 0 1,0 0 0,-1 0-1,1 0 1,0 0 0,0 0 0,-1 0-1,1 0 1,0 0 0,-1 0 0,1 0-1,0 0 1,0 1 0,-1-1-1,1 0 1,0 0 0,0 0 0,-1 0-1,1 0 1,0 1 0,0-1 0,0 0-1,-1 0 1,1 1 0,0-1 0,0 0-1,0 0 1,0 0 0,-1 1-1,-17 16-6,5-8-7,13-9 3,-1 1 0,0 0 0,1-1 0,-1 1 0,0-1 0,1 1 0,-1-1 0,0 1 0,0-1 0,0 1 0,1-1 0,-1 0 0,0 1 0,0-1 0,0 0 0,0 0 0,0 0 0,0 0 0,0 0 0,0 0 0,1 0 0,-1 0 0,0 0 0,0 0 0,0 0 0,0 0 0,0-1 0,0 1-1,-1-1 1,-2 0 18,0 0-1,0 1 1,0-1-1,0 1 1,0 0-1,-1 0 1,-3 1-1,-6 0 61,3-1-80,0-2 0,1 1 0,-19-6 1,18 4 24,0 0 0,0 1 0,-20-1 0,10 3 33,0 2 0,1 0 0,-31 6 0,41-6-41,0 0 0,0-1 0,-1-1 0,1 1 0,-11-3 0,-54-8-8,38 4-3,-251-28 86,249 33-55,0 1 0,0 2 0,0 1 0,-56 14-1,78-15-78,0 0-1,0-1 0,0-1 0,-28-3 1,-13 0 110,-3 4 34,-138-5-139,190 4 19,-28-3 89,1 2 0,-51 5 0,47-1-230,-74-3 1,1 0 424,49 0-260,-113-13-1,-22-2-137,139 16 259,-153-7-189,53 1 68,51 2 0,-35 1 18,8 0 178,67 1-227,-41-3-200,2-3 191,-124 7 0,148 8 50,-26-1-62,65-9 65,1-2 1,-52-12 0,10 1 9,-112-14 25,147 21-24,-101-11-80,81 13 98,51 5-33,-31-6-1,-2 0-99,-58 7 280,51 1-186,31 0 22,-1 2 1,-45 11-1,11-2-59,28-5 169,-55 20 0,57-16-131,-55 11 0,51-19-10,27-3 6,1 1 0,-17 3 0,1 2-42,0-2-1,0 0 0,-43-1 1,34-2 84,0 1 1,-36 8 0,36-3-39,-1 3 0,2 0 0,-46 22 0,75-30 0,-1 0 0,1 0 0,-1-1 0,0 1 1,1-1-1,-1 0 0,0-1 0,0 1 0,-11-2 0,2-1-10,0-1-1,-24-7 0,35 9-320,-1 0 0,1 1 0,-1-1 0,1 1 0,-1 0 0,1 0 0,-1 0 0,-7 2-1,12-2 248,-18 1-3482</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54.426"/>
    </inkml:context>
    <inkml:brush xml:id="br0">
      <inkml:brushProperty name="width" value="0.025" units="cm"/>
      <inkml:brushProperty name="height" value="0.025" units="cm"/>
    </inkml:brush>
  </inkml:definitions>
  <inkml:trace contextRef="#ctx0" brushRef="#br0">5 124 1664,'-1'0'11,"1"-1"0,-1 1 0,1-1 0,0 1 0,-1-1 0,1 1 0,0-1 0,-1 1 0,1-1 0,0 0 0,0 1 0,0-1 0,0 0 0,0 1 0,-1-1 0,1 1 0,0-1 0,0 0 0,1 1 0,-1-1 0,0 0 0,0 0 0,9-17 949,-5 14-73,-1 0-1,1 0 1,0 0 0,0 1-1,5-4 1,12-5-297,1 2 0,41-15 0,-56 23-488,2-2 184,1 1 0,0 0 0,0 1 0,0 0 1,12 0-1,-20 2-155,1 0-1,0 0 1,-1 0 0,1 1 0,0-1 0,-1 1 0,1-1 0,0 1 0,-1 0 0,5 3-1,-5-3-48,-1 0 0,0 0 0,1 0 0,-1 0 0,0 0 0,0 0 0,0 1 0,0-1 0,0 0 0,0 1-1,0-1 1,-1 1 0,1-1 0,0 1 0,-1 0 0,1-1 0,-1 1 0,0-1 0,1 3 0,0 14 114,-1 0 0,-1 0-1,0 0 1,-5 20 0,2-14-62,-1 36 1,5-52-166,0 0 1,1 0-1,0-1 1,0 1 0,0 0-1,5 10 1,-6-17 25,1 1 1,-1-1-1,1 1 0,0-1 1,-1 1-1,1-1 0,0 0 1,0 0-1,0 1 0,0-1 1,0 0-1,0 0 0,1 0 1,-1 0-1,0 0 0,0 0 1,1-1-1,-1 1 0,1 0 1,-1-1-1,0 1 0,1-1 1,-1 1-1,1-1 0,0 0 1,-1 1-1,1-1 0,-1 0 1,1 0-1,-1 0 0,1 0 1,-1-1-1,1 1 0,0 0 1,-1-1-1,1 1 0,-1-1 1,3-1-1,3-1-45,1-1 1,-2 0-1,1 0 1,0-1-1,-1 1 1,0-2 0,0 1-1,0-1 1,-1 0-1,7-9 1,3-5 59,23-45 1,-1-15 306,-37 79-303,0 1 3,0-1 1,0 1-1,0 0 1,0 0-1,0 0 1,0 0-1,0 0 0,0-1 1,1 1-1,-1 0 1,0 0-1,0 0 1,0 0-1,0 0 1,0-1-1,0 1 0,0 0 1,0 0-1,1 0 1,-1 0-1,0 0 1,0 0-1,0 0 0,0-1 1,0 1-1,0 0 1,1 0-1,-1 0 1,0 0-1,0 0 1,0 0-1,0 0 0,1 0 1,-1 0-1,0 0 1,4 5 419,-1 11-20,-2-5-427,10 84 409,-8-80-927,0 1 0,1-1 0,1 0 1,6 15-1,-10-29 362,5 10-1797,-6-11 1880,1 0-1,-1 0 1,0 0-1,0 0 1,1 1 0,-1-1-1,0 0 1,0 0 0,1 0-1,-1 0 1,0 0 0,0 0-1,1 0 1,-1 0-1,0 0 1,0 0 0,1 0-1,-1 0 1,0 0 0,0 0-1,1 0 1,-1 0-1,0 0 1,0 0 0,1 0-1,-1 0 1,0-1 0,0 1-1,0 0 1,1 0 0,-1 0-1,0 0 1,0 0-1,0-1 1,1 1 0,-1 0-1,0 0 1,0 0 0,0-1-1,0 1 1,0 0-1,1 0 1,-1-1 0,8-15-3277</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54.753"/>
    </inkml:context>
    <inkml:brush xml:id="br0">
      <inkml:brushProperty name="width" value="0.025" units="cm"/>
      <inkml:brushProperty name="height" value="0.025" units="cm"/>
    </inkml:brush>
  </inkml:definitions>
  <inkml:trace contextRef="#ctx0" brushRef="#br0">12 0 128,'-12'19'160,"17"-12"-128,-5-7-64,-5 0-64</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55.115"/>
    </inkml:context>
    <inkml:brush xml:id="br0">
      <inkml:brushProperty name="width" value="0.025" units="cm"/>
      <inkml:brushProperty name="height" value="0.025" units="cm"/>
    </inkml:brush>
  </inkml:definitions>
  <inkml:trace contextRef="#ctx0" brushRef="#br0">50 44 8704,'0'0'253,"1"0"-1,0 0 1,-1 0 0,1 0 0,0 0 0,-1 0-1,1-1 1,0 1 0,-1 0 0,1-1 0,-1 1-1,1 0 1,-1-1 0,2 0 0,10-14 54,-6 6-81,-4 7-325,7-10-117,-9 12 233,0 0 1,1 0-1,-1 0 0,0-1 0,0 1 1,0 0-1,0 0 0,1 0 1,-1 0-1,0 0 0,0 0 1,0 0-1,0 0 0,1 0 0,-1 0 1,0 0-1,0-1 0,0 1 1,1 0-1,-1 0 0,0 0 0,0 0 1,0 0-1,1 1 0,-1-1 1,0 0-1,0 0 0,0 0 1,0 0-1,1 0 0,-1 0 0,0 0 1,0 0-1,0 0 0,0 0 1,1 0-1,-1 1 0,0-1 0,0 0 1,0 0-1,0 0 0,0 0 1,1 1-1,-1-1 0,0 0 1,0 0-1,0 0 0,0 0 0,0 1 1,0-1-1,0 0 0,0 0 1,0 0-1,0 1 0,0-1 0,0 0 1,0 0-1,0 0 0,0 0 1,0 1-1,0-1 0,2 15 337,-1 0 0,-1 1 0,-2 18 0,1-12-84,-2 376 7,12-232-1877,-8-152 820,1 1-1,4 17 1,0 0-2708,-5-22 544</inkml:trace>
  <inkml:trace contextRef="#ctx0" brushRef="#br0" timeOffset="1">12 510 6656,'-12'-39'2464,"12"24"-1920,5-10 192,-2 17-32,1-2-320,1-1-64,7 1 192,4 2 96,1 5-288,2-4 96,5 7 96,5 0-256,-1 0-128,1-5-192,-5 2 32,-3 0-736,0-4-320,-6-1-2656</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56.222"/>
    </inkml:context>
    <inkml:brush xml:id="br0">
      <inkml:brushProperty name="width" value="0.025" units="cm"/>
      <inkml:brushProperty name="height" value="0.025" units="cm"/>
    </inkml:brush>
  </inkml:definitions>
  <inkml:trace contextRef="#ctx0" brushRef="#br0">41 48 4736,'-5'-10'895,"3"5"-515,0 1 0,0 0 1,1-1-1,-1 0 0,1 1 1,-1-7-1,2 11-304,0 0 0,0 0 1,0 0-1,0 0 0,-1 0 0,1 0 0,0 0 1,0 0-1,0 0 0,0 0 0,-1 0 0,1 0 1,0 0-1,0 0 0,0 0 0,0 1 0,0-1 0,-1 0 1,1 0-1,0 0 0,0 0 0,0 0 0,0 0 1,0 0-1,0 0 0,0 0 0,-1 1 0,1-1 1,0 0-1,0 0 0,0 0 0,0 0 0,0 0 0,0 0 1,0 1-1,0-1 0,0 0 0,0 0 0,0 0 1,0 0-1,0 0 0,0 1 0,0-1 0,0 0 1,0 0-1,0 0 0,0 0 0,0 1 0,-7 75 2276,-6 731-2416,21-814 38,-1-5 97,-1 1 0,0-1 1,0-1-1,3-13 1,-3 9-48,11-20 0,-4 12-11,27-36 0,-34 53 43,0 0 0,1 1 0,1-1 0,-1 1 0,1 1 0,0-1 0,15-8 1,-21 14-3,0 0 1,0 0 0,-1 0-1,1 1 1,0-1 0,0 0-1,0 1 1,1-1 0,-1 1-1,0 0 1,0 0 0,0-1-1,0 1 1,0 1 0,0-1-1,0 0 1,0 0 0,0 1-1,0 0 1,0-1 0,4 3-1,-4-2 0,0 0-1,0 1 0,0 0 0,0-1 0,-1 1 0,1 0 1,-1 0-1,1 0 0,-1 0 0,0 0 0,1 0 1,-1 1-1,0-1 0,-1 0 0,1 1 0,0-1 0,-1 0 1,1 5-1,2 14 191,-2 20 1,3 22-350,-2-48 13,4 24-141,-6-37 203,1 0 0,-1 0 1,1 0-1,0-1 0,-1 1 1,1 0-1,0 0 0,0-1 1,0 1-1,1 0 0,-1-1 1,0 1-1,1-1 0,-1 1 0,2 0 1,-2-1 3,0-1 0,0 0 0,0 0 0,0 0 0,0 0 1,0 1-1,0-1 0,0 0 0,0-1 0,-1 1 0,1 0 0,0 0 0,0 0 1,0 0-1,0-1 0,0 1 0,0 0 0,0-1 0,0 1 0,-1-1 0,1 1 1,1-2-1,18-13-377,-18 13 372,12-13-55,1 0 1,15-23 0,8-8 378,-33 40-255,6-6 411,1 0 0,0 0 0,22-15 0,-10 20-395,-23 7-161,11-4-432,-6 0 471,0-1-1,0 1 0,0-1 0,0 0 1,-1-1-1,0 1 0,9-13 1,5-5 265,-19 22-175,1 1-1,-1-1 0,0 1 0,0 0 0,1-1 0,-1 1 0,0 0 0,1-1 0,-1 1 0,1 0 0,-1-1 1,0 1-1,1 0 0,-1 0 0,1 0 0,-1-1 0,1 1 0,-1 0 0,0 0 0,1 0 0,-1 0 0,1 0 0,-1 0 1,1 0-1,-1 0 0,1 0 0,-1 0 0,1 0 0,0 1 17,-1-1-1,1 1 1,-1-1-1,1 1 1,-1-1-1,1 1 1,-1 0 0,0-1-1,1 1 1,-1 0-1,0-1 1,1 1-1,-1 0 1,0-1 0,0 1-1,0 1 1,2 36 850,-2-32-835,8 102 73,0-1-2017,-10-91-307,2-16 2086,0 0 0,0 0 0,0 0 0,0 1 0,-1-1 0,1 0 0,0 0 0,0 0 0,0 0 0,0 1 0,-1-1 0,1 0 0,0 0 0,0 0 0,0 0 0,0 0 0,-1 0 0,1 1 0,0-1 0,0 0 0,0 0 0,-1 0 0,1 0 0,0 0 0,0 0 0,-1 0 0,1 0 0,0 0 0,0 0 1,0 0-1,-1 0 0,1 0 0,0 0 0,0 0 0,0 0 0,-1 0 0,1-1 0,0 1 0,0 0 0,0 0 0,-1 0 0,1 0 0,0 0 0,0 0 0,0-1 0,0 1 0,-1 0 0,1 0 0,0 0 0,0 0 0,0-1 0,0 1 0,0 0 0,0 0 0,0 0 0,-1-1 0,1 1 0,-4-6-3045</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56.968"/>
    </inkml:context>
    <inkml:brush xml:id="br0">
      <inkml:brushProperty name="width" value="0.025" units="cm"/>
      <inkml:brushProperty name="height" value="0.025" units="cm"/>
    </inkml:brush>
  </inkml:definitions>
  <inkml:trace contextRef="#ctx0" brushRef="#br0">5 8 1024,'-4'4'416,"4"-4"-320,9-7-448,-6 2-224</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57.332"/>
    </inkml:context>
    <inkml:brush xml:id="br0">
      <inkml:brushProperty name="width" value="0.025" units="cm"/>
      <inkml:brushProperty name="height" value="0.025" units="cm"/>
    </inkml:brush>
  </inkml:definitions>
  <inkml:trace contextRef="#ctx0" brushRef="#br0">1 164 6016,'0'-1'177,"0"1"0,0-1 0,0 0 0,0 1 0,1-1 0,-1 1 0,0-1 0,0 0 0,1 1 0,-1-1 0,0 1 0,1-1 0,-1 1 0,1-1 0,-1 1 0,0-1 0,1 1 0,-1 0 0,1-1 0,-1 1 0,2-1 0,6-9 142,-8 10-317,8-20 102,2 0-1,14-24 1,-21 40 11,-1 0 1,1-1-1,0 1 0,1 1 0,-1-1 0,1 0 1,0 1-1,-1 0 0,2-1 0,-1 2 1,0-1-1,0 0 0,1 1 0,0 0 0,-1 0 1,7-2-1,-9 4-44,0 0-1,-1-1 1,1 1 0,0 0-1,0 0 1,-1 0 0,1 0-1,0 0 1,0 0 0,-1 1-1,1-1 1,0 0 0,0 1 0,-1 0-1,1-1 1,0 1 0,-1 0-1,1 0 1,-1 0 0,1 0-1,-1 0 1,0 0 0,1 0-1,-1 0 1,0 1 0,0-1-1,0 1 1,0-1 0,0 1-1,0-1 1,0 1 0,0-1-1,-1 1 1,1 0 0,-1-1 0,1 3-1,2 6 80,-2 0 0,1 0 0,-2 1 0,0 19 0,0-18-246,0 10-174,-1-1-445,2 1 0,0-1 0,1 0 0,7 30 0,-8-49-3003,2-4 1100,-2-7-667</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02.441"/>
    </inkml:context>
    <inkml:brush xml:id="br0">
      <inkml:brushProperty name="width" value="0.025" units="cm"/>
      <inkml:brushProperty name="height" value="0.025" units="cm"/>
    </inkml:brush>
  </inkml:definitions>
  <inkml:trace contextRef="#ctx0" brushRef="#br0">1 551 3456,'0'0'23,"0"0"-1,0 0 1,0 0-1,0 0 1,0 0 0,0 0-1,1 0 1,-1 0 0,0 0-1,0 0 1,0-1-1,0 1 1,0 0 0,0 0-1,1 0 1,-1 0 0,0 0-1,0 0 1,0 0-1,0 0 1,1 0 0,-1 0-1,0 0 1,0 0 0,0 0-1,0 0 1,0 1-1,1-1 1,-1 0 0,0 0-1,0 0 1,0 0 0,0 0-1,0 0 1,0 0-1,1 0 1,-1 0 0,0 0-1,0 1 1,0-1 0,0 0-1,0 0 1,0 0-1,0 0 1,0 0 0,0 0-1,0 1 1,0-1 0,0 0-1,1 0 1,-1 0-1,0 1 1,0-3-15,1 1 0,0-1 0,0 0 0,-1 1 0,1-1 1,-1 0-1,1 1 0,-1-1 0,1-3 0,3-36 4051,12-16-3585,-3 20-37,1 0 0,2 2 0,23-39 0,-25 52-296,1 0 0,1 1-1,1 0 1,1 1-1,31-26 1,-41 39-52,2-1 166,0-1-1,0 1 1,1 1-1,0 0 0,18-8 1,-28 14-227,0 1 0,0-1 0,1 1 0,-1-1 0,0 1 0,0 0 0,1 0 0,-1 0-1,0-1 1,1 1 0,-1 1 0,0-1 0,0 0 0,1 0 0,-1 0 0,0 1 0,0-1 0,1 0 0,-1 1 0,0-1 0,0 1 0,0 0 0,0-1 0,0 1 0,0 0 0,0 0 0,0 0-1,0-1 1,0 1 0,0 0 0,0 0 0,-1 0 0,1 1 0,0-1 0,-1 0 0,1 0 0,-1 0 0,1 2 0,2 5 52,0 1 0,-1-1 0,-1 1 1,2 14-1,-2-16-56,2 51 37,-4 75 0,-2-98 143,-8 38 1,2-18 10,9-53-237,0 1-1,0 0 0,0-1 0,0 1 1,0-1-1,0 1 0,0 0 1,2 2-1,-2-4 18,0-1 0,0 0 0,0 1 0,0-1 0,1 0 0,-1 1 0,0-1 0,0 0 0,0 0 0,1 1 0,-1-1 0,0 0 0,0 0 0,1 0 0,-1 1 0,0-1 0,0 0 0,1 0 0,-1 0 0,0 0 0,1 1 0,-1-1 0,0 0-1,1 0 1,-1 0 0,1 0 0,0 0 3,-1 0 0,1-1 0,0 1-1,0 0 1,0-1 0,0 1 0,0 0 0,-1-1-1,1 1 1,0-1 0,0 1 0,-1-1-1,1 0 1,1 0 0,6-8 9,1-1 0,-1 1 0,-1-1 1,8-14-1,23-47-112,-23 41 14,66-109-131,-66 116 268,2 1 0,1 0 0,38-34 1,-54 53-19,1 1 1,-1 0-1,1 0 1,0 1-1,0-1 1,0 1 0,6-3-1,-9 4-17,1 0 0,0-1 0,0 1 1,-1 0-1,1 0 0,0 0 0,0 0 0,0 0 0,-1 0 0,1 0 0,0 0 0,0 0 0,-1 1 1,1-1-1,0 0 0,0 0 0,-1 1 0,1-1 0,0 0 0,-1 1 0,1-1 0,0 1 0,-1-1 0,1 1 1,-1-1-1,1 1 0,-1-1 0,1 1 0,-1 0 0,1-1 0,-1 1 0,1 0 0,-1-1 0,0 1 0,1 0 1,-1-1-1,0 1 0,0 1 0,1 4 35,0 0 1,-1 0 0,0 1-1,0-1 1,-1 0-1,1 0 1,-1 0-1,-3 9 1,0 3 73,-5 30 197,5-31-314,0 1 0,1 0 0,1-1 0,1 1 0,2 33 0,-1-50-13,0 0 0,0 0 0,0 0 0,0 0 0,0 0 0,0-1-1,1 1 1,-1 0 0,0 0 0,0 0 0,1 0 0,-1-1 0,1 1-1,-1 0 1,1 0 0,-1-1 0,1 1 0,0 0 0,-1-1 0,1 1-1,0 0 1,-1-1 0,3 1 0,-2 0 0,0-1 1,0 0-1,0 0 0,0 0 0,0 0 1,0 0-1,0 0 0,0-1 1,0 1-1,0 0 0,0 0 0,0-1 1,0 1-1,0-1 0,0 1 1,0-1-1,1 0 0,3-3-15,1 0-1,-1-1 1,0 1 0,0-1-1,5-7 1,39-52-303,50-63-496,-69 91 672,-17 19 231,0 1 1,1 0-1,33-28 0,-47 44-73,0 0 0,1 0 1,-1 0-1,0 0 0,0-1 0,0 1 0,0 0 0,1 0 0,-1 0 1,0 0-1,0-1 0,0 1 0,1 0 0,-1 0 0,0 0 0,0 0 1,0 0-1,1 0 0,-1 0 0,0 0 0,0 0 0,1 0 0,-1 0 1,0 0-1,0 0 0,1 0 0,-1 0 0,0 0 0,0 0 0,1 0 0,-1 0 1,0 0-1,0 0 0,0 0 0,1 0 0,-1 0 0,0 1 0,0-1 1,0 0-1,1 0 0,-1 0 0,0 0 0,0 1 0,0-1 0,0 0 1,1 0-1,-1 0 0,0 1 0,0-1 0,0 0 0,0 0 0,0 0 1,0 1-1,0-1 0,0 0 0,0 0 0,0 1 0,1-1 0,-1 0 1,0 0-1,0 1 0,-1-1 0,1 0 0,0 0 0,0 0 0,0 1 0,0-1 1,0 1-1,-3 20 54,2-19-69,-2 11-5,1-1 1,0 1-1,1 0 1,1-1-1,2 26 1,-2-34-6,1 0-1,-1 0 1,1 0 0,0 0-1,0-1 1,0 1 0,1 0 0,-1-1-1,1 1 1,0-1 0,0 0-1,0 1 1,1-1 0,-1 0-1,1 0 1,-1-1 0,1 1 0,0 0-1,0-1 1,1 0 0,-1 0-1,0 0 1,6 3 0,-5-4-4,-1 0 0,0-1 1,1 1-1,-1-1 0,0 0 0,1 0 1,-1 0-1,1 0 0,-1 0 0,0-1 1,1 0-1,-1 1 0,0-1 0,1 0 1,-1-1-1,0 1 0,0-1 1,0 1-1,0-1 0,3-2 0,6-5-105,0-1-1,-1 0 0,12-14 1,-14 16 27,16-19-131,34-33 58,-56 58 209,-1 0 0,1 0 0,0 0-1,0 0 1,-1 0 0,7-2 0,-9 4-23,0 0 0,1 0 0,-1 0 1,1 0-1,-1 0 0,1-1 0,0 1 0,-1 0 1,1 0-1,-1 0 0,1 0 0,-1 0 1,1 1-1,-1-1 0,1 0 0,-1 0 1,1 0-1,-1 0 0,1 1 0,-1-1 0,0 0 1,1 0-1,-1 1 0,1-1 0,-1 0 1,1 1-1,-1-1 0,0 0 0,1 1 1,-1-1-1,0 1 0,0-1 0,1 0 0,-1 1 1,0-1-1,0 1 0,1-1 0,-1 1 1,0-1-1,0 1 0,0-1 0,0 1 1,0-1-1,0 1 0,0-1 0,0 1 0,0-1 1,0 2-1,2 18-9,1 1 0,0-1 0,2 0 1,9 28-1,-11-42-10,0 1 1,0-1-1,1 0 1,0 0-1,0 0 1,0 0-1,6 5 1,-7-7 4,1-1 0,0 0-1,-1-1 1,1 1 0,0-1 0,0 1 0,0-1 0,1 0 0,-1-1-1,0 1 1,1-1 0,4 1 0,-3-1 23,-1-1 0,0 0 0,1 0 0,-1 0-1,0-1 1,0 0 0,1 0 0,-1 0 0,0 0 0,0-1 0,0 0 0,0 0 0,0 0 0,-1-1 0,1 0-1,0 0 1,-1 0 0,5-5 0,2-1 59,-1-1-1,-1 0 1,0-1-1,0 0 1,13-23 0,-20 31-10,0-1 1,0 1 0,-1-1 0,1 0 0,-1 0 0,1 0-1,-1 0 1,-1 0 0,1-1 0,0 1 0,-1-6 0,0 8-28,-1-1-1,1 1 1,-1 0 0,1 0 0,-1-1 0,0 1-1,0 0 1,0 0 0,0 0 0,0 0 0,-1 0-1,1 0 1,-1 0 0,1 0 0,-1 0 0,0 1-1,0-1 1,1 1 0,-1-1 0,0 1 0,0 0-1,-3-2 1,-2 0-120,0 0 0,0 1 0,0-1 0,-1 1 0,1 1 0,-1-1 1,0 1-1,1 1 0,-12-1 0,2 2-250,-1 0 1,1 2 0,-19 4 0,23-4 41,1 1 0,0 1 0,0 0 1,-22 14-1,3 0-5311,25-15 3592,3-2-1596</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03.176"/>
    </inkml:context>
    <inkml:brush xml:id="br0">
      <inkml:brushProperty name="width" value="0.025" units="cm"/>
      <inkml:brushProperty name="height" value="0.025" units="cm"/>
    </inkml:brush>
  </inkml:definitions>
  <inkml:trace contextRef="#ctx0" brushRef="#br0">3 67 8320,'-2'15'2757,"1"-12"-1690,1-3-651,0 0-294,0 0-255,0 0 74,0 0 486,0 0 256,0 0-171,12-8 1530,5 1-1833,23-5 0,9-4-184,-33 9-64,8-3 28,31-8 0,-49 16 27,0 1 0,1 0 1,-1 0-1,0 0 0,0 1 0,1 0 0,-1 0 1,0 0-1,1 1 0,10 3 0,-14-3 17,-1 0 0,1 1-1,-1-1 1,1 1 0,-1 0 0,1 0 0,-1-1-1,0 2 1,0-1 0,0 0 0,0 0-1,0 1 1,0-1 0,-1 1 0,1-1 0,-1 1-1,0 0 1,0-1 0,0 1 0,0 0-1,0 0 1,-1 0 0,1 0 0,-1 5 0,2 6 127,-2 1 0,0 0 1,-4 23-1,-5 25 183,5-42-296,0 0-1,2 1 1,1-1 0,1 36-1,1-54-49,-1 0 0,0 0-1,1-1 1,-1 1 0,1 0-1,0-1 1,0 1 0,0 0-1,0-1 1,1 1 0,-1-1-1,1 0 1,-1 1 0,4 2-1,-3-4 19,-1 1 0,1-2 0,-1 1 0,1 0 0,0 0 0,0-1 0,-1 1 0,1 0 0,0-1 0,0 0-1,0 1 1,-1-1 0,1 0 0,0 0 0,0 0 0,0 0 0,0-1 0,0 1 0,-1 0 0,1-1 0,0 1 0,3-2 0,5-2 14,-1-1 1,1 1 0,-1-2 0,0 1-1,0-1 1,-1 0 0,1-1-1,-1 0 1,10-13 0,6-8-99,28-43 0,-45 60 59,25-39-9,29-62 1,-59 110 41,-1 0-1,0 0 1,0 0 0,-1 0 0,1 0 0,0 0 0,-1 0 0,1 0-1,-1 0 1,0 0 0,0-1 0,0 1 0,0 0 0,0 0 0,0 0-1,0 0 1,-1-1 0,1 1 0,-1 0 0,-1-4 0,2 6-17,-1 0 0,1-1 0,0 1-1,-1-1 1,1 1 0,0 0 0,-1-1 0,1 1 0,0 0 0,-1 0 0,1-1 0,-1 1 0,1 0 0,-1 0 0,1 0 0,-1 0 0,1-1-1,-1 1 1,1 0 0,0 0 0,-1 0 0,1 0 0,-1 0 0,1 0 0,-1 0 0,1 0 0,-1 0 0,1 1 0,-1-1 0,1 0-1,-1 0 1,1 0 0,-1 0 0,1 1 0,0-1 0,-1 0 0,1 0 0,-1 1 0,1-1 0,0 0 0,-1 1 0,1-1 0,0 0 0,-1 1-1,1-1 1,0 1 0,0-1 0,-1 1 0,0 2 0,-1-1 0,1 0-1,-1 0 1,1 1 0,0-1-1,0 0 1,-1 6 0,2-2-22,-1 1 0,2-1 1,-1 0-1,1 0 0,0 1 0,0-1 1,1 0-1,0 0 0,0 0 0,0 0 1,4 7-1,6 9-19,20 29 0,-29-47 43,41 57-2,-36-52-67,-1-1 0,2 1 0,-1-1 0,13 9 0,-19-16-79,0 0-1,-1 0 0,1 0 0,0 0 1,0 0-1,-1-1 0,1 1 0,0-1 1,3 1-1,-4-1-32,0 0 0,0 0 0,0 0 0,-1 0 0,1 0 0,0 0 0,0 0 0,0-1 0,0 1 0,0 0 0,0-1 0,-1 1 0,1-1 0,0 1 0,0-1 0,-1 1-1,1-1 1,0 1 0,-1-1 0,1 0 0,0 1 0,-1-1 0,1 0 0,0-1 0,11-24-3757,0-3 122</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04.361"/>
    </inkml:context>
    <inkml:brush xml:id="br0">
      <inkml:brushProperty name="width" value="0.025" units="cm"/>
      <inkml:brushProperty name="height" value="0.025" units="cm"/>
    </inkml:brush>
  </inkml:definitions>
  <inkml:trace contextRef="#ctx0" brushRef="#br0">113 216 5632,'0'1'324,"-1"0"-1,1 0 1,-1 0 0,1 0 0,0 0 0,-1 0-1,0 0 1,1 0 0,-1 0 0,0 0 0,1 0-1,-1 0 1,0 0 0,-1 1 0,1-1-207,0-1 1,0 1-1,1 0 0,-1 0 1,0 0-1,0 0 1,1 0-1,-1 0 1,1 0-1,-1 0 1,1 0-1,-1 0 0,1 0 1,-1 2-1,1-2 107,0-1-32,0 0-32,0 0-26,0 0-6,0 0 10,8-1 204,6-4-212,0 0 0,-1-1 0,0-1 0,0 0 0,0 0 0,-1-2 0,0 1 0,0-2 0,-1 1 0,-1-2 0,1 1 0,12-19 0,-22 27-86,0 0-1,1 0 0,-1 0 0,0-1 1,-1 1-1,1 0 0,0-1 1,-1 1-1,1-1 0,-1 1 1,0-1-1,0 1 0,0-1 0,0 1 1,0-1-1,0 1 0,-1-1 1,1 1-1,-1 0 0,0-1 1,0 1-1,0 0 0,0-1 1,0 1-1,0 0 0,-3-3 0,1 0-29,0 1-1,0 0 1,0 0-1,-1 0 1,1 0-1,-1 1 1,0-1-1,0 1 0,-1 0 1,1 0-1,-1 1 1,-5-3-1,2 2 6,-1 1 0,1 0 0,-1 1 1,1 0-1,-1 0 0,0 1 0,0 0 0,1 0 0,-1 1 0,0 1 0,1-1 0,-1 1 0,1 1 0,0-1 0,-1 1 1,1 1-1,0 0 0,-14 9 0,19-10-23,-1 0 1,1 1-1,0 0 1,0 0-1,0 0 0,0 0 1,1 0-1,0 0 1,0 0-1,0 1 1,0 0-1,1-1 0,-1 1 1,1 0-1,0-1 1,1 1-1,-1 0 1,1 0-1,0 0 1,0 0-1,0-1 0,1 1 1,2 9-1,0-1-69,1 1 0,1-1-1,0 0 1,1 0 0,0 0-1,1-1 1,8 13 0,-2-7-889,1-1 0,16 16 1,-2-7-2783</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07.535"/>
    </inkml:context>
    <inkml:brush xml:id="br0">
      <inkml:brushProperty name="width" value="0.025" units="cm"/>
      <inkml:brushProperty name="height" value="0.025" units="cm"/>
    </inkml:brush>
  </inkml:definitions>
  <inkml:trace contextRef="#ctx0" brushRef="#br0">14 820 4608,'-2'2'367,"0"1"-1,1 0 1,-1-1 0,1 1 0,0 0-1,0 0 1,0 0 0,0 0 0,0 0-1,1 0 1,-1 1 0,1 3 0,0-6 54,10 10 155,-9-11-513,0 1 0,0-1 1,0 1-1,0-1 0,0 1 0,0-1 1,0 0-1,0 0 0,0 1 0,0-1 0,0 0 1,0 0-1,1 0 0,-1 0 0,0-1 0,0 1 1,0 0-1,2-1 0,-1 0 21,1 0 0,0 0 0,0-1 0,-1 1 0,1-1 0,3-3 0,2-3 73,0 1 1,12-18-1,-13 15-66,0-1 1,-1 0-1,7-16 0,3-8-88,-2 8-102,-1-1 0,-1 0 0,-2-1 0,0 0 0,-2 0 0,6-49 0,-13 75 142,-1 0 1,0-1-1,0 1 0,-1 0 1,1 0-1,0 0 0,-1 0 0,0 0 1,0 0-1,0 0 0,-1-3 1,1 4 3,0 1 0,0 0 0,0 0 0,0 0 0,0 0 0,0 0 1,0 0-1,0 0 0,0 0 0,0 0 0,0 0 0,0 0 0,-1 1 0,1-1 0,0 0 1,-1 1-1,1-1 0,0 1 0,-1 0 0,1-1 0,-1 1 0,1 0 0,-1 0 1,1 0-1,-1 0 0,-1 0 0,-3 1 13,0 0 1,0 0-1,0 0 1,0 1-1,1 0 1,-1 0-1,0 0 1,1 1-1,-1 0 1,1 0 0,0 0-1,0 1 1,0-1-1,0 1 1,1 0-1,-1 1 1,1-1-1,0 1 1,1 0-1,-4 5 1,3-4-91,1 0 1,1 1-1,-1-1 1,1 1 0,0-1-1,0 1 1,1 0-1,-1 0 1,2 0-1,-1-1 1,1 1 0,0 0-1,0 0 1,1 0-1,0 0 1,0 0 0,4 9-1,-1-4 29,0-1 1,2 1-1,-1-1 0,1 0 1,1-1-1,0 1 0,0-1 0,1-1 1,0 0-1,1 0 0,0 0 0,20 13 1,-17-14 110,0 0 1,1-1-1,0-1 0,0 0 1,0-1-1,1 0 1,0-1-1,0-1 1,0 0-1,29 2 1,-31-5-83,1 0 0,-1 0 0,1-1 0,-1-1 0,1 0 1,-1-1-1,0 0 0,0-1 0,0 0 0,0-1 1,-1 0-1,0-1 0,0 0 0,0-1 0,-1 0 1,0-1-1,0 0 0,-1-1 0,0 1 0,11-16 0,105-141-267,-86 108 217,32-60 1,-61 97 32,-1-1-1,0 0 1,-2 0 0,10-41-1,-14 48 0,-2 1 1,1-1-1,-2 1 0,0-1 0,0 1 0,-1-1 0,-1 1 0,0-1 0,-6-15 1,6 23-13,0 0 0,0 1 1,-1-1-1,0 1 0,0 0 1,-1 0-1,1 0 0,-1 0 1,0 1-1,-1 0 0,1-1 1,-6-3-1,8 7 12,1 0 1,-1 0-1,0 0 1,0 0-1,0 0 0,0 0 1,1 0-1,-1 1 1,0-1-1,0 1 0,0-1 1,-1 1-1,1 0 1,0 0-1,0 0 0,0 0 1,0 0-1,0 0 1,0 1-1,0-1 0,0 1 1,0-1-1,0 1 1,0 0-1,0 0 0,1 0 1,-1 0-1,0 0 1,0 0-1,1 0 0,-1 1 1,1-1-1,-1 1 1,1-1-1,-1 1 0,1-1 1,0 1-1,-2 2 0,-2 6-40,-1-1 0,2 1 0,-1 0 0,1 0-1,1 0 1,-1 0 0,-2 21 0,-5 79-220,10-96 208,-4 235-487,2-28 562,-1-154 108,-16 85 1,-25 35 92,31-143-82,-1-1-1,-25 48 0,38-87-147,-3 6-52,0 0-1,0-1 0,-1 1 1,-1-1-1,1 0 0,-11 9 1,17-17 28,-1 0-1,0 0 1,0-1 0,1 1-1,-1 0 1,0-1 0,0 1 0,0-1-1,0 1 1,0-1 0,0 1 0,1-1-1,-1 0 1,0 1 0,0-1-1,0 0 1,0 0 0,0 0 0,-1 0-1,1 0 1,0 0 0,0 0-1,0 0 1,0 0 0,-1-1 0,1 1 0,0-1 0,0 0 1,-1 0-1,1 0 0,0 0 1,0 0-1,0 0 0,0-1 0,0 1 1,0 0-1,0 0 0,1-1 1,-1 1-1,-1-3 0,0-4-22,-1 0-1,1 0 1,0 0-1,1 0 1,-1-9 0,2 1 12,1 0 0,0 0 0,1 0 0,0 0 0,10-29 0,33-76-108,-39 107 136,88-194 16,-68 161 4,1 1 1,42-54-1,-25 44 13,119-157 30,-115 143 21,46-88 0,-84 140-45,-4 8 74,0 0 0,-1 1 0,-1-2 0,5-12 0,-9 21-104,1 0 0,-1 0 0,1 0 0,-1 1 0,0-1 1,1 0-1,-1 0 0,0 0 0,-1 0 0,1 0 0,0 0 0,0 0 0,-1 1 0,1-1 0,-1 0 0,1 0 0,-1 0 0,0 1 0,0-1 0,0 0 0,0 1 0,0-1 0,0 1 0,0-1 0,-1 1 0,1 0 0,-1-1 0,1 1 0,-1 0 0,-2-2 1,3 3-12,0-1 0,-1 1 1,1 0-1,0-1 0,-1 1 1,1 0-1,0 0 0,-1 0 1,1 0-1,0 0 1,-1 0-1,1 0 0,0 1 1,-1-1-1,1 0 0,0 1 1,0-1-1,-1 1 1,1-1-1,0 1 0,0 0 1,0-1-1,0 1 0,0 0 1,0 0-1,0 0 1,0 0-1,0 0 0,0 0 1,-1 1-1,-3 4 12,0 1 0,1-1 0,-7 13 1,-9 21-124,2 2 0,3-1 0,-20 77 0,-11 134 187,12-55 33,-71 211 807,102-400-986,2-4-96,-1 1 1,1 0-1,0-1 0,0 8 0,10-22-635,33-67 470,-11 17 313,104-160-32,-94 164 321,82-89 0,-116 137-94,1 1 0,-1 0 1,2 1-1,-1-1 0,10-4 1,-17 10-151,-1 1 1,1-1 0,-1 1-1,1 0 1,0-1 0,-1 1 0,1 0-1,0 0 1,-1-1 0,1 1 0,-1 0-1,1 0 1,0 0 0,0 0-1,-1 0 1,1 0 0,0 0 0,-1 0-1,1 0 1,0 0 0,-1 0 0,1 0-1,0 1 1,-1-1 0,1 0 0,-1 0-1,1 1 1,0-1 0,-1 0-1,1 1 1,-1-1 0,1 1 0,-1-1-1,1 1 1,-1-1 0,1 1 0,-1-1-1,0 1 1,1-1 0,-1 1 0,1 0-1,-1-1 1,0 1 0,0-1-1,0 1 1,1 0 0,-1-1 0,0 2-1,1 4 69,0 0 0,0 0 0,-1 0 0,0 8-1,0-9-97,0 76-1487,1-75-779,3-11-1786</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4:17.434"/>
    </inkml:context>
    <inkml:brush xml:id="br0">
      <inkml:brushProperty name="width" value="0.2" units="cm"/>
      <inkml:brushProperty name="height" value="0.2" units="cm"/>
    </inkml:brush>
  </inkml:definitions>
  <inkml:trace contextRef="#ctx0" brushRef="#br0">17 0 640,'0'1'217,"1"-1"-1,-1 1 1,0 0-1,0-1 1,0 1-1,0 0 1,0-1-1,0 1 1,0 0-1,0 0 1,0-1-1,0 1 1,0 0-1,0-1 1,0 1-1,0 0 1,-1-1 0,1 1-1,-1 1 1,0 0-131,1 0-1,-1 1 1,0-1 0,0 0 0,-1 0 0,1 0 0,0 1 0,-2 1 0,-2 4 1221,10-4-744,12-3-232,-16-1-266,0 0 181,-1 0-1,0 0-48,0 0-63,0 0-108,-1 21 446,2-17-385,-1 0-1,-1 1 1,1-1 0,0 0 0,-3 7-1,1-2 12,1 0 0,0 0 0,0 0 0,1 0 0,1 17 0,0 1-67,-1 5 3,3 110-75,-1-119-21,1 0 1,1 0-1,1 0 1,8 22-1,-12-40 55,1-1 0,0 0-1,0 1 1,0-1 0,0 0 0,1 0-1,0 0 1,0-1 0,0 1-1,4 3 1,-5-6 12,0 1-1,0-1 1,0 0 0,0 0-1,0 1 1,0-2 0,0 1-1,0 0 1,0 0 0,1-1-1,-1 1 1,0-1-1,1 0 1,-1 0 0,0 1-1,1-2 1,-1 1 0,0 0-1,0 0 1,1-1 0,-1 1-1,3-2 1,6-2 11,0-1 0,0 0 0,0-1 0,-1 0 0,0-1-1,0 0 1,-1-1 0,0 0 0,0 0 0,0-1 0,7-10 0,2-5 40,-1-1 0,-1 0 1,17-36-1,-29 52-24,-1 0 0,1-1 0,-1 1 1,-1-1-1,0 1 0,0-1 0,-1 0 0,0-17 0,-2 4 51,-1 0 1,-9-36-1,10 54-95,0 0 0,0 0 1,-1 0-1,0 0 0,0 0 1,0 0-1,0 1 1,-1-1-1,0 1 0,-3-5 1,5 9 10,1 0 0,0 0 1,-1-1-1,1 1 1,0 0-1,-1 0 0,1 0 1,0-1-1,-1 1 0,1 0 1,0 0-1,-1 0 1,1 0-1,-1 0 0,1 0 1,0 0-1,-1 0 0,1 0 1,-1 0-1,1 0 1,0 0-1,-1 0 0,1 0 1,-1 0-1,1 0 0,0 0 1,-1 1-1,1-1 1,-1 0-1,-9 12-46,-3 14-74,10-15 104,1 0 0,0 0 0,0 1 0,1-1 1,1 0-1,1 23 0,14 68 90,-14-96-87,48 202 44,-38-166-54,-4-8 148,-1 0 1,-1 1 0,-2-1 0,-2 1-1,-1 0 1,-2-1 0,-1 1-1,-1-1 1,-2 1 0,-2-2 0,-1 1-1,-22 52 1,28-78-83,-1 0-1,0 0 1,-1-1-1,1 0 1,-1 0-1,-1 0 1,0 0 0,1-1-1,-2 1 1,1-2-1,-1 1 1,-13 8-1,15-11 22,-1 0 0,0-1 0,1 1-1,-1-1 1,0-1 0,-1 1-1,1-1 1,0 0 0,0 0 0,-1 0-1,1-1 1,0 0 0,0-1-1,-1 1 1,1-1 0,0 0 0,-11-4-1,15 4-45,0 1 0,1-1 0,-1 1 0,1-1-1,0 0 1,-1 1 0,1-1 0,0 0 0,-1 0-1,1 0 1,0 0 0,0-1 0,0 1 0,0 0-1,0 0 1,0-1 0,0 1 0,0 0 0,0-1 0,0-1-1,0 1-12,1-1-1,0 1 0,-1 0 0,1-1 1,0 1-1,0-1 0,0 1 1,1-1-1,-1 1 0,0 0 0,1-1 1,1-2-1,1-4-23,2-1 1,-1 1-1,1 0 0,1 0 0,8-11 1,19-19-126,2 0 1,49-39 0,21-23-1087,41-61-5772,-84 87 3606</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07.907"/>
    </inkml:context>
    <inkml:brush xml:id="br0">
      <inkml:brushProperty name="width" value="0.025" units="cm"/>
      <inkml:brushProperty name="height" value="0.025" units="cm"/>
    </inkml:brush>
  </inkml:definitions>
  <inkml:trace contextRef="#ctx0" brushRef="#br0">12 1 9856,'-12'21'3680,"17"-6"-2848,2-11-1248,-7-4-672,8-12-2816,5-13-1088</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08.248"/>
    </inkml:context>
    <inkml:brush xml:id="br0">
      <inkml:brushProperty name="width" value="0.025" units="cm"/>
      <inkml:brushProperty name="height" value="0.025" units="cm"/>
    </inkml:brush>
  </inkml:definitions>
  <inkml:trace contextRef="#ctx0" brushRef="#br0">371 50 7296,'0'0'210,"1"0"1,0 0 0,0 0-1,0-1 1,0 1 0,0 0-1,0-1 1,0 1 0,-1 0-1,1-1 1,0 1 0,0-1-1,1 0 1,-1 0-255,0-1 1,0 1-1,1 0 0,-1-1 1,0 1-1,0-1 0,0 1 1,0-1-1,-1 1 0,1-1 1,0-2-1,0 3 2,-1 0 0,0 0 0,0 0 0,1 1 0,-1-1 0,0 0 0,0 0 0,0 0 0,0 0 0,0 0 0,0 0 0,-1 0 0,1 0 0,0 0 0,0 0 0,-1 0 0,1 0 0,0 0 0,-1 0 0,0 0 161,1 1 1,-1-1-1,1 1 1,-1-1-1,1 1 0,-1 0 1,1-1-1,-1 1 1,0 0-1,1-1 0,-1 1 1,1 0-1,-1 0 1,0 0-1,1 0 0,-1-1 1,0 1-1,1 0 1,-2 0-1,-7 1 657,0 0 0,0 1 0,1 0 1,-1 0-1,-9 5 0,-13 3-137,12-5-650,0 1 0,1 0 1,0 2-1,1 0 0,-1 1 1,2 1-1,-1 0 0,-19 17 1,26-18 33,0 0 0,0 1 0,1 0 0,1 1 0,-1 0 0,2 0 0,0 1 0,0 0 0,1 0 0,0 0 0,1 1 0,-5 22-1,8-28-51,0 0 0,1 0-1,1 0 1,-1 0-1,1 0 1,0 0-1,0 0 1,1 0 0,0 0-1,2 7 1,-2-11 14,0 0 0,0 0 1,0-1-1,1 1 0,-1-1 1,1 1-1,-1-1 0,1 1 1,0-1-1,0 0 0,0 0 1,0 0-1,0 0 0,1 0 1,-1-1-1,1 1 0,-1 0 1,1-1-1,-1 0 0,1 0 1,0 0-1,0 0 0,-1 0 1,1 0-1,0-1 0,3 1 1,3-1 11,0 1 0,-1-1 1,1-1-1,0 0 0,0 0 1,-1-1-1,1 0 0,-1 0 1,11-5-1,9-5-9,34-22 0,-38 21 25,27-16 58,-12 6 195,54-22 0,-91 44-195,1 0 0,0 0 0,-1 0 0,1 0 0,0 0 0,0 1-1,0 0 1,0-1 0,-1 1 0,1 0 0,0 0 0,4 1 0,-5 0 12,0 0 0,0 0-1,0-1 1,-1 1 0,1 0-1,0 1 1,0-1 0,-1 0-1,1 0 1,-1 1 0,1-1-1,-1 1 1,0 0 0,1-1-1,-1 1 1,0 0 0,2 3-1,9 22 264,-10-20-431,1 0 1,1 0 0,-1 0 0,1-1 0,8 11-1,-11-16 25,-1 0-1,0-1 0,1 1 0,-1-1 0,1 1 0,-1-1 0,1 0 0,-1 1 1,1-1-1,0 1 0,-1-1 0,1 0 0,-1 0 0,1 1 0,0-1 1,-1 0-1,1 0 0,0 0 0,-1 0 0,1 0 0,0 1 0,-1-1 0,1 0 1,0-1-1,-1 1 0,1 0 0,0 0 0,-1 0 0,1 0 0,0 0 0,-1-1 1,1 1-1,0 0 0,-1-1 0,1 1 0,-1 0 0,1-1 0,-1 1 1,1-1-1,-1 1 0,1-1 0,-1 1 0,1-2 0,3-2-773,-1-1 0,0 1 0,-1-1 0,4-8-1,-4 10 255,13-32-4422,1-3 1098</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08.607"/>
    </inkml:context>
    <inkml:brush xml:id="br0">
      <inkml:brushProperty name="width" value="0.025" units="cm"/>
      <inkml:brushProperty name="height" value="0.025" units="cm"/>
    </inkml:brush>
  </inkml:definitions>
  <inkml:trace contextRef="#ctx0" brushRef="#br0">0 1 9472,'0'28'3520,"0"-13"-2752,5-7-352,-1-5-352,-4-3-3264,0 0-2080,0-21 1920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09.715"/>
    </inkml:context>
    <inkml:brush xml:id="br0">
      <inkml:brushProperty name="width" value="0.025" units="cm"/>
      <inkml:brushProperty name="height" value="0.025" units="cm"/>
    </inkml:brush>
  </inkml:definitions>
  <inkml:trace contextRef="#ctx0" brushRef="#br0">5 556 8192,'-1'2'321,"1"0"0,-1 0 0,0 1 0,1-1 0,-1 0 0,1 0 0,0 0 0,0 1 0,0 2 0,5-11-3230,7 1 4720,-6 4-1657,1 0 1,-1 0-1,0 0 1,1-1-1,-1 0 1,0 0-1,0-1 1,0 1-1,-1-1 1,1 0-1,-1-1 0,1 0 1,-1 1-1,0-2 1,0 1-1,-1 0 1,6-7-1,-1 0-178,-1 0 0,0-1 0,0 0-1,-1 0 1,-1 0 0,0-1 0,5-14-1,-10 22-29,1-1 0,-1 1 0,-1-1 0,1 1 0,-1-1 0,0-5 0,0 9 36,0 1-1,0-1 1,0 0 0,-1 1-1,1-1 1,-1 1 0,1-1-1,-1 1 1,1-1 0,-1 1-1,-1-2 1,1 2 34,1 0 1,-1 1-1,0-1 1,1 1-1,-1-1 1,0 1-1,1-1 1,-1 1-1,0 0 1,1-1-1,-1 1 1,0 0-1,0 0 1,1 0-1,-1-1 0,0 1 1,0 0-1,0 0 1,1 0-1,-1 0 1,0 0-1,0 0 1,0 0-1,0 1 1,-3 0 56,1 0 0,0 0 1,0 1-1,-1-1 1,1 1-1,0 0 1,0-1-1,1 1 0,-1 1 1,0-1-1,1 0 1,-1 1-1,1-1 1,0 1-1,-3 3 0,-3 7-146,0 0-1,-7 16 1,8-15 63,-3 7 196,1 0 1,1 1 0,0 0-1,2 1 1,1 0 0,-5 46-1,9-65-179,1-1 0,0 1-1,0 0 1,0 0 0,1 0 0,0 0 0,-1 0-1,1-1 1,1 1 0,-1 0 0,0 0-1,1-1 1,0 1 0,3 4 0,-4-6-24,1 0 0,-1-1 0,1 1 0,0-1 0,-1 0 0,1 0 0,0 1 0,0-1 0,0 0 0,0 0 0,0-1 0,0 1 0,0 0 0,0-1 0,0 1 0,0-1 0,0 0 0,0 1 0,1-1 1,-1 0-1,0 0 0,0-1 0,0 1 0,0 0 0,0-1 0,0 1 0,4-2 0,6-3-32,0 0 0,-1-1 0,1-1 0,13-9 0,-8 4-15,56-42-117,-54 38 332,1 1 0,43-25 0,-60 39-40,0-1 0,1 1 0,-1 0 0,1 0 1,-1 0-1,1 0 0,5 0 0,-8 1-78,0 0 0,-1 0-1,1 0 1,0 0-1,-1 0 1,1 0-1,0 0 1,-1 0 0,1 1-1,0-1 1,-1 0-1,1 1 1,0-1 0,-1 0-1,1 1 1,-1-1-1,1 1 1,0 0-1,0 0-14,-1 0 0,1-1 0,-1 1 0,0 0-1,1 0 1,-1 0 0,0 0 0,0 0 0,1 0-1,-1 0 1,0 0 0,0 0 0,0 0 0,0 0-1,0 0 1,-1 0 0,1 1 0,-2 6-36,1 0 1,0 0-1,0 0 1,1 0-1,0 0 1,2 12-1,-2-19 1,0-1 1,0 1-1,0-1 0,0 0 0,0 1 0,1-1 0,-1 1 1,0-1-1,0 1 0,0-1 0,1 0 0,-1 1 1,0-1-1,1 0 0,-1 1 0,0-1 0,1 0 1,-1 1-1,0-1 0,1 0 0,-1 0 0,0 1 0,1-1 1,-1 0-1,1 0 0,-1 0 0,1 1 0,-1-1 1,1 0-1,-1 0 0,1 0 0,1 0-18,-1-1 0,1 1 0,-1 0 0,1-1 0,-1 1 0,0-1 0,1 1 0,-1-1 0,0 0 0,2-1 0,4-3-67,0-1-1,9-9 1,-14 13 106,28-34-33,-24 27 53,0 0-1,13-12 1,-19 21-4,1 0 0,-1-1 0,0 1 0,1-1 0,-1 1 0,1-1 0,-1 1-1,1 0 1,-1-1 0,1 1 0,-1 0 0,1 0 0,-1-1 0,1 1 0,-1 0 0,1 0 0,-1 0-1,1 0 1,-1-1 0,1 1 0,-1 0 0,1 0 0,0 0 0,-1 0 0,1 0 0,-1 1 0,1-1 0,-1 0-1,1 0 1,-1 0 0,1 0 0,0 1 0,0-1 0,0 2 63,1-1 0,-1 1 1,0 0-1,0-1 0,0 1 0,0 0 0,2 3 1,5 11-29,1-5-83,-5-6-27,0 1 1,0-1 0,1 0-1,4 4 1,-7-7 45,0-1 0,0 0 0,0 0 1,0 1-1,0-1 0,0 0 1,0-1-1,1 1 0,-1 0 0,0-1 1,0 1-1,1-1 0,-1 0 1,0 0-1,1 0 0,1 0 1,5-1 24,0-1 1,0 0-1,-1-1 1,1 1-1,-1-2 1,0 1-1,0-1 1,0 0-1,0-1 1,-1 0-1,0 0 1,0-1-1,0 0 1,9-10-1,-5 3-17,0 1 0,-1-2 0,-1 1 0,0-1 0,-1-1 0,0 0 0,5-15 1,0-12 13,-2 0 1,9-70-1,5-21-245,-19 107 112,-5 19 144,0 0 1,1 0-1,0 0 0,0 0 1,5-10-1,-4 49 595,-10 249 330,-3-147-956,-13 146-823,21-262-263,0 22-1,-7-63-1738,2-10 1434,-27-102-1172,26 110 3190,-1 1 0,-1 0 0,-18-32 0,-1 9 3524,29 46-4081,0 1 0,1-1-1,-1 1 1,0-1 0,0 1-1,1 0 1,-1-1 0,0 1 0,1 0-1,-1-1 1,0 1 0,1 0-1,-1-1 1,1 1 0,-1 0-1,0 0 1,1 0 0,-1-1 0,1 1-1,-1 0 1,1 0 0,-1 0-1,1 0 1,-1 0 0,1 0-1,16-4 398,-15 4-363,78-10 666,-59 9-1115,0-1 0,1-1 0,23-7 0,-44 10 75,-1 0 0,1-1 1,0 1-1,0 0 1,0-1-1,0 1 0,0-1 1,-1 1-1,1-1 1,0 1-1,0-1 0,-1 0 1,1 1-1,0-1 1,-1 0-1,1 1 0,0-1 1,-1 0-1,1 0 1,-1 0-1,1-1 0,0-8-3429</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11.988"/>
    </inkml:context>
    <inkml:brush xml:id="br0">
      <inkml:brushProperty name="width" value="0.025" units="cm"/>
      <inkml:brushProperty name="height" value="0.025" units="cm"/>
    </inkml:brush>
  </inkml:definitions>
  <inkml:trace contextRef="#ctx0" brushRef="#br0">4 294 1792,'0'0'168,"0"0"0,0 0 0,-1 0 0,1 0 0,0 0 0,0 0 1,0 0-1,0 0 0,0 0 0,0 0 0,-1 0 0,1 0 0,0 0 0,0 0 0,0 0 0,0 0 0,0 0 0,0 0 0,-1 0 1,1 0-1,0 1 0,0-1 0,0 0 0,0 0 0,0 0 0,0 0 0,0 0 0,0 0 0,0 0 0,0 1 0,0-1 1,0 0-1,-1 0 0,1 0 0,0 0 0,0 0 0,0 0 0,0 1 0,0-1 0,0 0 0,0 0 0,0 0 0,0 0 0,0 0 1,0 1-1,1-1 0,-1 0 0,0 0 0,0 0 0,0 0 0,0 0 0,6 11 1513,12 10-1761,-13-16 231,2 0 0,-1 0 1,1-1-1,-1 0 0,1 0 0,1 0 0,-1-1 0,0 0 1,16 4-1,6-1 45,39 4-1,-33-6-125,558 57 32,-473-57-57,143-15 1,-98 1 92,-81 7-75,197-6 54,-3 21 60,-275-12-171,250 18 399,-30-25 89,-7 0 36,-197 7-436,1 0 0,0 1 0,0 1 1,-1 0-1,38 11 0,-45-9-33,20 10 315,-30-14-264,5 0-44,-1 1 280,-6-1-350,1 0 0,0 0-1,-1 1 1,1-1-1,-1 0 1,1 0-1,-1 1 1,1-1-1,0 0 1,-1 1-1,1-1 1,-1 1-1,0-1 1,1 1 0,-1-1-1,1 1 1,-1-1-1,0 1 1,1-1-1,-1 1 1,0-1-1,1 1 1,-1-1-1,0 1 1,0 0-1,0-1 1,0 1 0,1 0-1,-1-1 1,0 1-1,0-1 1,0 1-1,0 0 1,0-1-1,-1 1 1,1 1-1,0 3 68,8 39 73,-3-30-178,-2-4-21,0-1 0,10 17-1,-13-25 58,0-1 0,0 0-1,0 0 1,0 0-1,0 0 1,0 0-1,1 1 1,-1-1-1,0 0 1,0 0 0,0 0-1,0 0 1,0 0-1,1 0 1,-1 0-1,0 0 1,0 0-1,0 1 1,1-1-1,-1 0 1,0 0 0,0 0-1,0 0 1,0 0-1,1 0 1,-1 0-1,0 0 1,0 0-1,0 0 1,1-1 0,-1 1-1,0 0 1,0 0-1,0 0 1,0 0-1,1 0 1,-1 0-1,0 0 1,0 0 0,0 0-1,0-1 1,0 1-1,1 0 1,-1 0-1,0 0 1,0-1-1,5-6-159,0-7 32,0 0-1,-1 0 1,-1 0-1,0-1 1,-2 1-1,1-1 1,-2-19-1,-1-3 63,-12-65 0,7 72 151,-1 1 1,-18-49-1,19 61 14,-2 0 1,-1 1-1,0 0 0,-1 0 1,-20-24-1,25 33-18,-1 1 1,-1 0-1,1 1 0,-1 0 1,0 0-1,0 0 0,-1 1 1,0 0-1,1 0 0,-1 1 1,0 0-1,-1 0 0,-15-3 1,23 6-73,0 0 0,0 0 0,0 0 0,0 0 0,0 0 0,0 0 0,0 0 0,1 0 0,-1 0 1,0 1-1,0-1 0,0 0 0,0 1 0,0-1 0,0 1 0,0-1 0,-1 1 0,2 0-13,0-1 0,0 0-1,-1 1 1,1-1 0,0 0 0,0 1-1,0-1 1,0 0 0,0 1 0,0-1-1,0 1 1,0-1 0,0 0-1,0 1 1,0-1 0,0 1 0,0-1-1,0 0 1,0 1 0,0-1 0,1 0-1,-1 1 1,0-1 0,0 0 0,0 1-1,0-1 1,1 0 0,-1 1 0,0-1-1,0 0 1,1 0 0,-1 1 0,0-1-1,1 0 1,-1 0 0,0 1 0,1-1-1,-1 0 1,0 0 0,1 0 0,-1 0-1,0 0 1,1 1 0,12 5-83,1 1 1,-1-2 0,20 6-1,7 4-17,236 100-41,-258-108 187,0 0 0,0 2 0,-1 0 0,0 1 0,-1 0 0,0 2 0,17 15 0,-28-22 10,-1 0-1,1 0 1,-1 1-1,0-1 0,-1 1 1,0 0-1,0 0 1,0 1-1,0-1 1,-1 1-1,0-1 1,2 13-1,-3-10-12,-1 1 0,0 0-1,0 0 1,-1-1 0,0 1-1,-1 0 1,0-1-1,-3 11 1,-4 4 20,-1-1 0,-1-1 0,-1 1 0,-1-2 0,-30 41 0,8-23-189,-1 0 1,-2-2 0,-1-2-1,-49 34 1,60-52-571,27-17 446,-1 1 0,0 0 1,1 0-1,-1 0 0,0-1 0,0 1 1,1-1-1,-1 0 0,0 1 0,0-1 1,0 0-1,1 0 0,-1 0 0,-3-1 1,5 1 169,0 0 1,0 0-1,0 0 1,-1 0-1,1 0 1,0 0-1,0 0 1,0-1-1,0 1 1,-1 0-1,1 0 1,0 0 0,0 0-1,0-1 1,0 1-1,0 0 1,0 0-1,0 0 1,-1 0-1,1-1 1,0 1-1,0 0 1,0 0-1,0 0 1,0-1 0,0 1-1,0 0 1,0 0-1,0-1 1,2-11-3369</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15.537"/>
    </inkml:context>
    <inkml:brush xml:id="br0">
      <inkml:brushProperty name="width" value="0.025" units="cm"/>
      <inkml:brushProperty name="height" value="0.025" units="cm"/>
    </inkml:brush>
  </inkml:definitions>
  <inkml:trace contextRef="#ctx0" brushRef="#br0">442 29 3200,'0'1'31,"0"-1"-1,-1 0 1,1 0 0,0 0 0,0 1 0,0-1-1,0 0 1,0 0 0,0 0 0,0 0-1,-1 1 1,1-1 0,0 0 0,0 0 0,0 0-1,0 0 1,0 0 0,-1 1 0,1-1-1,0 0 1,0 0 0,0 0 0,-1 0 0,1 0-1,0 0 1,0 0 0,0 0 0,-1 0-1,1 0 1,0 0 0,0 0 0,-1 0 0,1 0-1,0 0 1,0 0 0,0 0 0,-1 0-1,1 0 1,0 0 0,0 0 0,0 0-1,-1-1 1,1-9-154,0 2-464,0 8 620,0-1 0,0 1 1,0-1-1,0 1 0,0-1 0,0 1 0,0-1 0,0 1 0,0-1 0,0 1 1,0-1-1,0 1 0,0-1 0,-1 1 0,1-1 0,0 1 0,0-1 1,-1 1-1,1 0 0,0-1 0,-1 1 0,1-1 0,0 1 0,-1 0 0,1-1 1,-1 1-1,1 0 0,0-1 0,-1 1 0,-1 0 202,1 0 1,0 0-1,0 0 0,-1 0 0,1 0 1,0 0-1,0 1 0,-1-1 1,1 0-1,0 1 0,0-1 1,0 1-1,-2 0 0,-17 11 1414,1 0-1,0 2 1,-33 29 0,12-9-1321,-93 79 69,102-86-288,24-21-85,-45 43 177,48-45-237,0 1 1,0 0-1,1-1 0,-1 2 0,1-1 0,0 0 0,1 1 1,-1-1-1,-1 7 0,3-9-2,1 0 0,-1 0 0,1 1 0,0-1 0,0 0 0,1 0 0,-1 0 0,0 0 0,1 0-1,0 0 1,0 0 0,0 0 0,0 0 0,0 0 0,1-1 0,-1 1 0,1 0 0,-1-1 0,3 3 0,5 5-30,0 0 0,0-1 0,14 10-1,-6-5 106,14 12 34,-17-15 1,0 1-1,0 0 1,14 19 0,-24-27-45,-1 1 0,0-1 1,0 1-1,-1 0 0,1 0 0,-1 0 1,0 0-1,0 0 0,-1 0 0,0 0 1,0 1-1,0-1 0,0 1 1,-1-1-1,0 9 0,-2-4 5,1 0 1,-2 0-1,0 0 0,0 0 0,0-1 1,-2 1-1,1-1 0,-1 0 0,0 0 1,-1 0-1,0-1 0,0 0 0,-1 0 0,0 0 1,0-1-1,-1 0 0,0-1 0,0 0 1,-1 0-1,0 0 0,0-1 0,-16 6 1,24-10-57,0-1 1,1 1-1,-1-1 1,0 1 0,0-1-1,0 0 1,0 0-1,0 1 1,0-1 0,0 0-1,0 0 1,0 0-1,0 0 1,0 0 0,0 0-1,0 0 1,0 0 0,0 0-1,0-1 1,0 1-1,0 0 1,0-1 0,0 1-1,0-1 1,-1 0-1,2 0 5,-1 0 0,1 0 0,0 0 0,-1 0 0,1 0-1,0 0 1,0 0 0,0 0 0,0 0 0,0 0 0,0 0-1,0-1 1,0 1 0,0 0 0,0 0 0,1 0 0,-1 0-1,1-2 1,3-6-34,0 0 0,1-1 0,8-12 1,6-3 46,2 1 1,1 1-1,41-34 1,-23 20 5,237-247 203,-263 267-174,-1 2 287,17-15 0,-42 43 7,1 2 1,1-1-1,0 2 0,-15 30 0,17-22-323,0 0 0,2 0 0,0 1 0,-3 47 0,8-66-48,1 0 0,0 0-1,0 0 1,1 0 0,0 0-1,0 0 1,0 0 0,0 0-1,5 10 1,-5-14 24,0 1 0,0-1 0,1 0 1,-1 0-1,1 0 0,-1 0 0,1 0 0,0 0 0,0-1 0,0 1 0,0-1 1,0 1-1,0-1 0,0 0 0,0 1 0,1-1 0,-1 0 0,0 0 0,1-1 0,-1 1 1,1-1-1,-1 1 0,1-1 0,-1 0 0,5 1 0,3-2 6,1 0-1,0-1 1,-1 0-1,0 0 0,1-1 1,-1-1-1,0 1 1,17-10-1,-6 1 39,-1-1 0,35-28 1,-34 23-20,-2-1 0,0-1 1,-1 0-1,-1-2 0,-1 0 1,-1 0-1,14-29 0,-16 27 43,-8 15 16,-1 0 0,1 0 1,-1 0-1,-1-1 0,4-14 1,-7 10 55,0 14-108,0 0-1,0 0 1,0 0-1,0-1 1,-1 1 0,1 0-1,0 0 1,0 0-1,0-1 1,0 1 0,0 0-1,-1 0 1,1 0-1,0 0 1,0 0 0,0-1-1,0 1 1,-1 0-1,1 0 1,0 0 0,0 0-1,0 0 1,-1 0-1,1 0 1,0 0-1,0 0 1,0 0 0,-1 0-1,1 0 1,-1 0 5,0 0 1,0 1 0,0-1-1,0 1 1,0-1-1,0 1 1,0 0 0,1-1-1,-1 1 1,0 0-1,0-1 1,1 1 0,-1 0-1,1 0 1,-1 0-1,0 0 1,1-1 0,-1 3-1,-2 4-21,-1 1 0,2 0 1,-1 0-1,1 0 0,1 1 0,-1-1 0,1 14 0,0 4-30,4 31 0,-1-42-22,1 0-1,9 26 0,-1-4 14,-9-29 97,0 3-44,2 0 0,7 20 0,-10-29-20,0 0 0,0 0 1,0 0-1,0 0 0,0 0 0,1 0 1,-1 0-1,1-1 0,-1 1 0,1 0 1,0-1-1,-1 0 0,1 1 0,0-1 1,0 0-1,0 0 0,0 0 0,0 0 1,0 0-1,0 0 0,3 0 1,-2-1-10,-1 0 1,1 0 0,-1-1 0,1 1 0,-1-1 0,1 0 0,-1 1 0,1-1 0,-1 0 0,0 0 0,1-1 0,-1 1-1,3-3 1,27-23-95,-21 15 93,0-2 0,-1 1 0,10-18 0,14-21 93,108-116-158,-97 119 107,68-55 0,-103 96 19,-5 3-2,1 0-1,0 0 0,0 1 0,0 0 0,1 0 0,0 0 0,0 1 0,-1 0 0,9-2 1,-14 5-27,0-1 0,0 1 0,0 0 1,0 0-1,0 0 0,0 0 0,0 0 1,0 0-1,0 0 0,0 0 0,0 1 1,-1-1-1,1 0 0,0 0 0,0 1 1,0-1-1,0 1 0,0-1 0,0 1 1,-1-1-1,2 2 0,-1-1 6,1 0 1,-1 1-1,0-1 0,-1 1 0,1-1 1,0 1-1,0 0 0,-1-1 0,1 1 1,-1 0-1,1 1 0,0 6 52,0-1-1,0 0 1,-2 17-1,1-25-61,-4 55 30,-2-1 0,-3 0 1,-2-1-1,-28 81 0,37-128-64,-8 23-205,6-24-27,5-18-144,3-8 352,1 0 0,0 0 0,13-28 1,31-57-4,-38 84 50,22-32 0,-29 48 37,0 0 0,0 1 1,1 0-1,0 0 0,0 0 1,0 0-1,1 1 0,-1 0 1,1 0-1,9-4 1,-14 7-16,0 1 0,0-1 0,0 1 0,0 0 0,0-1 0,0 1 0,0 0 0,0 0 0,0 0 0,0 0 0,0 0 0,0 0 0,0 0 0,0 0 0,0 0 0,0 0 0,0 1 0,0-1 0,0 0 1,0 1-1,0-1 0,2 1 0,-2 1 2,0-1 0,0 0 1,0 0-1,0 1 0,0-1 1,0 0-1,0 1 1,0-1-1,-1 1 0,1-1 1,0 1-1,-1-1 0,1 3 1,1 5 64,-1 1 0,0 0 1,-1 18-1,0-21-30,1 42 182,-4 96-553,3-144 272,-1 0 1,1 0-1,0 1 1,0-1-1,0 0 1,1 0-1,-1 1 1,0-1-1,0 0 1,1 0-1,-1 1 1,1 1-1,3-4-419,2-9 220,26-74-106,21-44 310,-44 110 79,1 0 0,0 1 0,1 1 0,26-30 1,-32 41-1,0 0 0,1 0 0,0 1 0,0-1 1,0 1-1,0 1 0,13-6 0,-17 8-16,0 0 0,1 0 0,-1 1 1,0-1-1,0 1 0,1 0 0,-1 0 0,0 0 0,0 0 0,1 0 0,-1 0 0,4 1 0,-4 0-4,-1-1 1,1 1-1,-1 0 0,0 0 1,1 0-1,-1 0 0,0 0 0,1 0 1,-1 0-1,0 0 0,0 0 1,0 1-1,0-1 0,0 1 0,0-1 1,0 0-1,0 1 0,-1-1 1,2 3-1,-1 2 27,1-1 0,-1 1 0,0-1 0,0 1 0,-1 0 0,0 10 0,-5 37 229,2-28-124,-17 105-234,19-129 47,1 0 0,0 0 0,0 0 0,-1-1 0,1 1 1,0 0-1,0 0 0,0 0 0,0 0 0,0 0 0,1 0 0,-1 0 0,0 0 0,1 1 0,-1-2 12,1 0 0,-1 0 0,0 0-1,0 0 1,1 0 0,-1 0 0,0 0 0,1 0-1,-1 0 1,0 0 0,1-1 0,-1 1 0,0 0-1,0 0 1,1 0 0,-1-1 0,0 1 0,0 0-1,1 0 1,-1-1 0,0 1 0,0 0 0,0 0 0,1-1-1,-1 1 1,0-1 0,16-27-511,5-31 42,-9 22-317,-8 28 774,1 1-1,0 0 0,0 0 0,0 0 1,1 1-1,0 0 0,13-12 0,-10 10 47,-1 1 0,0-1-1,-1-1 1,8-11-1,-8 11 480,-6 10-468,-1 0-1,0 0 1,0 0 0,0 0 0,0 0-1,0 0 1,0 0 0,1 0 0,-1 0 0,0 0-1,0 0 1,0 0 0,0 0 0,0 0-1,0 0 1,0 0 0,1 0 0,-1 0-1,0 0 1,0 0 0,0 0 0,0 0-1,0 0 1,0 1 0,0-1 0,0 0 0,1 0-1,-1 0 1,0 0 0,0 0 0,0 0-1,0 0 1,0 0 0,0 0 0,0 1-1,0-1 1,0 0 0,0 0 0,0 0 0,0 0-1,0 0 1,0 0 0,0 1 0,0-1-1,1 23 1336,-1-17-1361,-4 56 412,-1-48-117,5 10 458,0-23-607,0 21-38,-2-19-43,1 12-90,1-11-26,-9 21 240,-7 10 63,7-13-372,7-19 91,1 1 1,-1 1-1,1-1 0,-1 0 1,1 0-1,1 0 0,-1 1 1,0 6-1,2-7-232,0-4 109,4-9 71,4-15 96,-3 1-132,1 2 0,18-39 0,26-39 134,1 19-105,-42 64 56,1 2 65,0 0-1,1 1 1,17-14-1,-24 22 65,-4 5-68,0-1 0,0 0-1,0 0 1,0 1-1,0-1 1,0 0-1,0 1 1,0-1-1,0 1 1,0-1-1,2 0 1,-3 1-16,0 0 0,0 0 1,1 0-1,-1 0 1,0 0-1,1 0 0,-1 1 1,0-1-1,1 0 0,-1 0 1,0 0-1,1 0 0,-1 0 1,0 0-1,0 1 1,1-1-1,-1 0 0,0 0 1,0 0-1,1 0 0,-1 1 1,0-1-1,0 0 0,0 0 1,1 1-1,-1-1 0,1 3 15,0-1-1,-1 1 1,1 0-1,-1-1 0,1 1 1,-1-1-1,0 1 0,0 3 1,-7 85 192,4-65-279,1 0 1,3 53-1,-1-77 41,0 1 1,1-1-1,-1 0 0,1 1 1,-1-1-1,1 0 1,0 1-1,0-1 1,0 0-1,0 0 0,1 0 1,2 4-1,-3-6 16,-1 1 1,1-1-1,0 1 0,0-1 0,0 1 1,-1-1-1,1 0 0,0 1 0,0-1 1,0 0-1,0 0 0,0 0 0,0 0 1,0 0-1,0 0 0,0 0 0,0 0 1,-1 0-1,1 0 0,0 0 0,0 0 1,0-1-1,0 1 0,0 0 0,0-1 1,0 1-1,-1 0 0,1-1 0,0 1 1,0-1-1,-1 0 0,1 1 0,0-1 1,-1 0-1,2-1 0,8-8-43,-1 0 1,0-1-1,0 0 0,-1-1 1,9-19-1,-10 19 110,0-1 0,1 2 0,0-1 0,1 1 0,12-12-1,-21 23-49,0-1-1,0 1 0,1 0 0,-1 0 0,0-1 0,0 1 0,1 0 1,-1 0-1,0 0 0,1-1 0,-1 1 0,0 0 0,1 0 0,-1 0 1,0 0-1,1 0 0,-1 0 0,0 0 0,1 0 0,-1 0 1,0 0-1,1 0 0,-1 0 0,0 0 0,1 0 0,-1 0 0,0 0 1,1 0-1,-1 0 0,0 0 0,1 0 0,-1 1 0,0-1 0,0 0 1,1 0-1,-1 0 0,0 1 0,0-1 0,1 0 0,-1 0 0,0 1 1,0-1-1,1 0 0,-1 0 0,0 1 0,0-1 0,0 0 0,0 1 1,0-1-1,1 0 0,-1 1 0,0-1 0,5 22 166,-4-19-149,2 15 19,1-1-1,1 0 1,0 0-1,11 21 0,-12-30-78,-1-1 1,1 0-1,1 0 0,-1-1 0,1 1 0,0-1 0,1 0 0,0 0 0,0-1 1,0 0-1,13 9 0,-17-13 31,0 0 1,0 0 0,1 0 0,-1 0-1,0-1 1,1 1 0,-1-1-1,0 0 1,1 1 0,-1-1-1,0 0 1,1 0 0,-1 0-1,4-2 1,-1 1-11,-1 0 0,0 0 0,0-1 0,0 0 1,-1 0-1,1 0 0,5-4 0,2-3-3,-1 0 0,0-1 0,17-22 0,0-8 70,-21 29 97,0 1 1,1 1 0,13-15-1,-20 25-137,1 0-1,-1 0 0,1 0 1,-1-1-1,1 1 0,-1 0 0,0 0 1,0 0-1,1 0 0,-1 0 0,0 0 1,0 1-1,0-1 0,0 0 1,0 0-1,0 0 0,-1 1 0,2 30 178,-1-32-170,0 12-181,1 0 1,3 20-1,-1-26-2275,-2-17-422,-1-15-1002</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15.912"/>
    </inkml:context>
    <inkml:brush xml:id="br0">
      <inkml:brushProperty name="width" value="0.025" units="cm"/>
      <inkml:brushProperty name="height" value="0.025" units="cm"/>
    </inkml:brush>
  </inkml:definitions>
  <inkml:trace contextRef="#ctx0" brushRef="#br0">1 1 9344,'4'36'3520,"1"-29"-2752,2 4-288,-2-8-320,2-3-1824,2-3-704,-1-8-1088,-1-7-416</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16.822"/>
    </inkml:context>
    <inkml:brush xml:id="br0">
      <inkml:brushProperty name="width" value="0.025" units="cm"/>
      <inkml:brushProperty name="height" value="0.025" units="cm"/>
    </inkml:brush>
  </inkml:definitions>
  <inkml:trace contextRef="#ctx0" brushRef="#br0">3 350 1920,'-3'29'663,"4"19"5910,1-11-1932,-2-37-4640,0 0 0,0 1 1,0-1-1,0 0 0,0 0 0,0 0 1,0 0-1,0 0 0,0 0 0,0 0 0,0 0 1,0 0-1,0 0 0,0 0 0,1 0 1,-1 0-1,0 0 0,0 0 0,0 0 0,0 0 1,0 0-1,0 0 0,0 1 0,0-1 1,0 0-1,0 0 0,0 0 0,1 0 1,-1 0-1,0 0 0,0 0 0,0 0 0,0-1 1,0 1-1,0 0 0,0 0 0,0 0 1,0 0-1,0 0 0,0 0 0,1 0 0,-1 0 1,0 0-1,0 0 0,0 0 0,0 0 1,0 0-1,0 0 0,0 0 0,0 0 1,0 0-1,0 0 0,0-1 0,0 1 0,0 0 1,0 0-1,0 0 0,0 0 0,0 0 1,0 0-1,0 0 0,0 0 0,5-6-99,28-62-137,7-11 203,-34 68 77,1-1 1,1 1-1,-1 1 0,2 0 1,-1 0-1,2 0 0,13-10 1,-23 19-24,1 1 0,0-1 1,0 0-1,0 1 0,-1 0 1,1-1-1,0 1 0,0-1 1,0 1-1,0 0 1,0 0-1,0-1 0,0 1 1,0 0-1,0 0 0,0 0 1,-1 0-1,1 0 0,1 0 1,-1 1-1,0-1 0,-1 0 0,1 1 0,0-1 0,-1 1 0,1-1 0,0 1 0,-1-1 1,1 1-1,-1-1 0,1 1 0,-1 0 0,1-1 0,-1 1 0,0 0 0,1-1 0,-1 1 0,1 1 0,0 5 98,1-1-1,-1 1 0,0-1 0,0 12 0,0-3-24,3 16 41,8 39-88,-11-63-65,2 0 0,-1 0 0,1 0 0,-1-1 0,2 1 0,-1-1 0,8 10 0,-10-15 8,0 0 1,0 0-1,-1 0 0,1 0 1,0 0-1,0 0 0,0 0 1,1 0-1,-1 0 0,0-1 1,0 1-1,0-1 1,0 1-1,1-1 0,-1 1 1,0-1-1,1 1 0,-1-1 1,0 0-1,1 0 0,-1 0 1,2 0-1,-1 0-1,1-1 0,-1 0 0,0 1 0,0-1 0,0 0 0,0 0 0,1 0 0,-1-1 1,-1 1-1,1 0 0,3-4 0,3-2-7,-1-1 1,-1 0 0,0-1-1,9-14 1,-4 3-58,46-74-124,-54 93 927,-2 7-375,-1 10-107,0-13-132,-1 14-87,2 0 1,0 0-1,0-1 0,2 1 0,0-1 0,10 30 1,-13-44-40,1-1 0,-1 0 0,1 0 0,-1 1 0,1-1 0,-1 0 0,1 0 0,0 0 0,0 0 0,0 0 0,0 0 0,-1 0 0,1 0 0,0 0 0,1 0 0,-1 0 0,0 0 0,0-1 0,0 1 0,0 0 0,1-1 0,-1 1 0,0-1 0,0 0 0,1 1 0,-1-1 0,0 0 0,1 0 0,-1 0 0,1 0 0,0 0 0,1 0-6,-1-1 0,1 0-1,-1 0 1,0 0 0,1-1-1,-1 1 1,0 0 0,0-1 0,0 1-1,0-1 1,0 0 0,0 0-1,-1 1 1,1-1 0,-1 0-1,2-3 1,61-111-119,-43 75 187,-19 38-30,-1 1 1,0-1 0,1 1-1,-1 0 1,1 0-1,0-1 1,-1 1 0,1 0-1,4-2 1,-6 3-15,1 1 1,0 0-1,0 0 1,0-1-1,0 1 1,-1 0-1,1 0 1,0 0-1,0 0 1,0 0-1,0 0 1,0 0-1,0 0 1,0 0-1,0 0 1,-1 0-1,1 1 1,0-1-1,0 0 0,0 1 1,0-1-1,-1 0 1,1 1-1,0-1 1,0 1-1,-1-1 1,1 1-1,0 0 1,-1-1-1,2 2 1,-1-1-29,1 1 0,0-1 1,0 0-1,0 0 0,0 0 0,0 0 1,0 0-1,0 0 0,0-1 0,0 1 1,0-1-1,0 1 0,0-1 0,1 0 1,-1 0-1,0 0 0,0 0 0,0 0 1,0 0-1,1-1 0,-1 1 1,0-1-1,0 1 0,2-2 0,1 0-24,0-1-1,0 1 0,-1-1 0,0 1 1,1-1-1,-1-1 0,0 1 0,0-1 1,4-4-1,0-3-46,0-1 1,0 0-1,-1 0 0,-1 0 1,0-1-1,-1 0 0,0 0 1,-1-1-1,0 1 1,3-27-1,-7 37 158,0 0 1,0-1 0,0 1-1,0-1 1,-1 1-1,1 0 1,-1-1-1,0 1 1,0 0 0,0 0-1,0 0 1,-1 0-1,1 0 1,-1 0-1,0 0 1,0 0 0,0 0-1,-3-2 1,3 3-56,1 1 1,-1 0 0,0 0-1,1-1 1,-1 1 0,0 0-1,0 1 1,0-1-1,0 0 1,0 0 0,0 1-1,0 0 1,0-1 0,0 1-1,0 0 1,0 0 0,0 0-1,0 0 1,0 0 0,0 0-1,0 1 1,0-1-1,0 1 1,0-1 0,0 1-1,0 0 1,0 0 0,0 0-1,0 0 1,1 0 0,-3 1-1,1 1-8,-1 0 0,1 0 1,-1 1-1,1-1 0,0 1 0,0-1 0,1 1 0,-1 0 0,1 0 1,0 0-1,0 1 0,-2 6 0,-2 7 146,-5 33 0,9-40-130,-24 202 203,16-112-263,-6 10 227,-4-1 1,-5-1 0,-68 183-1,84-266-62,8-20-120,-1-1 0,0 1-1,0 0 1,-1 0-1,1-1 1,-6 7 0,9-12-7,-1 0 0,0 0 0,0 0 0,0 0 0,0 0 0,0-1 0,-1 1 0,1 0 0,0 0 0,0 0 0,0 0 0,0 0 0,0 0 0,0 0 0,0 0 0,0 0 0,0 0 0,0 0 0,0-1 0,0 1 0,0 0 0,0 0 0,0 0 0,0 0 0,0 0 0,0 0 0,0 0 0,0 0 0,-1 0 0,1 0 0,0 0 0,0 0 0,0 0 0,0 0 0,0 0 0,0 0 0,0 0 0,0 0 0,0 0 0,0 0 0,-1 0 0,1 0 0,0 0 0,0 0 0,0 0 0,0 0 0,0 0 0,0 0 0,0 0 0,0 0 1,0 0-1,0 0 0,0 0 0,-1 0 0,1 0 0,0 0 0,0 0 0,0 0 0,0 0 0,0 0 0,0 1 0,1-11-74,11-40-100,3 1 0,34-75-1,-45 114 134,7-19-230,3 0-1,0 1 1,36-51-1,112-105-5458,-161 183 5685,43-46-2992</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18.256"/>
    </inkml:context>
    <inkml:brush xml:id="br0">
      <inkml:brushProperty name="width" value="0.025" units="cm"/>
      <inkml:brushProperty name="height" value="0.025" units="cm"/>
    </inkml:brush>
  </inkml:definitions>
  <inkml:trace contextRef="#ctx0" brushRef="#br0">101 8 4480,'5'-7'3520,"-8"13"-288,-8 13-1387,2-3-1256,1 0 0,0 0 0,1 1-1,-8 29 1,4-12-93,4-13-487,0 0 0,1 1-1,2 0 1,0 0 0,1 0 0,1 0 0,2 0 0,2 37 0,-2-57-40,1 0 1,-1 1 0,1-1-1,-1 1 1,1-1-1,0 0 1,0 1 0,0-1-1,0 0 1,1 0-1,-1 0 1,3 4 0,-3-5 19,0-1 0,0 1 0,0 0 0,1-1 0,-1 1 1,0-1-1,0 1 0,0-1 0,0 1 0,1-1 0,-1 0 1,0 1-1,0-1 0,0 0 0,1 0 0,-1 0 0,0 0 1,0 0-1,1-1 0,-1 1 0,0 0 0,0 0 0,1-1 1,-1 1-1,0-1 0,0 1 0,1-1 0,3-2-14,0 0-1,-1 0 0,0 0 1,1 0-1,-1-1 0,0 1 1,5-8-1,24-34-15,-25 33 42,56-98-303,-45 74 277,33-48 0,-51 83 53,0-1 0,0 1-1,0-1 1,1 1 0,-1 0 0,0 0 0,1-1 0,1 0-1,2 3 229,-3 8-69,-9 81 128,7-79-383,0 0 1,1 0-1,0 0 1,5 18-1,-6-27 49,1 1-1,0-1 1,-1 0-1,1 0 1,0 0-1,0 0 1,0 0-1,1 0 1,-1 0-1,0 0 1,1 0-1,-1 0 1,1-1-1,0 1 1,-1 0-1,1-1 1,0 0-1,0 1 1,0-1-1,0 0 1,0 0-1,0 0 1,0 0-1,1 0 1,-1-1-1,0 1 1,0-1-1,1 0 1,3 1-1,-3-1-2,0-1 0,0 1 0,1-1-1,-1 1 1,0-1 0,0 0 0,0 0-1,0 0 1,0-1 0,0 1 0,-1-1-1,1 0 1,0 1 0,3-4 0,2-3-37,0 0 0,12-17 0,-6 8 95,59-85 422,-65 94-489,4-5-140,-2-2 171,-9 13-16,0 1 0,0 0 1,0-1-1,0 1 0,0-1 1,0 0-1,-1 1 0,1-1 1,0 0-1,-1 1 0,1-1 1,-1 0-1,0 0 0,1 0 1,-1-2-1,-1-5-33,1-6 360,2 14-118,1 8-77,2 8 24,-1 1 1,-1-1 0,0 1-1,1 19 1,-3 65 455,-1-61-338,-3 70 156,-4 0 0,-32 156 0,34-225-483,4-29-2,-1 0 1,1 0 0,-2 0 0,0 0 0,-6 15 0,9-26 66,0 1 1,0-1-1,0 0 1,0 0-1,0 0 1,0 0 0,0 0-1,0 0 1,0 0-1,0 0 1,0 1-1,0-1 1,0 0-1,0 0 1,0 0-1,0 0 1,0 0-1,0 0 1,0 0-1,0 0 1,0 0 0,0 0-1,0 1 1,0-1-1,-1 0 1,1 0-1,0 0 1,0 0-1,0 0 1,0 0-1,0 0 1,0 0-1,0 0 1,0 0 0,0 0-1,-1 0 1,1 0-1,0 0 1,0 0-1,0 0 1,0 0-1,0 0 1,0 0-1,0 0 1,0 0-1,-1 0 1,1 0-1,0 0 1,0 0 0,0 0-1,0 0 1,0 0-1,0 0 1,0 0-1,0 0 1,0-1-1,0 1 1,-1 0-1,-1-9-106,0-13-23,5-43-54,18-106 0,-14 132 171,2 1-1,1 0 0,2 1 1,2 0-1,1 1 0,37-65 1,-39 81 32,2 0 1,-1 1-1,2 1 1,1 0 0,20-17-1,-23 24 40,1 0-1,1 0 1,-1 2-1,1 0 1,1 0-1,0 2 1,24-8-1,-38 14-79,1 0-1,-1 1 1,0-1 0,1 1-1,-1-1 1,7 1 0,-9 0 14,0 0 0,-1 0 1,1 1-1,0-1 1,0 0-1,-1 0 0,1 0 1,0 1-1,0-1 0,-1 0 1,1 1-1,0-1 0,-1 0 1,1 1-1,-1-1 1,1 1-1,-1-1 0,1 1 1,-1-1-1,1 1 0,-1 0 1,1-1-1,-1 1 0,1 0 1,-1-1-1,0 1 1,0 0-1,1-1 0,-1 1 1,0 0-1,0 0 0,0-1 1,0 1-1,0 0 0,0 1 1,0 3 16,-1 1-1,0-1 1,0 0 0,0 0-1,-1 0 1,0 0 0,0 0-1,0 0 1,0 0 0,-1-1-1,-4 7 1,-4 3 11,1-1-1,-16 15 1,11-14-106,2 1-97,-21 15 0,30-27-107,0 0-1,0 0 0,0 0 0,-1-1 0,1 0 0,0 1 0,-1-2 0,0 1 0,0-1 0,-7 2 0,-9-4-3413</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20.808"/>
    </inkml:context>
    <inkml:brush xml:id="br0">
      <inkml:brushProperty name="width" value="0.025" units="cm"/>
      <inkml:brushProperty name="height" value="0.025" units="cm"/>
    </inkml:brush>
  </inkml:definitions>
  <inkml:trace contextRef="#ctx0" brushRef="#br0">93 501 4224,'0'0'32,"0"0"1,0 0 0,0 0-1,0 0 1,0 0-1,0 0 1,0 0-1,0 0 1,0 0-1,0 0 1,0 0 0,0 0-1,1 0 1,-1 0-1,0 0 1,0 0-1,0 0 1,0 0-1,0 0 1,0 0 0,0 0-1,0 0 1,0 0-1,0 0 1,0 0-1,0 0 1,0 0-1,0 0 1,0 0-1,0 0 1,0 0 0,1 0-1,-1 0 1,0 0-1,0 0 1,0 0-1,0 0 1,0 0-1,0 0 1,0 0 0,0 0-1,0 0 1,0 0-1,0 0 1,0 1-1,0-1 1,0 0-1,0 0 1,0 0 0,0 0-1,0 0 1,0 0-1,0 0 1,0 0-1,0 0 1,0 0-1,0 0 1,0 0 0,0 0-1,5-7 566,4-12-813,-6 11-1,-1 1-1,-1 0 1,1-1 0,-1-10 0,0 8 979,-1 1 0,-1 0 0,0-1 1,0 1-1,-1 0 0,-3-9 0,-3-9-77,-18-37 0,20 53-596,0 0-1,0 0 1,-1 1-1,-1 0 1,-14-15-1,20 23-79,0 0 30,0 1-1,0-1 1,0 0 0,1 0-1,-1 0 1,0-1 0,1 1-1,-3-5 1,4 7-31,0-1-1,0 1 1,0-1-1,0 1 1,0-1 0,0 1-1,0-1 1,0 1-1,0 0 1,0-1-1,1 1 1,-1-1-1,0 1 1,0-1 0,0 1-1,0-1 1,1 1-1,-1 0 1,0-1-1,1 0 1,13-8 68,19-5-116,0 3-1,1 1 1,41-7 0,1-1-17,36-8 161,-91 22-41,-1 1 1,1 2-1,32 0 1,-50 1-48,-1 0 0,1 1 1,-1-1-1,1 1 0,-1-1 1,1 1-1,-1 0 0,1 0 1,-1 0-1,0 0 0,1 0 1,2 3-1,-4-3-3,0 0 1,1 1-1,-1-1 0,0 1 1,0-1-1,0 1 1,0 0-1,0 0 0,0-1 1,0 1-1,-1 0 0,1 0 1,-1 0-1,1 0 0,-1 0 1,0 3-1,2 19 179,-5 40-1,2-47-121,0 0 0,1 0 0,0 0 0,2 0 0,3 22 0,0-22-137,0 0 1,1-1-1,0 0 1,2 0-1,0-1 1,16 25-1,-20-35 63,0 0-1,0 0 0,0 0 1,1 0-1,0-1 0,0 1 1,0-1-1,0-1 0,0 1 1,1-1-1,0 0 0,-1 0 1,1 0-1,1-1 0,-1 0 1,0 0-1,0-1 1,1 0-1,-1 0 0,0 0 1,8-1-1,-7 0 30,1-2 1,0 1-1,-1-1 1,1 0 0,-1-1-1,0 0 1,1 0-1,-1 0 1,8-7-1,6-3 79,30-27 0,-22 15-235,-2-2 1,40-48-1,-54 59 123,-1-1-1,-1-1 0,0-1 0,-1 1 0,-1-1 1,8-27-1,-15 39-1,0-1 0,-1 1 0,0-1 0,0 1 0,-1-1 0,0 1 0,0 0 0,-1-1 0,-2-11 0,2 17-17,1 0-1,-1-1 1,1 1 0,-1 0-1,0 0 1,0-1-1,0 1 1,0 0 0,0 0-1,0 0 1,-1 0 0,1 0-1,-1 1 1,1-1-1,-1 0 1,0 1 0,0-1-1,0 1 1,0 0 0,0-1-1,0 1 1,0 0-1,0 0 1,0 0 0,0 1-1,-1-1 1,1 0 0,0 1-1,-1-1 1,1 1-1,0 0 1,-1 0 0,-3 0-1,2 1 22,-1-1 0,0 1 0,1 0 0,-1 0-1,1 1 1,-1 0 0,1-1 0,-1 1 0,1 1-1,0-1 1,0 1 0,0-1 0,-6 6 0,6-3 42,-1 0 1,1 0-1,0 1 1,0-1-1,1 1 1,0 0-1,0 0 0,-5 12 1,4-4-28,1-1 1,0 1-1,1 0 0,0 1 0,1-1 1,1 0-1,0 0 0,4 24 1,0-16-18,1-1 0,0 0 0,2-1 1,17 38-1,-18-46 93,0 0 0,1 0 0,1-1 0,0 0 1,1 0-1,0-1 0,0 0 0,21 17 0,-25-24-66,0 1 0,0-1 1,0 0-1,1-1 0,-1 1 1,1-1-1,0 0 0,-1-1 1,9 2-1,-10-2-45,0-1 0,0 0 1,-1 0-1,1 0 0,0-1 1,0 1-1,0-1 0,0 0 1,0 0-1,-1 0 0,1-1 1,0 1-1,-1-1 0,1 0 1,3-3-1,2-1-107,0-2 0,0 0 0,-1 0 0,0 0 0,9-13 0,31-51-274,-36 51 406,2 1-1,0 0 1,21-22-1,-27 34 36,1 1 0,-1 0 0,1 0 0,0 1 0,1 0 0,-1 1 0,1 0 0,19-6 0,-25 9 3,1 1 0,0 0-1,-1 0 1,1 0 0,0 0 0,0 1-1,-1 0 1,1 0 0,0 0 0,0 0 0,-1 1-1,1 0 1,0 0 0,0 0 0,-1 1-1,1-1 1,-1 1 0,0 0 0,1 1 0,-1-1-1,0 1 1,4 3 0,-5-3-23,0 0 0,-1 0-1,0 0 1,0 0 0,0 0 0,0 1 0,0-1 0,0 0-1,-1 1 1,0 0 0,0-1 0,0 1 0,0 0 0,0 0-1,-1 0 1,0-1 0,0 6 0,0 5-35,-1 0 0,-1 0 0,-4 17 0,1-10-49,-1-1 0,-1 0 1,0 0-1,-1 0 1,-16 26-1,16-33-223,0-1 0,-1-1 0,0 0 0,-1 0 0,0 0 0,-1-1 0,0-1 0,-22 15 0,33-23 273,-1-1 0,0 1 1,0 0-1,0-1 0,0 1 1,0-1-1,0 1 0,0-1 1,0 1-1,0-1 0,0 0 1,0 0-1,-1 1 0,1-1 1,0 0-1,0 0 0,0 0 1,0 0-1,0 0 0,0 0 1,-1-1-1,1 1 0,0 0 1,0-1-1,0 1 0,0 0 1,0-1-1,0 1 0,0-1 1,-1 0-1,1-1-33,0 1 0,0-1 0,0 1 1,1-1-1,-1 1 0,0-1 0,1 1 0,-1-1 0,1 1 0,-1-1 0,1 0 1,0 1-1,0-1 0,0 0 0,0 1 0,0-1 0,0 0 0,0 1 1,1-3-1,2-7-1545,0 1-1,7-16 1,-5 14 474,10-27-1234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4:22.357"/>
    </inkml:context>
    <inkml:brush xml:id="br0">
      <inkml:brushProperty name="width" value="0.2" units="cm"/>
      <inkml:brushProperty name="height" value="0.2" units="cm"/>
    </inkml:brush>
  </inkml:definitions>
  <inkml:trace contextRef="#ctx0" brushRef="#br0">5 715 3456,'0'2'297,"-1"-1"0,0 1 1,1 0-1,-1-1 0,1 1 0,-1 0 0,1 0 1,0 0-1,0 0 0,0-1 0,0 1 0,0 3 1,0 2 536,0-7-743,0 0-48,15-7-182,16-36 1177,1 1 0,57-54 1,5 3-959,97-123 0,-152 165-838,57-98 1,-85 123-734,-6 9-2244,-5 9 1100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22.083"/>
    </inkml:context>
    <inkml:brush xml:id="br0">
      <inkml:brushProperty name="width" value="0.025" units="cm"/>
      <inkml:brushProperty name="height" value="0.025" units="cm"/>
    </inkml:brush>
  </inkml:definitions>
  <inkml:trace contextRef="#ctx0" brushRef="#br0">90 561 3712,'0'0'43,"0"0"-1,0 0 1,0 0-1,0 0 1,-1 0 0,1 0-1,0 0 1,0 0-1,0 1 1,-1-1 0,1 0-1,0 0 1,0 0 0,0 0-1,-1 0 1,1 0-1,0 0 1,0-1 0,0 1-1,-1 0 1,1 0 0,0 0-1,0 0 1,0 0-1,-1 0 1,1 0 0,0 0-1,0 0 1,0 0-1,0-1 1,0 1 0,-1 0-1,1 0 1,-3-10 34,3-18-2174,0 17 945,1 4 440,-2-9 3657,-3 14-328,-4 6-310,3 1-1579,0 0 0,0 0 0,1 1 0,-1 0 0,1 0 0,-5 9 0,4-5-481,1 0-1,1-1 1,-6 20-1,5-5-392,1 1 1,0-1-1,2 27 0,1-37 94,1 0-1,4 27 1,-5-38 41,1 1-1,0-1 1,0 1-1,0-1 1,1 0-1,-1 0 1,1 1 0,-1-1-1,1 0 1,0 0-1,0-1 1,1 1-1,-1 0 1,0-1 0,1 1-1,0-1 1,3 3-1,-4-5 9,0 1 0,0 0 0,0-1-1,0 1 1,-1-1 0,1 0 0,0 0 0,0 0-1,0 0 1,0 0 0,0 0 0,0 0 0,0-1-1,0 1 1,0-1 0,0 1 0,0-1-1,0 0 1,-1 1 0,1-1 0,2-2 0,5-2-4,0-2 1,14-10 0,-18 12-6,12-11-51,0-1 0,-1 0 0,-1-2-1,20-30 1,3-4 299,-32 42 47,-6 9-15,-1 8-24,-8 16-141,2 0 0,1 1 1,0 0-1,-3 38 1,8-46-145,1-1 1,0 1-1,1 0 0,1 0 1,0 0-1,1-1 0,6 18 1,-8-29 31,0 0 1,0-1 0,0 1-1,0-1 1,1 1 0,-1-1-1,1 0 1,-1 0 0,1 1-1,0-1 1,0 0 0,0-1 0,0 1-1,0 0 1,0 0 0,0-1-1,1 1 1,-1-1 0,0 0-1,1 0 1,-1 0 0,1 0-1,0 0 1,-1 0 0,1-1-1,0 1 1,-1-1 0,1 0 0,0 0-1,0 0 1,-1 0 0,1 0-1,0-1 1,-1 1 0,1-1-1,0 0 1,-1 1 0,1-1-1,-1-1 1,1 1 0,-1 0 0,3-2-1,11-7 37,-2 0 0,1 0 0,-1-2 0,20-20-1,44-59-43,-36 40 19,-4-3-1,-1-1 1,57-117 0,-26 5 135,-54 127-188,-2-1 0,8-49 1,-19 84 55,0 0 0,-1 0 0,0 0 0,0 0 0,0 0 0,-1 0 0,0 0 0,0 0 0,0 0 0,-1 0 0,0 1 0,-3-8 1,4 11 23,0 0 0,0 0 1,-1 0-1,1 0 0,-1 0 1,0 0-1,1 1 1,-1-1-1,0 0 0,0 1 1,0-1-1,0 1 0,0 0 1,-1 0-1,1 0 1,0 0-1,-1 0 0,1 0 1,0 1-1,-1-1 0,1 1 1,-1-1-1,1 1 1,-1 0-1,1 0 0,-1 0 1,1 0-1,0 1 0,-1-1 1,1 1-1,-4 0 1,2 1-13,0 0 1,0 0 0,0 0 0,0 0 0,0 0 0,0 1-1,1-1 1,-1 1 0,1 0 0,-1 0 0,1 1-1,0-1 1,1 1 0,-1-1 0,1 1 0,-3 5 0,-3 6-114,0 2 1,-9 28 0,5-4-116,1 0 1,-10 83 0,13 87 133,11-139 119,14 72-1,-14-126-42,0 0-1,2-1 0,0 1 1,1-1-1,1 0 0,0-1 1,2 0-1,17 27 0,-21-35 42,1-1-1,0 1 1,1-2-1,0 1 1,0 0-1,0-1 0,1-1 1,0 1-1,0-1 1,0 0-1,1-1 1,-1 0-1,1-1 1,0 1-1,0-2 0,0 1 1,1-1-1,10 1 1,-10-3 6,1 0 1,-1 0-1,0-1 1,1 0-1,-1-1 0,0 0 1,1 0-1,-1-1 1,-1-1-1,11-4 0,-6 1-44,0-1-1,0-1 1,-1 0 0,0-1-1,21-20 1,-1-7-93,-2-1 0,-1-2 0,28-50 0,-52 81 89,25-42 40,-2-2 0,41-102 0,-63 135 43,-3 11 94,0 0 0,-1 0-1,0 0 1,-1-1 0,0 1-1,1-17 1,-9 55 139,4 6-158,3-1 1,0 1-1,3 0 1,7 34-1,-3-18-224,21 125-214,-9-54-2883,-20-115 1319,-4-11-897,-1-8-655</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22.426"/>
    </inkml:context>
    <inkml:brush xml:id="br0">
      <inkml:brushProperty name="width" value="0.025" units="cm"/>
      <inkml:brushProperty name="height" value="0.025" units="cm"/>
    </inkml:brush>
  </inkml:definitions>
  <inkml:trace contextRef="#ctx0" brushRef="#br0">12 160 6656,'-11'-53'4186,"11"52"-4069,0 1 0,0-1 0,0 0-1,0 1 1,0-1 0,0 0 0,0 1-1,1-1 1,-1 0 0,0 1 0,1-1-1,-1 1 1,0-1 0,1 0 0,-1 1-1,0-1 1,1 1 0,-1-1 0,1 1-1,-1-1 1,1 1 0,-1 0 0,1-1-1,0 1 1,-1 0 0,1-1 0,-1 1-1,1 0 1,0 0 0,0-1 0,22-5 768,-22 5-840,173-28 307,-83 6-1182,-32 2-5151,-38 11 2808</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22.801"/>
    </inkml:context>
    <inkml:brush xml:id="br0">
      <inkml:brushProperty name="width" value="0.025" units="cm"/>
      <inkml:brushProperty name="height" value="0.025" units="cm"/>
    </inkml:brush>
  </inkml:definitions>
  <inkml:trace contextRef="#ctx0" brushRef="#br0">235 1 5760,'0'0'245,"-1"1"0,1 0 0,0 0 0,0 0 0,-1-1 1,1 1-1,-1 0 0,1 0 0,-1-1 0,1 1 0,-1 0 0,1-1 1,-1 1-1,0-1 0,1 1 0,-1-1 0,0 1 0,1-1 0,-1 1 1,0-1-1,-1 1 0,-22 9 535,13-6-313,-6 5-10,0 0 0,1 1 0,1 1 0,0 1 0,0 0 0,-20 22 1,26-25-497,1 0 1,0 1 0,0 0 0,1 0-1,-6 12 1,13-21 17,-1 0 0,1 0 0,-1 1 0,1-1 0,-1 1-1,1-1 1,0 0 0,0 1 0,0-1 0,0 1 0,0-1 0,0 0-1,0 1 1,0-1 0,0 1 0,1-1 0,-1 0 0,0 1 0,1-1 0,1 3-1,-1-2-3,1 0-1,0 1 1,0-1-1,0 0 0,0 0 1,0 0-1,1 0 1,-1 0-1,4 2 1,3 1-15,0-1 1,1 1 0,-1-2-1,19 5 1,20 3 77,-21-6-17,-1 1 0,41 16 1,-65-22 7,-1 1-1,1 0 1,-1 0 0,0-1 0,1 1 0,-1 0 0,0 0 0,1 0 0,-1 0 0,0 1 0,1 0 0,-2-1-8,1-1 1,-1 1-1,0 0 0,1-1 1,-1 1-1,0 0 0,0 0 1,1-1-1,-1 1 0,0 0 1,0 0-1,0-1 0,0 1 1,0 0-1,0 0 0,-1 1 1,0 2 90,0-1 1,-1 1-1,0-1 1,0 0 0,0 0-1,0 1 1,-4 3-1,-10 11 195,-1 0 0,0-1 0,-1-1 0,0-1 0,-2-1 0,-23 14 0,32-21-481,7-4 4,1-1 1,-1 1-1,0-1 1,0 0-1,0 0 1,0 0-1,-5 0 1,8-1 66,1-1 0,-1 0 1,0 0-1,0 0 0,0 0 0,0 0 1,0 0-1,1-1 0,-1 1 0,0 0 1,0 0-1,0-1 0,1 1 1,-1 0-1,0-1 0,0 1 0,0-1 1,-1 0-139,1 0 1,0-1-1,0 1 1,0 0-1,1 0 1,-1-1-1,0 1 1,0-1-1,1 1 1,-1-1-1,1 1 1,-1-3-1,-3-26-3396</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23.510"/>
    </inkml:context>
    <inkml:brush xml:id="br0">
      <inkml:brushProperty name="width" value="0.025" units="cm"/>
      <inkml:brushProperty name="height" value="0.025" units="cm"/>
    </inkml:brush>
  </inkml:definitions>
  <inkml:trace contextRef="#ctx0" brushRef="#br0">5 15 5504,'9'-1'3829,"-3"-5"-3764,-2 0-20,-14 4 704,9 2-694,0 0 0,1 0 0,-1 1 1,1-1-1,-1 0 0,0 0 0,1 0 1,-1 1-1,1-1 0,-1 0 0,1 1 1,-1-1-1,1 0 0,-1 1 0,1-1 1,0 1-1,-1-1 0,1 0 0,-1 1 1,1-1-1,0 1 0,-1-1 1,1 1-1,0 0 0,0-1 0,-1 1 1,1-1-1,0 1 0,0-1 0,0 1 1,0 0-1,0 0 0,-1 25 832,1-18-675,0 29 196,9 312 1451,8-68-3374,-16-277 889,-1 0 1,1 1-1,0-1 0,0 0 0,2 7 1,2-8-3354,-2-7 406</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23.861"/>
    </inkml:context>
    <inkml:brush xml:id="br0">
      <inkml:brushProperty name="width" value="0.025" units="cm"/>
      <inkml:brushProperty name="height" value="0.025" units="cm"/>
    </inkml:brush>
  </inkml:definitions>
  <inkml:trace contextRef="#ctx0" brushRef="#br0">16 134 5632,'-1'0'142,"0"0"-1,0 0 1,0-1 0,1 1 0,-1 0-1,0 0 1,0 0 0,0-1 0,1 1 0,-1 0-1,0-1 1,0 1 0,1-1 0,-1 1-1,-1-2 1,2 2-128,0 0 0,0-1 0,-1 1 0,1 0 0,0 0 0,0-1 0,0 1 0,0 0 0,0-1 0,0 1 0,0 0 0,0-1 0,0 1 1,0 0-1,-1-1 0,2 1 0,-1 0 0,0-1 0,0 1 0,0 0 0,0-1 0,0 1 0,0 0 0,0-1 0,0 1 0,0 0 0,1 0 0,-1-1 0,0 1 0,0 0 0,0 0 0,1-1 0,-1 1 0,0 0 0,0 0 0,1-1 0,-1 1 0,0 0 0,0 0 0,1 0 0,-1 0 0,0-1 0,1 1 0,1 0 359,0-1 0,0 1 0,0-1-1,1 1 1,-1 0 0,0 0 0,0 0 0,0 0 0,5 1-1,1 0 353,23-2 831,42-5 0,-51 2-1485,0-1 0,-1 0 0,1-2 0,38-17 0,29-12-2970,-43 18-2794,-22 8 2648</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26.478"/>
    </inkml:context>
    <inkml:brush xml:id="br0">
      <inkml:brushProperty name="width" value="0.025" units="cm"/>
      <inkml:brushProperty name="height" value="0.025" units="cm"/>
    </inkml:brush>
  </inkml:definitions>
  <inkml:trace contextRef="#ctx0" brushRef="#br0">10 147 4736,'-1'1'319,"0"0"-1,1 0 1,-1 0 0,0 0 0,1 0-1,-1 0 1,0 1 0,1-1-1,0 0 1,-1 0 0,1 1 0,0-1-1,0 0 1,-1 0 0,1 1 0,0 1-1,-1 1 125,1-4-450,6-1-45,-2 1 22,0-1-1,0 0 0,0 0 0,0 0 1,0 0-1,0-1 0,0 0 1,6-3-1,-5 2 60,-1 1 0,1-1 0,0 1 1,0 1-1,6-2 0,47-6 1115,112-3 0,-88 12-1078,0 4-1,123 21 1,-61 4-67,141 26 1192,2-21-541,-130-27-664,-1-7 0,221-28 0,-83-8 104,-205 19-60,-60 10 9,52-5-1,-59 11 319,40 2 1,-60-1-324,-1 0 0,0 0 1,0 0-1,0 1 1,0-1-1,0 0 0,0 0 1,0 1-1,0-1 1,0 0-1,0 1 1,0-1-1,0 1 0,0 0 1,0-1-1,0 1 1,0 0-1,0-1 1,0 1-1,-1 0 0,1 0 1,0 0-1,-1 0 1,1 0-1,-1 0 1,1 0-1,-1 0 0,1 0 1,-1 0-1,1 0 1,-1 0-1,0 0 0,0 0 1,0 0-1,1 0 1,-1 0-1,0 1 1,-1-1-1,1 1 0,-1 5 93,-1 0 0,1 0 0,-2 0 0,1 0 0,-4 7 0,0 1 22,0 1-166,1 0-1,1 1 1,1-1-1,0 1 1,1 0-1,1 27 1,0-29-2,2 0 0,0 0 1,4 24-1,-3-33-41,0 0-283,0-16 181,0-2 165,0 0 1,-1 0-1,-1 0 1,0-1-1,-1 1 0,-1 0 1,-2-13-1,-25-84 99,23 91-77,2 6 46,-1 0 0,0 1 0,-1-1 0,-1 1 0,0 0 0,-15-18-1,10 16-30,0 1-1,-25-20 0,36 31-45,0 0 1,0 1-1,0-1 0,0 0 1,0 0-1,0 1 1,0-1-1,0 0 0,0 0 1,1 0-1,-1 0 1,0 0-1,1 0 0,-1 0 1,1-1-1,-1 1 1,1 0-1,-1 0 0,1 0 1,0 0-1,0-1 1,-1 1-1,1 0 0,0 0 1,0-1-1,0 1 1,1 0-1,-1 0 0,0 0 1,0-1-1,1 1 1,-1 0-1,0 0 0,1 0 1,-1 0-1,1-1 1,0 1-1,-1 0 0,1 0 1,0 0-1,0 1 1,-1-1-1,3-2 0,3-2-19,-1 1-1,1-1 1,1 1-1,-1 0 0,14-6 1,-9 5 26,1 0 0,1 1 0,-1 0 0,0 1 0,1 1 0,0 0 0,0 0 0,-1 2 0,1-1 0,0 1 1,0 1-1,0 1 0,0 0 0,22 6 0,78 32 14,-89-30 42,-1 2 0,35 21 0,-52-30-34,-1 1-1,0 1 0,0-1 0,0 1 0,0-1 0,-1 1 0,0 1 0,0-1 0,0 1 0,3 6 0,-6-10-21,0 1-1,0 0 0,0 0 1,0 0-1,0 0 0,0 0 1,-1 0-1,0 0 0,1 0 1,-1 0-1,0 1 0,-1-1 1,1 0-1,0 0 0,-1 0 1,0 0-1,0 0 0,0 0 1,0 0-1,0 0 0,0-1 0,-1 1 1,-2 3-1,-7 7 46,-1 0 0,0-2 0,-1 1 0,0-2 1,-1 0-1,-16 9 0,10-6 63,-88 56 585,83-55-581,-1-1 1,-38 14 0,49-22-163,-1 0 1,-25 4 0,37-9-227,-1 1-1,1-1 1,-1 0 0,1 0-1,-1 0 1,1 0-1,-1-1 1,1 0 0,-1 0-1,1 0 1,0 0 0,0-1-1,-8-4 1,-1-6-2434,4-8-1227</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34.260"/>
    </inkml:context>
    <inkml:brush xml:id="br0">
      <inkml:brushProperty name="width" value="0.025" units="cm"/>
      <inkml:brushProperty name="height" value="0.025" units="cm"/>
    </inkml:brush>
  </inkml:definitions>
  <inkml:trace contextRef="#ctx0" brushRef="#br0">5 1 128,'-5'0'0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34.837"/>
    </inkml:context>
    <inkml:brush xml:id="br0">
      <inkml:brushProperty name="width" value="0.025" units="cm"/>
      <inkml:brushProperty name="height" value="0.025" units="cm"/>
    </inkml:brush>
  </inkml:definitions>
  <inkml:trace contextRef="#ctx0" brushRef="#br0">319 4 4096,'-1'3'256,"1"-3"-121,0 0 0,0 1 0,0-1-1,0 0 1,0 0 0,0 0 0,0 1 0,-1-1 0,1 0 0,0 0 0,0 0-1,0 1 1,0-1 0,0 0 0,0 0 0,0 0 0,-1 0 0,1 1-1,0-1 1,0 0 0,0 0 0,0 0 0,-1 0 0,1 0 0,0 0-1,0 0 1,0 1 0,0-1 0,-1 0 0,1 0 0,0 0 0,0 0 0,-1 0-1,-5 0 934,4 1-747,0 0-1,1 0 1,-1 0-1,0 0 1,1 0-1,-1 1 1,1-1-1,-3 3 1,-5 4 378,-17 11-339,0 2 1,2 1 0,-35 39-1,43-42-280,1 1-1,1 0 1,1 1 0,1 1-1,-14 31 1,14-21 242,-15 58 1,24-74-339,0 1 0,1-1 0,0 1 0,2 0 0,1 26 0,0-37 0,0 0-1,0-1 1,1 1-1,-1 0 1,1-1 0,0 0-1,1 1 1,-1-1-1,5 5 1,-5-7 8,0 0 1,0-1-1,0 1 0,0-1 1,1 1-1,-1-1 1,1 0-1,0 0 1,0 0-1,0-1 0,0 1 1,0-1-1,0 1 1,0-1-1,0 0 0,7 1 1,-4-1 18,1-1-1,-1 0 1,1 0 0,-1-1 0,1 0-1,-1 0 1,1-1 0,-1 1 0,0-1-1,0-1 1,0 1 0,0-1-1,0 0 1,-1 0 0,7-5 0,5-4 20,-1-1 1,0-1 0,19-22 0,-6 3-39,-1-2 0,-2-1 1,-1-1-1,-2-1 0,-1-1 1,-3-1-1,24-68 0,-36 88 62,5-33-1,-11 46-10,0 0 1,0 0-1,-1-1 1,0 1-1,0 0 0,-1-1 1,-3-13-1,4 19-28,-1 0 0,1 0 0,-1 0 0,0 1 0,0-1 0,0 0 0,0 0 0,0 0 0,0 1 0,0-1 0,-1 1 0,1-1 0,0 1 1,-1-1-1,0 1 0,1 0 0,-1 0 0,0-1 0,1 1 0,-1 0 0,0 1 0,0-1 0,0 0 0,0 1 0,0-1 0,0 1 0,0-1 0,0 1 0,0 0 0,0 0 0,0 0 0,0 0 0,0 0 0,0 0 0,0 1 0,-4 0 0,-2 1-17,0 1 1,-1 0-1,1 1 0,0-1 0,1 1 0,-1 1 1,-9 6-1,-3 5-48,2 1-1,-1 0 1,-28 37 0,-39 66-906,70-94 147,1 0 0,2 0 0,0 1 0,2 1 0,-9 36 0,10-20-1261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35.615"/>
    </inkml:context>
    <inkml:brush xml:id="br0">
      <inkml:brushProperty name="width" value="0.025" units="cm"/>
      <inkml:brushProperty name="height" value="0.025" units="cm"/>
    </inkml:brush>
  </inkml:definitions>
  <inkml:trace contextRef="#ctx0" brushRef="#br0">106 223 5120,'-6'7'2038,"-5"-1"-4435,-5 3 1615,9-2 2301,0 0 0,0 0 0,1 1 1,-9 13-1,10-13-1445,1-1 0,0 1 0,1 0 1,0 0-1,0 1 0,1-1 0,0 0 1,0 1-1,1 0 0,0-1 0,1 1 0,0 0 1,0-1-1,1 1 0,2 12 0,0-7-46,0 1 0,2 0 0,7 18 0,-10-28-6,1 1 1,0-1-1,0 0 0,0 0 0,1 0 0,0 0 1,0 0-1,0-1 0,0 0 0,1 0 1,6 5-1,-9-8 6,1 0 0,-1 0 0,0 0-1,1-1 1,-1 1 0,1-1 0,-1 1 0,1-1 0,-1 0 0,1 0-1,-1 0 1,1 0 0,-1 0 0,0 0 0,1-1 0,-1 1 0,1-1-1,-1 0 1,0 0 0,1 0 0,-1 0 0,0 0 0,0 0 0,0-1 0,0 1-1,3-3 1,4-3 3,-1-1 0,0 0 0,0 0 0,9-13 0,20-33-26,-3-2 0,38-82 1,-65 123-33,4-5-23,-2-1 1,12-34-1,-20 42 224,-7 21 224,-8 21 475,6-6-653,0 1-1,2 0 1,1 0 0,-4 42 0,8-49-264,1 1 0,0-1 0,1 1 0,1-1 0,1 1 0,1-1 0,7 24 0,-10-38 41,1 0 1,-1 0-1,0 0 1,1 0-1,0-1 1,-1 1-1,1-1 1,0 1-1,0-1 1,0 1-1,1-1 1,-1 0-1,3 2 1,-3-3 16,0 0 0,-1-1 0,1 1-1,0 0 1,0-1 0,0 1 0,0-1 0,-1 1 0,1-1 0,0 0 0,0 0 0,0 0-1,0 0 1,0 0 0,0 0 0,0-1 0,-1 1 0,1-1 0,0 1 0,0-1 0,0 0-1,-1 1 1,3-2 0,2-2-5,0 0-1,0-1 1,0 0 0,0 0-1,-1 0 1,0 0 0,0-1-1,0 0 1,4-8 0,33-63-214,-35 63 169,12-25 37,-3-1 0,-1 0 0,-2-1 0,9-51 0,-20 79 62,0 0 1,-1 0 0,0 0-1,-2-16 1,0 24-33,1 1 0,-1 0 1,0-1-1,0 1 0,-1 0 1,1 0-1,-4-6 0,4 8-24,0 1 0,0-1 0,0 0 0,0 1 0,0 0 0,-1-1 0,1 1 0,-1 0 0,1-1 0,-1 1-1,1 0 1,-1 0 0,0 0 0,0 0 0,1 1 0,-1-1 0,-3 0 0,2 0-68,0 1 0,0 0 0,0 0-1,0 0 1,-1 1 0,1-1 0,0 1 0,0 0-1,0-1 1,0 1 0,0 0 0,1 1 0,-1-1 0,0 1-1,-2 1 1,-5 4-862,0 0-1,-13 12 1,-10 9-4064,18-15 2017</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39.914"/>
    </inkml:context>
    <inkml:brush xml:id="br0">
      <inkml:brushProperty name="width" value="0.025" units="cm"/>
      <inkml:brushProperty name="height" value="0.025" units="cm"/>
    </inkml:brush>
  </inkml:definitions>
  <inkml:trace contextRef="#ctx0" brushRef="#br0">29 5 2944,'-7'0'1120,"2"0"-864,-2 0-896,7 0-448,-5 0 96,1-5 64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4:22.827"/>
    </inkml:context>
    <inkml:brush xml:id="br0">
      <inkml:brushProperty name="width" value="0.2" units="cm"/>
      <inkml:brushProperty name="height" value="0.2" units="cm"/>
    </inkml:brush>
  </inkml:definitions>
  <inkml:trace contextRef="#ctx0" brushRef="#br0">1 0 1152,'44'21'3824,"-27"-10"-2899,-4-3-417,1 2 0,-1 0 1,-1 0-1,21 23 0,-14-10-182,-2 1 0,20 38-1,23 56-46,-57-112-276,125 301-798,-109-256-847</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40.425"/>
    </inkml:context>
    <inkml:brush xml:id="br0">
      <inkml:brushProperty name="width" value="0.025" units="cm"/>
      <inkml:brushProperty name="height" value="0.025" units="cm"/>
    </inkml:brush>
  </inkml:definitions>
  <inkml:trace contextRef="#ctx0" brushRef="#br0">138 1 5248,'-1'1'201,"-1"0"1,1 0-1,0 0 0,-1 0 1,1 1-1,0-1 0,0 0 1,0 1-1,0-1 1,0 1-1,0 0 0,0-1 1,-1 3-1,-8 29 1213,2-7-453,-12 28-886,2 1 0,-13 78-1,20-72 202,2 0 0,3 0 0,3 108 0,7-83-390,-8 107-1,1-160 327,1-1 0,5 50-1,-2-68-144,1 0-1,1 0 0,0 0 1,1 0-1,0-1 0,1 0 0,1 0 1,9 17-1,-12-26 13,-1 0 0,1-1-1,0 1 1,1-1 0,-1 0 0,1 1 0,-1-1 0,1-1-1,7 5 1,-9-6-57,-1 0-1,1 0 0,-1-1 1,1 1-1,-1 0 0,1-1 1,0 1-1,0-1 1,-1 0-1,1 0 0,0 1 1,-1-1-1,1 0 0,0-1 1,0 1-1,-1 0 0,1 0 1,0-1-1,-1 1 1,1-1-1,0 1 0,-1-1 1,1 0-1,-1 0 0,1 0 1,-1 0-1,1 0 1,1-2-1,1 1 0,-1 1 6,-2 1 106,-1 0 134,0 0 58,0 0 17,0 0-129,0 0-122,0 0-214,0 0-213,-7 3-6459,6-3 3921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41.192"/>
    </inkml:context>
    <inkml:brush xml:id="br0">
      <inkml:brushProperty name="width" value="0.025" units="cm"/>
      <inkml:brushProperty name="height" value="0.025" units="cm"/>
    </inkml:brush>
  </inkml:definitions>
  <inkml:trace contextRef="#ctx0" brushRef="#br0">232 87 3584,'-5'3'879,"0"0"1,-1 0-1,2 1 0,-1-1 1,0 1-1,-4 5 0,-24 27 1760,6-5-2241,12-14-357,0 0 0,1 1 0,1 1 0,-17 31 0,22-34-58,1 1-1,0 0 1,2 0 0,0 0-1,0 1 1,2 0 0,-2 31-1,5-46 18,0 0 0,0 1-1,0-1 1,1 0 0,-1 1-1,1-1 1,0 0-1,0 0 1,0 1 0,3 3-1,-3-6 26,-1 0 0,1 0 0,0 0 0,0 0-1,0 0 1,0 0 0,0 0 0,0 0-1,0-1 1,0 1 0,1 0 0,-1-1 0,0 1-1,0-1 1,1 1 0,-1-1 0,0 1-1,1-1 1,-1 0 0,0 0 0,1 0-1,-1 0 1,0 0 0,1 0 0,-1 0 0,0 0-1,1 0 1,1-1 0,5-2 36,0-1-1,0 1 1,0-1 0,-1 0 0,1-1-1,-1 0 1,-1 0 0,1-1 0,11-12-1,-13 13-43,16-15 54,-1-1 0,-2-2 0,0 0 0,-1 0 0,17-33 0,-16 20-8,-1 0 0,-2 0-1,13-53 1,-25 79 11,-1 0-1,0 0 1,-1-1 0,0-12-1,-1 22-64,0-1 0,0 1 0,0-1 0,0 1 0,0-1-1,-1 1 1,1-1 0,0 1 0,-1-1 0,1 1 0,-1 0 0,1-1 0,-1 1-1,0 0 1,0-1 0,0 1 0,1 0 0,-1 0 0,0 0 0,0 0 0,-2-2-1,1 2-3,1 1-1,-1-1 0,0 0 0,0 1 0,0-1 1,1 1-1,-1-1 0,0 1 0,0 0 0,0 0 1,0 0-1,0 0 0,0 0 0,-3 1 0,-3 1-7,0 0 0,0 1-1,0-1 1,0 2 0,1-1-1,-11 8 1,3-1-259,-18 17-1,-5 3-2209,31-27-2008,10-12 165,5-12 1958</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41.830"/>
    </inkml:context>
    <inkml:brush xml:id="br0">
      <inkml:brushProperty name="width" value="0.025" units="cm"/>
      <inkml:brushProperty name="height" value="0.025" units="cm"/>
    </inkml:brush>
  </inkml:definitions>
  <inkml:trace contextRef="#ctx0" brushRef="#br0">107 23 4736,'0'-1'306,"-1"0"-141,1-1 1,0 1-1,0 0 0,-1-1 0,1 1 0,-1 0 1,1 0-1,-1 0 0,0-1 0,1 1 0,-1 0 1,0 0-1,0 0 0,0 0 0,0 0 0,-1-1 0,1 3 149,0 0 0,0 0 0,0 0 0,0 0 0,0 0-1,1 0 1,-1 0 0,0 0 0,1 0 0,-1 0-1,0 1 1,1-1 0,0 0 0,-1 0 0,0 3 0,1-2-98,-14 41 1408,-9 57 0,8-3-1545,-1 136 0,10-130-62,-2 87 637,16 211-1,-4-358-489,2 0-1,13 48 1,-18-87-142,0 0 0,1 0 0,-1 1 0,1-1 0,0-1 0,0 1 0,1 0 0,-1 0 0,6 5 0,-7-8-21,0 0 0,0 0 0,1 0 0,-1 0 0,1 0 1,-1 0-1,1 0 0,-1 0 0,1 0 0,-1-1 0,1 1 0,0-1 1,0 1-1,-1-1 0,1 0 0,0 0 0,-1 1 0,1-1 0,0 0 0,0-1 1,-1 1-1,1 0 0,0 0 0,0-1 0,-1 1 0,4-2 0,0-1-11,1 0-1,-1 0 1,0-1-1,0 1 1,-1-1-1,1 0 0,-1-1 1,7-7-1,2-4 96,13-23 0,-14 19-33,-1 2-71,0 0 0,24-27 0,-35 44 30,1 0-1,-1 1 1,1-1 0,-1 1 0,1-1 0,-1 1 0,1-1 0,0 1-1,-1-1 1,1 1 0,0-1 0,-1 1 0,1 0 0,0-1 0,-1 1-1,1 0 1,0 0 0,-1 0 0,1 0 0,0-1 0,0 1-1,1 0 1,-2 1 4,1-1-1,-1 0 1,1 1-1,0-1 1,-1 1-1,1-1 1,-1 0-1,1 1 1,-1-1-1,0 1 1,1 0-1,-1-1 1,1 1 0,-1-1-1,0 1 1,0 0-1,1-1 1,-1 1-1,0 1 1,2 3 48,-1 1 1,0 0 0,-1 0 0,1 8-1,-1 1-83,0 0-1,1-1 1,1 1-1,0-1 1,1 1-1,5 14 0,-8-28-112,1 0 0,-1 0 0,1 0 0,-1 0 0,1 0 0,0 0 0,-1 0-1,1 0 1,0 0 0,0 0 0,-1-1 0,1 1 0,0 0 0,0 0 0,0-1 0,0 1-1,0 0 1,1 0 0,-1-1-6,0 0 0,-1 0 0,1 0 0,0 0 0,-1-1 0,1 1 1,0 0-1,-1 0 0,1 0 0,0 0 0,-1-1 0,1 1 0,-1 0 0,1-1 0,0 1 0,-1 0 0,1-1 0,-1 1 0,1-1 0,-1 1 0,1-1 0,-1 1 0,0-1 0,1 1 1,-1-1-1,0 1 0,1-1 0,-1 0 0,0 1 0,0-1 0,1 1 0,-1-2 0,7-19-3674</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42.170"/>
    </inkml:context>
    <inkml:brush xml:id="br0">
      <inkml:brushProperty name="width" value="0.025" units="cm"/>
      <inkml:brushProperty name="height" value="0.025" units="cm"/>
    </inkml:brush>
  </inkml:definitions>
  <inkml:trace contextRef="#ctx0" brushRef="#br0">1 5 8448,'0'-4'3168,"0"8"-2464,0-4-224,0 0-160,0 0-1280,0 0-384,0 0-2016,0 0-800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43.205"/>
    </inkml:context>
    <inkml:brush xml:id="br0">
      <inkml:brushProperty name="width" value="0.025" units="cm"/>
      <inkml:brushProperty name="height" value="0.025" units="cm"/>
    </inkml:brush>
  </inkml:definitions>
  <inkml:trace contextRef="#ctx0" brushRef="#br0">0 364 7040,'10'3'2140,"8"3"748,-17-6-2858,0 0 0,0 0-1,0 0 1,-1 0 0,1-1-1,0 1 1,0 0 0,-1 0-1,1-1 1,0 1 0,-1 0-1,1-1 1,0 1 0,-1-1 0,1 1-1,0-1 1,-1 1 0,1-1-1,-1 1 1,1-1 0,-1 0-1,1 1 1,-1-1 0,1-1-1,9-18-114,-1-1 0,-1-1 0,9-36 0,-3 10 95,50-132 448,-59 167-338,-6 23 177,-3 9 54,-15 182 1331,10-91-1358,9-107-326,-3 17-39,2-1 1,2 37 0,-1-56 34,0 0 0,0 1-1,0-1 1,0 0 0,0 1 0,0-1 0,0 0 0,0 1 0,0-1 0,0 0-1,1 1 1,-1-1 0,0 0 0,0 1 0,0-1 0,0 0 0,0 0 0,1 1-1,-1-1 1,0 0 0,0 0 0,1 1 0,-1-1 0,0 0 0,0 0 0,1 1-1,-1-1 1,0 0 0,1 0 0,-1 0 0,1 0 0,8-5-98,7-16 52,1-7 51,-1-1-1,-1-1 1,11-33 0,-25 59-2,4-10 12,0 0-1,1 0 1,12-22 0,-17 35-11,-1 1 0,1-1 1,-1 0-1,1 1 1,-1-1-1,1 0 0,-1 1 1,1-1-1,0 1 1,-1-1-1,1 1 0,0-1 1,-1 1-1,1-1 1,0 1-1,0 0 0,1-1 1,-2 1 1,1 0 0,-1 0 0,1 0-1,-1 0 1,0 0 0,1 1 0,-1-1 0,1 0 0,-1 0 0,1 0 0,-1 0 0,1 1 0,-1-1 0,0 0 0,1 1-1,-1-1 1,0 0 0,1 1 0,-1-1 0,0 0 0,1 1 0,-1 0 0,2 2 11,0 0 0,-1 1 1,1 0-1,-1-1 0,0 1 0,1 4 1,11 58 197,6 30-20,-15-83-185,0-1 0,0 1-1,1-1 1,1-1 0,9 16 0,-13-23-17,1-1 0,-1 0 0,1 1-1,0-1 1,0 0 0,0-1 0,0 1 0,0 0 0,7 3 0,-8-5 14,0-1 1,0 1-1,0 0 0,0-1 1,0 1-1,0-1 1,0 1-1,0-1 1,0 0-1,0 0 0,0 0 1,0 0-1,0-1 1,0 1-1,0 0 0,0-1 1,0 1-1,0-1 1,0 0-1,4-2 1,2-2-23,0-1 0,-1 0 0,0 0 0,0-1 1,0 0-1,0-1 0,-1 1 0,-1-1 0,7-11 1,4-8-21,-1-1 1,19-50-1,-11 21 72,-20 51-12,-1 1 0,1-1 0,0 1 1,6-8-1,-7 24 200,3 98 237,-1-15-217,-3-79-262,1-1 0,1 0 0,0 1 1,8 17-1,-11-29 20,1-1 0,1 1 0,-1-1 0,0 1 0,1-1 1,-1 0-1,1 0 0,-1 0 0,1 0 0,0 0 0,0 0 0,4 3 0,-5-5 6,0 1 0,0-1 0,0 0 0,0 1 0,0-1 0,0 0 0,1 1 0,-1-1 0,0 0 0,0 0 0,0 0-1,0 0 1,0 0 0,0 0 0,1 0 0,-1-1 0,0 1 0,0 0 0,0-1 0,0 1 0,0-1 0,0 1 0,0-1 0,0 1 0,0-1 0,0 0-1,0 1 1,0-1 0,-1 0 0,2-1 0,4-4-51,-1 0-1,0-1 0,0 0 1,0 0-1,-1 0 1,5-11-1,16-50-347,-19 47 445,0 0 0,-2-1 0,0 1 0,-2-1 0,0 0 0,-1 1 0,-1-1 0,-2 0 0,0 0 0,-6-27 0,7 44-11,-1 1 0,1-1 1,-1 1-1,0 0 0,0 0 1,-1-1-1,-4-6 0,6 11-35,1-1 1,-1 0-1,0 1 0,1-1 1,-1 0-1,0 1 0,0-1 1,1 1-1,-1-1 0,0 1 1,0-1-1,0 1 0,0-1 0,1 1 1,-1 0-1,0 0 0,0-1 1,0 1-1,0 0 0,0 0 1,0 0-1,0 0 0,0 0 1,0 0-1,0 0 0,0 1 1,0-1-1,1 0 0,-1 0 0,0 1 1,0-1-1,0 1 0,0-1 1,0 0-1,1 1 0,-1 0 1,0-1-1,0 1 0,1-1 1,-1 1-1,1 0 0,-1-1 1,0 1-1,1 0 0,-1 1 0,-4 4-23,1 0 0,0 0 0,0 0 0,0 1-1,1 0 1,0 0 0,0 0 0,-3 14-1,4-9 5,0-1 0,1 1 0,0 0 0,1 0 0,1 13 0,3 2-33,1 1 0,1-1 1,1 0-1,12 29 0,11 22-174,25 111 0,-49-162 260,-1 0 0,-2 0 1,0 1-1,-2 0 0,-1-1 0,-2 1 0,0-1 0,-8 34 0,7-50-14,0 0-1,-1 0 1,-1 0 0,0 0 0,0-1 0,-1 0-1,0 0 1,-12 14 0,14-20-27,0 0 1,0 0-1,0 0 0,0 0 0,-1-1 1,0 0-1,0 0 0,-8 4 1,10-6-11,-1 0 1,0 0-1,1 0 1,-1 0 0,0 0-1,1-1 1,-1 0-1,0 0 1,0 0 0,0 0-1,1 0 1,-1-1-1,-7-2 1,8 2-4,0 0 0,0 0 0,0-1 0,0 1 0,0-1 0,0 0 0,0 1 0,1-1 0,-1-1 0,1 1 0,-1 0 0,1-1 0,0 1 0,0-1 0,0 0 0,0 1 0,0-1 0,1 0 0,-1 0 0,1 0 0,0 0 0,0-1 0,0 1 0,0 0 0,1 0 0,-1-1 0,1 1 0,0-6 0,0-4-38,1 1 1,1-1-1,-1 0 1,2 1-1,0 0 1,6-16-1,14-28 94,2 0 0,3 1-1,49-73 1,-68 115-66,51-90-3423,-43 63 10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46.289"/>
    </inkml:context>
    <inkml:brush xml:id="br0">
      <inkml:brushProperty name="width" value="0.025" units="cm"/>
      <inkml:brushProperty name="height" value="0.025" units="cm"/>
    </inkml:brush>
  </inkml:definitions>
  <inkml:trace contextRef="#ctx0" brushRef="#br0">211 594 5632,'3'0'4650,"-6"-1"-4549,0 1 0,0 0 0,0 0 0,0 1 0,0-1 0,0 1 0,0-1 0,-1 1 0,1 0 0,1 0-1,-1 0 1,-6 4 0,-67 47 2135,65-43-1979,0 1 0,1 0 0,0 0-1,-13 19 1,20-24-280,-1 0-1,1 1 1,0-1-1,1 1 1,-1 0 0,1 0-1,0 0 1,1 0-1,-1 0 1,1 0-1,0 11 1,1-12-13,0-1 0,0 1 0,1-1 0,0 1 0,0-1 0,0 1 0,0-1 1,1 0-1,0 0 0,0 0 0,0 0 0,0 0 0,0 0 0,1 0 0,0-1 0,0 1 0,3 3 0,3 1 23,1 0-1,0-1 0,0 0 1,18 9-1,47 17-43,-55-25 68,0 1 0,0 0 1,-1 2-1,27 18 0,-44-28-7,0 0 0,-1 1-1,1-1 1,0 1 0,-1 0 0,1 0 0,-1-1 0,1 1-1,-1 0 1,0 0 0,0 0 0,0 1 0,0-1 0,0 0 0,-1 0-1,1 0 1,-1 1 0,1 2 0,-1-2 8,0-1 1,0 1-1,-1 0 1,1 0-1,-1 0 1,0-1-1,0 1 1,0 0-1,0-1 1,0 1-1,-1-1 1,1 1-1,-3 1 1,-3 5 98,0-1 1,-1 0 0,0 0-1,-1-1 1,0 0 0,-13 8-1,11-9-16,1 0-1,-1-1 1,1-1 0,-20 6-1,24-8-109,0-1-1,1 1 1,-1-2 0,0 1-1,0-1 1,0 1 0,0-2-1,0 1 1,0-1 0,-12-2-1,17 2-10,-1 1 0,0-1-1,1 1 1,-1-1 0,0 0-1,1 0 1,-1 0 0,1 0-1,0 0 1,-1 0 0,1 0-1,0-1 1,0 1 0,-1 0-1,1-1 1,0 1 0,0-1 0,1 1-1,-1-1 1,0 1 0,0-1-1,1 0 1,-1 1 0,1-1-1,-1 0 1,1 0 0,0 1-1,0-1 1,0 0 0,0 0-1,0 1 1,0-1 0,0 0-1,1 0 1,-1 1 0,0-1 0,1 0-1,1-3 1,0 0-26,1-1 0,-1 0-1,1 1 1,1 0 0,-1-1 0,1 1 0,-1 1 0,2-1 0,-1 0-1,5-3 1,-5 5 59,1 0 0,-1 0 0,1 1 0,-1 0 0,1 0 0,0 0 0,0 1 0,0-1 0,5 0 0,8 0-56,23-1 0,-2 0 61,1-2-35,43-10 0,-70 12 12,0-1-1,0-1 1,-1 0-1,1 0 0,-1-1 1,-1-1-1,15-10 1,-9 3 73,-1-1 1,0-1 0,-1 0-1,-1-1 1,0 0 0,-1-1-1,15-29 1,-26 42-34,1-1 1,-1-1-1,0 1 0,-1 0 1,1-1-1,-1 1 0,-1 0 1,1-1-1,-1 1 0,0-1 1,-1 1-1,-1-9 0,1 8-140,0-1-1,-1 1 0,0 0 0,0 0 1,-1 0-1,0 0 0,0 0 0,-1 0 0,0 1 1,-6-9-1,8 13 125,0 0 0,0 0 0,0-1 0,0 2 0,-1-1-1,1 0 1,0 0 0,-1 1 0,1-1 0,-1 1 0,0 0 0,1 0 0,-1 0 0,0 0 0,0 0 0,0 1 0,0-1 0,1 1 0,-1 0-1,0 0 1,0 0 0,0 0 0,0 0 0,0 0 0,0 1 0,0 0 0,1-1 0,-1 1 0,0 0 0,0 1 0,1-1 0,-1 0-1,-2 3 1,0-1 79,1 0-1,0 0 0,0 1 0,0-1 0,1 1 0,0 0 0,-1 0 0,1 0 0,0 0 1,1 1-1,-1-1 0,1 1 0,0 0 0,0 0 0,0 0 0,1 0 0,0 0 0,-1 6 1,2 2-111,1-1 0,0 0 1,1 0-1,1 0 0,0 0 1,0-1-1,9 19 0,-4-7 14,-6-16 7,11 33 99,2-1-1,35 66 1,-46-99-68,0-1 0,-1 1 0,2-1 0,-1 1 0,1-1 0,0-1 0,7 7 0,-10-10-41,-1 0 0,1 0-1,-1 0 1,1 0-1,-1-1 1,1 1-1,0-1 1,-1 1 0,1-1-1,0 1 1,-1-1-1,1 0 1,0 0 0,0 0-1,0 0 1,-1 0-1,1 0 1,0 0 0,0-1-1,-1 1 1,1-1-1,0 1 1,-1-1 0,1 1-1,-1-1 1,1 0-1,-1 0 1,1 0 0,-1 0-1,1 0 1,-1 0-1,0-1 1,2-1 0,5-7-33,0 0 1,0-1 0,-2 0 0,1 0 0,-1-1 0,4-12 0,6-11 33,-1 6 16,1 1 1,1 1 0,1 1 0,2 0-1,25-25 1,-42 47 10,1 0-1,0 1 1,0 0-1,1 0 1,-1 0-1,1 0 1,7-3-1,-10 5-15,-1 1 1,0 0-1,0-1 0,0 1 1,1 0-1,-1 0 0,0-1 1,0 1-1,1 0 0,-1 0 1,0 1-1,0-1 0,1 0 1,-1 0-1,0 1 0,0-1 1,0 0-1,1 1 0,-1-1 1,0 1-1,0 0 0,0-1 0,0 1 1,0 0-1,0-1 0,0 1 1,0 0-1,0 0 0,-1 0 1,1 0-1,0 0 0,-1 0 1,1 0-1,0 0 0,-1 0 1,1 1-1,0 1 0,1 5-2,0 0-1,0 1 0,-1-1 1,0 1-1,0-1 1,-1 0-1,-1 14 0,1 2 68,-3 173 566,2-197-658,1 1 1,0 0-1,0 0 0,0-1 1,0 1-1,1 0 1,-1 0-1,0-1 0,0 1 1,0 0-1,0 0 1,1-1-1,-1 1 0,0 0 1,1 0-1,0-1 12,-1 1 1,0-1-1,0 0 0,1 0 0,-1 0 0,0 0 0,0 0 1,0 0-1,1 0 0,-1 0 0,0 0 0,0 0 1,1 0-1,-1 0 0,0 0 0,0-1 0,1 1 0,-1 0 1,0 0-1,0 0 0,0 0 0,1 0 0,-1 0 0,0 0 1,0-1-1,0 1 0,0 0 0,1 0 0,-1 0 1,0-1-1,15-20-273,14-42 120,2-3-72,-21 47 165,1-1 126,0-1-1,2 2 1,0 0 0,31-34-1,-43 52-35,-1 1-1,1-1 0,0 0 1,0 1-1,-1-1 1,1 0-1,0 1 0,0-1 1,0 1-1,0-1 1,0 1-1,0 0 0,0-1 1,0 1-1,0 0 0,0 0 1,0 0-1,0 0 1,0 0-1,1 0 0,-1 0 5,0 0 0,0 1-1,0-1 1,-1 1 0,1-1 0,0 1-1,0-1 1,0 1 0,-1-1-1,1 1 1,0 0 0,-1-1-1,1 1 1,-1 0 0,1 0-1,-1 0 1,1 1 0,2 2 39,-2 1 1,1 0-1,-1 0 1,1 0-1,-1 0 1,0 9-1,-1 59 354,-1-55-361,1-1 0,0 1 0,1-1 0,1 1-1,1-1 1,5 20 0,-7-35-92,-1 0-1,1 0 0,0 0 1,-1 0-1,1-1 0,0 1 1,0 0-1,1 0 0,-1-1 1,0 1-1,1-1 1,-1 1-1,3 1 0,-3-2 10,0-1-1,0 0 1,0 1-1,0-1 0,0 0 1,0 0-1,1 0 1,-1 0-1,0 0 1,0 0-1,0 0 1,0 0-1,0 0 0,0 0 1,0-1-1,1 1 1,-1 0-1,0-1 1,0 1-1,0-1 1,0 1-1,0-1 0,-1 0 1,1 1-1,2-2 1,3-3-76,0 0 0,-1-1 0,1 0 0,-1 0 0,8-10 1,20-38-116,-19 30 106,5-7 236,1 1 0,38-44-1,-58 73-96,0 1-1,0 0 1,1-1-1,-1 1 0,0 0 1,0-1-1,1 1 1,-1 0-1,0 0 1,0-1-1,1 1 0,-1 0 1,0 0-1,1-1 1,-1 1-1,0 0 1,1 0-1,-1 0 1,0 0-1,1 0 0,-1-1 1,0 1-1,1 0 1,-1 0-1,1 0 1,-1 0-1,1 11 603,-1-8-652,-2 74 743,0-46-721,1 1-1,2-1 1,7 55-1,-7-82-60,0 0 0,0 1 0,1-1 1,-1 0-1,1 0 0,0 0 0,0 0 0,0 0 0,0-1 0,1 1 0,4 5 1,-5-8 35,-1 1 0,1-1 1,0 0-1,-1 0 1,1 0-1,0-1 0,-1 1 1,1 0-1,0 0 1,0-1-1,0 1 1,0-1-1,0 0 0,-1 0 1,1 1-1,0-1 1,0 0-1,0-1 1,0 1-1,0 0 0,0-1 1,0 1-1,0-1 1,-1 1-1,1-1 1,0 0-1,0 0 0,2-1 1,3-3-8,1-1 0,-1 0-1,0 0 1,-1 0 0,1-1 0,-1 0 0,0-1 0,6-10-1,-1 2-20,7-10 20,-13 17 114,1 0 1,0 1-1,7-8 1,-13 17-59,0-1 0,1 0 0,-1 0 0,0 1 0,1-1 0,-1 0 0,0 0 1,1 1-1,-1-1 0,0 0 0,1 1 0,-1-1 0,0 1 0,0-1 0,0 0 0,1 1 0,-1-1 0,0 1 1,0-1-1,0 0 0,0 2 0,7 30 308,-7-26-318,1-1 0,0 1 0,0 0 0,0-1-1,1 1 1,2 5 0,-1-7-60,-1 0-1,1 0 0,0 0 1,0 0-1,0-1 0,0 1 1,1-1-1,-1 1 1,8 4-1,-10-7 35,1 0 0,-1-1 0,1 1 0,-1 0 0,1 0 0,0-1 0,-1 1 1,1-1-1,0 1 0,-1-1 0,1 0 0,0 0 0,0 0 0,-1 0 0,1 0 0,0 0 0,-1 0 0,1-1 0,0 1 0,0 0 1,-1-1-1,1 1 0,-1-1 0,1 0 0,-1 0 0,1 0 0,-1 1 0,1-1 0,2-3 0,3-3-5,0 0 0,-1-1 1,0 0-1,0 0 0,9-17 0,18-49 200,-23 50-107,-4 8 8,0-1 0,5-25 0,-9 34 1,-1 0 0,0 1 0,0-1 0,-1 0 0,0 0 0,-1 0 0,0 0 0,-1-8 0,2 15-53,-1 0 1,1 0-1,0-1 1,-1 1 0,1 0-1,-1 0 1,1 0-1,-1 0 1,0-1-1,1 1 1,-1 0-1,0 0 1,0 0-1,0 0 1,0 0 0,1 1-1,-1-1 1,-3-1-1,3 1-5,0 1 1,0 0-1,0 0 0,0-1 0,0 1 0,0 0 1,0 0-1,0 0 0,0 0 0,0 0 0,0 1 1,-1-1-1,1 0 0,0 0 0,0 1 0,0-1 1,-1 1-1,-3 2 3,1-1 0,0 1 1,0 0-1,1 0 0,-1 0 1,0 1-1,1-1 0,-5 7 0,-2 6-62,1 0-1,0 1 0,1 0 1,1 0-1,1 0 0,0 1 1,1 0-1,1 0 0,1 1 1,0-1-1,2 1 0,0 19 0,1-34 17,0-1 0,1 1-1,-1 0 1,1-1 0,0 1-1,0-1 1,0 1-1,3 4 1,-4-7 7,1 1-1,-1-1 1,1 0 0,0 0-1,-1 0 1,1-1-1,0 1 1,0 0 0,0 0-1,-1 0 1,1 0-1,0-1 1,0 1 0,0 0-1,0-1 1,0 1 0,0-1-1,1 1 1,-1-1-1,0 0 1,0 1 0,0-1-1,0 0 1,0 0-1,1 0 1,-1 0 0,0 0-1,0 0 1,0 0 0,1 0-1,0-1 1,3 0-6,-1-1 0,0 0-1,0 0 1,0 0 0,0 0 0,0-1 0,0 0 0,0 1-1,3-5 1,30-34 21,-18 19 26,13-13-56,91-91 97,-123 126-70,6-6 24,0 1 0,0 0-1,0 0 1,1 0 0,-1 1-1,1 0 1,0 0 0,11-3-1,-17 6-13,0 1 0,0 0-1,0 0 1,0 0-1,0 0 1,-1 0-1,1 0 1,0 0-1,0 0 1,0 1-1,0-1 1,0 0-1,0 0 1,0 1-1,-1-1 1,1 1-1,0-1 1,0 1 0,0-1-1,0 2 1,1-1-1,0 1 1,-1 0-1,0-1 1,1 1-1,-1 0 1,0 0-1,0 0 1,1 3-1,1 4 1,0 0 0,0 1 1,0 9-1,-2-17-6,5 43 0,-4-27-11,0-1 0,2 0 0,0 0-1,7 19 1,-11-34-16,1-1 0,-1 0 0,1 1 0,0-1 0,-1 0 0,1 0 0,0 0 0,0 1 0,0-1 0,0 0 0,0 0 0,0 0 0,0 0 0,0-1 0,0 1 0,0 0 0,1 0 0,-1-1 0,3 2 0,-3-2 14,0 0 0,1 0 0,-1 0 0,0 0 0,0 0 0,1 0 0,-1-1 0,0 1 0,0 0 0,1-1 0,-1 1 0,0-1 0,0 1 0,0-1 0,0 0 0,0 1 0,1-1 0,-1 0 0,-1 0 0,1 0 0,0 1 0,1-3 0,8-10-56,0 0 0,-1-1-1,0-1 1,-1 1-1,7-21 1,-2 7-81,64-125-302,-76 150 450,12-18 94,-13 20-83,0 1 0,0-1 0,1 1 0,-1 0 0,0-1 0,1 1 0,-1 0 0,1-1 0,-1 1 0,0 0 0,1 0 0,-1-1 0,1 1 0,-1 0 0,1 0 1,-1 0-1,0-1 0,1 1 0,-1 0 0,1 0 0,-1 0 0,1 0 0,-1 0 0,1 0 0,-1 0 0,1 0 0,-1 0 0,1 0 0,-1 1 0,1-1 0,-1 0 0,1 0 0,-1 0 0,1 0 0,-1 1 0,0-1 1,1 0-1,-1 0 0,1 1 0,-1-1 0,0 0 0,1 1 0,-1 0 0,2 2 44,0 0 1,0 0-1,-1 1 1,1-1-1,-1 1 1,0-1-1,0 1 1,0-1-1,0 1 1,-1 0-1,1 3 1,1 11 41,0-12-70,-1 5-25,1 0 0,1 0 1,0 0-1,1 0 0,0 0 1,10 17-1,-13-27-17,0 0-1,-1 0 1,1 0 0,0 0 0,0 0 0,-1 0 0,1-1-1,0 1 1,0 0 0,0-1 0,0 1 0,0 0-1,0-1 1,0 0 0,0 1 0,0-1 0,1 1 0,-1-1-1,0 0 1,0 0 0,0 0 0,0 0 0,1 0-1,-1 0 1,0 0 0,0 0 0,0 0 0,0 0-1,0-1 1,1 1 0,-1 0 0,0-1 0,0 1 0,0-1-1,0 1 1,0-1 0,0 0 0,0 1 0,1-2 0,3-3-41,1 0 1,-1 0 0,0-1 0,8-10 0,-12 15 46,36-49-216,-3-2 0,-1-1 0,-3-2 0,23-60 0,-14 6 76,34-160-1,-52 181 342,-19 81-117,0 2 78,-1 0 0,0 0 0,0 0 0,0 0 0,-1 0 0,0-1 0,0-5 0,0 11-138,0-1 0,0 1 0,0 0-1,0 0 1,0-1 0,0 1 0,0 0 0,0-1-1,0 1 1,0 0 0,0-1 0,-1 1 0,1 0 0,0 0-1,0-1 1,0 1 0,0 0 0,0 0 0,-1-1-1,1 1 1,0 0 0,0 0 0,-1 0 0,1-1-1,0 1 1,0 0 0,-1 0 0,1 0 0,0 0-1,-1-1 1,-6 7 210,-4 15-100,6 2-128,2 0-1,0 1 1,1 42 0,2-25 0,-8 130-63,1 222-1631,7-381 795,1-1 1,0 1 0,1-1 0,5 20 0,-3-25-1229,1-11-784</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46.632"/>
    </inkml:context>
    <inkml:brush xml:id="br0">
      <inkml:brushProperty name="width" value="0.025" units="cm"/>
      <inkml:brushProperty name="height" value="0.025" units="cm"/>
    </inkml:brush>
  </inkml:definitions>
  <inkml:trace contextRef="#ctx0" brushRef="#br0">17 1 11392,'-16'33'4288,"16"-26"-3329,7-4-415,-2-3-352,2 0-320,10 0-32,4 0 192,7 0 96,4 0-32,6 0-64,2 0 0,1 0-32,-5 0 0,1-3-800,-1-1-319,0 1-769,-2-5-288,-6 1-1504</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46.961"/>
    </inkml:context>
    <inkml:brush xml:id="br0">
      <inkml:brushProperty name="width" value="0.025" units="cm"/>
      <inkml:brushProperty name="height" value="0.025" units="cm"/>
    </inkml:brush>
  </inkml:definitions>
  <inkml:trace contextRef="#ctx0" brushRef="#br0">1 159 7040,'25'41'2720,"-13"-15"-2112,8 16 320,-11-20 64,3 7-192,-5 4 96,5 3-32,-3 3 96,-1 4-512,-4-2-129,-4-2-63,0-10-640,0-7-287,-9-29-6913,-3-19 3040</inkml:trace>
  <inkml:trace contextRef="#ctx0" brushRef="#br0" timeOffset="1">136 0 4736,'-17'41'1760,"13"-41"-1376,4 0-96</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47.424"/>
    </inkml:context>
    <inkml:brush xml:id="br0">
      <inkml:brushProperty name="width" value="0.025" units="cm"/>
      <inkml:brushProperty name="height" value="0.025" units="cm"/>
    </inkml:brush>
  </inkml:definitions>
  <inkml:trace contextRef="#ctx0" brushRef="#br0">257 0 7808,'5'2'907,"-1"-1"1,1 1-1,0-1 1,0 0-1,11 0 1,-16-1-471,0 0-245,0 0-64,0 0-32,-16 13-138,1-4 720,1 0 1,-1 0 0,-31 11-1,40-17-606,0 1 0,0 0 0,1 0 0,-1 0 1,1 1-1,0 0 0,-5 5 0,-6 6 428,6-6-294,0 1 1,1 0-1,0 1 0,1 0 0,0 0 0,1 0 0,0 1 0,1 0 0,-8 27 0,4-5 10,1 1 0,-6 61 1,13-72-136,0 36 0,2-51-143,1 0 0,0 0 0,1-1 0,0 1 0,1 0 0,5 14 0,-7-22 19,0 0 0,0 0 1,0 0-1,0 0 0,0 0 1,0 0-1,1-1 0,-1 1 1,1 0-1,-1-1 0,1 1 1,0-1-1,0 1 0,-1-1 1,1 0-1,0 0 0,0 0 1,0 0-1,0 0 0,0 0 1,0-1-1,1 1 0,-1-1 1,0 1-1,0-1 0,0 0 1,1 0-1,-1 0 0,0 0 1,0 0-1,1-1 0,-1 1 1,0-1-1,0 1 0,0-1 1,0 0-1,3-1 0,4-2-273,-1 0 0,0-1-1,0 0 1,-1 0-1,0 0 1,0-1-1,0 0 1,6-7 0,0-2-1393,-1 0 1,19-30-1,-2-10-1885</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47.813"/>
    </inkml:context>
    <inkml:brush xml:id="br0">
      <inkml:brushProperty name="width" value="0.025" units="cm"/>
      <inkml:brushProperty name="height" value="0.025" units="cm"/>
    </inkml:brush>
  </inkml:definitions>
  <inkml:trace contextRef="#ctx0" brushRef="#br0">307 1 10112,'-3'12'1932,"2"-9"-1571,1 0 0,-1-1 0,0 1 0,0-1 0,0 1 0,0-1 0,0 1 0,-4 3-1,4-5-430,0 0 0,0 0-1,0 0 1,0 0-1,-1 0 1,1 0 0,-1 0-1,1-1 1,0 1-1,-1-1 1,-2 2 0,-21 5 227,0 1 0,1 1 0,-45 24 0,55-24 139,0 0-1,0 0 1,1 2-1,0-1 0,1 2 1,0 0-1,-11 14 0,21-24-297,0 0 0,1 0-1,0 1 1,-1-1 0,1 0-1,0 0 1,0 1 0,0-1-1,0 0 1,1 1 0,-1-1-1,1 1 1,-1-1 0,1 1-1,0-1 1,0 1 0,0-1-1,1 4 1,-1-4-24,1 1 0,0-1 0,0 0 0,0 0 0,1 0 0,-1 0 0,0 0 0,1 0 0,-1-1 0,1 1-1,0 0 1,-1-1 0,1 1 0,0-1 0,0 1 0,0-1 0,0 0 0,0 0 0,4 1 0,19 7-140,38 9 0,-39-12 180,40 15 0,-61-19-9,0-1-1,-1 0 0,1 0 1,-1 1-1,0 0 0,1-1 1,-1 1-1,0 0 1,0 0-1,0 0 0,0 0 1,0 1-1,-1-1 0,1 0 1,-1 1-1,2 3 1,-2-3 23,1 1 1,-2 0-1,1-1 1,0 1-1,-1 0 0,0 0 1,0 0-1,0-1 1,0 1-1,-1 7 1,-3 3 114,0 0 1,-1-1-1,0 0 0,-1 1 1,-10 15-1,7-14-282,-1 0 0,0-1 0,-22 25 0,25-32-408,0-1 0,0 0 0,0 0 0,0-1 0,-1 0 0,0 0 0,0 0 0,-1-1 0,-9 3 0,-25 3-3277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6:27.179"/>
    </inkml:context>
    <inkml:brush xml:id="br0">
      <inkml:brushProperty name="width" value="0.2" units="cm"/>
      <inkml:brushProperty name="height" value="0.2" units="cm"/>
    </inkml:brush>
  </inkml:definitions>
  <inkml:trace contextRef="#ctx0" brushRef="#br0">1 94 896,'3'1'7195,"17"0"-5141,12 1-2850,-21-1 861,0 0 0,0 0 0,0-1 0,-1-1 0,19-2 0,55-16 165,-39 8-210,68-17 103,-78 19-113,-5 0 32,-1 2 0,42-5 0,-63 11-32,0 1 1,-1-1-1,1 2 0,-1-1 0,1 1 0,0 0 0,-1 0 0,0 1 0,1 0 0,-1 1 0,0-1 0,0 1 1,0 1-1,10 6 0,-11-5-218,-1 1 0,0-1 0,0 1 0,-1 0 0,8 14 0,-11-19-43,0 0-2154</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04.364"/>
    </inkml:context>
    <inkml:brush xml:id="br0">
      <inkml:brushProperty name="width" value="0.025" units="cm"/>
      <inkml:brushProperty name="height" value="0.025" units="cm"/>
    </inkml:brush>
  </inkml:definitions>
  <inkml:trace contextRef="#ctx0" brushRef="#br0">151 294 4992,'-7'0'1872,"4"-2"-1112,0 0-475,1 1-106,0 1 0,0 0 0,0 0-1,0-1 1,0 1 0,0 1 0,0-1 0,0 0 0,0 0-1,0 1 1,0-1 0,0 1 0,0 0 0,-2 0 0,-4 4 501,0 0 0,0 0 1,1 0-1,-12 11 1,13-10-630,0 0 1,0 0-1,1 1 1,0 0 0,0 0-1,1 0 1,0 1 0,-6 14-1,9-21-58,0 1-1,1 0 1,-1 0-1,1 0 1,-1 0 0,1-1-1,0 1 1,0 0-1,0 0 1,0 0-1,0 0 1,0 0-1,0 0 1,1-1 0,-1 1-1,1 0 1,-1 0-1,1 0 1,0-1-1,-1 1 1,1 0 0,0-1-1,0 1 1,2 1-1,-1-2 5,0 1 1,0-1-1,0 0 0,0 1 1,0-1-1,0 0 0,0-1 1,1 1-1,-1 0 0,0-1 1,1 1-1,-1-1 0,0 0 0,1 1 1,-1-1-1,1 0 0,-1-1 1,0 1-1,4-1 0,5-1 30,0-1 0,0-1 0,0 0 0,0 0 0,-1-1 0,0 0 0,0-1 0,0 0 0,-1-1 0,0 0 0,0 0 0,-1-1 0,9-10 0,-4 4 69,-2 0-1,0-1 0,0 0 1,-1-1-1,-1 0 1,-1-1-1,9-24 1,-11 24 5,-1-1 0,-1 0 0,3-25 1,-6 32-54,-1 1 0,0-1 0,0 1 0,-1 0 0,-1-1 0,0 1 0,-4-14 0,6 22-43,-1 0 0,1 0 0,-1 1 0,1-1 0,-1 1 0,0-1 0,0 0 0,1 1 0,-1-1 0,0 1 0,-1 0 0,1-1 0,0 1 0,0 0 1,0 0-1,-1-1 0,1 1 0,-1 0 0,1 0 0,-1 1 0,1-1 0,-1 0 0,0 0 0,1 1 0,-1-1 0,0 1 0,1 0 0,-1-1 0,0 1 0,0 0 0,1 0 0,-1 0 0,0 0 0,0 0 0,1 0 0,-1 1 0,0-1 1,0 1-1,-1 0 0,-4 1 11,1 1 1,0 1 0,-1-1-1,1 1 1,0 0 0,1 0-1,-1 1 1,-6 6 0,4-2-193,0 1-1,1 0 1,0 0 0,0 0 0,1 1-1,1 0 1,0 0 0,0 0 0,-3 14-1,0 4-1596,2 0 0,-5 48-1,8-37-1116</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05.360"/>
    </inkml:context>
    <inkml:brush xml:id="br0">
      <inkml:brushProperty name="width" value="0.025" units="cm"/>
      <inkml:brushProperty name="height" value="0.025" units="cm"/>
    </inkml:brush>
  </inkml:definitions>
  <inkml:trace contextRef="#ctx0" brushRef="#br0">8 217 7936,'-2'3'313,"1"0"0,0 0-1,0 0 1,0 0 0,1 1 0,-1-1 0,1 0 0,0 0 0,0 0 0,0 1-1,0-1 1,0 0 0,1 0 0,-1 0 0,1 0 0,0 0 0,3 6 0,-1 3-299,1 0 1,3 23-1,-6-26 8,1 1 0,0 0 0,0-1 1,1 1-1,5 10 0,-4-13 62,-3-4-51,1 0 0,0 0 0,-1 1 0,1-2 0,0 1 0,3 3 0,-4-5-22,-1-1-1,1 1 0,0-1 0,-1 0 0,1 1 0,0-1 1,-1 1-1,1-1 0,0 0 0,-1 0 0,1 1 1,0-1-1,0 0 0,-1 0 0,1 0 0,0 0 0,0 0 1,0 0-1,-1 0 0,1 0 0,0 0 0,0 0 0,-1-1 1,1 1-1,0 0 0,-1 0 0,1-1 0,0 1 1,0 0-1,-1-1 0,1 1 0,-1-1 0,1 1 0,0-1 1,5-5 8,-1 1 0,0-1 1,-1 1-1,1-1 1,-1-1-1,0 1 0,4-9 1,0-1-5,-5 12-14,17-31 0,2 0 0,1 1 0,40-45 1,-27 41 0,-13 12 41,1 1 1,1 1-1,29-21 1,-51 43-21,1 0 1,-1-1 0,1 1 0,0 1 0,-1-1 0,1 0-1,0 1 1,0 0 0,0 0 0,0 0 0,0 0 0,0 1 0,1 0-1,6 0 1,-9 0-1,0 1-1,1 0 0,-1-1 1,0 1-1,1 0 0,-1 0 1,0 1-1,0-1 0,0 0 1,0 1-1,0 0 0,0-1 1,0 1-1,0 0 0,-1 0 1,1 0-1,-1 0 0,1 0 1,-1 0-1,0 0 0,0 0 1,0 1-1,0-1 1,0 0-1,0 4 0,3 9 99,-1 0-1,0 0 0,-1 0 1,0 30-1,-10 61 285,6-91-431,2-14 14,0 0 0,0 0-1,-1 0 1,1 0-1,0 0 1,0 0-1,0 0 1,0 0 0,1 0-1,-1 0 1,0 0-1,0 0 1,1 0 0,-1 0-1,0 0 1,1 0-1,-1 0 1,1 0-1,0 1 1,-1-2 1,1 0 1,-1 0-1,0 0 1,0 0-1,1 0 0,-1 1 1,0-1-1,1 0 1,-1 0-1,0 0 1,0 0-1,1 0 0,-1 0 1,0 0-1,0-1 1,1 1-1,-1 0 1,0 0-1,1 0 0,-1 0 1,0 0-1,0 0 1,1 0-1,-1-1 1,10-9-235,-1-4 79,-1 0 0,-1 0 1,10-28-1,6-11 141,38-53-12,-61 105 43,1 0-1,-1 1 1,1-1 0,-1 0 0,1 0-1,-1 1 1,1-1 0,-1 0 0,1 1-1,0-1 1,-1 1 0,1-1 0,0 0-1,0 1 1,0 0 0,0-1 0,0 1 0,-1 0 1,1 0 0,-1 0 0,0 0 0,1 0-1,-1 0 1,1 0 0,-1 0 0,0 0-1,1 0 1,-1 1 0,0-1 0,1 0-1,-1 0 1,0 0 0,1 1 0,-1-1 0,0 0-1,1 0 1,-1 1 0,0-1 0,0 0-1,1 0 1,-1 1 0,0 0 0,2 1 26,-1 1 0,0-1 0,0 1 0,0 0 0,0-1 0,-1 1 0,2 6 1,-2 7 141,0-1 1,-4 32 0,2-37-129,0 1 0,1-1 0,1 0 0,0 1 0,0-1 0,1 0 0,0 0 0,1 1 0,4 12 0,-6-22-64,0 0-1,1 0 1,-1 0 0,1 1 0,-1-1 0,1 0 0,-1 0-1,1-1 1,0 1 0,-1 0 0,1 0 0,0 0-1,0 0 1,0 0 0,0-1 0,0 1 0,0 0 0,0-1-1,0 1 1,0-1 0,0 1 0,0-1 0,0 0-1,0 1 1,0-1 0,0 0 0,0 0 0,1 0 0,-1 1-1,0-1 1,0 0 0,0-1 0,0 1 0,1 0-1,-1 0 1,0 0 0,0-1 0,0 1 0,0-1 0,0 1-1,0-1 1,0 1 0,2-2 0,5-3-108,1-1-1,-1 0 1,-1 0 0,10-10 0,-7 7 62,34-34-534,-23 23 330,39-31 0,-58 49 313,0 0-1,0 1 1,1-1 0,-1 1-1,1 0 1,-1 0 0,1 0 0,-1 0-1,1 0 1,4 0 0,-6 1-17,0 0 1,0 0-1,0 0 1,0 1-1,0-1 1,0 0-1,0 1 1,0-1 0,0 1-1,0-1 1,0 1-1,-1-1 1,1 1-1,0 0 1,0-1-1,0 1 1,-1 0-1,1 0 1,0-1 0,-1 1-1,1 0 1,-1 0-1,1 0 1,-1 0-1,1 0 1,-1 0-1,0 0 1,0 0-1,1 0 1,-1 1 0,2 6 15,1 1 0,0-1 0,0 0 0,1 0 0,8 11 0,-11-17-57,0 0-1,1 0 1,0-1-1,-1 1 1,1 0 0,0-1-1,0 0 1,0 1-1,0-1 1,0 0 0,0 0-1,0 0 1,0 0 0,0 0-1,0-1 1,1 1-1,-1-1 1,0 1 0,0-1-1,1 0 1,-1 0-1,0 0 1,1 0 0,-1 0-1,0-1 1,4 0 0,2-1 54,0-1 0,0 1 0,-1-1 1,1-1-1,-1 1 0,0-1 1,0-1-1,-1 1 0,8-8 1,-9 8 1,-1 0 1,0 0-1,0 0 0,0-1 1,-1 1-1,0-1 1,1 0-1,-2-1 1,1 1-1,-1 0 1,1-1-1,-2 1 0,3-8 1,-4 12-35,0 0-1,1-1 1,-1 1 0,0 0-1,0 0 1,0 0 0,0 0-1,0 0 1,0 0 0,-1 0 0,1 0-1,0 0 1,0-1 0,-1 1-1,1 0 1,-1 0 0,1 0 0,-1 0-1,1 1 1,-1-1 0,0 0-1,-1-1 1,1 1-13,0 0 0,-1 0 0,1 0 0,-1 0 0,1 1 0,-1-1 0,0 0 0,1 1 0,-1 0 0,0-1 0,1 1 0,-1 0 1,-2 0-1,-2 0-68,0 0 0,0 1 0,0-1 0,0 2 0,0-1 0,-11 4 0,15-4 21,-27 9-1377,28-10 1197,0 1 0,-1-1 0,1 0 1,0 0-1,-1 0 0,1 0 0,0 0 0,0 0 0,-1 0 1,1 0-1,0 0 0,-1-1 0,1 1 0,0 0 0,0-1 1,-1 1-1,1-1 0,0 0 0,0 1 0,-2-2 0,-8-14-2900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05.704"/>
    </inkml:context>
    <inkml:brush xml:id="br0">
      <inkml:brushProperty name="width" value="0.025" units="cm"/>
      <inkml:brushProperty name="height" value="0.025" units="cm"/>
    </inkml:brush>
  </inkml:definitions>
  <inkml:trace contextRef="#ctx0" brushRef="#br0">24 0 9856,'-10'12'3205,"13"20"421,-12 167-1983,2-84-1259,6-71-645,11 85 1,0-55-4710,-8-66 3939,1-1-2169,5-6-96</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06.853"/>
    </inkml:context>
    <inkml:brush xml:id="br0">
      <inkml:brushProperty name="width" value="0.025" units="cm"/>
      <inkml:brushProperty name="height" value="0.025" units="cm"/>
    </inkml:brush>
  </inkml:definitions>
  <inkml:trace contextRef="#ctx0" brushRef="#br0">204 51 5760,'-4'7'721,"3"-5"-377,0 0 0,0 0 0,0 0 0,0 0 0,0 0 1,-1 0-1,1 0 0,-1 0 0,1 0 0,-1-1 0,0 1 0,0-1 0,1 1 0,-1-1 0,0 0 0,0 1 0,-1-1 0,-2 1 0,-28 15 1518,24-13-1741,0 0 1,0 0 0,0 1 0,1 0 0,-1 0 0,1 1-1,1 0 1,-1 1 0,1-1 0,0 2 0,1-1 0,-11 14 0,14-16-150,1 0 1,-1 0-1,1 1 1,0-1-1,0 1 1,0-1 0,1 1-1,0 0 1,0 0-1,0-1 1,1 9-1,0-12 11,0 1-1,0-1 0,0 0 1,0 0-1,1 1 0,-1-1 1,1 0-1,0 0 0,0 0 1,0 0-1,0 0 0,0 0 1,0 0-1,0 0 0,0 0 1,1 0-1,-1-1 1,1 1-1,0 0 0,-1-1 1,1 1-1,0-1 0,0 0 1,0 0-1,0 0 0,0 0 1,0 0-1,0 0 0,0 0 1,0-1-1,0 1 0,3 0 1,1-1 4,0 0 1,-1 0-1,1 0 1,0 0 0,-1-1-1,1 0 1,-1 0 0,1-1-1,-1 0 1,0 0 0,1 0-1,7-5 1,1-1 32,0-1 0,-1 0 0,15-15 1,-11 10 117,-1-2 1,-1-1 0,-1 0-1,0 0 1,15-28 0,-27 41-74,0-1 1,0 1 0,0-1-1,-1 1 1,1-1 0,-1 0-1,-1 0 1,1 0 0,0 0-1,-1 0 1,0 1 0,-1-1-1,1 0 1,-1 0 0,-1-5-1,2 7-82,-1 1 0,0-1-1,0 1 1,0-1 0,0 1-1,-1-1 1,1 1 0,0 0-1,-1 0 1,0 0 0,0 0-1,1 0 1,-1 0 0,0 0-1,0 0 1,-1 1 0,1-1-1,0 1 1,-1 0 0,1-1-1,-1 1 1,1 0 0,-1 0-1,1 1 1,-1-1 0,1 1-1,-6-1 1,3 1-24,1 0 0,-1 0 1,0 0-1,1 1 0,-1 0 1,1 0-1,-1 0 0,1 1 1,-6 2-1,-4 2-30,-19 14 1,-6 4-2331,38-24 2193,1 0 0,-1 1 0,1-1 0,-1 0 0,0 0 0,1 0 1,-1 1-1,1-1 0,-1 0 0,0 0 0,1 0 0,-1 0 0,1 0 0,-1 0 1,0 0-1,1 0 0,-1 0 0,0 0 0,1 0 0,-1-1 0,1 1 1,-1 0-1,1 0 0,-1-1 0,0 1 0,1 0 0,-1 0 0,1-1 0,-1 1 1,1-1-1,0 1 0,-1-1 0,1 1 0,-1 0 0,1-1 0,0 1 1,-1-1-1,1 0 0,0 1 0,0-1 0,-1 0 0,-7-16-3093</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07.500"/>
    </inkml:context>
    <inkml:brush xml:id="br0">
      <inkml:brushProperty name="width" value="0.025" units="cm"/>
      <inkml:brushProperty name="height" value="0.025" units="cm"/>
    </inkml:brush>
  </inkml:definitions>
  <inkml:trace contextRef="#ctx0" brushRef="#br0">8 88 9088,'-8'10'2511,"8"-10"-1289,4-9-491,16-28-1187,-7 15 298,-10 16 401,0 1 0,1 0-1,6-7 1,-10 11 413,0 1 32,0 0-48,0 10 864,0-10-1547,5 15 38,-4-11 114,0 0-1,0 0 1,-1 0 0,1 0-1,-1-1 1,0 1 0,0 0-1,0 0 1,0 0 0,-2 7-1,0 12 414,1 71-20,2 108-524,1-183-15,0 0-1,2 1 1,0-1 0,11 31-1,-13-46 7,-1 0-1,1 0 0,0 0 1,0-1-1,0 1 0,1 0 0,-1-1 1,1 1-1,0-1 0,0 0 0,0 0 1,6 4-1,-8-6 19,1 0 0,0 0 0,0 0-1,0 0 1,0 0 0,0-1 0,1 1 0,-1-1 0,0 1-1,0-1 1,0 0 0,0 0 0,1 0 0,-1 0-1,0 0 1,0 0 0,0 0 0,1-1 0,-1 1 0,0-1-1,0 0 1,0 0 0,0 0 0,0 0 0,0 0 0,2-1-1,6-6-64,0 0-1,0-1 1,-1 0-1,0-1 1,13-18-1,17-17 246,-15 19 393,-24 44 822,0-4-1087,1-1 0,0 0 0,4 18 0,-5-27-413,1 0-1,1 0 0,-1 0 0,0-1 0,1 1 1,0-1-1,0 1 0,0-1 0,0 0 0,0 0 1,1 0-1,-1 0 0,1 0 0,0 0 1,6 4-1,-8-7-110,0 0 1,-1 1-1,1-1 0,0 0 1,-1 0-1,1 0 1,0-1-1,-1 1 1,1 0-1,0 0 1,-1 0-1,1 0 0,0-1 1,-1 1-1,1 0 1,0 0-1,-1-1 1,1 1-1,-1-1 0,1 1 1,-1 0-1,1-1 1,-1 1-1,1-1 1,-1 1-1,1-1 0,0 0 1,2-9-3537</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07.859"/>
    </inkml:context>
    <inkml:brush xml:id="br0">
      <inkml:brushProperty name="width" value="0.025" units="cm"/>
      <inkml:brushProperty name="height" value="0.025" units="cm"/>
    </inkml:brush>
  </inkml:definitions>
  <inkml:trace contextRef="#ctx0" brushRef="#br0">8 1 7808,'-3'18'2976,"3"-18"-2304,0 3-608,0-3-480,0-3-2784,-5-15-1152</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08.232"/>
    </inkml:context>
    <inkml:brush xml:id="br0">
      <inkml:brushProperty name="width" value="0.025" units="cm"/>
      <inkml:brushProperty name="height" value="0.025" units="cm"/>
    </inkml:brush>
  </inkml:definitions>
  <inkml:trace contextRef="#ctx0" brushRef="#br0">346 0 9984,'-4'18'2794,"-13"28"0,14-40-2562,1-1-1,-2 1 0,1-1 0,0 1 0,-1-1 0,0 0 1,0-1-1,-10 9 0,-4 0-182,-1-1 1,-21 11-1,25-15 133,4-1-32,0 0 0,1 0 0,0 1 0,0 0-1,-14 17 1,-37 53 120,51-64-356,8-12 53,1 0 0,-1 0 1,1 0-1,0 1 0,0-1 0,0 0 0,0 1 0,0-1 1,0 1-1,1-1 0,-1 1 0,1-1 0,-1 1 0,1-1 1,0 1-1,0 3 0,1-4-9,-1-1 0,1 1 0,0 0 1,-1 0-1,1-1 0,0 1 0,0 0 0,0-1 1,0 1-1,0-1 0,1 1 0,-1-1 0,0 0 0,1 1 1,-1-1-1,1 0 0,-1 0 0,1 0 0,0 0 1,-1 0-1,1-1 0,2 2 0,29 9-273,14 7 165,-43-16 193,0 0 1,1 0-1,-1 1 1,0 0-1,0 0 1,0 0-1,5 5 1,-9-7-39,1 0 0,0 0 1,-1 0-1,1 0 0,-1 0 1,1 0-1,-1 0 0,0 0 0,1 0 1,-1 1-1,0-1 0,0 0 1,0 0-1,0 0 0,0 1 0,0-1 1,0 0-1,0 0 0,0 0 1,-1 0-1,1 1 0,0-1 0,-1 0 1,1 0-1,-1 0 0,1 0 1,-1 0-1,-1 1 0,0 2 21,0-1-1,0 0 1,-1 0-1,1 0 1,-1-1-1,0 1 1,-4 3-1,1-3-152,-1 0 0,1 0 0,0 0 0,-1-1 0,1 0 0,-1 0 0,0 0 0,-12 0 1,9-1-614,0 0 1,1-2 0,-1 1-1,0-1 1,-15-3 0,24 3 527,1 1 1,-1 0-1,1 0 1,-1-1-1,1 1 1,-1-1 0,1 1-1,-1 0 1,1-1-1,-1 1 1,1-1-1,0 1 1,-1-1-1,1 1 1,0-1 0,-1 0-1,1 1 1,0-1-1,0 1 1,0-1-1,-1 1 1,1-1-1,0 0 1,0 1 0,0-1-1,0 0 1,0 1-1,0-1 1,0 1-1,0-1 1,1 0-1,-1 1 1,0-2 0,3-15-2760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08.609"/>
    </inkml:context>
    <inkml:brush xml:id="br0">
      <inkml:brushProperty name="width" value="0.025" units="cm"/>
      <inkml:brushProperty name="height" value="0.025" units="cm"/>
    </inkml:brush>
  </inkml:definitions>
  <inkml:trace contextRef="#ctx0" brushRef="#br0">62 1 10880,'-4'5'741,"0"0"76,0 0 0,-1 0 0,0 0-1,0-1 1,-7 6 0,10-9-833,0 1 1,1-1-1,-1 0 0,1 1 1,-1-1-1,1 1 0,0 0 1,0 0-1,-1-1 0,1 1 0,0 0 1,1 0-1,-1 0 0,0 0 1,0 0-1,1 0 0,0 0 0,-1 3 1,0 4 70,1 0 0,0 1 1,1 8-1,0-4-52,23 326 651,-17-260-978,6 29-3068,-13-87 1398</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08.954"/>
    </inkml:context>
    <inkml:brush xml:id="br0">
      <inkml:brushProperty name="width" value="0.025" units="cm"/>
      <inkml:brushProperty name="height" value="0.025" units="cm"/>
    </inkml:brush>
  </inkml:definitions>
  <inkml:trace contextRef="#ctx0" brushRef="#br0">0 272 7552,'12'-4'2880,"9"-7"-2240,11-7-96,-11 8-160,-2-8-224,10-3 0,8-5 160,-5 0 192,1 1-256,-4 4-64,-5-2 0,0 5-256,-3 3 0,-5 2-1472,1 2-672,-5-1-1120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09.394"/>
    </inkml:context>
    <inkml:brush xml:id="br0">
      <inkml:brushProperty name="width" value="0.025" units="cm"/>
      <inkml:brushProperty name="height" value="0.025" units="cm"/>
    </inkml:brush>
  </inkml:definitions>
  <inkml:trace contextRef="#ctx0" brushRef="#br0">0 26 5376,'5'-4'373,"0"1"0,0 0 0,1 0 0,-1 1 1,0-1-1,1 1 0,8-2 0,-12 4-227,0-1 0,0 1 0,-1 0 1,1 0-1,0 0 0,0 0 0,0 0 0,0 0 0,0 0 0,0 1 1,0-1-1,0 1 0,0 0 0,0-1 0,0 1 0,-1 0 0,1 0 1,0 0-1,-1 0 0,1 0 0,-1 0 0,1 1 0,-1-1 0,1 1 1,-1-1-1,0 1 0,2 1 0,-2-1-104,0 1 0,0-1 0,0 1 0,-1-1 1,1 1-1,0 0 0,-1-1 0,0 1 0,1 0 0,-1-1 0,-1 5 0,-3 32 537,2-29-372,-5 38 661,0 2-188,-3 70 1,10-116-691,0 0 1,0 0-1,1 0 1,-1 1-1,1-1 0,0 0 1,0 0-1,0-1 1,3 7-1,-4-9-6,1-1 1,0 1-1,-1 0 0,1 0 1,0 0-1,-1 0 0,1-1 0,0 1 1,0 0-1,0-1 0,0 1 1,0-1-1,0 1 0,0-1 1,0 1-1,1 0 0,-1-1-7,1 0 0,0 0 0,0 0 0,-1 0 0,1 0 0,0 0 0,0 0 0,-1-1 0,1 1 0,0 0 0,-1-1 1,4-1-1,11-6-87,-1-1 0,1 0 0,-2-1 0,15-12 1,22-16 295,-50 37-132,1 0 0,-1 0 0,1 0 0,-1 0 0,1 1-1,0-1 1,-1 0 0,1 1 0,0-1 0,-1 1 0,1-1 0,0 1 0,-1 0 0,1 0 0,0 0 0,0 0 0,-1 0 0,1 0 0,0 0-1,0 1 1,-1-1 0,1 0 0,0 1 0,2 1 0,-1 0 52,-1 0 0,0 0 0,0 0 0,0 0 0,0 1 0,0-1 0,0 1 0,-1-1 0,1 1 0,-1 0 0,0-1 0,1 1 0,0 3 0,8 30 642,-8-28-796,0 0-1,0 0 1,1 0 0,7 14-1,-10-22 5,0 0 0,0 0-1,0 0 1,0 0 0,0 1 0,0-1-1,0 0 1,0 0 0,0 0-1,0 0 1,0 1 0,0-1-1,0 0 1,0 0 0,1 0-1,-1 0 1,0 0 0,0 1-1,0-1 1,0 0 0,0 0 0,1 0-1,-1 0 1,0 0 0,0 0-1,0 0 1,0 0 0,1 0-1,-1 0 1,0 0 0,0 0-1,0 1 1,0-1 0,1 0-1,-1 0 1,0 0 0,0-1-1,0 1 1,0 0 0,1 0 0,-1 0-1,0 0 1,0 0 0,0 0-1,0 0 1,1 0 0,-1 0-1,0 0 1,0 0 0,0 0-1,0-1 1,0 1 0,1 0-1,-1 0 1,0 0 0,0 0-1,0 0 1,0 0 0,0-1 0,5-14-4145,-1-16-798,1-11 1062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6:29.025"/>
    </inkml:context>
    <inkml:brush xml:id="br0">
      <inkml:brushProperty name="width" value="0.2" units="cm"/>
      <inkml:brushProperty name="height" value="0.2" units="cm"/>
    </inkml:brush>
  </inkml:definitions>
  <inkml:trace contextRef="#ctx0" brushRef="#br0">7 3 1792,'0'0'15,"0"0"-1,0 0 1,0 0-1,0 0 1,0-1-1,0 1 1,0 0 0,0 0-1,0 0 1,0 0-1,0 0 1,0 0-1,0 0 1,0 0 0,0 0-1,0 0 1,-1-1-1,1 1 1,0 0-1,0 0 1,0 0 0,0 0-1,0 0 1,0 0-1,0 0 1,0 0-1,0 0 1,-1 0 0,1 0-1,0 0 1,0 0-1,0 0 1,0 0-1,0 0 1,0 0 0,0 0-1,0 0 1,-1 0-1,1 0 1,0 0-1,0 0 1,0 0 0,0 0-1,0 0 1,-2 6 2306,0 8 1070,2-12-3130,0-2-138,0 0-17,0 0 33,21 0-120,-13 1 146,0-1 1,0 0 0,0 0 0,0-1 0,11-2-1,-7 0 2,1 1 0,-1 1 0,1 0 0,16 1 0,-22 0-127,7 0-17,-1 1 0,20 4 0,-7-1-118,-17-3 95,1 0 0,-1 1 0,10 3 0,-16-4 36,0 1 0,-1-1 0,1 0 0,0 1 0,-1-1-1,1 1 1,-1 0 0,0 0 0,0 0 0,0 0 0,0 0-1,0 0 1,0 1 0,1 2 0,-2-4 17,-1-1-46,1 0 0,-1 0 0,0 1 1,1-1-1,-1 0 0,0 0 0,0 0 0,1 1 0,-1-1 0,0 0 0,0 0 0,1 1 0,-1-1 0,0 0 0,0 0 0,0 1 0,1-1 0,-1 0 0,0 1 0,0-1 1,0 0-1,0 1 0,0-1 0,0 0 0,0 1 0,0-1 0,0 0 0,0 1 0,0-1 0,0 0 0,0 1 0,0-1 0,0 0 0,0 1 0,0-1 0,0 0 0,-1 1 1,1-1-1,0 0 0,0 0 0,0 1 0,0-1 0,-1 1 0,-6 12 82,1-7 38,-1 0-1,1 0 1,0-1 0,-1 0-1,0-1 1,-13 7-1,-16 10 55,15-4 27,-2-2 0,0-1 0,-37 17 0,57-31-188,1 1 0,0 0 0,-1-1 0,1 1 0,0-1 0,-1 0 0,1 0 0,-4 0 0,-15 2-1619,21-2 1447,0 0 0,-1 1-1,1-1 1,0 0 0,-1 1-1,1-1 1,0 1 0,-1-1-1,1 1 1,0-1 0,0 1 0,-1-1-1,1 0 1,0 1 0,0-1-1,0 1 1,0-1 0,0 1-1,0-1 1,0 1 0,0 0-1,0-1 1,0 1 0,2 14-4064,5-1 1725</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09.754"/>
    </inkml:context>
    <inkml:brush xml:id="br0">
      <inkml:brushProperty name="width" value="0.025" units="cm"/>
      <inkml:brushProperty name="height" value="0.025" units="cm"/>
    </inkml:brush>
  </inkml:definitions>
  <inkml:trace contextRef="#ctx0" brushRef="#br0">17 1 8576,'-13'15'3232,"17"-12"-2496,-8-3-3872,1-3-1888</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10.114"/>
    </inkml:context>
    <inkml:brush xml:id="br0">
      <inkml:brushProperty name="width" value="0.025" units="cm"/>
      <inkml:brushProperty name="height" value="0.025" units="cm"/>
    </inkml:brush>
  </inkml:definitions>
  <inkml:trace contextRef="#ctx0" brushRef="#br0">86 1 10624,'6'39'5629,"-5"-30"-5659,-1 1-1,0-1 1,-1 0-1,-2 14 1,-73 545 1384,70-515-1465,3-25-200,0 1 0,3 42-1,0-70 307,0 0 0,0 0 1,0 0-1,0 0 0,0 0 0,1 0 0,-1 0 0,0 0 0,0 0 0,1-1 1,-1 1-1,1 0 0,-1 0 0,1 0 0,-1 0 0,1 0 0,0-1 0,-1 1 0,1 0 1,0-1-1,-1 1 0,1 0 0,0-1 0,0 1 0,0-1 0,0 1 0,-1-1 1,1 1-1,0-1 0,0 0 0,0 1 0,0-1 0,0 0 0,0 0 0,0 0 1,0 0-1,0 0 0,0 0 0,0 0 0,0 0 0,0 0 0,0 0 0,0-1 1,0 1-1,0 0 0,1-1 0,7-2-57,0-1 0,-1 0 0,1 0 0,8-6 0,-5 3-124,-4 3 112,3-2 29,-1 1 1,1 0 0,0 0 0,0 1-1,0 1 1,13-3 0,-23 5 59,1 1 0,-1 0 0,0 0 1,0 0-1,0 0 0,1 0 0,-1 0 0,0 0 1,0 0-1,0 1 0,1-1 0,-1 0 1,0 1-1,0-1 0,0 1 0,0-1 0,0 1 1,0-1-1,0 1 0,0 0 0,0 0 0,2 1 1,-3-1 11,1 1 0,0-1-1,-1 0 1,1 1 0,-1-1 0,0 1 0,1-1 0,-1 1 0,0-1 0,0 1 0,0-1 0,0 1 0,0-1 0,0 1 0,-1 2 0,0 2 14,-1 0 0,0 1 0,0-1 0,-1 0 0,1 0 0,-1-1 0,-5 8 0,0-2-150,-1-1-1,-19 19 1,25-26-33,-1 1 0,0-1 1,0-1-1,0 1 0,-1 0 0,1-1 0,-1 0 1,1 0-1,-1 0 0,-9 1 0,12-3 42,0 1-1,0-1 1,0 0 0,0 0-1,0-1 1,0 1-1,0 0 1,0-1-1,1 1 1,-1-1-1,0 1 1,0-1 0,0 0-1,0 0 1,1 0-1,-1 0 1,-1-2-1,2 3 12,0-1 0,0 0-1,1 0 1,-1 1 0,0-1-1,1 0 1,-1 0-1,1 0 1,-1 0 0,1 0-1,-1 0 1,1 0 0,-1 0-1,1 0 1,0 0-1,0 0 1,0 0 0,0 0-1,-1 0 1,1 0 0,1 0-1,-1 0 1,0-1-1,0 1 1,0 0 0,0 0-1,1 0 1,-1 0 0,1 0-1,-1 0 1,0 0-1,2-1 1,15-25-5212,-2 3 2661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11.002"/>
    </inkml:context>
    <inkml:brush xml:id="br0">
      <inkml:brushProperty name="width" value="0.025" units="cm"/>
      <inkml:brushProperty name="height" value="0.025" units="cm"/>
    </inkml:brush>
  </inkml:definitions>
  <inkml:trace contextRef="#ctx0" brushRef="#br0">55 566 1664,'-3'-28'1861,"3"26"-421,-9 5 4852,5 2-3937,4-4-2335,0-1 0,-1 1-1,1-1 1,0 0 0,0 1-1,0-1 1,-1 0 0,1 1 0,0-1-1,-1 0 1,1 1 0,0-1-1,-1 0 1,1 0 0,0 1-1,-1-1 1,1 0 0,-1 0-1,1 0 1,0 1 0,-1-1 0,1 0-1,-1 0 1,0 0-13,0 1 1,0-1-1,0 1 1,1-1-1,-1 1 0,0-1 1,1 1-1,-1 0 1,0-1-1,1 1 0,-1 0 1,1 0-1,-1-1 1,1 1-1,-1 0 0,1 0 1,-1 0-1,1-1 1,-1 3-1,-6 19 496,4-10-239,0 1 0,1 0 0,0 0 1,1 0-1,2 23 0,12 65-484,-13-100 206,1 1 0,-1-1 0,0 1-1,0-1 1,1 0 0,-1 0 0,1 1 0,-1-1 0,1 0 0,0 0 0,-1 1 0,1-1-1,0 0 1,0 0 0,0 0 0,0 0 0,0 0 0,0 0 0,0 0 0,2 1 0,-2-2-14,1 0 0,0 1 0,-1-1 1,1 0-1,-1 0 0,1 0 1,0 0-1,-1 0 0,1 0 1,-1-1-1,1 1 0,0 0 1,-1-1-1,1 1 0,-1-1 1,1 0-1,1-1 0,4-1-32,-1-1 1,1-1-1,-1 1 0,0-1 0,0 0 0,9-11 1,28-39-166,-30 37 202,5-8 46,-10 14 112,0 1 0,1 0 0,0 0 0,16-14 0,-24 24-101,-1 1 0,1-1 0,-1 1 0,1-1 0,-1 1 0,1 0 0,0-1 0,-1 1 0,1 0 0,0-1 0,-1 1 0,1 0 0,0 0 0,-1-1 0,1 1 0,0 0 0,-1 0 0,1 0 0,0 0 0,-1 0 0,2 0 0,-1 1-5,-1-1 0,0 0 0,1 1 1,-1-1-1,1 1 0,-1-1 1,0 0-1,1 1 0,-1-1 0,0 1 1,0-1-1,1 1 0,-1-1 1,0 1-1,0-1 0,0 1 1,1-1-1,-1 1 0,0 0 0,0-1 1,0 1-1,0 6 156,0 0 0,-1 1 0,-1 9 0,1-8-168,-1 11-118,1-1 0,1 1-1,0 0 1,2 0 0,8 37-1,-10-54 75,1 0 0,1 0 0,-1 0 0,0 0-1,1 0 1,0 0 0,-1 0 0,1 0-1,0 0 1,1-1 0,-1 1 0,0-1 0,1 0-1,4 4 1,-5-5 15,0 0 0,0 0 0,0 0 1,0 0-1,0 0 0,0-1 0,1 1 0,-1-1 0,0 0 0,0 1 0,0-1 1,0 0-1,1 0 0,-1 0 0,0-1 0,0 1 0,0-1 0,0 1 1,1-1-1,-1 1 0,0-1 0,0 0 0,2-2 0,9-5-38,0 0-1,-1-1 1,-1-1 0,1 0-1,-2-1 1,1 0-1,-1 0 1,-1-1-1,11-19 1,4-10 46,30-74 0,31-123 80,-81 227-88,28-101-108,-17 57-129,27-68 0,-41 121 243,1-2 36,0-1 0,0 0 0,1 0 0,3-3 1,-6 7-14,0 1 1,1-1-1,-1 1 1,0-1-1,0 1 1,1 0-1,-1-1 0,1 1 1,-1-1-1,0 1 1,1 0-1,-1 0 1,1-1-1,-1 1 1,1 0-1,-1 0 1,1-1-1,-1 1 1,1 0-1,-1 0 1,1 0-1,-1 0 1,1 0-1,-1 0 0,1 0 1,-1 0-1,1 0 1,-1 0-1,1 0 1,-1 0-1,1 0 1,-1 0-1,1 1 1,-1-1-1,1 0 1,-1 0-1,1 1 1,-1-1-1,1 0 0,-1 0 1,0 1-1,1-1 1,-1 0-1,1 1 1,-1-1-1,0 1 1,1-1-1,-1 1 1,0 0-1,3 3 89,-1 1-1,0 0 0,0-1 1,-1 1-1,1 0 0,-1 0 1,0 0-1,0 8 0,0-7-29,3 34 393,-1 76 0,-14 40-468,1-54-1862,-28 117-1,37-215 1731,-1 9-904,-1-1 0,-1 0 0,0 0 0,-6 13 0,10-25 881,-1 1 1,1-1 0,0 0 0,0 1 0,0-1-1,-1 0 1,1 1 0,0-1 0,0 0-1,-1 0 1,1 1 0,0-1 0,-1 0 0,1 0-1,0 0 1,-1 1 0,1-1 0,0 0-1,-1 0 1,1 0 0,0 0 0,-1 0 0,1 0-1,-1 0 1,0 0 0,-11-2-2887</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11.363"/>
    </inkml:context>
    <inkml:brush xml:id="br0">
      <inkml:brushProperty name="width" value="0.025" units="cm"/>
      <inkml:brushProperty name="height" value="0.025" units="cm"/>
    </inkml:brush>
  </inkml:definitions>
  <inkml:trace contextRef="#ctx0" brushRef="#br0">0 55 8320,'5'7'3072,"-2"-7"-2400,9 0 192,1 0-128,2-3-480,6-1-64,3-2 64,5-6 96,4 6-192,-1 1 128,8-3 96,-2 5-192,-2 3-32,-3 0-256,-2 0-64,-2 0-1568,0-3-608,-1-9-1504</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11.698"/>
    </inkml:context>
    <inkml:brush xml:id="br0">
      <inkml:brushProperty name="width" value="0.025" units="cm"/>
      <inkml:brushProperty name="height" value="0.025" units="cm"/>
    </inkml:brush>
  </inkml:definitions>
  <inkml:trace contextRef="#ctx0" brushRef="#br0">1 250 9856,'12'24'3680,"-4"-9"-2848,5 6 384,-5-9-33,-1 6-511,2 3-128,3 4-416,-4 1-128,1-5-32,-2-3-576,2 0-224,-1-8-1407,-4-10-609,4-21-1088</inkml:trace>
  <inkml:trace contextRef="#ctx0" brushRef="#br0" timeOffset="1">225 0 10240,'-12'39'3872,"12"-31"-3040,3-8-1664,-3 0-992,0-8-2080,0-7-832</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12.069"/>
    </inkml:context>
    <inkml:brush xml:id="br0">
      <inkml:brushProperty name="width" value="0.025" units="cm"/>
      <inkml:brushProperty name="height" value="0.025" units="cm"/>
    </inkml:brush>
  </inkml:definitions>
  <inkml:trace contextRef="#ctx0" brushRef="#br0">1 221 4736,'3'5'509,"-3"-3"-435,1-1-1,0 0 1,-1 0 0,1 0-1,0 1 1,0-1 0,0 0 0,0 0-1,0 0 1,0 0 0,0 0-1,0-1 1,0 1 0,0 0 0,0 0-1,1-1 1,-1 1 0,0-1-1,0 1 1,1-1 0,-1 1 0,0-1-1,1 0 1,2 0 0,11 2 1846,-13-2-1610,1 1-1,-1-1 1,1 0 0,0 0-1,-1 0 1,1 0 0,-1 0-1,1-1 1,-1 1 0,1-1-1,-1 0 1,1 1 0,-1-1-1,5-3 1,3-2-238,0-1 0,0 0 1,-1-1-1,0 0 0,0 0 0,-1-1 0,0 0 1,-1-1-1,0 0 0,0 0 0,-1 0 0,7-16 1,-4 4-53,-6 15 12,1-1 0,-1 0 0,-1 1 0,0-1 0,0 0 1,0 0-1,0-8 0,-2 15-25,0 0 0,0 0 0,0 1-1,0-1 1,0 0 0,0 0 0,-1 1 0,1-1 0,0 0 0,0 0 0,-1 1-1,1-1 1,0 0 0,-1 1 0,1-1 0,-1 1 0,1-1 0,-1 0 0,1 1-1,-1-1 1,1 1 0,-1-1 0,-1 0 0,1 1-60,-1-1 0,1 0 0,-1 1 0,0 0 0,1-1 0,-1 1 0,0 0 0,1-1 0,-1 1 0,-2 0 0,-4 1-683,0 0 0,1 0 1,-12 4-1,17-5 358,-18 7-2032,-1 1-518</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13.154"/>
    </inkml:context>
    <inkml:brush xml:id="br0">
      <inkml:brushProperty name="width" value="0.025" units="cm"/>
      <inkml:brushProperty name="height" value="0.025" units="cm"/>
    </inkml:brush>
  </inkml:definitions>
  <inkml:trace contextRef="#ctx0" brushRef="#br0">0 577 6144,'13'-5'926,"-1"1"0,1 0 0,0 0 1,0 1-1,24-2 0,-34 5-836,-1 0-1,1 0 1,0 0-1,0 1 1,0-1-1,-1 1 1,1 0-1,0-1 1,-1 1-1,1 1 1,-1-1-1,1 0 1,-1 0-1,1 1 1,-1 0-1,0-1 1,0 1-1,0 0 1,3 4 0,-2-3 28,-1 1 0,1 1 1,-1-1-1,0 0 0,-1 0 1,1 1-1,-1-1 0,0 1 1,0-1-1,0 1 0,0 6 1,-1 8 215,0 0 1,-5 34-1,-2 20-857,7-73 473,0 1 1,0-1-1,0 1 1,0-1-1,0 1 1,0-1-1,0 1 1,0-1-1,0 1 1,0-1 0,0 0-1,0 1 1,1-1-1,-1 1 1,0-1-1,0 1 1,0-1-1,1 1 1,-1-1-1,0 0 1,0 1 0,1-1-1,-1 1 1,0-1-1,1 0 1,-1 1-1,1-1 1,0 0-13,0 0 1,-1 0-1,1 0 1,0 0-1,-1 0 0,1-1 1,-1 1-1,1 0 1,0-1-1,-1 1 0,1 0 1,-1-1-1,1 1 1,-1 0-1,1-1 1,-1 1-1,1-2 0,23-27-801,-22 26 924,46-60 142,-42 56 8,1 0 1,0 0 0,0 1 0,0-1-1,1 2 1,10-7 0,-17 12-156,0-1 1,-1 1-1,1-1 1,0 1-1,0-1 0,0 1 1,0 0-1,0 0 1,-1-1-1,1 1 1,0 0-1,0 0 0,0 0 1,0 0-1,0 0 1,0 0-1,0 0 1,0 0-1,0 1 0,0-1 1,-1 0-1,1 1 1,2 0-1,-2 0-2,0 0 0,0 0 0,0 0 0,0 0 0,-1 0-1,1 0 1,0 0 0,0 1 0,-1-1 0,1 0 0,-1 0 0,1 1 0,-1-1 0,1 2-1,0 7 75,0-1-1,0 1 1,-1 16-1,0-17-133,0 4-208,0 0 0,1 0 0,1 0 0,0 0-1,6 18 1,-8-30 138,1 0 0,-1 1-1,1-1 1,-1 0 0,1 0-1,0 0 1,0 1 0,-1-1-1,1 0 1,0 0 0,0 0-1,0 0 1,0-1 0,0 1 0,1 0-1,-1 0 1,0 0 0,0-1-1,0 1 1,3 0 0,-2-1 20,0 1 1,0-1-1,0 0 1,0 0-1,0 0 1,1 0-1,-1-1 1,0 1-1,0 0 0,0-1 1,0 0-1,2 0 1,3-2 66,-1-1 0,0 1 1,0-1-1,0 0 0,0-1 1,8-7-1,-10 8 77,4-5 76,1 1-1,0 0 1,1 0 0,12-7 0,-22 14-115,1 1 0,0-1 0,0 1 0,-1 0 0,1-1 0,0 1 0,0 0 0,0 0 0,0 0 0,-1 0 0,1 0 0,0 0 0,0 0 0,0 0 0,0 0 0,0 0 0,-1 0 0,1 0 0,0 1 0,0-1 0,0 0 0,-1 0 0,1 1 0,0-1 0,0 1 0,-1-1 0,1 1 0,0-1 0,-1 1 1,1-1-1,0 1 0,-1 0 0,1-1 0,-1 1 0,1 0 0,-1 0 0,0-1 0,1 1 0,-1 0 0,1 1 0,1 4 85,1 0-1,-1 0 1,-1 0 0,2 7-1,-3-11-134,1 4 115,1 3-138,0 0 0,0 0-1,1 0 1,0-1 0,4 11 0,-6-18-10,0 1 0,0-1 1,0 1-1,0-1 0,0 1 1,0-1-1,0 0 0,0 1 0,1-1 1,-1 0-1,0 0 0,1 0 1,-1 0-1,1 0 0,-1 0 1,1-1-1,-1 1 0,1 0 0,0-1 1,-1 1-1,1-1 0,0 0 1,0 0-1,-1 1 0,1-1 1,0 0-1,0 0 0,-1-1 0,1 1 1,0 0-1,-1 0 0,1-1 1,0 1-1,2-2 0,2-1 92,0 0-1,0 0 1,-1 0 0,1 0-1,-1-1 1,0 0-1,0 0 1,-1-1 0,1 1-1,-1-1 1,0 0-1,4-6 1,-7 9-85,1 0 1,-1 1 0,0-1-1,0 0 1,0 0-1,0 0 1,0-1-1,-1 1 1,1 0 0,-1 0-1,1 0 1,-1-1-1,0 1 1,0 0-1,0 0 1,0 0 0,0-1-1,0 1 1,-1 0-1,1 0 1,-1 0-1,0-1 1,1 1-1,-1 0 1,0 0 0,0 0-1,0 0 1,-1 0-1,1 1 1,0-1-1,-1 0 1,1 0 0,-1 1-1,0-1 1,1 1-1,-4-3 1,-3-1-549,0-1-267,1 1 0,-1-1 0,0 2 0,0-1 0,0 2 0,-14-6 0,21 9 845,0-1 0,1 1 0,-1 0 0,0 0 0,1 0 0,-1 0 0,0 0 0,1 0 0,-1 0 0,0 0 0,1 0 0,-1 0 0,0 0 0,1 0 0,-1 0 0,0 1 0,1-1 1,-1 0-1,0 1 0,1-1 0,-1 0 0,1 1 0,-1-1 0,1 1 0,-1-1 0,1 1 0,-1-1 0,1 1 0,-1-1 0,1 1 0,-1-1 0,1 1 0,0-1 0,-1 2 0,1-1 61,0 0-1,0-1 1,0 1-1,0 0 1,0 0-1,0-1 1,0 1-1,1 0 1,-1 0-1,0-1 1,0 1-1,1 0 1,-1-1 0,0 1-1,1 0 1,-1-1-1,1 1 1,-1-1-1,1 1 1,-1 0-1,1-1 1,-1 1-1,1-1 1,-1 0-1,1 1 1,0-1-1,-1 1 1,1-1-1,0 0 1,-1 0-1,1 1 1,1-1-1,2 1-42,1 0 0,0 0 0,0 0 0,0-1-1,-1 0 1,1 0 0,0 0 0,0 0 0,6-2-1,47-13 124,-36 9 182,22-6 254,1-3 0,-2-1 0,0-3-1,-1-1 1,-1-2 0,72-52 0,-82 50-547,-1-2 0,-1-1 1,-1-1-1,-1-1 0,-2-2 0,-1-1 0,-1 0 0,25-51 0,-41 70-47,-1-1-1,-1-1 1,0 1-1,-1 0 1,4-27 0,-6 31 16,-1-1 1,-1 0-1,0 1 1,-1-1-1,0 0 1,0 1-1,-1-1 0,-5-16 1,6 25 15,1 1 0,-1-1 0,1 0 0,-1 1 1,0-1-1,0 1 0,0 0 0,0-1 0,0 1 0,0 0 1,0-1-1,0 1 0,0 0 0,-1 0 0,1 0 0,-2-1 1,2 2 3,0-1 0,0 1 0,-1 0 0,1 0 0,0 0 0,-1-1 0,1 1 0,0 0 0,0 1 0,-1-1 0,1 0 0,0 0 0,0 0 0,0 1 0,-1-1 0,1 1 1,0-1-1,0 1 0,0-1 0,0 1 0,0 0 0,-2 0 0,-10 9 15,1 0 0,0 1 0,0 1 0,1-1 0,1 2 0,0-1 0,1 1 1,0 1-1,1 0 0,0 0 0,-7 21 0,4-6 171,1 1 1,1 0 0,2 0-1,-6 59 1,11-69-161,1 0 1,1 0-1,1 0 0,1 0 1,1 0-1,1-1 0,0 1 1,2-1-1,0 0 1,1 0-1,0-1 0,2 0 1,12 20-1,-16-30-259,1-1 1,0 0-1,0 0 0,0 0 0,13 9 0,-15-13-28,-1-1-1,1 1 1,0-1-1,-1 0 0,1 0 1,0 0-1,0-1 1,1 1-1,-1-1 1,0 0-1,0-1 0,1 1 1,-1 0-1,5-1 1,-7 0 20,0 0 0,0-1 1,0 1-1,0 0 0,0-1 1,-1 0-1,1 1 0,0-1 1,0 0-1,0 0 0,1-1 1,1-1-678,0-1 1,0 0-1,6-7 1,-10 11 893</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16.799"/>
    </inkml:context>
    <inkml:brush xml:id="br0">
      <inkml:brushProperty name="width" value="0.025" units="cm"/>
      <inkml:brushProperty name="height" value="0.025" units="cm"/>
    </inkml:brush>
  </inkml:definitions>
  <inkml:trace contextRef="#ctx0" brushRef="#br0">226 21 3072,'1'-2'430,"0"1"-1,-1-1 1,1 0-1,0 0 1,-1 0 0,0 0-1,1 0 1,-1-4-1,-13 13 4611,-5 3-4478,1 2-1,1 0 0,-29 27 0,-37 51 293,78-84-837,-1-1 0,1 1 0,0 1 1,0-1-1,1 1 0,-1-1 0,2 1 0,-1 0 1,-2 11-1,4-15-42,1 1-1,0 0 1,-1 0 0,1-1 0,1 1 0,-1 0 0,0 0 0,1 0 0,0-1-1,0 1 1,0 0 0,0-1 0,1 1 0,-1-1 0,1 0 0,0 1 0,0-1-1,0 0 1,5 5 0,4 3 10,1-2-1,0 1 0,0-1 0,1-1 1,0 0-1,21 8 0,4 4 62,-19-10-39,39 25-86,-51-31 87,-1 1 1,1 1-1,-1-1 1,0 1-1,10 13 1,-14-17-3,-1 0-1,1 0 1,-1 1-1,0-1 1,0 0 0,1 1-1,-2-1 1,1 0 0,0 1-1,0-1 1,-1 1 0,1-1-1,-1 1 1,0 0-1,0-1 1,0 1 0,0-1-1,0 1 1,-1 0 0,1-1-1,-1 1 1,1-1 0,-1 1-1,0-1 1,0 0-1,0 1 1,-1-1 0,1 0-1,0 0 1,-1 0 0,1 0-1,-1 0 1,-2 2-1,0 0-110,-1 0 0,1-1-1,-1 1 1,0-1-1,0 0 1,0-1-1,0 1 1,-1-1-1,1 0 1,-1 0-1,1-1 1,-1 0-1,-11 1 1,10-1-124,0-1 0,0 0 0,0 0 1,0-1-1,-1 0 0,1 0 0,0-1 0,0 0 1,1 0-1,-1-1 0,0 0 0,1 0 1,-1 0-1,1-1 0,0 0 0,0 0 1,1-1-1,-9-7 0,14 12 234,0-1 0,-1 1 0,1 0 1,0-1-1,-1 1 0,1-1 0,0 1 0,0 0 0,-1-1 0,1 1 0,0-1 0,0 1 1,0-1-1,-1 1 0,1-1 0,0 1 0,0-2 0,5-2 122,16 2 102,-17 2-202,30 0 197,0-2 1,0-1-1,60-14 1,-74 12-68,0-2 1,-1 0 0,0-1 0,0-1-1,-1 0 1,0-2 0,26-19 0,-13 5-91,-1-2 1,-1-1-1,-1-1 1,-1-2-1,25-38 1,-45 59 7,-1 0 1,0-1-1,0 1 0,-1-1 1,-1 0-1,0 0 0,4-16 1,-8 25-53,0 0 0,1 0 1,-1 1-1,0-1 1,0 0-1,0 1 1,-1-1-1,1 0 0,0 0 1,0 1-1,-1-1 1,0 0-1,1 1 0,-1-1 1,0 1-1,1-1 1,-2-1-1,1 2 4,0 0 1,0 0-1,-1 0 0,1 0 1,0 1-1,0-1 0,0 0 0,-1 0 1,1 1-1,0-1 0,-1 1 1,1-1-1,-1 1 0,1 0 1,0-1-1,-3 1 0,0 0 39,-1 0 0,1 1 0,0-1 0,0 1 0,-1 0 0,1 0 0,0 0 0,0 0 0,0 1 0,0 0 0,0 0 1,-5 4-1,1 0-16,1 0 1,0 1 0,0 0 0,1 1-1,0-1 1,0 1 0,1 0 0,0 1-1,0-1 1,1 1 0,0 0 0,0 0-1,1 0 1,1 0 0,-3 14 0,-1 12 156,2 1 1,1 64-1,3-83-96,4 96 194,-2-98-317,0-1 1,1 1-1,1 0 1,0-1-1,9 22 1,-12-34 0,0 0 0,0 0 0,0 0 0,0 0 0,1 0 0,-1 0 0,1 0 0,-1 0 0,1-1 0,0 1 0,-1 0 0,1-1 0,0 0 0,0 1 0,4 1 0,-4-2 11,0-1-1,0 0 0,0 1 1,0-1-1,0 0 1,1 0-1,-1 0 1,0 0-1,0 0 0,0-1 1,0 1-1,0-1 1,0 1-1,0-1 0,0 0 1,0 0-1,0 0 1,2-1-1,9-6 24,-1 0 0,0-1-1,-1 0 1,0-1 0,11-12 0,47-61-53,-28 31 51,-33 42-10,9-10 49,0 0 0,1 1-1,0 1 1,34-25 0,-49 41-28,0 0 1,0 1 0,1-1-1,-1 0 1,1 1 0,5-2 0,-9 3-22,1 0 0,0 0 0,0 0 0,0 0 0,0 0 0,0 0-1,-1 0 1,1 0 0,0 0 0,0 0 0,0 0 0,0 1 0,0-1 0,-1 0 0,1 1 0,0-1 0,0 0 0,-1 1 0,1-1 0,0 1 0,-1 0 0,1-1 0,0 1 0,-1-1 0,1 1 0,-1 0 0,1-1 0,-1 1 0,1 0 0,-1 0 0,1-1 0,-1 1 0,1 2 0,3 13 65,-1-1 1,-1 2-1,0-1 0,0 0 1,-3 28-1,1-27-11,-1 6 4,1-8-58,1 23 1,-1-35-39,0 0 0,1 0 0,-1 0-1,1 0 1,0 0 0,0 0 0,0 0 0,0 0 0,1-1-1,-1 1 1,1 0 0,-1-1 0,4 4 0,-5-5 15,1-1 0,0 1 0,0-1 0,0 1 0,0-1 0,0 0 1,0 1-1,0-1 0,0 0 0,-1 0 0,1 1 0,0-1 0,0 0 0,0 0 1,0 0-1,0 0 0,0 0 0,0-1 0,0 1 0,0 0 0,0 0 0,0-1 0,0 1 1,0 0-1,0-1 0,0 1 0,0-1 0,-1 1 0,1-1 0,0 1 0,0-1 0,0 0 1,0-1-1,4-2-21,-1 0 1,0 0 0,0 0 0,4-8-1,14-24-93,18-44-1,4-7 114,-40 79 92,1 1 0,0 0 0,0 0 0,9-8-1,-14 15-73,0-1 0,0 1 0,1 0 0,-1 0 0,0-1 0,0 1 0,0 0 0,1 0 0,-1 0 0,0 0 0,0-1 0,1 1 0,-1 0 0,0 0 0,1 0 0,-1 0 0,0 0 0,0 0 0,1-1 0,-1 1 0,0 0 0,1 0 0,-1 0 0,0 0 0,0 0 0,1 0 0,-1 0 0,0 0 0,1 1 0,-1-1 0,0 0 0,1 0 0,-1 0 0,1 0 0,3 11 71,-1 17-49,-6 30 63,1-39-43,1 1 0,1-1 0,1 0 0,3 21 0,-3-39-72,-1 1-1,0 0 1,1-1 0,-1 1-1,1 0 1,0-1-1,-1 1 1,1-1 0,0 0-1,0 1 1,0-1-1,0 1 1,0-1 0,3 2-1,-4-2 5,1-1 0,1 1 0,-1-1 0,0 1 0,0-1 0,0 1 0,0-1 0,0 0 0,0 1 0,0-1 0,1 0 0,-1 0 0,0 0 0,0 0 0,0 0 0,2-1 0,1 0-5,0 0-1,0 0 1,-1-1-1,1 1 1,-1-1-1,1 0 1,-1 0-1,0-1 1,0 1-1,5-5 1,11-13-41,-2-1 1,29-44 0,-2 2 36,-36 51 55,-6 9-1,0 0 1,0 0 0,1 0-1,-1 0 1,0 0 0,1 0-1,0 1 1,0-1 0,4-2-1,-7 5-13,0 0 0,1 0 0,-1 0 0,1 0 0,-1 0-1,0 0 1,1 0 0,-1 0 0,1 0 0,-1 0-1,0 0 1,1 0 0,-1 0 0,1 0 0,-1 0-1,0 0 1,1 0 0,-1 0 0,0 1 0,1-1-1,-1 0 1,0 0 0,1 0 0,-1 1 0,0-1-1,1 0 1,-1 1 0,0-1 0,0 0 0,1 0-1,-1 1 1,0-1 0,0 0 0,0 1 0,1-1-1,-1 1 1,0-1 0,0 0 0,0 1 0,0-1-1,0 0 1,0 1 0,0-1 0,0 1 0,0-1-1,0 0 1,0 2 0,0 21 148,-12 51 58,0 2-34,11-64-178,-1 7-29,0 0-1,4 37 1,-2-52 2,0 0 1,1 1-1,0-1 0,0 0 1,0 0-1,0 0 0,1 1 0,0-1 1,0-1-1,0 1 0,0 0 1,0 0-1,1-1 0,0 1 1,0-1-1,0 0 0,0 0 1,6 5-1,-7-7 13,-1 0 0,1-1-1,0 1 1,0 0 0,0-1 0,0 1 0,0-1 0,0 1 0,0-1-1,0 0 1,0 0 0,0 0 0,0 0 0,3 0 0,-1-1-6,1 0 1,0-1 0,0 1-1,0-1 1,6-3 0,2-2 20,0-1 1,22-17 0,-18 11 36,0-1-1,23-25 1,-18 17-23,-21 22 5,1-1-1,-1 1 1,1 0 0,0 0-1,0-1 1,0 1-1,-1 0 1,1 1-1,0-1 1,0 0-1,4-1 1,-4 4-23,-1-1-1,0 0 1,-1 0 0,1 1 0,0-1-1,0 1 1,-1-1 0,1 1 0,0-1-1,0 3 1,-1-3-5,5 14 20,-4-10-44,1 1 0,0 0 1,0-1-1,1 0 0,0 1 0,3 4 1,-4-8 15,-1 0 1,1-1 0,-1 0 0,1 1-1,-1-1 1,1 0 0,0 0 0,0 0 0,0 0-1,0 0 1,0 0 0,0 0 0,0-1-1,0 1 1,0-1 0,0 1 0,0-1 0,0 0-1,0 0 1,0 0 0,0 0 0,3 0-1,1-1 24,1 0-1,-1-1 0,0 1 0,1-1 0,-1 0 0,0-1 0,0 1 0,0-1 0,8-5 1,-5 1-13,-1 0 1,1 0-1,-1 0 1,0-1-1,6-9 0,5-9 64,0-2-1,23-49 0,-42 76-62,3-3 84,-1 0 0,0 0-1,-1 0 1,1 0 0,-1 0 0,0-1-1,0 1 1,0-1 0,0-5 0,-1 8-57,0 1 1,-1-1 0,1 1-1,0-1 1,-1 0 0,1 1-1,-1-1 1,0 1-1,1 0 1,-1-1 0,0 1-1,0 0 1,0-1 0,0 1-1,0 0 1,0 0 0,0 0-1,-1 0 1,1 0-1,0 0 1,-1 0 0,1 0-1,0 0 1,-1 1 0,1-1-1,-1 0 1,1 1 0,-1-1-1,-2 1 1,-2-2-127,0 0 0,0 1 0,-1 0 0,1 1 0,-1-1-1,1 1 1,-1 0 0,1 1 0,-1 0 0,1 0 0,-13 4 0,15-4 30,0 1-1,-1 0 1,1 0-1,0 0 0,0 1 1,0-1-1,1 1 1,-1 0-1,1 0 1,-1 1-1,1-1 1,0 1-1,0-1 0,1 1 1,-1 0-1,1 0 1,-4 7-1,4-6 4,0 0 1,1 0-1,-1 0 0,1 0 0,0 0 0,0 1 0,1-1 1,-1 0-1,1 1 0,0-1 0,1 0 0,-1 0 1,1 1-1,0-1 0,1 0 0,-1 0 0,1 0 0,0 0 1,0 0-1,0 0 0,1-1 0,0 1 0,0-1 1,0 0-1,6 8 0,1-5 89,0 1 0,0-1 0,1-1 0,17 9 0,50 16 211,-50-21 91,42 21 1,-66-30-301,-1 1 0,1-1 1,0 1-1,-1-1 0,1 0 1,0 0-1,0-1 0,0 1 1,0-1-1,0 0 0,0 0 1,-1 0-1,1 0 0,0-1 1,0 0-1,0 0 0,0 0 1,-1 0-1,1 0 0,0-1 0,-1 1 1,1-1-1,-1 0 0,5-4 1,2-1 8,-1-1 1,0 0-1,0-1 1,-1 0-1,0 0 1,12-19-1,36-64-44,-32 50 81,1 2 1,49-58-1,-69 92-25,0 1-1,0-1 0,0 1 0,1 0 0,0 1 0,0-1 0,0 1 0,1 0 0,-1 1 0,9-4 0,-14 7-33,0-1-1,0 1 1,0 0-1,0 0 1,0 0-1,0 0 1,0-1-1,0 1 0,0 1 1,0-1-1,0 0 1,0 0-1,0 0 1,0 0-1,0 1 1,0-1-1,0 0 1,0 1-1,0-1 1,-1 1-1,3 0 1,-2 1 1,0-1 0,0 0 0,0 0 0,0 1 0,0-1 0,0 1 0,0-1 0,-1 1 0,1-1 0,0 1 0,0 3 0,0 3 30,0-1 0,0 1-1,0 0 1,-2 12-1,-2 21 39,-3 0-1,-13 51 0,-29 78-565,44-153-26,4-10 3,0-7 492,0 0 1,0 0-1,0 0 1,0 0-1,0 0 1,0 1-1,0-1 1,0 0-1,0 0 1,1 0-1,-1 0 1,0 0-1,0 0 1,0 0-1,0 0 1,0 0-1,0 0 1,0 0-1,1 0 1,-1 0-1,0 0 1,0 0-1,0 0 1,0 0-1,0 0 1,0-1-1,0 1 1,0 0-1,1 0 1,-1 0-1,0 0 1,0 0-1,0 0 1,0 0-1,0 0 1,0 0-1,0 0 1,0 0-1,0 0 1,0 0-1,0-1 1,0 1-1,0 0 1,0 0-1,1 0 1,-1 0-1,0 0 1,0 0 0,10-14-232,-1 1 1,14-27 0,-16 27 218,23-38 158,40-55-1,-67 102-53,0 0 0,0 0 0,1 0-1,-1 1 1,1-1 0,0 1 0,0-1 0,0 1-1,8-4 1,-11 7-62,-1 0-1,1 0 1,-1-1 0,0 1-1,1 0 1,-1 0 0,1 0-1,-1 0 1,1 0 0,-1 0-1,0 1 1,1-1 0,-1 0-1,1 0 1,-1 0 0,0 0-1,1 0 1,-1 1-1,1-1 1,-1 0 0,0 0-1,1 0 1,-1 1 0,0-1-1,0 0 1,1 1 0,-1-1-1,0 0 1,1 1 0,-1-1-1,0 0 1,0 1-1,0-1 1,0 0 0,1 1-1,-1-1 1,0 1 0,0-1-1,0 0 1,0 1 0,0-1-1,0 1 1,0-1 0,0 1-1,0 0 1,0 25 147,0-20-150,0-2-11,0 15-7,4 37 0,-3-50-18,0-1-1,1 1 1,0 0 0,0 0 0,0-1 0,0 1 0,1-1-1,0 1 1,0-1 0,6 7 0,-7-9 9,0-1-1,0 0 1,1 0 0,-1 0-1,1 0 1,-1 0 0,1 0-1,0-1 1,0 0 0,-1 1-1,1-1 1,0 0 0,0 0-1,0 0 1,4 0 0,-2-1 7,-1 0 0,1 0 1,0 0-1,-1 0 1,1-1-1,0 0 0,-1 0 1,1 0-1,5-3 0,-1 0 28,0 0-1,0-1 0,-1 0 1,1-1-1,-1 0 0,-1 0 1,1 0-1,-1-1 0,7-9 1,12-18 48,37-64 0,12-44 3,-64 121-54,50-129 217,-33 77 113,-23 64 399,-2 14-197,-2 16-156,-1-20-406,-10 223 349,-1 1-1648,12-204 360,0-2-2010,-4-35-2399,0-12 1468,0-13 768</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17.171"/>
    </inkml:context>
    <inkml:brush xml:id="br0">
      <inkml:brushProperty name="width" value="0.025" units="cm"/>
      <inkml:brushProperty name="height" value="0.025" units="cm"/>
    </inkml:brush>
  </inkml:definitions>
  <inkml:trace contextRef="#ctx0" brushRef="#br0">41 1 8704,'-10'9'1521,"6"-5"-999,-1 0 0,1 1 0,0-1 0,-4 7 0,8-10-430,-1 0 1,0 1 0,0-1 0,1 1 0,-1-1-1,1 1 1,-1-1 0,1 1 0,0-1 0,0 1-1,-1-1 1,1 1 0,0 0 0,0-1 0,1 1 0,-1-1-1,0 1 1,0-1 0,1 1 0,0 2 0,0-4-80,0 0 0,-1 1 0,1-1 1,0 0-1,0 0 0,0 0 0,-1 1 1,1-1-1,0 0 0,0 0 0,0 0 1,-1 0-1,1-1 0,1 1 0,-1 0 7,236-5 1858,1-1-5921,-192 9-1258,-23-3 2437</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17.513"/>
    </inkml:context>
    <inkml:brush xml:id="br0">
      <inkml:brushProperty name="width" value="0.025" units="cm"/>
      <inkml:brushProperty name="height" value="0.025" units="cm"/>
    </inkml:brush>
  </inkml:definitions>
  <inkml:trace contextRef="#ctx0" brushRef="#br0">4 291 10112,'-3'62'3872,"6"-34"-3040,1 11 160,1-21-193,-5 5-543,0-2-128,0 4-799,0-4-353,-5-1 512,1 1-1856,4-11-704,0-17-352</inkml:trace>
  <inkml:trace contextRef="#ctx0" brushRef="#br0" timeOffset="1">175 1 10240,'-9'69'3872,"9"-58"-3040,0-7-1536,0-4-4000,0-25-576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09:04:16.382"/>
    </inkml:context>
    <inkml:brush xml:id="br0">
      <inkml:brushProperty name="width" value="0.2" units="cm"/>
      <inkml:brushProperty name="height" value="0.2" units="cm"/>
    </inkml:brush>
  </inkml:definitions>
  <inkml:trace contextRef="#ctx0" brushRef="#br0">2 0 2304,'0'1'78,"0"0"1,0-1-1,-1 1 1,1 0-1,0-1 1,0 1-1,0 0 1,-1-1-1,1 1 1,0 0-1,0-1 0,0 1 1,0 0-1,0 0 1,1-1-1,-1 1 1,0 0-1,0-1 1,0 1-1,1 0 1,-1-1-1,0 1 1,1 0-1,11 19 1371,0-2-952,-1 13 848,-5-15-276,15 29 0,-17-39-1019,0 0 1,1 0-1,6 5 1,7 11-8,44 47-43,-57-62 1,2 0 0,-1 0 0,1-1 0,0 0 0,0 0 0,1-1 0,0 0 0,0 0 0,0-1 0,16 6 0,8 2 11,53 10-1,-61-17 8,21 5 13,0-2 0,1-3 0,1-1 0,63-3 0,-76-5-59,65-15-1,-10 1-7,49 2 173,-1 3-133,23-4-15,90-13-93,-130 19 73,206-15 147,-104 20-228,-141 7 190,265-4 22,-82-2 123,123 5-336,-202 15 333,-80-4-58,9 0 62,187 8 73,-235-19-267,425-5-57,-223 5 87,-193 4 103,115 21 1,-158-18-86,213 44 327,-165-30-283,78 31-1,-141-45-71,0 1 0,0 0 0,22 16 0,-31-18-12,1 1 1,-1 0-1,1 0 0,-2 1 0,1 0 0,-1 0 0,7 13 1,7 17 24,-2 1 1,-2 1 0,16 55-1,-4-11 163,-1-15-286,10 26-5,-17-34 86,-13-42-3,-1 0 0,-1 0 0,-1 1 0,5 33 1,-9 89 77,-2-96-89,1 0 1,9 59-1,-1-66-218,18 49-1,-22-73 206,-1 0 1,0 0 0,-1 1-1,-1-1 1,0 1-1,-1-1 1,-1 1-1,0-1 1,-1 1-1,-1-1 1,-4 17 0,3-20-598,2 0 1,0 1 0,-1 20-1,3-31-1632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6:30.534"/>
    </inkml:context>
    <inkml:brush xml:id="br0">
      <inkml:brushProperty name="width" value="0.2" units="cm"/>
      <inkml:brushProperty name="height" value="0.2" units="cm"/>
    </inkml:brush>
  </inkml:definitions>
  <inkml:trace contextRef="#ctx0" brushRef="#br0">0 76 1792,'2'-2'2257,"5"1"-1015,18 1-381,-3-1 283,71-12-366,112-10 881,-159 20-1447,-1-3-1,52-11 1,-82 14-178,0 1 0,19 0 0,4-1 56,-36 3-53,-1 0 0,1 0 1,0 0-1,-1 1 1,1-1-1,0 0 0,-1 1 1,1-1-1,-1 1 1,1-1-1,-1 1 0,1 0 1,-1-1-1,1 1 1,-1 0-1,0 0 0,2 2 1,-1-2-7,0 1-1,-1-1 1,1 0 0,0 0 0,0 0 0,0 0 0,0 0-1,0-1 1,2 2 0,23 2-650,-27-8-3157,0 1 1206</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17.886"/>
    </inkml:context>
    <inkml:brush xml:id="br0">
      <inkml:brushProperty name="width" value="0.025" units="cm"/>
      <inkml:brushProperty name="height" value="0.025" units="cm"/>
    </inkml:brush>
  </inkml:definitions>
  <inkml:trace contextRef="#ctx0" brushRef="#br0">195 0 7552,'2'4'471,"-1"0"1,1 1-1,-1-1 1,1 0-1,-2 1 0,1-1 1,0 1-1,-1-1 1,0 9-1,0-8-336,0 0-1,-1-1 0,0 1 1,0 0-1,0-1 1,-1 1-1,1-1 0,-1 1 1,0-1-1,0 0 1,-1 0-1,1 0 0,-1 0 1,-4 5-1,-5 4-232,0-1 0,-24 17-1,-5 6 1450,33-26-1281,0 0-1,1 0 0,0 1 1,1 0-1,0 0 0,0 1 1,1 0-1,1 0 0,0 0 1,0 0-1,1 0 0,0 1 1,1 0-1,1-1 0,0 1 0,0 13 1,2-20-100,-1-1 1,1 0-1,0 0 0,1 0 1,-1 0-1,0 0 1,1 0-1,0 0 0,0 0 1,1-1-1,-1 1 0,0-1 1,1 1-1,0-1 1,0 0-1,0 0 0,0 0 1,1-1-1,-1 1 0,1-1 1,-1 0-1,1 0 1,0 0-1,0 0 0,0-1 1,0 1-1,7 0 1,-3 0-79,0 0 0,0-1 1,1 0-1,-1-1 0,0 0 1,0 0-1,1-1 1,-1 0-1,0-1 0,0 1 1,0-1-1,0-1 1,13-5-1,-12 2-399,1 1 0,-1-2 0,0 1 0,-1-1-1,15-16 1,34-46-4686,-43 52 3664,26-33-1223</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18.277"/>
    </inkml:context>
    <inkml:brush xml:id="br0">
      <inkml:brushProperty name="width" value="0.025" units="cm"/>
      <inkml:brushProperty name="height" value="0.025" units="cm"/>
    </inkml:brush>
  </inkml:definitions>
  <inkml:trace contextRef="#ctx0" brushRef="#br0">255 55 6784,'-2'6'1509,"3"-5"-317,-1-1-1180,0 0 1,1 0-1,-1-1 1,0 1 0,0 0-1,0 0 1,0-1-1,0 1 1,0 0 0,0 0-1,0-1 1,0 1-1,0 0 1,0 0 0,1-1-1,-2 1 1,1 0-1,0 0 1,0-1 0,0 1-1,0 0 1,0 0-1,0-1 1,0 1 0,0 0-1,0 0 1,0 0-1,0-1 1,-1 1 0,1 0-1,0-1 1,-3-3 33,1 0 1,-1 0-1,0 1 1,-1-1-1,1 1 0,0-1 1,-1 1-1,0 0 1,0 1-1,0-1 1,0 0-1,0 1 1,0 0-1,-1 0 1,1 1-1,-1-1 0,0 1 1,1 0-1,-1 0 1,0 0-1,0 1 1,-9-1-1,7 2 214,0 0 0,0 0 0,0 0 0,0 1 0,0 0-1,0 0 1,1 0 0,-1 1 0,1 0 0,-1 1 0,1 0 0,0-1 0,0 2-1,1-1 1,-7 7 0,6-5-238,0 0 0,1 0 0,0 1 0,-9 13-1,13-18-52,1-1-1,-1 0 0,0 1 1,0-1-1,1 1 1,-1-1-1,1 1 0,-1-1 1,1 1-1,0 0 1,0-1-1,0 1 0,-1-1 1,1 1-1,1 0 1,-1-1-1,0 1 0,0-1 1,1 1-1,-1-1 0,1 1 1,-1-1-1,1 1 1,-1-1-1,1 1 0,0-1 1,0 0-1,0 1 1,0-1-1,0 0 0,0 0 1,0 1-1,0-1 1,2 1-1,4 2-32,0-1 0,0 1 1,0-1-1,1-1 0,-1 1 0,11 1 0,5 2 68,-2 1-6,0 0 0,-1 1-1,0 1 1,36 22 0,-49-26 52,-1 0 1,1 0-1,-1 0 0,0 1 1,0 0-1,0 0 1,-1 1-1,0 0 0,0-1 1,-1 2-1,0-1 0,0 0 1,-1 1-1,0 0 1,4 15-1,-6-15-4,0-1 0,0 1 0,-1 0 0,-1 0 0,1 0 0,-1-1 0,0 1 0,-1 0 0,0-1 0,0 1 0,-5 9 0,3-7-111,0-1-1,-1 0 1,-1 0-1,1-1 1,-1 1-1,-1-1 1,1-1-1,-10 9 1,12-12-273,-1 0 0,0 0 0,0-1 0,0 0 0,-1 0 0,1 0 0,-1 0 1,1-1-1,-1 0 0,0 0 0,0-1 0,0 0 0,0 0 0,0 0 0,0 0 1,-12-1-1,-22-9-2750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07:07:19.059"/>
    </inkml:context>
    <inkml:brush xml:id="br0">
      <inkml:brushProperty name="width" value="0.2" units="cm"/>
      <inkml:brushProperty name="height" value="0.2" units="cm"/>
    </inkml:brush>
  </inkml:definitions>
  <inkml:trace contextRef="#ctx0" brushRef="#br0">1 2993 640,'0'-13'656,"0"13"-197,4-10 1882,48-36-976,-4 1-771,12-11 268,195-223 130,-89 127-926,13 13 9,-55 44-51,-16 10 80,244-194 64,-104 91-148,-160 124-50,-9 7 387,2 5 0,142-69 1,31-16-108,-10-17-67,-169 105-168,-17 14-32,2 3 0,1 2-1,1 2 1,111-31 0,-35 13-18,-53 17 86,71-26-7,29-9-18,-158 56-29,307-83-48,61 28 1571,52-22-1211,-301 53-308,220-13-16,-127 21 227,-107 4-176,154-16 3,23 12 215,-98 6-119,126 19 626,-138 4-450,-104-5-192,327 9-163,-329-2 41,141 12 144,28-15-234,-184-7 188,150 14-1,-168-3-84,1-3-1,-1-2 0,95-8 1,169-50 54,-19 1 74,-170 42-123,120-18 8,-198 18-7,82-13 58,-100 20-67,30-4 8,72 0 1,360 9 720,-448 2-635,85 13 1,52 22-8,-117-22-13,28 9-10,-50-10-24,76 9 1,-75-18-48,186 26 10,-171-18-13,1-2-1,112 1 1,-166-12-4,27 0 26,75 9 1,180 14 95,-206-19-124,-34-3 118,-39-2-116,-1 1 1,1 1 0,0 0-1,-1 1 1,1 1 0,19 6-1,48 23 34,-70-27-21,0 0-1,0-1 1,0-1 0,25 3 0,57-2-8,-10-5 76,94 3 545,-160 0-582,35 9 0,-8-2-36,57 14 4,-84-20-7,6 0 88,0 1 0,45 13 0,-61-13 73,-8-3-87,0 0 0,1 0-1,-1-1 1,0 1 0,1 0-1,3-1 1,-5 1-63,0-1 0,0 1 0,-1 0 1,1-1-1,0 1 0,0 0 0,-1-1 0,1 1 0,-1 0 0,1 0 0,-1 0 0,1-1 0,-1 1 0,1 0 1,-1 0-1,1 1 0,-1-1-66,0 0 0,1-1-1,-1 1 1,0 0 0,0 0 0,0 0 0,0 0 0,0-1-1,0 1 1,0 0 0,0 0 0,0 0 0,-1-1 0,1 1 0,0 0-1,0 0 1,-1 0 0,-7 6-3794,2-6 38</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07:07:20.257"/>
    </inkml:context>
    <inkml:brush xml:id="br0">
      <inkml:brushProperty name="width" value="0.2" units="cm"/>
      <inkml:brushProperty name="height" value="0.2" units="cm"/>
    </inkml:brush>
  </inkml:definitions>
  <inkml:trace contextRef="#ctx0" brushRef="#br0">476 3 5120,'0'-2'887,"0"1"204,5 4 173,-4-3-346,-1 0-129,0 0-96,0 0-90,-20 0 3781,31 1-4348,1 1 0,-1 0 0,0 1 0,1 0 0,11 5 0,21 5-124,-4-3 85,58 23 0,-79-25 3,-1 1 0,1 0 0,-2 2 0,33 24 1,-29-17 59,-2 1 0,0 1 0,26 36 0,-13-16-56,-21-28-3,19 30-1,-29-40 27,0-1-1,0 1 1,-1 0 0,1 0 0,-1 0 0,1 0-1,-1 0 1,0-1 0,0 1 0,1 0-1,-1 0 1,-1 0 0,1 0 0,0 0-1,0 0 1,-1 0 0,1 0 0,-1 0 0,0-1-1,1 1 1,-1 0 0,0 0 0,-2 2-1,-3 4 11,1 0-1,-2-1 1,-10 11-1,14-14-40,-30 25 56,-1-1 0,-1-2 1,-2-1-1,-46 23 0,-15 3 569,52-28-704,0 2-1,2 2 1,-49 38 0,-38 55-380,51-45 46,69-65 275,-95 91-1167,87-80-818,-23 32-1,14-11-2880,27-40 4552,-1 0 0,1 0 0,-1-1 0,0 1 0,0 0 0,1-1 0,-5 3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07:07:47.171"/>
    </inkml:context>
    <inkml:brush xml:id="br0">
      <inkml:brushProperty name="width" value="0.2" units="cm"/>
      <inkml:brushProperty name="height" value="0.2" units="cm"/>
    </inkml:brush>
  </inkml:definitions>
  <inkml:trace contextRef="#ctx0" brushRef="#br0">322 2 3584,'-3'-1'316,"0"1"0,0 0 1,0 0-1,0 0 0,0 0 0,0 1 1,0-1-1,1 1 0,-1 0 0,0 0 1,0 0-1,0 0 0,1 0 0,-1 0 1,1 1-1,-1-1 0,1 1 1,0 0-1,-4 2 0,-10 10 536,-2-2-1,-26 16 1,23-17-300,-29 10 1,29-13-586,-31 17 1,44-20 15,6-5-2,1 1 0,0-1 0,0 1 0,-1-1 1,1 1-1,0 0 0,0-1 0,0 1 0,0 0 0,0 0 1,0 0-1,0 0 0,0 0 0,0 0 0,0 0 0,0 0 0,0 0 1,1 1-1,-1-1 0,1 0 0,-1 0 0,1 1 0,-1-1 1,1 0-1,-1 3 0,2-3 14,-1 0 0,0 0 1,1 0-1,-1 1 0,1-1 1,0 0-1,-1 0 0,1 0 0,0 0 1,-1 0-1,1 0 0,0 0 0,0-1 1,0 1-1,2 1 0,18 13 17,-18-14-17,61 47-119,-24-17 168,-23-19-75,10 7 73,-2 1 1,0 0-1,0 2 0,30 36 1,-41-39-18,22 37-1,-31-47 81,-1 1 0,0 0 0,0 1 0,-1-1 0,0 1 0,2 12 0,-5-20-58,1-1 1,-1 1 0,0-1-1,0 1 1,0-1-1,-1 1 1,1-1-1,0 1 1,-1-1 0,0 1-1,1-1 1,-1 1-1,0-1 1,0 0-1,-1 0 1,1 1 0,0-1-1,-1 0 1,1 0-1,-1 0 1,0-1-1,1 1 1,-1 0-1,0 0 1,0-1 0,0 0-1,0 1 1,-1-1-1,1 0 1,0 0-1,-1 0 1,1 0 0,-5 1-1,-4 0 112,0 1 0,0-2 0,0 0 0,0 0 0,0-1 0,-17-1 0,-4-2-223,-63 6 1,81-2 43,1 0 0,0 1 0,-21 7 0,28-7-108,-21 6-372,26-8 361,0 0 0,1 0 0,-1 0 0,0 0 0,0 0 1,0 0-1,0 0 0,0 0 0,0 0 0,1 0 0,-1 0 0,0 0 0,0-1 0,0 1 0,0 0 0,1-1 0,-1 1 0,0 0 0,0-1 0,1 1 1,-1-1-1,0 1 0,1-1 0,-1 0 0,1 1 0,-2-2 0,-4-18-3466</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07:07:48.324"/>
    </inkml:context>
    <inkml:brush xml:id="br0">
      <inkml:brushProperty name="width" value="0.2" units="cm"/>
      <inkml:brushProperty name="height" value="0.2" units="cm"/>
    </inkml:brush>
  </inkml:definitions>
  <inkml:trace contextRef="#ctx0" brushRef="#br0">26 272 2560,'-1'-9'2885,"-23"14"1675,24-5-3851,0 0-298,0-1-390,0 1 0,0-1 0,1 0 0,-1 0-1,0 0 1,1 0 0,-1 0 0,1 1 0,-1-1 0,1 0 0,0 0 0,-1 1 0,1-1-1,0 0 1,-1 1 0,1-1 0,0 0 0,0 1 0,-1 0 0,1-1 0,2 0-1,2-2 17,22-16 268,39-20-1,-54 33-106,0 0 0,1 1 0,-1 1 0,1 0 0,1 1 0,14-2 0,78-8-70,182-25 80,-146 9 45,77-11 294,-190 37-444,145-17 167,-137 16-149,53 3 1,-52 1-173,-38 0-16,0 0 0,0 0 0,1 0 0,-1 0 0,0 0 0,0 0 1,0 0-1,0 0 0,1 0 0,-1 0 0,0 0 0,0 0 0,0-1 0,1 1 0,-1 0 0,0 0 1,0 0-1,0 0 0,0 0 0,0-1 0,0 1 0,1 0 0,-1 0 0,0 0 0,0 0 0,0-1 1,0 1-1,0 0 0,0 0 0,0 0 0,0-1 0,0 1 0,0 0 0,0 0 0,0-1 0,0 1 1,0 0-1,0 0 0,0 0 0,0-1 0,0 1 0,0 0 0,0 0 0,0 0 0,0-1 0,0 1 1,-1 0-1,1 0 0,0 0 0,0 0 0,0-1 0,0 1 0,0 0 0,-1 0 0,1 0 0,0 0 1,0 0-1,0 0 0,0-1 0,-1 1 0,1 0 0,0 0 0,0 0 0,0 0 0,-1 0 0,1 0 1,0 0-1,-6 0-3277</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07:07:49.992"/>
    </inkml:context>
    <inkml:brush xml:id="br0">
      <inkml:brushProperty name="width" value="0.2" units="cm"/>
      <inkml:brushProperty name="height" value="0.2" units="cm"/>
    </inkml:brush>
  </inkml:definitions>
  <inkml:trace contextRef="#ctx0" brushRef="#br0">62 0 3456,'0'1'142,"1"-1"1,-1 0 0,0 0-1,1 1 1,-1-1 0,0 0-1,1 0 1,-1 1-1,0-1 1,0 0 0,1 1-1,-1-1 1,0 0-1,0 1 1,0-1 0,0 1-1,0-1 1,1 0-1,-1 1 1,0-1 0,0 1-1,0-1 1,-1 2 103,0 0 1,0-1 0,0 0-1,-1 1 1,1-1 0,0 0-1,-1 1 1,1-1 0,-1 0-1,1 0 1,-1 0 0,1 0-1,-1-1 1,0 1 0,0 0-1,-2 0 1,-2 0 915,0 0-1,0 0 1,-11-1-1,14 0-534,2 0-280,1 0-43,0 0-176,0 0-80,1 1-48,1 0 0,-1 0 0,1 0 0,0 0 0,-1 0 0,1-1 0,0 1 0,-1 0 0,1-1 0,2 1 0,16 1 44,38-3 0,-23 1-111,4-1 63,-21 0 9,-1 1 0,1 0 0,0 2 0,18 3 0,22 13 161,-38-12-158,26 7 0,-44-13 3,3 1 11,0-1 0,0 1 0,-1 1-1,1-1 1,0 1 0,-1-1 0,1 1 0,-1 1-1,6 2 1,-10-4-15,0 0-1,1-1 1,-1 1 0,0 0-1,0-1 1,0 1 0,0 0-1,0 0 1,0-1 0,0 1-1,0 0 1,0-1 0,0 1-1,-1 0 1,1-1 0,0 1-1,0 0 1,-1-1 0,1 1-1,0 0 1,-1-1 0,1 1-1,0-1 1,-2 2 0,2-1 2,-51 68-121,23-25 133,-31 54 150,53-88-85,0 0 0,-1-1-1,-1 1 1,-15 15 0,-39 27 134,8-8-277,-18 25-3521,62-59 1466</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07:09:24.127"/>
    </inkml:context>
    <inkml:brush xml:id="br0">
      <inkml:brushProperty name="width" value="0.2" units="cm"/>
      <inkml:brushProperty name="height" value="0.2" units="cm"/>
    </inkml:brush>
  </inkml:definitions>
  <inkml:trace contextRef="#ctx0" brushRef="#br0">0 174 1408,'36'-22'2683,"-36"21"-1579,0 1 213,0 0-32,0 0-170,0 0-502,0 0-314,2 0-187,72 1 754,89-3 1265,-135-2-2136,11 0 85,-28 4-17,12-1-75,0 2-1,24 4 1,-26-2 30,0-1-1,0-1 1,32-3 0,64-12 56,-86 9-69,148-27 32,59-9-5,-52 14-279,-112 14 299,142-6-1,-57 31 741,-108-6-761,92-2-1,-34-12 8,77-2 132,-44 8-102,129 3 371,-103 0-477,0 0 1,-132 2 97,61 15 0,12 2-30,-61-15-84,0-2 1,90-7 0,84-12 248,-164 16-58,107 13 0,231 68 12,-375-75 122,0 2 0,0 0-1,20 11 1,32 19 49,-46-24-313,-25-14-114,0 1-1,0 0 1,0-1 0,0 1 0,-1-1 0,1 1-1,0-1 1,0 0 0,0 0 0,0 0 0,0 0-1,4 0 1,-6 0 9,1-1-1,-1 1 1,0 0-1,0 0 1,1 0-1,-1-1 1,0 1 0,0 0-1,1 0 1,-1-1-1,0 1 1,0 0-1,0 0 1,1-1-1,-1 1 1,0 0-1,0-1 1,0 1-1,0 0 1,0-1 0,0 1-1,0 0 1,0-1-1,0 1 1,0-1-1,-1-21-3442,-7-9-16</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07:09:25.139"/>
    </inkml:context>
    <inkml:brush xml:id="br0">
      <inkml:brushProperty name="width" value="0.2" units="cm"/>
      <inkml:brushProperty name="height" value="0.2" units="cm"/>
    </inkml:brush>
  </inkml:definitions>
  <inkml:trace contextRef="#ctx0" brushRef="#br0">124 0 4736,'-3'3'1054,"4"-1"-464,7-2 1665,-5 0 2048,-11 10-3369,8-9-863,-1 0 0,0 0-1,0 1 1,0-1 0,0 0-1,0 0 1,0 0 0,0 0 0,0 0-1,-2 1 1,-34 30 1119,37-32-1176,-1 1 1,1-1 0,-1 1 0,1-1-1,-1 1 1,1-1 0,-1 1 0,1 0-1,-1-1 1,1 1 0,0 0 0,-1-1-1,1 1 1,0 0 0,0 0 0,-1-1-1,1 1 1,0 0 0,0 0 0,0-1-1,0 1 1,0 0 0,0 0 0,0-1-1,0 1 1,0 0 0,1 0 0,-1 0-1,1 1 54,-2 16 430,0 15-70,1-31-419,0 0 1,1 0-1,-1 1 1,1-1-1,-1 0 1,1 0-1,0 0 0,-1 0 1,1 0-1,2 4 1,4 1-43,-1 1 1,1-1-1,0-1 0,0 1 1,10 5-1,44 25-99,-22-14 118,35 18-57,-15-9-39,6 4 172,75 48-44,-127-74 30,1 0 0,-2 1 0,0 0 0,0 1 0,-1 1 0,0 0 0,14 22 0,-19-23-35,0-1-1,0 1 1,-2 1-1,1-1 1,-1 1 0,-1 0-1,0-1 1,-1 1-1,-1 1 1,1 17 0,-3-20 16,1 0 0,-2 0 0,1 0 0,-2 0 0,1-1 0,-2 1 1,1-1-1,-1 0 0,-1 0 0,0 0 0,0 0 0,-13 16 0,1-5 13,-1-2 0,-1 0-1,-1-1 1,0-1 0,-39 24 0,-121 58-86,153-85 61,-135 61 91,65-31-1234,71-31-639,6 2-2363</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07:09:31.640"/>
    </inkml:context>
    <inkml:brush xml:id="br0">
      <inkml:brushProperty name="width" value="0.2" units="cm"/>
      <inkml:brushProperty name="height" value="0.2" units="cm"/>
    </inkml:brush>
  </inkml:definitions>
  <inkml:trace contextRef="#ctx0" brushRef="#br0">146 472 1408,'0'0'71,"0"0"0,1 0 0,-1 0 1,0-1-1,0 1 0,0 0 0,0 0 0,0 0 0,1 0 1,-1 0-1,0-1 0,0 1 0,0 0 0,1 0 0,-1 0 1,0 0-1,0 0 0,0 0 0,1 0 0,-1 0 0,0 0 1,0 0-1,0 0 0,1 0 0,-1 0 0,0 0 0,0 0 1,1 0-1,-1 0 0,0 0 0,1 0 0,0 5 147,1 0-1,0 0 0,-1 0 1,0 0-1,0 0 0,-1 1 1,0 7-1,0-2-44,1 0 0,-1 1 1,5 19-1,3 6 83,-1 1 0,2 75 0,-2 300 21,0-267 403,0-30-581,-5-78-73,-3 200 204,-51 451 1167,38-418-1392,-14 114 209,-7-152-116,-16 123 1057,36-265-890,9-59-131,1 0 0,-1 41 0,6-65-128,0 1 0,0-1 1,1 0-1,1 0 0,-1 1 0,1-1 1,0 0-1,1-1 0,0 1 0,0 0 0,1-1 1,0 0-1,0 0 0,1 0 0,0 0 1,0-1-1,8 9 0,-6-9 6,0-1 0,0 1 1,0-1-1,0-1 0,1 1 0,0-1 0,0-1 0,0 1 1,0-1-1,0-1 0,1 1 0,-1-2 0,11 2 1,44-1-173,5 1 85,61 15-47,101 10-7,170-33 262,-137-4-58,218 0-165,123-23 90,-482 26 64,140 12 0,-44 13-138,49 3 110,-224-19-18,3 1 60,0-2-1,72-6 1,-107 2-42,5 1 3,-1-2-1,1 0 1,21-7-1,-33 9-15,0 0-1,-1-1 1,1 0-1,0 0 1,-1 0-1,1 0 1,-1-1 0,0 1-1,0-1 1,0 0-1,0 0 1,0 0-1,-1 0 1,1 0-1,-1 0 1,0-1 0,0 0-1,3-5 1,1-11 145,-1-1 1,6-37 0,-1-46 183,-10 98-346,8-169 250,-21-243 0,-9-96-519,8 116 632,3 55-168,28 2-284,-8 262 96,17-187-41,-23 198 113,-11-130-1,1 138-125,3 0 0,5-84 1,8 71-16,2 0 1,30-95 0,-38 154 34,2-2-19,-1 0-1,2-19 1,-6 31 68,1-1 0,-1 1-1,0-1 1,-1 1 0,1-1 0,-1 1-1,0-1 1,0 1 0,0-1 0,-1 1-1,1 0 1,-4-6 0,-3-3 22,-1-1 0,-1 2 1,1 0-1,-2 0 0,0 0 1,0 1-1,-1 1 0,-1 0 0,1 1 1,-1 0-1,-24-11 0,12 9 108,-1 1 0,0 1 1,0 1-1,-1 1 0,-51-5 0,-80-4-105,-24-2-21,105 9-1,-98-14 2,-206-25 764,274 43-417,-169 14 0,-373 73-92,450-51-997,-216 6 0,314-38-1088,55 0-953,-57 5 1,16 8-712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6:31.119"/>
    </inkml:context>
    <inkml:brush xml:id="br0">
      <inkml:brushProperty name="width" value="0.2" units="cm"/>
      <inkml:brushProperty name="height" value="0.2" units="cm"/>
    </inkml:brush>
  </inkml:definitions>
  <inkml:trace contextRef="#ctx0" brushRef="#br0">7 3 2176,'-7'-3'864,"10"3"-672,1 3 224,-4-3 128,0 0-160,0 0-64</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07:09:33.533"/>
    </inkml:context>
    <inkml:brush xml:id="br0">
      <inkml:brushProperty name="width" value="0.2" units="cm"/>
      <inkml:brushProperty name="height" value="0.2" units="cm"/>
    </inkml:brush>
  </inkml:definitions>
  <inkml:trace contextRef="#ctx0" brushRef="#br0">278 138 3456,'-1'2'1310,"5"-2"-913,4-2-435,-6 2 42,0 0 0,0-1-1,0 1 1,-1 0 0,1-1-1,0 0 1,3-1 0,13-2 1513,-18 4-488,0 0-128,4 23 406,-13 250-736,5-224-520,-50 455 730,22-236-352,24-188-224,-4 16 153,10-86-350,0-13-35,1-18-34,1-33-35,-2-125 545,-1 120 59,-11-61 1,-1 35-193,-68-319-18,77 388-210,1 0 0,-2 1 0,0-1 1,-1 1-1,0 0 0,-1 1 1,-1 0-1,-13-14 0,19 20-380,10 11-59,13 13 77,-2 4 138,-1 0 1,0 1-1,-2 1 1,12 26 0,-7-15 81,125 246 44,-57-121-243,-71-134 239,2 0-1,0-1 0,2 0 1,23 20-1,-33-34 31,10 9 35,39 27-1,-54-41-46,1-1 0,0 1 0,0-2-1,0 1 1,0 0 0,0-1-1,0 0 1,0-1 0,1 1-1,-1-1 1,1 0 0,11-1 0,-14 0-2,-1-1 0,0 0 0,0 0 0,0 0 1,0 0-1,0-1 0,0 1 0,-1-1 0,1 0 1,0 1-1,-1-1 0,1-1 0,-1 1 0,0 0 1,1 0-1,-1-1 0,0 0 0,-1 1 0,4-6 1,1-4 14,0-1 0,0 0 0,4-15 0,31-117 138,-20 62-172,123-411 353,-135 465-275,-2 0 0,-1-1 0,-2 0-1,2-52 1,-6 33-1178,-9-62 0,8 93-2083</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07:09:34.655"/>
    </inkml:context>
    <inkml:brush xml:id="br0">
      <inkml:brushProperty name="width" value="0.2" units="cm"/>
      <inkml:brushProperty name="height" value="0.2" units="cm"/>
    </inkml:brush>
  </inkml:definitions>
  <inkml:trace contextRef="#ctx0" brushRef="#br0">146 221 2304,'-10'7'351,"0"0"1,1 1-1,-11 12 0,-3 3 660,17-18-895,0 1-1,0 1 1,1-1 0,0 1 0,0 0 0,1 0-1,-1 1 1,2-1 0,-1 1 0,1 0 0,0 0 0,1 0-1,-3 16 1,-2 34 173,3 0 0,3 81 0,2-69-132,0 97-133,31 238 0,-32-401 3,4 18 162,7 29 0,-4-36-322,-7-15 123,0 0 0,1 1 1,-1-1-1,0 0 0,0 0 0,0 0 0,0 0 0,1 1 0,-1-1 0,0 0 0,0 0 0,0 0 0,1 0 0,-1 0 0,0 0 0,0 0 0,1 0 0,-1 0 0,0 0 0,0 0 0,1 0 0,-1 0 0,0 0 0,0 0 0,1 0 0,-1 0 0,0 0 0,0 0 0,0 0 0,1 0 0,-1 0 0,1-1-34,0-1-1,0 1 0,0 0 0,0-1 1,0 1-1,0 0 0,-1-1 0,1 1 1,0-1-1,-1 1 0,1-1 0,-1 0 1,0 1-1,0-1 0,1-1 0,3-46-468,-2-77 0,-3 67 510,1-461 1086,-2 444-350,-21-134 0,18 187-376,3 16-12,1-1 1,-1 0-1,1-11 1,13 40-26,29 76-348,31 65-61,103 124 17,-113-193 64,50 65 85,-95-135-74,-13-18 4,0 0 1,1 0-1,0 0 1,0 0 0,0-1-1,0 0 1,0 0-1,1 0 1,6 3 0,-8-5 6,0-1 0,0 1 0,0-1 1,0 0-1,0 0 0,1 0 0,-1-1 1,0 0-1,0 1 0,0-2 0,1 1 1,-1 0-1,0-1 0,0 1 0,7-4 1,-1 0 39,-1 0-1,1-1 1,-1 0 0,-1-1 0,1 1 0,-1-2 0,0 0 0,-1 0-1,8-8 1,-1-2 48,-1-1 1,0 0-1,-2-1 0,0 0 0,-1-1 0,10-29 0,5-10 54,-3-2-1,-3-1 1,18-94-1,-33 129-166,-1-1 0,-1 1 0,-1 0 0,-2-1 0,0 1 1,-2 0-1,-1-1 0,-1 1 0,-2 1 0,0-1 0,-12-26 0,-25-36-348,-6-14-1048,33 56-1275</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07:07:19.059"/>
    </inkml:context>
    <inkml:brush xml:id="br0">
      <inkml:brushProperty name="width" value="0.2" units="cm"/>
      <inkml:brushProperty name="height" value="0.2" units="cm"/>
    </inkml:brush>
  </inkml:definitions>
  <inkml:trace contextRef="#ctx0" brushRef="#br0">1 2993 640,'0'-13'656,"0"13"-197,4-10 1882,48-36-976,-4 1-771,12-11 268,195-223 130,-89 127-926,13 13 9,-55 44-51,-16 10 80,244-194 64,-104 91-148,-160 124-50,-9 7 387,2 5 0,142-69 1,31-16-108,-10-17-67,-169 105-168,-17 14-32,2 3 0,1 2-1,1 2 1,111-31 0,-35 13-18,-53 17 86,71-26-7,29-9-18,-158 56-29,307-83-48,61 28 1571,52-22-1211,-301 53-308,220-13-16,-127 21 227,-107 4-176,154-16 3,23 12 215,-98 6-119,126 19 626,-138 4-450,-104-5-192,327 9-163,-329-2 41,141 12 144,28-15-234,-184-7 188,150 14-1,-168-3-84,1-3-1,-1-2 0,95-8 1,169-50 54,-19 1 74,-170 42-123,120-18 8,-198 18-7,82-13 58,-100 20-67,30-4 8,72 0 1,360 9 720,-448 2-635,85 13 1,52 22-8,-117-22-13,28 9-10,-50-10-24,76 9 1,-75-18-48,186 26 10,-171-18-13,1-2-1,112 1 1,-166-12-4,27 0 26,75 9 1,180 14 95,-206-19-124,-34-3 118,-39-2-116,-1 1 1,1 1 0,0 0-1,-1 1 1,1 1 0,19 6-1,48 23 34,-70-27-21,0 0-1,0-1 1,0-1 0,25 3 0,57-2-8,-10-5 76,94 3 545,-160 0-582,35 9 0,-8-2-36,57 14 4,-84-20-7,6 0 88,0 1 0,45 13 0,-61-13 73,-8-3-87,0 0 0,1 0-1,-1-1 1,0 1 0,1 0-1,3-1 1,-5 1-63,0-1 0,0 1 0,-1 0 1,1-1-1,0 1 0,0 0 0,-1-1 0,1 1 0,-1 0 0,1 0 0,-1 0 0,1-1 0,-1 1 0,1 0 1,-1 0-1,1 1 0,-1-1-66,0 0 0,1-1-1,-1 1 1,0 0 0,0 0 0,0 0 0,0 0 0,0-1-1,0 1 1,0 0 0,0 0 0,0 0 0,-1-1 0,1 1 0,0 0-1,0 0 1,-1 0 0,-7 6-3794,2-6 38</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07:07:20.257"/>
    </inkml:context>
    <inkml:brush xml:id="br0">
      <inkml:brushProperty name="width" value="0.2" units="cm"/>
      <inkml:brushProperty name="height" value="0.2" units="cm"/>
    </inkml:brush>
  </inkml:definitions>
  <inkml:trace contextRef="#ctx0" brushRef="#br0">476 3 5120,'0'-2'887,"0"1"204,5 4 173,-4-3-346,-1 0-129,0 0-96,0 0-90,-20 0 3781,31 1-4348,1 1 0,-1 0 0,0 1 0,1 0 0,11 5 0,21 5-124,-4-3 85,58 23 0,-79-25 3,-1 1 0,1 0 0,-2 2 0,33 24 1,-29-17 59,-2 1 0,0 1 0,26 36 0,-13-16-56,-21-28-3,19 30-1,-29-40 27,0-1-1,0 1 1,-1 0 0,1 0 0,-1 0 0,1 0-1,-1 0 1,0-1 0,0 1 0,1 0-1,-1 0 1,-1 0 0,1 0 0,0 0-1,0 0 1,-1 0 0,1 0 0,-1 0 0,0-1-1,1 1 1,-1 0 0,0 0 0,-2 2-1,-3 4 11,1 0-1,-2-1 1,-10 11-1,14-14-40,-30 25 56,-1-1 0,-1-2 1,-2-1-1,-46 23 0,-15 3 569,52-28-704,0 2-1,2 2 1,-49 38 0,-38 55-380,51-45 46,69-65 275,-95 91-1167,87-80-818,-23 32-1,14-11-2880,27-40 4552,-1 0 0,1 0 0,-1-1 0,0 1 0,0 0 0,1-1 0,-5 3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07:07:47.171"/>
    </inkml:context>
    <inkml:brush xml:id="br0">
      <inkml:brushProperty name="width" value="0.2" units="cm"/>
      <inkml:brushProperty name="height" value="0.2" units="cm"/>
    </inkml:brush>
  </inkml:definitions>
  <inkml:trace contextRef="#ctx0" brushRef="#br0">322 2 3584,'-3'-1'316,"0"1"0,0 0 1,0 0-1,0 0 0,0 0 0,0 1 1,0-1-1,1 1 0,-1 0 0,0 0 1,0 0-1,0 0 0,1 0 0,-1 0 1,1 1-1,-1-1 0,1 1 1,0 0-1,-4 2 0,-10 10 536,-2-2-1,-26 16 1,23-17-300,-29 10 1,29-13-586,-31 17 1,44-20 15,6-5-2,1 1 0,0-1 0,0 1 0,-1-1 1,1 1-1,0 0 0,0-1 0,0 1 0,0 0 0,0 0 1,0 0-1,0 0 0,0 0 0,0 0 0,0 0 0,0 0 0,0 0 1,1 1-1,-1-1 0,1 0 0,-1 0 0,1 1 0,-1-1 1,1 0-1,-1 3 0,2-3 14,-1 0 0,0 0 1,1 0-1,-1 1 0,1-1 1,0 0-1,-1 0 0,1 0 0,0 0 1,-1 0-1,1 0 0,0 0 0,0-1 1,0 1-1,2 1 0,18 13 17,-18-14-17,61 47-119,-24-17 168,-23-19-75,10 7 73,-2 1 1,0 0-1,0 2 0,30 36 1,-41-39-18,22 37-1,-31-47 81,-1 1 0,0 0 0,0 1 0,-1-1 0,0 1 0,2 12 0,-5-20-58,1-1 1,-1 1 0,0-1-1,0 1 1,0-1-1,-1 1 1,1-1-1,0 1 1,-1-1 0,0 1-1,1-1 1,-1 1-1,0-1 1,0 0-1,-1 0 1,1 1 0,0-1-1,-1 0 1,1 0-1,-1 0 1,0-1-1,1 1 1,-1 0-1,0 0 1,0-1 0,0 0-1,0 1 1,-1-1-1,1 0 1,0 0-1,-1 0 1,1 0 0,-5 1-1,-4 0 112,0 1 0,0-2 0,0 0 0,0 0 0,0-1 0,-17-1 0,-4-2-223,-63 6 1,81-2 43,1 0 0,0 1 0,-21 7 0,28-7-108,-21 6-372,26-8 361,0 0 0,1 0 0,-1 0 0,0 0 0,0 0 1,0 0-1,0 0 0,0 0 0,0 0 0,1 0 0,-1 0 0,0 0 0,0-1 0,0 1 0,0 0 0,1-1 0,-1 1 0,0 0 0,0-1 0,1 1 1,-1-1-1,0 1 0,1-1 0,-1 0 0,1 1 0,-2-2 0,-4-18-3466</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07:07:48.324"/>
    </inkml:context>
    <inkml:brush xml:id="br0">
      <inkml:brushProperty name="width" value="0.2" units="cm"/>
      <inkml:brushProperty name="height" value="0.2" units="cm"/>
    </inkml:brush>
  </inkml:definitions>
  <inkml:trace contextRef="#ctx0" brushRef="#br0">26 272 2560,'-1'-9'2885,"-23"14"1675,24-5-3851,0 0-298,0-1-390,0 1 0,0-1 0,1 0 0,-1 0-1,0 0 1,1 0 0,-1 0 0,1 1 0,-1-1 0,1 0 0,0 0 0,-1 1 0,1-1-1,0 0 1,-1 1 0,1-1 0,0 0 0,0 1 0,-1 0 0,1-1 0,2 0-1,2-2 17,22-16 268,39-20-1,-54 33-106,0 0 0,1 1 0,-1 1 0,1 0 0,1 1 0,14-2 0,78-8-70,182-25 80,-146 9 45,77-11 294,-190 37-444,145-17 167,-137 16-149,53 3 1,-52 1-173,-38 0-16,0 0 0,0 0 0,1 0 0,-1 0 0,0 0 0,0 0 1,0 0-1,0 0 0,1 0 0,-1 0 0,0 0 0,0 0 0,0-1 0,1 1 0,-1 0 0,0 0 1,0 0-1,0 0 0,0 0 0,0-1 0,0 1 0,1 0 0,-1 0 0,0 0 0,0 0 0,0-1 1,0 1-1,0 0 0,0 0 0,0 0 0,0-1 0,0 1 0,0 0 0,0 0 0,0-1 0,0 1 1,0 0-1,0 0 0,0 0 0,0-1 0,0 1 0,0 0 0,0 0 0,0 0 0,0-1 0,0 1 1,-1 0-1,1 0 0,0 0 0,0 0 0,0-1 0,0 1 0,0 0 0,-1 0 0,1 0 0,0 0 1,0 0-1,0 0 0,0-1 0,-1 1 0,1 0 0,0 0 0,0 0 0,0 0 0,-1 0 0,1 0 1,0 0-1,-6 0-3277</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07:07:49.992"/>
    </inkml:context>
    <inkml:brush xml:id="br0">
      <inkml:brushProperty name="width" value="0.2" units="cm"/>
      <inkml:brushProperty name="height" value="0.2" units="cm"/>
    </inkml:brush>
  </inkml:definitions>
  <inkml:trace contextRef="#ctx0" brushRef="#br0">62 0 3456,'0'1'142,"1"-1"1,-1 0 0,0 0-1,1 1 1,-1-1 0,0 0-1,1 0 1,-1 1-1,0-1 1,0 0 0,1 1-1,-1-1 1,0 0-1,0 1 1,0-1 0,0 1-1,0-1 1,1 0-1,-1 1 1,0-1 0,0 1-1,0-1 1,-1 2 103,0 0 1,0-1 0,0 0-1,-1 1 1,1-1 0,0 0-1,-1 1 1,1-1 0,-1 0-1,1 0 1,-1 0 0,1 0-1,-1-1 1,0 1 0,0 0-1,-2 0 1,-2 0 915,0 0-1,0 0 1,-11-1-1,14 0-534,2 0-280,1 0-43,0 0-176,0 0-80,1 1-48,1 0 0,-1 0 0,1 0 0,0 0 0,-1 0 0,1-1 0,0 1 0,-1 0 0,1-1 0,2 1 0,16 1 44,38-3 0,-23 1-111,4-1 63,-21 0 9,-1 1 0,1 0 0,0 2 0,18 3 0,22 13 161,-38-12-158,26 7 0,-44-13 3,3 1 11,0-1 0,0 1 0,-1 1-1,1-1 1,0 1 0,-1-1 0,1 1 0,-1 1-1,6 2 1,-10-4-15,0 0-1,1-1 1,-1 1 0,0 0-1,0-1 1,0 1 0,0 0-1,0 0 1,0-1 0,0 1-1,0 0 1,0-1 0,0 1-1,-1 0 1,1-1 0,0 1-1,0 0 1,-1-1 0,1 1-1,0 0 1,-1-1 0,1 1-1,0-1 1,-2 2 0,2-1 2,-51 68-121,23-25 133,-31 54 150,53-88-85,0 0 0,-1-1-1,-1 1 1,-15 15 0,-39 27 134,8-8-277,-18 25-3521,62-59 1466</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07:08:04.864"/>
    </inkml:context>
    <inkml:brush xml:id="br0">
      <inkml:brushProperty name="width" value="0.2" units="cm"/>
      <inkml:brushProperty name="height" value="0.2" units="cm"/>
    </inkml:brush>
  </inkml:definitions>
  <inkml:trace contextRef="#ctx0" brushRef="#br0">22 0 3456,'0'1'69,"0"-1"0,-1 1 0,1 0 0,0 0 0,0-1 0,-1 1 1,1-1-1,-1 1 0,1 0 0,0-1 0,-1 1 0,1-1 0,-1 1 0,1-1 0,-1 1 0,1-1 0,-1 0 0,1 1 1,-1-1-1,0 0 0,0 1 0,-6 3 603,7-2-266,0-2-381,0 0 0,0 0-1,0 1 1,0-1 0,0 0 0,0 0 0,0 0 0,0 0 0,0 1 0,0-1 0,0 0 0,0 0 0,0 0 0,0 0-1,0 1 1,0-1 0,-1 0 0,1 0 0,0 0 0,0 0 0,0 1 0,0-1 0,0 0 0,0 0 0,0 0 0,0 0 0,-1 0-1,1 0 1,0 0 0,0 0 0,0 1 0,0-1 0,0 0 0,0 0 0,-1 0 0,1 0 0,0 0 0,0 0 0,0 0-1,-1 7 56,1 31 141,1 52 2086,0-82-2163,0 0-1,1 0 0,2 9 0,-1-9-134,-1 1 0,-1 0 0,2 11-1,-1-8-53,0 0-1,6 20 0,1 7 98,18 82-57,-21-95-59,1-1 0,19 48 0,-5-18 74,-3-10 6,32 61-1,-33-73-14,-3-3 26,2-2 0,1 0-1,0-2 1,2 0 0,1-1-1,0-1 1,36 31 0,5-3-25,-10-11-1,-1 4 0,57 66 0,-78-79 101,56 51 0,39 16-40,-111-89-88,22 16 95,2-2-1,40 18 1,79 29-23,-82-40 54,-24-10-101,1-2-1,0-4 1,78 13 0,-35-16 297,51 8 117,-99-9-369,45 18 0,-4 0-25,-47-18-16,82 20 63,-53-15 32,-1 3 0,101 46-1,-132-50-79,1-1-1,1-2 1,0-2-1,0-3 1,1-1-1,40-1 1,-49-4 129,55 11 0,31 16 209,23 5-211,-111-30-145,0-2 0,1-1 0,38-6 0,-1 0 0,-45 6-2,0 0 0,0 2 0,27 7 0,65 22 89,12 4-188,-3-7 298,-100-21-175,0 2 1,0 1 0,25 15 0,-17-8 37,30 21 3,-46-26-64,0-1 0,1-1 1,0-1-1,0-1 0,1-1 0,29 9 1,-7-9 3,0-1 1,63-2-1,16 5 1,-98-7-24,107 24-78,-39-7 106,126 14 210,-126-21-216,-1 4 0,92 33 0,66 12-228,2-26 159,-128-20 301,-90-11-202,150 24-101,-92-14 20,158 2 0,89-30 223,-293 12-112,35-1-76,-1 3 0,150 26 0,-98-4 14,166 5 0,185 16 58,-371-29-50,195-5 0,-134-24-10,35-2 108,-153 16-77,-1 3 1,55 10-1,-13 6 157,38 7-160,-95-21-110,62-1-1,84-17-48,94-3 213,-154 17-5,295-4-140,-298 3 153,168 24 0,77-5-179,-319-18 28,78 7 124,0-1 43,119-10 344,-184 8 277,-56-4-796,0 0 1,1 0-1,-1-1 0,0 1 1,1 0-1,-1 0 0,0-1 0,1 1 1,-1 0-1,0-1 0,0 1 0,1 0 1,-1-1-1,0 1 0,0-1 0,0 1 1,1 0-1,-1-1 0,0 1 0,0-1 1,0 1-1,0-1 0,0 1 1,0-1-1,0 0 0,1 0-266,4-28-3145</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07:08:06.746"/>
    </inkml:context>
    <inkml:brush xml:id="br0">
      <inkml:brushProperty name="width" value="0.2" units="cm"/>
      <inkml:brushProperty name="height" value="0.2" units="cm"/>
    </inkml:brush>
  </inkml:definitions>
  <inkml:trace contextRef="#ctx0" brushRef="#br0">115 26 896,'0'0'9,"0"0"1,0 0-1,0 0 1,0 0-1,0 0 0,0 0 1,0 0-1,0 0 1,-1 0-1,1 0 0,0 0 1,0 0-1,0 0 1,0 0-1,0 0 0,0 0 1,0 0-1,0 0 1,-1 0-1,1 0 0,0 0 1,0 0-1,0 0 1,0 0-1,0 0 0,0 0 1,0-1-1,0 1 0,0 0 1,0 0-1,0 0 1,0 0-1,0 0 0,-1 0 1,1 0-1,0 0 1,0-1-1,0 1 0,0 0 1,0 0-1,0 0 1,0 0-1,0 0 0,0 0 1,0-1-1,0 1 1,0 0-1,0 0 0,0 0 1,0 0-1,0 0 1,5-8 568,-4 7-26,0-1 1,0 1-1,0 0 1,1 0-1,-1 0 0,0 0 1,0 1-1,0-1 1,1 0-1,-1 1 0,3-2 1,11 2 5125,-4 0-5730,31-1 51,-22 0-9,0 0-1,0 2 1,0 1-1,19 4 1,-16 2 92,44 23-1,-43-19-121,8 4 84,0 1 0,34 27 1,-33-20-99,-17-13 99,0 0-1,23 25 1,-15-11 103,-7-8-46,-2 0 0,18 25-1,-30-37-90,-1 0-1,0-1 1,0 1 0,0 0-1,0 0 1,-1 1 0,1-1-1,-1 0 1,0 1 0,-1-1-1,1 0 1,-1 1-1,0-1 1,0 1 0,-1-1-1,0 9 1,-2 0 95,1 1-1,-2-1 1,0 0 0,-10 26 0,9-29 30,0 0 0,-1 0 0,-1-1 0,0 0 0,0 0 1,0-1-1,-1 0 0,0 0 0,-1-1 0,0 0 0,0-1 1,0 0-1,0-1 0,-12 5 0,-60 32 171,-48 27-576,95-49 90,-55 46 0,37-17-30,-81 101 0,71-78-551,21-28-280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07:09:24.127"/>
    </inkml:context>
    <inkml:brush xml:id="br0">
      <inkml:brushProperty name="width" value="0.2" units="cm"/>
      <inkml:brushProperty name="height" value="0.2" units="cm"/>
    </inkml:brush>
  </inkml:definitions>
  <inkml:trace contextRef="#ctx0" brushRef="#br0">0 174 1408,'36'-22'2683,"-36"21"-1579,0 1 213,0 0-32,0 0-170,0 0-502,0 0-314,2 0-187,72 1 754,89-3 1265,-135-2-2136,11 0 85,-28 4-17,12-1-75,0 2-1,24 4 1,-26-2 30,0-1-1,0-1 1,32-3 0,64-12 56,-86 9-69,148-27 32,59-9-5,-52 14-279,-112 14 299,142-6-1,-57 31 741,-108-6-761,92-2-1,-34-12 8,77-2 132,-44 8-102,129 3 371,-103 0-477,0 0 1,-132 2 97,61 15 0,12 2-30,-61-15-84,0-2 1,90-7 0,84-12 248,-164 16-58,107 13 0,231 68 12,-375-75 122,0 2 0,0 0-1,20 11 1,32 19 49,-46-24-313,-25-14-114,0 1-1,0 0 1,0-1 0,0 1 0,-1-1 0,1 1-1,0-1 1,0 0 0,0 0 0,0 0 0,0 0-1,4 0 1,-6 0 9,1-1-1,-1 1 1,0 0-1,0 0 1,1 0-1,-1-1 1,0 1 0,0 0-1,1 0 1,-1-1-1,0 1 1,0 0-1,0 0 1,1-1-1,-1 1 1,0 0-1,0-1 1,0 1-1,0 0 1,0-1 0,0 1-1,0 0 1,0-1-1,0 1 1,0-1-1,-1-21-3442,-7-9-16</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6:31.492"/>
    </inkml:context>
    <inkml:brush xml:id="br0">
      <inkml:brushProperty name="width" value="0.2" units="cm"/>
      <inkml:brushProperty name="height" value="0.2" units="cm"/>
    </inkml:brush>
  </inkml:definitions>
  <inkml:trace contextRef="#ctx0" brushRef="#br0">128 0 6016,'3'1'265,"-1"1"0,1-1 1,-1 0-1,0 1 0,0-1 0,3 4 1,12 6 533,6-2-611,1-1 0,0-1 0,0-1 0,0-1 0,37 2 0,32 7-10,-90-13-125,-1-1-1,1 1 1,-1 0 0,0 0-1,1 0 1,-1 0-1,0 0 1,0 0-1,0 1 1,1-1 0,-1 1-1,-1 0 1,4 3-1,-4-4-15,-1-1-1,1 1 1,-1 0 0,1 0-1,-1 0 1,0 0 0,1 0-1,-1 0 1,0 0 0,0 0-1,0 0 1,1 0-1,-1 0 1,0 0 0,-1 0-1,1 0 1,0 0 0,0 0-1,0 0 1,-1 0 0,1 0-1,0 0 1,-1 0-1,1 0 1,-1 0 0,1 0-1,-1 0 1,1 0 0,-1-1-1,0 1 1,1 0-1,-1 0 1,0-1 0,0 1-1,1-1 1,-1 1 0,-1 0-1,-6 5 77,-1-1 0,1 0-1,-1-1 1,0 0 0,0 0-1,-16 3 1,-18 8 5,0 3-91,5-2-110,-39 22 0,41-17-82,10-4-511,-2-2 1,-43 18-1,47-24-2486</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07:09:25.139"/>
    </inkml:context>
    <inkml:brush xml:id="br0">
      <inkml:brushProperty name="width" value="0.2" units="cm"/>
      <inkml:brushProperty name="height" value="0.2" units="cm"/>
    </inkml:brush>
  </inkml:definitions>
  <inkml:trace contextRef="#ctx0" brushRef="#br0">124 0 4736,'-3'3'1054,"4"-1"-464,7-2 1665,-5 0 2048,-11 10-3369,8-9-863,-1 0 0,0 0-1,0 1 1,0-1 0,0 0-1,0 0 1,0 0 0,0 0 0,0 0-1,-2 1 1,-34 30 1119,37-32-1176,-1 1 1,1-1 0,-1 1 0,1-1-1,-1 1 1,1-1 0,-1 1 0,1 0-1,-1-1 1,1 1 0,0 0 0,-1-1-1,1 1 1,0 0 0,0 0 0,-1-1-1,1 1 1,0 0 0,0 0 0,0-1-1,0 1 1,0 0 0,0 0 0,0-1-1,0 1 1,0 0 0,1 0 0,-1 0-1,1 1 54,-2 16 430,0 15-70,1-31-419,0 0 1,1 0-1,-1 1 1,1-1-1,-1 0 1,1 0-1,0 0 0,-1 0 1,1 0-1,2 4 1,4 1-43,-1 1 1,1-1-1,0-1 0,0 1 1,10 5-1,44 25-99,-22-14 118,35 18-57,-15-9-39,6 4 172,75 48-44,-127-74 30,1 0 0,-2 1 0,0 0 0,0 1 0,-1 1 0,0 0 0,14 22 0,-19-23-35,0-1-1,0 1 1,-2 1-1,1-1 1,-1 1 0,-1 0-1,0-1 1,-1 1-1,-1 1 1,1 17 0,-3-20 16,1 0 0,-2 0 0,1 0 0,-2 0 0,1-1 0,-2 1 1,1-1-1,-1 0 0,-1 0 0,0 0 0,0 0 0,-13 16 0,1-5 13,-1-2 0,-1 0-1,-1-1 1,0-1 0,-39 24 0,-121 58-86,153-85 61,-135 61 91,65-31-1234,71-31-639,6 2-2363</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07:09:31.640"/>
    </inkml:context>
    <inkml:brush xml:id="br0">
      <inkml:brushProperty name="width" value="0.2" units="cm"/>
      <inkml:brushProperty name="height" value="0.2" units="cm"/>
    </inkml:brush>
  </inkml:definitions>
  <inkml:trace contextRef="#ctx0" brushRef="#br0">146 472 1408,'0'0'71,"0"0"0,1 0 0,-1 0 1,0-1-1,0 1 0,0 0 0,0 0 0,0 0 0,1 0 1,-1 0-1,0-1 0,0 1 0,0 0 0,1 0 0,-1 0 1,0 0-1,0 0 0,0 0 0,1 0 0,-1 0 0,0 0 1,0 0-1,0 0 0,1 0 0,-1 0 0,0 0 0,0 0 1,1 0-1,-1 0 0,0 0 0,1 0 0,0 5 147,1 0-1,0 0 0,-1 0 1,0 0-1,0 0 0,-1 1 1,0 7-1,0-2-44,1 0 0,-1 1 1,5 19-1,3 6 83,-1 1 0,2 75 0,-2 300 21,0-267 403,0-30-581,-5-78-73,-3 200 204,-51 451 1167,38-418-1392,-14 114 209,-7-152-116,-16 123 1057,36-265-890,9-59-131,1 0 0,-1 41 0,6-65-128,0 1 0,0-1 1,1 0-1,1 0 0,-1 1 0,1-1 1,0 0-1,1-1 0,0 1 0,0 0 0,1-1 1,0 0-1,0 0 0,1 0 0,0 0 1,0-1-1,8 9 0,-6-9 6,0-1 0,0 1 1,0-1-1,0-1 0,1 1 0,0-1 0,0-1 0,0 1 1,0-1-1,0-1 0,1 1 0,-1-2 0,11 2 1,44-1-173,5 1 85,61 15-47,101 10-7,170-33 262,-137-4-58,218 0-165,123-23 90,-482 26 64,140 12 0,-44 13-138,49 3 110,-224-19-18,3 1 60,0-2-1,72-6 1,-107 2-42,5 1 3,-1-2-1,1 0 1,21-7-1,-33 9-15,0 0-1,-1-1 1,1 0-1,0 0 1,-1 0-1,1 0 1,-1-1 0,0 1-1,0-1 1,0 0-1,0 0 1,0 0-1,-1 0 1,1 0-1,-1 0 1,0-1 0,0 0-1,3-5 1,1-11 145,-1-1 1,6-37 0,-1-46 183,-10 98-346,8-169 250,-21-243 0,-9-96-519,8 116 632,3 55-168,28 2-284,-8 262 96,17-187-41,-23 198 113,-11-130-1,1 138-125,3 0 0,5-84 1,8 71-16,2 0 1,30-95 0,-38 154 34,2-2-19,-1 0-1,2-19 1,-6 31 68,1-1 0,-1 1-1,0-1 1,-1 1 0,1-1 0,-1 1-1,0-1 1,0 1 0,0-1 0,-1 1-1,1 0 1,-4-6 0,-3-3 22,-1-1 0,-1 2 1,1 0-1,-2 0 0,0 0 1,0 1-1,-1 1 0,-1 0 0,1 1 1,-1 0-1,-24-11 0,12 9 108,-1 1 0,0 1 1,0 1-1,-1 1 0,-51-5 0,-80-4-105,-24-2-21,105 9-1,-98-14 2,-206-25 764,274 43-417,-169 14 0,-373 73-92,450-51-997,-216 6 0,314-38-1088,55 0-953,-57 5 1,16 8-712</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07:09:33.533"/>
    </inkml:context>
    <inkml:brush xml:id="br0">
      <inkml:brushProperty name="width" value="0.2" units="cm"/>
      <inkml:brushProperty name="height" value="0.2" units="cm"/>
    </inkml:brush>
  </inkml:definitions>
  <inkml:trace contextRef="#ctx0" brushRef="#br0">278 138 3456,'-1'2'1310,"5"-2"-913,4-2-435,-6 2 42,0 0 0,0-1-1,0 1 1,-1 0 0,1-1-1,0 0 1,3-1 0,13-2 1513,-18 4-488,0 0-128,4 23 406,-13 250-736,5-224-520,-50 455 730,22-236-352,24-188-224,-4 16 153,10-86-350,0-13-35,1-18-34,1-33-35,-2-125 545,-1 120 59,-11-61 1,-1 35-193,-68-319-18,77 388-210,1 0 0,-2 1 0,0-1 1,-1 1-1,0 0 0,-1 1 1,-1 0-1,-13-14 0,19 20-380,10 11-59,13 13 77,-2 4 138,-1 0 1,0 1-1,-2 1 1,12 26 0,-7-15 81,125 246 44,-57-121-243,-71-134 239,2 0-1,0-1 0,2 0 1,23 20-1,-33-34 31,10 9 35,39 27-1,-54-41-46,1-1 0,0 1 0,0-2-1,0 1 1,0 0 0,0-1-1,0 0 1,0-1 0,1 1-1,-1-1 1,1 0 0,11-1 0,-14 0-2,-1-1 0,0 0 0,0 0 0,0 0 1,0 0-1,0-1 0,0 1 0,-1-1 0,1 0 1,0 1-1,-1-1 0,1-1 0,-1 1 0,0 0 1,1 0-1,-1-1 0,0 0 0,-1 1 0,4-6 1,1-4 14,0-1 0,0 0 0,4-15 0,31-117 138,-20 62-172,123-411 353,-135 465-275,-2 0 0,-1-1 0,-2 0-1,2-52 1,-6 33-1178,-9-62 0,8 93-2083</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07:09:34.655"/>
    </inkml:context>
    <inkml:brush xml:id="br0">
      <inkml:brushProperty name="width" value="0.2" units="cm"/>
      <inkml:brushProperty name="height" value="0.2" units="cm"/>
    </inkml:brush>
  </inkml:definitions>
  <inkml:trace contextRef="#ctx0" brushRef="#br0">146 221 2304,'-10'7'351,"0"0"1,1 1-1,-11 12 0,-3 3 660,17-18-895,0 1-1,0 1 1,1-1 0,0 1 0,0 0 0,1 0-1,-1 1 1,2-1 0,-1 1 0,1 0 0,0 0 0,1 0-1,-3 16 1,-2 34 173,3 0 0,3 81 0,2-69-132,0 97-133,31 238 0,-32-401 3,4 18 162,7 29 0,-4-36-322,-7-15 123,0 0 0,1 1 1,-1-1-1,0 0 0,0 0 0,0 0 0,0 0 0,1 1 0,-1-1 0,0 0 0,0 0 0,0 0 0,1 0 0,-1 0 0,0 0 0,0 0 0,1 0 0,-1 0 0,0 0 0,0 0 0,1 0 0,-1 0 0,0 0 0,0 0 0,1 0 0,-1 0 0,0 0 0,0 0 0,0 0 0,1 0 0,-1 0 0,1-1-34,0-1-1,0 1 0,0 0 0,0-1 1,0 1-1,0 0 0,-1-1 0,1 1 1,0-1-1,-1 1 0,1-1 0,-1 0 1,0 1-1,0-1 0,1-1 0,3-46-468,-2-77 0,-3 67 510,1-461 1086,-2 444-350,-21-134 0,18 187-376,3 16-12,1-1 1,-1 0-1,1-11 1,13 40-26,29 76-348,31 65-61,103 124 17,-113-193 64,50 65 85,-95-135-74,-13-18 4,0 0 1,1 0-1,0 0 1,0 0 0,0-1-1,0 0 1,0 0-1,1 0 1,6 3 0,-8-5 6,0-1 0,0 1 0,0-1 1,0 0-1,0 0 0,1 0 0,-1-1 1,0 0-1,0 1 0,0-2 0,1 1 1,-1 0-1,0-1 0,0 1 0,7-4 1,-1 0 39,-1 0-1,1-1 1,-1 0 0,-1-1 0,1 1 0,-1-2 0,0 0 0,-1 0-1,8-8 1,-1-2 48,-1-1 1,0 0-1,-2-1 0,0 0 0,-1-1 0,10-29 0,5-10 54,-3-2-1,-3-1 1,18-94-1,-33 129-166,-1-1 0,-1 1 0,-1 0 0,-2-1 0,0 1 1,-2 0-1,-1-1 0,-1 1 0,-2 1 0,0-1 0,-12-26 0,-25-36-348,-6-14-1048,33 56-1275</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07:07:47.171"/>
    </inkml:context>
    <inkml:brush xml:id="br0">
      <inkml:brushProperty name="width" value="0.2" units="cm"/>
      <inkml:brushProperty name="height" value="0.2" units="cm"/>
    </inkml:brush>
  </inkml:definitions>
  <inkml:trace contextRef="#ctx0" brushRef="#br0">322 2 3584,'-3'-1'316,"0"1"0,0 0 1,0 0-1,0 0 0,0 0 0,0 1 1,0-1-1,1 1 0,-1 0 0,0 0 1,0 0-1,0 0 0,1 0 0,-1 0 1,1 1-1,-1-1 0,1 1 1,0 0-1,-4 2 0,-10 10 536,-2-2-1,-26 16 1,23-17-300,-29 10 1,29-13-586,-31 17 1,44-20 15,6-5-2,1 1 0,0-1 0,0 1 0,-1-1 1,1 1-1,0 0 0,0-1 0,0 1 0,0 0 0,0 0 1,0 0-1,0 0 0,0 0 0,0 0 0,0 0 0,0 0 0,0 0 1,1 1-1,-1-1 0,1 0 0,-1 0 0,1 1 0,-1-1 1,1 0-1,-1 3 0,2-3 14,-1 0 0,0 0 1,1 0-1,-1 1 0,1-1 1,0 0-1,-1 0 0,1 0 0,0 0 1,-1 0-1,1 0 0,0 0 0,0-1 1,0 1-1,2 1 0,18 13 17,-18-14-17,61 47-119,-24-17 168,-23-19-75,10 7 73,-2 1 1,0 0-1,0 2 0,30 36 1,-41-39-18,22 37-1,-31-47 81,-1 1 0,0 0 0,0 1 0,-1-1 0,0 1 0,2 12 0,-5-20-58,1-1 1,-1 1 0,0-1-1,0 1 1,0-1-1,-1 1 1,1-1-1,0 1 1,-1-1 0,0 1-1,1-1 1,-1 1-1,0-1 1,0 0-1,-1 0 1,1 1 0,0-1-1,-1 0 1,1 0-1,-1 0 1,0-1-1,1 1 1,-1 0-1,0 0 1,0-1 0,0 0-1,0 1 1,-1-1-1,1 0 1,0 0-1,-1 0 1,1 0 0,-5 1-1,-4 0 112,0 1 0,0-2 0,0 0 0,0 0 0,0-1 0,-17-1 0,-4-2-223,-63 6 1,81-2 43,1 0 0,0 1 0,-21 7 0,28-7-108,-21 6-372,26-8 361,0 0 0,1 0 0,-1 0 0,0 0 0,0 0 1,0 0-1,0 0 0,0 0 0,0 0 0,1 0 0,-1 0 0,0 0 0,0-1 0,0 1 0,0 0 0,1-1 0,-1 1 0,0 0 0,0-1 0,1 1 1,-1-1-1,0 1 0,1-1 0,-1 0 0,1 1 0,-2-2 0,-4-18-3466</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07:07:48.324"/>
    </inkml:context>
    <inkml:brush xml:id="br0">
      <inkml:brushProperty name="width" value="0.2" units="cm"/>
      <inkml:brushProperty name="height" value="0.2" units="cm"/>
    </inkml:brush>
  </inkml:definitions>
  <inkml:trace contextRef="#ctx0" brushRef="#br0">26 272 2560,'-1'-9'2885,"-23"14"1675,24-5-3851,0 0-298,0-1-390,0 1 0,0-1 0,1 0 0,-1 0-1,0 0 1,1 0 0,-1 0 0,1 1 0,-1-1 0,1 0 0,0 0 0,-1 1 0,1-1-1,0 0 1,-1 1 0,1-1 0,0 0 0,0 1 0,-1 0 0,1-1 0,2 0-1,2-2 17,22-16 268,39-20-1,-54 33-106,0 0 0,1 1 0,-1 1 0,1 0 0,1 1 0,14-2 0,78-8-70,182-25 80,-146 9 45,77-11 294,-190 37-444,145-17 167,-137 16-149,53 3 1,-52 1-173,-38 0-16,0 0 0,0 0 0,1 0 0,-1 0 0,0 0 0,0 0 1,0 0-1,0 0 0,1 0 0,-1 0 0,0 0 0,0 0 0,0-1 0,1 1 0,-1 0 0,0 0 1,0 0-1,0 0 0,0 0 0,0-1 0,0 1 0,1 0 0,-1 0 0,0 0 0,0 0 0,0-1 1,0 1-1,0 0 0,0 0 0,0 0 0,0-1 0,0 1 0,0 0 0,0 0 0,0-1 0,0 1 1,0 0-1,0 0 0,0 0 0,0-1 0,0 1 0,0 0 0,0 0 0,0 0 0,0-1 0,0 1 1,-1 0-1,1 0 0,0 0 0,0 0 0,0-1 0,0 1 0,0 0 0,-1 0 0,1 0 0,0 0 1,0 0-1,0 0 0,0-1 0,-1 1 0,1 0 0,0 0 0,0 0 0,0 0 0,-1 0 0,1 0 1,0 0-1,-6 0-3277</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07:07:49.992"/>
    </inkml:context>
    <inkml:brush xml:id="br0">
      <inkml:brushProperty name="width" value="0.2" units="cm"/>
      <inkml:brushProperty name="height" value="0.2" units="cm"/>
    </inkml:brush>
  </inkml:definitions>
  <inkml:trace contextRef="#ctx0" brushRef="#br0">62 0 3456,'0'1'142,"1"-1"1,-1 0 0,0 0-1,1 1 1,-1-1 0,0 0-1,1 0 1,-1 1-1,0-1 1,0 0 0,1 1-1,-1-1 1,0 0-1,0 1 1,0-1 0,0 1-1,0-1 1,1 0-1,-1 1 1,0-1 0,0 1-1,0-1 1,-1 2 103,0 0 1,0-1 0,0 0-1,-1 1 1,1-1 0,0 0-1,-1 1 1,1-1 0,-1 0-1,1 0 1,-1 0 0,1 0-1,-1-1 1,0 1 0,0 0-1,-2 0 1,-2 0 915,0 0-1,0 0 1,-11-1-1,14 0-534,2 0-280,1 0-43,0 0-176,0 0-80,1 1-48,1 0 0,-1 0 0,1 0 0,0 0 0,-1 0 0,1-1 0,0 1 0,-1 0 0,1-1 0,2 1 0,16 1 44,38-3 0,-23 1-111,4-1 63,-21 0 9,-1 1 0,1 0 0,0 2 0,18 3 0,22 13 161,-38-12-158,26 7 0,-44-13 3,3 1 11,0-1 0,0 1 0,-1 1-1,1-1 1,0 1 0,-1-1 0,1 1 0,-1 1-1,6 2 1,-10-4-15,0 0-1,1-1 1,-1 1 0,0 0-1,0-1 1,0 1 0,0 0-1,0 0 1,0-1 0,0 1-1,0 0 1,0-1 0,0 1-1,-1 0 1,1-1 0,0 1-1,0 0 1,-1-1 0,1 1-1,0 0 1,-1-1 0,1 1-1,0-1 1,-2 2 0,2-1 2,-51 68-121,23-25 133,-31 54 150,53-88-85,0 0 0,-1-1-1,-1 1 1,-15 15 0,-39 27 134,8-8-277,-18 25-3521,62-59 1466</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07:23:11.084"/>
    </inkml:context>
    <inkml:brush xml:id="br0">
      <inkml:brushProperty name="width" value="0.1" units="cm"/>
      <inkml:brushProperty name="height" value="0.1" units="cm"/>
      <inkml:brushProperty name="color" value="#66CC00"/>
    </inkml:brush>
  </inkml:definitions>
  <inkml:trace contextRef="#ctx0" brushRef="#br0">1 575 3456,'6'29'717,"2"0"-1,1-1 1,1 0 0,19 38 0,-17-43-699,-4-7 15,1 1 0,1-2-1,18 23 1,-6-8-92,10 11-86,-29-39 246,0 1-1,-1 0 1,1-1-1,1 1 1,-1-1-1,0 0 1,0 0-1,1 0 0,-1-1 1,6 2-1,-7-2-23,-1-1 0,1 0 1,-1 0-1,1 0 0,0 0 0,-1-1 0,1 1 0,-1 0 0,1-1 0,-1 1 0,1-1 0,-1 1 0,1-1 0,-1 0 0,1 0 0,-1 1 0,2-2 0,20-19 504,86-104-357,139-166 75,189-168-2955,-379 402 267</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07:23:12.496"/>
    </inkml:context>
    <inkml:brush xml:id="br0">
      <inkml:brushProperty name="width" value="0.1" units="cm"/>
      <inkml:brushProperty name="height" value="0.1" units="cm"/>
      <inkml:brushProperty name="color" value="#66CC00"/>
    </inkml:brush>
  </inkml:definitions>
  <inkml:trace contextRef="#ctx0" brushRef="#br0">0 157 3328,'0'0'80,"1"0"0,-1 0 1,0 0-1,0 0 0,0 0 0,1 0 0,-1 0 1,0 0-1,0 0 0,0 0 0,1 0 0,-1 0 1,0 0-1,0 0 0,0 0 0,1 0 0,-1 0 1,0 0-1,0 1 0,0-1 0,1 0 0,-1 0 1,0 0-1,0 0 0,0 0 0,0 1 0,0-1 1,1 0-1,-1 0 0,0 0 0,0 0 0,0 1 1,0-1-1,7 12 745,5 21-1137,-9-25 736,64 138 1372,-46-107-1449,-2 1 0,22 69 0,-39-103-343,28 111 184,-29-114-154,0 1-1,0-1 1,0 0 0,0 1-1,1-1 1,-1 0-1,4 5 1,-4-7-19,-1 0-1,1 0 0,0-1 1,-1 1-1,1 0 1,0 0-1,0-1 1,0 1-1,0 0 1,0-1-1,0 1 0,0-1 1,0 1-1,0-1 1,0 0-1,0 1 1,0-1-1,0 0 1,0 0-1,0 0 0,0 0 1,0 0-1,0 0 1,0 0-1,1 0 1,-1 0-1,0 0 1,2-1-1,7-4 32,0 0 0,0 0 0,-1-1 0,1-1 0,-1 0 0,-1 0 0,16-16 0,-11 10-30,45-46-34,-2-2 0,82-121 1,-109 140 7,148-190-3500,-125 175 1014</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07:23:19.508"/>
    </inkml:context>
    <inkml:brush xml:id="br0">
      <inkml:brushProperty name="width" value="0.1" units="cm"/>
      <inkml:brushProperty name="height" value="0.1" units="cm"/>
      <inkml:brushProperty name="color" value="#66CC00"/>
    </inkml:brush>
  </inkml:definitions>
  <inkml:trace contextRef="#ctx0" brushRef="#br0">0 180 2432,'0'-8'1028,"1"8"2904,0 2-3935,1 1 1,-1-1 0,1 0 0,0 0-1,-1 0 1,1 0 0,0 0-1,0 0 1,4 2 0,13 14-114,1 7 124,-3-3 397,0 0 0,-1 1-1,17 35 1,-22-31-96,-2 0 0,7 30 1,-15-52-294,1 1 0,-1-1 0,1 0 0,0 0 0,1 0 1,-1 0-1,6 8 0,-7-12 32,1 0-1,-1 1 1,1-1 0,-1 0 0,1 0-1,0 1 1,-1-2 0,1 1 0,0 0-1,0 0 1,0 0 0,-1-1 0,1 1-1,0-1 1,0 1 0,0-1-1,0 0 1,0 0 0,0 0 0,0 0-1,0 0 1,0 0 0,0-1 0,3 0-1,2-1 31,-1 0 1,1-1-1,-1 1 0,1-2 0,-1 1 0,0-1 0,6-4 1,38-33 277,24-34 85,-17 14-312,136-117-407,-63 62-7582,-93 79 5012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44"/>
    </inkml:context>
    <inkml:brush xml:id="br0">
      <inkml:brushProperty name="width" value="0.2" units="cm"/>
      <inkml:brushProperty name="height" value="0.2" units="cm"/>
    </inkml:brush>
  </inkml:definitions>
  <inkml:trace contextRef="#ctx0" brushRef="#br0">67 1 896,'-2'3'53,"1"0"1,0 0-1,0 0 0,0 0 0,0 1 1,0-1-1,1 0 0,-1 0 1,1 1-1,0-1 0,0 5 1,-2 18 37,-24 93 3386,18-79-2859,-1 14-556,3 0 0,1 1 0,4-1-1,1 1 1,3 0 0,11 60-1,-12-100 136,1-1 0,1 1 0,0 0 0,1-1 0,0 0 0,1 0 0,12 19-1,-16-29-163,1 1-1,1-1 0,-1 0 0,0 0 0,1 0 0,0-1 0,0 1 1,0-1-1,0 0 0,1 0 0,-1 0 0,1-1 0,0 0 0,-1 1 1,1-2-1,0 1 0,1-1 0,-1 1 0,0-1 0,0-1 0,0 1 1,1-1-1,-1 0 0,9-1 0,-3 0 59,-1-2 0,0 0 0,1 0 0,-1 0 0,-1-1 1,1-1-1,-1 0 0,1 0 0,-1-1 0,13-11 0,-4 2 30,-1-1 1,-1 0 0,27-34-1,-7-4 239,53-106 1,-68 119-346,-1 3 138,-2-1 1,-2-1-1,17-60 0,-31 84-299,1-32-1,-2 73 56,1-1 0,7 29 1,1 4 127,-2 9-255,56 469-810,-42 4 2194,-35-343-25,8-158-820,-2 0 1,-2-1-1,-14 39 1,18-62-215,-1 0 1,0-1-1,-1 0 0,0 0 1,-1-1-1,-17 21 0,20-27-103,-1 0 0,0-1 0,0 1 0,-1-1 0,0-1-1,0 1 1,0-1 0,0 0 0,-1-1 0,1 0 0,-1 0 0,0 0-1,-13 1 1,1-1 38,-1-1 0,1-1-1,0-1 1,-1-1 0,1-1 0,-1-1-1,1 0 1,0-2 0,0 0-1,1-1 1,0-1 0,0-1 0,0-1-1,1 0 1,0-2 0,-30-22 0,39 24-44,0 1 0,1-2 0,-1 0 0,2 0 0,-1 0 1,2-1-1,-1 0 0,2 0 0,-1 0 0,1-1 0,1 0 0,0 0 1,1 0-1,0-1 0,1 1 0,1-1 0,0 1 0,0-1 1,1 0-1,1 1 0,0-1 0,0 1 0,2-1 0,-1 1 1,2 0-1,0-1 0,0 2 0,12-23 0,-1 9 15,2 2 0,0-1-1,2 2 1,0 1 0,25-22 0,119-86-330,-139 113-205,1 0 0,0 2 0,1 1 0,0 0-1,1 2 1,0 2 0,1 0 0,0 2 0,0 1 0,47-5-1,61 7-2102,-54 3-573,-39-1 1539</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07:23:24.461"/>
    </inkml:context>
    <inkml:brush xml:id="br0">
      <inkml:brushProperty name="width" value="0.2" units="cm"/>
      <inkml:brushProperty name="height" value="0.2" units="cm"/>
      <inkml:brushProperty name="color" value="#E71224"/>
    </inkml:brush>
  </inkml:definitions>
  <inkml:trace contextRef="#ctx0" brushRef="#br0">1025 1 3200,'-3'0'296,"1"1"1,0-1-1,-1 1 1,1-1-1,0 1 0,0 0 1,0 0-1,0 0 1,-4 3-1,-20 15 934,16-11-896,-55 39 1822,-46 36-568,-194 190 838,183-169-2224,12-11-446,-3 14-1935,-3 2-4879,95-93 4455</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07:23:24.969"/>
    </inkml:context>
    <inkml:brush xml:id="br0">
      <inkml:brushProperty name="width" value="0.2" units="cm"/>
      <inkml:brushProperty name="height" value="0.2" units="cm"/>
      <inkml:brushProperty name="color" value="#E71224"/>
    </inkml:brush>
  </inkml:definitions>
  <inkml:trace contextRef="#ctx0" brushRef="#br0">0 20 2304,'5'-16'752,"-4"13"-235,-1 3 833,0 0 580,0 0 118,0 0-75,0 0-437,0 0-373,16 0-1096,0 2 1,0 0-1,0 1 0,0 1 1,0 0-1,-1 1 0,1 1 1,-1 0-1,-1 1 1,17 10-1,17 14 131,69 59-1,-90-68-186,277 198-297,-191-142-367,6 7-2024</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07:23:33.040"/>
    </inkml:context>
    <inkml:brush xml:id="br0">
      <inkml:brushProperty name="width" value="0.1" units="cm"/>
      <inkml:brushProperty name="height" value="0.1" units="cm"/>
      <inkml:brushProperty name="color" value="#66CC00"/>
    </inkml:brush>
  </inkml:definitions>
  <inkml:trace contextRef="#ctx0" brushRef="#br0">6 178 3456,'-1'0'42,"1"0"0,0 0 1,0 0-1,-1 0 0,1 0 0,0 1 0,0-1 1,-1 0-1,1 0 0,0 0 0,0 0 1,0 1-1,-1-1 0,1 0 0,0 0 0,0 1 1,0-1-1,0 0 0,-1 0 0,1 1 0,0-1 1,0 0-1,0 0 0,0 1 0,0-1 1,0 0-1,0 0 0,0 1 0,0-1 0,0 0 1,0 1-1,0-1 0,0 0 0,0 0 1,0 1-1,0-1 0,0 0 0,0 0 0,0 1 1,1-1-1,-1 0 0,0 0 0,0 1 1,0-1-1,1 0 0,6 17-234,-6-15 197,12 28 85,14 44 1,-25-66-38,4 13 300,5 42-1,-8-43-94,0 1-1,10 30 0,-8-38-231,0-1 0,0 1-1,2-1 1,-1 0 0,1-1-1,1 1 1,12 13-1,-16-21 35,0 0 0,0 0-1,0-1 1,0 1-1,1-1 1,0 0-1,-1 0 1,1-1 0,0 0-1,0 1 1,1-2-1,-1 1 1,0 0-1,1-1 1,-1 0 0,1-1-1,-1 1 1,1-1-1,-1 0 1,10-1-1,-9 0-19,0-1-1,0 1 1,0-1-1,-1 0 1,1-1-1,-1 1 1,0-1-1,1 0 1,-1-1-1,-1 1 0,1-1 1,7-7-1,3-5 122,-2 0 0,15-22 0,-15 20-90,255-316 335,-161 206-2540,-60 72-207</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07:23:34.441"/>
    </inkml:context>
    <inkml:brush xml:id="br0">
      <inkml:brushProperty name="width" value="0.1" units="cm"/>
      <inkml:brushProperty name="height" value="0.1" units="cm"/>
      <inkml:brushProperty name="color" value="#66CC00"/>
    </inkml:brush>
  </inkml:definitions>
  <inkml:trace contextRef="#ctx0" brushRef="#br0">0 212 2688,'2'-1'95,"-1"1"1,1-1-1,0 0 1,-1 0 0,1 1-1,0-1 1,0 1-1,-1 0 1,1 0-1,0-1 1,0 1-1,0 0 1,0 0-1,-1 1 1,1-1-1,0 0 1,0 1-1,-1-1 1,1 1-1,0-1 1,0 1 0,-1 0-1,1-1 1,-1 1-1,1 0 1,-1 0-1,1 1 1,-1-1-1,1 0 1,-1 0-1,0 1 1,0-1-1,2 3 1,31 104 2292,-7-19-1822,-21-75-550,0 0 0,1 0 0,0 0 0,10 13 0,6 6 25,-9-11-45,30 34-1,-43-55 12,3 4 55,1 0 1,0 0-1,0-1 1,0 0-1,9 6 1,-11-9-46,-1 0 0,0 0 0,1 0 0,-1 0 0,0-1 0,1 1-1,-1-1 1,1 0 0,-1 1 0,1-1 0,-1 0 0,1-1 0,-1 1 0,1 0 0,-1-1 0,1 1 0,-1-1 0,0 0-1,4-1 1,3-3-13,1 0 0,-1-1 0,1 0 0,-2 0 0,1-1 0,-1 0-1,0 0 1,0-1 0,-1 0 0,6-10 0,6-8-152,-2-2 1,16-32-1,-2-1-387,110-203-1964,-99 199-109,7 0 432</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07:23:38.813"/>
    </inkml:context>
    <inkml:brush xml:id="br0">
      <inkml:brushProperty name="width" value="0.2" units="cm"/>
      <inkml:brushProperty name="height" value="0.2" units="cm"/>
      <inkml:brushProperty name="color" value="#E71224"/>
    </inkml:brush>
  </inkml:definitions>
  <inkml:trace contextRef="#ctx0" brushRef="#br0">682 7 2432,'0'0'44,"0"-1"1,0 1-1,0 0 1,0 0-1,0 0 1,0-1-1,0 1 1,0 0-1,0 0 0,0-1 1,0 1-1,0 0 1,0 0-1,0 0 1,0-1-1,0 1 1,0 0-1,-1 0 0,1 0 1,0-1-1,0 1 1,0 0-1,0 0 1,0 0-1,-1 0 1,1-1-1,0 1 0,0 0 1,0 0-1,-1 0 1,1 0-1,0 0 1,0 0-1,0 0 1,-1 0-1,1 0 0,0-1 1,-1 1-1,-10 4 2204,-10 12-107,16-10-1942,0-1-1,-1 0 1,1 0-1,-9 5 1,-19 17 24,-124 110 371,-14-10-105,-17 20-916,179-138-1102,-1 1 0,1 0-1,-13 21 1,11-13-988</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07:23:39.258"/>
    </inkml:context>
    <inkml:brush xml:id="br0">
      <inkml:brushProperty name="width" value="0.2" units="cm"/>
      <inkml:brushProperty name="height" value="0.2" units="cm"/>
      <inkml:brushProperty name="color" value="#E71224"/>
    </inkml:brush>
  </inkml:definitions>
  <inkml:trace contextRef="#ctx0" brushRef="#br0">1 1 3712,'0'6'1552,"2"-4"2677,39 18-1684,2-1-2530,120 74-106,-132-73 77,-1 2-1,-1 1 0,29 30 1,-9 1-337,57 80 0,29 67-1422,-67-92-968</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09:04:14.291"/>
    </inkml:context>
    <inkml:brush xml:id="br0">
      <inkml:brushProperty name="width" value="0.2" units="cm"/>
      <inkml:brushProperty name="height" value="0.2" units="cm"/>
    </inkml:brush>
  </inkml:definitions>
  <inkml:trace contextRef="#ctx0" brushRef="#br0">14 1 2304,'-1'1'229,"0"0"1,0 0 0,1 1-1,-1-1 1,0 1-1,1-1 1,-1 1-1,1-1 1,0 1-1,-1-1 1,1 1-1,0-1 1,0 1-1,0-1 1,0 1-1,0 0 1,0-1-1,0 1 1,1 2-1,-1 18 1079,-3-9-1125,1 0-1,0 0 1,1 0-1,1 21 0,0-24-38,1 2-15,0-1 0,0 1 0,4 12 0,2 10 59,-6-24-156,1 0-1,0 0 0,1 0 0,0 0 1,0 0-1,6 10 0,-5-14-10,0 0 0,0 0 0,1 0-1,0-1 1,0 0 0,9 7 0,37 24-70,3 1 149,-1 0 48,-37-26-160,-1-1 1,0 2-1,18 17 1,-18-13-11,2-1 1,0 0 0,1-2-1,29 18 1,-42-29 31,0 1 0,0-1 0,0 0 0,0 0 0,0-1 0,1 0 1,-1 0-1,10 1 0,46-2 49,-31-1-70,112 10-5,-121-9 20,194-8 226,-174 4-221,0 2 0,51 4 0,-65 2 46,28 7 1,-35-7-23,1 0 1,0-1 0,21 1-1,-8-4-73,-14 1 94,0-1 0,-1-1 0,29-4 0,28-8-96,-63 11 43,0 0 1,0 1 0,20 1 0,-18 0-3,1 0 1,18-3-1,183-39 33,-198 36-41,0 0 0,0-1 0,27-14 0,-16 6 8,26-15 6,-38 20-5,35-17 0,101-40-16,-136 58 37,62-37 119,-23 12-146,84-50 75,-134 80-139,-4 3-28,1-1 0,0 0 0,0 0 0,-1-1 0,1 1 0,-1-1 0,0 0 0,0 0 0,0 0 0,0 0 0,0 0 0,2-5 0,-5 3-1966,-5-6-597</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09:04:16.382"/>
    </inkml:context>
    <inkml:brush xml:id="br0">
      <inkml:brushProperty name="width" value="0.2" units="cm"/>
      <inkml:brushProperty name="height" value="0.2" units="cm"/>
    </inkml:brush>
  </inkml:definitions>
  <inkml:trace contextRef="#ctx0" brushRef="#br0">2 0 2304,'0'1'78,"0"0"1,0-1-1,-1 1 1,1 0-1,0-1 1,0 1-1,0 0 1,-1-1-1,1 1 1,0 0-1,0-1 0,0 1 1,0 0-1,0 0 1,1-1-1,-1 1 1,0 0-1,0-1 1,0 1-1,1 0 1,-1-1-1,0 1 1,1 0-1,11 19 1371,0-2-952,-1 13 848,-5-15-276,15 29 0,-17-39-1019,0 0 1,1 0-1,6 5 1,7 11-8,44 47-43,-57-62 1,2 0 0,-1 0 0,1-1 0,0 0 0,0 0 0,1-1 0,0 0 0,0 0 0,0-1 0,16 6 0,8 2 11,53 10-1,-61-17 8,21 5 13,0-2 0,1-3 0,1-1 0,63-3 0,-76-5-59,65-15-1,-10 1-7,49 2 173,-1 3-133,23-4-15,90-13-93,-130 19 73,206-15 147,-104 20-228,-141 7 190,265-4 22,-82-2 123,123 5-336,-202 15 333,-80-4-58,9 0 62,187 8 73,-235-19-267,425-5-57,-223 5 87,-193 4 103,115 21 1,-158-18-86,213 44 327,-165-30-283,78 31-1,-141-45-71,0 1 0,0 0 0,22 16 0,-31-18-12,1 1 1,-1 0-1,1 0 0,-2 1 0,1 0 0,-1 0 0,7 13 1,7 17 24,-2 1 1,-2 1 0,16 55-1,-4-11 163,-1-15-286,10 26-5,-17-34 86,-13-42-3,-1 0 0,-1 0 0,-1 1 0,5 33 1,-9 89 77,-2-96-89,1 0 1,9 59-1,-1-66-218,18 49-1,-22-73 206,-1 0 1,0 0 0,-1 1-1,-1-1 1,0 1-1,-1-1 1,-1 1-1,0-1 1,-1 1-1,-1-1 1,-4 17 0,3-20-598,2 0 1,0 1 0,-1 20-1,3-31-1632</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09:04:17.561"/>
    </inkml:context>
    <inkml:brush xml:id="br0">
      <inkml:brushProperty name="width" value="0.2" units="cm"/>
      <inkml:brushProperty name="height" value="0.2" units="cm"/>
    </inkml:brush>
  </inkml:definitions>
  <inkml:trace contextRef="#ctx0" brushRef="#br0">0 359 2560,'1'-1'68,"-1"1"-1,1-1 1,-1 1-1,1-1 1,-1 1 0,1 0-1,-1-1 1,1 1 0,0 0-1,-1-1 1,1 1 0,0 0-1,-1 0 1,1 0 0,-1 0-1,1-1 1,0 1-1,-1 0 1,1 0 0,0 0-1,0 0 1,-1 0 0,2 1-1,-2-1-20,1 0-1,-1 0 1,0 0-1,1 0 1,-1 1-1,1-1 1,-1 0-1,0 0 1,1 0-1,-1 0 1,0 0-1,1 0 1,-1 0-1,1-1 1,-1 1-1,0 0 1,1 0-1,-1 0 1,0 0 0,1 0-1,-1 0 1,0-1-1,1 1 1,-1 0-1,0 0 1,0 0-1,1-1 1,-1 1-1,0 0 1,0-1-1,1 1 1,-1 0-1,0 0 1,0-1-1,0 1 1,1 0-1,-1-1 1,0 1-1,0-1 1,0 1-1,0 0 1,0-1-1,0 1 1,0 0-1,0-1 1,0 1-1,0-1 1,0 1 4,0 0 1,0 0-1,0 0 1,0 0-1,0 0 1,0 0 0,0 0-1,0 0 1,0 0-1,0 0 1,0-1-1,0 1 1,0 0-1,0 0 1,0 0-1,0 0 1,0 0-1,0 0 1,0 0 0,0 0-1,0 0 1,0 0-1,0 0 1,0 0-1,-1 0 1,1 0-1,0 0 1,0 0-1,0 0 1,0 0-1,0 0 1,0 0-1,0 0 1,0 0 0,0 0-1,0 0 1,0 0-1,0 0 1,0 0-1,0 0 1,0 0-1,0 0 1,-1 0-1,1 0 1,0 0-1,0 0 1,0 0 0,0 0-1,0 0 1,0 0-1,0 0 1,0 0-1,0 0 1,0 0-1,0 0 1,0 0-1,0 1 1,0-1-1,0 0 1,0 0 0,0 0-1,0 0 1,0 0-1,-6 6 1021,-4 10-616,9-13-394,1 1 1,-1-1-1,1 1 0,0-1 0,0 0 0,0 1 0,1-1 0,-1 1 1,1-1-1,1 4 0,14 34 50,-11-31-78,-1-1-1,6 21 0,6 72 7,-8-46 48,-6-42-104,1 0 0,0 0 0,1-1 0,1 1 0,8 16 0,-9-22 3,1 0 1,-1-1 0,1 0 0,0 0 0,1-1 0,0 1 0,0-1 0,0 0 0,1-1 0,7 6 0,-2-3 18,-8-5-7,0-1 0,0 1 1,0-1-1,9 4 0,-11-5-7,0-1 0,0 1 0,0-1 0,0 0 0,1 0 0,-1 0-1,0 0 1,0 0 0,0 0 0,0-1 0,0 1 0,0-1-1,0 1 1,0-1 0,2-1 0,45-15-35,-39 14 54,1-1-1,-1 1 1,0-2 0,0 1 0,15-10-1,23-24-68,-2-2-1,67-76 0,60-104 279,-137 170-253,-9 8-311,-2-1 0,-2-1 0,20-54 0,-7 17-6104,-21 49 3835</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09:05:58.912"/>
    </inkml:context>
    <inkml:brush xml:id="br0">
      <inkml:brushProperty name="width" value="0.2" units="cm"/>
      <inkml:brushProperty name="height" value="0.2" units="cm"/>
    </inkml:brush>
  </inkml:definitions>
  <inkml:trace contextRef="#ctx0" brushRef="#br0">809 1 2560,'-14'18'1788,"11"-16"-1614,1 1 0,0-1-1,-1 1 1,1-1 0,0 1 0,1 0 0,-3 3-1,-4 15-2,0 0 0,2 0-1,0 0 1,-3 25 0,4-16-24,2 0 1,1 0-1,1 1 1,2-1 0,4 33-1,5 4-24,-4-26 184,16 62-1,-8-60 2,15 56-127,-25-80-161,0-1 1,-2 1-1,1 27 1,-3 20 530,5 169 391,0-62-798,-7-65-78,0-34-9,-1-35 10,-1-1 1,-2 1-1,-13 45 1,17-75-45,-7 27 105,-1 0 0,-2-1 0,-1-1 0,-33 61 0,33-73-111,8-11-11,-1-1 1,-1 0-1,-9 12 1,-11 10-18,13-15-11,-1 0 1,0-1 0,-31 25 0,-4-10 39,33-21 66,-21 15 0,-58 43-46,26-21-12,-42 32 38,88-59-106,-24 26-1,40-37 49,1 0 0,0 0 0,0 1 0,1 0 0,0 1 1,-6 13-1,4-5-46,3-8 5,1 0 0,-1 0 0,2 0 0,-1 1 0,2-1 0,0 1 0,-2 15 0,4 5 112,0 0-36,4 48 1,-2-70-35,0 1 1,0-1 0,1 1-1,1-1 1,-1 0 0,2 0 0,-1-1-1,9 14 1,23 25 3,-2-2-313,-15-15-2682,-19-30-370,-3-1 426</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45"/>
    </inkml:context>
    <inkml:brush xml:id="br0">
      <inkml:brushProperty name="width" value="0.2" units="cm"/>
      <inkml:brushProperty name="height" value="0.2" units="cm"/>
    </inkml:brush>
  </inkml:definitions>
  <inkml:trace contextRef="#ctx0" brushRef="#br0">12 15 1536,'-11'0'1202,"20"0"1035,21 0 116,147-7 997,2 0-2610,-117 7-505,121 16 0,-66-2-2209,-102-13 156</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09:05:59.969"/>
    </inkml:context>
    <inkml:brush xml:id="br0">
      <inkml:brushProperty name="width" value="0.2" units="cm"/>
      <inkml:brushProperty name="height" value="0.2" units="cm"/>
    </inkml:brush>
  </inkml:definitions>
  <inkml:trace contextRef="#ctx0" brushRef="#br0">0 117 2304,'0'0'52,"1"0"-1,-1 0 1,0-1 0,0 1 0,0 0-1,1 0 1,-1 0 0,0 0 0,0 0-1,0-1 1,1 1 0,-1 0-1,0 0 1,0 0 0,1 0 0,-1 0-1,0 0 1,0 0 0,0 0 0,1 0-1,-1 0 1,0 0 0,0 0 0,1 0-1,-1 0 1,0 0 0,0 0-1,1 0 1,-1 0 0,0 0 0,0 0-1,1 0 1,-1 1 0,0-1 0,0 0-1,0 0 1,1 0 0,-1 0 0,0 0-1,0 1 1,0-1 0,1 0 0,14 10 1968,40 44-1636,-31-29-299,-5-8-10,1 0 0,1-2-1,0 0 1,35 17 0,-39-24-58,0-2 1,0 0-1,35 7 0,-32-9 149,-1 1-1,34 13 0,-46-15 12,2 1-4,0 0 1,0 0-1,17 4 1,-23-8-164,0 1 1,-1-1-1,1 0 1,0 0 0,0 0-1,0 0 1,-1 0-1,1-1 1,0 1 0,0-1-1,-1 0 1,1 0-1,0 0 1,-1 0 0,1 0-1,-1 0 1,1-1-1,2-1 1,2-4 39,0 1 0,0-1 0,-1 0-1,0-1 1,0 1 0,-1-1 0,0 0 0,5-12 0,3-10 197,10-34 1,-15 40-45,-3 9-162,-1 0-1,-1 0 1,0-1 0,-1 1 0,0-31 0,-3 33-123,1 8-448,0-1 1,0 1-1,0 0 0,2-7 0,2 3-1784</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4:50:52.827"/>
    </inkml:context>
    <inkml:brush xml:id="br0">
      <inkml:brushProperty name="width" value="0.2" units="cm"/>
      <inkml:brushProperty name="height" value="0.2" units="cm"/>
      <inkml:brushProperty name="color" value="#E71224"/>
    </inkml:brush>
  </inkml:definitions>
  <inkml:trace contextRef="#ctx0" brushRef="#br0">1 1479 2560,'0'-3'121,"1"0"1,0 0-1,-1 0 0,1-1 1,0 1-1,1 0 0,-1 0 1,0 0-1,1 1 0,3-6 1,9-17 20,2-20 1070,86-222 2631,-71 197-3562,71-116-1,129-181-104,-119 199-154,-60 92-17,35-42-5,-57 80-27,-23 29-4,10-13-98,-16 22 101,-1-1 0,1 0 0,0 0 0,0 0 0,0 0 0,0 1 0,1-1 0,-1 0 0,0 1 0,0-1 0,0 1 0,1-1 0,-1 1 0,0 0 0,3-1 0,-4 1 13,1 0 0,-1 0 0,0 0 0,1 0 0,-1 1 0,1-1 0,-1 0 0,0 0 0,1 0 0,-1 0 0,1 1 0,-1-1 0,0 0 0,1 0 1,-1 1-1,0-1 0,1 0 0,-1 1 0,0-1 0,1 0 0,-1 1 0,0-1 0,0 0 0,0 1 0,1-1 0,-1 1 0,0-1 0,0 0 0,0 1 0,0-1 0,0 1 0,0-1 0,0 1 0,0 18-253,0-19 261,-8 57 229,-3 0 1,-25 79-1,-38 72 572,20-61-682,39-104-121,-45 138-13,45-126 48,-12 75 1,24-105-44,0 0 1,2 25 0,1-42-9,0-1-1,1 0 1,0 0 0,0 0 0,1 0-1,-1 0 1,2-1 0,-1 1 0,1 0-1,0-1 1,6 11 0,-7-16 8,-1 1 0,0-1 0,0 1 1,1-1-1,-1 0 0,1 1 0,0-1 0,-1 0 1,1 0-1,0 0 0,-1 0 0,1 0 0,0-1 1,0 1-1,0-1 0,0 1 0,4 0 0,-3-1-4,0 0 0,1 0-1,-1-1 1,1 1 0,-1-1-1,1 0 1,-1 0 0,0 0-1,6-2 1,1-3-9,0 0 1,-1 0-1,1-1 1,-1 0-1,12-12 0,88-97-144,-5 4 98,-11 21 62,190-200-4,-259 265 19,120-128 24,-101 113-22,73-56 0,-74 67-7,1 2 1,1 2-1,1 1 1,1 3-1,78-27 0,-117 47-8,0 0 0,0 1 0,0-1 0,1 1 0,-1 0 0,1 1 0,13 1 0,-18-1-1,0 1 1,-1-1-1,1 1 0,-1 0 1,1 0-1,-1 0 0,1 0 1,-1 1-1,1-1 1,-1 1-1,0-1 0,0 1 1,0 0-1,0 0 0,0 0 1,0 0-1,0 0 0,-1 0 1,1 0-1,-1 0 0,0 1 1,1-1-1,0 5 0,1 3 24,0 1-1,-1-1 0,0 1 0,-1 0 0,0 0 0,-1 0 0,0 0 1,-3 19-1,-2 9 16,-13 39 0,-47 112 260,40-125-129,-4 13 36,-11 26-124,-26 113 0,64-208-75,0 0 0,1 1 0,-1 17 0,2-25-8,0 0-1,0 1 1,0-1 0,0 0 0,1 1 0,-1-1-1,1 0 1,0 0 0,0 0 0,0 0 0,0 1 0,0-1-1,0 0 1,0-1 0,1 1 0,-1 0 0,0 0-1,1 0 1,0-1 0,-1 1 0,3 1 0,-2-3-4,-1 1 1,0 0 0,1-1-1,-1 1 1,1-1 0,-1 1 0,1-1-1,-1 0 1,1 0 0,-1 0-1,1 0 1,-1 0 0,1 0-1,-1 0 1,1 0 0,1-1-1,2 0-30,0-1-1,-1 0 0,1 0 0,6-3 0,7-6-4,0-1 0,-1-1 0,0-1 0,16-16 0,59-71-185,-42 44 192,260-245-18,26 29 0,-324 264 65,7-6-2,21-11 0,-36 23 2,1 0 0,0 1 0,1-1 0,-1 1 1,0 0-1,1 1 0,-1-1 0,1 1 0,9-1 0,-13 3 7,-1-1 0,1 0 0,-1 0 0,1 1 0,-1-1 0,1 1-1,-1-1 1,1 1 0,-1-1 0,0 1 0,1 0 0,-1 0 0,0 0-1,0 0 1,1 0 0,-1 0 0,0 0 0,0 0 0,0 0 0,0 1-1,0-1 1,-1 0 0,1 1 0,0-1 0,-1 0 0,1 1 0,-1-1-1,1 1 1,-1-1 0,1 3 0,0 4 57,1-1 1,-2 1-1,1 0 1,-1 13-1,-4 25 213,-2 1 0,-2-1 0,-22 72 0,-58 131-183,87-247-97,-35 86-67,-30 88 154,63-170-96,1 1-1,1 0 0,-1-1 0,1 1 0,1 0 0,-1 0 0,1 0 1,1 9-1,-1-15 0,0 0-1,0 0 1,0 0 0,0 0 0,1 0 0,-1 0-1,0 0 1,1 0 0,-1-1 0,1 1 0,-1 0-1,1 0 1,-1 0 0,1-1 0,-1 1 0,1 0-1,0-1 1,-1 1 0,1 0 0,0-1-1,0 1 1,-1-1 0,1 1 0,0-1 0,0 0-1,0 1 1,0-1 0,0 0 0,-1 1 0,1-1-1,0 0 1,0 0 0,0 0 0,1 0 0,2 0-21,-1-1 1,0 0-1,0 1 1,0-1-1,0 0 1,0-1-1,-1 1 1,1 0-1,4-3 1,10-9-40,-1 0 0,-1-1 1,0 0-1,24-31 0,-9 10 36,145-138-4,12 9 42,-105 94-17,50-53-86,26-23 100,-101 101 102,89-55-1,-108 78-151,2 1-1,1 2 1,65-21-1,-91 35-25,0 1 0,0 1 0,24-2-1,-35 4 47,1 1 0,-1 0-1,1 0 1,-1 1-1,0-1 1,1 1 0,-1 0-1,1 0 1,-1 0-1,0 1 1,0-1 0,0 1-1,0 0 1,0 0-1,0 1 1,5 4-1,-3-1 29,-1 0 0,1 1 0,-2-1-1,1 1 1,-1 1 0,0-1-1,0 1 1,-1-1 0,0 1-1,0 0 1,-1 0 0,0 0 0,-1 0-1,0 1 1,0-1 0,0 12-1,-2 13 154,-2-1 0,-10 57 0,12-86-144,-50 212 264,-8 51-289,58-260 7,-1 5-41,1 0 0,0 18 0,1-26 29,1 0 0,-1 0 0,0-1 0,1 1 0,0 0 0,0 0 0,-1-1 0,1 1 0,1-1 0,-1 1 0,0-1 0,1 1 0,-1-1 0,1 0 0,3 3 0,-4-3 7,0-1 0,1 0 0,-1-1 0,1 1 0,-1 0 0,1 0-1,0-1 1,-1 1 0,1 0 0,0-1 0,-1 0 0,1 1 0,0-1-1,0 0 1,-1 0 0,1 0 0,0 0 0,0 0 0,-1-1 0,1 1-1,0 0 1,2-2 0,2 0-2,1 0 0,-1-1-1,0 0 1,10-7 0,20-15 41,37-35 1,-22 16-31,378-328 8,-355 303-38,3 3 0,3 4-1,3 3 1,1 4 0,123-59 0,-94 64 99,-94 44-41,1-1 1,0 2 0,40-5 0,-53 9-21,1 1-1,-1-1 1,0 2 0,11 1 0,-16-2 1,1 1-1,-1-1 1,1 1 0,-1 0-1,0 0 1,1 0 0,-1 0-1,0 1 1,0-1 0,0 0-1,0 1 1,0 0 0,0-1-1,0 1 1,-1 0 0,4 4-1,-3-1 12,1 0 0,-1 0 0,0 0 0,0 1 0,0-1 0,-1 1 0,1-1 0,-1 1 0,-1-1 0,1 10 0,-1 6 55,-5 32 1,0-21-40,-2 0-1,-15 44 1,-29 61-6,28-79 1,-98 230 379,115-276-393,-25 63-119,-42 147 1,72-218 109,-1 5-178,0 0 0,0 1 0,1-1-1,-1 18 1,2-26 142,0 1-1,0-1 0,1 1 1,-1-1-1,0 0 0,0 1 1,1-1-1,-1 1 0,1-1 1,-1 0-1,1 1 0,-1-1 1,1 0-1,0 0 0,0 1 1,0-1-1,0 0 0,0 0 1,0 0-1,0 0 0,0 0 1,0 0-1,0-1 0,0 1 1,0 0-1,1 0 0,-1-1 1,0 1-1,1-1 0,-1 1 1,0-1-1,1 0 0,-1 1 1,1-1-1,-1 0 0,1 0 1,-1 0-1,0 0 1,3-1-1,2 1 14,0-2 0,0 1 0,0-1 0,0 1 1,0-2-1,0 1 0,0-1 0,-1 0 0,0 0 0,7-5 0,7-6 25,21-22-1,-38 34-8,117-121-13,-42 41 56,191-186-73,-244 243 47,282-272 385,-194 209-129,-96 77-179,0 1-1,0 1 0,1 0 0,1 1 1,24-8-1,-39 15-43,1 0 1,-1 1-1,0-1 1,1 1-1,-1-1 1,0 1-1,1 0 1,-1 0-1,1 1 1,-1-1-1,0 1 1,7 1-1,-8-1-8,0 0 1,0 0-1,0 0 0,-1 1 1,1-1-1,0 0 0,0 1 0,-1-1 1,1 1-1,-1 0 0,1-1 1,-1 1-1,0 0 0,0 0 1,0 0-1,0 0 0,0 0 1,0 0-1,0 0 0,0 4 0,1 4 31,0 0 1,-1 0-1,-1 1 0,0-1 0,0 0 0,-1 0 0,-3 16 0,-21 71 131,23-90-181,-63 184 584,32-100-433,-29 125-1,61-213-170,0 1-1,0 1 0,0-1 0,0 1 0,0-1 0,1 1 0,0-1 0,0 1 0,0-1 0,0 1 0,1-1 0,0 1 0,0-1-1,2 7 1,-3-11 8,1 1 0,-1 0-1,1-1 1,-1 1-1,1-1 1,-1 1-1,1-1 1,-1 1 0,1-1-1,0 1 1,-1-1-1,1 0 1,0 1-1,-1-1 1,1 0 0,0 1-1,-1-1 1,1 0-1,0 0 1,0 0 0,-1 0-1,1 0 1,0 0-1,0 0 1,-1 0-1,1 0 1,0 0 0,0 0-1,-1 0 1,1-1-1,0 1 1,0 0-1,0-1 1,27-14 75,-27 14-73,73-54 44,-10 7-29,-45 35-18,318-244 140,-293 218-143,88-76 61,-126 110-45,125-93-12,-111 85 1,0 1 0,0 2 0,1 0 1,0 1-1,24-6 0,-44 14 7,0 0 0,1 1 1,0-1-1,-1 1 0,1 0 1,-1-1-1,1 1 0,-1 0 1,1 0-1,0 0 0,-1 0 1,1 0-1,-1 1 0,1-1 1,0 0-1,-1 1 0,1-1 1,-1 1-1,1-1 0,-1 1 1,0 0-1,1 0 0,-1 0 1,0 0-1,1 0 0,-1 0 0,0 0 1,2 2-1,-1 0 22,-1 0 0,0 0 0,0 0 0,0 1 0,0-1 0,0 0 0,-1 0 0,1 1-1,-1-1 1,0 0 0,0 1 0,0-1 0,-1 4 0,-1 8 92,-1 0-1,0 0 1,-1-1 0,-7 18-1,-29 56 190,9-20-275,25-55-58,-12 34-51,17-42 56,0 0-1,0-1 1,0 1 0,0 0 0,1 0 0,0 0 0,1 9-1,-1-13 14,0 0 0,0 0 0,0 0-1,1 0 1,-1 0 0,1 0 0,-1 0 0,1 1-1,-1-1 1,1 0 0,-1-1 0,1 1-1,0 0 1,0 0 0,-1 0 0,1 0 0,0 0-1,0-1 1,2 2 0,-1-1-14,0 0 1,0 0-1,0-1 0,0 1 0,0-1 1,0 1-1,1-1 0,-1 0 1,0 0-1,2 0 0,6-1-70,-1 0 0,1-1-1,16-5 1,-25 7 79,26-9-15,-1-2-1,-1 0 1,0-1-1,0-2 1,34-24-1,104-97-48,-44 34 104,-35 37-13,4 3 0,106-54 1,-116 78-40,-67 32 30,0 1 0,0 0 0,1 1 0,22-3 0,-33 6-10,0 0 0,0 0 0,0 0 0,0 0 0,0 0 0,0 0-1,0 0 1,0 0 0,0 1 0,0-1 0,0 0 0,0 1 0,0-1 0,0 0-1,1 2 1,-1-2 4,-1 1-1,1-1 1,-1 1-1,1-1 0,-1 1 1,0-1-1,1 1 0,-1 0 1,0-1-1,0 1 1,1-1-1,-1 1 0,0 0 1,0-1-1,0 1 1,0 0-1,0-1 0,0 2 1,0 3 41,-1 0 0,0-1 0,0 1 0,-1-1 0,-3 8 1,2-3 16,-14 33 177,-2-1-1,-35 56 1,-59 73-144,21-35-169,59-84 67,13-24-90,2 1 0,1 1 1,-19 45-1,36-73 84,0 0-1,0-1 1,-1 1-1,1 0 1,0-1-1,0 1 1,0 0-1,0-1 1,0 1-1,-1 0 1,1-1-1,1 1 1,-1 0-1,0 1 1,0-2 5,0 0-1,0 0 1,1 1 0,-1-1 0,0 0 0,0 0-1,0 0 1,0 0 0,1 0 0,-1 0 0,0 0-1,0 0 1,0 1 0,1-1 0,-1 0 0,0 0-1,0 0 1,1 0 0,-1 0 0,0 0 0,0 0-1,0 0 1,1 0 0,-1 0 0,0-1-1,0 1 1,0 0 0,1 0 0,-1 0 0,0 0-1,21-13-220,173-144 35,-187 151 187,195-195-55,-79 72 23,-83 90 30,54-39-1,-54 49-1,2 1 1,0 2-1,2 2 1,85-33-1,-121 54 13,0 0 0,1 1 0,-1 0 0,1 1 0,16-1 0,-24 2-12,1 0-1,0 0 1,0 0 0,0 0 0,0 0 0,-1 1 0,1-1 0,0 0-1,0 1 1,0 0 0,-1-1 0,1 1 0,0 0 0,-1 0 0,1 0-1,-1 0 1,1 0 0,-1 0 0,0 0 0,1 1 0,-1-1 0,0 0-1,0 1 1,0-1 0,0 1 0,0 0 0,0-1 0,0 1 0,0 0-1,-1-1 1,1 1 0,-1 0 0,1 0 0,-1 2 0,1 3-16,-1 1 1,0-1 0,-1 1 0,1-1-1,-4 13 1,-13 39-119,11-41 130,-33 86 15,21-59-10,-13 52 1,30-92-8,0-1 1,0 0 0,0 0-1,1 0 1,0 0 0,0 1-1,0-1 1,0 0 0,1 0-1,1 8 1,-1-10 9,0-1-1,-1 1 1,1-1-1,0 1 1,0-1 0,0 0-1,0 1 1,0-1-1,0 0 1,0 0 0,1 0-1,-1 0 1,0 0 0,1 0-1,-1 0 1,0 0-1,1 0 1,-1 0 0,1-1-1,0 1 1,-1-1-1,1 1 1,-1-1 0,1 0-1,0 1 1,-1-1 0,1 0-1,0 0 1,-1 0-1,3-1 1,8-1 2,0 0-1,-1-1 1,0-1-1,0 0 1,0-1-1,0 1 1,-1-2-1,11-6 1,-8 4-40,33-20 12,70-57 0,-23 15 122,29-10-153,170-83-1,-274 153 40,1 1 0,0 1 0,1 1 0,-1 0 0,1 2 0,26-5 0,-44 10 5,1 0 1,-1 0-1,1 0 1,-1 0-1,1 0 1,-1 0-1,1 1 1,-1-1-1,1 1 1,-1-1 0,0 1-1,1 0 1,-1 0-1,0 0 1,0 1-1,1-1 1,2 3-1,-3-2 0,0 1-1,1-1 1,-1 1-1,-1 0 1,1 0 0,0 0-1,-1 0 1,1 0-1,-1 0 1,0 0-1,1 5 1,1 8 6,-1-1 1,-1 0-1,0 1 1,-3 23-1,1-31 36,-2 30 37,-2 0-1,-12 45 1,-29 71 52,28-107-78,12-33-24,0 1 1,1-1 0,0 1 0,1 0-1,-2 17 1,6-31-18,0 0-1,0 1 1,0-1-1,0 1 1,0-1 0,0 0-1,0 1 1,0-1-1,1 1 1,-1-1-1,0 0 1,1 1 0,-1-1-1,1 0 1,0 1-1,-1-1 1,1 0-1,0 0 1,0 0 0,-1 0-1,1 0 1,0 0-1,0 0 1,3 2-1,-3-2 2,1-1 0,0 1 0,0-1 0,-1 0-1,1 0 1,0 1 0,0-1 0,0 0 0,-1 0-1,1-1 1,0 1 0,0 0 0,-1-1 0,1 1-1,0-1 1,-1 1 0,1-1 0,0 0-1,-1 1 1,3-3 0,15-8-22,0-2 0,-1 0-1,20-19 1,-7 5 14,-30 27 12,271-220 81,14 18 24,-282 199-85,0 0 12,1 0 1,0-1 0,1 1 0,-1 1-1,0-1 1,1 1 0,0 0 0,-1 0-1,11-1 1,-15 3-5,0 0 0,0 0-1,-1 0 1,1 1 0,0-1 0,0 0-1,0 0 1,-1 1 0,1-1 0,0 0-1,0 1 1,-1-1 0,1 1 0,0-1 0,-1 1-1,1-1 1,-1 1 0,1 0 0,0-1-1,-1 1 1,1-1 0,-1 1 0,0 0-1,1 0 1,-1-1 0,0 1 0,1 0-1,-1 0 1,0-1 0,0 1 0,1 1 0,0 3 107,-1 1 0,1-1 0,-2 10 0,1-8-60,-5 101-1158,4-82-543,-3-2-838</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4:50:56.603"/>
    </inkml:context>
    <inkml:brush xml:id="br0">
      <inkml:brushProperty name="width" value="0.2" units="cm"/>
      <inkml:brushProperty name="height" value="0.2" units="cm"/>
      <inkml:brushProperty name="color" value="#E71224"/>
    </inkml:brush>
  </inkml:definitions>
  <inkml:trace contextRef="#ctx0" brushRef="#br0">0 928 1536,'17'-33'783,"0"0"-974,-11 18 163,-5 12 219,1 0 0,-1 0 0,0 0 0,0 0 0,0 0 0,0 0 0,-1 0 0,1-5 0,0 5 3,0 1 1,-1 0 0,1 0-1,0 0 1,1 0 0,-1-1-1,0 2 1,1-1 0,-1 0 0,1 0-1,-1 0 1,1 1 0,0-1-1,0 0 1,0 1 0,3-2-1,7-7 166,36-38 54,74-97 1,-66 74-252,20-18-156,4 3 0,136-114 0,-210 195-17,9-8-64,0 1 0,1 0 0,1 1 0,0 1 1,24-11-1,-39 20 72,-1 0 1,1 0-1,-1 1 1,1-1 0,-1 1-1,1 0 1,0-1-1,-1 1 1,1 0-1,0 0 1,-1 0-1,1 0 1,0 0-1,-1 0 1,1 1 0,0-1-1,-1 1 1,1-1-1,-1 1 1,1-1-1,-1 1 1,3 1-1,-3-1 26,0 0-1,0 1 0,0-1 1,0 0-1,-1 1 0,1-1 1,0 1-1,-1-1 0,1 1 1,0 0-1,-1-1 0,0 1 1,1-1-1,-1 1 0,0 0 1,0-1-1,0 1 0,0 0 1,0-1-1,-1 1 0,1 2 1,-5 16 181,-1 0 1,0-1 0,-2 0-1,0 0 1,-11 19 0,-3 8-86,-77 171 232,-64 215-181,154-406-214,7-19 24,-1 0-24,0 0 0,1 0 0,0 1 1,0 0-1,1-1 0,0 1 0,0 0 0,1-1 0,0 1 1,1 9-1,-1-16 22,0 0 0,1 0 1,-1 0-1,0 0 1,1 0-1,-1 0 0,1 0 1,-1-1-1,1 1 0,-1 0 1,1 0-1,0 0 0,-1-1 1,1 1-1,0 0 1,0-1-1,-1 1 0,1-1 1,0 1-1,0 0 0,0-1 1,0 0-1,0 1 0,0-1 1,0 0-1,0 1 1,0-1-1,0 0 0,0 0 1,0 0-1,0 0 0,0 0 1,0 0-1,0 0 1,0 0-1,0 0 0,0-1 1,0 1-1,0 0 0,1-1 1,4-2-6,1 1-1,-1-1 1,0 0 0,0 0 0,5-4 0,58-49-9,-43 33 43,215-220 82,-116 109-62,97-77-187,-189 185 126,1 1 0,0 1 0,2 2 0,0 2 0,52-21-1,-78 37 16,1 0-1,0 1 0,0 0 0,0 1 0,1 0 1,21-1-1,-29 3 5,0 1 0,1-1 1,-1 1-1,0-1 1,0 1-1,1 0 0,-1 1 1,0-1-1,0 1 0,0 0 1,0 0-1,-1 0 0,1 0 1,0 1-1,-1 0 0,0-1 1,0 1-1,1 0 0,-2 1 1,1-1-1,3 5 0,-4-4 7,1 1-1,-1-1 1,0 1-1,-1 0 1,1 0-1,-1 0 1,0 0-1,0 0 1,0 0-1,-1 0 1,0 5-1,-1 9 37,-5 31 1,6-48-25,-8 43 144,-3-2 0,-28 78 1,-47 80 168,15-41-236,54-118-196,3 2 0,-17 75 0,30-116 82,-4 35-439,5-35 393,0 1 1,0-1 0,0 0-1,0 0 1,1 0 0,-1 0-1,1 0 1,0 0-1,0-1 1,1 4 0,-2-5 65,0-1 0,1 1 0,-1-1 0,1 1 0,-1-1 0,0 1 0,1-1 0,-1 1 0,1-1 0,-1 0 0,1 1 0,-1-1 0,1 0 0,0 1 0,-1-1 0,1 0 0,-1 0 0,1 1 0,0-1 0,-1 0 0,1 0 0,-1 0 0,1 0 0,0 0 0,-1 0 0,1 0 0,0 0 0,-1 0 0,1 0 0,-1 0 0,1-1 0,0 1 0,-1 0 0,1 0 0,-1-1 0,2 1 0,22-17 15,-21 15 0,49-43 152,57-64-1,39-60-16,10-11-137,283-228-17,-438 406 13,173-142-166,-136 114-193,2 2 0,69-34 0,-99 56 191,0 0 1,1 2 0,-1-1-1,1 2 1,18-4-1,-27 7 141,0 0 0,1 0-1,-1 0 1,0 0-1,1 0 1,-1 1-1,0 0 1,0 0 0,5 1-1,-7-1 34,1 1 0,-1-1 0,1 0 0,-1 1 0,0 0 0,1-1 0,-1 1 0,0 0-1,0 0 1,0 0 0,0 0 0,-1 1 0,1-1 0,-1 0 0,2 4 0,0 0 49,0 1 1,-1 0-1,0 0 1,-1 0-1,1 0 0,-1 0 1,0 0-1,-1 0 1,0 8-1,-2 11 231,-5 30-1,3-30-171,-50 241 306,14-82-258,24-110-139,-8 48 63,20-96-57,2-1 0,1 45 0,1-67-14,0 0 0,1-1 0,-1 1 0,1 0 0,0 0 0,0-1 0,0 1 0,1-1 0,-1 1 0,4 4 0,-4-7-6,0 1 0,0-1-1,0 0 1,0 0 0,0 0 0,1 0-1,-1 0 1,0 0 0,1 0 0,-1 0 0,1-1-1,-1 1 1,1 0 0,-1-1 0,1 1 0,-1-1-1,1 0 1,0 0 0,-1 1 0,1-1-1,0 0 1,-1 0 0,1 0 0,-1-1 0,1 1-1,2-1 1,10-2 18,0-2-1,-1 1 1,0-2 0,1 0 0,23-15-1,59-47 203,-47 25-216,73-81 1,-18 16-101,-47 56 81,91-62 1,72-30 24,-184 121-15,106-58-107,-112 67 47,0 1 0,62-16 0,-87 27 12,0 1 0,1 0 1,-1 1-1,0 0 0,0-1 0,0 2 0,1-1 1,-1 0-1,5 2 0,-7-1 10,0 0 0,-1 0 0,1 0 1,-1 0-1,1 0 0,-1 0 0,0 1 0,1-1 0,-1 1 1,0 0-1,0-1 0,0 1 0,0 0 0,-1 0 0,1 1 1,0-1-1,-1 0 0,3 4 0,-1 2 9,0 1-1,0-1 1,-1 0 0,0 1-1,-1-1 1,0 1 0,0 0-1,-1-1 1,0 12-1,-3 11 141,-8 36-1,9-55-93,-57 232 850,-14-5-478,68-224-405,-1 5 25,-11 39-13,15-53 1,1 1 0,0-1 1,0 1-1,1 0 0,-1-1 1,2 11-1,-1-17 2,0 1 0,0-1 1,0 1-1,0-1 1,0 0-1,0 1 0,1-1 1,-1 1-1,0-1 0,0 0 1,0 1-1,0-1 0,0 1 1,1-1-1,-1 0 0,0 1 1,0-1-1,0 0 0,1 1 1,-1-1-1,0 0 0,1 0 1,-1 1-1,0-1 0,1 0 1,-1 0-1,0 1 0,1-1 1,-1 0-1,0 0 1,1 0-1,-1 0 0,1 0 1,-1 0-1,0 1 0,1-1 1,-1 0-1,1 0 0,-1 0 1,0 0-1,1 0 0,-1 0 1,1-1-1,-1 1 0,0 0 1,1 0-1,-1 0 0,0 0 1,1-1-1,18-12 41,58-69 8,-43 44-23,336-389 123,-307 352-165,3 4 0,78-66 0,-104 102-86,31-25-67,-58 50 125,0 1 0,1 1 0,26-12-1,-39 19 44,0 1-1,0-1 0,0 1 0,0-1 1,0 1-1,-1 0 0,1 0 0,0-1 1,0 1-1,0 0 0,0 0 0,0 0 1,0 0-1,0 0 0,0 0 0,0 0 0,0 1 1,0-1-1,0 0 0,0 0 0,1 1 1,-1 0 4,0 0 0,-1 0 0,1 0 0,0 0 0,-1 0 0,1 0 0,-1 0 1,0 0-1,1 0 0,-1 0 0,0 0 0,0 0 0,1 0 0,-1 1 0,0-1 1,0 0-1,0 0 0,0 0 0,-1 0 0,1 1 0,-1 8 31,-1 0 1,0 0-1,0 0 0,-1 0 0,-6 12 0,-27 49 42,11-21-58,-17 40 68,-80 155 686,64-146-171,-41 73 244,79-138-768,13-24-111,1 0 1,0 0 0,1 1 0,0 0-1,-5 16 1,10-27 20,0 1-1,0-1 1,0 1 0,0 0-1,0-1 1,0 1-1,0-1 1,0 1 0,0 0-1,0-1 1,0 1-1,0-1 1,0 1 0,1-1-1,-1 1 1,0 0-1,0-1 1,1 1 0,-1-1-1,0 1 1,1-1 0,-1 1-1,0-1 1,1 1-1,-1-1 1,1 0 0,-1 1-1,0-1 1,1 1-1,0-1 1,-1 0 0,1 0-1,-1 1 1,1-1 0,-1 0-1,1 0 1,-1 0-1,1 1 1,0-1 0,-1 0-1,1 0 1,-1 0-1,1 0 1,0 0 0,-1 0-1,1 0 1,-1 0 0,1-1-1,0 1 1,0 0-1,3-2-11,1 1-1,0-1 0,-1 0 0,0 0 0,1 0 0,-1 0 0,0-1 0,5-5 1,32-30-143,-27 25 152,49-49 26,310-285 92,-291 280-180,101-82 4,-125 106 78,79-43 0,-106 68-2,60-30-56,-74 39 43,1 2 0,0 1 0,24-6 0,-38 11 14,1 0 0,-1 0 0,0 1-1,1-1 1,-1 1 0,0 0 0,1 1 0,-1-1-1,0 1 1,1 0 0,-1 0 0,5 2-1,-7-2 0,0 0 0,1 0 0,-1 1 0,0-1 0,0 1 0,0-1 0,0 1 0,-1 0 0,1 0 0,0 0-1,-1 0 1,1 0 0,-1 0 0,0 0 0,0 0 0,0 1 0,0-1 0,0 0 0,0 1 0,0-1 0,-1 1 0,1 2-1,0 6-13,0 0 1,-1 1-1,0-1 0,-1 0 0,-3 19 0,-18 56-45,10-45 73,-23 92 130,-38 153-110,72-280-72,-4 14 45,2 1-1,-2 22 1,4-38-17,1 0 0,0 1 0,0-1 0,1 0 0,0 0 0,-1 0-1,2 0 1,-1 0 0,1 0 0,-1 0 0,1 0 0,1-1 0,4 9 0,-4-10-24,-1 0 1,1 0-1,0-1 0,0 1 1,0-1-1,0 1 0,0-1 1,0 0-1,1-1 0,-1 1 0,1 0 1,0-1-1,-1 0 0,1 0 1,0 0-1,0 0 0,-1-1 1,1 1-1,6-1 0,0-1 23,0 1 0,0-2-1,0 1 1,0-2 0,0 1 0,13-6-1,5-4 12,0-1-1,-2-2 0,0 0 0,32-25 0,90-85-13,-65 52 8,369-283 36,-344 281-56,-86 62 21,1 1 0,47-19 1,-65 29 4,0 1 1,0-1 0,1 1-1,-1 0 1,1 0 0,-1 1-1,0-1 1,7 2 0,-10-1-3,0 0 0,-1 0 1,1 1-1,-1-1 0,1 1 0,-1-1 1,1 1-1,0 0 0,-1 0 0,0 0 1,1-1-1,-1 1 0,0 0 0,1 1 1,-1-1-1,0 0 0,0 0 0,0 0 1,0 1-1,0-1 0,0 1 0,0-1 1,-1 1-1,1-1 0,0 1 0,-1-1 1,1 1-1,-1-1 0,0 1 1,1 3-1,0 3-21,-1 1-1,0 0 1,0-1 0,0 1 0,-4 14-1,-13 43-127,10-40 116,-67 190 56,-15-5 281,87-207-300,-20 46-39,3 0-1,-14 55 0,32-98-28,-1 0-1,1 0 0,1 0 0,-1 1 0,2 8 0,-1-15 36,0 0 0,0 1-1,0-1 1,0 1 0,0-1 0,1 0-1,-1 1 1,0-1 0,1 0 0,-1 1-1,1-1 1,0 0 0,-1 1 0,1-1-1,0 0 1,0 0 0,0 0 0,0 0-1,0 0 1,0 0 0,0 0 0,0 0-1,0 0 1,0-1 0,0 1 0,1 0-1,-1-1 1,0 1 0,1-1 0,-1 1-1,0-1 1,3 1 0,-1-1-15,-1 0 0,1 0 0,-1-1-1,1 1 1,-1-1 0,1 0 0,-1 1 0,1-1 0,-1 0 0,0 0 0,4-2 0,25-19-149,-24 17 163,313-278-13,17-23-7,-258 243 67,2 3 0,135-73-1,-176 111 38,70-34-55,-93 48 12,1 1 0,0 1-1,0 1 1,25-5 0,-39 10 15,1-1 1,-1 1 0,1 0-1,-1 0 1,0 0 0,1 1-1,-1-1 1,1 1-1,5 2 1,-8-2 9,1 0 1,-1 0-1,1 1 1,-1-1-1,0 1 0,0-1 1,1 1-1,-1 0 1,0 0-1,-1 0 1,1 0-1,0 0 0,0 0 1,-1 0-1,0 1 1,2 2-1,1 3 71,-2 1-1,1-1 0,-1 0 1,0 1-1,-1-1 1,0 1-1,0-1 0,-1 14 1,-11 73 336,8-74-393,-10 61 32,-11 91-212,23-162 99,0 1 0,1-1 0,0 1 0,1-1 0,1 0 0,0 1 1,0-1-1,8 21 0,-9-28 33,1 0 0,0 0 0,0 0 1,0-1-1,1 1 0,-1-1 0,1 1 0,0-1 1,0 0-1,0 0 0,0 0 0,1 0 0,-1-1 1,1 0-1,-1 1 0,1-1 0,0 0 0,0-1 1,0 1-1,0-1 0,0 0 0,0 0 0,1 0 1,-1 0-1,0-1 0,8 0 0,5-1 6,-1-1 1,1-1-1,-1-1 1,0 0-1,0-1 0,20-9 1,15-8-16,-1-3 0,48-30-1,95-72 75,2-1-91,67-25-531,-153 90 326,-93 54 189,134-73-157,-125 70 167,0 1-1,1 2 1,0 0-1,28-4 1,-45 11 32,0 0 1,1 1-1,-1 1 1,1 0-1,-1 0 1,14 2 0,-19-1 39,-1-1 1,0 1 0,0 0 0,0 0 0,1 1-1,-1-1 1,0 1 0,-1-1 0,1 1 0,0 0 0,0 0-1,-1 0 1,1 0 0,-1 1 0,0-1 0,0 1 0,0-1-1,0 1 1,0 0 0,0 0 0,1 3 0,-1-1 66,0 1 1,-1 0-1,1 0 1,-1 0-1,0 0 1,-1 0 0,1 1-1,-1-1 1,-1 9-1,-2 8 194,-7 28 1,9-48-278,-105 386 587,73-264-586,32-119-49,0 0 1,0 1 0,0-1-1,1 0 1,0 1 0,1-1-1,-1 1 1,1-1 0,0 0-1,1 0 1,0 0 0,0 0-1,0 0 1,0 0 0,1 0-1,0 0 1,6 8 0,-7-12 11,-1-1 0,0 1 0,1 0 0,-1-1-1,1 0 1,-1 1 0,1-1 0,0 0 0,0 0 0,-1 0 0,1 0 0,0 0 0,0 0 0,0 0 0,0-1 0,0 1 0,0-1 0,0 1 0,0-1 0,1 0 0,-1 0 0,0 0 0,2 0 0,4-1-9,1-1-1,-1 0 1,0 0 0,13-6 0,-16 6 9,36-16-5,0-2 1,0-1-1,67-50 0,100-97-154,-8 7 77,-195 157 89,-1 1 50,0 0 0,0 0 0,0 1 0,0-1 0,0 1 0,1 0 0,5-2 0,-10 4-35,0 0-1,0 0 1,0 0-1,1 0 1,-1 0-1,0 0 1,0 0-1,1 0 1,-1 0-1,0-1 1,0 1-1,1 0 1,-1 1-1,0-1 1,0 0-1,1 0 1,-1 0-1,0 0 1,0 0-1,0 0 1,1 0-1,-1 0 1,0 0 0,0 0-1,1 1 1,-1-1-1,0 0 1,0 0-1,0 0 1,0 0-1,1 1 1,-1-1-1,0 0 1,0 0-1,0 0 1,0 1-1,0-1 1,1 0-1,-1 0 1,0 1-1,0-1 1,0 0-1,0 0 1,0 1-1,-3 12 268,2-9-201,-16 48 216,-44 90 1,4-11-89,57-130-206,-2 3-5,0 1 0,1-1 1,0 1-1,0-1 1,-1 7-1,2-10 4,0 0-1,0 0 0,0 0 1,0 0-1,0-1 0,0 1 1,0 0-1,1 0 1,-1 0-1,0 0 0,1 0 1,-1-1-1,0 1 1,1 0-1,-1 0 0,1 0 1,-1-1-1,1 1 1,0 0-1,-1-1 0,1 1 1,-1 0-1,1-1 1,0 1-1,0-1 0,-1 1 1,1-1-1,0 0 1,0 1-1,0-1 0,0 0 1,0 1-1,-1-1 1,1 0-1,1 0 0,4 1-2,0-1 1,0 0-1,0-1 0,0 0 0,0 0 0,0 0 0,0 0 0,0-1 0,-1 0 1,10-4-1,31-16 16,-1-2 0,49-34-1,-32 18 2,334-191-246,-289 176-274,205-73-1,-266 114 108</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4:50:59.959"/>
    </inkml:context>
    <inkml:brush xml:id="br0">
      <inkml:brushProperty name="width" value="0.2" units="cm"/>
      <inkml:brushProperty name="height" value="0.2" units="cm"/>
      <inkml:brushProperty name="color" value="#E71224"/>
    </inkml:brush>
  </inkml:definitions>
  <inkml:trace contextRef="#ctx0" brushRef="#br0">0 674 1664,'52'-65'1653,"-48"59"-1592,85-124 495,-65 99-534,1 1 0,32-29 0,116-85-1363,-154 129 927,-9 7 114,1 0-1,16-8 1,-25 14 310,0 1 0,0 0 1,0 0-1,1 0 0,-1 0 0,0 0 0,0 1 0,1-1 1,-1 1-1,0 0 0,0-1 0,1 1 0,-1 0 1,1 0-1,-1 0 0,0 1 0,1-1 0,-1 1 0,0-1 1,0 1-1,3 1 0,-4-1 87,1 0 1,-1 0-1,0 0 0,0 0 1,0 0-1,0 1 1,0-1-1,0 0 0,0 1 1,0-1-1,-1 1 0,1-1 1,0 1-1,-1-1 1,1 1-1,-1-1 0,0 1 1,0-1-1,1 1 0,-1 0 1,0-1-1,-1 4 1,1 3 122,-1 1 0,-1-1 0,-2 10 0,2-12-108,-18 65 179,-55 130-1,-14 12-322,83-199-40,0 1-1,2-1 1,0 1-1,-5 28 1,9-41 62,0-1 1,0 0-1,0 0 1,0 0 0,0 0-1,0 1 1,0-1 0,0 0-1,0 0 1,1 0 0,-1 0-1,0 0 1,1 1 0,-1-1-1,2 2 1,-2-3 6,1 0 1,-1 1-1,1-1 0,-1 0 1,0 0-1,1 0 0,-1 1 1,1-1-1,-1 0 0,1 0 1,-1 0-1,1 0 0,-1 0 1,1 0-1,-1 0 0,1 0 1,-1 0-1,1 0 1,-1 0-1,1 0 0,-1 0 1,1 0-1,-1 0 0,1 0 1,0-1-1,3-1-11,0 0-1,1-1 1,-1 1 0,0-1 0,7-6 0,9-10 10,-1-1 1,24-31 0,29-52 57,-24 35 19,-12 18-26,1 2-1,3 2 1,70-63 0,-2 24-778,141-85 0,-191 135-415,-7 11-145</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4:51:00.545"/>
    </inkml:context>
    <inkml:brush xml:id="br0">
      <inkml:brushProperty name="width" value="0.2" units="cm"/>
      <inkml:brushProperty name="height" value="0.2" units="cm"/>
      <inkml:brushProperty name="color" value="#E71224"/>
    </inkml:brush>
  </inkml:definitions>
  <inkml:trace contextRef="#ctx0" brushRef="#br0">147 167 2304,'-32'169'1900,"31"-166"-1832,-37 162 2178,-37 221-2791,75-383 526,0 0-1,0 0 1,0-1 0,0 1-1,0 0 1,2 3-1,-2-5 21,0-1 0,0 1-1,0-1 1,0 1 0,1-1-1,-1 1 1,0-1-1,0 1 1,0-1 0,0 0-1,1 1 1,-1-1 0,0 1-1,1-1 1,-1 0-1,0 1 1,1-1 0,-1 0-1,0 1 1,1-1 0,-1 0-1,1 0 1,-1 1 0,0-1-1,1 0 1,-1 0-1,1 0 1,-1 0 0,1 1-1,-1-1 1,1 0 0,-1 0-1,1 0 1,-1 0 0,1 0-1,-1 0 1,1 0-1,-1 0 1,0 0 0,1-1-1,-1 1 1,1 0 0,-1 0-1,1 0 1,0-1-1,6-4 21,0 0 0,-1-1 0,0 0 0,0 0-1,0 0 1,-1-1 0,1 1 0,6-14-1,-6 10 7,177-225 193,19 14-320,-178 195 86,89-83-21,-88 89-85,0 1 0,53-30 1,-73 46 90,-1 1 1,1 0-1,0 0 0,0 0 1,0 1-1,0 0 1,0 0-1,0 0 1,10 0-1,-13 1 33,0 0 1,0 0-1,1 1 1,-1-1-1,0 1 0,0 0 1,0-1-1,0 1 1,0 0-1,0 0 0,0 0 1,0 1-1,0-1 0,-1 0 1,1 1-1,0-1 1,-1 1-1,1-1 0,-1 1 1,0 0-1,1 0 1,-1 0-1,0 0 0,2 4 1,-1 0 50,0 0-1,0 0 1,-1 0 0,1 0 0,-1 1 0,-1-1-1,1 9 1,-5 47 453,2-44-334,-26 192 1307,-1 5-280,29-213-1201,-2 10-26,1 0-1,1 0 1,0 0-1,3 17 1,-3-27 15,1 1 0,-1-1 0,1 0 1,0 0-1,0 0 0,-1 1 0,2-1 0,-1 0 1,0 0-1,0 0 0,1-1 0,2 4 0,-3-4 3,0 0-1,1 0 0,-1 0 0,1 0 1,-1-1-1,1 1 0,-1 0 0,1-1 1,0 1-1,-1-1 0,1 0 0,0 0 1,-1 1-1,1-1 0,0 0 0,0 0 1,-1 0-1,1-1 0,2 1 0,2-2-87,0 1 0,0-1 0,0 0 0,0-1 0,0 1 0,9-7 0,33-25-534,-41 29 540,38-31-549,41-43 0,37-50-31,-25 25 400,108-96 151,-125 123 297,-55 51-20,58-50 520,-70 64-272,1 1-1,0 0 1,34-16-1,-44 25-222,1-1 1,-1 1-1,1 1 0,-1-1 1,1 1-1,0 0 0,0 0 1,-1 0-1,1 1 0,9 0 1,-13 1-139,0-1 0,0 0 1,0 1-1,0 0 0,0-1 0,0 1 1,0 0-1,0 0 0,0 0 1,-1 0-1,1 0 0,0 1 1,-1-1-1,1 1 0,-1-1 1,1 1-1,-1-1 0,0 1 1,1 0-1,-1-1 0,0 1 1,0 0-1,0 0 0,-1 0 0,1 0 1,0 0-1,-1 0 0,1 0 1,-1 0-1,0 0 0,1 3 1,-1 7 38,1 0 0,-2 0 0,1 0 0,-2 0 0,1 0 0,-7 20 0,-28 70 100,31-88-188,-51 116-1260,23-72-1520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4:51:44.025"/>
    </inkml:context>
    <inkml:brush xml:id="br0">
      <inkml:brushProperty name="width" value="0.2" units="cm"/>
      <inkml:brushProperty name="height" value="0.2" units="cm"/>
      <inkml:brushProperty name="color" value="#E71224"/>
    </inkml:brush>
  </inkml:definitions>
  <inkml:trace contextRef="#ctx0" brushRef="#br0">214 1289 1536,'12'-11'273,"0"0"-1,1 0 1,1 1 0,-1 1 0,1 0-1,24-11 1,31-19 725,160-141-262,-145 109-699,256-214 102,166-113-408,-429 339 132,-27 22-26,1 1-1,80-41 1,-124 73 150,31-13-23,-35 16 44,-1 0-1,1 1 1,0-1 0,0 0 0,0 1 0,-1 0 0,1-1-1,0 1 1,0 1 0,5-1 0,-7 1 0,0-1 1,0 0-1,0 1 0,0-1 1,1 1-1,-1-1 0,0 1 1,0 0-1,-1-1 0,1 1 1,0 0-1,0 0 0,0 0 1,0-1-1,0 1 0,-1 0 1,1 0-1,-1 0 0,1 0 1,0 1-1,-1-1 0,0 0 1,1 2-1,0 0 17,0 1 0,-1 0-1,1 0 1,-1 0 0,0 0-1,-1 7 1,-1-1 11,0 1 1,0 0-1,-1-1 0,-1 0 0,0 1 0,0-1 1,-1-1-1,-6 10 0,-10 13 63,-26 29 1,23-30-33,-105 139 155,-71 90-44,-366 475-151,147-156 138,-58 157 187,428-648-293</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4:51:45.025"/>
    </inkml:context>
    <inkml:brush xml:id="br0">
      <inkml:brushProperty name="width" value="0.2" units="cm"/>
      <inkml:brushProperty name="height" value="0.2" units="cm"/>
      <inkml:brushProperty name="color" value="#E71224"/>
    </inkml:brush>
  </inkml:definitions>
  <inkml:trace contextRef="#ctx0" brushRef="#br0">0 2390 6848,'3'0'37,"0"1"1,-1-1 0,1 0-1,-1 0 1,1 0 0,0 0-1,-1 0 1,1 0-1,0-1 1,-1 1 0,1-1-1,4-2 1,-1 0-9,1-1-1,-1 0 1,9-6-1,-1-1 35,210-168 267,-1-16-273,-135 116-49,548-487 51,-102 116-68,-375 320 55,-84 68-20,193-156 113,9 19-32,-103 93-198,-164 100 65,167-89-750,-146 80 311,0 3 1,0 0-1,58-12 0,-80 22 313,-1 1-1,1 0 1,0 0-1,-1 1 0,14 1 1,-20-1 125,1 1 1,0-1-1,0 1 1,0 0-1,-1 0 1,1 0-1,0 0 1,-1 0-1,1 1 1,-1-1-1,1 1 1,-1 0-1,0-1 1,0 1 0,0 0-1,0 0 1,0 1-1,3 3 1,-2-1 19,-1 0 1,0 1-1,0-1 1,0 1-1,0-1 1,-1 1-1,0 0 1,0-1-1,-1 1 1,1 0-1,-2 9 1,0 2 32,-1 1 0,-8 29 0,0-13 51,-21 50 0,-161 303 620,-35-11-18,-297 405 462,324-502-901,7 2-133,-16 8-53,39-54-7,-4 12-15,23-27-10,22-30 47,75-110-36,-144 228 105,190-295 50,2 0 1,-7 16-1,13-28-138,-1 0 0,1 0 0,0 0 0,-1 0 0,1 0-1,0 0 1,0 0 0,0 1 0,0-1 0,0 0 0,0 0 0,0 2 0,0-3-37,0 0 1,1 1-1,-1-1 1,0 0-1,0 0 1,0 0 0,0 1-1,1-1 1,-1 0-1,0 0 1,0 0-1,1 0 1,-1 1-1,0-1 1,0 0 0,1 0-1,-1 0 1,0 0-1,0 0 1,1 0-1,-1 0 1,0 0-1,0 0 1,1 0 0,-1 0-1,0 0 1,0 0-1,1 0 1,-1 0-1,0 0 1,0 0-1,1 0 1,4-2 98,-1 1 1,0-1-1,0-1 1,0 1-1,6-4 1,15-12 305,28-27 1,61-67 168,35-45-166,37-41-197,27-27-96,845-863-21,-232 330-331,-583 555-70,-22 36-287,-23 36-166,-28 33-239,-30 31-113,-112 55 560,50-13 1,-72 23 435,1 1 0,-1-1 0,1 2 0,0-1 0,-1 1 0,1 0 0,12 1 0,-17 0 83,0-1 0,1 1 0,-1 0 1,0 0-1,0 0 0,0 0 0,0 0 0,0 0 0,0 0 0,0 1 0,0-1 0,0 1 0,0 0 1,-1-1-1,1 1 0,-1 0 0,1 0 0,-1 0 0,0 0 0,0 0 0,0 0 0,0 0 0,1 5 0,0 0 15,-1 1 0,0-1-1,0 0 1,-1 1 0,0-1-1,0 1 1,-1-1 0,0 0-1,-2 10 1,-6 15 24,-23 61-1,-45 80 73,-39 42 32,-432 677 591,315-537-463,15-7-23,-33 51 24,16-35-12,-248 443 195,270-442-401,110-191 25,35-43 85,60-114-12,1 2-1,-10 33 1,16-50-92,1 1 0,-1 0 0,1 0 0,-1 0 0,1 0 0,0 0 0,0 0 0,0 0 0,1 0 0,-1 0 0,1 0 0,1 4 0,-2-6-24,1-1 0,-1 0-1,0 1 1,1-1-1,-1 1 1,0-1-1,1 1 1,-1-1-1,1 0 1,-1 1 0,1-1-1,-1 0 1,1 0-1,-1 1 1,1-1-1,-1 0 1,1 0 0,-1 0-1,1 1 1,0-1-1,-1 0 1,1 0-1,-1 0 1,2 0-1,0-1 38,1 1-1,-1-1 1,0 0-1,1 1 1,-1-1-1,0 0 1,0 0-1,0-1 1,3-1-1,16-13 396,35-35 0,68-79 171,40-60-219,41-46-208,299-330-32,-345 393-152,236-250-64,-170 200 10,-165 164 23,1-1-11,430-402-471,-246 259 67,-232 192 412,218-175-491,-31 34 69,-25 35 90,-29 36 65,-121 69 202,1 1 1,40-11-1,-58 19 47,1 1 1,0 1-1,0-1 1,0 2-1,17-1 1,-23 2 27,-1-1 1,1 0 0,0 1-1,-1-1 1,1 1 0,-1 0-1,1 0 1,-1 0 0,1 0-1,-1 1 1,0-1 0,1 1-1,-1-1 1,0 1 0,0 0-1,0 0 1,0-1 0,-1 1-1,1 1 1,0-1 0,-1 0-1,1 0 1,0 4 0,1 1-4,-1 1 0,0 0 0,0 0 0,-1 0 0,0 0 0,0 0 0,-1 1 0,-1 9 0,-1 8 8,-1 0 1,-1 0-1,-8 26 0,-4-2 19,-30 70 0,-60 95 14,-31 40 58,114-212-65,-116 209 82,-18 11 53,128-214-119,-532 916 408,529-908-419,-153 271 172,26-21 69,34-40-37,35-56-53,34-50-6,51-142-108,1 1 1,0 0-1,-1 39 0,5-53-20,0 0-1,0 1 1,1-1 0,0 0-1,0 0 1,1 0-1,-1 0 1,1 0-1,1 0 1,2 6 0,-3-10-11,-1 0 1,1 1-1,0-1 1,0 0-1,0 0 1,0 0 0,0 0-1,0 0 1,0-1-1,1 1 1,-1-1-1,1 1 1,-1-1 0,1 0-1,-1 0 1,1 0-1,0 0 1,0 0-1,-1-1 1,1 1 0,0-1-1,4 0 1,1-1 33,-1 0 1,1 0 0,0-1 0,-1 0 0,1 0-1,-1 0 1,1-1 0,-1-1 0,13-7 0,19-14 173,49-39 1,73-77-379,21-48-859,2-32-1999</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08:25:41.010"/>
    </inkml:context>
    <inkml:brush xml:id="br0">
      <inkml:brushProperty name="width" value="0.2" units="cm"/>
      <inkml:brushProperty name="height" value="0.2" units="cm"/>
      <inkml:brushProperty name="color" value="#E71224"/>
    </inkml:brush>
  </inkml:definitions>
  <inkml:trace contextRef="#ctx0" brushRef="#br0">9 18 2944,'-8'-9'1120,"22"9"-864,8-3-1344,-11-3-576</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08:26:05.602"/>
    </inkml:context>
    <inkml:brush xml:id="br0">
      <inkml:brushProperty name="width" value="0.2" units="cm"/>
      <inkml:brushProperty name="height" value="0.2" units="cm"/>
      <inkml:brushProperty name="color" value="#E71224"/>
    </inkml:brush>
  </inkml:definitions>
  <inkml:trace contextRef="#ctx0" brushRef="#br0">56 1 3328,'0'0'79,"-5"4"145,0 0-1,1 0 1,0 1-1,0-1 0,0 1 1,0 0-1,-3 6 1,-11 9 714,18-19-970,0-1 48,0 0 27,0 0-48,1 0 0,-1 1 0,1-1 0,-1 0 0,1 1 0,-1-1 1,1 0-1,0 1 0,-1-1 0,1 0 0,0 0 0,-1 0 0,1 0 0,0 0 0,0 0 0,0 0 58,0 0 0,0 0-1,-1 1 1,1-1-1,0 0 1,0 0-1,-1 0 1,1 0 0,0 1-1,-1-1 1,1 0-1,0 1 1,-1-1-1,1 1 1,1 0-1,-2-1-41,0 1-1,1-1 0,-1 1 0,1-1 1,-1 1-1,0-1 0,1 0 0,-1 1 1,1-1-1,0 0 0,-1 0 0,1 1 1,-1-1-1,1 0 0,-1 0 0,2 0 1,8-5-3167,-5 0 1007</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08:28:14.823"/>
    </inkml:context>
    <inkml:brush xml:id="br0">
      <inkml:brushProperty name="width" value="0.2" units="cm"/>
      <inkml:brushProperty name="height" value="0.2" units="cm"/>
      <inkml:brushProperty name="color" value="#E71224"/>
    </inkml:brush>
  </inkml:definitions>
  <inkml:trace contextRef="#ctx0" brushRef="#br0">161 225 3968,'1'10'2929,"3"-13"-302,-3 3-2618,-1-1 1,1 0-1,-1 1 1,1-1-1,-1 1 1,1-1-1,0 1 1,-1 0-1,1-1 1,0 1-1,-1 0 1,1-1-1,0 1 1,0 0-1,-1 0 1,2-1-1,-2 1 7,0 0 27,1 2-54,1 1 47,-1 1 1,0 0-1,0-1 0,0 1 0,-1 0 1,1-1-1,-1 1 0,0 5 0,3 19 566,77 258 235,-74-263-800,-1 1 0,-1 0 0,-1 0 0,-1 0-1,-2 37 1,0-48-76,1 15-17,2-1 0,10 48 0,3 9 122,7 83 52,-18-128-106,-1 0 1,-2 0 0,-1-1 0,-8 65 0,3-68-112,0 41 0,2-26 121,-4 44 148,-30 159 1,16-170 469,3-9-459,-13 107 1,-3 242 218,-4-199 160,8-72-688,5 159 78,14-118 249,7 159-343,26-51 80,12-47-52,-5-47 275,-25-133-77,-2 0 0,-9 78 0,6-148-88,-1 29-64,2 0 0,1 0 1,13 63-1,37 95 100,-4-11 149,-37-131-120,-3-18 85,-1-1 0,-2 1 0,1 43 0,-6 405 336,-2-436-407,-2 1-1,-13 58 1,7-53-145,-3 59 1,12-1-81,2-66 198,-2-1 0,-2 1 0,-12 62 0,4-54 300,-25 61 1,14-52-323,-21 88 0,36-115-68,2 1 1,1-1-1,1 1 0,3 54 0,7 242 130,-1-168-28,-6-115-1,-2 0 0,-10 58 0,9-83-76,0 0-1,2 0 1,0 0 0,4 39 0,0-45 18,0 0 1,7 18-1,2 9-88,2 1 55,1 0 106,-12-25-40,2 0 1,7 20 0,-9-30-48,0 0 0,1-1 0,-1 0 0,1 0 0,0 0 0,1 0-1,-1-1 1,7 6 0,-10-9 14,1-1-1,-1 0 1,1 0-1,0-1 1,-1 1-1,1 0 0,-1 0 1,1-1-1,0 1 1,0-1-1,-1 0 1,1 1-1,0-1 1,0 0-1,-1 0 1,4 0-1,32-7-13,-31 5 13,-1 1-1,0-1 1,1 1-1,-1 1 1,1-1-1,7 1 1,-6 2-25,0-1 0,1 1 0,8 5 1,8 1 31,-20-6-4,112 29-65,-92-26 39,0-1 0,48 1 0,-54-5 38,-1 1 0,0 1 1,0 0-1,-1 1 0,1 1 1,0 1-1,31 12 0,57 26 133,-90-38-171,0-1 0,0-1 0,1 0-1,-1-1 1,20 0 0,124 3-152,-133-2 223,-1 1 0,1 1 0,-1 1 0,27 11 0,-22-6-43,0-1 0,0-1-1,1-2 1,0-1 0,54 4-1,165-22-177,-146 3 190,18-1 121,107-4-26,-142 14-90,254-9-8,-198-1-45,27-3 33,-128 8 0,82-22 1,-56 9 112,1 3 1,73-6 0,-46 17 158,31-8-299,-49 9 53,1 1-84,137-29 16,-97 15 271,-64 6-258,89-18 79,-120 24-92,32-2 1,1 0-25,-25 3 81,60 1 1,-56 2 38,-9 2-33,-1 0 0,0 2 0,0 2 0,26 7 0,-21-4-33,1-2 0,34 4 1,-52-10 19,4 0-10,30 6 1,-32-4-13,0-2 1,1 1 0,-1-2-1,1 0 1,0-2 0,24-3-1,-15 1-3,30 0 0,-43 4 38,1 0-1,0 1 1,0 1-1,0 0 1,-1 1 0,1 0-1,17 7 1,-8-1-44,6 3 20,42 11 0,-61-20 2,-1-2 0,1 1 0,0-1 1,0 0-1,0-1 0,0 0 0,0-1 0,16-3 0,-2-2-9,32-6 148,-50 11-183,-1-1-1,0 0 1,1 0 0,-1-1-1,0 1 1,0-1 0,0 0-1,-1-1 1,1 1 0,-1-1-1,0 0 1,4-4 0,6-4-70,-6 3 92,0-1 0,0 1 0,-1-1 0,0 0 0,0-1 1,4-11-1,3-3-20,0 1-95,66-105-129,-70 117 207,1 0 0,0 1-1,1 0 1,0 1 0,0 1 0,15-9 0,-8 5 102,28-25 1,-40 32-49,-1-2-1,0 1 1,-1-1 0,1 0-1,-2 0 1,1 0 0,-1-1-1,0 1 1,-1-1 0,3-10-1,-1 1 73,-2 1 1,0-1-1,-1 0 0,0-25 0,-2 40-52,0-1-1,-1 0 1,0 1 0,0-1-1,0 1 1,0-1 0,0 1-1,-1-1 1,1 1 0,-1 0-1,0 0 1,-4-5 0,3 4-48,1 0 0,-1 0 0,1 0 1,0 0-1,0-1 0,-3-7 1,0-8-108,3 13 102,0 0 0,0-1 0,1 1 0,-1-10 0,2 15 58,0 0 1,0 1-1,-1-1 1,1 0-1,-1 1 0,1-1 1,-1 1-1,1-1 1,-1 0-1,0 1 1,0 0-1,-1-2 1,-3-8 111,0-23-137,3 14 33,3 18-28,-1 0 1,0 0 0,0-1-1,0 1 1,-1 0 0,1 0-1,0 0 1,-1 0 0,1 0-1,-1 0 1,0 0 0,0 0-1,0 0 1,-2-4 0,1 3 4,0 1 0,1-1 0,-1 0 0,1 0 0,0 0 0,0 0 0,0 0 0,0 0 0,0 0 0,1-1 0,-1-4 0,1-41-103,0 30 176,1 15-79,-1 0 0,1-1 0,0 1 0,0 0 0,1 0 0,-1-1 0,1 1 1,0 0-1,0 1 0,1-1 0,-1 0 0,1 1 0,4-6 0,-3 4-3,0 0-1,0 0 1,-1-1 0,5-11 0,11-27 28,-14 33 5,1-1 1,-2 0-1,1-1 1,-2 1-1,1-1 1,-2 0-1,2-19 1,-4 32-24,0-1 1,0 0 0,0 1 0,1-1 0,-1 1 0,-1-1 0,1 1 0,0-1-1,0 1 1,0-1 0,0 1 0,0-1 0,0 0 0,-1 1 0,1-1 0,0 1-1,0-1 1,-1 1 0,1 0 0,0-1 0,-1 1 0,1-1 0,-1 1 0,1 0-1,0-1 1,-1 1 0,1-1 0,-1 1 0,1 0 0,-1 0 0,1-1 0,-1 1 0,1 0-1,-1 0 1,1 0 0,-1 0 0,1 0 0,-1-1 0,0 1 0,1 0 0,-1 0-1,-1 0-4,1 0 0,0 0 0,0 0-1,0-1 1,0 1 0,0 0 0,-1-1-1,1 1 1,0-1 0,0 1 0,-1-2 0,1 1-1,-7-3 0,8 4-4,-1 0 0,1-1 0,-1 1 1,1 0-1,0 0 0,-1-1 1,1 1-1,0-1 0,-1 1 0,1 0 1,0-1-1,0 1 0,-1-1 1,1 1-1,0 0 0,0-1 0,0 1 1,-1-1-1,1 1 0,0-1 0,0 1 1,0-1-1,0 1 0,0-1 1,0 1-1,0-1 0,0 1 0,0-1 1,0 1-1,0-1 0,0 1 1,1-1-1,-1 0 0,0 0-3,0-1-17,-2-24-161,2 25 195,0 0 1,0 1 0,-1-1-1,1 0 1,0 1 0,-1-1 0,1 0-1,0 1 1,-1-1 0,1 0 0,0 1-1,-1-1 1,1 0 0,-1 1-1,1-1 1,-1 1 0,0-1 0,1 1-1,-1 0 1,1-1 0,-1 1-1,0-1 1,1 1 0,-1 0 0,0 0-1,0-1 1,1 1 0,-1 0-1,0 0 1,-1 0 0,1 0 37,-1 1 0,1 0 0,-1 0 0,1 0-1,0-1 1,0 1 0,-1 0 0,1 1 0,0-1 0,0 0 0,0 0 0,-2 3 0,-1 1-271,3-4 74,5-16 341,-4 29-11,0-13-309,1-1 5,11 0 36,-12 0 87,1 0-1,-1 0 1,1 0-1,-1 0 0,1-1 1,-1 1-1,1 0 1,-1 0-1,1 0 1,-1-1-1,1 1 1,-1 0-1,1 0 0,-1-1 1,0 1-1,1 0 1,-1-1-1,0 1 1,1-1-1,-1 1 0,0 0 1,1-1-1,-1 1 1,0-1-1,0 1 1,0-1-1,1 1 0,-1-1 1,0 1-1,0-1 1,0 1-1,0-1 1,0 1-1,0-1 1,1-6-15,-1 1 0,1 0 1,1-1-1,-1 1 1,5-12-1,-3 12 8,-1 0 1,0 0-1,-1-1 0,1 1 0,0-13 1,-3 6 14,0 1 0,-1 0 1,-6-23-1,6 30 7,0-5-27,1 0 0,-1-1 0,2-16 1,0 15-33,-4-24 1,-23-173 123,16 113 91,-50-455-48,36 394 64,3 19-374,10 6 180,-5-39 40,-16-43 37,26 164-128,3 0 1,3-89 0,27-102 229,-20 191-186,-2-80 0,0 0-81,6-54 121,-9 158-52,8-88 31,-5 86 14,1 1-1,10-32 1,3-14-128,39-189 169,-10 50 109,-33 118-152,-5 28-82,-1-7 77,-3 0 0,-6-81-1,4-67-56,5 152 43,-3 40 27,0-42-1,-5-429-61,-7 390 141,0-3-176,17-62 120,-7 41 10,-5 94-61,3 0-1,6-51 1,2 41-2,2-92 0,-13 90 36,-2 1 0,-3-1 0,-1 1 0,-3 0 0,-29-82 0,32 112-2,4 9-18,0 0 1,-3-12 0,-5-28-6,6 29-6,-6-44-1,3 17 83,2 17 71,3 1-161,2 1 1,2-1-1,4-44 0,1-16-94,-6 75 131,1 9-6,-1 0-1,1 1 1,1-1-1,-1 0 1,1 1-1,1-1 1,-1 1 0,1-1-1,1 1 1,3-9-1,13-17-96,24-50 36,-39 69 304,-4 14-259,-1 0-1,1 0 1,0 0 0,0 0 0,-1 0-1,1 0 1,0 0 0,-1 0-1,1 0 1,0 0 0,0 0 0,-1 0-1,1 0 1,0 0 0,-1 0 0,1 0-1,0 0 1,0 1 0,-1-1-1,1 0 1,0 0 0,0 0 0,-1 0-1,1 0 1,0 1 0,0-1 0,0 0-1,-1 0 1,1 1 0,0-1 0,0 0-1,0 0 1,0 0 0,-1 1-1,-17 16-6,5-8-7,13-9 3,-1 1 0,0 0 0,1-1 0,-1 1 0,0-1 0,1 1 0,-1-1 0,0 1 0,0-1 0,0 1 0,1-1 0,-1 0 0,0 1 0,0-1 0,0 0 0,0 0 0,0 0 0,0 0 0,0 0 0,0 0 0,1 0 0,-1 0 0,0 0 0,0 0 0,0 0 0,0 0 0,0-1 0,0 1-1,-1-1 1,-2 0 18,0 0-1,0 1 1,0-1-1,0 1 1,0 0-1,-1 0 1,-3 1-1,-6 0 61,3-1-80,0-2 0,1 1 0,-19-6 1,18 4 24,0 0 0,0 1 0,-20-1 0,10 3 33,0 2 0,1 0 0,-31 6 0,41-6-41,0 0 0,0-1 0,-1-1 0,1 1 0,-11-3 0,-54-8-8,38 4-3,-251-28 86,249 33-55,0 1 0,0 2 0,0 1 0,-56 14-1,78-15-78,0 0-1,0-1 0,0-1 0,-28-3 1,-13 0 110,-3 4 34,-138-5-139,190 4 19,-28-3 89,1 2 0,-51 5 0,47-1-230,-74-3 1,1 0 424,49 0-260,-113-13-1,-22-2-137,139 16 259,-153-7-189,53 1 68,51 2 0,-35 1 18,8 0 178,67 1-227,-41-3-200,2-3 191,-124 7 0,148 8 50,-26-1-62,65-9 65,1-2 1,-52-12 0,10 1 9,-112-14 25,147 21-24,-101-11-80,81 13 98,51 5-33,-31-6-1,-2 0-99,-58 7 280,51 1-186,31 0 22,-1 2 1,-45 11-1,11-2-59,28-5 169,-55 20 0,57-16-131,-55 11 0,51-19-10,27-3 6,1 1 0,-17 3 0,1 2-42,0-2-1,0 0 0,-43-1 1,34-2 84,0 1 1,-36 8 0,36-3-39,-1 3 0,2 0 0,-46 22 0,75-30 0,-1 0 0,1 0 0,-1-1 0,0 1 1,1-1-1,-1 0 0,0-1 0,0 1 0,-11-2 0,2-1-10,0-1-1,-24-7 0,35 9-320,-1 0 0,1 1 0,-1-1 0,1 1 0,-1 0 0,1 0 0,-1 0 0,-7 2-1,12-2 248,-18 1-3482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46"/>
    </inkml:context>
    <inkml:brush xml:id="br0">
      <inkml:brushProperty name="width" value="0.2" units="cm"/>
      <inkml:brushProperty name="height" value="0.2" units="cm"/>
    </inkml:brush>
  </inkml:definitions>
  <inkml:trace contextRef="#ctx0" brushRef="#br0">10 81 5376,'-9'3'1894,"13"-4"-610,20-4-9,303-42 1132,-208 33-1593,72-1 85,-108 14-8672,-64 1 4189</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4:17.434"/>
    </inkml:context>
    <inkml:brush xml:id="br0">
      <inkml:brushProperty name="width" value="0.2" units="cm"/>
      <inkml:brushProperty name="height" value="0.2" units="cm"/>
    </inkml:brush>
  </inkml:definitions>
  <inkml:trace contextRef="#ctx0" brushRef="#br0">17 0 640,'0'1'217,"1"-1"-1,-1 1 1,0 0-1,0-1 1,0 1-1,0 0 1,0-1-1,0 1 1,0 0-1,0 0 1,0-1-1,0 1 1,0 0-1,0-1 1,0 1-1,0 0 1,-1-1 0,1 1-1,-1 1 1,0 0-131,1 0-1,-1 1 1,0-1 0,0 0 0,-1 0 0,1 0 0,0 1 0,-2 1 0,-2 4 1221,10-4-744,12-3-232,-16-1-266,0 0 181,-1 0-1,0 0-48,0 0-63,0 0-108,-1 21 446,2-17-385,-1 0-1,-1 1 1,1-1 0,0 0 0,-3 7-1,1-2 12,1 0 0,0 0 0,0 0 0,1 0 0,1 17 0,0 1-67,-1 5 3,3 110-75,-1-119-21,1 0 1,1 0-1,1 0 1,8 22-1,-12-40 55,1-1 0,0 0-1,0 1 1,0-1 0,0 0 0,1 0-1,0 0 1,0-1 0,0 1-1,4 3 1,-5-6 12,0 1-1,0-1 1,0 0 0,0 0-1,0 1 1,0-2 0,0 1-1,0 0 1,0 0 0,1-1-1,-1 1 1,0-1-1,1 0 1,-1 0 0,0 1-1,1-2 1,-1 1 0,0 0-1,0 0 1,1-1 0,-1 1-1,3-2 1,6-2 11,0-1 0,0 0 0,0-1 0,-1 0 0,0-1-1,0 0 1,-1-1 0,0 0 0,0 0 0,0-1 0,7-10 0,2-5 40,-1-1 0,-1 0 1,17-36-1,-29 52-24,-1 0 0,1-1 0,-1 1 1,-1-1-1,0 1 0,0-1 0,-1 0 0,0-17 0,-2 4 51,-1 0 1,-9-36-1,10 54-95,0 0 0,0 0 1,-1 0-1,0 0 0,0 0 1,0 0-1,0 1 1,-1-1-1,0 1 0,-3-5 1,5 9 10,1 0 0,0 0 1,-1-1-1,1 1 1,0 0-1,-1 0 0,1 0 1,0-1-1,-1 1 0,1 0 1,0 0-1,-1 0 1,1 0-1,-1 0 0,1 0 1,0 0-1,-1 0 0,1 0 1,-1 0-1,1 0 1,0 0-1,-1 0 0,1 0 1,-1 0-1,1 0 0,0 0 1,-1 1-1,1-1 1,-1 0-1,-9 12-46,-3 14-74,10-15 104,1 0 0,0 0 0,0 1 0,1-1 1,1 0-1,1 23 0,14 68 90,-14-96-87,48 202 44,-38-166-54,-4-8 148,-1 0 1,-1 1 0,-2-1 0,-2 1-1,-1 0 1,-2-1 0,-1 1-1,-1-1 1,-2 1 0,-2-2 0,-1 1-1,-22 52 1,28-78-83,-1 0-1,0 0 1,-1-1-1,1 0 1,-1 0-1,-1 0 1,0 0 0,1-1-1,-2 1 1,1-2-1,-1 1 1,-13 8-1,15-11 22,-1 0 0,0-1 0,1 1-1,-1-1 1,0-1 0,-1 1-1,1-1 1,0 0 0,0 0 0,-1 0-1,1-1 1,0 0 0,0-1-1,-1 1 1,1-1 0,0 0 0,-11-4-1,15 4-45,0 1 0,1-1 0,-1 1 0,1-1-1,0 0 1,-1 1 0,1-1 0,0 0 0,-1 0-1,1 0 1,0 0 0,0-1 0,0 1 0,0 0-1,0 0 1,0-1 0,0 1 0,0 0 0,0-1 0,0-1-1,0 1-12,1-1-1,0 1 0,-1 0 0,1-1 1,0 1-1,0-1 0,0 1 1,1-1-1,-1 1 0,0 0 0,1-1 1,1-2-1,1-4-23,2-1 1,-1 1-1,1 0 0,1 0 0,8-11 1,19-19-126,2 0 1,49-39 0,21-23-1087,41-61-5772,-84 87 3606</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4:22.357"/>
    </inkml:context>
    <inkml:brush xml:id="br0">
      <inkml:brushProperty name="width" value="0.2" units="cm"/>
      <inkml:brushProperty name="height" value="0.2" units="cm"/>
    </inkml:brush>
  </inkml:definitions>
  <inkml:trace contextRef="#ctx0" brushRef="#br0">5 715 3456,'0'2'297,"-1"-1"0,0 1 1,1 0-1,-1-1 0,1 1 0,-1 0 0,1 0 1,0 0-1,0 0 0,0-1 0,0 1 0,0 3 1,0 2 536,0-7-743,0 0-48,15-7-182,16-36 1177,1 1 0,57-54 1,5 3-959,97-123 0,-152 165-838,57-98 1,-85 123-734,-6 9-2244,-5 9 1100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4:22.827"/>
    </inkml:context>
    <inkml:brush xml:id="br0">
      <inkml:brushProperty name="width" value="0.2" units="cm"/>
      <inkml:brushProperty name="height" value="0.2" units="cm"/>
    </inkml:brush>
  </inkml:definitions>
  <inkml:trace contextRef="#ctx0" brushRef="#br0">1 0 1152,'44'21'3824,"-27"-10"-2899,-4-3-417,1 2 0,-1 0 1,-1 0-1,21 23 0,-14-10-182,-2 1 0,20 38-1,23 56-46,-57-112-276,125 301-798,-109-256-847</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6:27.179"/>
    </inkml:context>
    <inkml:brush xml:id="br0">
      <inkml:brushProperty name="width" value="0.2" units="cm"/>
      <inkml:brushProperty name="height" value="0.2" units="cm"/>
    </inkml:brush>
  </inkml:definitions>
  <inkml:trace contextRef="#ctx0" brushRef="#br0">1 94 896,'3'1'7195,"17"0"-5141,12 1-2850,-21-1 861,0 0 0,0 0 0,0-1 0,-1-1 0,19-2 0,55-16 165,-39 8-210,68-17 103,-78 19-113,-5 0 32,-1 2 0,42-5 0,-63 11-32,0 1 1,-1-1-1,1 2 0,-1-1 0,1 1 0,0 0 0,-1 0 0,0 1 0,1 0 0,-1 1 0,0-1 0,0 1 1,0 1-1,10 6 0,-11-5-218,-1 1 0,0-1 0,0 1 0,-1 0 0,8 14 0,-11-19-43,0 0-2154</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6:29.025"/>
    </inkml:context>
    <inkml:brush xml:id="br0">
      <inkml:brushProperty name="width" value="0.2" units="cm"/>
      <inkml:brushProperty name="height" value="0.2" units="cm"/>
    </inkml:brush>
  </inkml:definitions>
  <inkml:trace contextRef="#ctx0" brushRef="#br0">7 3 1792,'0'0'15,"0"0"-1,0 0 1,0 0-1,0 0 1,0-1-1,0 1 1,0 0 0,0 0-1,0 0 1,0 0-1,0 0 1,0 0-1,0 0 1,0 0 0,0 0-1,0 0 1,-1-1-1,1 1 1,0 0-1,0 0 1,0 0 0,0 0-1,0 0 1,0 0-1,0 0 1,0 0-1,0 0 1,-1 0 0,1 0-1,0 0 1,0 0-1,0 0 1,0 0-1,0 0 1,0 0 0,0 0-1,0 0 1,-1 0-1,1 0 1,0 0-1,0 0 1,0 0 0,0 0-1,0 0 1,-2 6 2306,0 8 1070,2-12-3130,0-2-138,0 0-17,0 0 33,21 0-120,-13 1 146,0-1 1,0 0 0,0 0 0,0-1 0,11-2-1,-7 0 2,1 1 0,-1 1 0,1 0 0,16 1 0,-22 0-127,7 0-17,-1 1 0,20 4 0,-7-1-118,-17-3 95,1 0 0,-1 1 0,10 3 0,-16-4 36,0 1 0,-1-1 0,1 0 0,0 1 0,-1-1-1,1 1 1,-1 0 0,0 0 0,0 0 0,0 0 0,0 0-1,0 0 1,0 1 0,1 2 0,-2-4 17,-1-1-46,1 0 0,-1 0 0,0 1 1,1-1-1,-1 0 0,0 0 0,0 0 0,1 1 0,-1-1 0,0 0 0,0 0 0,1 1 0,-1-1 0,0 0 0,0 0 0,0 1 0,1-1 0,-1 0 0,0 1 0,0-1 1,0 0-1,0 1 0,0-1 0,0 0 0,0 1 0,0-1 0,0 0 0,0 1 0,0-1 0,0 0 0,0 1 0,0-1 0,0 0 0,0 1 0,0-1 0,0 0 0,-1 1 1,1-1-1,0 0 0,0 0 0,0 1 0,0-1 0,-1 1 0,-6 12 82,1-7 38,-1 0-1,1 0 1,0-1 0,-1 0-1,0-1 1,-13 7-1,-16 10 55,15-4 27,-2-2 0,0-1 0,-37 17 0,57-31-188,1 1 0,0 0 0,-1-1 0,1 1 0,0-1 0,-1 0 0,1 0 0,-4 0 0,-15 2-1619,21-2 1447,0 0 0,-1 1-1,1-1 1,0 0 0,-1 1-1,1-1 1,0 1 0,-1-1-1,1 1 1,0-1 0,0 1 0,-1-1-1,1 0 1,0 1 0,0-1-1,0 1 1,0-1 0,0 1-1,0-1 1,0 1 0,0 0-1,0-1 1,0 1 0,2 14-4064,5-1 1725</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6:30.534"/>
    </inkml:context>
    <inkml:brush xml:id="br0">
      <inkml:brushProperty name="width" value="0.2" units="cm"/>
      <inkml:brushProperty name="height" value="0.2" units="cm"/>
    </inkml:brush>
  </inkml:definitions>
  <inkml:trace contextRef="#ctx0" brushRef="#br0">0 76 1792,'2'-2'2257,"5"1"-1015,18 1-381,-3-1 283,71-12-366,112-10 881,-159 20-1447,-1-3-1,52-11 1,-82 14-178,0 1 0,19 0 0,4-1 56,-36 3-53,-1 0 0,1 0 1,0 0-1,-1 1 1,1-1-1,0 0 0,-1 1 1,1-1-1,-1 1 1,1-1-1,-1 1 0,1 0 1,-1-1-1,1 1 1,-1 0-1,0 0 0,2 2 1,-1-2-7,0 1-1,-1-1 1,1 0 0,0 0 0,0 0 0,0 0 0,0 0-1,0-1 1,2 2 0,23 2-650,-27-8-3157,0 1 1206</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6:31.119"/>
    </inkml:context>
    <inkml:brush xml:id="br0">
      <inkml:brushProperty name="width" value="0.2" units="cm"/>
      <inkml:brushProperty name="height" value="0.2" units="cm"/>
    </inkml:brush>
  </inkml:definitions>
  <inkml:trace contextRef="#ctx0" brushRef="#br0">7 3 2176,'-7'-3'864,"10"3"-672,1 3 224,-4-3 128,0 0-160,0 0-64</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6:31.492"/>
    </inkml:context>
    <inkml:brush xml:id="br0">
      <inkml:brushProperty name="width" value="0.2" units="cm"/>
      <inkml:brushProperty name="height" value="0.2" units="cm"/>
    </inkml:brush>
  </inkml:definitions>
  <inkml:trace contextRef="#ctx0" brushRef="#br0">128 0 6016,'3'1'265,"-1"1"0,1-1 1,-1 0-1,0 1 0,0-1 0,3 4 1,12 6 533,6-2-611,1-1 0,0-1 0,0-1 0,0-1 0,37 2 0,32 7-10,-90-13-125,-1-1-1,1 1 1,-1 0 0,0 0-1,1 0 1,-1 0-1,0 0 1,0 0-1,0 1 1,1-1 0,-1 1-1,-1 0 1,4 3-1,-4-4-15,-1-1-1,1 1 1,-1 0 0,1 0-1,-1 0 1,0 0 0,1 0-1,-1 0 1,0 0 0,0 0-1,0 0 1,1 0-1,-1 0 1,0 0 0,-1 0-1,1 0 1,0 0 0,0 0-1,0 0 1,-1 0 0,1 0-1,0 0 1,-1 0-1,1 0 1,-1 0 0,1 0-1,-1 0 1,1 0 0,-1-1-1,0 1 1,1 0-1,-1 0 1,0-1 0,0 1-1,1-1 1,-1 1 0,-1 0-1,-6 5 77,-1-1 0,1 0-1,-1-1 1,0 0 0,0 0-1,-16 3 1,-18 8 5,0 3-91,5-2-110,-39 22 0,41-17-82,10-4-511,-2-2 1,-43 18-1,47-24-2486</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44"/>
    </inkml:context>
    <inkml:brush xml:id="br0">
      <inkml:brushProperty name="width" value="0.2" units="cm"/>
      <inkml:brushProperty name="height" value="0.2" units="cm"/>
    </inkml:brush>
  </inkml:definitions>
  <inkml:trace contextRef="#ctx0" brushRef="#br0">67 1 896,'-2'3'53,"1"0"1,0 0-1,0 0 0,0 0 0,0 1 1,0-1-1,1 0 0,-1 0 1,1 1-1,0-1 0,0 5 1,-2 18 37,-24 93 3386,18-79-2859,-1 14-556,3 0 0,1 1 0,4-1-1,1 1 1,3 0 0,11 60-1,-12-100 136,1-1 0,1 1 0,0 0 0,1-1 0,0 0 0,1 0 0,12 19-1,-16-29-163,1 1-1,1-1 0,-1 0 0,0 0 0,1 0 0,0-1 0,0 1 1,0-1-1,0 0 0,1 0 0,-1 0 0,1-1 0,0 0 0,-1 1 1,1-2-1,0 1 0,1-1 0,-1 1 0,0-1 0,0-1 0,0 1 1,1-1-1,-1 0 0,9-1 0,-3 0 59,-1-2 0,0 0 0,1 0 0,-1 0 0,-1-1 1,1-1-1,-1 0 0,1 0 0,-1-1 0,13-11 0,-4 2 30,-1-1 1,-1 0 0,27-34-1,-7-4 239,53-106 1,-68 119-346,-1 3 138,-2-1 1,-2-1-1,17-60 0,-31 84-299,1-32-1,-2 73 56,1-1 0,7 29 1,1 4 127,-2 9-255,56 469-810,-42 4 2194,-35-343-25,8-158-820,-2 0 1,-2-1-1,-14 39 1,18-62-215,-1 0 1,0-1-1,-1 0 0,0 0 1,-1-1-1,-17 21 0,20-27-103,-1 0 0,0-1 0,0 1 0,-1-1 0,0-1-1,0 1 1,0-1 0,0 0 0,-1-1 0,1 0 0,-1 0 0,0 0-1,-13 1 1,1-1 38,-1-1 0,1-1-1,0-1 1,-1-1 0,1-1 0,-1-1-1,1 0 1,0-2 0,0 0-1,1-1 1,0-1 0,0-1 0,0-1-1,1 0 1,0-2 0,-30-22 0,39 24-44,0 1 0,1-2 0,-1 0 0,2 0 0,-1 0 1,2-1-1,-1 0 0,2 0 0,-1 0 0,1-1 0,1 0 0,0 0 1,1 0-1,0-1 0,1 1 0,1-1 0,0 1 0,0-1 1,1 0-1,1 1 0,0-1 0,0 1 0,2-1 0,-1 1 1,2 0-1,0-1 0,0 2 0,12-23 0,-1 9 15,2 2 0,0-1-1,2 2 1,0 1 0,25-22 0,119-86-330,-139 113-205,1 0 0,0 2 0,1 1 0,0 0-1,1 2 1,0 2 0,1 0 0,0 2 0,0 1 0,47-5-1,61 7-2102,-54 3-573,-39-1 1539</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45"/>
    </inkml:context>
    <inkml:brush xml:id="br0">
      <inkml:brushProperty name="width" value="0.2" units="cm"/>
      <inkml:brushProperty name="height" value="0.2" units="cm"/>
    </inkml:brush>
  </inkml:definitions>
  <inkml:trace contextRef="#ctx0" brushRef="#br0">12 15 1536,'-11'0'1202,"20"0"1035,21 0 116,147-7 997,2 0-2610,-117 7-505,121 16 0,-66-2-2209,-102-13 156</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47"/>
    </inkml:context>
    <inkml:brush xml:id="br0">
      <inkml:brushProperty name="width" value="0.2" units="cm"/>
      <inkml:brushProperty name="height" value="0.2" units="cm"/>
    </inkml:brush>
  </inkml:definitions>
  <inkml:trace contextRef="#ctx0" brushRef="#br0">53 1 1280,'-8'2'512,"8"1"-384,-11 1-64,7-4 0,-3 3-352,0-3-128,-2 4-64,2-4 32</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46"/>
    </inkml:context>
    <inkml:brush xml:id="br0">
      <inkml:brushProperty name="width" value="0.2" units="cm"/>
      <inkml:brushProperty name="height" value="0.2" units="cm"/>
    </inkml:brush>
  </inkml:definitions>
  <inkml:trace contextRef="#ctx0" brushRef="#br0">10 81 5376,'-9'3'1894,"13"-4"-610,20-4-9,303-42 1132,-208 33-1593,72-1 85,-108 14-8672,-64 1 4189</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47"/>
    </inkml:context>
    <inkml:brush xml:id="br0">
      <inkml:brushProperty name="width" value="0.2" units="cm"/>
      <inkml:brushProperty name="height" value="0.2" units="cm"/>
    </inkml:brush>
  </inkml:definitions>
  <inkml:trace contextRef="#ctx0" brushRef="#br0">53 1 1280,'-8'2'512,"8"1"-384,-11 1-64,7-4 0,-3 3-352,0-3-128,-2 4-64,2-4 32</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48"/>
    </inkml:context>
    <inkml:brush xml:id="br0">
      <inkml:brushProperty name="width" value="0.2" units="cm"/>
      <inkml:brushProperty name="height" value="0.2" units="cm"/>
    </inkml:brush>
  </inkml:definitions>
  <inkml:trace contextRef="#ctx0" brushRef="#br0">1158 1 3200,'-7'3'724,"5"-3"-459,1 0 0,0 1-1,0-1 1,-1 1 0,1-1 0,0 1 0,0-1 0,0 1 0,-1 0 0,1 0-1,0-1 1,0 1 0,0 0 0,0 0 0,1 0 0,-1 0 0,0 0-1,0 0 1,0 0 0,1 1 0,-1-1 0,0 2 0,4-6-521,-2 1 2789,0 4-2533,0 1-1,-1-1 1,1 1 0,-1 0 0,0-1-1,0 1 1,0-1 0,0 1 0,0 0-1,0-1 1,-2 6 0,-12 31 55,7-20-22,-69 183 84,17-47-58,-81 199-197,-101 194 292,110-277 257,96-195-534,-31 98 0,-11 84-96,54-179 257,-127 568 90,81-159-106,69-485-23,-44 559 82,70 266-129,-14-678-13,20 190 198,22-4-27,-15-188-67,92 225 0,-9-95 1131,-94-216-962,-20-44-189,42 83 324,-42-87-281,1 0 0,0-1 0,1 0-1,20 21 1,-4-4-802,-25-28-171,-5-2-2527,-3 0 394</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49"/>
    </inkml:context>
    <inkml:brush xml:id="br0">
      <inkml:brushProperty name="width" value="0.2" units="cm"/>
      <inkml:brushProperty name="height" value="0.2" units="cm"/>
    </inkml:brush>
  </inkml:definitions>
  <inkml:trace contextRef="#ctx0" brushRef="#br0">114 8 1664,'0'-7'754,"1"8"212,1 13 55,-4 12 181,-4 31 0,-1-3-401,-17 137-213,-5 42-82,27-189-502,-15 381 178,17-385-436,-2 99 928,0-107-1824,-2 0 1,-10 41-1,10-50-1495,1 0 677</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50"/>
    </inkml:context>
    <inkml:brush xml:id="br0">
      <inkml:brushProperty name="width" value="0.2" units="cm"/>
      <inkml:brushProperty name="height" value="0.2" units="cm"/>
    </inkml:brush>
  </inkml:definitions>
  <inkml:trace contextRef="#ctx0" brushRef="#br0">23 34 2304,'0'1'77,"0"0"-1,0 0 1,0 0-1,-1 0 1,1 0-1,0 0 1,-1 0 0,1 0-1,0 0 1,-1 0-1,0 0 1,1 0-1,-1-1 1,1 1 0,-2 1-1,1-1 46,0 0 0,0 0-1,1 0 1,-1-1 0,1 1 0,-1 0-1,1 0 1,-1 0 0,1 0 0,-1 0-1,1 0 1,0 1 0,-1-1 0,1 0-1,0 2 1,-4 39 2598,2-33-2556,1 0 0,0 1 0,1 17 0,3-6-133,1 0 1,1-1-1,12 33 1,29 55-174,-42-99 184,0-1 0,0 0 0,1 0 0,0 0 0,1 0 0,8 8 0,-12-14-1,0 0 0,0 0 0,0-1 1,1 1-1,-1 0 0,1-1 0,-1 1 0,1-1 0,-1 0 0,1 0 0,0 0 0,0 0 0,0 0 0,0-1 0,-1 1 0,1-1 1,0 0-1,0 0 0,0 0 0,0 0 0,0 0 0,0-1 0,4 0 0,2-3 52,0 1 0,0-1 0,0 0 0,-1-1 0,1 0 0,9-7 0,43-41 105,-50 43-151,20-21-60,-1-1 0,-2-1 1,-1-1-1,37-63 0,-51 75 242,-2-1 1,14-40-1,-21 45 18,-3 17-218,-1 0 0,0-1 0,0 1 0,1 0 0,-1 0 0,0 0 0,0 0 0,0 0 0,-1 0 0,1 0 0,0-1 0,0 1 0,-1 0 1,0-1-1,1 2-25,0 0 1,0 0 0,0 0 0,0 0-1,-1 0 1,1 0 0,0 0 0,0 0 0,0 0-1,-1 0 1,1 0 0,0 0 0,0 0-1,0 0 1,0 0 0,-1 0 0,1 0-1,0 0 1,0 1 0,0-1 0,0 0-1,0 0 1,-1 0 0,1 0 0,0 0-1,0 0 1,0 1 0,0-1 0,0 0 0,0 0-1,0 0 1,0 0 0,-1 1 0,1-1-1,0 0 1,0 0 0,0 0 0,0 1-1,0-1 1,0 0 0,0 0 0,0 0-1,0 0 1,0 1 0,0-1 0,0 0 0,0 0-1,1 1 1,-3 10-20,0 21 17,-1-1-1,-15 61 0,-2 20 27,19-98-25,0 1 0,1 0-1,0-1 1,2 1 0,4 25-1,-2-24-19,0-1-1,1 1 0,14 28 1,-17-40 15,0 0 0,0 0 1,1 0-1,0 0 1,0 0-1,0-1 0,0 0 1,0 1-1,1-1 0,-1 0 1,1 0-1,0-1 1,0 1-1,0-1 0,0 0 1,1 0-1,-1 0 1,5 1-1,-5-3 34,-1 1 0,1-1 0,0 0-1,0 0 1,-1 0 0,1-1 0,0 0 0,-1 1 0,1-1 0,0 0-1,-1 0 1,1-1 0,-1 1 0,0-1 0,1 0 0,-1 0 0,0 0-1,0 0 1,0-1 0,3-3 0,3-2 122,-1-2 0,0 1 1,0-1-1,11-20 0,-13 18-57,0 0 1,0-1-1,-1 0 1,3-16-1,10-55 268,-13 51-372,13-39-1,34-64-3442,-39 108 170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51"/>
    </inkml:context>
    <inkml:brush xml:id="br0">
      <inkml:brushProperty name="width" value="0.2" units="cm"/>
      <inkml:brushProperty name="height" value="0.2" units="cm"/>
    </inkml:brush>
  </inkml:definitions>
  <inkml:trace contextRef="#ctx0" brushRef="#br0">0 327 1792,'16'-11'1219,"0"0"1,-1-1-1,14-15 0,-15 14-1055,-1-2 0,-1 0 0,0-1 0,-1 0 0,12-25 0,-3 2 100,44-66 0,-64 105-221,0 0-1,0-1 0,1 1 1,-1 0-1,0-1 1,0 1-1,0 0 1,0 0-1,0-1 1,1 1-1,-1 0 1,0 0-1,0 0 1,0-1-1,1 1 1,-1 0-1,0 0 1,0 0-1,1-1 0,-1 1 1,0 0-1,0 0 1,1 0-1,-1 0 1,0 0-1,1 0 1,-1 0-1,0 0 1,0 0-1,1 0 1,-1 0-1,0 0 1,1 0-1,-1 0 1,2 10 433,-5 18-380,-1-6 25,-9 43 306,2 1 0,-2 95 0,13-132-475,1-14-353,-1 1-1,-2 15 0,-4-15-2942,6-16 939</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52"/>
    </inkml:context>
    <inkml:brush xml:id="br0">
      <inkml:brushProperty name="width" value="0.2" units="cm"/>
      <inkml:brushProperty name="height" value="0.2" units="cm"/>
    </inkml:brush>
  </inkml:definitions>
  <inkml:trace contextRef="#ctx0" brushRef="#br0">324 1 3072,'-2'3'521,"0"1"1,0 0-1,0 0 0,0 0 0,-1 7 1,1-4-210,-11 33 620,-14 77 0,5 42-141,1-5-129,-77 829 1375,72-573-1571,-35-6 1330,57-384-1846,-33 204-3111,37-200 1038,4-7-719</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53"/>
    </inkml:context>
    <inkml:brush xml:id="br0">
      <inkml:brushProperty name="width" value="0.2" units="cm"/>
      <inkml:brushProperty name="height" value="0.2" units="cm"/>
    </inkml:brush>
  </inkml:definitions>
  <inkml:trace contextRef="#ctx0" brushRef="#br0">151 0 1664,'0'0'58,"1"1"1,-1-1-1,1 0 1,-1 1-1,0-1 0,1 0 1,-1 1-1,0-1 1,1 0-1,-1 1 1,0-1-1,0 1 0,1-1 1,-1 0-1,0 1 1,0-1-1,0 1 0,0-1 1,1 1-1,-1-1 1,0 1-1,0-1 0,0 1 1,0-1-1,0 1 1,0-1-1,0 1 1,-1 0-1,1 23 1502,-1-13-1017,-3 348 1553,-7-84-1895,4-145-151,-37 285 794,23-252-371,7-64 588,-6 63 315,19-138-1536,-5 41 401,5-58-1128,-1 0 1,1 1 0,-2-1 0,1 0 0,-1 0 0,-4 9 0,-1-5-2250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54"/>
    </inkml:context>
    <inkml:brush xml:id="br0">
      <inkml:brushProperty name="width" value="0.2" units="cm"/>
      <inkml:brushProperty name="height" value="0.2" units="cm"/>
    </inkml:brush>
  </inkml:definitions>
  <inkml:trace contextRef="#ctx0" brushRef="#br0">18 38 1536,'-4'14'427,"1"0"-1,0 0 1,1 0 0,0 17-1,0 23 901,1-28-1150,0-1-1,5 38 0,-1-44-157,1 1 0,1-1 0,1 0 0,0 0 1,12 24-1,-13-34 85,0 0 1,0-1 0,1 0 0,0 0 0,0 0 0,1-1-1,-1 0 1,2 0 0,-1 0 0,1-1 0,0 0 0,15 7-1,-20-11-5,0 0 0,1-1 0,-1 0 0,0 0-1,1 0 1,-1 0 0,1-1 0,-1 1 0,1-1-1,-1 0 1,1 0 0,-1 0 0,1 0 0,-1-1-1,5 0 1,-3-1-29,-1 0 0,1 0 0,0 0 0,-1 0 0,1-1 0,-1 0-1,0 0 1,1 0 0,3-5 0,6-7-1,-2 0 0,0 0 1,0-2-1,11-21 0,-23 37-65,13-23 55,-1 0-1,-2-1 1,0-1 0,-2 0 0,7-32 0,11-135 281,-26 190-318,1 0 0,-1 0 0,0 0-1,0 0 1,-1 0 0,1 0 0,0 1 0,-1-1 0,-1-5 0,2 8-17,0 0 1,0 0-1,-1 0 1,1 0-1,0 0 1,0-1 0,0 1-1,0 0 1,0 0-1,0 0 1,0 0-1,0 0 1,0 0-1,0 0 1,0 0-1,0 0 1,0 0 0,0 0-1,0 0 1,-1-1-1,1 1 1,0 0-1,0 0 1,0 0-1,0 0 1,0 0-1,0 0 1,0 0 0,0 0-1,-1 0 1,1 0-1,0 0 1,0 0-1,0 0 1,0 0-1,0 0 1,0 0-1,0 0 1,0 0 0,-1 0-1,1 0 1,0 0-1,0 1 1,0-1-1,0 0 1,0 0-1,0 0 1,0 0 0,-5 7 132,-1 10-33,6-17-98,-9 28-8,2-1 1,-4 43-1,0 59 3,11-99 7,1 0 0,2 1 0,1-1 0,1 0 0,1-1 0,2 0 0,1 0-1,23 50 1,-30-75 17,0 0 0,0 0-1,1 0 1,0 0 0,0 0-1,0 0 1,0-1 0,0 0-1,1 1 1,4 2 0,-7-5-8,0-1 0,0 1 1,0 0-1,0-1 0,1 1 1,-1-1-1,0 0 0,1 1 1,-1-1-1,0 0 1,0 0-1,1 0 0,-1 0 1,0 0-1,1 0 0,1 0 1,-1-1 0,-1 1 1,1-1 0,0 0 0,-1 0 0,1 0 0,-1 0 0,1 0-1,-1 0 1,1 0 0,-1-1 0,0 1 0,0 0 0,0-1 0,1 1-1,0-3 1,2-3 23,0 0-1,-1 0 1,0-1-1,0 1 1,2-12-1,7-42 80,-8 38-136,5-33-27,-3 15 15,2 0 1,21-65 0,-28 102-43,1 0 1,0 0 0,0 0-1,0 0 1,1 0 0,0 1-1,-1-1 1,1 1 0,0-1-1,0 1 1,1 0 0,-1 0-1,1 1 1,-1-1 0,7-3-1,2 1 164,-1 1-1,1 0 1,0 1-1,15-3 1,-23 5-3,78-22 976,-51 13-927,-25 8-109,0 0 1,0-1 0,0 0-1,0 0 1,9-7 0,-12 8-55,0-1-1,0 1 1,-1-1 0,1 1-1,-1-1 1,1 0 0,-1 0-1,0 0 1,0 0 0,0 0 0,2-5-1,-4-1-3012,0 6 58</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55"/>
    </inkml:context>
    <inkml:brush xml:id="br0">
      <inkml:brushProperty name="width" value="0.2" units="cm"/>
      <inkml:brushProperty name="height" value="0.2" units="cm"/>
    </inkml:brush>
  </inkml:definitions>
  <inkml:trace contextRef="#ctx0" brushRef="#br0">1 23 2048,'4'-2'717,"1"-1"0,0 1 0,1 0 0,9-2 0,-2 0-313,-6 2-218,0 1 0,0 0 1,0 0-1,0 1 0,0-1 0,9 2 0,-13-1-125,0 0 0,0 1 0,-1-1 0,1 1 0,0-1 0,0 1 0,0 0 0,-1 0 0,1 0 0,0 0 0,-1 1-1,1-1 1,-1 1 0,1 0 0,-1-1 0,0 1 0,3 4 0,-4-5 23,0 1-1,0 0 1,0 0-1,-1 0 1,1 0 0,-1 0-1,0 0 1,1 0-1,-1 0 1,0 0 0,0-1-1,0 1 1,0 0-1,-1 0 1,0 3 0,-9 30 207,9-33-272,-25 59 626,-7 19 828,30-72-1443,1 1 0,0 0-1,0-1 1,1 1 0,0 0 0,1 0 0,0 13 0,0-21-18,0 0-1,0 0 1,0 0-1,1-1 1,-1 1-1,0 0 1,0 0-1,0 0 1,1 0-1,-1-1 1,0 1-1,1 0 1,-1 0-1,1-1 1,-1 1-1,1 0 1,-1-1-1,1 1 1,-1 0-1,1-1 1,0 1-1,-1-1 1,1 1-1,0-1 1,0 1-1,-1-1 1,1 0-1,0 1 1,0-1-1,-1 0 1,1 0-1,0 1 1,0-1-1,0 0 1,0 0-1,-1 0 1,1 0-1,0 0 1,0 0-1,0 0 1,0-1-1,0 1 1,-1 0-1,1 0 1,0 0-1,1-1 1,4-2 64,1 1 0,-1-1 0,0-1 1,8-5-1,-11 8-59,17-13-43,31-17-1065,-46 29 162,1-1 1,-1 1-1,1 0 1,7-1-1,-2 2-1668</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48"/>
    </inkml:context>
    <inkml:brush xml:id="br0">
      <inkml:brushProperty name="width" value="0.2" units="cm"/>
      <inkml:brushProperty name="height" value="0.2" units="cm"/>
    </inkml:brush>
  </inkml:definitions>
  <inkml:trace contextRef="#ctx0" brushRef="#br0">1158 1 3200,'-7'3'724,"5"-3"-459,1 0 0,0 1-1,0-1 1,-1 1 0,1-1 0,0 1 0,0-1 0,0 1 0,-1 0 0,1 0-1,0-1 1,0 1 0,0 0 0,0 0 0,1 0 0,-1 0 0,0 0-1,0 0 1,0 0 0,1 1 0,-1-1 0,0 2 0,4-6-521,-2 1 2789,0 4-2533,0 1-1,-1-1 1,1 1 0,-1 0 0,0-1-1,0 1 1,0-1 0,0 1 0,0 0-1,0-1 1,-2 6 0,-12 31 55,7-20-22,-69 183 84,17-47-58,-81 199-197,-101 194 292,110-277 257,96-195-534,-31 98 0,-11 84-96,54-179 257,-127 568 90,81-159-106,69-485-23,-44 559 82,70 266-129,-14-678-13,20 190 198,22-4-27,-15-188-67,92 225 0,-9-95 1131,-94-216-962,-20-44-189,42 83 324,-42-87-281,1 0 0,0-1 0,1 0-1,20 21 1,-4-4-802,-25-28-171,-5-2-2527,-3 0 394</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56"/>
    </inkml:context>
    <inkml:brush xml:id="br0">
      <inkml:brushProperty name="width" value="0.2" units="cm"/>
      <inkml:brushProperty name="height" value="0.2" units="cm"/>
    </inkml:brush>
  </inkml:definitions>
  <inkml:trace contextRef="#ctx0" brushRef="#br0">49 0 2560,'4'9'3515,"7"33"-1030,-3-2-1817,-3 1 0,2 63 0,-11 83-584,-1-34 308,-7 121-33,2-106-260,-6 64 367,2-26 690,3-59-339,3-57-793,5 106-1,11-81-205,2 69-2266,-10-164 598</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57"/>
    </inkml:context>
    <inkml:brush xml:id="br0">
      <inkml:brushProperty name="width" value="0.2" units="cm"/>
      <inkml:brushProperty name="height" value="0.2" units="cm"/>
    </inkml:brush>
  </inkml:definitions>
  <inkml:trace contextRef="#ctx0" brushRef="#br0">1 44 1152,'0'1'-59,"0"1"7578,1-2-6915,46 1 499,2-1-889,78-8-1,-88 2-233,186-22-132,-176 24 197,1 3 0,77 7 0,-53 2-535,-24-6-5878,-39-2 4085</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58"/>
    </inkml:context>
    <inkml:brush xml:id="br0">
      <inkml:brushProperty name="width" value="0.2" units="cm"/>
      <inkml:brushProperty name="height" value="0.2" units="cm"/>
    </inkml:brush>
  </inkml:definitions>
  <inkml:trace contextRef="#ctx0" brushRef="#br0">95 162 3328,'-1'11'788,"0"0"1,-1-1-1,-5 20 0,4-17-728,0-1 0,-2 18 0,5-11-74,1 0 0,1-1 0,0 1-1,7 26 1,-4-24 81,-1 0-1,2 41 0,-5-38 397,0-15-154,-1 0 1,0 0 0,-2 16-1,-12-45-154,8 9 2,1 0-1,0-1 1,1 0-1,0 0 1,-2-14-1,-6-63 270,9-22-531,3 71 49,-2-1 1,-8-51-1,7 81 86,-1-1-1,-5-12 1,-5-16 468,14 39-502,0 1 0,0-1 1,0 1-1,0-1 0,0 1 0,0-1 0,0 1 0,0-1 0,0 1 1,0-1-1,0 1 0,0-1 0,0 1 0,1-1 0,-1 1 1,0-1-1,0 1 0,1-1 0,-1 1 0,0 0 0,1-1 1,-1 1-1,0-1 0,1 1 0,-1 0 0,0-1 0,1 1 1,-1 0-1,1 0 0,-1-1 0,1 1 0,-1 0 0,0 0 1,1 0-1,-1-1 0,1 1 0,-1 0 0,1 0 0,-1 0 1,1 0-1,-1 0 0,1 0 0,0 0 0,25 2-131,-1 3 39,0 2 0,0 0 0,-1 2 0,0 0 0,0 2 0,-1 0 0,42 30 0,-62-39 34,1 1-1,-1 0 1,1 0 0,-1 0-1,0 1 1,0-1 0,-1 1 0,1 0-1,-1 0 1,0-1 0,0 1-1,0 1 1,0-1 0,-1 0-1,1 0 1,-1 1 0,0 4-1,0-2 202,-1-1 0,-1 0 0,1 0 0,-1 0-1,0 0 1,0 0 0,-1 0 0,0-1 0,0 1-1,0 0 1,-1-1 0,-3 7 0,-2 1 441,-1-1-1,0 1 1,-20 20 0,-39 30-2174,63-59 271,0 0 1,0-1-1,0 0 1,-10 5-1,-3 0-1221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59"/>
    </inkml:context>
    <inkml:brush xml:id="br0">
      <inkml:brushProperty name="width" value="0.2" units="cm"/>
      <inkml:brushProperty name="height" value="0.2" units="cm"/>
    </inkml:brush>
  </inkml:definitions>
  <inkml:trace contextRef="#ctx0" brushRef="#br0">0 1 7296,'0'4'2720,"5"-1"-2112,-3-3 32,-2 0-64,0 0-544,0 0-64,0 0-1696,-2 4-704,2-4-320,0-4-96</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60"/>
    </inkml:context>
    <inkml:brush xml:id="br0">
      <inkml:brushProperty name="width" value="0.2" units="cm"/>
      <inkml:brushProperty name="height" value="0.2" units="cm"/>
    </inkml:brush>
  </inkml:definitions>
  <inkml:trace contextRef="#ctx0" brushRef="#br0">11 1 8320,'0'4'3072,"0"-4"-2400,0 0 32,0 0-160,0 0-608,0 0-96,0 3-1504,-2-3-576,-3 0-896,1 0-320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61"/>
    </inkml:context>
    <inkml:brush xml:id="br0">
      <inkml:brushProperty name="width" value="0.2" units="cm"/>
      <inkml:brushProperty name="height" value="0.2" units="cm"/>
    </inkml:brush>
  </inkml:definitions>
  <inkml:trace contextRef="#ctx0" brushRef="#br0">1 1 3712,'15'2'1472,"-4"-2"-1120,0 0 32,-2 0 0,2 0-480,-11 0-1472,0 3-576,-4 1 832,-12 3 576</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62"/>
    </inkml:context>
    <inkml:brush xml:id="br0">
      <inkml:brushProperty name="width" value="0.2" units="cm"/>
      <inkml:brushProperty name="height" value="0.2" units="cm"/>
    </inkml:brush>
  </inkml:definitions>
  <inkml:trace contextRef="#ctx0" brushRef="#br0">0 1 4608,'16'7'1760,"-9"-5"-1376,12-4 448,-12 2 128,4 0-480,-2 0-192,-9 0-448,0 0-224,0 2-2144,-5 5-896</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63"/>
    </inkml:context>
    <inkml:brush xml:id="br0">
      <inkml:brushProperty name="width" value="0.2" units="cm"/>
      <inkml:brushProperty name="height" value="0.2" units="cm"/>
    </inkml:brush>
  </inkml:definitions>
  <inkml:trace contextRef="#ctx0" brushRef="#br0">129 2 256,'7'-2'186,"-3"4"839,-4-2 148,1 2-677,0-1 0,-1 1 0,1 0 0,-1 0 0,1-1 0,-1 1 0,0 0 0,0 0 0,0 3 0,-4 161 2000,4-49-2700,-12 440-14,-23-288 1262,18-156-728,-32 184-1313,45-281-1414,-11 29 1,8-23-566</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64"/>
    </inkml:context>
    <inkml:brush xml:id="br0">
      <inkml:brushProperty name="width" value="0.2" units="cm"/>
      <inkml:brushProperty name="height" value="0.2" units="cm"/>
    </inkml:brush>
  </inkml:definitions>
  <inkml:trace contextRef="#ctx0" brushRef="#br0">31 162 768,'-1'2'88,"0"-1"-1,0 1 1,-1-1-1,1 1 1,0-1 0,1 1-1,-1 0 1,0 0-1,0-1 1,1 1 0,-1 0-1,0 2 1,-5 30 629,5-27-653,-4 20 408,2 1 1,1 0-1,1 0 1,1 1 0,1-1-1,2 0 1,1-1-1,1 1 1,9 27-1,-13-51-453,0 0 0,1-1 1,0 1-1,0-1 0,0 0 0,0 1 0,0-1 0,0 0 1,1 0-1,0 0 0,0-1 0,-1 1 0,1 0 0,1-1 1,-1 0-1,0 0 0,1 0 0,-1 0 0,1-1 0,-1 1 1,1-1-1,0 0 0,0 0 0,-1 0 0,1 0 0,0-1 0,0 0 1,5 0-1,-1 0-15,1-1 0,-1 0 0,0 0 0,0-1 0,0 0 0,0 0 0,0-1 0,0 0 0,-1-1 0,1 1 0,-1-1 0,11-9 0,-3 1 99,0-2-1,-1 0 1,-1 0-1,0-1 1,15-25-1,-6 4-28,27-59 0,-41 76-88,-1 0-1,0-1 1,-2 0 0,5-29 0,-6 11-49,0-55-1,-4 134 328,8 55 0,-1-50 468,11 66-301,-14-91-351,2 0 0,1 0 0,11 24 0,-17-42-46,1 0 0,-1 0-1,1 0 1,-1-1 0,1 1 0,0-1-1,0 1 1,0-1 0,0 0 0,1 1 0,-1-1-1,1-1 1,-1 1 0,1 0 0,-1 0-1,1-1 1,0 0 0,3 2 0,-3-3-13,0 1 0,0-1 1,0 0-1,0 0 0,0 0 0,0 0 0,0-1 1,0 1-1,0-1 0,-1 1 0,1-1 1,0 0-1,0 0 0,0-1 0,-1 1 1,1 0-1,-1-1 0,5-3 0,4-5-37,-1 0 0,0-1 0,-1 0 0,0 0 0,-1-1 0,9-16 0,-3 7 6,56-99-28,-17 27 49,23-41 208,-75 133-346,-1 1 0,0-1 1,1 0-1,-1 1 1,1-1-1,-1 0 1,0 0-1,1 0 0,-1 1 1,0-1-1,0 0 1,0 0-1,0 0 1,0 0-1,0 1 0,0-1 1,0 0-1,0 0 1,0 0-1,0 0 1,0 1-1,-1-1 0,1 0 1,0 0-1,-1 1 1,1-1-1,0 0 1,-1 0-1,0 0 0,-3-3-2443</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65"/>
    </inkml:context>
    <inkml:brush xml:id="br0">
      <inkml:brushProperty name="width" value="0.2" units="cm"/>
      <inkml:brushProperty name="height" value="0.2" units="cm"/>
    </inkml:brush>
  </inkml:definitions>
  <inkml:trace contextRef="#ctx0" brushRef="#br0">0 63 3200,'0'0'48,"0"0"0,0 0 1,0 1-1,0-1 0,1 0 1,-1 0-1,0 0 0,0 0 1,0 0-1,0 0 0,0 0 0,0 0 1,0 0-1,0 0 0,0 1 1,0-1-1,0 0 0,0 0 0,1 0 1,-1 0-1,0 0 0,0 0 1,0 0-1,0 0 0,0 0 0,0 0 1,0 0-1,0 0 0,1 0 1,-1 0-1,0 0 0,0 0 1,0 0-1,0 0 0,0 0 0,0 0 1,0 0-1,0 0 0,1 0 1,-1 0-1,0 0 0,0 0 0,9-4 1841,15-8 748,-14 7-2173,10-4-373,0 2 0,1 1-1,0 0 1,0 2 0,40-4-1,-22 7-6953,-28-2 4452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49"/>
    </inkml:context>
    <inkml:brush xml:id="br0">
      <inkml:brushProperty name="width" value="0.2" units="cm"/>
      <inkml:brushProperty name="height" value="0.2" units="cm"/>
    </inkml:brush>
  </inkml:definitions>
  <inkml:trace contextRef="#ctx0" brushRef="#br0">114 8 1664,'0'-7'754,"1"8"212,1 13 55,-4 12 181,-4 31 0,-1-3-401,-17 137-213,-5 42-82,27-189-502,-15 381 178,17-385-436,-2 99 928,0-107-1824,-2 0 1,-10 41-1,10-50-1495,1 0 677</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66"/>
    </inkml:context>
    <inkml:brush xml:id="br0">
      <inkml:brushProperty name="width" value="0.2" units="cm"/>
      <inkml:brushProperty name="height" value="0.2" units="cm"/>
    </inkml:brush>
  </inkml:definitions>
  <inkml:trace contextRef="#ctx0" brushRef="#br0">2 295 768,'-1'-9'241,"1"7"-212,0 1 0,0 0 0,0 0 0,0-1 0,0 1 0,0 0 0,0-1 0,0 1 0,0 0 0,1 0 0,-1 0 1,0-1-1,1 1 0,-1 0 0,1 0 0,0 0 0,-1 0 0,1 0 0,0 0 0,-1 0 0,3-1 0,22-34 490,-5 7-313,0-1 1352,21-39 0,7-11 894,-47 79-2413,-1-1-1,1 1 1,0 0-1,0 0 1,0 0-1,0 0 1,0 0-1,0 0 1,0 0-1,0 1 1,0-1-1,0 0 1,1 1-1,0-2 1,-1 2-26,-1 0 0,1 0 0,0 0 0,-1 0 0,1 0 0,-1 0 0,1 0 0,-1 0 0,1 0 1,0 1-1,-1-1 0,1 0 0,-1 0 0,1 0 0,-1 1 0,1-1 0,-1 0 0,1 1 0,-1-1 0,1 0 0,-1 1 0,0-1 1,1 1-1,2 3-6,0 1 0,0-1 0,-1 1 1,0 0-1,4 9 0,-2-2-105,3 3 116,0 1 62,6 22-1,-12-32 57,1-1 0,-1 1-1,-1-1 1,1 1-1,-1-1 1,0 1 0,0-1-1,-2 8 1,-8 6 500,6-15-667,4-13-670,2 4 525,0 0 1,0 0-1,0 0 1,1 0-1,-1 0 1,1 0-1,0 1 1,1-1-1,-1 1 1,1 0 0,0 0-1,0 0 1,0 1-1,0-1 1,7-3-1,-7 4 297,0 1 0,0 0 0,1 0 1,-1 0-1,0 1 0,1-1 0,-1 1 0,1 0 0,-1 0 0,1 1 0,-1-1 0,1 1 0,0 0 1,-1 0-1,1 1 0,-1 0 0,1-1 0,7 4 0,-9-3 1,-1 0 0,1 1 0,-1 0 1,0-1-1,1 1 0,-1 0 0,0 0 0,0 1 0,-1-1 0,1 0 0,0 0 1,-1 1-1,1-1 0,-1 1 0,0 0 0,0-1 0,2 6 0,0 2 94,0 1 0,-1 0 0,1 13-1,-2-14-316,3 23-962,3-12-2658,-4-14 964</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67"/>
    </inkml:context>
    <inkml:brush xml:id="br0">
      <inkml:brushProperty name="width" value="0.2" units="cm"/>
      <inkml:brushProperty name="height" value="0.2" units="cm"/>
    </inkml:brush>
  </inkml:definitions>
  <inkml:trace contextRef="#ctx0" brushRef="#br0">110 0 4992,'-1'17'519,"1"1"0,1-1 0,1 0 0,0 0 0,6 19 0,3 19-375,-6-22 58,65 477 2263,-67-474-2101,-2 1 1,-5 62-1,-19 71 1089,5-46-826,-43 318-627,31-284-176,6-28-216,11-74-967,4-1 0,-5 95 0,13-110-883,-7 42-1,6-67 1256,-2 10-1194</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68"/>
    </inkml:context>
    <inkml:brush xml:id="br0">
      <inkml:brushProperty name="width" value="0.2" units="cm"/>
      <inkml:brushProperty name="height" value="0.2" units="cm"/>
    </inkml:brush>
  </inkml:definitions>
  <inkml:trace contextRef="#ctx0" brushRef="#br0">955 0 3712,'11'10'2354,"-10"-8"-2246,1-1 1,-1 0-1,0 0 1,1 1-1,-1-1 0,1 0 1,0 0-1,-1 0 1,1-1-1,2 2 0,60 16 1850,-42-13-1419,0 1-1,21 10 1,-24-7-469,-1 1 1,1 1-1,-2 1 0,0 1 1,0 0-1,24 26 1,-10-5-139,53 77 0,-58-70-2,27 56 1,14 51 70,-27-57-39,112 263 166,-111-240-179,32 139 1,-37-71 290,15 245 0,-25 397 848,-52-316-1340,-21-4 177,15-165 188,8-106 522,-76 321 0,62-403-390,-48 215-597,69-273 237,-40 185-424,-21-3 697,53-209 346,-2-2 0,-3 0 0,-58 91 0,-114 132-349,26-68-411,117-154 128,-81 68 0,-340 309 346,418-380-290,-53 49-2720,111-109 2346,1 1 0,-1 0 0,1-1-1,-1 0 1,-6 4 0,7-5-14,0-1 0,0 1 0,-1-1-1,1 1 1,0-1 0,-5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69"/>
    </inkml:context>
    <inkml:brush xml:id="br0">
      <inkml:brushProperty name="width" value="0.2" units="cm"/>
      <inkml:brushProperty name="height" value="0.2" units="cm"/>
    </inkml:brush>
  </inkml:definitions>
  <inkml:trace contextRef="#ctx0" brushRef="#br0">1 923 1792,'9'-6'855,"0"0"-1,0-1 1,9-8 0,57-66 106,155-166 3363,-39 61-3826,-127 128-145,106-123 1,-146 153-424,-10 11-1144,0-1 0,17-30 0,-26 35-1778,-1 2 139</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70"/>
    </inkml:context>
    <inkml:brush xml:id="br0">
      <inkml:brushProperty name="width" value="0.2" units="cm"/>
      <inkml:brushProperty name="height" value="0.2" units="cm"/>
    </inkml:brush>
  </inkml:definitions>
  <inkml:trace contextRef="#ctx0" brushRef="#br0">3 15 1920,'0'0'26,"-1"-1"-1,1 1 1,0 0 0,0 0 0,0-1 0,-1 1-1,1 0 1,0 0 0,0-1 0,0 1-1,0 0 1,0-1 0,0 1 0,0 0-1,0-1 1,0 1 0,0 0 0,0 0 0,0-1-1,0 1 1,0 0 0,0-1 0,0 1-1,0 0 1,0-1 0,0 1 0,0 0-1,0 0 1,1-1 0,-1 1 0,0 0 0,0-1-1,0 1 1,0 0 0,1 0 0,-1 0-1,0-1 1,0 1 0,1 0 0,-1 0-1,0-1 1,2 0 39,-1 0 95,-1 1-16,0 0 42,12 8 1089,-1 0-514,0 0 1,0 1-1,-1 0 1,0 1-1,0 0 1,11 17-1,0-1 47,23 24-207,-2 3 0,67 113 0,-61-78-546,156 267 258,-94-177-4537,-79-124 1291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71"/>
    </inkml:context>
    <inkml:brush xml:id="br0">
      <inkml:brushProperty name="width" value="0.2" units="cm"/>
      <inkml:brushProperty name="height" value="0.2" units="cm"/>
    </inkml:brush>
  </inkml:definitions>
  <inkml:trace contextRef="#ctx0" brushRef="#br0">0 58 3968,'76'-10'3919,"-22"2"-3054,253-25-215,62 26-676,-255 9 97,-58-3 5,0 2 0,110 18-1,-162-18-262,0 0 0,-1-1 0,1 2 0,-1-1 0,1 0 0,-1 1 0,1-1 0,-1 1-1,0 0 1,0 0 0,3 3 0,-4 5-2058</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72"/>
    </inkml:context>
    <inkml:brush xml:id="br0">
      <inkml:brushProperty name="width" value="0.2" units="cm"/>
      <inkml:brushProperty name="height" value="0.2" units="cm"/>
    </inkml:brush>
  </inkml:definitions>
  <inkml:trace contextRef="#ctx0" brushRef="#br0">0 49 2048,'12'11'957,"-9"-8"-993,0-1 0,-1 0 0,1 1-1,-1 0 1,1-1 0,-1 1 0,0 0-1,0 0 1,0 1 0,0-1 0,2 7 0,12 42 2354,16 63-482,-2 24-87,-30-138-1741,0 0 0,0 0-1,1 0 1,-1 0-1,0 0 1,0 0 0,1 0-1,-1 0 1,0 0 0,1 0-1,-1 0 1,1 0-1,-1-1 1,1 1 0,0 0-1,1 1 1,-2-2-21,1 0 1,-1 0-1,0 0 1,1 0-1,-1 0 1,0 0 0,1-1-1,-1 1 1,0 0-1,1 0 1,-1 0-1,0-1 1,1 1-1,-1 0 1,0 0-1,1-1 1,-1 1-1,0 0 1,0 0 0,1-1-1,-1 1 1,0 0-1,0-1 1,0 1-1,0 0 1,1-1-1,-1 1 1,0-1-1,2-4-275,0-1-1,0 0 1,0 1-1,1-9 1,-1-15 702,-1 0 0,-1 1 0,-2-1 1,-1 0-1,-1 1 0,-1 0 0,-1 0 0,-15-38 1,-5-11-474,24 69-119,5 6-241,9 12-341,-6-4 800,29 24-136,73 47 0,-90-66 106,54 36 191,-65-41-163,-1-1-1,1 1 1,-1-1-1,-1 2 1,1-1 0,-1 1-1,-1-1 1,5 9-1,-7-11 44,-1-1 0,0 1 0,0-1 0,0 1 0,0-1 1,-1 1-1,1 0 0,-1 0 0,0-1 0,0 1 0,-1 0 0,1-1 0,-1 1 0,0 0 0,0-1 0,0 1 0,0-1 0,0 1 1,-1-1-1,0 0 0,1 1 0,-1-1 0,-3 4 0,-2 1 25,0 1 0,-1-1 0,1 0 0,-2 0 0,1-1 0,-16 10 0,-3-2-1630,18-11-102,0-1 1,1 0-1,-12 2 1,-8-1-1042</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73"/>
    </inkml:context>
    <inkml:brush xml:id="br0">
      <inkml:brushProperty name="width" value="0.2" units="cm"/>
      <inkml:brushProperty name="height" value="0.2" units="cm"/>
    </inkml:brush>
  </inkml:definitions>
  <inkml:trace contextRef="#ctx0" brushRef="#br0">1 38 1152,'0'1'76,"0"0"1,1-1-1,-1 1 0,0 0 1,1 0-1,-1 0 0,0 0 1,1 0-1,-1-1 0,1 1 0,0 0 1,-1-1-1,1 1 0,-1 0 1,1-1-1,0 1 0,0 0 1,-1-1-1,1 1 0,0-1 1,0 0-1,0 1 0,0-1 1,0 0-1,-1 1 0,1-1 1,0 0-1,0 0 0,0 0 1,0 0-1,0 0 0,1 0 1,34 0 1639,-35 0-1663,191-24 3560,-95 9-3198,126-1-1,-197 18-1011,-10 3-3952,-12-1 1829</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74"/>
    </inkml:context>
    <inkml:brush xml:id="br0">
      <inkml:brushProperty name="width" value="0.2" units="cm"/>
      <inkml:brushProperty name="height" value="0.2" units="cm"/>
    </inkml:brush>
  </inkml:definitions>
  <inkml:trace contextRef="#ctx0" brushRef="#br0">1 41 3328,'78'-3'5627,"38"-8"-4328,-24 2-1175,-32 3-58,120-5 327,-173 11-677,0 1 0,0 1 1,0-1-1,0 1 0,6 2 0,-3 0-1373,1-1-732</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75"/>
    </inkml:context>
    <inkml:brush xml:id="br0">
      <inkml:brushProperty name="width" value="0.2" units="cm"/>
      <inkml:brushProperty name="height" value="0.2" units="cm"/>
    </inkml:brush>
  </inkml:definitions>
  <inkml:trace contextRef="#ctx0" brushRef="#br0">6 222 3456,'-5'-5'1513,"9"3"-1010,-3 2-71,-1 0 74,20 10 1356,-16-5-1672,0-1 1,0 1-1,0 0 1,0 0 0,-1 0-1,4 8 1,14 36 675,-16-38-608,25 64 710,67 195-544,-49-88-372,78 248-162,-95-350 412,-3 2 0,22 114 0,-41-136-51,-9-60-257,0 0 1,0 0-1,0 0 0,0 1 1,0-1-1,0 0 0,0 0 1,0 0-1,0 0 0,0 1 0,0-1 1,0 0-1,0 0 0,0 0 1,0 0-1,0 0 0,0 1 1,0-1-1,1 0 0,-1 0 1,0 0-1,0 0 0,0 0 1,0 0-1,0 0 0,0 1 1,0-1-1,1 0 0,-1 0 1,0 0-1,0 0 0,0 0 1,0 0-1,0 0 0,1 0 1,-1 0-1,0 0 0,0 0 1,1 0-1,4-5-27,3-10 165,-7 13-116,4-11-22,0 1 1,-2-1 0,1 0 0,1-16-1,6-56-80,4-43 647,-13 110-552,19-215 18,-14 185-35,2 0-1,28-83 1,67-115 6,-50 126 14,91-172 139,-78 166-62,-55 104-333,17-23 0,1 3-5064,-23 32 2662,1 0-458</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50"/>
    </inkml:context>
    <inkml:brush xml:id="br0">
      <inkml:brushProperty name="width" value="0.2" units="cm"/>
      <inkml:brushProperty name="height" value="0.2" units="cm"/>
    </inkml:brush>
  </inkml:definitions>
  <inkml:trace contextRef="#ctx0" brushRef="#br0">23 34 2304,'0'1'77,"0"0"-1,0 0 1,0 0-1,-1 0 1,1 0-1,0 0 1,-1 0 0,1 0-1,0 0 1,-1 0-1,0 0 1,1 0-1,-1-1 1,1 1 0,-2 1-1,1-1 46,0 0 0,0 0-1,1 0 1,-1-1 0,1 1 0,-1 0-1,1 0 1,-1 0 0,1 0 0,-1 0-1,1 0 1,0 1 0,-1-1 0,1 0-1,0 2 1,-4 39 2598,2-33-2556,1 0 0,0 1 0,1 17 0,3-6-133,1 0 1,1-1-1,12 33 1,29 55-174,-42-99 184,0-1 0,0 0 0,1 0 0,0 0 0,1 0 0,8 8 0,-12-14-1,0 0 0,0 0 0,0-1 1,1 1-1,-1 0 0,1-1 0,-1 1 0,1-1 0,-1 0 0,1 0 0,0 0 0,0 0 0,0 0 0,0-1 0,-1 1 0,1-1 1,0 0-1,0 0 0,0 0 0,0 0 0,0 0 0,0-1 0,4 0 0,2-3 52,0 1 0,0-1 0,0 0 0,-1-1 0,1 0 0,9-7 0,43-41 105,-50 43-151,20-21-60,-1-1 0,-2-1 1,-1-1-1,37-63 0,-51 75 242,-2-1 1,14-40-1,-21 45 18,-3 17-218,-1 0 0,0-1 0,0 1 0,1 0 0,-1 0 0,0 0 0,0 0 0,0 0 0,-1 0 0,1 0 0,0-1 0,0 1 0,-1 0 1,0-1-1,1 2-25,0 0 1,0 0 0,0 0 0,0 0-1,-1 0 1,1 0 0,0 0 0,0 0 0,0 0-1,-1 0 1,1 0 0,0 0 0,0 0-1,0 0 1,0 0 0,-1 0 0,1 0-1,0 0 1,0 1 0,0-1 0,0 0-1,0 0 1,-1 0 0,1 0 0,0 0-1,0 0 1,0 1 0,0-1 0,0 0 0,0 0-1,0 0 1,0 0 0,-1 1 0,1-1-1,0 0 1,0 0 0,0 0 0,0 1-1,0-1 1,0 0 0,0 0 0,0 0-1,0 0 1,0 1 0,0-1 0,0 0 0,0 0-1,1 1 1,-3 10-20,0 21 17,-1-1-1,-15 61 0,-2 20 27,19-98-25,0 1 0,1 0-1,0-1 1,2 1 0,4 25-1,-2-24-19,0-1-1,1 1 0,14 28 1,-17-40 15,0 0 0,0 0 1,1 0-1,0 0 1,0 0-1,0-1 0,0 0 1,0 1-1,1-1 0,-1 0 1,1 0-1,0-1 1,0 1-1,0-1 0,0 0 1,1 0-1,-1 0 1,5 1-1,-5-3 34,-1 1 0,1-1 0,0 0-1,0 0 1,-1 0 0,1-1 0,0 0 0,-1 1 0,1-1 0,0 0-1,-1 0 1,1-1 0,-1 1 0,0-1 0,1 0 0,-1 0 0,0 0-1,0 0 1,0-1 0,3-3 0,3-2 122,-1-2 0,0 1 1,0-1-1,11-20 0,-13 18-57,0 0 1,0-1-1,-1 0 1,3-16-1,10-55 268,-13 51-372,13-39-1,34-64-3442,-39 108 170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76"/>
    </inkml:context>
    <inkml:brush xml:id="br0">
      <inkml:brushProperty name="width" value="0.2" units="cm"/>
      <inkml:brushProperty name="height" value="0.2" units="cm"/>
    </inkml:brush>
  </inkml:definitions>
  <inkml:trace contextRef="#ctx0" brushRef="#br0">0 0 2816,'0'0'976,"16"6"501,9 1-560,-18-5-751,0-1 1,0 1-1,0 0 1,0 1-1,-1 0 1,1 0-1,-1 0 1,0 1-1,11 8 0,-10-6 20,-1 2-1,1-1 0,-1 1 1,0 0-1,8 16 0,20 50 787,-17-35-581,54 126 181,25 52-653,38 72-79,-1-4 629,-117-250-146,-6-13 261,0-1 0,21 31 0,-31-52-538,0 0 0,0 1 1,1-1-1,-1 0 0,0 1 1,0-1-1,1 0 1,-1 1-1,0-1 0,0 0 1,1 1-1,-1-1 0,0 0 1,1 0-1,-1 0 0,0 1 1,1-1-1,-1 0 1,1 0-1,-1 0 0,0 0 1,1 0-1,-1 1 0,1-1 1,-1 0-1,0 0 0,1 0 1,-1 0-1,1-1 1,0 1-17,0 0 1,-1-1-1,1 1 1,-1-1-1,1 0 1,-1 1-1,1-1 1,-1 1-1,0-1 1,1 0-1,-1 1 1,0-1-1,1 0 1,-1 1-1,0-2 1,6-32-37,-5 30 63,4-38-188,31-218-351,-22 184 394,33-104 0,95-254 141,-78 265 102,-62 165-182,18-37-65,-18 37-52,1 1 0,-1 0 0,1 0 0,-1 0 1,1 0-1,0 0 0,0 0 0,0 1 0,4-3 1,1-1-624,-6 5 245,-1-1 1,1 1-1,0 0 1,-1 0-1,1 0 0,0 0 1,0 0-1,3-1 0,3 2-2144</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77"/>
    </inkml:context>
    <inkml:brush xml:id="br0">
      <inkml:brushProperty name="width" value="0.2" units="cm"/>
      <inkml:brushProperty name="height" value="0.2" units="cm"/>
    </inkml:brush>
  </inkml:definitions>
  <inkml:trace contextRef="#ctx0" brushRef="#br0">17 521 1792,'-1'-1'128,"0"-1"0,-1 1 0,1 0 0,0 0 0,0 0 0,0-1 0,0 1 0,0-1 0,0 1 0,0-1 0,0 1 0,0-1 0,1 1 0,-1-1 0,1 0 0,-1 1 0,1-1 0,0 0 0,0 0 0,0-2 0,0 1 11,1 1-1,-1 0 0,1 0 1,0-1-1,0 1 0,0 0 1,0 0-1,1 0 0,-1 0 0,0 0 1,1 1-1,0-1 0,-1 0 1,1 1-1,2-3 0,215-153 2652,-208 150-2796,162-126 110,-65 46 69,-81 66-83,-19 13-466,2 0 1,-1 1-1,18-10 0,-9 10-1853</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78"/>
    </inkml:context>
    <inkml:brush xml:id="br0">
      <inkml:brushProperty name="width" value="0.2" units="cm"/>
      <inkml:brushProperty name="height" value="0.2" units="cm"/>
    </inkml:brush>
  </inkml:definitions>
  <inkml:trace contextRef="#ctx0" brushRef="#br0">1 1 4480,'5'2'381,"0"1"1,0-1-1,1 0 0,-1-1 1,1 0-1,0 1 0,6-1 1,24 7 12,-17 0-414,-1 0-1,0 2 1,0 0-1,-1 1 1,-1 1-1,18 16 1,4 1 152,273 208 2258,-242-183-1750,25 19-174,-74-59-2080,27 13-1,-32-21-1782,0-2 565</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79"/>
    </inkml:context>
    <inkml:brush xml:id="br0">
      <inkml:brushProperty name="width" value="0.2" units="cm"/>
      <inkml:brushProperty name="height" value="0.2" units="cm"/>
    </inkml:brush>
  </inkml:definitions>
  <inkml:trace contextRef="#ctx0" brushRef="#br0">5 206 2560,'-4'-4'1868,"4"4"2237,12 1-3540,124-11-645,-74 6 509,76 3-1,-61 2 123,75-3 319,-151 2-886,-1 0 69,0 0 32,0 0-21,0 0-21,-4 54 208,1-42-191,2-10 15,0-7-24,1-1 9,-1 0 0,0 0-1,0 0 1,-4-11 0,-2-5 137,3 7 38,0 1 0,-1 1 0,-1-1 0,-8-13 0,8 15-305,0 0 1,1 0-1,0-1 1,-6-26-1,10 39 62,1-1 0,0 1 0,0-1 0,0 1 0,0-1 0,0 0 0,0 1 0,0-1 0,0 1 0,0-1 0,0 1 0,0-1 0,0 1 0,0-1 0,0 1 0,0-1 0,0 1 0,1-1 0,-1 1 0,0-1 0,0 1 0,1-1 0,-1 1 0,0-1 0,1 1 0,-1 0 0,0-1 0,1 0 0,0 1-2,0 0 0,0 0 0,0 0 0,0 0 0,0 0 1,-1 0-1,1 0 0,0 0 0,0 0 0,0 0 0,0 0 0,0 1 0,-1-1 0,1 0 0,1 1 1,3 2-30,0 0 1,0-1 0,0 2 0,6 4 0,33 27-75,-31-26 202,0 1 0,-1 1-1,0 0 1,16 20-1,-26-30-103,-1 1-1,0 0 1,0 0-1,0 0 1,-1 0-1,1 1 1,0-1-1,-1 0 1,1 0-1,-1 0 1,0 0-1,0 1 1,0-1-1,0 0 1,0 0-1,0 0 1,0 1-1,-1-1 1,1 0-1,-1 0 1,0 0-1,0 0 1,0 0-1,0 0 1,0 0-1,-2 3 1,-4 5-257,0-1 1,-1 0-1,-15 15 1,14-15 175,-4 3-892,0-1 0,-1 0 0,-29 18 0,24-18-1406</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80"/>
    </inkml:context>
    <inkml:brush xml:id="br0">
      <inkml:brushProperty name="width" value="0.2" units="cm"/>
      <inkml:brushProperty name="height" value="0.2" units="cm"/>
    </inkml:brush>
  </inkml:definitions>
  <inkml:trace contextRef="#ctx0" brushRef="#br0">1 0 2176,'1'1'97,"0"0"0,0 1 1,-1-1-1,1 0 0,0 0 0,0 1 0,-1-1 1,1 1-1,-1-1 0,1 0 0,-1 1 0,1-1 1,-1 1-1,0-1 0,0 3 0,0 28 643,-1-16-448,1-10-155,7 269 1875,2 76-1921,-6-121 1327,4-122-530,0 32 2304,1-159-2184,17-99-970,22-79-26,-36 161 32,1 0-1,2 1 0,25-46 1,151-209 25,-166 257-15,82-112 62,-79 112-103,1 1-1,41-35 1,-61 61 41,0 0 1,17-8-1,-17 10-373,-1 0 1,0-1 0,0 1-1,10-9 1,-17 12-1090,0 1-389</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81"/>
    </inkml:context>
    <inkml:brush xml:id="br0">
      <inkml:brushProperty name="width" value="0.2" units="cm"/>
      <inkml:brushProperty name="height" value="0.2" units="cm"/>
    </inkml:brush>
  </inkml:definitions>
  <inkml:trace contextRef="#ctx0" brushRef="#br0">1 61 2304,'0'0'71,"0"0"-1,1 0 1,-1 0 0,1 0-1,-1 1 1,1-1 0,-1 0-1,0 1 1,1-1 0,-1 0-1,0 0 1,1 1 0,-1-1-1,0 1 1,1-1 0,-1 0-1,0 1 1,0-1 0,0 1-1,1-1 1,-1 0 0,0 1-1,0-1 1,0 1 0,0-1-1,0 1 1,0-1 0,0 1-1,0-1 1,0 1 0,1 21 1654,-1-12-1220,44 236 1782,-32-189-2083,176 661 105,-172-669-15,-10-25 179,2-1 1,0 0-1,2-1 1,19 35-1,-29-56-425,1-1-1,-1 1 1,1 0-1,-1 0 1,1 0-1,0 0 1,-1 0-1,1-1 1,0 1 0,0 0-1,0-1 1,-1 1-1,1 0 1,0-1-1,0 1 1,0-1-1,0 1 1,0-1-1,0 0 1,0 0-1,0 1 1,2-1-1,-2 0-6,0 0-1,0-1 1,0 1-1,0-1 1,0 1 0,0-1-1,-1 1 1,1-1-1,0 1 1,0-1-1,0 0 1,-1 0-1,1 1 1,0-1-1,-1 0 1,1 0-1,-1 0 1,2-1 0,2-6 101,-1-1 1,1 1 0,3-18 0,-6 25-146,27-141 120,-10 47-122,-11 62 11,58-242-15,-49 224-26,1 0 0,3 2-1,33-60 1,14 2-95,87-107 0,-140 195 54,-4 6-222,0 1 0,0 0 0,23-18 0,-27 25-313,1 0 0,0 1 0,0 0 0,0 0 0,11-4 0,23-12-6050,-18 11 4922</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82"/>
    </inkml:context>
    <inkml:brush xml:id="br0">
      <inkml:brushProperty name="width" value="0.2" units="cm"/>
      <inkml:brushProperty name="height" value="0.2" units="cm"/>
    </inkml:brush>
  </inkml:definitions>
  <inkml:trace contextRef="#ctx0" brushRef="#br0">77 12 2944,'-2'-1'207,"0"-1"1,0 1 0,0 0-1,0 0 1,1-1-1,-2 2 1,-2-3-1,4 3-125,0 0 0,0 0 0,0 0 0,0 0 0,0 0 0,1 0 0,-1 0 0,0 0 0,0 0 0,0 0 0,0 1 0,0-1 0,1 0-1,-1 0 1,0 1 0,0-1 0,0 1 0,1-1 0,-1 1 0,-1 0 0,-5 4 159,6-4-246,0 0-1,-1 0 0,1 0 1,0 1-1,-1-1 0,1 0 1,0 0-1,0 1 0,0-1 1,0 1-1,0-1 1,0 1-1,1-1 0,-1 1 1,0-1-1,1 1 0,-1 0 1,1-1-1,0 1 0,-1 2 1,-5 81-209,4-41 161,-3 60 989,14 178 0,-6-252-2056,2-6-501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83"/>
    </inkml:context>
    <inkml:brush xml:id="br0">
      <inkml:brushProperty name="width" value="0.2" units="cm"/>
      <inkml:brushProperty name="height" value="0.2" units="cm"/>
    </inkml:brush>
  </inkml:definitions>
  <inkml:trace contextRef="#ctx0" brushRef="#br0">7 56 3584,'-6'-5'1126,"5"0"1165,1 2-1015,0 3-1194,0 0 0,0 0 0,1-1 0,-1 1 0,0 0 0,0 0 0,0-1 0,0 1 0,0 0 0,1 0 0,-1-1 0,0 1 0,0 0 0,1 0 0,-1 0 0,0 0 0,0-1 0,1 1 0,-1 0 0,0 0 0,0 0 0,1 0 0,-1 0 0,0 0 0,1 0 0,-1 0 0,0 0 0,0 0 0,1 0 0,0 0 0,12-1-259,-6 1 319,130-15 1475,52-5-218,-135 17-1283,84 6 0,-65 5-65,-1 3 1,133 39-1,-167-40-3101,-22-6-214</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84"/>
    </inkml:context>
    <inkml:brush xml:id="br0">
      <inkml:brushProperty name="width" value="0.2" units="cm"/>
      <inkml:brushProperty name="height" value="0.2" units="cm"/>
    </inkml:brush>
  </inkml:definitions>
  <inkml:trace contextRef="#ctx0" brushRef="#br0">5 4 3968,'-2'-1'322,"-1"0"578,4 2 89,0 0-853,-1 0 1,1 0-1,-1 0 0,1 0 0,-1 0 0,0 1 0,1-1 0,-1 0 1,0 0-1,0 0 0,0 2 0,19 373-1185,22-2 14,-14-147 2991,-19-166-263,28 108 1,-36-169-1693,0 0 0,0 0 1,0 0-1,0 0 0,0 1 1,0-1-1,1 0 0,-1 0 1,0 0-1,0 0 0,0 0 1,0 0-1,0 0 0,0 1 1,1-1-1,-1 0 0,0 0 1,0 0-1,0 0 0,0 0 1,1 0-1,-1 0 0,0 0 1,0 0-1,0 0 0,0 0 1,1 0-1,-1 0 0,0 0 1,0 0-1,0 0 0,0 0 1,1 0-1,-1 0 0,0 0 1,0 0-1,0 0 0,0 0 1,1 0-1,-1 0 0,0 0 1,0-1-1,0 1 0,0 0 1,0 0-1,0 0 0,1 0 1,5-7-2,0-4 0,-2 0 0,0 0 0,4-17 0,-1 3 0,-1 9-1,1 0 0,14-23 0,3-8 14,28-80 387,121-218 452,-158 315-808,106-211 143,-80 165-287,42-78 365,-53 113-297,-29 40-170,-1 1-225,-4 1-2192,0 2-175</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85"/>
    </inkml:context>
    <inkml:brush xml:id="br0">
      <inkml:brushProperty name="width" value="0.2" units="cm"/>
      <inkml:brushProperty name="height" value="0.2" units="cm"/>
    </inkml:brush>
  </inkml:definitions>
  <inkml:trace contextRef="#ctx0" brushRef="#br0">1 325 3072,'1'2'193,"1"0"1,0-1-1,0 1 1,0-1-1,0 1 1,0-1 0,0 0-1,1 0 1,-1 0-1,4 1 1,9 5 509,-6-1-376,-1 0 0,0 1 1,-1 0-1,1 0 0,-1 1 0,9 12 1,30 55 268,-31-48-598,52 92-179,77 196-1,-12 16 3462,-127-318-3057,1 1-1,0-1 0,1 0 0,0-1 0,15 20 1,-21-32-215,-1 1 1,1-1 0,-1 1 0,1-1 0,0 1-1,-1-1 1,1 1 0,0-1 0,0 1 0,0-1-1,-1 0 1,1 0 0,0 1 0,0-1 0,0 0-1,-1 0 1,1 0 0,0 0 0,0 0 0,0 0-1,0 0 1,0 0 0,-1 0 0,1 0 0,0-1-1,0 1 1,0 0 0,-1 0 0,1-1 0,0 1-1,0-1 1,-1 1 0,1-1 0,0 1 0,-1-1-1,1 1 1,0-1 0,-1 1 0,1-1 0,-1 0-1,1 1 1,-1-1 0,1-1 0,3-3-30,0-1 0,-1 0 0,1 0 0,2-7 0,3-11 19,-1-1-1,-1 1 0,3-28 1,5-16 2,91-332 122,44-37-239,-126 378-63,1 0 1,54-87-1,-76 142 150,-2 2-80,0-1 1,1 1-1,-1 0 0,1-1 1,-1 1-1,1 0 1,0 0-1,0 0 1,0 0-1,0 1 0,0-1 1,0 0-1,0 1 1,1 0-1,-1-1 1,3 0-1,-4 2 28,-1 0 0,1 0 0,-1 0 0,0 0 0,1 0 0,-1 0 0,1 0 0,-1 0 0,0 0 0,1 0 0,-1 0 0,1 0 0,-1 0 0,0 0 1,1 1-1,-1-1 0,1 0 0,-1 0 0,0 0 0,1 1 0,-1-1 0,0 0 0,1 1 0,-1-1 0,0 0 0,0 1 0,1-1 0,-1 0 0,0 1 0,0-1 0,0 0 0,1 1 0,-1-1 0,0 0 0,0 1 0,0-1 0,0 1 0,0-1 0,0 1 0,0-1 0,0 1 0,1 0-102,6 18-2274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09:04:17.561"/>
    </inkml:context>
    <inkml:brush xml:id="br0">
      <inkml:brushProperty name="width" value="0.2" units="cm"/>
      <inkml:brushProperty name="height" value="0.2" units="cm"/>
    </inkml:brush>
  </inkml:definitions>
  <inkml:trace contextRef="#ctx0" brushRef="#br0">0 359 2560,'1'-1'68,"-1"1"-1,1-1 1,-1 1-1,1-1 1,-1 1 0,1 0-1,-1-1 1,1 1 0,0 0-1,-1-1 1,1 1 0,0 0-1,-1 0 1,1 0 0,-1 0-1,1-1 1,0 1-1,-1 0 1,1 0 0,0 0-1,0 0 1,-1 0 0,2 1-1,-2-1-20,1 0-1,-1 0 1,0 0-1,1 0 1,-1 1-1,1-1 1,-1 0-1,0 0 1,1 0-1,-1 0 1,0 0-1,1 0 1,-1 0-1,1-1 1,-1 1-1,0 0 1,1 0-1,-1 0 1,0 0 0,1 0-1,-1 0 1,0-1-1,1 1 1,-1 0-1,0 0 1,0 0-1,1-1 1,-1 1-1,0 0 1,0-1-1,1 1 1,-1 0-1,0 0 1,0-1-1,0 1 1,1 0-1,-1-1 1,0 1-1,0-1 1,0 1-1,0 0 1,0-1-1,0 1 1,0 0-1,0-1 1,0 1-1,0-1 1,0 1 4,0 0 1,0 0-1,0 0 1,0 0-1,0 0 1,0 0 0,0 0-1,0 0 1,0 0-1,0 0 1,0-1-1,0 1 1,0 0-1,0 0 1,0 0-1,0 0 1,0 0-1,0 0 1,0 0 0,0 0-1,0 0 1,0 0-1,0 0 1,0 0-1,-1 0 1,1 0-1,0 0 1,0 0-1,0 0 1,0 0-1,0 0 1,0 0-1,0 0 1,0 0 0,0 0-1,0 0 1,0 0-1,0 0 1,0 0-1,0 0 1,0 0-1,0 0 1,-1 0-1,1 0 1,0 0-1,0 0 1,0 0 0,0 0-1,0 0 1,0 0-1,0 0 1,0 0-1,0 0 1,0 0-1,0 0 1,0 0-1,0 1 1,0-1-1,0 0 1,0 0 0,0 0-1,0 0 1,0 0-1,-6 6 1021,-4 10-616,9-13-394,1 1 1,-1-1-1,1 1 0,0-1 0,0 0 0,0 1 0,1-1 0,-1 1 1,1-1-1,1 4 0,14 34 50,-11-31-78,-1-1-1,6 21 0,6 72 7,-8-46 48,-6-42-104,1 0 0,0 0 0,1-1 0,1 1 0,8 16 0,-9-22 3,1 0 1,-1-1 0,1 0 0,0 0 0,1-1 0,0 1 0,0-1 0,0 0 0,1-1 0,7 6 0,-2-3 18,-8-5-7,0-1 0,0 1 1,0-1-1,9 4 0,-11-5-7,0-1 0,0 1 0,0-1 0,0 0 0,1 0 0,-1 0-1,0 0 1,0 0 0,0 0 0,0-1 0,0 1 0,0-1-1,0 1 1,0-1 0,2-1 0,45-15-35,-39 14 54,1-1-1,-1 1 1,0-2 0,0 1 0,15-10-1,23-24-68,-2-2-1,67-76 0,60-104 279,-137 170-253,-9 8-311,-2-1 0,-2-1 0,20-54 0,-7 17-6104,-21 49 3835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51"/>
    </inkml:context>
    <inkml:brush xml:id="br0">
      <inkml:brushProperty name="width" value="0.2" units="cm"/>
      <inkml:brushProperty name="height" value="0.2" units="cm"/>
    </inkml:brush>
  </inkml:definitions>
  <inkml:trace contextRef="#ctx0" brushRef="#br0">0 327 1792,'16'-11'1219,"0"0"1,-1-1-1,14-15 0,-15 14-1055,-1-2 0,-1 0 0,0-1 0,-1 0 0,12-25 0,-3 2 100,44-66 0,-64 105-221,0 0-1,0-1 0,1 1 1,-1 0-1,0-1 1,0 1-1,0 0 1,0 0-1,0-1 1,1 1-1,-1 0 1,0 0-1,0 0 1,0-1-1,1 1 1,-1 0-1,0 0 1,0 0-1,1-1 0,-1 1 1,0 0-1,0 0 1,1 0-1,-1 0 1,0 0-1,1 0 1,-1 0-1,0 0 1,0 0-1,1 0 1,-1 0-1,0 0 1,1 0-1,-1 0 1,2 10 433,-5 18-380,-1-6 25,-9 43 306,2 1 0,-2 95 0,13-132-475,1-14-353,-1 1-1,-2 15 0,-4-15-2942,6-16 939</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86"/>
    </inkml:context>
    <inkml:brush xml:id="br0">
      <inkml:brushProperty name="width" value="0.2" units="cm"/>
      <inkml:brushProperty name="height" value="0.2" units="cm"/>
    </inkml:brush>
  </inkml:definitions>
  <inkml:trace contextRef="#ctx0" brushRef="#br0">16 10 3968,'-14'14'2480,"13"-14"-1787,1 0-90,7-1-237,0 1 0,1-2 0,-1 1 0,12-5 0,17-4 156,-1 8-334,0 1 0,0 1 0,1 3 0,35 6-1,44 2-76,295-1 481,-403-10-626,-2-1-199,-1 1-1,1 0 1,-1 1-1,1-1 1,-1 1 0,0 0-1,1 0 1,-1 0 0,6 3-1,-9-4 119,-1 0 0,0 0 0,1 0 0,-1 0 0,0 1 0,1-1 0,-1 0-1,0 0 1,0 0 0,1 1 0,-1-1 0,0 0 0,0 1 0,1-1 0,-1 0-1,0 1 1,0-1 0,0 0 0,0 1 0,1-1 0,-1 0 0,0 1 0,-4 11-2901,-5 12 749</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87"/>
    </inkml:context>
    <inkml:brush xml:id="br0">
      <inkml:brushProperty name="width" value="0.2" units="cm"/>
      <inkml:brushProperty name="height" value="0.2" units="cm"/>
    </inkml:brush>
  </inkml:definitions>
  <inkml:trace contextRef="#ctx0" brushRef="#br0">45 62 3968,'-43'19'2570,"42"-19"-1828,3 0-633,-1-1 0,1 1 0,0-1 0,0 0 0,-1 0 0,1 0 0,0 0 0,-1 0 0,1 0 0,-1 0 0,2-2 0,6-4 49,6-2 149,1 1-1,1 0 0,-1 2 0,1 0 0,0 0 0,1 2 1,-1 0-1,19-1 0,22 1 733,66 2 1,-72 3-835,177 9 537,-165-7-752,-21-3-2839,-32 0 844</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88"/>
    </inkml:context>
    <inkml:brush xml:id="br0">
      <inkml:brushProperty name="width" value="0.2" units="cm"/>
      <inkml:brushProperty name="height" value="0.2" units="cm"/>
    </inkml:brush>
  </inkml:definitions>
  <inkml:trace contextRef="#ctx0" brushRef="#br0">31 271 1792,'-30'29'5226,"30"-29"-4319,0-10 613,2 4-1477,1 1 0,-1-1 1,1 1-1,5-7 0,1-3 61,15-26 232,2 1 0,44-53 0,-68 91-331,9-11 40,16-15 0,-25 26-51,1 0 0,-1-1 0,1 1 0,0 0 0,0 0 0,-1 1 0,1-1 0,0 1 0,1-1 0,-1 1 0,0 0 0,0 0 0,6-1 0,-7 3-25,0-1 1,0 1 0,0-1-1,0 1 1,0 0 0,0-1 0,0 1-1,0 0 1,0 0 0,0 1-1,-1-1 1,1 0 0,0 1-1,-1-1 1,1 1 0,-1-1-1,3 4 1,1 2 11,1 1 0,5 12 0,-5-10 197,-1-1 0,1 0-1,1 0 1,0 0 0,15 15 0,-17-20-121,0 0 0,1 0-1,-1-1 1,1 1 0,0-1 0,0 0 0,0-1 0,0 0 0,0 0 0,1 0-1,9 1 1,-1-1 19,1-1 0,0-1 0,0 0 0,0-1 0,0-1 0,-1 0 0,16-5 0,-9 1-108,-1-1 0,0 0 0,-1-2 0,29-16 0,-38 18-475,0 0-1,-1-1 1,0-1-1,0 1 1,9-11-1,1-7-2105</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89"/>
    </inkml:context>
    <inkml:brush xml:id="br0">
      <inkml:brushProperty name="width" value="0.2" units="cm"/>
      <inkml:brushProperty name="height" value="0.2" units="cm"/>
    </inkml:brush>
  </inkml:definitions>
  <inkml:trace contextRef="#ctx0" brushRef="#br0">1 12 3456,'0'-1'144,"0"0"1,1 1-1,-1-1 1,1 0-1,-1 1 1,1-1-1,-1 0 1,1 1-1,0-1 1,-1 1-1,1-1 1,0 1-1,-1 0 1,1-1-1,0 1 1,-1-1-1,1 1 1,0 0-1,0 0 1,-1-1-1,1 1 1,0 0-1,0 0 1,0 0-1,1 0 1,-1 0 21,0 1 0,0-1 1,1 0-1,-1 1 1,0 0-1,0-1 0,0 1 1,0-1-1,0 1 1,0 0-1,0 0 0,0 0 1,0 0-1,0-1 1,-1 1-1,1 0 0,1 2 1,2 5-1,-1 0 0,0-1 0,0 2 0,-1-1 0,0 0 0,2 12 0,-1-4-43,13 73 42,4 102-1,-11 90 46,0 37-146,1-7 0,-10-277-138,1-8-166,-1 0-1,-1-1 1,-2 1 0,-7 35 0,3-41-1641,7-19 1746,-1-1 0,1 0-1,0 1 1,0-1 0,0 1-1,0-1 1,-1 0 0,1 1 0,0-1-1,0 0 1,-1 1 0,1-1 0,0 0-1,-1 1 1,1-1 0,0 0-1,-1 1 1,1-1 0,0 0 0,-1 0-1,1 0 1,-1 1 0,1-1 0,0 0-1,-1 0 1,1 0 0,-1 0-1,1 0 1,-1 0 0,1 0 0,-1 0-1,1 0 1,0 0 0,-1 0-1,1 0 1,-1 0 0,1 0 0,-1 0-1,1 0 1,0-1 0,-1 1 0,-10-12-1972</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90"/>
    </inkml:context>
    <inkml:brush xml:id="br0">
      <inkml:brushProperty name="width" value="0.2" units="cm"/>
      <inkml:brushProperty name="height" value="0.2" units="cm"/>
    </inkml:brush>
  </inkml:definitions>
  <inkml:trace contextRef="#ctx0" brushRef="#br0">32 12 3456,'-3'-3'238,"2"3"-96,1-1 1,-1 0-1,1 0 0,-1 1 1,1-1-1,-1 1 1,0-1-1,1 1 0,-1-1 1,0 1-1,1-1 1,-1 1-1,-1-1 0,1 1 56,0 0-1,0 1 1,0-1 0,0 0-1,0 1 1,0-1-1,1 0 1,-1 1-1,0-1 1,0 1-1,0 0 1,1-1-1,-1 1 1,-1 0-1,-1 2 1227,2-2 2032,11-1-2581,65 5 624,76-14-1496,-96 4-2,103 4 0,110 44 131,-107-12 67,-159-31-263,11 2-1097,0 0 0,23 9 0,-35-11 931,0 0 0,0 0 0,0 1 0,-1-1 0,1 1-1,0-1 1,-1 0 0,1 1 0,0-1 0,-1 1 0,1 0 0,0-1 0,0 2 0,3 13-3258</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91"/>
    </inkml:context>
    <inkml:brush xml:id="br0">
      <inkml:brushProperty name="width" value="0.2" units="cm"/>
      <inkml:brushProperty name="height" value="0.2" units="cm"/>
    </inkml:brush>
  </inkml:definitions>
  <inkml:trace contextRef="#ctx0" brushRef="#br0">11 32 1408,'-3'-16'1819,"3"15"-470,-7 1 4667,10-3-5962,1 2 0,0-1 0,-1 0 0,1 1 0,0-1 0,0 1 0,0 0 1,0 1-1,0-1 0,6 1 0,5-1 248,23 4 0,-18-1-120,577 15 2335,-582-17-3108,0 0 0,0 1 0,0 0 1,24 7-1,-16-1-2721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07:13.895"/>
    </inkml:context>
    <inkml:brush xml:id="br0">
      <inkml:brushProperty name="width" value="0.2" units="cm"/>
      <inkml:brushProperty name="height" value="0.2" units="cm"/>
    </inkml:brush>
  </inkml:definitions>
  <inkml:trace contextRef="#ctx0" brushRef="#br0">54 294 1664,'-2'2'351,"0"1"0,1-1 0,-1 1 0,1-1 0,-1 1 0,1 0 0,0-1 0,0 1-1,-1 3 1,-5 10 550,3-6-733,0 0-1,0 0 0,1 0 0,0 1 0,0-1 0,1 1 0,1 0 0,-1 15 0,-4 80 1044,6-56-1101,4 122 487,-1-142-507,1 0 0,1-1 0,17 52 0,-16-64-32,0-1 0,2 0 0,-1 0 0,20 28 0,-23-39-38,0 1 0,0-1 0,1-1 0,-1 1 0,1 0 0,0-1 0,0 0 0,1 0 0,-1-1 0,1 0-1,0 0 1,0 0 0,0 0 0,0-1 0,0 0 0,9 2 0,-10-4 13,0 0 0,1 0-1,-1-1 1,1 1 0,-1-1 0,0-1 0,1 1-1,-1-1 1,0 1 0,8-5 0,0-1-18,0 0-1,18-13 1,-15 6 48,-1 0-1,0-1 1,-1-1 0,24-33-1,-28 35-44,6-9-9,-1 0 0,0-2 0,-2 0 0,-2 0-1,0-1 1,-1 0 0,-2-1 0,7-35 0,28-210 183,-40 241-172,5-87 77,-10 103-67,2 15-29,0 0 0,0 0 0,0 0 0,0 0 0,0-1 0,0 1-1,0 0 1,0 0 0,0 0 0,0 0 0,0 0 0,-1 0-1,1-1 1,0 1 0,0 0 0,0 0 0,0 0 0,0 0 0,0 0-1,0 0 1,-1 0 0,1 0 0,0 0 0,0 0 0,0 0-1,0 0 1,0 0 0,0-1 0,-1 1 0,1 0 0,0 0 0,0 0-1,0 0 1,0 0 0,0 0 0,-1 0 0,1 1 0,0-1-1,0 0 1,0 0 0,0 0 0,-1 1-2,0 0-1,0 0 1,0 0-1,0 0 1,1 0-1,-1 1 1,1-1 0,-1 0-1,1 0 1,-1 1-1,1-1 1,0 0-1,-1 1 1,1-1-1,0 2 1,-8 103-212,3 127 228,5-174-84,2-20 54,1 1 0,1-1-1,3-1 1,1 1 0,2-1-1,1 0 1,32 70 0,-35-91 53,1-1 1,21 31 0,-25-41-22,-1 0 0,1-1 0,0 0 0,0 0 0,0 0 0,1-1 0,0 1 0,0-1 0,0-1 1,12 6-1,-14-8 12,-1 0 1,1 0-1,0 0 0,-1-1 1,1 1-1,0-1 1,0 0-1,-1 0 1,1-1-1,0 1 1,0-1-1,-1 0 0,1 0 1,-1 0-1,1 0 1,-1 0-1,1-1 1,-1 0-1,0 0 1,1 0-1,3-4 0,5-4 45,0 0 1,-1-1-1,18-23 0,-17 17-22,0-1 1,-1 0 0,0-1-1,-2 0 1,0-1 0,-2 0 0,10-34-1,19-154 132,-26 133-91,-3 26-58,1-13-44,32-117-1,-28 147 20,2 0-1,2 1 1,1 0 0,25-34-1,-37 57-28,0 1 0,1 1 0,0-1 0,0 1 0,0 0 0,1 1-1,0-1 1,0 1 0,11-6 0,-7 6-11,1 0-1,0 0 1,0 1 0,0 1-1,24-4 1,-8 3-53,24-4-331,-19-2-3009,-31 9 2890,1 0-1,0 0 1,-1-1 0,1 1-1,-1-1 1,0 0 0,2-2 0,13-18-2422</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07:14.996"/>
    </inkml:context>
    <inkml:brush xml:id="br0">
      <inkml:brushProperty name="width" value="0.2" units="cm"/>
      <inkml:brushProperty name="height" value="0.2" units="cm"/>
    </inkml:brush>
  </inkml:definitions>
  <inkml:trace contextRef="#ctx0" brushRef="#br0">0 529 2048,'1'-1'77,"-1"0"1,1-1-1,0 1 1,-1 0 0,1-1-1,0 1 1,0 0-1,0 0 1,0 0-1,0 0 1,0 0-1,0 0 1,0 0-1,1 0 1,-1 0-1,0 0 1,1 1-1,-1-1 1,0 0-1,1 1 1,-1 0-1,3-1 1,2-1 336,-5 0-314,1 1 1,0-1-1,-1 1 0,1-1 1,-1 1-1,0-1 0,1 0 0,-1 1 1,0-1-1,2-4 0,1-2 93,10-15 359,-1-1 0,17-41 0,-11 20-208,-11 24-267,-1 0 1,-2 0-1,0 0 0,2-27 0,5-17 214,-8 43 48,-1-1 0,-1 1-1,-1-30 1,-1 52-312,0 0 1,0 0-1,-1 0 1,1 0-1,0 0 0,0 0 1,0 0-1,0 0 1,0 0-1,0 0 0,0 0 1,0 0-1,-1 0 1,1 0-1,0 0 0,0 0 1,0 0-1,0 0 1,0 0-1,0 0 0,0 0 1,-1 0-1,1 0 1,0 0-1,0 0 0,0 0 1,0 0-1,0 0 1,0 0-1,0 0 0,0 0 1,-1 0-1,1 0 1,0 0-1,0-1 0,0 1 1,0 0-1,0 0 1,0 0-1,0 0 0,0 0 1,0 0-1,0 0 1,0 0-1,0-1 0,-5 12 201,4-1-223,0 0 0,1 0 0,0 0 1,1 0-1,0 1 0,0-2 0,1 1 0,3 11 0,2 8-62,3 16 39,28 78-1,29 38 14,-65-155-23,1 0 1,0 0-1,0-1 1,1 1-1,0-1 1,0 0-1,0 0 1,0 0-1,1-1 1,0 0-1,0 1 1,11 5-1,-15-9-111,0 0-1,0-1 1,1 1 0,-1-1-1,0 0 1,0 1-1,1-1 1,-1 0 0,0 0-1,1 0 1,-1 0-1,0 0 1,1 0-1,-1 0 1,0-1 0,0 1-1,1 0 1,-1-1-1,0 1 1,2-2-1,13-7-2302</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07:15.397"/>
    </inkml:context>
    <inkml:brush xml:id="br0">
      <inkml:brushProperty name="width" value="0.2" units="cm"/>
      <inkml:brushProperty name="height" value="0.2" units="cm"/>
    </inkml:brush>
  </inkml:definitions>
  <inkml:trace contextRef="#ctx0" brushRef="#br0">16 0 5760,'-15'14'2176,"15"-18"-1664,0 8 256,0-4 0,0 0-320,0 0-512,0 0 0,0 0-3008,0 0 1664</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07:15.777"/>
    </inkml:context>
    <inkml:brush xml:id="br0">
      <inkml:brushProperty name="width" value="0.2" units="cm"/>
      <inkml:brushProperty name="height" value="0.2" units="cm"/>
    </inkml:brush>
  </inkml:definitions>
  <inkml:trace contextRef="#ctx0" brushRef="#br0">35 14 2560,'-1'1'228,"0"-1"-1,-1 1 1,1-1 0,-1 1 0,1 0 0,0 0-1,0 0 1,-1-1 0,1 1 0,0 0-1,-1 2 1,-2 1 191,-1-1-16,-4 5 156,8-6-140,6-2 184,35-12 590,-27 8-839,1 0 1,25-3-1,87-2 231,-73 7-3485,-49 2 58,-3-4 95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52"/>
    </inkml:context>
    <inkml:brush xml:id="br0">
      <inkml:brushProperty name="width" value="0.2" units="cm"/>
      <inkml:brushProperty name="height" value="0.2" units="cm"/>
    </inkml:brush>
  </inkml:definitions>
  <inkml:trace contextRef="#ctx0" brushRef="#br0">324 1 3072,'-2'3'521,"0"1"1,0 0-1,0 0 0,0 0 0,-1 7 1,1-4-210,-11 33 620,-14 77 0,5 42-141,1-5-129,-77 829 1375,72-573-1571,-35-6 1330,57-384-1846,-33 204-3111,37-200 1038,4-7-719</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07:16.182"/>
    </inkml:context>
    <inkml:brush xml:id="br0">
      <inkml:brushProperty name="width" value="0.2" units="cm"/>
      <inkml:brushProperty name="height" value="0.2" units="cm"/>
    </inkml:brush>
  </inkml:definitions>
  <inkml:trace contextRef="#ctx0" brushRef="#br0">0 30 2816,'0'-6'1056,"0"6"-832,4 0 224,-4 0 32,0 0 224,0 0 128,12 0 32,-2 0 32,2 0-288,4 0-128,4 0-256,8 0-96,4-4 0,0-2-64,6 2 32,-10 0-416,-6-2-96</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09:24.361"/>
    </inkml:context>
    <inkml:brush xml:id="br0">
      <inkml:brushProperty name="width" value="0.2" units="cm"/>
      <inkml:brushProperty name="height" value="0.2" units="cm"/>
    </inkml:brush>
  </inkml:definitions>
  <inkml:trace contextRef="#ctx0" brushRef="#br0">1074 0 1664,'-39'31'717,"34"-28"-655,1-1-1,0 1 0,0-1 1,-1-1-1,0 1 0,1 0 1,-1-1-1,-6 1 0,-10 2 915,0 1 0,0 1 0,-23 10-1,37-13-953,-96 44 345,23-10-467,30-16-119,0 2 1,2 3-1,-58 40 0,-28 39 348,111-85-128,2 1 0,0 1 1,-28 41-1,21-21-67,2 0 0,2 2 1,2 1-1,2 1 0,-15 49 1,26-63 28,2-1 1,0 1 0,3 0 0,0 0 0,2 0-1,1 1 1,2-1 0,9 60 0,-4-58 15,2 1 0,2-1 1,0 0-1,3-1 0,1-1 1,1 0-1,23 35 1,-17-34 90,1-1 0,38 39 0,-44-54-69,2-1-1,0 0 1,0-2-1,2 0 0,25 14 1,-14-12 104,1-2-1,0-1 1,0-1 0,2-2-1,-1-1 1,1-2 0,0-1-1,1-2 1,-1-1 0,1-1 0,0-3-1,-1 0 1,1-3 0,-1 0-1,1-3 1,-2 0 0,1-2-1,62-27 1,-49 12 166,0-2 1,-2-2-1,47-38 0,117-114 207,28-55-532,-214 208 42,-2-2 0,0 1 0,-2-2-1,-1-1 1,-2 0 0,-1-1 0,21-65 0,-29 73 177,-2-1 0,0 0 0,-1 0 0,-2 0 0,0 0 0,-2-1 0,-1 1 0,-1 0 0,-1 0 0,-1 0 0,-13-44 0,7 41-46,0 1 1,-2 0-1,-1 1 1,-1 0-1,-1 1 1,-1 1-1,-1 0 1,-2 1-1,-40-39 1,16 24-378,-1 3 0,-98-58 0,125 83-77,0 1 0,-1 1 0,0 1 0,-1 0-1,1 1 1,-1 2 0,-1 0 0,1 0 0,0 2 0,-1 0-1,1 2 1,-25 1 0,-62 14-2054</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09:25.660"/>
    </inkml:context>
    <inkml:brush xml:id="br0">
      <inkml:brushProperty name="width" value="0.2" units="cm"/>
      <inkml:brushProperty name="height" value="0.2" units="cm"/>
    </inkml:brush>
  </inkml:definitions>
  <inkml:trace contextRef="#ctx0" brushRef="#br0">0 413 1792,'18'-19'1515,"46"-24"-246,27-16 37,25 0-1023,3 4 0,2 6-1,155-41 1,-228 78-267,1 2 0,1 3 0,-1 1 0,1 3 0,56 3 0,-16 4 139,175 34-1,-109 4 10,-58-15 222,140 49 371,-207-63-752,49 29 1,-39-19-33,-6-5 126,-1 2-1,-1 2 1,-1 1 0,-1 1-1,34 35 1,-50-41 88,-1 0 1,0 1-1,-2 0 0,0 1 1,-1 0-1,-1 1 0,11 32 1,-1 16-122,13 73 1,-27-113-14,9 66 30,-11-65-120,0 0 0,2-1 1,1 0-1,12 31 0,-13-46 57,1-1 0,1 1 0,0-1-1,0-1 1,1 1 0,1-1 0,18 16 0,-20-20-5,1 0 0,0-1 0,1-1 0,-1 1 0,2-2 1,-1 1-1,0-1 0,1-1 0,0 0 0,18 4 0,20 0-158,73 3 0,51-9-311,-119-2 373,6 2-1587,-33 0-1218,28-3 0,-29-2 1185</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09:27.875"/>
    </inkml:context>
    <inkml:brush xml:id="br0">
      <inkml:brushProperty name="width" value="0.2" units="cm"/>
      <inkml:brushProperty name="height" value="0.2" units="cm"/>
    </inkml:brush>
  </inkml:definitions>
  <inkml:trace contextRef="#ctx0" brushRef="#br0">374 14 640,'0'-13'411,"0"12"-422,0 1 64,0 0 33,-1 9 2090,-15-4 165,0-5-688,15 0-1242,1 0 10,0 0-144,0 0 11,0 0 54,0 0-17,-1-1-30,2 2-270,10 9 24,0 1 0,-1 0 0,0 0 0,-1 0 0,0 2 0,-1-1 0,7 15 1,42 99 316,-50-107-197,-1-5-9,-2 1 0,0-1 0,0 1 0,-2 0 0,3 26 0,-6-38-147,1 1 0,-1-1 1,1 0-1,-1 1 0,0-1 0,-1 0 0,1 0 0,0 1 1,-1-1-1,0 0 0,1 0 0,-1-1 0,0 1 0,-1 0 1,1-1-1,0 1 0,-1-1 0,-4 4 0,-4 2 46,0-1 0,0 0 0,-18 7-1,19-9-28,0-1 1,-1-1-1,1 0 0,-1-1 0,0 0 0,0 0 0,0-1 0,0-1 0,0 0 0,0 0 1,0-1-1,0 0 0,1-1 0,-1-1 0,0 1 0,-12-6 0,-16-6-1055,2-1-3041,-80-18 0,90 29 2077</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09:59.049"/>
    </inkml:context>
    <inkml:brush xml:id="br0">
      <inkml:brushProperty name="width" value="0.2" units="cm"/>
      <inkml:brushProperty name="height" value="0.2" units="cm"/>
    </inkml:brush>
  </inkml:definitions>
  <inkml:trace contextRef="#ctx0" brushRef="#br0">86 0 1152,'0'1'57,"0"1"1,0-1-1,0 0 1,0 0-1,0 0 1,0 0-1,-1 0 1,1 0-1,0 0 1,-1 0-1,1 0 1,-1 0-1,0 1 1,-6 16 2993,-19 54-22,23-55-2889,0 1-1,0 26 1,2-24 32,-6 33 0,2-26-84,-4 11 144,2 1 0,-4 75 0,11-56-136,5 206-310,-4-158 153,-2-64 201,6 52 0,1-17-103,-6-51-77,6 30 0,2-7-101,22 71 0,-16-78 149,33 71 1,-38-95-8,1-2 1,1 1-1,0-1 0,1-1 1,1 0-1,21 20 0,-11-16 18,0-2 0,1 0 1,0-2-1,2 0 0,0-2 0,45 17 0,-59-26-13,0-1 1,0 0 0,0-1-1,1 0 1,15 0-1,65-5 254,-91 3-255,106-11 61,41-1 22,-103 10-73,-1-2 0,0-1-1,64-18 1,-103 22 8,90-19 19,-82 18-47,0 1-1,0 0 0,1 0 1,25 4-1,-33-1-155,1 0-1,0 0 1,13 7-1,4 4-3922,-22-13 1433,7-5 950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10:00.138"/>
    </inkml:context>
    <inkml:brush xml:id="br0">
      <inkml:brushProperty name="width" value="0.2" units="cm"/>
      <inkml:brushProperty name="height" value="0.2" units="cm"/>
    </inkml:brush>
  </inkml:definitions>
  <inkml:trace contextRef="#ctx0" brushRef="#br0">119 1 4480,'-8'14'2776,"7"-12"-2577,-1 1 1,1-1-1,0 0 0,-1 1 0,0-1 0,1 0 0,-1 0 0,0 0 1,-2 2-1,-8 7 270,11-9-315,-1 0-1,0 0 1,0 0-1,0 0 0,0 0 1,0-1-1,0 1 1,0-1-1,0 0 0,-1 1 1,1-1-1,-5 2 1,6-3 102,1 0-22,0 0-90,0 0-37,0 0 16,0 0-6,0 0-114,0 0-4,0 1 1,1-1 0,-1 1-1,0-1 1,1 1 0,-1 0-1,0-1 1,1 1 0,-1-1 0,1 1-1,-1-1 1,1 0 0,-1 1-1,1-1 1,-1 0 0,1 1-1,0-1 1,-1 0 0,1 1-1,-1-1 1,1 0 0,0 0 0,-1 0-1,1 0 1,0 0 0,8 4 26,-5-2-31,0 0 1,1-1 0,-1 0-1,1 1 1,8 0 0,167 15 68,-134-11-59,88 25 0,-130-30 6,0 0 0,0 1 0,0-1 0,-1 1 0,1 0-1,-1 0 1,1 0 0,-1 1 0,1-1 0,3 5 0,-6-6 11,0 1 0,0-1 1,0 1-1,0 0 0,0-1 0,0 1 1,-1 0-1,1 0 0,-1-1 1,1 1-1,-1 0 0,0 0 0,0 0 1,0-1-1,0 1 0,0 0 0,0 0 1,0 0-1,0 0 0,-1-1 1,1 1-1,-1 0 0,1 0 0,-1-1 1,-1 3-1,-2 4 10,0-1 1,0 0-1,-1 0 0,0-1 0,0 1 1,0-1-1,-13 10 0,-48 35 109,52-42-145,-79 62 166,47-35-38,-73 45 0,107-75-105,-18 17-1,-10 5-252,29-19-137,9-7 35,-1-1 0,1 1-1,0-1 1,0 1 0,0-1 0,-1 0 0,1 1-1,-1-1 1,1-1 0,-1 1 0,-2 0 0,4-1-2576</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08:26:05.602"/>
    </inkml:context>
    <inkml:brush xml:id="br0">
      <inkml:brushProperty name="width" value="0.2" units="cm"/>
      <inkml:brushProperty name="height" value="0.2" units="cm"/>
      <inkml:brushProperty name="color" value="#E71224"/>
    </inkml:brush>
  </inkml:definitions>
  <inkml:trace contextRef="#ctx0" brushRef="#br0">56 1 3328,'0'0'79,"-5"4"145,0 0-1,1 0 1,0 1-1,0-1 0,0 1 1,0 0-1,-3 6 1,-11 9 714,18-19-970,0-1 48,0 0 27,0 0-48,1 0 0,-1 1 0,1-1 0,-1 0 0,1 1 0,-1-1 1,1 0-1,0 1 0,-1-1 0,1 0 0,0 0 0,-1 0 0,1 0 0,0 0 0,0 0 0,0 0 58,0 0 0,0 0-1,-1 1 1,1-1-1,0 0 1,0 0-1,-1 0 1,1 0 0,0 1-1,-1-1 1,1 0-1,0 1 1,-1-1-1,1 1 1,1 0-1,-2-1-41,0 1-1,1-1 0,-1 1 0,1-1 1,-1 1-1,0-1 0,1 0 0,-1 1 1,1-1-1,0 0 0,-1 0 0,1 1 1,-1-1-1,1 0 0,-1 0 0,2 0 1,8-5-3167,-5 0 1007</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23:28.388"/>
    </inkml:context>
    <inkml:brush xml:id="br0">
      <inkml:brushProperty name="width" value="0.2" units="cm"/>
      <inkml:brushProperty name="height" value="0.2" units="cm"/>
    </inkml:brush>
  </inkml:definitions>
  <inkml:trace contextRef="#ctx0" brushRef="#br0">560 0 896,'0'1'165,"0"0"1,-1 0-1,1 0 1,0 0-1,0 0 1,-1-1-1,1 1 1,-1 0-1,1 0 1,-1 0-1,1-1 1,-1 1-1,1 0 1,-1 0-1,0-1 1,1 1-1,-1-1 1,-1 2-1,-19 11 1545,-2 3-1183,-32 28-56,28-25-134,-26 28-1,46-40-287,0 0 0,0 0 0,1 1 0,1 0 0,-1 1-1,1-1 1,1 1 0,-6 11 0,4-5 32,-1 0 0,-15 23 0,13-23-19,-15 30 1,18-31 33,-1-1 1,0-1-1,-14 19 1,11-17-132,0 0 1,-8 19 0,8-13 56,4-11-3,1 1-1,1 0 1,0 0 0,0 1 0,1-1 0,0 1 0,1-1 0,-2 16 0,3-8-82,0-16 49,1 1 0,-1-1 0,1 0 0,0 1 0,0-1 0,0 1 0,0-1 0,0 0 0,1 1 0,-1-1-1,1 0 1,0 3 0,2 4 45,0 0-1,-1 0 1,2 10-1,-3-11-6,1 1-1,-1-1 1,2-1 0,5 15-1,-5-15-38,-1 0 0,1 0-1,-1 1 1,1 8-1,-2-9 10,1 0-1,-1 0 0,1 0 1,1 0-1,4 10 0,25 30 1,-22-33 6,-1 0 0,0 0 0,7 17 1,-11-20 29,1 1 1,0-1-1,1 0 1,0-1-1,1 1 1,0-2-1,10 10 1,9 5 127,35 26 0,-49-42 34,9 7 110,-21-14-235,0 0 0,0 0 0,0-1 0,0 1 0,-1 0 0,1 0 0,0 0 0,-1 0 0,1 0 0,0 1 0,-1-1 1,0 0-1,1 0 0,-1 0 0,0 0 0,1 1 0,-1 1 0,-1-1-6,0 0 0,0 0-1,0 0 1,0 0 0,0 0 0,-1 0 0,1 0 0,-1 0-1,1 0 1,-1 0 0,0-1 0,1 1 0,-1-1-1,0 1 1,-3 1 0,-11 10 225,10-8-127,0 0 1,0 0-1,0 0 0,-1-1 1,0 0-1,0 0 1,0 0-1,-1-1 1,-14 4-1,19-6-138,0 0-1,-1 1 1,1-1-1,0 1 1,0 0-1,0-1 1,0 1-1,0 1 1,1-1-1,-1 0 1,1 1-1,-5 4 1,-5 2 51,4-3 140,16-7-219,2-2-109,7 0 147,-12 2-23,0 1 1,0-1-1,11-3 0,-2 0 34,5 2-65,0 0 0,-1 1 0,23 2 0,-6 0 184,-33-1-170,0 0 6,-1 0 0,0 0-1,1 0 1,-1 0 0,1 1 0,-1-1-1,0 0 1,1 1 0,-1-1-1,0 1 1,1-1 0,-1 1-1,0 0 1,0 0 0,0-1-1,0 1 1,1 0 0,-1 0 0,1 2-1,-1-2 63,-1 1 7,0 0-63,0-1 0,0 1 0,0-1 0,0 0 0,0 1 1,0-1-1,0 1 0,-1-1 0,1 1 0,0-1 0,-1 0 0,1 1 0,-1-1 0,1 0 0,-1 1 0,0-1 0,0 0 0,0 0 0,1 0 0,-1 1 0,-2 0 0,-39 38 88,-68 48 0,32-20-81,3-2-143,64-55 133,-1 0 1,2 0-1,0 1 0,0 1 1,-8 14-1,-20 26-7,29-42 0,1 0 0,1 1 1,0 0-1,0 1 0,1 0 1,1 0-1,0 0 1,-4 20-1,2 2-7,1 0 0,-1 41 0,5-37-7,2 1 0,9 65-1,-4-29-35,-4-54 5,4 33 0,-4-47 30,1 0-1,0 0 1,1 0-1,0 0 0,0 0 1,1 0-1,6 10 1,5 2 26,1 0 0,0 0 0,2-2 0,34 30-1,89 55 95,-112-83-128,139 85-3876,-135-88 1064</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24:52.404"/>
    </inkml:context>
    <inkml:brush xml:id="br0">
      <inkml:brushProperty name="width" value="0.2" units="cm"/>
      <inkml:brushProperty name="height" value="0.2" units="cm"/>
    </inkml:brush>
  </inkml:definitions>
  <inkml:trace contextRef="#ctx0" brushRef="#br0">2496 1 2048,'4'12'581,"-1"0"0,-1 0 0,0 1 0,-1-1 0,0 1 0,-1 16 0,-13 75-131,13-104-450,-3 28 185,3-22-135,0 0-1,-1 1 1,0-1 0,0 0 0,0 0 0,-1 0 0,0 0 0,0 0 0,0-1 0,-1 1 0,-5 8 0,6-13 21,0 1 0,0 0 0,0-1 0,0 1 0,-1-1 0,1 1 0,0-1 0,-1 0 0,1 0-1,-1 0 1,1-1 0,-1 1 0,0-1 0,1 1 0,-1-1 0,0 0 0,-3 0 0,-7 0 359,0-1 1,-14-2-1,25 3-427,-55-13 413,-13 5-268,-21-3-201,-169 2 0,96 9 360,104-3-149,-100 10 1,-263 70-1172,334-53 1024,0 4-1,2 4 1,-133 70 0,139-61-132,3 3 0,-106 80 0,159-103-215,1 2 0,1 1 0,-34 45 0,41-47 343,1 1-1,1 0 1,1 1 0,1 1-1,2 0 1,0 0 0,1 1-1,2 0 1,1 1 0,1 0-1,-2 31 1,6-50 16,1 1 0,0 0 0,1-1 0,0 1 0,0 0 0,1-1 0,0 1 0,0-1 0,1 0 0,0 0 0,1 0 0,-1 0 0,2 0-1,-1-1 1,1 0 0,0 0 0,0 0 0,1 0 0,0-1 0,0 0 0,1 0 0,9 6 0,10 4 25,0-2 0,0 0 0,2-2-1,32 10 1,117 24-196,-149-40-397,32 1 1,-1-5-4463,-37-2 3199</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24:53.477"/>
    </inkml:context>
    <inkml:brush xml:id="br0">
      <inkml:brushProperty name="width" value="0.2" units="cm"/>
      <inkml:brushProperty name="height" value="0.2" units="cm"/>
    </inkml:brush>
  </inkml:definitions>
  <inkml:trace contextRef="#ctx0" brushRef="#br0">140 1 3584,'-1'0'131,"1"1"0,-1-1 0,1 0 0,-1 1 0,1-1 0,0 0 0,-1 1 0,1-1 1,0 1-1,-1-1 0,1 1 0,0-1 0,0 1 0,-1-1 0,1 1 0,0-1 0,0 1 0,0 0 0,0-1 0,0 1 0,0-1 1,-1 1-1,2-1 0,-1 1 0,0 0 0,0-1 0,0 1 0,0-1 0,0 1 0,0-1 0,0 1 0,1 0 0,-1 1-32,1 0 0,-1 0 0,1 0 0,-1 0 0,1 0 0,0 0 0,0 0-1,0-1 1,0 1 0,1 2 0,9 7 251,0 0-1,-1 1 1,9 14-1,1 1-195,-15-20-53,0 0 1,0 1-1,-1 0 0,0 0 1,-1 0-1,1 0 0,-2 0 1,1 1-1,-1 0 0,0-1 1,-1 1-1,0 0 0,-1 0 1,0 13-1,-2-13 118,1 0 0,-2 0 1,1 0-1,-1-1 0,-1 1 0,1-1 0,-1 0 1,-1 0-1,-5 7 0,-8 10-28,-26 28-1,34-43-203,-3 5-1113,-2-2-1,0 0 1,-20 13 0,-2 2-3126,5-4 940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53"/>
    </inkml:context>
    <inkml:brush xml:id="br0">
      <inkml:brushProperty name="width" value="0.2" units="cm"/>
      <inkml:brushProperty name="height" value="0.2" units="cm"/>
    </inkml:brush>
  </inkml:definitions>
  <inkml:trace contextRef="#ctx0" brushRef="#br0">151 0 1664,'0'0'58,"1"1"1,-1-1-1,1 0 1,-1 1-1,0-1 0,1 0 1,-1 1-1,0-1 1,1 0-1,-1 1 1,0-1-1,0 1 0,1-1 1,-1 0-1,0 1 1,0-1-1,0 1 0,0-1 1,1 1-1,-1-1 1,0 1-1,0-1 0,0 1 1,0-1-1,0 1 1,0-1-1,0 1 1,-1 0-1,1 23 1502,-1-13-1017,-3 348 1553,-7-84-1895,4-145-151,-37 285 794,23-252-371,7-64 588,-6 63 315,19-138-1536,-5 41 401,5-58-1128,-1 0 1,1 1 0,-2-1 0,1 0 0,-1 0 0,-4 9 0,-1-5-2250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25:27.350"/>
    </inkml:context>
    <inkml:brush xml:id="br0">
      <inkml:brushProperty name="width" value="0.2" units="cm"/>
      <inkml:brushProperty name="height" value="0.2" units="cm"/>
    </inkml:brush>
  </inkml:definitions>
  <inkml:trace contextRef="#ctx0" brushRef="#br0">2333 1446 1280,'15'-64'1307,"-7"21"-380,-3-1 0,-1 1 0,-2-51 0,-5 30-114,-17-97-1,11 117-315,-1 1-1,-3 1 1,-1-1 0,-2 2-1,-2 0 1,-38-63 0,24 59-485,-2 2 1,-50-52-1,76 87-17,-131-131 181,117 119-97,-1 2 0,-1 1 0,0 1 0,-46-23 0,-14 6-469,-1 4 1,-100-22 0,150 44 349,-1 0 1,1 3-1,-1 1 1,-71 3-1,41 6-37,-116 26 0,98-14-36,-119 30-192,164-36 340,0 2 0,1 1 0,-40 22 0,33-12-142,-54 40 1,83-53-90,0 1 0,1 1 0,0 1 1,1 0-1,1 1 0,-16 24 0,-7 15-266,15-26 462,1 2-1,-16 37 0,27-46-5,2 1 0,0 0 0,2 0 0,0 0-1,2 1 1,0 0 0,2 0 0,0-1 0,6 41 0,4 7 26,37 131 0,-26-135 1,55 118 1,-53-141-99,1-2 1,49 68-1,-55-90 79,0 1-1,2-2 1,39 32-1,70 38-13,-52-37 8,-45-31 16,1-2 1,63 28-1,76 14-7,-146-54 4,1-1-1,0-1 0,53 2 0,-27-6 69,56-7 0,29-14-16,-55 6-74,-18 2-37,0-2-1,71-27 1,118-59-28,-190 70 64,0-2-1,91-64 1,-107 59 243,63-63 0,-99 89-170,13-13 226,-1-2 0,-1-1 0,-1 0 0,-2-2 0,22-40 0,-19 23 27,-2 0 0,29-97 0,-46 132-279,0 0 0,-1 0-1,-1 0 1,0 0 0,0 0 0,-1 0 0,-1-17 0,0 22-72,0 1 0,-1 0-1,1-1 1,-1 1 0,0 0 0,0 0 0,-1 0-1,1 1 1,-1-1 0,0 1 0,-1-1-1,1 1 1,-1 0 0,1 0 0,-1 0-1,0 1 1,-7-5 0,4 3-521,-1 1 0,1 0 0,-1 0 0,-14-5 0,-5 2-1893</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25:29.770"/>
    </inkml:context>
    <inkml:brush xml:id="br0">
      <inkml:brushProperty name="width" value="0.2" units="cm"/>
      <inkml:brushProperty name="height" value="0.2" units="cm"/>
    </inkml:brush>
  </inkml:definitions>
  <inkml:trace contextRef="#ctx0" brushRef="#br0">7542 21 2176,'-12'-6'1322,"10"6"-1141,1-1 0,0 0-1,-1 0 1,1 1 0,-1-1 0,1 1 0,-1 0 0,0-1 0,1 1 0,-1 0 0,-1 0 0,-68-9 1243,51 9-1391,-4 0-5,0 0 0,0 2-1,-37 6 1,19 0 179,-61 4 1,17-2-111,-151 33 367,-69 32 64,-153 25-505,208-47-201,-291 89-2110,506-132 2166,-106 35-176,-149 68 0,-123 86-797,126-62 1000,227-109 73,-109 49 140,-244 120-556,29-2-71,62-32 257,9 17 256,35 0-490,81-58 140,-100 71 74,203-115 336,-25 20-6,-136 106 188,-48 105-369,42-33 1056,160-148-749,61-73-144,0 5 408,-68 132 1,93-161-428,-40 83 37,5 2 1,6 2 0,-41 160-1,40-32-12,39-197 170,2-18-156,2 0 1,2 0 0,0 0 0,7 50 0,-3-63-204,11 31 0,-6-22-3219,-8-21 2407</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25:30.515"/>
    </inkml:context>
    <inkml:brush xml:id="br0">
      <inkml:brushProperty name="width" value="0.2" units="cm"/>
      <inkml:brushProperty name="height" value="0.2" units="cm"/>
    </inkml:brush>
  </inkml:definitions>
  <inkml:trace contextRef="#ctx0" brushRef="#br0">9 67 1024,'1'-4'-353,"-1"-2"3397,-4 9 105,3 0-3079,0-1 1,0 0-1,0 1 0,1-1 1,-1 1-1,1-1 0,0 1 1,-1-1-1,1 1 0,0-1 1,1 4-1,4 32 26,-1-20-7,0 16-86,2 0 0,1-1 1,2 0-1,25 63 0,-18-63 2,19 38 107,-30-62-80,1 0 0,0-1 0,1 0 0,0 0 0,9 9 0,-14-14 1,1-1 0,0 0 0,0 0 0,-1 0 0,1 0 0,0 0 0,1-1-1,-1 0 1,0 1 0,0-1 0,1 0 0,-1 0 0,0-1 0,1 1 0,-1-1-1,1 0 1,-1 1 0,1-2 0,-1 1 0,0 0 0,7-2 0,-4 0 53,0 0 1,0-1-1,0 0 1,-1 0-1,1 0 1,-1-1-1,0 0 1,0 0-1,0 0 1,7-9-1,2-2 36,-2-1 0,0-1 0,0 0 0,-2 0 0,13-29 0,31-99-64,-37 93-98,29-59-1,-42 102-316,1 1-1,9-12 0,-10 15-519,0 0-1,1 0 0,-1 0 1,9-5-1,9-5-2087</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0:11:26.780"/>
    </inkml:context>
    <inkml:brush xml:id="br0">
      <inkml:brushProperty name="width" value="0.2" units="cm"/>
      <inkml:brushProperty name="height" value="0.2" units="cm"/>
    </inkml:brush>
  </inkml:definitions>
  <inkml:trace contextRef="#ctx0" brushRef="#br0">81 0 2560,'0'10'785,"1"-7"-604,-1 1 1,0-1 0,0 0 0,-1 1 0,1-1-1,-1 1 1,1-1 0,-1 0 0,-3 7 0,-1 1 132,1 1 1,-4 18 0,-2 4 175,-2 4-183,2 0 0,2 1 0,-5 46 0,9-26-361,3 88 0,3-125 201,0 0 0,1-1 0,1 1 0,12 36 0,-13-49-57,0-1 0,1 0 0,0 1 0,0-1 0,1 0 0,0-1 0,1 1 0,-1-1 0,1 0 0,1-1 0,-1 1 0,1-1 0,14 9 0,-15-12-40,0 0 1,0 0 0,0 0 0,0-1-1,0 0 1,1-1 0,-1 1 0,1-1-1,-1 0 1,9-1 0,-5 0-27,0-1-1,0 0 1,0 0 0,-1-2-1,1 1 1,10-4 0,5-5-81,1-2 0,-1 0 0,40-29 0,-41 24 5,0-1 0,-1-1 0,38-44 0,-31 27-20,45-72 0,-62 87 130,0-1 1,-2 0 0,-1-1-1,-1 0 1,-1 0 0,-1-1-1,-1 1 1,3-30 0,-8 45-30,-1-1 0,0 1 1,0 0-1,-1 0 0,0 0 1,-1 0-1,0 0 0,-1 1 1,-4-13-1,7 20-26,0 1-1,0-1 1,0 1-1,-1-1 1,1 1 0,0-1-1,0 1 1,0-1 0,-1 1-1,1 0 1,0-1-1,-1 1 1,1-1 0,0 1-1,-1 0 1,1-1 0,-1 1-1,1 0 1,0-1-1,-1 1 1,1 0 0,-1 0-1,1-1 1,-1 1 0,1 0-1,-1 0 1,1 0-1,-1 0 1,1 0 0,-1 0-1,1 0 1,-1 0 0,1 0-1,-1 0 1,1 0-1,-1 0 1,1 0 0,-1 0-1,1 0 1,-1 0-1,1 1 1,-1-1 0,1 0-1,-1 0 1,1 1 0,-1-1-1,1 0 1,-1 1-1,1-1 1,0 0 0,-1 1-1,1-1 1,0 0 0,-1 1-1,1-1 1,0 1-1,0-1 1,-1 1 0,1 0-1,-3 3 7,1 0-1,0 0 1,0 1-1,0-1 1,-2 7-1,1 2 8,1 0 0,0 0 0,1 0 0,1 21 0,7 55-100,-6-78 77,3 25-59,28 298-7,-25 1 298,-8-310-132,-2 0 1,0 0-1,-1-1 1,-2 1 0,-1-1-1,-12 30 1,12-38-106,-1 0 1,-1 0-1,0-1 0,-1 0 1,-1-1-1,0 0 0,-1-1 1,-1 0-1,-22 18 0,22-21 51,-1-1-1,0 0 0,-1-1 0,0 0 1,0-1-1,-1-1 0,-31 8 0,37-12 46,0 0 0,1-1 0,-1 0-1,0-1 1,0 0 0,-14-2 0,17 0-37,1 1 1,-1-1 0,1 0 0,0 0 0,0 0 0,-1-1 0,2 0-1,-1-1 1,0 1 0,-7-7 0,11 8-60,-1-1 1,1 1-1,-1-1 1,1 0-1,0 0 1,0 0-1,0 0 1,1 0-1,-1 0 1,1 0-1,0-1 1,-1 1-1,2 0 1,-1-1-1,0 1 1,1-1-1,-1 1 1,1-1-1,0 1 1,0-1-1,0 0 1,1 1-1,1-7 1,0 0-17,2 0 0,-1-1 1,1 1-1,0 1 1,1-1-1,10-14 1,34-44-227,62-67 0,-52 66-1190,-16 17-1404</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0:11:27.495"/>
    </inkml:context>
    <inkml:brush xml:id="br0">
      <inkml:brushProperty name="width" value="0.2" units="cm"/>
      <inkml:brushProperty name="height" value="0.2" units="cm"/>
    </inkml:brush>
  </inkml:definitions>
  <inkml:trace contextRef="#ctx0" brushRef="#br0">1 7 3584,'0'-7'1142,"0"14"158,2-7-521,6 1-477,0 0 1,0 1-1,0 0 0,0 1 1,0-1-1,-1 2 1,1-1-1,7 5 0,31 13-122,-15-12 160,1-3 0,0 0 0,46 1 0,-9-1 156,-6-3-261,11 1-83,-66-3-655,0 0 0,0 1-1,-1 0 1,1 1 0,-1-1 0,14 8-1,-10-5-2738,-9-4 234</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0:11:27.897"/>
    </inkml:context>
    <inkml:brush xml:id="br0">
      <inkml:brushProperty name="width" value="0.2" units="cm"/>
      <inkml:brushProperty name="height" value="0.2" units="cm"/>
    </inkml:brush>
  </inkml:definitions>
  <inkml:trace contextRef="#ctx0" brushRef="#br0">0 29 5248,'139'-12'4373,"3"0"-3146,-97 12-1229,264 10 425,-278-7-390,48 4-231,-77-7 127,1 0-189,0 0 0,0 0-1,0 0 1,0 0 0,-1-1 0,1 1 0,0-1 0,0 0-1,0 1 1,-1-1 0,1 0 0,0-1 0,-1 1 0,5-3-1,4-8-2133</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0:11:34.880"/>
    </inkml:context>
    <inkml:brush xml:id="br0">
      <inkml:brushProperty name="width" value="0.2" units="cm"/>
      <inkml:brushProperty name="height" value="0.2" units="cm"/>
    </inkml:brush>
  </inkml:definitions>
  <inkml:trace contextRef="#ctx0" brushRef="#br0">0 216 384,'6'2'716,"0"0"-1,0 1 1,0-1 0,8 6 0,-4-2-111,-6-4-311,-1 0 1,1 1 0,0-1-1,0 1 1,-1 0 0,0 0-1,1 0 1,-1 1 0,2 3-1,14 25 113,-1 1-1,-2 1 0,-2 1 0,15 50 0,25 148-747,-41-172 491,46 283 768,-51-282-717,-3 1-1,-5 88 1,-1-32 503,2-66-517,-1-53-186,1 32 240,-1-29-191,0-1 1,0 1-1,1 0 1,-1-1-1,1 1 1,0-1-1,0 1 1,0-1-1,2 3 1,-4-10 134,1 1 0,0-1 1,1 0-1,0-6 0,0 9-125,3-33-21,18-123 242,-15 123-279,2 0-1,2 1 1,24-55-1,60-92-1,238-315-137,-295 442 146,-17 25 12,292-389 614,-279 380-1547,-33 37 112,-2 7-2608,-4 2-96,-1 2 208</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0:11:35.515"/>
    </inkml:context>
    <inkml:brush xml:id="br0">
      <inkml:brushProperty name="width" value="0.2" units="cm"/>
      <inkml:brushProperty name="height" value="0.2" units="cm"/>
    </inkml:brush>
  </inkml:definitions>
  <inkml:trace contextRef="#ctx0" brushRef="#br0">0 82 4096,'0'1'62,"0"-1"0,0 0 0,1 0 0,-1 1 0,0-1 0,0 0 0,0 1 1,1-1-1,-1 0 0,0 0 0,0 1 0,0-1 0,1 0 0,-1 0 0,0 0 0,1 0 0,-1 1 0,0-1 0,0 0 0,1 0 1,-1 0-1,0 0 0,1 0 0,-1 0 0,0 0 0,1 0 0,0 0 0,16 2 904,-13-2-872,-1 1 0,1-1 1,-1 0-1,1 1 0,-1 0 0,1 0 0,-1 0 1,4 2-1,1 4-49,-1 0 0,0 0 0,0 1 0,-1 0 0,0 1 0,-1-1 0,0 1 0,5 11 0,-1-3-8,14 31 387,27 81-1,-42-109-400,66 245 1416,-18-56-532,20 27-469,-67-209-118,1 0 0,2-1 0,20 37 0,-31-62-303,-1 0 1,0 0 0,1-1-1,-1 1 1,1 0 0,-1-1-1,1 1 1,-1-1 0,1 1-1,0 0 1,-1-1 0,1 1-1,-1-1 1,1 0 0,0 1-1,0-1 1,-1 1 0,1-1-1,0 0 1,1 1 0,-1-2-6,0 1 1,0-1 0,0 1 0,0-1 0,0 1-1,0-1 1,0 1 0,0-1 0,0 0 0,0 0 0,-1 0-1,1 1 1,0-1 0,-1 0 0,2-1 0,6-11 87,0 0 0,-1-1 0,0 1 0,7-24 1,-3 10 6,103-212 49,-71 154-227,119-204 283,20 14-344,-26 77-1111,-151 192 1051,0 0 1,1 1-1,9-9 0,-13 13-193,1-1-1,-1 1 1,1-1 0,0 1 0,-1 0-1,1 0 1,0 0 0,0 0 0,0 1-1,-1-1 1,1 1 0,5-1-1,4 1-2232</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0:11:36.206"/>
    </inkml:context>
    <inkml:brush xml:id="br0">
      <inkml:brushProperty name="width" value="0.2" units="cm"/>
      <inkml:brushProperty name="height" value="0.2" units="cm"/>
    </inkml:brush>
  </inkml:definitions>
  <inkml:trace contextRef="#ctx0" brushRef="#br0">5 725 2944,'0'0'29,"-1"0"0,1 0 0,0 0 0,0 0 0,0 0 0,0 0 0,0 0 0,0 0 1,-1 0-1,1 0 0,0 0 0,0 0 0,0 0 0,0 0 0,0 0 0,-1 0 0,1 0 0,0 0 0,0 0 0,0 0 0,0-1 0,0 1 0,0 0 1,0 0-1,-1 0 0,1 0 0,0 0 0,0 0 0,0 0 0,0 0 0,0-1 0,0 1 0,0 0 0,0 0 0,0 0 0,0 0 0,0 0 1,0-1-1,0 1 0,3-7 338,11-9-435,-11 12 259,10-10 456,10-13 730,2 1 0,50-41 1,271-197 168,-193 133-1564,-98 80 100,-47 44-202,49-47-503,-24 14-4895,-23 26 2745</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0:11:42.168"/>
    </inkml:context>
    <inkml:brush xml:id="br0">
      <inkml:brushProperty name="width" value="0.2" units="cm"/>
      <inkml:brushProperty name="height" value="0.2" units="cm"/>
    </inkml:brush>
  </inkml:definitions>
  <inkml:trace contextRef="#ctx0" brushRef="#br0">5 53 2560,'0'-2'111,"0"0"-1,0 1 1,0-1 0,0 0 0,1 1 0,-1-1-1,0 0 1,1 0 0,-1 1 0,1-1-1,0 1 1,0-3 0,0 3 29,-1 0-1,1 0 1,-1 0-1,0 0 1,1 0 0,-1 0-1,0 0 1,0 0 0,0 0-1,0 0 1,0 0 0,0 0-1,0 0 1,0 0 0,-1-1-1,1 1 1,0 0 0,0 0-1,-1 0 1,1 0 0,-1 0-1,1 0 1,-1 1-1,1-1 1,-1 0 0,-1-1-1,1 2 960,1 0-1037,0 0 0,0 0 0,0 0 0,0 0 0,-1 0 1,1 0-1,0 0 0,0 0 0,0 0 0,0 0 0,-1 0 0,1 0 0,0 0 0,0 0 0,0 1 0,0-1 0,0 0 0,-1 0 1,1 0-1,0 0 0,0 0 0,0 0 0,0 0 0,0 1 0,0-1 0,0 0 0,-1 0 0,1 0 0,0 0 0,0 0 0,0 1 1,0-1-1,0 0 0,0 0 0,0 0 0,0 0 0,0 1 0,0-1 0,0 0 0,0 0 0,0 0 0,0 0 0,0 1 1,0-1-1,0 0 0,0 0 0,0 0 0,0 0 0,0 1 0,1 1 29,-1 0 0,0 0 1,1 1-1,0-1 0,-1 0 0,1 0 0,0 0 1,0 0-1,0 0 0,3 3 0,16 21 160,-13-17-166,16 23-233,25 42 0,0 3 92,-34-57 162,199 308 150,-169-251-200,78 101 0,-106-160-346,-8-12-1312,-8-6 1496,0 0 1,0 0-1,0 1 1,0-1-1,0 0 0,0 0 1,0 0-1,0 0 1,0 0-1,0 0 0,0 0 1,1 0-1,-1 0 0,0 0 1,0 0-1,0 0 1,0 0-1,0 0 0,0 0 1,0 0-1,0 0 1,0 0-1,0 0 0,0 0 1,0 0-1,1 0 0,-1 0 1,0 0-1,0 0 1,0 0-1,0 0 0,0 0 1,0 0-1,0 0 1,0 0-1,0 0 0,0 0 1,0 0-1,0 0 0,1 0 1,-1 0-1,0 0 1,0 0-1,0 0 0,0 0 1,0 0-1,0 0 1,0 0-1,0 0 0,0-1 1,0 1-1,0 0 0,0 0 1,0 0-1,0 0 1,0 0-1,0 0 0,0 0 1,0 0-1,0-13-3019</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54"/>
    </inkml:context>
    <inkml:brush xml:id="br0">
      <inkml:brushProperty name="width" value="0.2" units="cm"/>
      <inkml:brushProperty name="height" value="0.2" units="cm"/>
    </inkml:brush>
  </inkml:definitions>
  <inkml:trace contextRef="#ctx0" brushRef="#br0">18 38 1536,'-4'14'427,"1"0"-1,0 0 1,1 0 0,0 17-1,0 23 901,1-28-1150,0-1-1,5 38 0,-1-44-157,1 1 0,1-1 0,1 0 0,0 0 1,12 24-1,-13-34 85,0 0 1,0-1 0,1 0 0,0 0 0,0 0 0,1-1-1,-1 0 1,2 0 0,-1 0 0,1-1 0,0 0 0,15 7-1,-20-11-5,0 0 0,1-1 0,-1 0 0,0 0-1,1 0 1,-1 0 0,1-1 0,-1 1 0,1-1-1,-1 0 1,1 0 0,-1 0 0,1 0 0,-1-1-1,5 0 1,-3-1-29,-1 0 0,1 0 0,0 0 0,-1 0 0,1-1 0,-1 0-1,0 0 1,1 0 0,3-5 0,6-7-1,-2 0 0,0 0 1,0-2-1,11-21 0,-23 37-65,13-23 55,-1 0-1,-2-1 1,0-1 0,-2 0 0,7-32 0,11-135 281,-26 190-318,1 0 0,-1 0 0,0 0-1,0 0 1,-1 0 0,1 0 0,0 1 0,-1-1 0,-1-5 0,2 8-17,0 0 1,0 0-1,-1 0 1,1 0-1,0 0 1,0-1 0,0 1-1,0 0 1,0 0-1,0 0 1,0 0-1,0 0 1,0 0-1,0 0 1,0 0-1,0 0 1,0 0 0,0 0-1,0 0 1,-1-1-1,1 1 1,0 0-1,0 0 1,0 0-1,0 0 1,0 0-1,0 0 1,0 0 0,0 0-1,-1 0 1,1 0-1,0 0 1,0 0-1,0 0 1,0 0-1,0 0 1,0 0-1,0 0 1,0 0 0,-1 0-1,1 0 1,0 0-1,0 1 1,0-1-1,0 0 1,0 0-1,0 0 1,0 0 0,-5 7 132,-1 10-33,6-17-98,-9 28-8,2-1 1,-4 43-1,0 59 3,11-99 7,1 0 0,2 1 0,1-1 0,1 0 0,1-1 0,2 0 0,1 0-1,23 50 1,-30-75 17,0 0 0,0 0-1,1 0 1,0 0 0,0 0-1,0 0 1,0-1 0,0 0-1,1 1 1,4 2 0,-7-5-8,0-1 0,0 1 1,0 0-1,0-1 0,1 1 1,-1-1-1,0 0 0,1 1 1,-1-1-1,0 0 1,0 0-1,1 0 0,-1 0 1,0 0-1,1 0 0,1 0 1,-1-1 0,-1 1 1,1-1 0,0 0 0,-1 0 0,1 0 0,-1 0 0,1 0-1,-1 0 1,1 0 0,-1-1 0,0 1 0,0 0 0,0-1 0,1 1-1,0-3 1,2-3 23,0 0-1,-1 0 1,0-1-1,0 1 1,2-12-1,7-42 80,-8 38-136,5-33-27,-3 15 15,2 0 1,21-65 0,-28 102-43,1 0 1,0 0 0,0 0-1,0 0 1,1 0 0,0 1-1,-1-1 1,1 1 0,0-1-1,0 1 1,1 0 0,-1 0-1,1 1 1,-1-1 0,7-3-1,2 1 164,-1 1-1,1 0 1,0 1-1,15-3 1,-23 5-3,78-22 976,-51 13-927,-25 8-109,0 0 1,0-1 0,0 0-1,0 0 1,9-7 0,-12 8-55,0-1-1,0 1 1,-1-1 0,1 1-1,-1-1 1,1 0 0,-1 0-1,0 0 1,0 0 0,0 0 0,2-5-1,-4-1-3012,0 6 58</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0:11:43.717"/>
    </inkml:context>
    <inkml:brush xml:id="br0">
      <inkml:brushProperty name="width" value="0.2" units="cm"/>
      <inkml:brushProperty name="height" value="0.2" units="cm"/>
    </inkml:brush>
  </inkml:definitions>
  <inkml:trace contextRef="#ctx0" brushRef="#br0">1 178 4352,'0'-1'195,"1"0"0,-1 1 0,1-1 0,0 1 1,0-1-1,-1 1 0,1-1 0,0 1 0,0-1 0,0 1 0,-1 0 1,1 0-1,0-1 0,0 1 0,0 0 0,0 0 0,1 0 0,22 0 2475,-4 0-2484,5-5 19,-13 2 64,-1 1-1,1 1 1,15-1 0,203 11 1245,-157 1-1458,108 29 0,-162-34-37,-1 0 0,1-1-1,0-1 1,-1-1 0,1-1-1,1 0 1,32-4 0,-30 0 78,91-18 248,-105 19-330,1 0 0,-1 0-1,15 0 1,-22 2 70,-6-7 38,2 6-174,0 0 1,0 1 0,-1-1-1,1 1 1,0-1-1,-5 1 1,5 0 38,-1 0 0,1 0 1,0 0-1,0 0 0,0-1 0,0 0 1,0 1-1,-4-3 0,-4-2 15,8 4-13,1 0 1,-1 0-1,1-1 1,-1 1-1,1 0 1,0-1-1,0 0 0,-1 1 1,1-1-1,0 0 1,1 0-1,-1 0 1,0 0-1,1 0 0,-1-1 1,-1-3-1,1 2 8,1 1 0,0 0-1,0-1 1,1 1 0,-1 0-1,1-1 1,0 1 0,0-1-1,0-3 1,0 2-60,-1-2 75,2 7-84,9 8-10,2 1 58,0 0-1,0 1 0,11 13 0,-12-12 134,0 0 0,21 15 0,-31-25 13,-1-1-75,0 0-11,1-1-32,0 1 0,-1 0 0,1 0 1,0 0-1,0-1 0,0 1 0,0-1 0,0 1 0,0 0 0,-1-1 1,1 0-1,0 1 0,0-1 0,-1 1 0,1-1 0,0 0 0,-1 0 1,1 1-1,0-1 0,-1 0 0,1 0 0,-1 0 0,0 1 1,1-1-1,-1 0 0,0 0 0,1 0 0,-1 0 0,0 0 0,0-2 1,1-4-20,0 0 0,0 0 0,-1-8 0,0 10 33,0-86-94,0 89 63,0 0 1,0 0-1,0 0 1,0 0-1,0 0 1,1 0-1,-1 1 1,1-1-1,0 0 1,0 0-1,-1 0 1,1 1-1,0-1 1,0 0 0,0 1-1,1-1 1,-1 1-1,0-1 1,1 1-1,1-2 1,0 1-14,1 0 0,-1 1 0,0-1 0,0 1 0,0 0 0,1 0 0,-1 0 0,1 0 1,-1 1-1,7-1 0,-2 1 21,0 0 0,0 0 0,0 1 0,0 0 0,0 1 0,0 0 0,0 0 0,0 0 0,9 6 0,-15-7 11,1 0 0,-1 0 0,0 0-1,0 1 1,0-1 0,0 1 0,-1-1 0,1 1-1,0 0 1,-1 0 0,1 0 0,-1 0-1,0 0 1,1 0 0,-1 0 0,0 0 0,0 1-1,0-1 1,-1 0 0,1 1 0,-1-1 0,1 0-1,-1 1 1,0-1 0,0 1 0,0-1-1,0 1 1,0-1 0,0 0 0,-1 1 0,1-1-1,-2 4 1,-1 2 47,-1 1 0,1-2 0,-2 1 0,1 0 0,-1-1 0,0 0 0,-11 12 0,-3 2-231,-1 0 0,-1-2 0,-1-1 0,-41 28 0,-1-3-6890,41-28 3345</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0:11:45.698"/>
    </inkml:context>
    <inkml:brush xml:id="br0">
      <inkml:brushProperty name="width" value="0.2" units="cm"/>
      <inkml:brushProperty name="height" value="0.2" units="cm"/>
    </inkml:brush>
  </inkml:definitions>
  <inkml:trace contextRef="#ctx0" brushRef="#br0">37 235 3328,'-2'0'145,"0"0"-16,1-1 0,-1 1 1,1 0-1,0-1 0,-1 1 0,1-1 1,-1 1-1,1-1 0,0 0 1,-1 1-1,1-1 0,0 0 0,0 0 1,0 0-1,-2-2 0,3 3-66,-1 0-1,1-1 1,0 1-1,0 0 1,-1 0-1,1 0 1,0 0-1,-1-1 1,1 1-1,0 0 1,-1 0-1,1 0 1,0 0-1,-1 0 1,1 0-1,-1 0 1,1 0-1,0 0 1,-1 0-1,1 0 1,0 0-1,-1 0 1,1 0-1,0 0-54,0 0-1,0 0 0,0 0 1,0 0-1,0 0 1,0 0-1,0-1 1,0 1-1,0 0 0,0 0 1,0 0-1,0 0 1,0 0-1,0 0 1,0 0-1,0-1 0,0 1 1,0 0-1,0 0 1,0 0-1,0 0 1,0 0-1,0 0 0,0-1 1,0 1-1,0 0 1,0 0-1,0 0 1,0 0-1,0 0 0,0 0 1,0 0-1,-1 0 1,1-1-1,0 1 1,0 0-1,0 0 0,0 0 1,0 0-1,0 0 1,0 0-1,0 0 1,-1 0-1,1 0 0,0 0 1,0 0-1,0 0 1,0 0-1,0 0 1,0 0-1,0 0 0,-1 0 1,1 0-1,0 0 1,0 0-1,0 0 1,0 0-1,0 0 0,0 0 1,-1 0-1,1 0 1,0 0-1,6-6 190,0-1 1,0 1-1,1 0 0,-1 1 1,12-7-1,-16 10-119,1 1 0,-1-1-1,1 1 1,0 0 0,0 0 0,0 1 0,0-1-1,0 0 1,-1 1 0,1 0 0,0 0 0,0-1-1,4 2 1,4 0 381,-1 1 0,16 5 0,3 1-98,10-2-105,0-2 1,1-2 0,42-3-1,-23 1-40,296 13-40,-304-10-141,-1-2 0,60-7-1,-44 2-68,-64 4 41,205-7 268,-172 1 664,-36 6-940,0 0-1,1 0 1,-1 0 0,1 1-1,-1-1 1,1 0 0,0 0-1,-1 1 1,1-1 0,-1 1 0,1-1-1,-1 0 1,1 1 0,0-1-1,-1 1 1,1-1 0,0 1-1,0-1 1,-1 1 0,1-1-1,0 1 1,0-1 0,-1 2 0,-1 12-53,-4 34-85,5-24 143,4 52-183,-2-67 195,0 0 1,1 0 0,0 0-1,1 0 1,0 0 0,5 10-1,-8-18-14,1 0-1,-1 0 0,1 0 1,-1 0-1,1 0 1,0 0-1,-1 0 0,1 0 1,0 0-1,0 0 1,-1-1-1,1 1 0,1 1 1,-1-2 0,-1 0-1,0 0 1,0 0 0,1 0 0,-1 0 0,0 0-1,1 0 1,-1-1 0,0 1 0,0 0 0,0 0-1,1 0 1,-1 0 0,0 0 0,0 0-1,1 0 1,-1-1 0,0 1 0,0 0 0,0 0-1,1 0 1,-1 0 0,0-1 0,0 1 0,0 0-1,0 0 1,0 0 0,1-1 0,-1 1 0,0 0-1,0 0 1,0-1 0,0 1 0,0-1 0,1-3 6,0 0 1,0-1-1,0 1 1,-1-1-1,0-6 1,1-4 25,-2 1 1,0-1 0,-1 0-1,-1 1 1,0 0 0,-1-1-1,-9-22 1,7 22-41,0-1 0,1 0 0,0 0 0,1-1 0,1 1 0,1-1 0,0-18 0,2 28-14,1 1-1,-1 0 1,2-1 0,-1 1-1,1 0 1,0 0 0,0 0-1,0 0 1,1 0 0,4-6-1,-5 8 4,0 1 0,1-1 1,-1 1-1,1 0 0,-1 0 0,1 0 0,0 0 0,0 1 0,1-1 0,-1 1 0,0 0 0,1 0 0,0 0 0,-1 0 0,1 0 0,7-1 0,-9 3 24,0 0-1,0-1 1,0 2 0,0-1 0,0 0-1,0 0 1,0 1 0,0-1 0,0 1-1,0-1 1,0 1 0,0 0 0,-1 0-1,1-1 1,0 1 0,0 1 0,-1-1-1,1 0 1,-1 0 0,1 1 0,-1-1-1,0 1 1,3 2 0,-2-1 38,0 0 1,0 1-1,0-1 0,0 1 1,0 0-1,-1-1 1,1 1-1,-1 0 0,0 0 1,1 7-1,-2-4 42,0 1 0,0-1 1,-1 0-1,0 0 0,0 0 0,0-1 0,-1 1 0,0 0 0,-1 0 0,1-1 0,-1 1 1,0-1-1,-1 0 0,0 0 0,0 0 0,-8 8 0,-5 4-225,-1-1-1,-1 0 0,-30 19 1,39-29-175,-22 19-1458,-1 11-1898</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08:25:41.010"/>
    </inkml:context>
    <inkml:brush xml:id="br0">
      <inkml:brushProperty name="width" value="0.2" units="cm"/>
      <inkml:brushProperty name="height" value="0.2" units="cm"/>
      <inkml:brushProperty name="color" value="#E71224"/>
    </inkml:brush>
  </inkml:definitions>
  <inkml:trace contextRef="#ctx0" brushRef="#br0">9 18 2944,'-8'-9'1120,"22"9"-864,8-3-1344,-11-3-576</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08:26:05.602"/>
    </inkml:context>
    <inkml:brush xml:id="br0">
      <inkml:brushProperty name="width" value="0.2" units="cm"/>
      <inkml:brushProperty name="height" value="0.2" units="cm"/>
      <inkml:brushProperty name="color" value="#E71224"/>
    </inkml:brush>
  </inkml:definitions>
  <inkml:trace contextRef="#ctx0" brushRef="#br0">56 1 3328,'0'0'79,"-5"4"145,0 0-1,1 0 1,0 1-1,0-1 0,0 1 1,0 0-1,-3 6 1,-11 9 714,18-19-970,0-1 48,0 0 27,0 0-48,1 0 0,-1 1 0,1-1 0,-1 0 0,1 1 0,-1-1 1,1 0-1,0 1 0,-1-1 0,1 0 0,0 0 0,-1 0 0,1 0 0,0 0 0,0 0 0,0 0 58,0 0 0,0 0-1,-1 1 1,1-1-1,0 0 1,0 0-1,-1 0 1,1 0 0,0 1-1,-1-1 1,1 0-1,0 1 1,-1-1-1,1 1 1,1 0-1,-2-1-41,0 1-1,1-1 0,-1 1 0,1-1 1,-1 1-1,0-1 0,1 0 0,-1 1 1,1-1-1,0 0 0,-1 0 0,1 1 1,-1-1-1,1 0 0,-1 0 0,2 0 1,8-5-3167,-5 0 1007</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36:00.090"/>
    </inkml:context>
    <inkml:brush xml:id="br0">
      <inkml:brushProperty name="width" value="0.2" units="cm"/>
      <inkml:brushProperty name="height" value="0.2" units="cm"/>
    </inkml:brush>
  </inkml:definitions>
  <inkml:trace contextRef="#ctx0" brushRef="#br0">8065 343 1152,'-7'0'209,"1"1"0,-1 0 0,1 0 1,0 1-1,-1 0 0,-9 4 0,9-3-50,-1 0 1,0 0-1,-14 2 0,-143 10 2161,146-14-2187,-139 11 1137,-34-10-309,102-4-840,-113-2 1223,90-4-555,63 3-612,-212-33-56,91 10 62,39-1-183,38 6 288,-3-2 1,3 1-141,-35-8-4,39 8-64,66 19-66,-110-24 335,-68-4-136,93 16-241,-45-5 152,120 18-130,-65-4 55,44 6-73,-65-12-1,-19-2 116,-150 9 80,232 7-179,-227 6-245,86-4 372,108-3-46,-87-6 407,152 7-460,-290 12-206,158-4-3,-2 0 240,-29 9 210,141-14-316,-44 5-71,-140 9-238,196-15 322,-331 2 456,242-4-486,27-6 83,-1 0 10,-179 2 21,159-3-84,-155 2 399,174 7-245,-128 18 0,177-16-35,-13 3 54,-7 4-21,1-2 0,-94-2 1,151-6-95,0 0 0,-14 3 0,14-2 32,0 0 0,-15 0 0,-11-3 58,0-2 1,-37-9 0,70 12-120,0 0 0,0 0 0,0 0 0,0 0-1,-7 2 1,-14 0-52,24-2 51,1 1 1,-1-1 0,0 0 0,0 1 0,1-1 0,-1 1 0,0 0-1,1-1 1,-1 1 0,0 0 0,1 0 0,-1 0 0,1 0 0,0 0-1,-3 3 1,0-1 21,2-2-235,-1-1 0,1 1 0,0 0 0,-1-1 0,1 0 0,0 0 0,-1 0 0,1 0 0,-1 0 0,-2-1 0,-2 1-919,-1 0-555,1 0-928</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36:01.337"/>
    </inkml:context>
    <inkml:brush xml:id="br0">
      <inkml:brushProperty name="width" value="0.2" units="cm"/>
      <inkml:brushProperty name="height" value="0.2" units="cm"/>
    </inkml:brush>
  </inkml:definitions>
  <inkml:trace contextRef="#ctx0" brushRef="#br0">619 8 3456,'-3'-2'430,"2"1"-335,1 1 0,-1-1 0,0 1 0,1-1 0,-1 1 0,0 0 0,0-1 0,1 1 0,-1 0 0,0 0 0,0-1 0,0 1 0,0 0 0,-4 3 901,5-3-967,0 0-1,0 1 1,0-1 0,0 0 0,0 0-1,-1 1 1,1-1 0,0 0-1,0 0 1,0 0 0,0 1 0,-1-1-1,1 0 1,0 0 0,0 0 0,-1 0-1,1 0 1,0 1 0,0-1 0,-1 0-1,1 0 1,0 0 0,0 0-1,-1 0 1,1 0 0,0 0 0,0 0-1,-1 0 1,-3 0 272,0 1 0,0-1-1,1 1 1,-8 2 0,7-2-196,1 0-1,-1 0 1,0-1-1,-7 1 1,-2 0 120,1 0 0,0 0 1,0 1-1,-19 6 0,-46 19 790,49-15-510,-45 10 1,59-18-440,6-2-33,0 0-1,0 0 0,-1-1 1,1 0-1,-1-1 0,1 0 1,-14-1-1,-23-4-493,-67 0-1,91 0-2012,18 4 1834,-5 0-2016</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36:02.251"/>
    </inkml:context>
    <inkml:brush xml:id="br0">
      <inkml:brushProperty name="width" value="0.2" units="cm"/>
      <inkml:brushProperty name="height" value="0.2" units="cm"/>
    </inkml:brush>
  </inkml:definitions>
  <inkml:trace contextRef="#ctx0" brushRef="#br0">624 1 1920,'-5'1'280,"0"1"-1,1 0 1,-1 0 0,1 0 0,0 1 0,-7 4-1,7-4-113,1-1-1,0 1 0,-1-1 0,0 0 0,1 0 1,-1-1-1,0 1 0,0-1 0,-7 2 1,-3 0 337,-1 1 1,1 0 0,-1 1 0,1 1 0,-20 10 0,14-6-141,-32 17 112,-86 58-1,118-69-357,1 0 0,-24 27 0,-6 5 354,0 1-105,42-42-298,2 0 1,-1 1 0,1-1 0,0 1 0,-6 12-1,10-18-18,0 1-1,0-1 0,0 0 1,1 1-1,-1-1 0,1 1 1,-1-1-1,1 1 0,0-1 1,0 1-1,0-1 1,0 1-1,0-1 0,1 1 1,-1-1-1,2 4 0,-1-4-18,0 0 0,0 0 1,1 0-1,-1-1 0,1 1 0,-1 0 0,1-1 0,-1 1 0,1-1 0,0 1 0,0-1 0,0 0 0,0 0 0,0 0 0,0 0 0,0 0 0,0 0 1,4 0-1,14 4 21,0-2 0,1 0 0,-1-1 0,36-2 1,1 0-26,132 13-881,-149-9 314,0 3-1,66 19 1,-88-20-23,60 22-4303,-34-5 1826</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36:14.727"/>
    </inkml:context>
    <inkml:brush xml:id="br0">
      <inkml:brushProperty name="width" value="0.2" units="cm"/>
      <inkml:brushProperty name="height" value="0.2" units="cm"/>
    </inkml:brush>
  </inkml:definitions>
  <inkml:trace contextRef="#ctx0" brushRef="#br0">1886 0 2176,'-28'3'468,"14"-2"-250,1 0 0,0 1 0,0 1 0,0 0 0,-21 8 0,25-7-11,-1-1 0,-16 4-1,-9 2 59,-38 14 70,-61 22-94,105-34-103,-211 93 74,205-86-191,1 1 0,1 2-1,1 1 1,-50 45-1,44-28 115,2 1-1,2 1 0,-53 87 1,-62 149 10,16 3-284,91-182 135,-34 117-1,42-113 52,-78 250-213,12-6 214,19 120-102,72-401 50,-2 11 2,-22 202-50,22 308-17,19-406 74,46 267 1,2-224 11,18-6-1,-29-87-12,39 100 11,-4-12 7,-55-149-102,3-2 0,70 122 0,166 225 240,-164-275-106,39 57 10,17 14-185,-73-102 50,-5 3 121,79 149 1,-130-216-102,3-1 0,68 76 0,-58-73 39,91 92-74,-100-109 88,0-2 0,53 34 0,-57-44-36,1-1 0,0-1 0,34 11 0,94 25-225,-99-36 200,111 13 0,62-10-115,-130-12 184,245-2 59,-66-31 34,-4-23-178,-219 40 106,9-5-39,65-23 1,-128 38 6,263-95-126,-193 68 142,10-3-1,-1-4 1,-2-4 0,96-60-1,6-24-25,-10-13 134,8-45-134,-149 145 54,-2-2 0,-2-1-1,32-59 1,-25 25 45,41-126 0,-13-29-63,-39 136-61,70-399-172,-89 466 190,15-124-81,1-282-178,-25 201 1517,-46-294 0,-50-36-286,60 356-836,-34-160 36,4 37 111,18 86-71,34 146-13,-47-133 1,9 69-98,-171-450 264,199 537-496,-3 2 1,-65-100-1,-76-73 479,145 208-150,-1 2 0,-35-30 1,-69-48-171,102 84-81,0 1 0,-125-97-174,-2 15 254,-86-16 353,78 55-62,65 28-272,43 15-25,-76-31 67,13 19 139,81 26-143,-180-47 194,152 43-202,-102-9 0,-56 20-134,214 5 83,-156 9-85,-252 50-211,-45 36 299,414-83-21,1 3 0,0 2 1,2 2-1,-52 29 1,-68 51-7,137-76-83,1 1 1,1 2 0,-49 57-1,76-81 82,-63 78-1980,-70 112-1,103-137-801,8-5 484</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36:15.853"/>
    </inkml:context>
    <inkml:brush xml:id="br0">
      <inkml:brushProperty name="width" value="0.2" units="cm"/>
      <inkml:brushProperty name="height" value="0.2" units="cm"/>
    </inkml:brush>
  </inkml:definitions>
  <inkml:trace contextRef="#ctx0" brushRef="#br0">1 668 896,'0'-4'195,"6"2"65,17 0 472,3-2 577,-10-3-978,0-1 1,0 0-1,-1-1 1,22-18-1,-4 4-255,62-39 125,2 5 0,127-55 0,-40 38-287,-17-4 238,-161 75-138,44-19 155,74-24 0,52-3-218,-171 47 42,84-19 117,0 4-1,1 3 0,169-2 1,-212 15-104,183 7 57,-111 1-63,-67-2-39,118 16 147,70 31-108,-199-41 50,-3-2-19,-1 1 1,-1 2 0,63 29-1,-78-30 9,-8-4 0,-1-1 0,12 10 0,0 0-54,-16-11-82,-1 0-1,0 0 1,9 9-1,-3-4-532,0-4-960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36:16.889"/>
    </inkml:context>
    <inkml:brush xml:id="br0">
      <inkml:brushProperty name="width" value="0.2" units="cm"/>
      <inkml:brushProperty name="height" value="0.2" units="cm"/>
    </inkml:brush>
  </inkml:definitions>
  <inkml:trace contextRef="#ctx0" brushRef="#br0">315 1 896,'0'0'41,"0"-1"-30,-1 1-1,1 0 1,0 0 0,0 0 0,0 0 0,-1 0 0,1 0-1,0 0 1,0 0 0,0 0 0,-1 0 0,1 0 0,0 0-1,0 0 1,0 0 0,-1 0 0,1 0 0,0 0 0,0 0-1,0 1 1,-1-1 0,1 0 0,0 0 0,0 0 0,0 0-1,0 0 1,-1 0 0,1 0 0,0 1 0,0-1-1,0 0 1,0 0 0,0 0 0,0 0 0,-1 1 0,1-1-1,0 0 1,0 0 0,0 0 0,0 1 0,0-1 0,0 0-1,0 0 1,-19 1 2475,16-1-2116,0 0 1,0 0 0,0 1 0,0-1 0,0 1 0,0-1 0,0 1 0,-4 2 0,-1-1 239,0-1-1,0 1 1,0-1 0,-1-1-1,-9 0 1,15 0-561,-7 1 97,16 3-128,-1-1-49,9 4 70,0-1 0,0 0-1,1-1 1,0 0 0,17 2 0,82 10 235,-57-10-269,-26-3 43,0 2 0,0 0 0,0 3 0,-1 0 0,48 24 0,-70-29-34,-1 0-1,0 0 1,0 1 0,-1 0 0,1 1 0,-1-1-1,0 1 1,-1 1 0,7 7 0,-10-10-9,0-1 1,0 1 0,0 0 0,0-1 0,-1 1 0,1 0 0,-1 0 0,0 0 0,0 0 0,0 0 0,-1 0 0,0 0 0,0 0-1,0 1 1,0-1 0,0 0 0,-1 0 0,0 0 0,-2 8 0,0-5 12,0-1 0,0 1 0,-1 0 1,0-1-1,0 0 0,0 0 0,-11 10 0,-1 0 40,-24 17-1,17-15-29,-14 10 126,-1-1 0,-70 36 0,-92 25 280,141-65-485,-85 20 1,82-36-5652,43-1 2892</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55"/>
    </inkml:context>
    <inkml:brush xml:id="br0">
      <inkml:brushProperty name="width" value="0.2" units="cm"/>
      <inkml:brushProperty name="height" value="0.2" units="cm"/>
    </inkml:brush>
  </inkml:definitions>
  <inkml:trace contextRef="#ctx0" brushRef="#br0">1 23 2048,'4'-2'717,"1"-1"0,0 1 0,1 0 0,9-2 0,-2 0-313,-6 2-218,0 1 0,0 0 1,0 0-1,0 1 0,0-1 0,9 2 0,-13-1-125,0 0 0,0 1 0,-1-1 0,1 1 0,0-1 0,0 1 0,0 0 0,-1 0 0,1 0 0,0 0 0,-1 1-1,1-1 1,-1 1 0,1 0 0,-1-1 0,0 1 0,3 4 0,-4-5 23,0 1-1,0 0 1,0 0-1,-1 0 1,1 0 0,-1 0-1,0 0 1,1 0-1,-1 0 1,0 0 0,0-1-1,0 1 1,0 0-1,-1 0 1,0 3 0,-9 30 207,9-33-272,-25 59 626,-7 19 828,30-72-1443,1 1 0,0 0-1,0-1 1,1 1 0,0 0 0,1 0 0,0 13 0,0-21-18,0 0-1,0 0 1,0 0-1,1-1 1,-1 1-1,0 0 1,0 0-1,0 0 1,1 0-1,-1-1 1,0 1-1,1 0 1,-1 0-1,1-1 1,-1 1-1,1 0 1,-1-1-1,1 1 1,-1 0-1,1-1 1,0 1-1,-1-1 1,1 1-1,0-1 1,0 1-1,-1-1 1,1 0-1,0 1 1,0-1-1,-1 0 1,1 0-1,0 1 1,0-1-1,0 0 1,0 0-1,-1 0 1,1 0-1,0 0 1,0 0-1,0 0 1,0-1-1,0 1 1,-1 0-1,1 0 1,0 0-1,1-1 1,4-2 64,1 1 0,-1-1 0,0-1 1,8-5-1,-11 8-59,17-13-43,31-17-1065,-46 29 162,1-1 1,-1 1-1,1 0 1,7-1-1,-2 2-1668</inkml:trace>
</inkml:ink>
</file>

<file path=ppt/ink/ink34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10-19T06:33:09.125"/>
    </inkml:context>
    <inkml:brush xml:id="br0">
      <inkml:brushProperty name="width" value="0.05292" units="cm"/>
      <inkml:brushProperty name="height" value="0.05292" units="cm"/>
      <inkml:brushProperty name="color" value="#FF0000"/>
    </inkml:brush>
  </inkml:definitions>
  <inkml:trace contextRef="#ctx0" brushRef="#br0">388 14783 64 0,'0'0'24'0,"0"0"-18"0,4-3 2 16,3 3 0-16,-7 0-7 15,3-6 0-15,4 6-1 16,-3-3 0-16,-1-4 11 16,-3 7 7-16,0 0 6 15,0 0 5-15,0 0-11 16,0 0-3-16,0 0-11 16,0 0-3-16,7 7-1 15,-3-4 0-15,3-3 0 0,-4 6-3 0,8-3 0 16,-7-3 4-16,6 0 3 15,1 0-1-15,-1 7 0 16,1-4 1-16,-8-3 0 16,8 6-2-16,-7-6-2 15,6 3 1-15,1 3-1 16,-1-6-3-16,1 7 2 16,-1-7 1-16,-2 0 2 15,9 0-3-15,-3-7-2 16,0 7 2-16,0-6 0 15,8 3-2-15,-8 3 2 16,7-6 1-16,-7 6 0 16,7 0-3-16,-7 6 2 0,7-6 1 15,-3 3 2-15,3 3-6 16,4-6-1-16,-4 10 2 16,-3-10 1-16,14 6-1 15,-8-3 0-15,1-3 2 16,-4 6 0-16,4-2-2 15,-4-4 0-15,-3 6 2 16,3-3 0-16,3-3-2 16,-2 6 2-16,-5-3 1 15,4 4 2-15,4 2-6 16,0-3 1-16,7-3-1 16,-4 7-1-16,4-10 1 15,-1 6 3-15,5-3 0 0,-1-3 1 16,0 0-3-16,0 0 2 15,1 0 1-15,-5 7 0 16,-2-4-3-16,-5 3 0 16,1-3 6-16,0 3 3 15,6 1-3-15,-6-4-2 16,10-3-3-16,1 6-1 16,-1-6 2-16,4 0 2 15,0 0-5-15,3 0 1 16,-3 0 1-16,-4-6 1 15,0 6 1-15,4 0 0 16,-7 0-5 0,-4 0 3-16,4 0 3 0,-4-3-2 15,7 3 0-15,1-7-1 16,-1 7 0-16,4-6 6 16,0 3 2-16,3 3 0 15,-3-6 1-15,7-4-6 16,-11 10-1-16,4-9-5 15,-4 6 1-15,0-4 4 16,0-2 4-16,-6 3-1 16,13 3-2-16,0-4 6 15,1 7 3-15,-1 0-1 16,0 0 0-16,1-3-5 16,-1-3-1-16,4 6-1 15,-7-3-4-15,-1-3 1 0,-2-4 1 16,-5 7 0-16,5-3 0 15,-12-4 0-15,5 4-3 0,2 3 0 16,-6 3 2-16,0 0 2 16,3 0 4-16,4 0 2 15,-8 3-3-15,12 3-3 16,-8 1 0-16,7-4-1 16,1-3-3-16,-1 6 0 15,0-6 2-15,4 0 0 16,-7 0-2-16,3 0 0 15,-10-6-1-15,10 6 3 16,-7-3 0-16,7 3 1 16,4 0-3-16,4 0 0 15,-1 0 2-15,4-7 0 0,3 7 1 16,8-9 0-16,-12 3 0 16,5-4 2-16,-4 1-3 15,-4-1 0-15,4 1 1 16,3 3 2-16,1 3-1 15,3-4 2-15,3 4-4 16,-3 3 0-16,0 0 1 16,-4 0 0-16,-6 0-3 15,2-6 2-15,5 6 1 16,-1-3 0-16,4-3 2 16,4 2 1-16,3-2-4 15,0 6 1-15,-4 0-2 16,-3 0-2-16,-4 0 3 15,-3 0 2-15,0 0 0 0,3-3 2 16,4-3-4-16,7 6 0 16,-3-3 1-16,3-4 2 15,0 7-3-15,-4 0 0 16,-7 0 1-16,-3 0 2 16,4 0-3-16,-4 0 0 15,7 7 1-15,3-4 0 16,4-3 0-16,-7 6 0 15,7-3 0-15,-4 7 2 16,-3-10-3-16,0 0 0 16,7 0 1-16,0 0 0 15,4 0 0-15,6 0 2 16,-6 0-1-16,3 0-1 0,-7 6 1 16,-4-3-1-16,0 3-3 15,4-3 2-15,4 4 1 16,-1 2 2-16,4 0-1 15,1 1-1-15,-5-1 1 16,1 1-1-16,-5-4-3 16,1-3 2-16,4 3 1 15,10 4 0-15,-3-4 0 16,-1-3 0-16,-3-3 2 16,-3 6 1-16,-4-2-4 15,3-4-1-15,4 0 1 16,11 0 0-16,-8-4 1 15,4-2 2-15,-7 6-3 0,-3-3 0 16,-4-3 1-16,0 6 2 16,3 0 1-16,4 0 1 15,0 0-5-15,0 0 1 16,1 0-2-16,-5 0 0 16,-7 6 0-16,1-6 0 15,6 0 2-15,8 0 2 16,3 0-3-16,4-6 0 15,-8 6 1-15,-3-3 2 16,0-4-3-16,0-2 0 16,0 3 3-16,7 6 1 15,0-3-1-15,-3 3-2 16,-4 0 1-16,-3 0-1 16,-4 3 0-16,7-3 0 0,0 0-3 15,3 0 2-15,1 0 1 16,3 0 2-16,-4 0-1 15,-6 0-1-15,-4 0 1 16,3 0 1-16,1 0-1 16,-1 6-1-16,8-6-2 15,-4 3 1-15,3 3 1 16,-3-6 0-16,-7 7 0 16,-3-7 2-16,3 0-3 15,3 0 0-15,1 0 1 16,3 0 0-16,0 0 0 15,-4 0 0-15,-3-7 0 16,0 7 0-16,0-6 0 0,4 3 0 16,3 3 2-16,3-6 1 15,-3 3-4-15,-3-4 1 16,-8 7 0-16,-3-3 0 16,0-3 0-16,-3 6 0 15,3 0 0-15,7-3 0 16,-1-4 0-16,5 7 0 15,-1-3-3-15,-3-3 2 16,-3-3 1-16,-4 2 2 16,-4 4-1-16,4-3 2 15,4 6-4-15,-5-3 0 16,1 3 1-16,0 0 2 0,-3 3-1 16,-4 3-1-16,-4-3 7 15,0 4 5-15,-6 2-4 16,-1-3-2-16,-3-3-1 15,-1 7 1-15,5-4-3 16,-1-3 0-16,0-3-1 16,0 0-2-16,-3 0 3 15,-4 0 0-15,-3 0-59 16</inkml:trace>
  <inkml:trace contextRef="#ctx0" brushRef="#br0" timeOffset="1">243 17449 156 0,'0'0'60'0,"0"0"-47"0,0 0-1 16,0 0-4-16,0 0-2 15,0 0 3-15,0 0-2 16,0 0-2-16,0 0-2 15,0 0 4-15,0 0 3 0,0 0-3 16,0 3 1-16,0-3 1 16,4 6 5-16,7-3-8 15,-4-3-3-15,0 0 2 16,10 0 1-16,-3 0-2 0,1-3-1 16,6 3-1-16,-7 0 1 15,10 0-4-15,-2-6 0 16,2 6 3-16,1 0 1 15,0 0-1-15,-1 0-2 16,-2 0 3-16,-5 6 0 16,4-3 1-16,4 3 0 15,-4 4 0-15,7-4 2 16,4-3 1-16,-4 7 1 16,8-4-9-16,6-3-4 15,-3 3 3-15,0-2 0 16,10-4-1-16,-3 0 2 15,-11 0 1-15,4 0 2 0,3 0-1 16,-3 6-1-16,7-6-2 16,-4 3 1-16,11 3 1 15,-3-6 2-15,-1 6-3 16,7-2 0-16,-6-4 1 16,-1 0 0-16,1 0 0 15,-1 0 0-15,7 0 0 16,-3 0 0-16,7 0-3 15,7 0 2-15,-7 0 3 16,0 0 1-16,0 0-4 16,-10 6-1-16,3-3 1 15,3 3 2-15,4-3-2 16,4-3 0-16,3 0-1 16,3 0 0-16,-10 0 4 0,0 0 1 15,0 0-1-15,7 0-2 16,11 0-2-16,-4-3-1 15,0 3 4-15,-4 0 1 16,1 0 0-16,-8 3-2 16,4-3-2-16,8 7-1 15,-5-7 2-15,8 0 0 16,-1 0 1-16,-3 0 2 16,-10 0-1-16,10-7 2 15,4 7-2-15,-4 0-1 16,7 0-2-16,4 0-1 15,-11 0 2-15,-4 0 0 0,1 0 3 16,6 0 1-16,4 0-4 16,1-3 1-16,2-3-2 15,1 6 0-15,-18 0 4 16,11 0 1-16,-4 0-4 16,7 0 1-16,3 0 0 15,1 0 2-15,-11 0-3 16,7-3-2-16,-7-3 2 15,11 6 2-15,0-4-2 16,24-2 0-16,-14 6 1 16,-10 0 0-16,0 0 0 15,-1 0 0-15,8 0 0 16,-7 0 0-16,3-6 0 16,-7 3 2-16,-7-3-1 0,4-4 2 15,10 7-4-15,-3-3-2 16,-1 6 4-16,-3-3 1 15,-6-4 0-15,-5 7-2 16,4 0-2-16,4 0-1 16,3 0 2-16,-3 0 2 15,-1 0 0-15,1-3-1 16,-11-3 1-16,3 6 1 16,4-6-1-16,4 2-1 15,0-2 1-15,-1-3-1 16,-3-1 0-16,-3 1 2 15,-8 0-1-15,8-1-1 16,3 1-2-16,4 2 1 0,6 4 1 16,-10-3 0-16,-7-3 0 15,-3-1 0-15,-1 1 0 16,4-1 2-16,4 4-1 16,0-3 2-16,-1-1-4 15,-3 1 0-15,-7 0 3 16,-7 5 3-16,-4-2-7 15,1-3 0-15,-1 2 4 16,4 7 4-16,0-3-1 16,0-3 0-16,-4 6-1 15,-3 0 0-15,4-3-5 16,-12 3 1-16,1 0 0 16,-4 0 2-16,-3-6-1 15,-4 6 2-15,1-3 2 0,2-4 2 16,-2 7-3-16,2-3-1 15,-2-3-1-15,2 6-2 16,1-6 1-16,-4 2 1 16,1 4-1-16,-1 0 2 15,0 0-2-15,-3 0-1 16,-1 0 1-16,5 0-1 16,-5 0 0-16,1 0 0 15,0 0 0-15,-4 0 0 16,0 0-3-16,-3 0 0 15,-1 0 6-15,1 0 3 16,0 0-6-16,3 0-1 16,0-6 0-16,4 6 0 0,-1 0 1 15,5 0 0-15,-1 0 0 16,4 0 0-16,-1 0 2 16,1 0 1-16,0 0-1 15,0 0-2-15,-4 0-2 16,0 0 1-16,-3 0 1 15,-1 0 0-15,-2 0 0 16,-1 0 0-16,0 0-3 16,0 0 0-16,0 0 2 15,0 0 2-15,4 0 2 16,0-3 1-16,-1-3-2 16,1 6-2-16,0 0 1 0,0-3-1 15,-1 3-3-15,1 0 2 16,3 3 1-16,-3-3 2 15,3 6-3-15,-3-3 0 16,-1-3 1-16,1 6 2 16,0-2-3-16,0 2 0 15,-1-6 3-15,-3 0 1 16,1 6-4-16,-5-6 1 16,4 0 0-16,-3 0 2 15,0 0-3-15,-1 3 0 16,4-3-1-16,1 7 0 15,-1-7 2-15,0 3 2 16,0-3-1-16,0 6-1 0,4-3 1 16,0-3-1-16,-1 0 2 15,1 6 3-15,0-6-4 16,-1 0-1-16,1 0 0 16,0 0 2-16,0 3-3 15,3-3 0-15,-4 0 1 16,-2 0 2-16,-1 0-3 15,0 0 0-15,0 0 1 16,4 0 0-16,-1 0 0 16,1 0 0-16,3 0 0 15,1 0 2-15,6 0-3 16,-3 0 0-16,-1 0 1 16,5 0 2-16,-5-3-3 15,5 3 0-15,-5 0 1 16,1 0 0-16,0 0 2 0,-7 3 1 15,-1 4-4-15,-2-7-1 16,-1 0 1-16,0 3 2 16,4 3 0-16,-1-6 2 15,4 0-4-15,1 0 0 16,-1 0 1-16,0 0 0 16,4-6 0-16,-4 6 0 15,0 0 0-15,-3 0 0 16,-4 0 0-16,4 0 0 15,0 0 0-15,-4 6 0 16,-4-6 4-16,5 0 2 16,-5 0-2-16,4 0-1 15,-3 0-1-15,-4 0 1 0,0 0-2 16,0 0 2-16,-3 0-4 16,3 0 0-16,-3 0 3 15,-1 0 1-15,4-6-1 16,-3 6 1-16,-1-3-2 15,1 3-1-15,0-7 1 16,-1 7 1-16,1-3-1 16,3-3 2-16,-4 6-2 15,1-3-1-15,0-3 1 16,-1 6-1-16,-3 0 0 16,4 0 2-16,-4-3-1 15,4-4-1-15,-1 7-2 16,1 0 1-16,3-3 1 0,0 3 0 15,-4-6 0-15,5 6 2 16,-5 0-1-16,1-6-1 16,-1 2 1-16,-3 4 1 15,0 0-1-15,1 0 2 16,-5 0 2-16,4 0 4 16,-7 0-4-16,7 0-1 15,-7 0 0-15,7 0 0 16,-7 0-2-16,0 0-2 15,0 0-4-15,0 0 0 16,0 0-27-16,0 0-9 16</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06:36:32.687"/>
    </inkml:context>
    <inkml:brush xml:id="br0">
      <inkml:brushProperty name="width" value="0.2" units="cm"/>
      <inkml:brushProperty name="height" value="0.2" units="cm"/>
    </inkml:brush>
  </inkml:definitions>
  <inkml:trace contextRef="#ctx0" brushRef="#br0">5 3479 3328,'-4'-2'1199,"8"4"1452,-4-2-1483,0 0-85,0 0-203,0 0-213,0 0-283,0 0-59,0 0 0,0 0-74,5 14 624,0-11-726,0-1 1,0 1 0,0-1 0,1 0 0,-1-1-1,9 2 1,23 8 370,-25-7-540,0 0 0,0-1 0,0 0 0,1-1 1,18 1-1,68-2 11,-48-2-98,75 3 71,162-7 72,98-29 145,-251 15-146,-19 1-118,114-19 323,-210 33-214,1-2 0,-2 0 0,1-1 1,-1-1-1,0-1 0,0-1 0,-1 0 0,22-17 0,-13 7 15,-1-1 0,-1-2 0,-1 0 0,-1-1 1,-1-2-1,24-36 0,35-55 0,-28 44 77,50-94 0,-89 138-69,-2 0 0,-1-1 0,-1-1 0,10-57 0,3-130 368,-21-16-20,-2 57-299,21-127-242,-5 126 274,10-56-126,18 40-148,-32 149 196,-3 0 0,-2-1 0,3-86 0,-5 5-10,-4 90-100,9-46 0,-5 47 74,1-46-1,-6 34-133,-6-152 391,5 189-283,1-1 1,0 1 0,1-1-1,3-14 1,-1 11 152,0-25 1,-3 10 144,0 29-336,0 1-11,0 0-85,0 0-43,4 14-570,-4 5-3125,0-18 298</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06:36:33.692"/>
    </inkml:context>
    <inkml:brush xml:id="br0">
      <inkml:brushProperty name="width" value="0.2" units="cm"/>
      <inkml:brushProperty name="height" value="0.2" units="cm"/>
    </inkml:brush>
  </inkml:definitions>
  <inkml:trace contextRef="#ctx0" brushRef="#br0">8 506 1536,'0'0'49,"0"0"-1,0 0 1,0 0-1,0 0 1,-1 0-1,1 0 1,0 0 0,0 0-1,0 0 1,0 0-1,0 0 1,-1 0 0,1-1-1,0 1 1,0 0-1,0 0 1,0 0-1,0 0 1,0 0 0,0 0-1,0-1 1,-1 1-1,1 0 1,0 0 0,0 0-1,0 0 1,0-1-1,0 1 1,0 0-1,0 0 1,0 0 0,0 0-1,0-1 1,0 1-1,0 0 1,0 0 0,0 0-1,0 0 1,0 0-1,0-1 1,1 1-1,-1 0 43,0 0 0,0 0 0,0-1 0,0 1 0,0 0-1,0 0 1,0 0 0,0-1 0,0 1 0,0 0 0,0 0 0,0 0-1,0 0 1,0-1 0,0 1 0,0 0 0,0 0 0,0 0-1,0 0 1,-1-1 0,1 1 0,0 0 0,0 0 0,0 0-1,0 0 1,0 0 0,0-1 0,0 1 0,-1 0 0,1 0-1,0 0 1,0 0 0,0 0 0,0 0 0,0 0 0,-1 0-1,1-1 1,0 1 0,0 0 0,0 0 0,0 0 0,-1 0-1,0 0 1612,1 0-438,0 0-374,0 0-420,0 0-220,0 0-20,0 0 132,0 0 49,0 0-102,0 0-282,0-1 0,0 1 0,0-1 0,-1 0 0,1 1 0,0-1 0,0 1-1,0-1 1,0 1 0,0-1 0,0 0 0,0 1 0,0-1 0,0 1 0,0-1 0,1 0 0,-1 1 0,0-1-1,0 1 1,0-1 0,1 1 0,-1-1 0,0 1 0,1-1 0,-1 1 0,0-1 0,1 1 0,-1-1-1,1 1 1,-1-1 0,0 1 0,1 0 0,0-1 0,22-10-147,-13 7 232,24-15-48,0-2 1,-1-1 0,-1-2-1,-1-1 1,-1-1-1,-2-2 1,-1-1 0,39-52-1,59-73 75,-122 150-143,1 0 1,0 0 0,0 1-1,1-1 1,-1 1-1,6-3 1,-9 5 6,0 1 1,0-1-1,0 1 1,0-1-1,0 1 1,0 0-1,0-1 1,0 1-1,0 0 1,0 0-1,0 0 1,1-1-1,-1 1 1,0 0-1,0 0 1,0 1-1,0-1 1,0 0-1,0 0 1,0 0-1,0 1 1,0-1-1,0 1 1,0-1-1,0 1 1,0-1-1,0 1 1,0-1-1,0 1 1,0 0-1,-1-1 0,1 1 1,0 0-1,-1 0 1,1 0-1,0 0 1,-1 0-1,2 1 1,17 42-43,-1 0 0,15 64 0,-33-108 39,10 42 125,8 66-1,-13-66-62,16 63 0,-6-67-365,-8-23-2839,-7-14-298,-3-1 80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06:36:36.957"/>
    </inkml:context>
    <inkml:brush xml:id="br0">
      <inkml:brushProperty name="width" value="0.2" units="cm"/>
      <inkml:brushProperty name="height" value="0.2" units="cm"/>
    </inkml:brush>
  </inkml:definitions>
  <inkml:trace contextRef="#ctx0" brushRef="#br0">3 6275 3456,'-2'-5'865,"1"6"-569,4 5 1999,-3-6-1549,0 0-196,0 0-236,0 0-143,14 8 544,3-1-260,-11-4-411,-1-1 0,0 1-1,1-2 1,0 1-1,-1 0 1,1-1 0,0 0-1,9 0 1,430-1 462,-241-10-580,-150 4 126,0-3 0,-1-2 0,0-2 1,64-26-1,-103 33-13,-1-1 0,0 0 0,0-1-1,-1-1 1,0 0 0,0 0 0,-1-1 0,0 0 0,17-24 0,2-6 128,39-71 1,-57 89-108,33-51-32,-4 5 158,41-93 0,-42 62-37,-4-3 1,-5-1-1,-4-1 0,-5-1 1,15-195-1,-33-8 720,-10 177-714,2 30-19,-17-103 0,-52-113 564,20 101-773,18-5 75,2-85 33,-17-212-43,42 80 803,8 384-753,9-225-287,0 51 888,-4 179-571,2 1 0,23-79 0,-6 43-72,21-147 0,-26 107-38,-8 34 109,1-21-142,13-62-1,-13 104 70,-5 26 25,0-5 32,24-84 0,-28 120-55,1 0 0,-1 0 0,1-20 0,1 6-57,-4 19 56,0 1 1,0-1 0,0-7-1,-1-26-479,0 40 395,0-1-1,0 1 1,-1 0 0,1 0-1,0-1 1,0 1 0,0 0-1,-1 0 1,1-1 0,0 1-1,0 0 1,-1 0-1,1 0 1,0 0 0,-1 0-1,1-1 1,0 1 0,-1 0-1,1 0 1,0 0-1,-1 0 1,1 0 0,0 0-1,-1 0 1,1 0 0,0 0-1,0 0 1,-1 0 0,0 0-1,-11 2-2526,-2 3-705</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06:36:37.896"/>
    </inkml:context>
    <inkml:brush xml:id="br0">
      <inkml:brushProperty name="width" value="0.2" units="cm"/>
      <inkml:brushProperty name="height" value="0.2" units="cm"/>
    </inkml:brush>
  </inkml:definitions>
  <inkml:trace contextRef="#ctx0" brushRef="#br0">1 654 3456,'0'0'1141,"0"0"-602,0 0 175,0 0 204,0 0 111,0 0 38,0 0-241,0-15 785,0 10-1450,1-1 0,-1 1 0,2 0-1,-1-1 1,0 1 0,1 0 0,0 0 0,5-8 0,26-42 234,-7 15-265,19-32 84,98-122-1,-27 42-149,-105 138-96,-8 9 53,1 1 1,-1-1-1,1 0 0,-1-1 1,4-9-1,-7 14-13,0 1 0,0-1 0,0 0 0,0 0 1,0 1-1,1-1 0,-1 0 0,0 1 0,1-1 0,-1 0 0,0 1 0,1-1 1,-1 0-1,1 1 0,-1-1 0,1 1 0,-1-1 0,1 1 0,0-1 0,-1 1 0,1 0 1,-1-1-1,1 1 0,0-1 0,-1 1 0,1 0 0,0 0 0,0-1 0,-1 1 1,1 0-1,0 0 0,0 0 0,-1 0 0,1 0 0,0 0 0,0 0 0,-1 0 1,1 0-1,0 0 0,-1 1 0,2-1 0,1 2-7,-1-1-1,1 1 1,0-1 0,-1 1-1,0 0 1,1 0-1,-1 1 1,4 4 0,8 12 26,0 2 0,16 31 1,-1 0-105,6 13 183,42 106 1,-69-153-133,10 32 207,24 101 0,-40-144-475,-1 1 0,0-1 0,0 0 1,-1 1-1,0-1 0,-1 1 0,1-1 0,-3 11 0,-1-4-3087</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06:36:42.075"/>
    </inkml:context>
    <inkml:brush xml:id="br0">
      <inkml:brushProperty name="width" value="0.2" units="cm"/>
      <inkml:brushProperty name="height" value="0.2" units="cm"/>
    </inkml:brush>
  </inkml:definitions>
  <inkml:trace contextRef="#ctx0" brushRef="#br0">0 8971 2688,'6'1'4374,"18"3"-3463,82-12 890,-1 0-1202,-6 8-530,303-10 225,-362 8-336,-1 2 0,42 4 0,77 17 112,-155-20-68,42 4 33,0-1 1,68-4-1,89-18 56,-186 17-90,23-2 231,68 5 0,-77 1-93,0-2 1,-1-1 0,1-2 0,38-7-1,-52 6-104,1-1 0,-1-1 0,0 0 0,0-1 0,-1-1 0,0 0 0,0-1 0,-1-1-1,0 0 1,24-21 0,42-53-49,24-22 66,-30 43-85,64-60 257,-110 94-184,-1-1-1,39-55 0,-33 33 44,-1-2-1,-3-1 1,-3-1 0,-2-2-1,24-82 1,-1-32-118,26-192 1,-45 192-167,16-146 727,-33 36-358,-14 202-49,-20-128-1,-71-545-288,60 470 253,4 28-97,14 98 3,-14-193 118,29 313-99,-32-382 203,-49-71 162,72 390-406,3-144-1,7 144 118,-18-147 0,-20 35 23,23 123-80,-10-176-1,22 95 473,5 133-542,1 0-1,13-58 0,19-30 7,-21 77 19,-1 0-1,-2-1 0,6-65 0,-11 58 51,2 1 1,21-71-1,-19 82-11,-3 7 8,-2 0 1,-2-1 0,-2 0 0,-5-67 0,6-18 319,0 89-295,-1 0 1,-6-63-1,-1 48 76,3 26-139,0 1-1,-8-32 0,4 32 5,-14-54 20,19 67-35,1-1 0,0 1 1,0-1-1,1 0 0,0 1 1,3-17-1,0 2-20,-2 14 34,1 0 0,3-13 0,2-4 15,-1-1 0,-1 0 1,2-34-1,-5 44 34,6-40 21,-1 11-125,-4 34 38,-1-1 1,1-20 0,4-63 144,-12 49-591,3 54 450,2-6 2,-1 0 0,1 0 0,0 0 0,-1 0 0,1 0 0,-1 0 0,1 0 0,-1 0 0,1 0 0,-1-1 0,0 1 0,0 0 0,1 0 0,-1 0 0,0-1 0,0 1 0,-1 0 0,0 0-255,0 1 1,-1-1 0,1 0-1,-1 0 1,1 0 0,-1 0 0,1-1-1,-1 1 1,0-1 0,1 1-1,-1-1 1,0 0 0,1 0 0,-5-1-1,-11-1-2922</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06:36:43.305"/>
    </inkml:context>
    <inkml:brush xml:id="br0">
      <inkml:brushProperty name="width" value="0.2" units="cm"/>
      <inkml:brushProperty name="height" value="0.2" units="cm"/>
    </inkml:brush>
  </inkml:definitions>
  <inkml:trace contextRef="#ctx0" brushRef="#br0">0 718 1664,'7'-4'2400,"1"-19"3877,-8 22-6245,0 1 11,0 0-59,0 0 21,0 0 171,0 0 128,0 0 48,0 0-5,0-1-134,-2-6 354,2 7-558,0 0-1,0-1 1,0 1-1,0 0 1,0 0 0,0-1-1,-1 1 1,1 0 0,0 0-1,0-1 1,0 1 0,0 0-1,0-1 1,0 1-1,0 0 1,0 0 0,0-1-1,0 1 1,1 0 0,-1-1-1,0 1 1,0 0 0,0 0-1,0-1 1,0 1 0,0 0-1,1 0 1,-1-1-1,0 1 1,0 0 0,0 0-1,1 0 1,-1-1 0,0 1-1,19-37 8,67-107 587,-57 101-488,1 0 1,63-65 0,25-28-365,-66 75 455,-31 34-138,-16 19-64,0 1 0,1-1 0,0 1-1,0 1 1,1-1 0,0 1 0,0 0 0,0 1 0,9-6 0,-14 11-8,0-1 0,-1 1-1,1 0 1,0-1 0,-1 1 0,1 0 0,0 0 0,0 0 0,-1 0 0,1 0 0,0 0 0,0 1 0,-1-1 0,1 1 0,0-1 0,-1 1 0,1-1 0,-1 1 0,1 0 0,-1 0 0,1 0 0,-1 0 0,3 2 0,3 3 38,0 1 1,0 0-1,6 9 0,-5-6-42,7 8 17,12 23 0,-16-25 143,0 0 0,24 26 0,21 10-114,78 57-1,-113-93-20,-2 1 0,0 1 0,-1 1-1,-1 0 1,21 32 0,-37-49-331,1 0 0,-1 0 0,0 0 0,0-1 0,0 1-1,0 0 1,-1 0 0,1 1 0,1 3 0,-5 4-3019</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1:12:48.769"/>
    </inkml:context>
    <inkml:brush xml:id="br0">
      <inkml:brushProperty name="width" value="0.2" units="cm"/>
      <inkml:brushProperty name="height" value="0.2" units="cm"/>
    </inkml:brush>
  </inkml:definitions>
  <inkml:trace contextRef="#ctx0" brushRef="#br0">5955 212 896,'-4'0'864,"4"0"-309,0 0-43,0 0-22,0 21 150,-9 124-1148,1-50 328,1 77 145,-7 102 561,9-20-303,21 0-206,-2-24-44,-13-195 30,4 66 302,-10 104 1,0-151 62,-22 377 1434,26-405-1626,-5 31-1,2-26 29,2-12-10,2-11-100,-1 1 0,-1 0 1,-4 14-1,5-20-73,0 0 1,0 0-1,-1 0 0,1 0 1,-1-1-1,0 1 0,0-1 0,0 1 1,0-1-1,-1 0 0,1 1 1,0-1-1,-6 3 0,5-3-31,0 1-1,0-1 1,0 1 0,1 0 0,0-1-1,-1 1 1,1 1 0,-2 4-1,-9 10 152,2 0-109,10-15-35,0-1 0,0 0-1,0 1 1,-1-1-1,1 0 1,-1 0 0,-2 2-1,-4 4 41,6-6-14,0 0-1,1 0 1,-1-1 0,0 1 0,0 0 0,0-1-1,0 0 1,0 1 0,-1-1 0,1 0-1,0 0 1,-1-1 0,1 1 0,0 0 0,-1-1-1,1 1 1,-1-1 0,-3 0 0,6 0-24,0 0 0,-1 0 0,1 0 1,0 0-1,-1-1 0,1 1 0,0 0 0,-1 0 0,1 0 1,0-1-1,-1 1 0,1 0 0,0 0 0,0-1 1,-1 1-1,1 0 0,0-1 0,0 1 0,0 0 1,0-1-1,-1 1 0,1 0 0,0-1 0,0 1 1,0-1-1,0 1 0,0 0 0,0-1 0,0 1 1,0 0-1,0-1 0,0 1 0,0 0 0,0-1 1,0 1-1,0-1 0,1 1 0,-1 0 0,0-1 1,0 1-1,7-25-38,-3 13 52,19-104 528,8-127 1,-27 191-522,39-443-70,-22 335 17,45-170 0,-13 97 143,-35 144-39,-2 14-60,-4-1-1,-3-1 1,-2-140 0,-11 149 133,-15-76 0,15 124-528,-2-42 0,6 61-224,-5 12-368,3-1 861,1 0-1,0 14 1,0-5 98,4 234 5,-1-203-8,12 130-292,-6-104 149,35 287-605,-41-342 734,38 604-348,-40-597 412,-6 158 242,3-159-213,-1 0 0,-1 0 0,-2 0 1,-16 46-1,-38 52 483,14-30-188,42-86-190,0-1-1,-1 0 1,1 0 0,-2-1 0,1 1 0,-15 11-1,18-16-106,-1 0 0,1-1-1,-1 1 1,0-1 0,0 0-1,0 0 1,0-1 0,0 1-1,0-1 1,0 0 0,-9 2-1,-2-2 32,-1 0 0,-17-2 0,6 1-24,-177 9 256,122-1-136,-27 4 75,-280 30 205,267-32-384,-759 70 533,418-51-183,445-28-412,-122 3 86,-70 6-64,-55 10-157,-86 17 448,203-32-180,-34 4-36,0 0-83,110-8-26,-105 1 63,-28 0 59,109 0 16,-49 2-187,111-3 119,1-2-1,-1-1 1,-33-7-1,-39-2-110,52 9-28,0-3 1,0-2-1,-92-24 0,-37-16 5,157 41 59,1-2 0,0 0 1,1-1-1,0-2 0,1 0 1,0-2-1,-33-22 0,42 23-29,0 1-1,1-2 1,1 1-1,0-2 0,0 0 1,-17-28-1,3-1 20,-22-55 0,33 65-35,1 0 0,1-1 0,-15-68 0,-11-285-80,24 194 152,-6-98-80,19 196 22,9-100 0,-2 145 14,2-31 5,19-87 0,-10 87 39,-9 37-106,19-57 0,-21 84 69,0 0 0,2 0 0,0 1 0,1 0 0,0 0-1,18-22 1,120-133-433,-128 149 456,39-39 1,-47 52-42,0 1 1,1 0 0,0 1 0,0 0-1,0 1 1,21-8 0,-10 7-36,-1 0-1,40-4 1,47-1-23,-33 5 117,15-1-39,-33 3-35,76-15 0,150-21-64,-209 33 143,298-11-96,-188 30-48,-97-3 257,72-6-212,17 1 140,-125 2-59,123 13-27,-130-13 2,1-2 1,0-2 0,76-9-1,-75 4 25,81 4 0,-95 4-19,1 1 0,43 12 0,-5-1 0,14 1-32,114 6 0,-148-20 57,50 2 14,-60-4-73,47 10 0,-26-3 43,4 0 63,128 8-203,30-26 222,-145 7-62,-37 1-86,80 7 0,-10 3 121,-12-1-16,-40-3-48,-39-4 0,39 6 0,205 33 0,-137-21 0,-70-13 0,99-3 0,-79-4 0,-28 2 17,120 4 94,-122-3-22,-11-2-40,-37 1-36,0 0 0,1 0 0,-1 0 0,0 0 0,1 0-1,-1 0 1,0 0 0,0 0 0,1 0 0,-1 0 0,0 0-1,1 0 1,-1 0 0,0 0 0,0 0 0,1 0 0,-1 0-1,0 0 1,1 0 0,-1 0 0,0 1 0,0-1 0,1 0 0,-1 0-1,0 0 1,0 0 0,1 1 0,-1-1 0,0 0 0,0 0-1,0 1 1,1-1 0,-1 0 0,0 0 0,0 1 0,0-1-1,0 0 1,0 0 0,0 1 0,1-1 0,-2 1-63,1-1 0,0 0 0,0 1 0,0-1 0,-1 0 0,1 1 0,0-1 0,-1 0 0,1 0 0,0 1 0,0-1 0,-1 0 0,1 0 0,0 0 0,-1 1 0,1-1 0,-1 0 0,1 0 0,0 0 0,-1 0 0,1 0 0,0 0 0,-1 0 0,1 0 0,-1 0 0,-4 0-2611</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1:12:54.056"/>
    </inkml:context>
    <inkml:brush xml:id="br0">
      <inkml:brushProperty name="width" value="0.2" units="cm"/>
      <inkml:brushProperty name="height" value="0.2" units="cm"/>
    </inkml:brush>
  </inkml:definitions>
  <inkml:trace contextRef="#ctx0" brushRef="#br0">260 1 128,'0'51'1037,"-11"83"1,1-72-389,-11 86 510,8-6-439,-67 601 1685,-16-234-1371,93-490-1525,-1 5-2409,4-24 2859,-1 0 1,1 0 0,0 0 0,0 1 0,0-1 0,0 0 0,0 0 0,0 0 0,0 0 0,0 0 0,0 0 0,0 0 0,-1 0 0,1 0 0,0 0 0,0 0 0,0 0 0,0 0-1,0 1 1,0-1 0,-1 0 0,1 0 0,0 0 0,0 0 0,0 0 0,0 0 0,0 0 0,0 0 0,-1 0 0,1 0 0,0 0 0,0-1 0,0 1 0,0 0 0,0 0 0,0 0-1,0 0 1,-1 0 0,1 0 0,0 0 0,0 0 0,0 0 0,0 0 0,0 0 0,0 0 0,0-1 0,0 1 0,0 0 0,-1 0 0,1 0 0,0 0 0,0 0 0,0 0 0,0 0-1,0-1 1,0 1 0,0 0 0,0 0 0,0 0 0,0 0 0,0 0 0,0 0 0,0-1 0,0 1 0,0 0 0,0 0 0,0 0 0,0 0 0,-5-15-786,-5-28 21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1:12:54.682"/>
    </inkml:context>
    <inkml:brush xml:id="br0">
      <inkml:brushProperty name="width" value="0.2" units="cm"/>
      <inkml:brushProperty name="height" value="0.2" units="cm"/>
    </inkml:brush>
  </inkml:definitions>
  <inkml:trace contextRef="#ctx0" brushRef="#br0">2 622 2944,'0'0'48,"-1"1"1,1-1-1,0 1 0,0-1 1,0 1-1,0-1 1,0 0-1,0 1 0,0-1 1,0 1-1,0-1 0,0 1 1,0-1-1,0 1 1,0-1-1,0 1 0,0-1 1,0 1-1,0-1 0,1 1 1,-1-1-1,0 0 1,0 1-1,1-1 0,-1 1 1,0-1-1,0 0 0,1 1 1,-1-1-1,0 0 1,1 1-1,-1-1 0,1 0 1,0 1-1,1 0 51,0 0 1,0 0-1,1-1 0,-1 1 0,0-1 1,1 1-1,-1-1 0,3 0 0,3 1 9,1-2 0,-1 1 0,0-1-1,13-3 1,-9 0 50,0-1 0,-1 0-1,0 0 1,0-1 0,0-1 0,16-12-1,55-56 626,-48 42-633,107-110 224,53-73-150,-170 190-221,1 0 1,33-23-1,-56 47 11,1 0-1,-1 0 1,1 1 0,0-1-1,-1 1 1,1-1-1,0 1 1,0 0-1,0 0 1,0 0-1,0 0 1,0 1-1,0 0 1,0-1-1,1 1 1,-1 0-1,0 0 1,0 0 0,6 2-1,-5-1 25,0 1 0,0-1 0,0 1 1,0 0-1,-1 0 0,1 1 0,-1-1 0,1 1 0,-1 0 0,0-1 1,0 1-1,0 1 0,0-1 0,3 6 0,23 39 287,-2 1-1,21 56 1,-33-73-307,123 289 7,90 191 238,-190-430-604,-26-52-139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56"/>
    </inkml:context>
    <inkml:brush xml:id="br0">
      <inkml:brushProperty name="width" value="0.2" units="cm"/>
      <inkml:brushProperty name="height" value="0.2" units="cm"/>
    </inkml:brush>
  </inkml:definitions>
  <inkml:trace contextRef="#ctx0" brushRef="#br0">49 0 2560,'4'9'3515,"7"33"-1030,-3-2-1817,-3 1 0,2 63 0,-11 83-584,-1-34 308,-7 121-33,2-106-260,-6 64 367,2-26 690,3-59-339,3-57-793,5 106-1,11-81-205,2 69-2266,-10-164 598</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1:12:56.507"/>
    </inkml:context>
    <inkml:brush xml:id="br0">
      <inkml:brushProperty name="width" value="0.2" units="cm"/>
      <inkml:brushProperty name="height" value="0.2" units="cm"/>
    </inkml:brush>
  </inkml:definitions>
  <inkml:trace contextRef="#ctx0" brushRef="#br0">16 639 896,'-2'-3'86,"1"1"1,-1-1-1,0 0 0,1 1 1,0-1-1,-1 0 0,1 0 1,0 0-1,0 0 0,1 0 1,-1 0-1,1 0 0,-1 0 1,1 0-1,0-5 0,2-14 28,0 0 0,1 0 0,1 0-1,1 0 1,1 1 0,0-1 0,2 2-1,11-22 1,15-24-143,46-64 0,-62 102 3,1 2 1,0 0 0,44-42-1,-60 65 44,0 0 0,1 1 0,-1-1 0,1 1 0,0-1 0,0 1 0,0 0 0,0 1 0,0-1 0,1 1-1,-1 0 1,0 0 0,1 0 0,7 0 0,-9 1-5,1 0 0,-1 1 0,1-1 0,-1 1 1,0 0-1,1 0 0,-1 0 0,0 0 0,0 1 0,1-1 0,-1 1 0,0 0 0,-1 0 0,1 0 0,0 0 0,0 1 0,-1-1 0,5 6 1,2 5 83,0 1 0,0 0 0,-2 0 0,1 1 0,-2 0 0,0 0 0,-1 0 0,4 20 0,0 10 256,5 77-1,-9 188 1445,-6-199-1573,-3 148-378,10-270-6,8-20 131,14-38 26,-14 27 11,112-312-6,-106 304 18,70-158 78,-76 175-35,-11 24-36,1 0 0,0 1-1,0 0 1,0 0 0,1 0 0,10-11-1,-14 34-116,-12 116-24,0-18 206,14 45 352,0-134-445,0 1 0,2-1-1,1 0 1,12 32 0,-11-36-22,0-1 0,2-1-1,0 1 1,2-2 0,0 1 0,0-1 0,2-1 0,17 19 0,-24-30 5,6 7-3,1 0-1,0 0 0,27 16 0,-37-26 31,1 0 0,-1 0 0,1 0 0,0-1 0,-1 1 0,1-1 0,0 0 0,0 0 0,0-1 0,0 1 0,0-1 0,0 1 0,0-1-1,0-1 1,0 1 0,0 0 0,0-1 0,0 0 0,0 0 0,-1 0 0,1-1 0,5-2 0,-2 0 55,0-1 1,0 0-1,-1 0 1,0-1-1,0 0 0,-1 0 1,1 0-1,-1-1 1,-1 0-1,1 0 0,-1 0 1,4-9-1,3-11 39,-1 0 1,7-32-1,17-109-13,-20 91-42,-7 38-112,-2 0 0,-2-1 0,-3-74 0,0 109 66,-1 1-1,0-1 0,0 1 0,0-1 0,-1 1 1,1 0-1,-1 0 0,-3-5 0,5 9-14,0-1 0,0 1 0,0 0 0,0-1 0,0 1-1,-1 0 1,1 0 0,0-1 0,0 1 0,0 0 0,-1 0 0,1-1 0,0 1 0,0 0 0,0 0 0,-1-1-1,1 1 1,0 0 0,-1 0 0,1 0 0,0 0 0,0 0 0,-1-1 0,1 1 0,0 0 0,-1 0-1,1 0 1,0 0 0,-1 0 0,1 0 0,0 0 0,-1 0 0,1 0 0,0 0 0,-1 0 0,1 0-1,0 0 1,-1 0 0,1 0 0,0 1 0,0-1 0,-1 0 0,0 1-33,-1 0 0,1 1-1,0-1 1,0 0 0,0 1 0,0-1 0,0 1 0,-2 2-1,-1 6-98,0 0 1,-4 13-1,3 1 133,0 1 1,2 0-1,0 0 1,2 0-1,0 0 0,2 0 1,1-1-1,1 1 1,1 0-1,2-1 1,13 41-1,-13-51-1,0 0-1,1 0 1,1-1 0,0 0-1,1 0 1,11 11-1,-16-19 22,1 1 0,0-1 0,1-1 0,-1 1 0,1-1 0,0 0-1,0 0 1,0-1 0,0 1 0,1-2 0,-1 1 0,1-1 0,0 1-1,0-2 1,7 2 0,-10-3 51,1 0-1,-1-1 1,0 1-1,1-1 1,-1 0-1,0 0 1,1 0-1,-1-1 1,0 1-1,0-1 1,0 0-1,0-1 1,-1 1-1,1 0 1,-1-1-1,1 0 1,-1 0-1,0 0 1,0 0-1,4-6 1,1-2 49,0 0 0,-1-1 0,0 1 0,-1-1 0,7-21 0,-6 12 21,0-1 0,-2 1 0,-1-1-1,0 0 1,-2 0 0,0-29-1,-2 35-57,-1 0-1,-1 0 1,-1 1-1,0-1 1,-1 0-1,0 1 0,-2 0 1,0 0-1,-12-22 1,15 31-53,-1 1 0,0-1 0,-1 1 0,1 0 0,-1 0 0,0 0 0,0 1 0,0 0 0,-1 0 0,0 0 0,0 1 0,-8-4 0,9 5-63,0 0 0,0 0-1,0 0 1,-1 1 0,1 0-1,0 0 1,-1 0 0,1 1-1,-1 0 1,1 0 0,-1 0-1,1 1 1,-1 0 0,1 0-1,-8 2 1,8 0-314,1-1 0,0 1-1,0-1 1,0 1 0,0 1 0,1-1 0,-1 0 0,1 1-1,0 0 1,-3 4 0,1-3-762,-7 14-1652</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1:12:57.055"/>
    </inkml:context>
    <inkml:brush xml:id="br0">
      <inkml:brushProperty name="width" value="0.2" units="cm"/>
      <inkml:brushProperty name="height" value="0.2" units="cm"/>
    </inkml:brush>
  </inkml:definitions>
  <inkml:trace contextRef="#ctx0" brushRef="#br0">1 1 1664,'4'135'3125,"-5"41"-1434,9 352 634,-2-476-2149,19 83 0,-22-121-203,1 0-1,0 0 1,2-1-1,-1 1 1,2-1-1,8 15 1,-12-24-26,1 1 1,-1-1-1,1 0 1,-1 0-1,1-1 1,0 1-1,1-1 1,6 5-1,-8-6-59,1-1 1,-1 1-1,0-1 0,1 0 0,-1 0 1,0 0-1,1-1 0,-1 1 0,1-1 1,0 0-1,-1 0 0,1 0 0,-1 0 1,5-1-1,-5 0-220,0 0 1,0 0 0,0 0-1,0 0 1,0 0-1,4-3 1,16-15-2181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1:12:57.403"/>
    </inkml:context>
    <inkml:brush xml:id="br0">
      <inkml:brushProperty name="width" value="0.2" units="cm"/>
      <inkml:brushProperty name="height" value="0.2" units="cm"/>
    </inkml:brush>
  </inkml:definitions>
  <inkml:trace contextRef="#ctx0" brushRef="#br0">28 144 5504,'-28'38'2112,"28"-14"-1664,6-10 96,4-4-64,12-4-128,16-6 96,16-10-224,16-10-64,0-8-96,6-6-64,5 0 96,5-3-768,6-1-352,0 4-1664</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1:12:59.693"/>
    </inkml:context>
    <inkml:brush xml:id="br0">
      <inkml:brushProperty name="width" value="0.2" units="cm"/>
      <inkml:brushProperty name="height" value="0.2" units="cm"/>
    </inkml:brush>
  </inkml:definitions>
  <inkml:trace contextRef="#ctx0" brushRef="#br0">412 15 640,'0'-1'112,"-1"0"0,0 0-1,0 0 1,1 0 0,-1 0 0,0 0 0,0 0 0,0 0-1,0 1 1,0-1 0,0 0 0,0 1 0,0-1-1,0 0 1,0 1 0,0 0 0,-1-1 0,1 1 0,0 0-1,0-1 1,0 1 0,-1 0 0,1 0 0,0 0-1,0 0 1,-1 0 0,1 0 0,0 1 0,-2-1 0,-4 3-4,-1 0 0,1 0 0,0 0 0,0 1 0,-6 5 0,-20 9 134,21-11-91,1 1 0,0 0-1,0 0 1,0 1-1,1 1 1,0 0 0,-15 20-1,14-15-204,0 0 0,2 0-1,0 1 1,0 0-1,-8 25 1,13-30 19,1 0 0,0 0 0,1 0 0,0 0-1,0 1 1,1-1 0,1 1 0,0-1 0,3 20 0,-2-27 28,-1 0 0,2-1 0,-1 1-1,0 0 1,1 0 0,0-1 0,0 1-1,0 0 1,0-1 0,1 0 0,-1 0 0,1 0-1,0 0 1,-1 0 0,1 0 0,1-1 0,-1 1-1,0-1 1,1 0 0,-1 0 0,1 0-1,4 1 1,8 3-15,0-2 1,1 0-1,-1 0 0,20 0 0,-14-1 63,45 6 57,93 16 38,-158-25-122,1 1 0,-1 0 0,1-1 0,-1 1 0,0 0 0,1 0 0,-1 1 0,0-1 0,0 0 0,1 1 0,-1-1 0,0 1 0,-1 0 0,1-1 0,0 1 0,2 4 0,-3-4-4,0 1 0,0-1 0,0 0 0,0 1 1,-1-1-1,1 1 0,-1 0 0,0-1 1,0 1-1,0-1 0,0 1 0,0-1 0,0 1 1,-1 0-1,1-1 0,-1 1 0,-1 2 0,-2 6 112,0 0-1,-1 0 1,0-1-1,-1 1 0,0-1 1,-10 13-1,-52 52 1049,36-41-688,-100 104 590,124-130-1054,-1 0 0,0-1 0,-1 0 1,1-1-1,-1 0 0,-1 0 0,1-1 0,-1 0 1,0-1-1,-13 3 0,17-5-171,0-1 0,0 0 0,0 0 1,1-1-1,-1 0 0,0 0 0,0 0 0,0-1 0,0 0 0,1-1 1,-1 1-1,0-1 0,1-1 0,-1 1 0,1-1 0,0 0 1,0 0-1,-8-7 0,11 8-297,-1-1 1,1 0 0,1 1 0,-1-1-1,0-1 1,1 1 0,-3-4-1,-2-7-1347</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1:13:01.392"/>
    </inkml:context>
    <inkml:brush xml:id="br0">
      <inkml:brushProperty name="width" value="0.2" units="cm"/>
      <inkml:brushProperty name="height" value="0.2" units="cm"/>
    </inkml:brush>
  </inkml:definitions>
  <inkml:trace contextRef="#ctx0" brushRef="#br0">0 0 2176,'1'7'181,"0"0"1,0-1-1,0 1 1,1 0-1,-1-1 1,6 10-1,6 25 709,4 38-239,16 85-449,-16-75 416,3 23 327,-16-77-1400,1-1 0,1 0 1,17 47-1,-19-68-2483,-4-16 1775</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1:13:01.834"/>
    </inkml:context>
    <inkml:brush xml:id="br0">
      <inkml:brushProperty name="width" value="0.2" units="cm"/>
      <inkml:brushProperty name="height" value="0.2" units="cm"/>
    </inkml:brush>
  </inkml:definitions>
  <inkml:trace contextRef="#ctx0" brushRef="#br0">286 0 640,'-1'2'50,"0"-1"-1,0 0 1,0 1 0,0-1 0,0 1-1,0-1 1,0 1 0,1 0 0,-1-1-1,1 1 1,-1 0 0,1-1 0,0 3-1,-1 27 373,2-15-212,-7 61 35,0-24-197,-49 435 2411,-29-101 920,7-133-5046,75-245 1038,-2 1 1,1-1 0,-1 1-1,-1-1 1,-9 14-1,13-22 454,0 1 1,-1-1-1,1 0 0,-1 1 0,1-1 0,-1 0 1,0 0-1,-2 1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1:13:02.994"/>
    </inkml:context>
    <inkml:brush xml:id="br0">
      <inkml:brushProperty name="width" value="0.2" units="cm"/>
      <inkml:brushProperty name="height" value="0.2" units="cm"/>
    </inkml:brush>
  </inkml:definitions>
  <inkml:trace contextRef="#ctx0" brushRef="#br0">12 1822 3328,'0'0'64,"0"1"0,-1 0 0,1-1 0,-1 1 0,1-1 0,0 1 0,-1-1 0,0 1 0,1-1 0,-1 1 0,1-1 0,-1 1 0,0-1 0,1 0 0,-1 1 0,0-1 1,0 1-1,-1-14 390,2 12-456,1-3-23,-1-1 1,1 1-1,0-1 0,0 1 0,3-9 0,1-2-2,55-203-142,19 7 189,-69 189 3,1 0 0,28-39 0,-38 60-11,0 0-1,0-1 1,0 1-1,0 0 1,0 0-1,0 0 1,0 0-1,0 0 1,1 0-1,-1 1 1,0-1-1,0 0 1,1 1-1,-1-1 1,2 0-1,-2 1 9,0 0 0,0 0-1,0 0 1,0 0 0,0 0-1,-1 0 1,1 0 0,0 1-1,0-1 1,0 0 0,-1 0-1,1 1 1,0-1 0,0 1-1,-1-1 1,1 1 0,0-1-1,-1 1 1,2 0 0,1 3 34,0-1-1,-1 1 1,0 0 0,0 0 0,0-1-1,0 1 1,0 1 0,1 7-1,12 51 741,9 82 0,-6 67 1010,-10-109-1500,-7-56-490,-1-47 180,0 0 1,0-1 0,0 1-1,0 0 1,0 0 0,0 0-1,0 0 1,0 0 0,0 0-1,0 0 1,0 0 0,0 0-1,0 0 1,0 0 0,0 0-1,0 0 1,1 0 0,-1 0-1,0 0 1,0 0 0,0 0-1,0 0 1,0 0 0,0 0-1,0 0 1,0 0 0,0 0-1,0 0 1,0 0-1,0 0 1,0 0 0,0 0-1,0 0 1,0 0 0,0 0-1,1 0 1,-1 0 0,0 0-1,0 0 1,0 0 0,0 0-1,0 0 1,0 0 0,0 0-1,0 0 1,0 0 0,0 0-1,0 1 1,0-1 0,0 0-1,0 0 1,0 0 0,0 0-1,0 0 1,0 0 0,0 0-1,0 0 1,0 0 0,0 0-1,0 0 1,0 0 0,0 0-1,3-4-57,3-49-241,47-164 234,-49 201-2,0 1 0,1-1 0,1 1 0,1 1 0,11-21 0,-18 35 68,0-1 0,1 0 0,-1 0 0,1 1 0,0-1 0,-1 1 0,1-1 0,-1 0 0,1 1 0,0-1 0,-1 1 0,1-1 0,0 1 0,0 0 0,-1-1 0,1 1-1,0 0 1,0-1 0,0 1 0,1 0 0,-1 0 3,0 0-1,-1 0 1,1 0 0,0 1-1,0-1 1,-1 0-1,1 1 1,0-1 0,-1 1-1,1-1 1,0 1-1,-1-1 1,1 1-1,-1-1 1,1 1 0,0-1-1,-1 1 1,1 0-1,2 5 13,1 0-1,-2 0 1,1 0-1,2 9 0,-2-8 13,25 88 526,0 1-215,-23-84-342,0 0-1,1 0 1,0-1-1,0 1 1,13 15-1,-17-24 11,1 0-1,-1 0 1,1-1 0,-1 1-1,1 0 1,0-1-1,0 0 1,0 0 0,0 0-1,0 0 1,1 0-1,-1-1 1,1 1 0,-1-1-1,1 0 1,-1 0 0,1 0-1,0 0 1,-1-1-1,1 0 1,0 1 0,-1-1-1,1-1 1,0 1-1,0 0 1,-1-1 0,1 0-1,0 0 1,-1 0 0,1 0-1,-1-1 1,5-2-1,0 0 9,-1-2 0,0 1 0,1-1-1,-2 0 1,1 0 0,-1-1 0,0 0-1,0 0 1,-1 0 0,7-13-1,5-12-25,18-44 0,-17 28 33,-2 0-1,10-54 1,12-105 32,-35 189-52,29-289 20,-25 0-7,-13-128 230,6 396-176,-1-41 282,1 79-337,0 0 0,0 0 0,0 1 0,0-1-1,0 0 1,0 1 0,0-1 0,0 0 0,0 0 0,0 1-1,-1-1 1,1 0 0,0 1 0,0-1 0,-1 1-1,1-1 1,0 0 0,-1 1 0,1-1 0,-1 1 0,1-1-1,-1 1 1,1-1 0,-1 1 0,1-1 0,-1 1-1,0-1 1,1 1 0,-1 0 0,0-1 0,0 2-5,0-1 0,1 0 0,-1 1 0,0-1 0,1 1 1,-1 0-1,1-1 0,-1 1 0,1-1 0,-1 1 0,1 0 0,-1-1 1,1 1-1,-1 0 0,1 0 0,0-1 0,-1 1 0,1 0 0,0 0 1,0 0-1,0-1 0,0 1 0,-1 0 0,1 0 0,0 0 0,0 0 1,1 0-1,-2 26-14,1 0-1,5 29 1,-3-35-18,36 260-794,15 1-483,-7-41 579,59 583 3467,-100-768-2713,-2-31-983,-1 0 0,-3 45 0,0-64-353,-3-7 29,0-3 980,1-1-1,0 1 1,0-1 0,0 0-1,0 0 1,1 0-1,0 0 1,-3-11 0,0 1 76,1 5 143,-70-209 779,25 14 1220,38 145-698,-4-87 1,14 122-1021,2 1-1,1 0 1,1-1-1,1 1 1,1 0-1,1 1 1,16-40 0,3 7-172,58-97 1,-13 47-255,-59 91-252,0 1-1,2 1 0,-1-1 0,27-19 1,-33 29 14,0-1 0,1 1 0,0 1 0,11-5 0,-11 6-24,0 0-1,1 0 1,12 0 0,-20 2 479</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1:13:03.452"/>
    </inkml:context>
    <inkml:brush xml:id="br0">
      <inkml:brushProperty name="width" value="0.2" units="cm"/>
      <inkml:brushProperty name="height" value="0.2" units="cm"/>
    </inkml:brush>
  </inkml:definitions>
  <inkml:trace contextRef="#ctx0" brushRef="#br0">0 863 3072,'1'29'1061,"-1"-29"-1045,0 0-1,0 1 1,0-1-1,0 1 0,0-1 1,0 0-1,0 1 1,0-1-1,0 0 1,1 1-1,-1-1 1,0 1-1,0-1 0,0 0 1,0 1-1,1-1 1,-1 0-1,0 0 1,0 1-1,1-1 1,-1 0-1,0 1 1,0-1-1,1 0 0,-1 0 1,0 0-1,1 1 1,0-1-1,3 1 8,0 1 0,0-1 0,0 0 0,0-1 0,0 1 0,0-1 0,0 1 0,0-1-1,1-1 1,-1 1 0,0 0 0,0-1 0,0 0 0,0 0 0,0 0 0,0-1 0,0 1 0,0-1 0,-1 0-1,1 0 1,0 0 0,4-5 0,4-2-57,0-1 0,0-1 0,-1 0 0,18-25 1,-7 6 155,-2-1 0,-1-1 0,-2-1 0,21-56 0,-23 47 82,-2-1 1,-1-1 0,7-66 0,-15 75-89,-2 0 1,-3-38-1,0 55 10,-1 0 0,0 1-1,-2-1 1,0 1 0,-13-34 0,14 46-55,1-1 1,-1 1-1,0 0 0,0 0 1,-1 0-1,0 1 1,0-1-1,0 1 1,0 0-1,-6-5 1,7 7-19,0 0 1,0 1 0,0-1 0,0 1-1,0 0 1,0-1 0,0 1 0,0 1 0,-1-1-1,1 0 1,0 1 0,0 0 0,-1 0-1,1 0 1,0 0 0,-1 0 0,1 1 0,0-1-1,-6 2 1,2 1-7,1-1 0,-1 1-1,1 0 1,-1 0 0,1 1 0,0 0 0,1 0-1,-1 1 1,1-1 0,-1 1 0,1 0-1,1 0 1,-1 1 0,1 0 0,0-1 0,-4 9-1,2-2-36,1 0-1,1 0 1,0 0-1,0 1 0,1-1 1,1 1-1,0 0 1,0 14-1,1-6-21,2 1 1,0-1-1,1 0 0,1 0 1,1 1-1,0-2 0,2 1 1,11 28-1,-10-35 8,0 1-1,0-1 0,2-1 1,0 1-1,0-1 1,1-1-1,1 0 0,0 0 1,0-1-1,1 0 1,26 17-1,-20-17-7,0-1 0,1-1 0,0 0 0,0-1 1,1-2-1,0 0 0,0 0 0,1-2 0,-1-1 0,1 0 0,0-2 0,39-1 0,-54-1-189,-1 1-1,1-1 0,0-1 0,0 1 0,0-1 0,-1 1 0,1-2 1,-1 1-1,0-1 0,1 1 0,-1-1 0,8-7 0,-7 4-357,-1-1 0,0 1 0,7-14 0,-12 19 545</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1:13:04.068"/>
    </inkml:context>
    <inkml:brush xml:id="br0">
      <inkml:brushProperty name="width" value="0.2" units="cm"/>
      <inkml:brushProperty name="height" value="0.2" units="cm"/>
    </inkml:brush>
  </inkml:definitions>
  <inkml:trace contextRef="#ctx0" brushRef="#br0">163 446 896,'3'1'33,"-1"0"-1,1 0 1,-1 0 0,1-1 0,0 1 0,-1 0-1,1-1 1,0 0 0,-1 0 0,1 0-1,0 0 1,-1 0 0,1 0 0,0-1-1,-1 1 1,1-1 0,0 0 0,-1 0-1,1 0 1,-1 0 0,4-2 0,1-1 43,0 0 0,-1-1 0,1 0 0,-1 0 0,0 0 0,6-8 0,-4 3 21,-1 0-1,0 0 0,0-1 0,-1 0 1,-1-1-1,0 1 0,0-1 0,-2 0 1,1 0-1,2-22 0,-3 19-118,-2 1 0,0-1-1,-1 0 1,0 0 0,-1 0 0,-1 1-1,0-1 1,-8-25 0,8 34 60,0 0 1,0 1-1,-1-1 1,0 1 0,0 0-1,0 0 1,0 0-1,-1 0 1,0 0-1,0 1 1,-1 0-1,1-1 1,-1 2-1,-10-8 1,9 8 186,-1 0 1,1 1-1,-1-1 1,0 1-1,0 1 1,0-1-1,0 1 1,0 0-1,0 1 1,0-1-1,0 2 1,-10 0-1,10 0-113,-1 1-1,1-1 1,-1 2-1,1-1 0,0 1 1,0 0-1,0 0 1,1 1-1,-1 0 1,1 0-1,-1 0 1,2 1-1,-1 0 1,0 0-1,1 1 1,0 0-1,0-1 1,1 2-1,-7 9 0,6-6-99,0 0 0,0 0 0,1 1 0,0-1 0,1 1 0,0 0 0,1 0 0,0 0-1,0 0 1,1 1 0,1-1 0,2 20 0,5 9-60,3 0 1,1 0-1,24 57 0,-28-80 36,6 17-55,28 51-1,-35-75-11,1 1 0,0-1-1,0 0 1,1-1 0,0 0 0,0 0 0,1 0 0,15 10-1,-22-18-14,1 1-1,-1-1 1,1 1-1,-1-1 1,1 0-1,-1 0 0,1 0 1,0 0-1,0 0 1,-1-1-1,1 1 1,0-1-1,0 0 0,0 0 1,0 0-1,-1 0 1,1 0-1,0 0 1,5-2-1,-5 0-171,1 0 0,-1 0 0,1 0 0,-1 0 0,0 0 0,0-1 0,0 1 0,0-1 0,0 0 0,-1 0 0,1 0 0,-1 0 0,3-6 0,17-29-1030,0-8 613</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1:13:04.913"/>
    </inkml:context>
    <inkml:brush xml:id="br0">
      <inkml:brushProperty name="width" value="0.2" units="cm"/>
      <inkml:brushProperty name="height" value="0.2" units="cm"/>
    </inkml:brush>
  </inkml:definitions>
  <inkml:trace contextRef="#ctx0" brushRef="#br0">17 1620 640,'-6'32'284,"1"0"1,0 50-1,5-80-238,0 7 221,0 1 0,1-1 1,2 11-1,-3-19-229,0 1 0,0-1 0,1 0 0,-1 0 0,1 1 0,-1-1 0,1 0-1,0 0 1,-1 0 0,1 1 0,0-1 0,0 0 0,1 1 0,-1-2-31,0 1 1,-1-1-1,1 0 1,0 0-1,-1 1 0,1-1 1,0 0-1,-1 0 1,1 0-1,0 0 1,-1 0-1,1 0 1,0 0-1,-1 0 0,1 0 1,0-1-1,-1 1 1,1 0-1,0 0 1,-1-1-1,1 1 0,-1 0 1,1 0-1,0-1 1,-1 1-1,1-1 1,-1 1-1,2-2 1,3-3 14,1 0 0,-1-1 0,1 1 0,-2-1 0,8-11 1,18-37 196,-24 43-161,15-31 137,-2 0 1,-2-2-1,-2 0 0,16-78 0,-8-23 568,-5-1-1,-7-1 1,-9-153 0,-6 200-513,-35-197 1,30 258-92,-2-1 0,-2 1 0,-2 1 0,-23-44 0,35 76-117,0 1 0,-1 0 1,1 0-1,-1 0 0,-1 0 1,1 0-1,-8-5 0,11 9-32,0 0 0,0 1 0,0-1 0,0 0 0,-1 1 0,1-1 1,0 0-1,0 1 0,0 0 0,-1-1 0,1 1 0,0 0 0,-1 0 0,1 0 0,0 0 0,-1 0 0,0 0 0,0 0-7,1 1 1,0-1-1,0 1 1,0 0 0,0-1-1,0 1 1,0 0-1,0 0 1,0 0-1,0 0 1,0 0-1,0 0 1,0 0 0,1 0-1,-1 0 1,0 0-1,1 0 1,-1 0-1,1 0 1,-1 1-1,0 1 1,-1 6-17,-1 0 0,1 0-1,1 0 1,-2 20 0,5 42-186,-2-65 176,33 273-890,-14-148 514,93 634 1178,-76-567-861,-18-117-2430,-17-74 2167,-23-91-1728,-4-23 3421,20 76-588,1-1-1,0-53 1,6 73-614,-1 0 0,2 0 1,-1 0-1,2 0 0,0 0 0,0 0 1,1 1-1,0-1 0,1 1 0,7-12 1,-3 10-108,0 0-1,1 1 1,0 0 0,1 1 0,0 0 0,1 1 0,1 0 0,-1 1-1,1 0 1,1 1 0,-1 1 0,1 0 0,1 0 0,-1 2 0,23-6 0,-23 7-28,0 1 1,0 1 0,0 0-1,1 1 1,-1 0 0,0 1 0,1 1-1,-1 0 1,0 1 0,1 1 0,-1 0-1,-1 1 1,1 1 0,0 0 0,-1 0-1,24 15 1,-15-5-53,-1 1-1,-1 1 1,0 1-1,-2 1 1,0 0-1,20 28 1,-18-17 39,-1 0 0,-1 1 1,-2 0-1,15 40 0,47 147 248,-59-154-185,17 96 0,-30-123-191,-1-12-1429,2 45 0,-7-66 274,-2-5-69,-8-13-1009</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57"/>
    </inkml:context>
    <inkml:brush xml:id="br0">
      <inkml:brushProperty name="width" value="0.2" units="cm"/>
      <inkml:brushProperty name="height" value="0.2" units="cm"/>
    </inkml:brush>
  </inkml:definitions>
  <inkml:trace contextRef="#ctx0" brushRef="#br0">1 44 1152,'0'1'-59,"0"1"7578,1-2-6915,46 1 499,2-1-889,78-8-1,-88 2-233,186-22-132,-176 24 197,1 3 0,77 7 0,-53 2-535,-24-6-5878,-39-2 4085</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1:13:05.258"/>
    </inkml:context>
    <inkml:brush xml:id="br0">
      <inkml:brushProperty name="width" value="0.2" units="cm"/>
      <inkml:brushProperty name="height" value="0.2" units="cm"/>
    </inkml:brush>
  </inkml:definitions>
  <inkml:trace contextRef="#ctx0" brushRef="#br0">10 0 128,'-10'24'0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1:13:05.870"/>
    </inkml:context>
    <inkml:brush xml:id="br0">
      <inkml:brushProperty name="width" value="0.2" units="cm"/>
      <inkml:brushProperty name="height" value="0.2" units="cm"/>
    </inkml:brush>
  </inkml:definitions>
  <inkml:trace contextRef="#ctx0" brushRef="#br0">138 283 3072,'0'1'71,"0"0"0,0 1 0,0-1 0,0 0 0,0 0 0,0 0 0,1 0 0,-1 0 1,0-1-1,1 1 0,-1 0 0,1 0 0,-1 0 0,1 0 0,-1 0 0,1 0 0,0-1 0,-1 1 0,1 0 0,0 0 0,0-1 0,0 1 0,-1-1 1,1 1-1,0-1 0,0 1 0,0-1 0,0 1 0,0-1 0,0 0 0,0 1 0,0-1 0,2 0 0,3 1-44,0-1-1,0 0 1,0 0 0,0-1-1,6-1 1,-3 1-44,-1-2 0,0 1-1,0-1 1,0 0 0,-1 0 0,1-1 0,-1 0 0,0-1 0,0 0 0,0 0 0,-1 0-1,1-1 1,-1 0 0,8-10 0,-8 8-23,-1 1 1,0-1-1,0 1 1,-1-1-1,0-1 1,0 1-1,-1-1 1,0 1-1,0-1 0,-1 0 1,0 0-1,-1 0 1,1-12-1,-2 15 18,0 0 0,-1 1-1,1-1 1,-1 0 0,-1 1-1,1-1 1,-1 1 0,0 0-1,0-1 1,0 1 0,-1 0-1,-4-7 1,5 10 59,0 0 0,0-1 0,0 1 1,0 0-1,-1 0 0,1 0 0,-1 1 1,1-1-1,-1 0 0,0 1 0,1 0 0,-1 0 1,0 0-1,0 0 0,0 0 0,0 0 0,0 1 1,0-1-1,0 1 0,0 0 0,0 0 1,-1 0-1,1 1 0,-6 0 0,-3 2 300,1 1 0,-1 0 1,0 1-1,1 0 0,0 0 0,0 1 0,1 1 0,-1 0 0,-14 14 1,8-6 156,0 1 1,2 1 0,0 0 0,-18 28-1,26-35-468,1 0 0,1 0 0,0 1 0,0-1 0,1 1 0,0 0 0,1 1 0,0-1-1,1 0 1,1 1 0,-1 0 0,2-1 0,0 1 0,0 0 0,1-1 0,0 1 0,1-1 0,0 1 0,1-1-1,7 18 1,-1-9-68,0-1 0,1 0-1,1-1 1,0 0 0,2-1-1,0 0 1,25 23 0,-27-28-3,2-1 1,0-1 0,0-1-1,1 0 1,0 0-1,1-1 1,-1-1 0,1-1-1,1 0 1,23 6 0,-22-9-64,0 0 1,1-1-1,-1-1 1,0-1-1,1 0 0,-1-1 1,0-1-1,19-5 1,-23 4-117,1-1 0,-1 0 1,0-1-1,0-1 0,0 0 0,-1-1 1,0 0-1,0-1 0,0 0 0,14-15 0,34-45-2039,-59 67 2228</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1:13:06.200"/>
    </inkml:context>
    <inkml:brush xml:id="br0">
      <inkml:brushProperty name="width" value="0.2" units="cm"/>
      <inkml:brushProperty name="height" value="0.2" units="cm"/>
    </inkml:brush>
  </inkml:definitions>
  <inkml:trace contextRef="#ctx0" brushRef="#br0">11 420 7040,'-10'4'2624,"20"-14"-2048,24-18-128,-8 8-256,28-14-192,27-14 64,27-8-256,12-12-32,8-10-2688,13-4-1248</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1:13:08.479"/>
    </inkml:context>
    <inkml:brush xml:id="br0">
      <inkml:brushProperty name="width" value="0.2" units="cm"/>
      <inkml:brushProperty name="height" value="0.2" units="cm"/>
    </inkml:brush>
  </inkml:definitions>
  <inkml:trace contextRef="#ctx0" brushRef="#br0">310 8 3072,'-18'-2'1071,"15"2"-1002,0-1 1,0 0-1,-1 1 0,1 0 1,0 0-1,-1 0 1,1 0-1,0 1 1,-1-1-1,1 1 0,0 0 1,-5 1-1,0 3-87,-11 4 502,1 1-1,1 1 1,-1 1 0,-20 19-1,-28 37 189,57-57-666,0 0 1,1 0-1,0 1 1,-9 21-1,15-29-36,0 0-1,1 0 1,0 0-1,0 0 1,0 0-1,0 0 1,1 0-1,0 0 1,0 0-1,0 0 0,0 0 1,0 1-1,1-1 1,0 0-1,0 0 1,0 0-1,0 0 1,1-1-1,-1 1 1,1 0-1,0 0 1,0-1-1,1 1 1,-1-1-1,4 4 1,6 6-60,1-1 1,0-1 0,1 0-1,25 16 1,-23-17 49,80 49-48,21 15-885,-98-61 526,-2 1 0,0 1 0,-1 0 0,17 20 0,-28-28 434,0 0-1,-1 0 1,1 0-1,-1 0 1,-1 1 0,1-1-1,-1 1 1,-1 0-1,1 0 1,-1 0-1,-1 1 1,0-1-1,0 0 1,0 1 0,-1 9-1,-1-12 315,0 1 1,0 0-1,-1 0 0,1-1 0,-1 1 1,-1-1-1,1 1 0,-1-1 1,0 0-1,-1 0 0,1 0 0,-1 0 1,0-1-1,-1 0 0,1 0 1,-1 0-1,0 0 0,-10 7 0,7-8-219,1 0-1,-1 0 0,1 0 0,-1-1 0,0 0 0,0-1 0,-1 0 0,1 0 1,0-1-1,-1 0 0,-14 0 0,8-1-957,1-1 0,0-1 1,0 0-1,1-1 0,-1 0 0,-18-7 0,32 10 851,0 0-1,0 0 1,-1-1 0,1 1-1,0 0 1,-1 0-1,1 0 1,0 0-1,0 0 1,-1-1 0,1 1-1,0 0 1,0 0-1,0 0 1,-1-1-1,1 1 1,0 0 0,0 0-1,0-1 1,-1 1-1,1 0 1,0 0 0,0-1-1,0 1 1,0 0-1,0-1 1,0 1-1,0 0 1,0-1 0,0 1-1,0 0 1,0 0-1,0-1 1,0 1-1,0 0 1,0-1 0,0 1-1,0 0 1,0-1-1,0 1 1,0 0 0,0 0-1,0-1 1,1 1-1,-1 0 1,0 0-1,0-1 1,0 1 0,1 0-1,-1 0 1,0-1-1,0 1 1,1 0-1,-1 0 1,0 0 0,0 0-1,1-1 1,-1 1-1,23-15-90,-16 10 52,202-141 315,-73 32 1794,196-214 0,-314 308-1614,-1 0 0,0-1 0,-2-1 0,21-40 0,-34 57-410,0-1 0,0 1-1,0 0 1,-1 0 0,0-1 0,0 1-1,-1-1 1,1 1 0,-1-1-1,0 1 1,-1-6 0,0 8-63,1-1 0,-1 1 0,0 0 1,1 0-1,-2 0 0,1 0 0,0 0 0,-1 0 1,1 0-1,-1 0 0,0 1 0,0-1 0,0 0 0,0 1 1,0 0-1,0-1 0,-1 1 0,1 0 0,-1 0 1,-3-2-1,-1 2-88,1-1 0,-1 1 0,0 0 0,0 0 1,0 1-1,1 0 0,-1 0 0,0 0 0,-1 1 1,1 0-1,0 1 0,0-1 0,0 1 0,1 1 0,-1-1 1,0 1-1,0 1 0,-8 3 0,4-1 111,0 1 0,0 0 0,1 0 0,0 1-1,0 0 1,1 1 0,0 0 0,0 1 0,1 0 0,-8 10 0,10-10 57,1 0 1,-1 0 0,2 0 0,-1 1 0,1 0 0,1 0-1,-1 0 1,2 0 0,-1 1 0,2-1 0,-1 1 0,1-1-1,1 15 1,1-9-48,1 0-1,1 1 1,0-1-1,1-1 1,0 1 0,2-1-1,0 1 1,8 14-1,-2-8 33,0 0-1,2-1 0,0-1 1,1-1-1,29 29 1,-35-38 13,1-2 1,0 1-1,1-1 0,0-1 1,0 0-1,1 0 1,0-1-1,0-1 0,0 0 1,1 0-1,0-1 1,13 2-1,-19-6-18,1 1-1,0-1 1,0 0-1,0-1 1,-1 0-1,1 0 1,0-1-1,-1 1 1,1-2-1,-1 1 1,1-1-1,-1 0 1,0-1-1,11-7 1,4-5 130,0-1 0,35-35 0,-48 43-76,133-146 486,-37 35-359,-97 112-179,6-7 35,18-14 0,-28 25-31,1 0 1,0 1 0,0 0 0,1 0-1,-1 0 1,1 0 0,-1 1-1,8-2 1,-11 4-26,0-1 1,1 1-1,-1 0 0,0 0 1,1 0-1,-1 0 0,0 0 1,1 0-1,-1 1 0,0-1 1,1 1-1,-1 0 0,0-1 0,0 1 1,0 0-1,0 0 0,0 1 1,0-1-1,0 0 0,0 1 1,0-1-1,-1 1 0,1-1 1,0 1-1,-1 0 0,1 0 1,1 3-1,1 2-29,1 1 0,-2 0 0,1 0 0,-1 0 0,0 1 0,2 8 0,2 19 18,-1-1 1,1 46 0,-4 73 942,-3-114-655,1-28-515,-1-12 231,0 0 0,0 0 0,0 0 1,0 0-1,0 0 0,0 1 0,1-1 0,-1 0 1,0 0-1,0 0 0,0 0 0,0 0 1,0 0-1,0 0 0,0 0 0,0 0 1,0 0-1,0 0 0,0 0 0,1 0 0,-1 0 1,0 0-1,0 0 0,0 0 0,0 0 1,0 0-1,0 0 0,0 0 0,0 0 1,0 0-1,1 0 0,-1 0 0,0 0 0,0 0 1,0 0-1,0 0 0,0 0 0,0 0 1,0 0-1,0 0 0,0 0 0,0 0 1,1 0-1,-1 0 0,0 0 0,0-1 0,0 1 1,0 0-1,0 0 0,0 0 0,0 0 1,11-21-630,15-56-39,-18 49 548,2 0 0,0 1-1,2 1 1,29-49 0,-38 70 146,1 1 1,-1 0-1,0 0 0,1 0 1,0 0-1,8-5 1,-11 8-13,1 0 0,-1 0 0,1 1 0,0-1 1,-1 0-1,1 1 0,0-1 0,0 1 0,0-1 0,-1 1 1,1 0-1,0 0 0,0 0 0,0 0 0,-1 0 1,1 0-1,0 1 0,0-1 0,0 0 0,-1 1 1,1 0-1,0-1 0,1 2 0,9 5-4,-1 1 0,0 1 0,0 0-1,-1 0 1,15 18 0,-6-7-40,98 92-39,-100-97 89,1-2 0,1 0 0,0 0 0,0-2 0,25 10 0,-36-17 38,1-2 0,-1 1 0,1-1 0,0 0 0,0-1 0,0 0 0,0 0 0,0-1 0,1-1 0,-1 1 0,0-1 0,0-1 0,0 0-1,-1 0 1,1 0 0,0-1 0,-1-1 0,1 0 0,-1 0 0,0 0 0,-1-1 0,1 0 0,-1 0 0,0-1 0,0 0 0,0-1 0,-1 1 0,0-1 0,6-10 0,0 0 43,-2-1 0,0 0 0,0-1 0,-2 0 1,-1-1-1,0 0 0,5-26 0,-7 20-22,-1 0 1,-1 0-1,-2-1 0,0 1 1,-5-35-1,3 49 39,-2 1 0,1-1 0,-1 1 0,-1 0 0,-5-12 0,7 18-99,0 0 0,-1 1 0,1-1-1,-1 1 1,0 0 0,0 0-1,0 0 1,-1 0 0,1 0 0,-1 1-1,0 0 1,0 0 0,-8-5 0,12 7-34,-1 1 1,1 0-1,-1 0 1,1-1-1,-1 1 0,0 0 1,1 0-1,-1 0 1,1 0-1,-1-1 1,0 1-1,1 0 1,-1 0-1,1 0 1,-1 0-1,0 0 1,1 1-1,-1-1 1,1 0-1,-1 0 0,0 0 1,1 0-1,-1 1 1,1-1-1,-1 0 1,1 1-1,-1-1 1,1 0-1,-1 1 1,1-1-1,-1 0 1,1 1-1,-1-1 1,1 1-1,0-1 0,-1 2 1,1-2-2,-1 1 1,1 0-1,0 0 0,-1 0 1,1 0-1,0 0 0,0 0 1,0 0-1,0 0 0,0 0 1,0 1-1,0-1 1,0 0-1,0 0 0,0 0 1,1 0-1,-1 0 0,0-1 1,2 3-1,2 4-108,0 1-1,1-2 1,0 1 0,1 0 0,-1-1-1,13 10 1,-14-13 133,0 0-1,0 0 1,0-1 0,1 0-1,-1 0 1,1 0-1,-1 0 1,1-1 0,0 1-1,-1-1 1,1 0 0,0-1-1,7 1 1,0-1-49,-2 0 134,1 0 0,13 2-1,-20-1-88,0 0-1,0 0 0,0 1 0,0-1 1,0 1-1,0 0 0,0 0 0,5 4 1,15 10-158,-9-6 135,27 23-1,-22-12 68,36 46 0,-18-19-32,48 60-8,-66-80-26,-2 0 0,18 34-1,-32-53 71,0 1-1,0 0 0,-1 0 0,0 0 0,-1 0 0,0 1 0,-1-1 1,0 0-1,0 1 0,-1-1 0,-1 1 0,0-1 0,0 1 0,-1-1 0,0 0 1,-1 1-1,0-1 0,-1-1 0,-8 19 0,6-17 64,-1-1 0,0 0 0,0 0 0,-1 0 0,0-1 1,0 0-1,-1-1 0,-1 0 0,1 0 0,-1-1 0,-1 0 0,1-1 0,-1 0 0,0 0 0,0-2 0,-19 7 0,22-9-92,-91 23-122,95-24-75,0-1 0,-1 1 0,1-1 0,0 0 0,-1 0-1,-7-1 1,11 1 25,1 0-1,-1 0 0,0-1 0,0 1 0,0 0 0,0-1 0,0 1 0,0-1 1,1 1-1,-1-1 0,0 0 0,0 1 0,1-1 0,-1 0 0,0 1 0,1-1 0,-1 0 1,1 0-1,-1 0 0,1 1 0,0-1 0,-1 0 0,1 0 0,0 0 0,-1 0 1,1 0-1,0 0 0,0 0 0,0 0 0,0 0 0,0 0 0,0 0 0,0 0 1,0 0-1,0 1 0,1-3 0,4-31-2147</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1:13:08.822"/>
    </inkml:context>
    <inkml:brush xml:id="br0">
      <inkml:brushProperty name="width" value="0.2" units="cm"/>
      <inkml:brushProperty name="height" value="0.2" units="cm"/>
    </inkml:brush>
  </inkml:definitions>
  <inkml:trace contextRef="#ctx0" brushRef="#br0">339 290 8320,'28'96'3168,"-8"-48"-2464,8 24-224,-12-39-160,0-1-1984,-4 8-704,-8-2-736,-4-14-256</inkml:trace>
  <inkml:trace contextRef="#ctx0" brushRef="#br0" timeOffset="1">38 102 1408,'-22'-30'608,"16"6"-480,-4-10-672,10 21-256</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1:13:09.168"/>
    </inkml:context>
    <inkml:brush xml:id="br0">
      <inkml:brushProperty name="width" value="0.2" units="cm"/>
      <inkml:brushProperty name="height" value="0.2" units="cm"/>
    </inkml:brush>
  </inkml:definitions>
  <inkml:trace contextRef="#ctx0" brushRef="#br0">33 0 7040,'-12'51'2122,"-5"59"1,14-86-2079,2 1 0,1 0 0,1 0 0,5 29 0,2-13-175,22 69-1,54 109-50,-30-83 124,231 679-3894,-195-502 3878,-61-207-156,-13-46-244</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1:13:09.529"/>
    </inkml:context>
    <inkml:brush xml:id="br0">
      <inkml:brushProperty name="width" value="0.2" units="cm"/>
      <inkml:brushProperty name="height" value="0.2" units="cm"/>
    </inkml:brush>
  </inkml:definitions>
  <inkml:trace contextRef="#ctx0" brushRef="#br0">0 1 4480,'28'6'1664,"-12"8"-1312,12 4 64,-12-8 0,10-4-288,18-6 0,4 0-64,6 0-64,6-6-768,5 6-352,-7 0-768,-4 6-288</inkml:trace>
  <inkml:trace contextRef="#ctx0" brushRef="#br0" timeOffset="1">864 660 6400,'22'113'2368,"-6"-73"-1856,6 26-64,-10-36-160,-2 4-1216,0-2-480</inkml:trace>
  <inkml:trace contextRef="#ctx0" brushRef="#br0" timeOffset="2">763 69 4736,'-22'34'1824,"22"-30"-1408,0 10-2144,0-14-1056</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1:13:09.887"/>
    </inkml:context>
    <inkml:brush xml:id="br0">
      <inkml:brushProperty name="width" value="0.2" units="cm"/>
      <inkml:brushProperty name="height" value="0.2" units="cm"/>
    </inkml:brush>
  </inkml:definitions>
  <inkml:trace contextRef="#ctx0" brushRef="#br0">10 154 7040,'-9'48'2282,"9"-44"-2202,0-1-1,0 0 0,0 1 0,1-1 0,-1 0 1,1 1-1,0-1 0,0 0 0,0 0 0,0 0 1,0 1-1,1-1 0,0-1 0,-1 1 0,1 0 1,0 0-1,1-1 0,-1 1 0,4 2 0,9 10-66,1-2 1,25 16-1,-11-8-53,6 5-12,13 8-28,74 69-1,-42-19 37,-37-37 93,75 63-1,-112-103-76,1-2 1,0 1-1,1-1 0,-1 0 0,1-1 0,11 4 0,-17-7 15,-1 0 0,1 0-1,0-1 1,0 1 0,0-1-1,0 0 1,-1 1 0,1-1-1,0-1 1,0 1 0,0 0-1,0-1 1,-1 1 0,1-1 0,0 0-1,-1 0 1,1 0 0,0 0-1,-1-1 1,1 1 0,-1-1-1,0 1 1,1-1 0,3-4-1,-2 1 4,1-1 0,-1 0 0,0 0 0,-1 0 0,1 0 0,-1-1 0,0 1 0,2-10 0,12-57 54,-16 66-35,35-264 157,-27 185-439,1-101-4345,-10 104 1530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1:13:10.234"/>
    </inkml:context>
    <inkml:brush xml:id="br0">
      <inkml:brushProperty name="width" value="0.2" units="cm"/>
      <inkml:brushProperty name="height" value="0.2" units="cm"/>
    </inkml:brush>
  </inkml:definitions>
  <inkml:trace contextRef="#ctx0" brushRef="#br0">115 674 7040,'19'33'2368,"-19"-32"-2347,0-1-1,0 0 1,0 0 0,1 0 0,-1 1 0,0-1 0,0 0-1,0 0 1,0 0 0,0 0 0,0 1 0,0-1 0,1 0-1,-1 0 1,0 0 0,0 0 0,0 0 0,0 1 0,1-1-1,-1 0 1,0 0 0,0 0 0,0 0 0,1 0 0,-1 0-1,0 0 1,0 0 0,0 0 0,1 0 0,-1 0 0,0 0-1,0 0 1,1 0 0,-1 0 0,0 0 0,0 0 0,0 0-1,1 0 1,-1 0 0,0 0 0,0 0 0,0 0 0,1 0 0,-1 0-1,0-1 1,0 1 0,0 0 0,0 0 0,1 0 0,-1 0-1,0-1 1,4-8-48,-3 8 112,4-7-149,-1 0-1,1 0 1,-1-1-1,-1 0 1,0 0-1,3-11 1,6-59-394,-12 78 450,5-74-508,-5-87 1,-1 138 308,1-4-200,-2 0 0,-1 1 0,-8-37 0,9 55 248,-1-1 1,0 1-1,-1 0 0,0 0 0,0 1 1,-1-1-1,0 1 0,0 0 1,-1 0-1,0 1 0,0-1 0,-1 1 1,-8-7-1,12 12 234,1 0 0,-1 0 0,1 1 0,-1-1 0,0 1 0,0 0 1,0-1-1,0 1 0,0 0 0,0 1 0,-4-2 0,5 2 15,1 0 0,-1 0-1,0 1 1,1-1 0,-1 0-1,0 1 1,0-1 0,1 1 0,-1-1-1,1 1 1,-1 0 0,1 0 0,-1-1-1,1 1 1,-1 0 0,1 1 0,0-1-1,-1 0 1,1 0 0,0 0 0,0 1-1,-1 1 1,-2 2 162,1 1 1,0-1-1,0 1 1,1 0-1,-1 0 0,1 0 1,-2 12-1,2-5 70,0 0 0,1 1 0,0 14 0,4-1-103,0-1 1,2 0-1,1 0 0,1 0 1,1-1-1,21 46 1,-11-34-254,1-1 1,2-1 0,2-1 0,1-1 0,2-1 0,1-1 0,1-1-1,1-2 1,2-1 0,1-1 0,1-1 0,1-2 0,64 31 0,-76-42-331,1-2 0,1 0 0,36 8 0,-33-13-589,1-1-1,40 0 1,-66-4 901</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1:17:30.714"/>
    </inkml:context>
    <inkml:brush xml:id="br0">
      <inkml:brushProperty name="width" value="0.2" units="cm"/>
      <inkml:brushProperty name="height" value="0.2" units="cm"/>
      <inkml:brushProperty name="color" value="#E71224"/>
    </inkml:brush>
  </inkml:definitions>
  <inkml:trace contextRef="#ctx0" brushRef="#br0">1 145 1792,'0'0'608,"0"1"88,0 0 0,-1 0 0,1 1 1,0-1-1,0 0 0,0 0 0,1 0 0,-1 0 1,0 0-1,0 1 0,1-1 0,0 1 0,11-2-644,-5-1-28,0 1 1,0 0-1,-1 1 0,1 0 0,10 2 1,-4-1 35,1 0 1,0-1-1,0 0 0,0-1 1,24-3-1,1-2 196,71-20-1,-70 14-152,-21 8-92,0 0 1,1 2-1,34 0 1,-34 2 2,-1-1 0,0-1 1,0-1-1,19-4 0,29-17 138,-50 16-126,0 1 0,1 0 0,26-4 0,110-17-37,26-3-37,-149 29 205,0 0-1,55 8 0,-34-2-294,-23-2 102,-1 1 1,0 2-1,50 17 1,77 40 358,-138-55-299,3 2-7,1-2 0,31 10 0,232 50-17,-237-59-44,74 5 1,-24-4 55,-49-5-1,88-4 0,-64-2 26,10 0-5,166 5-5,-66-4 197,-122-6 93,47-1-341,-62 7 9,-4 1 70,59-7 1,23-4 30,149 6 0,-167 5 638,-85-1-601,31 4-1,-50-3-151,0-1 0,0 1 1,0-1-1,0 1 0,0-1 0,0 1 0,0-1 0,0 1 0,0 0 1,0-1-1,0 1 0,-1 0 0,1 0 0,0 0 0,0 0 0,-1 0 1,1 0-1,-1 0 0,1 0 0,-1 0 0,1 0 0,-1 1 0,9 13-2123,2-5-242</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58"/>
    </inkml:context>
    <inkml:brush xml:id="br0">
      <inkml:brushProperty name="width" value="0.2" units="cm"/>
      <inkml:brushProperty name="height" value="0.2" units="cm"/>
    </inkml:brush>
  </inkml:definitions>
  <inkml:trace contextRef="#ctx0" brushRef="#br0">95 162 3328,'-1'11'788,"0"0"1,-1-1-1,-5 20 0,4-17-728,0-1 0,-2 18 0,5-11-74,1 0 0,1-1 0,0 1-1,7 26 1,-4-24 81,-1 0-1,2 41 0,-5-38 397,0-15-154,-1 0 1,0 0 0,-2 16-1,-12-45-154,8 9 2,1 0-1,0-1 1,1 0-1,0 0 1,-2-14-1,-6-63 270,9-22-531,3 71 49,-2-1 1,-8-51-1,7 81 86,-1-1-1,-5-12 1,-5-16 468,14 39-502,0 1 0,0-1 1,0 1-1,0-1 0,0 1 0,0-1 0,0 1 0,0-1 0,0 1 1,0-1-1,0 1 0,0-1 0,0 1 0,1-1 0,-1 1 1,0-1-1,0 1 0,1-1 0,-1 1 0,0 0 0,1-1 1,-1 1-1,0-1 0,1 1 0,-1 0 0,0-1 0,1 1 1,-1 0-1,1 0 0,-1-1 0,1 1 0,-1 0 0,0 0 1,1 0-1,-1-1 0,1 1 0,-1 0 0,1 0 0,-1 0 1,1 0-1,-1 0 0,1 0 0,0 0 0,25 2-131,-1 3 39,0 2 0,0 0 0,-1 2 0,0 0 0,0 2 0,-1 0 0,42 30 0,-62-39 34,1 1-1,-1 0 1,1 0 0,-1 0-1,0 1 1,0-1 0,-1 1 0,1 0-1,-1 0 1,0-1 0,0 1-1,0 1 1,0-1 0,-1 0-1,1 0 1,-1 1 0,0 4-1,0-2 202,-1-1 0,-1 0 0,1 0 0,-1 0-1,0 0 1,0 0 0,-1 0 0,0-1 0,0 1-1,0 0 1,-1-1 0,-3 7 0,-2 1 441,-1-1-1,0 1 1,-20 20 0,-39 30-2174,63-59 271,0 0 1,0-1-1,0 0 1,-10 5-1,-3 0-1221</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1:13:56.404"/>
    </inkml:context>
    <inkml:brush xml:id="br0">
      <inkml:brushProperty name="width" value="0.2" units="cm"/>
      <inkml:brushProperty name="height" value="0.2" units="cm"/>
    </inkml:brush>
  </inkml:definitions>
  <inkml:trace contextRef="#ctx0" brushRef="#br0">1 1711 2176,'0'0'45,"0"-1"0,0 0-1,-1 0 1,1 1 0,0-1 0,0 0 0,0 0 0,0 1-1,0-1 1,0 0 0,0 0 0,1 1 0,-1-1 0,0 0-1,0 0 1,1 1 0,-1-1 0,0 0 0,1 1 0,-1-1 0,0 0-1,1 1 1,0-1 0,17-21-185,-2 2 207,12-26 328,-16 25 51,0 1 1,2 0-1,23-26 1,131-137 230,121-118-480,-213 233 145,3 3-1,3 4 0,109-62 1,-121 87-230,98-35 1,-126 54-72,104-42-5,341-127 558,-423 168-438,1 2 0,73-6 1,38-9-24,68-19-130,2 18-16,252-16 18,150-29-10,-281 48-86,1 24-32,113 26 993,-376-11-784,179 9 41,71-15-143,-230 1-5,136 24 0,-197-20-17,382 39 134,-167-24 65,-70-5-157,64-13 333,-201-7-343,159-5-69,-172 2 79,61-12-1,-32 3 49,436-31 12,-270 27-6,-32 2 28,106-9-145,-312 23 57,552-18 79,-491 18-114,169 8 69,-72 12-74,424 57 174,-348-21-120,-40-9-104,-111-25 53,61 11 94,74 10 104,-138-24-136,131 11 189,-119-18-152,74 6-26,107 15 17,341 35-24,-551-61-64,120 27 0,75 35 173,-132-32-44,132 42-92,-200-55-19,52 16-58,338 72 35,-437-104 58,1 1 1,-1 1-1,-1 2 1,0 0-1,0 2 1,-2 1-1,1 1 1,-2 1-1,0 1 1,31 30-1,63 76 32,35 32-21,37 31-27,-151-146 0,-15-16 11,0 1 0,-1 2 1,-2 0-1,-1 1 0,-1 1 1,-1 1-1,14 35 0,14 66-165,39 183-1,-27-13-106,-27-130 138,28 202-517,-52-318-256,-5-13-1541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1:13:59.303"/>
    </inkml:context>
    <inkml:brush xml:id="br0">
      <inkml:brushProperty name="width" value="0.2" units="cm"/>
      <inkml:brushProperty name="height" value="0.2" units="cm"/>
    </inkml:brush>
  </inkml:definitions>
  <inkml:trace contextRef="#ctx0" brushRef="#br0">17017 1887 2560,'-5'15'939,"-10"20"-1,12-29-283,0 0 1,1 0-1,-1 0 0,-2 12 0,5-14-428,0 0-1,-1 0 0,2 0 0,-1 1 0,0-1 1,1 0-1,-1 0 0,3 6 0,17 76 509,-7-21-718,106 639-140,-34-108 721,-64-487-476,74 425 293,-21 2-19,-47-286-417,26 263-619,-32 298 976,-44-483-193,0 26-286,10 51-135,-32-7-88,26-300 669,-63 187 0,59-226-375,-3-1-1,-2-1 1,-3-2-1,-1-1 1,-4-1-1,-1-2 1,-3-2-1,-2-1 1,-72 64-1,44-54-147,-3-3-1,-114 64 1,136-89 231,-84 44 31,110-62-31,-192 84 85,131-66 32,-158 35 0,-138 1-196,237-43 56,-231 23 16,-17 3 8,143-4 96,-104 17 77,-3-23-20,-608-44-250,839-5 34,-192-38 1,-105-59 19,311 76 30,-35-12 23,-21-5-12,-424-92-179,437 112 208,-295-15 0,-53 60 74,3 33-39,19 30-120,97-13 28,95-24 79,-402 45-250,459-62 298,89-9-64,106-13-44,-405 37-92,255-28 70,-255 6-28,-186-34 33,459 9-52,-148 3-98,190 9 122,-237 2 157,-92-27-273,312 11 212,1-7-1,-207-47 1,246 39-105,-141-36-323,7-19 31,133 34 74,-228-84-391,129 70 581,-6-2 81,141 37-45,-69-34 0,-94-48 51,16-2-140,186 90 128,1-1-1,1-2 1,1-1-1,-42-41 1,35 27-18,2-2-1,-46-70 1,-36-95-51,19-6 37,4-33 80,-119-608 284,159 575-185,-24-470 0,64 165-63,38-1 644,-8 339-782,29-223 286,128-359-18,-129 612-326,68-387 65,-72 371 152,89-387 287,-38 303 64,25 7-249,58-52-1205,20 14-4210,-88 163 2355</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1:16:48.160"/>
    </inkml:context>
    <inkml:brush xml:id="br0">
      <inkml:brushProperty name="width" value="0.2" units="cm"/>
      <inkml:brushProperty name="height" value="0.2" units="cm"/>
      <inkml:brushProperty name="color" value="#E71224"/>
    </inkml:brush>
  </inkml:definitions>
  <inkml:trace contextRef="#ctx0" brushRef="#br0">0 20 128,'5'-3'135,"0"0"0,0 1 0,0-1 0,1 1 0,5-2 0,15 1 3994,-25 3-3175,-1 0-223,0 0-299,0 0-144,2 0-86,7 1 50,0 0-1,0 0 0,0 1 0,-1 0 1,18 6-1,-8-1 70,32 19 0,-41-21-285,0-1-1,15 5 1,-15-6 0,0 0 0,0 1 0,10 6-1,-9-3 13,1-1-1,0 0 1,0-1-1,1 0 1,0-1-1,0 0 1,0-1-1,0 0 1,15 1-1,14 0-14,63 3 9,30-1 80,180-6-239,-290-1 164,42-8 0,-42 5 29,46-2-1,-43 4-44,0 0 0,28-8 0,8 0-81,-1 1 15,-15 2 58,65-1 0,-108 8-30,155-5 179,-121 3-187,-26 3 1,-1-2 0,0 0 0,1 0 0,13-4 0,-14 3 24,1 0 0,-1 0 0,1 1 1,0 0-1,18 2 0,-9 1 16,0 1 0,26 7-1,-27-7-5,1 0 1,-1-1-1,1-1 0,30-3 0,-5 1-3,-21 1 21,0-2 1,0 0 0,30-8-1,-13 2 20,88-4-1,45 11 136,-85 2-63,-82 0-67,1 0 0,-1 0 0,1 1 0,14 4 0,5 2 80,-13-4-82,-9-3-51,0 0-1,-1 0 0,1 0 0,6 0 0,10 0 119,0 2 1,33 7 0,-30-5-112,28 3 1,-24-6-125,79 3 54,19-12 363,-97 5 28,30 2 0,-20 1 495,-40-1-652,0 0-15,0 0-22,0 0-59,0 1-170,0 1 1,0-1-1,-1 1 0,1-1 1,0 0-1,-1 1 1,0-1-1,1 0 0,-1 0 1,0 1-1,1-1 1,-1 0-1,0 0 0,-1 1 1,-18 16-3095,-5 0-154</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1:17:20.809"/>
    </inkml:context>
    <inkml:brush xml:id="br0">
      <inkml:brushProperty name="width" value="0.1" units="cm"/>
      <inkml:brushProperty name="height" value="0.1" units="cm"/>
      <inkml:brushProperty name="color" value="#66CC00"/>
    </inkml:brush>
  </inkml:definitions>
  <inkml:trace contextRef="#ctx0" brushRef="#br0">4 25 3328,'-4'4'1090,"8"-8"-164,-4 4-542,0 0-123,0 0-26,0 0-49,0 0-96,0 1-1,0-1 1,0 1-1,0 0 1,0-1-1,0 1 1,0-1-1,0 1 1,0-1-1,0 1 1,0-1-1,0 1 1,0 0-1,0-1 1,1 1-1,-1-1 1,1 1-1,35 8 1367,-6 1-352,-21-7-834,-9-3-256,1 0 0,-1 0-1,1 0 1,-1 0 0,1 1 0,-1-1 0,1 0-1,-1 0 1,1 1 0,-1-1 0,1 0-1,-1 0 1,1 1 0,-1-1 0,0 1-1,1-1 1,-1 0 0,0 1 0,1-1-1,-1 1 1,0-1 0,1 1 0,0 1 13,0 0 0,1-1 0,-1 1 0,1-1 0,-1 0 1,1 0-1,-1 1 0,1-1 0,0 0 0,0 0 0,-1 0 0,1 0 1,0-1-1,0 1 0,0-1 0,0 1 0,2 0 0,6 0 13,-1 0 0,15 0 0,-22-1-38,0 0 0,-1 0 0,1 1 0,0-1 1,-1 1-1,1 0 0,0-1 0,-1 1 0,1 0 0,1 1 1,-1-1-5,0 0 1,-1 0 0,1 0 0,0 0 0,0 0-1,-1-1 1,1 1 0,0-1 0,0 1 0,3 0-1,19-2 118,-8 1-37,1 0 0,-1 1 1,0 0-1,31 7 0,-34-5 17,1 0-1,-1-2 1,1 0 0,24 0-1,-23-2-58,0 2-1,1 0 1,18 3-1,-32-3-28,18 4 24,-1-1-1,1-1 1,0 0-1,-1-1 1,33-2 0,13-5 165,108 6 0,-134-1-33,-1-1 0,1-1 0,38-9 0,-46 8-164,0 1 0,0 1 0,60 7 0,10-4 37,-14 0-26,-15 4 363,35-2-236,-60-2-136,0-2 0,87-11 0,-104 9 50,-1 1 0,1 1 1,43 6-1,27 1-34,-84-7 28,0-1 0,-1 0 1,1-1-1,19-5 0,101-25-126,-110 27 151,-1 1-1,43-1 0,-35 3-126,7-2-2,16-1-39,20 5 186,222-9 329,-248 3-373,105-7-5,-108 13 15,1-2 0,57-11 1,-71 9-1,1 1 0,62 4 0,-36 0-87,-7-4 35,57-9 1,-44 4 90,-43 6-34,24 2 1,-17 1-38,32 5 393,-54-6-241,0 1-1,-1 0 1,1 1-1,9 3 1,6 0 435,-12 0-260,1 0-162,-12-5-118,-1 0-1,0 0-394,0 0-1419,0 0-1184,0 0-1397</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1:17:23.973"/>
    </inkml:context>
    <inkml:brush xml:id="br0">
      <inkml:brushProperty name="width" value="0.1" units="cm"/>
      <inkml:brushProperty name="height" value="0.1" units="cm"/>
      <inkml:brushProperty name="color" value="#66CC00"/>
    </inkml:brush>
  </inkml:definitions>
  <inkml:trace contextRef="#ctx0" brushRef="#br0">0 49 2048,'2'-2'144,"-1"1"1,1 0-1,0 0 1,0 0-1,-1 0 1,1 0-1,0 0 0,0 0 1,0 0-1,0 1 1,0-1-1,4 0 1,14-5 41,-18 5 604,0 1 0,0-1 0,-1 1 0,1 0-1,0 0 1,0 0 0,0 0 0,-1 0 0,4 0 0,1 1-1100,-5-1 363,-1 0 54,0 0 128,6 1 1615,49 17-1503,-31-11-168,2-1 0,-1-1 0,0-1 0,37 0 0,-32-2-157,6 0 60,85 11-100,-103-10 61,2-1 1,-1-1-1,32-3 0,58-11 131,-29-3-166,-37 7 36,48-4 0,104 3-17,-100 0-30,70-3 198,2 21 260,-75-2-143,116 20 246,-194-24-481,56 10 136,71 23 1,-107-27-263,42 6 1,-24-6 102,56 7 101,-52-11-22,86-3 1,-66-3 63,-58 2-108,4 0-65,-1 1-1,33 4 1,-39-3-35,0 0 0,1-1 0,-1-1 0,29-3 0,60-16 22,-39 6 22,279-32 30,-99 14-30,-146 24 33,-9 0 92,38 0-139,-30 4-1,-61-1-45,25-1 44,143-5 1033,-204 10-1140,-1 0-262,-7-1-2949,-4-2-1195</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1:20:26.213"/>
    </inkml:context>
    <inkml:brush xml:id="br0">
      <inkml:brushProperty name="width" value="0.1" units="cm"/>
      <inkml:brushProperty name="height" value="0.1" units="cm"/>
      <inkml:brushProperty name="color" value="#66CC00"/>
    </inkml:brush>
  </inkml:definitions>
  <inkml:trace contextRef="#ctx0" brushRef="#br0">5130 885 1408,'-8'-28'1346,"6"22"-894,1 0 1,-1 1-1,0-1 0,0 0 1,-1 1-1,0 0 1,-6-10-1,-6-2-121,-1 1 0,0 1 0,-35-25 1,-14-12 34,47 36-311,-1 2 1,0 0-1,-1 1 1,-32-16-1,-217-95-80,51 24 39,119 53 170,-132-42 0,142 60-155,-22-8-382,-141-26 0,232 59 421,-337-53 130,239 43-406,-123 2 1,-671 16-209,612 9 484,189-6-232,-39 5-91,1 7 0,1 6 0,1 7 0,-166 58 0,104-8 185,172-64-130,1 1 0,1 2 1,-46 36-1,66-45 47,1 0 0,1 1 1,0 1-1,1 0 0,0 1 0,1 0 0,1 1 1,0 0-1,1 1 0,1 0 0,1 0 0,0 1 1,1 0-1,1 0 0,1 0 0,-3 30 1,1 4 63,3 0 1,1 0-1,3-1 0,13 82 1,-8-94 102,3 0-1,1-1 1,18 44 0,-16-55 1,1 0 1,1-2 0,1 1 0,36 44-1,-19-32-4,1-2 0,2-2-1,2-1 1,1-2 0,2-1-1,0-2 1,2-2 0,1-2-1,1-2 1,57 21 0,-66-32-20,0-2 0,1-2 0,0-1 0,0-1 0,44-1 0,186-14-40,-180 4 120,336-9-103,-266 16 72,195-2 58,138-49-12,-162 10-102,83 16 320,-312 25 84,186-3 431,1-17-565,246-52 55,-300 30-46,-114 19 194,119-19 690,-189 30-1008,-1-2 1,-1-2-1,0-2 0,-1-2 1,-1-2-1,54-35 1,-78 43-58,0-1 0,-1-1 0,27-28 0,38-58 891,-75 91-840,-1 0 0,0-1 0,0 0 0,-2-1-1,1 1 1,-1-1 0,-1 0 0,0 0 0,-1-1 0,0 1 0,2-26 0,-4 16 190,-1 0 0,-3-27-1,1 38-214,0 0 0,-1 0 0,0 1-1,0-1 1,-1 1 0,-8-16-1,4 12-14,-1 0 0,-1 0 0,0 1-1,-1 1 1,0-1 0,0 2-1,-2-1 1,-18-13 0,11 13-95,0 0-1,0 1 1,-1 1 0,0 0 0,-33-8 0,-60-11 37,-153-17 1,265 45-38,-120-14-761,-167 0 1,207 15-822</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1:20:33.020"/>
    </inkml:context>
    <inkml:brush xml:id="br0">
      <inkml:brushProperty name="width" value="0.1" units="cm"/>
      <inkml:brushProperty name="height" value="0.1" units="cm"/>
      <inkml:brushProperty name="color" value="#66CC00"/>
    </inkml:brush>
  </inkml:definitions>
  <inkml:trace contextRef="#ctx0" brushRef="#br0">5165 524 1152,'-8'-18'1058,"8"17"-804,-1-1 1,1 0-1,-1 1 1,0-1-1,1 1 1,-1-1-1,0 1 1,0-1-1,0 1 1,0 0-1,0-1 1,0 1-1,-1 0 1,1 0-1,0 0 1,-1 0-1,1 0 1,-3-1-1,-16-8 1499,-39-18 318,8 7-1759,-18-7-80,-15 4-120,-1 2 0,-1 5 0,-145-11 0,-68-1 284,295 28-397,-350-41 65,279 34-66,-455-35-178,258 29-354,199 6 481,-123-29 0,-202-49 425,285 71-536,-181-3-1,169 18 133,-241 32 0,112 18-67,178-31 68,-97 38 1,71-15-230,-121 70-1,165-79 60,3 4-1,1 1 0,-69 65 0,99-80 199,2 1 1,0 1-1,2 1 0,1 1 1,1 1-1,1 0 0,-24 59 1,31-60-42,2 1-1,1 1 1,-4 29 0,-2 89 71,12-113-61,1 0 1,1 0-1,3 0 0,7 35 0,-7-48 12,2-1 0,0 0 0,1 0-1,2-1 1,0 0 0,0 0 0,23 31 0,-6-16 42,1-1 1,1-2-1,2 0 0,1-2 1,38 27-1,-8-17-93,1-3 1,80 34-1,-58-35 68,2-3 0,1-5 0,1-3 0,122 17 0,368 8 67,-119-51-292,1-19-15,-191 6 315,-228 13-79,353-21-8,-5-30 283,-293 34-128,-1-5 1,143-54 0,142-112 52,-368 184-190,212-118 89,-171 97-37,-2-2-1,77-59 1,-111 74 7,0 0 1,-2-1-1,0-1 0,-1-1 1,0 0-1,-2 0 0,0-1 1,-1-1-1,0 0 0,12-34 1,-14 25 12,-1-1 0,-1 0 1,-2 0-1,-1 0 0,-1 0 1,-2-1-1,0 0 0,-2 1 1,-2-1-1,0 1 0,-12-42 1,10 55-31,0 0 1,-2 1-1,0-1 1,-1 1-1,0 1 1,-1 0-1,-1 0 1,0 1-1,-1 0 1,0 1-1,-1 0 1,-15-12-1,4 6 1,-1 2-1,0 1 0,-2 0 1,1 2-1,-2 1 1,-34-11-1,-18 0-799,0 4 0,-1 4 0,-113-9 0,81 18-1953</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1:20:36.466"/>
    </inkml:context>
    <inkml:brush xml:id="br0">
      <inkml:brushProperty name="width" value="0.1" units="cm"/>
      <inkml:brushProperty name="height" value="0.1" units="cm"/>
      <inkml:brushProperty name="color" value="#66CC00"/>
    </inkml:brush>
  </inkml:definitions>
  <inkml:trace contextRef="#ctx0" brushRef="#br0">5389 762 1536,'2'-3'348,"-1"0"0,1 0 0,-1 0 0,0-1 0,0 1 0,0 0 0,0-1 0,-1 1 0,1-1 0,-1 1 0,0-6 0,0 1-104,-1 1 0,-1-1 1,1 1-1,-6-15 0,1 6 48,-2 0 0,1 0 0,-2 1 0,0 0 0,0 0 0,-2 1 0,0 0 0,0 1 0,-1 1 0,-1 0 0,-27-21 0,24 21-301,-2 1-1,0 0 1,-22-9 0,2 3-18,-47-17 80,-14 4 67,-68-23-48,111 34 13,-69-14-1,-62-2 391,38 7-175,-279-48-977,243 42 352,25 4 351,42 14 90,-1 6-1,-141 5 1,14 16-36,-70 1-64,-96-1-908,3 31 371,252-16 549,-405 53-675,236-31-106,246-31 543,1 4 1,-77 32 0,156-53 210,-82 36 2,71-30-49,0 1 0,1-1 0,0 2 0,0 0 0,-10 10 0,10-8 8,1 1 0,0 0 0,1 0 0,-13 24 0,17-28 14,1 0 0,0 1 0,1-1 0,0 0-1,0 1 1,0-1 0,1 1 0,0 0-1,0-1 1,1 1 0,1 8 0,2 6-50,1 1-1,1-1 1,2 0 0,0-1 0,1 1-1,18 33 1,-7-21 68,1-1 0,2-1 0,28 31 0,-16-27-10,1-1 1,64 46 0,-77-64 13,62 45 7,160 88 0,-175-114 58,2-4 0,1-2 0,143 38 0,-83-39-31,188 19-1,29-27-199,-1-18 427,538-60 445,-259 4-326,-161-3 614,-199 2-897,-7-18 45,90-63 1076,-335 128-1059,0-2 0,-1 0-1,0 0 1,-1-2 0,0 1 0,-1-2 0,0 1-1,-1-2 1,12-16 0,-17 20-12,0-1 0,0 0 1,-1-1-1,-1 1 0,1-1 0,-2 0 1,0 0-1,0 0 0,-1-1 0,2-21 1,-4 12-77,0 0 1,-1 0 0,-1 0-1,-1 0 1,-6-21 0,4 20 29,-2 1-1,0 1 1,-2-1 0,-15-27 0,18 36-80,-2 1 1,1 1 0,-1-1 0,-1 1 0,0 0-1,-1 1 1,0 0 0,-19-13 0,7 9-153,0 1 0,-43-17 0,-55-9-585,86 27 470,-363-106-2412,-3 21-2589,206 60 2262</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8:43.616"/>
    </inkml:context>
    <inkml:brush xml:id="br0">
      <inkml:brushProperty name="width" value="0.025" units="cm"/>
      <inkml:brushProperty name="height" value="0.025" units="cm"/>
    </inkml:brush>
  </inkml:definitions>
  <inkml:trace contextRef="#ctx0" brushRef="#br0">1 463 2304,'0'0'439,"0"-1"-1,1 1 1,-1-1 0,1 1-1,-1 0 1,1-1 0,-1 1-1,1 0 1,-1-1 0,1 1-1,0 0 1,-1-1 0,1 1 0,-1 0-1,2 0 1,22-2 1122,2-1-1555,1-1 1258,-25 3-1179,0 1 0,1 0 0,-1-1 0,0 1 0,0 0 0,1 0 0,3 1-1,-4-1-14,0 0-1,1 0 0,-1 0 0,0 0 0,0 0 0,1 0 0,-1-1 1,0 1-1,4-2 0,-1 0-12,1 0 1,0 0-1,0 1 0,0 0 1,0 0-1,0 0 0,0 1 1,0-1-1,0 2 0,1-1 1,8 2-1,13-3-37,-6 0 61,-4 0-9,0-1-1,0-1 0,21-6 0,-23 6 71,-5 1-60,-1 0-1,21 1 1,3 4-175,-25-2 87,0 0 0,1-1 0,14-1 0,37-7 235,1 3 1,92 3-1,-19 2 8,18 1 251,50 17 157,-125-7-727,-6 0 234,34-8-9,0 0 114,0-2-455,-57-2 236,85-6-33,56-5 103,-88 3-131,-51 6 55,61 3 0,-22 6-208,-36-5 295,-29 1-94,0-2-1,29-3 0,35-8 69,132-21-58,-132 21-205,-62 8 165,0 1-1,1 2 1,27 2 0,11 1 68,8 1 119,-68-4-135,1 1 0,-1-1 0,0 1 0,1 1-1,-1-1 1,0 1 0,0 0 0,0 1 0,6 2 0,-5-2-111,0-2 0,-1 1 0,14 1 0,-18-3 112,-2 0-45,0 0-1,0 1 1,0-1-1,0 1 1,0-1-1,1 0 1,-1 1-1,0-1 1,0 0-1,0 0 1,1 1-1,-1-1 1,0 0-1,0 1 1,1-1-1,-1 0 0,0 0 1,1 1-1,-1-1 1,0 0-1,1 0 1,-1 0-1,0 0 1,1 0-1,-1 1 1,0-1-1,1 0 1,-1 0-1,0 0 1,1 0-1,-1 0 1,1 0-1,-1 0 1,1 0-1,0 0 0,0 0-1,0 0 0,0 0 1,0 0-1,-1 0 0,1 1 1,0-1-1,0 0 0,0 1 1,0-1-1,-1 0 0,1 1 0,0-1 1,0 1-1,-1-1 0,1 1 1,0 0-1,-1-1 0,1 1 1,0 0-1,-1-1 0,1 1 1,-1 0-1,1 0 0,-1 0 1,0-1-1,1 1 0,-1 0 1,0 0-1,1 1 0,1 11 47,-2-10-34,1-1 0,-1 0 0,1 1 0,-1-1 0,1 0 0,0 1 0,2 3 0,-2-4-27,0 1 1,0-1-1,-1 0 0,1 1 1,-1-1-1,1 1 0,-1 4 1,2 9-95,-1-12 121,0-1 0,0 0-1,0 1 1,0-1 0,-1 1-1,0-1 1,0 1 0,0-1 0,0 1-1,0-1 1,-1 1 0,1-1-1,-2 5 1,1-7-46,1-1 53,0 0 11,0-8 390,4-42-172,-1-6-218,-1 38-37,-1-1 0,-1 1-1,-1-1 1,-4-24 0,3 26 46,-2-28 0,2 17-43,1-71-140,1 75 209,2 49-70,0 0 1,8 35-1,-7-43 32,3 25 3,-3 0-1,-2 61 1,-1-60-20,0-35-15,0 0 0,0 0 0,1 0 0,0 0 0,0 0 0,1 0 0,0 0 0,6 14 0,-8-21-77,0-1-5,0 0 53,0 0 53,0-36 29,7-220-228,-6 149 242,0 121-65,4 22 1,-3-22 30,2 25 0,-1 66-6,-1 53-48,-3-128 96,2-21-86,-1 1 0,-1-1 0,-3 18 0,-1 34-61,1-57 74,4-4 0,0 0 0,1 0-1,-1 0 1,0 0-1,0 0 1,0 0-1,0 0 1,0 0 0,0-1-1,0 1 1,0 0-1,0 0 1,0 0 0,0 0-1,0 0 1,-1 0-1,1 0 1,0 0-1,0 0 1,0 0 0,0 0-1,0-1 1,0 1-1,0 0 1,0 0 0,0 0-1,0 0 1,0 0-1,0 0 1,0 0-1,0 0 1,0 0 0,0 0-1,0 0 1,-1 0-1,1 0 1,0 0 0,0 0-1,0 0 1,0 0-1,0 0 1,0 0-1,0 0 1,0 0 0,0 0-1,0 0 1,-1 0-1,1 0 1,0 0 0,0 0-1,0 0 1,0 0-1,0 0 1,0 0-1,0 0 1,0 0 0,0 0-1,0 0 1,-1 0-1,1 0 1,0 0-1,0 0 1,0 0 0,0 0-1,0 0 1,0 0-1,-5-61-291,1-77 261,-23-143 0,25 268 36,-2-12-33,1-30 1,19 91-100,-1 19 162,-2 1 1,6 65-1,-4-25 87,-11-64-51,3 15-242,-10-111 71,-3-9 145,-10-125-237,13 168 239,-8-37 0,2 16 166,7 36 52,0-24 0,14 49-264,-9-5-6,1-1 1,-1 0 0,1 0-1,0 0 1,0 0 0,0 0 0,0-1-1,1 0 1,7 5 0,14 11 47,-8-5-49,1 0 0,0-1 1,2 0-1,-1-2 0,1-1 0,33 12 0,-18-12 18,40 7 1,11 3 40,38 25-56,-19-6 141,-86-36-96,-17-3-20,0 1 0,0-1 0,0 1 0,0-1 0,0 1-1,-1 0 1,5 2 0,-4-2-32,3 1-5,-5-1 59,-1-1 5,0 0 27,0 1-59,0 0 0,-1 0 0,1 0-1,-1 0 1,1 0 0,-1 0 0,1 0 0,-1 0 0,0 0 0,0 0 0,1 0 0,-1 0 0,0 0 0,0 0 0,0-1 0,0 1 0,0 0 0,0-1 0,0 1-1,0-1 1,0 1 0,-2 0 0,-11 7 87,10-5-108,1 0 0,-1-1 0,0 1 0,-1-1-1,-7 3 1,-14 8 111,3 1-128,-46 21 1,61-32 16,-1-1-1,0 0 1,1-1 0,-1 0-1,-11 0 1,-3 1-32,-3 3 151,0 0 0,-43 16-1,20-6 175,-18 9 130,49-16-406,0-2-1,0 0 1,-24 4-1,-51 6-139,84-14 69,1-1-1,0 2 1,0-1-1,1 1 0,-10 5 1,4-2 27,5-2-87,0 1 0,-14 9 1,15-8-159,0-1 0,-1 0 0,0-1 0,-11 5 0,17-8-76,0 0 1,-1-1-1,1 1 0,0-1 1,-1 1-1,1-1 0,0 0 1,-1 0-1,1 0 0,-1 0 1,1-1-1,0 1 1,-1-1-1,1 1 0,0-1 1,0 0-1,-1 0 0,1 0 1,0 0-1,-4-2 0,-14-11-3625</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23.631"/>
    </inkml:context>
    <inkml:brush xml:id="br0">
      <inkml:brushProperty name="width" value="0.025" units="cm"/>
      <inkml:brushProperty name="height" value="0.025" units="cm"/>
    </inkml:brush>
  </inkml:definitions>
  <inkml:trace contextRef="#ctx0" brushRef="#br0">17 1132 1152,'0'0'79,"0"0"0,1 0 0,-1 0 1,0 1-1,0-1 0,0 0 0,0 0 0,0 0 0,0 0 0,0 0 0,0 0 1,0 0-1,0 0 0,0 0 0,0 1 0,0-1 0,0 0 0,0 0 1,0 0-1,0 0 0,0 0 0,0 0 0,0 0 0,0 0 0,0 1 1,0-1-1,0 0 0,0 0 0,0 0 0,-1 0 0,1 0 1153,-4 11 3131,0-5-3464,3-6-849,1 0 0,0 1 1,0-1-1,0 0 0,0 0 1,0 1-1,0-1 0,-1 0 1,1 0-1,0 0 0,0 1 1,0-1-1,0 0 0,-1 0 1,1 0-1,0 0 0,0 0 1,-1 1-1,1-1 0,0 0 1,0 0-1,-1 0 0,1 0 1,0 0-1,0 0 0,-1 0 1,1 0-1,0 0 0,0 0 1,-1 0-1,1 0 0,0 0 1,-1 0 546,1 0 38,0 0-33,0 0-148,0 0-60,0 0-74,0 0-10,0 0-124,0 0-42,0 0 43,20 0 384,7-2-368,-1-1 0,0-1 0,47-14 1,-54 13-127,311-104 59,-225 71 43,81-22-274,86-33 280,157-59-232,-422 150 46,225-68 433,176-30-83,-321 81-276,61-17-203,55-11 201,165-31 158,-90 19-351,-42 12 308,-174 36-79,-1-2 0,97-35-1,-77 20 75,8-3 273,-83 29-453,-1-1 32,0 1 0,0 0 1,0 1-1,0-1 1,0 1-1,7-1 1,-10 2 46,1-2-54,-2 1-68,-1 1-38,0 0-187,0-4-1290,0 1 1040,0 0 0,1 0 0,-1 0 0,1 0 0,0 0 0,0 0 0,0 0 1,0 1-1,0-1 0,0 0 0,1 1 0,2-4 0,14-14-3152</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59"/>
    </inkml:context>
    <inkml:brush xml:id="br0">
      <inkml:brushProperty name="width" value="0.2" units="cm"/>
      <inkml:brushProperty name="height" value="0.2" units="cm"/>
    </inkml:brush>
  </inkml:definitions>
  <inkml:trace contextRef="#ctx0" brushRef="#br0">0 1 7296,'0'4'2720,"5"-1"-2112,-3-3 32,-2 0-64,0 0-544,0 0-64,0 0-1696,-2 4-704,2-4-320,0-4-96</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25.064"/>
    </inkml:context>
    <inkml:brush xml:id="br0">
      <inkml:brushProperty name="width" value="0.025" units="cm"/>
      <inkml:brushProperty name="height" value="0.025" units="cm"/>
    </inkml:brush>
  </inkml:definitions>
  <inkml:trace contextRef="#ctx0" brushRef="#br0">60 1 5888,'0'0'122,"0"0"1,-1 0-1,1-1 0,0 1 1,0 0-1,0 0 0,0 0 1,0 0-1,0 0 0,0 0 1,0 0-1,0 0 1,0 0-1,-1 0 0,1 0 1,0 0-1,0 0 0,0 0 1,0 0-1,0 0 1,0 0-1,0 0 0,0 0 1,0 0-1,-1 0 0,1 0 1,0 0-1,0 0 0,0 0 1,0 0-1,0 1 1,0-1-1,0 0 0,0 0 1,0 0-1,0 0 0,0 0 1,0 0-1,0 0 1,-1 0-1,1 0 0,0 0 1,0 0-1,0 0 0,0 1 1,0-1-1,0 0 0,0 0 1,0 0-1,0 0 1,0 0-1,0 0 0,0 0 1,0 0-1,0 0 0,0 0 1,0 1-1,0-1 0,0 0 1,0 0-1,0 0 1,0 0-1,0 0 0,0 0 1,1 0-1,1 13 1810,6 12-1732,50 110 1399,-58-134-1593,42 99 330,-35-79-315,0 0 0,6 40 1,-8-30-142,-3-20 243,-3-17 178,-1-1-275,-1-1 0,0 1 1,0 0-1,-1 0 1,0 0-1,-8-10 0,0-2 30,-36-70 180,23 42-110,6 7-135,10 22-29,-13-22 0,-6-14 577,27 53-545,1 0 0,-1 0 0,1 0 1,-1 0-1,1 0 0,-1 0 0,1 0 0,0-1 1,-1 1-1,1 0 0,0 0 0,0 0 0,0 0 1,0 0-1,0 0 0,0 0 0,0 0 0,1-1 1,-1 1-1,1-1 0,-1 1 1,1 0-1,-1 1 0,1-1 1,-1 0-1,1 1 1,0-1-1,-1 1 0,1-1 1,0 1-1,0-1 1,-1 1-1,1-1 0,0 1 1,0 0-1,0-1 1,0 1-1,0 0 0,-1 0 1,1 0-1,0 0 1,0 0-1,0 0 0,1 0 1,2 0 7,0 1 0,0-1 0,0 1 0,0 0 0,-1 0 0,1 0 0,4 3 1,19 5-15,92 16 87,-66-12-102,59 6 0,111 15-21,-208-31 129,-1 2 1,1 0-1,-1 0 0,21 12 0,-35-17-74,1 0 0,-1 1 0,0-1 0,0 0 0,1 0 0,-1 0 0,0 0 0,0 0 0,0 0 0,0 1 0,1-1 0,-1 0 0,0 0 0,0 0 0,0 1 0,0-1 0,0 0 0,0 0 0,1 0 0,-1 1 0,0-1 0,0 0 0,0 0 0,0 1 0,0-1 0,0 0 0,0 0 0,0 0 0,0 1 0,0-1 0,0 0 0,0 0 0,0 1 0,0-1 0,0 0 0,0 0 0,-1 1 0,1-1 0,0 0 0,0 0 0,0 1 0,-12 7 258,-14 3 237,-63 13 160,50-15-516,-45 18 1,-84 46 34,88-36-341,77-36-60,0 1 1,0-1-1,-1 0 1,1 0-1,0 0 1,-1-1-1,1 1 1,0-1-1,-1 0 0,1 0 1,-7-1-1,6 0-863,-1 0 0,1 0 0,0-1 0,0 1 0,1-1-1,-1 0 1,0-1 0,1 1 0,-5-4 0,-13-11-3845</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8:55.740"/>
    </inkml:context>
    <inkml:brush xml:id="br0">
      <inkml:brushProperty name="width" value="0.025" units="cm"/>
      <inkml:brushProperty name="height" value="0.025" units="cm"/>
    </inkml:brush>
  </inkml:definitions>
  <inkml:trace contextRef="#ctx0" brushRef="#br0">1 23 8448,'0'10'3168,"7"-7"-2464,5-3-224,-7 0-224,-1-3-1888,-1-4-736,2-4-768,-1-4-256</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8:57.038"/>
    </inkml:context>
    <inkml:brush xml:id="br0">
      <inkml:brushProperty name="width" value="0.025" units="cm"/>
      <inkml:brushProperty name="height" value="0.025" units="cm"/>
    </inkml:brush>
  </inkml:definitions>
  <inkml:trace contextRef="#ctx0" brushRef="#br0">1 0 6400,'12'0'2368,"-3"3"-1856,-6 2-2784,1-10-1472</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32.577"/>
    </inkml:context>
    <inkml:brush xml:id="br0">
      <inkml:brushProperty name="width" value="0.025" units="cm"/>
      <inkml:brushProperty name="height" value="0.025" units="cm"/>
    </inkml:brush>
  </inkml:definitions>
  <inkml:trace contextRef="#ctx0" brushRef="#br0">96 552 4608,'0'0'139,"0"-1"1,0 1 0,0 0-1,0-1 1,0 1-1,0 0 1,0-1-1,-1 1 1,1-1-1,0 1 1,0 0-1,0-1 1,-1 1 0,1 0-1,0 0 1,0-1-1,-1 1 1,1 0-1,0-1 1,0 1-1,-1 0 1,1 0 0,0 0-1,-1-1 1,1 1-1,0 0 1,-1 0-1,1 0 1,0 0-1,-1 0 1,1 0-1,-1 0 1,1-1 0,0 1-1,-1 0 1,1 0-1,-1 0 1,1 1-1,-1-1 1,-1 0-4,1 0 0,-1 1 0,0-1 0,0 1 1,0-1-1,1 1 0,-1 0 0,0-1 0,1 1 0,-1 0 0,-1 2 1,-2 1-90,0 0 0,0 1 0,1-1 0,-1 1 0,1 0 0,0 1 0,1-1 0,-1 1 0,1-1 0,0 1 0,1 0 0,-1 0 0,1 0 0,1 1 0,-2 6 0,3-11-53,-1 0 1,2 1 0,-1-1 0,0 1-1,0-1 1,1 1 0,-1-1 0,1 0-1,0 1 1,0-1 0,0 0 0,0 0 0,0 1-1,0-1 1,1 0 0,-1 0 0,1 0-1,-1 0 1,1-1 0,0 1 0,0 0-1,-1-1 1,1 1 0,4 1 0,-1 0-4,1 1 0,0-1 0,0 0 0,0-1 0,0 0 0,0 0 0,13 3 0,-7-4 72,0-1 1,0 0-1,-1-1 1,1 0-1,0 0 1,-1-2-1,1 1 1,-1-1-1,14-6 1,1-2 135,-1-1 0,41-25 0,-59 33-119,0-1-1,1-1 1,-2 1 0,1-1 0,-1 0 0,0-1-1,0 0 1,7-10 0,-12 15-55,1-1 0,-1 1 1,0 0-1,0-1 0,0 1 0,0-1 0,0 1 1,-1-1-1,1 0 0,-1 1 0,0-1 1,1 0-1,-1 1 0,-1-1 0,1 0 1,0 1-1,-1-1 0,1 0 0,-1 1 0,0-1 1,1 1-1,-1-1 0,-1 1 0,1 0 1,0-1-1,0 1 0,-1 0 0,0 0 1,1 0-1,-1 0 0,-2-2 0,-1-1-1,0 1-1,-1 1 0,1-1 1,-1 1-1,1 0 1,-1 0-1,0 0 1,0 1-1,0 0 0,0 0 1,-1 1-1,1 0 1,0 0-1,-1 0 1,1 1-1,-1 0 0,1 0 1,-1 0-1,1 1 1,0 0-1,-1 1 0,-9 3 1,4-2-91,7-1 47,0 0 0,-1 0 0,1 1 0,-7 3-1,10-4 10,1-1-1,-1 0 0,1 0 1,-1 1-1,1-1 0,0 1 0,0-1 1,0 1-1,0-1 0,0 1 0,0 0 1,0-1-1,0 1 0,1 0 0,-1 0 1,0 0-1,1 3 0,-2 9-52,1 1-1,1 0 1,0-1-1,3 16 1,13 58 4,-1-4 170,-11-28-99,-4 86 0,-1-134 15,1 10 45,-2 0-1,0 0 1,-1 0-1,-11 33 1,11-42-24,0-1 0,-1 0 0,0 0 0,0-1 0,0 1 0,-1-1 1,0 0-1,-1 0 0,0-1 0,0 1 0,0-1 0,-9 6 1,11-9-1,0-1 1,0 1 0,0-1 0,0 0 0,0 0 0,-1-1 0,1 1 0,0-1 0,-1 0 0,-9 1 0,12-2-32,-1 0 1,1 0-1,-1-1 1,1 1-1,0 0 1,-1-1-1,1 0 1,-1 1-1,1-1 1,0 0 0,0 0-1,-1 0 1,1-1-1,0 1 1,0-1-1,0 1 1,0-1-1,1 1 1,-1-1-1,0 0 1,-2-3-1,2 1-42,-1 0 0,0 0 0,1 0 0,0-1 0,0 1 0,0-1 1,1 1-1,0-1 0,-1 0 0,1 0 0,1 0 0,-1 0 0,1-6 0,1 2 6,0 1 0,0 0 0,1 0 0,0-1 0,0 1 0,1 0 0,4-7 0,1-2 6,1 0 0,1 1 0,0 0 0,2 0 0,22-24 0,-5 12-16,54-42 1,-57 52 33,0 1 1,56-27-1,63-15-73,46-24 55,-161 67 78,27-21-1,-46 29-24,-1 0 1,0-1-1,0 0 0,-1-1 1,13-16-1,-20 23-13,0 0-1,0 0 1,-1 0 0,1 0 0,-1 0 0,0 0 0,0 0-1,0-1 1,0 1 0,0 0 0,-1-1 0,1 1-1,-1-7 1,-1 8-9,1-1 1,0 1-1,-1 0 0,0 0 0,1 0 0,-1 0 0,0 0 1,0 0-1,0 0 0,0 0 0,-1 0 0,1 1 0,0-1 1,-1 0-1,1 1 0,-1-1 0,0 1 0,1-1 0,-1 1 0,0 0 1,0 0-1,0 0 0,-3-2 0,0 2 6,0-1 0,-1 1 0,1 0 0,-1 0 0,1 0 0,-1 1 0,1-1 0,-1 2 0,1-1 0,-1 0 0,1 1 0,-1 0 0,1 1 0,-1-1 0,1 1 0,0 0 0,0 0 0,-7 4 0,4-2-49,0 1 0,1 0 0,-1 1 0,1-1-1,0 1 1,0 0 0,1 1 0,0 0 0,0 0 0,-8 13-1,8-8 9,1 1 0,0 0 0,0 0 0,2 0 0,-1 1 0,2-1 0,0 1 0,0 0 0,1 0 0,1 0 0,0 0 0,1-1 0,1 1 0,0 0 0,7 21 0,-8-30 28,1 0-1,0 0 1,0-1-1,0 1 0,1-1 1,-1 1-1,1-1 1,0 0-1,0 0 0,1 0 1,-1-1-1,8 7 0,-8-8 0,1-1-1,-1 1 1,0 0-1,0-1 1,1 0-1,-1 0 1,1 0-1,-1 0 1,1 0-1,-1-1 0,1 0 1,0 1-1,-1-1 1,1-1-1,0 1 1,-1 0-1,1-1 1,6-2-1,5-3 25,0 0 0,0-2 0,-1 0-1,0 0 1,18-14 0,-28 19-22,126-101-60,0 0 125,-94 82 126,-35 24-187,-1 0 0,-1-1 0,1 1 0,0 0 0,0-1 0,-1 1 0,1-1 0,-1 1 0,0 2 0,-47 115-245,47-117 227,0 1 0,0-1 0,1 1 0,-1 0 0,1-1 0,-1 1 0,1 0 0,0-1 0,0 1 0,0 0 0,0-1 0,1 1 0,-1 0 0,2 4 0,-1-6 1,-1 0-1,1 0 1,-1-1-1,1 1 1,-1 0 0,1-1-1,0 1 1,-1 0-1,1-1 1,0 1-1,-1-1 1,1 1-1,0-1 1,0 1-1,0-1 1,-1 0 0,3 1-1,-1 0-18,0-1 0,0 0 0,-1 0 0,1 0 0,0 0 0,0 0 0,0 0 0,0-1 0,0 1 0,3-2 0,11-4-16,0-2 0,-1 0-1,-1 0 1,1-2 0,22-18-1,17-11-63,-54 39 112,1-1 1,0 0-1,0 1 0,-1-1 0,1 1 0,0-1 0,0 1 1,0-1-1,0 1 0,0 0 0,0-1 0,0 1 1,0 0-1,0 0 0,0 0 0,0 0 0,0 0 0,0 0 1,0 0-1,0 0 0,0 0 0,0 0 0,2 1 1,-1 1-13,0 0 1,-1-1 0,1 1 0,0 0 0,-1 0 0,1 0 0,-1 0 0,2 5 0,-2-6-7,1 3-6,1 1 0,0-1 0,0 1 0,0-1 0,1 0 0,-1 0 0,1 0 0,0-1 0,0 1 0,1-1 0,-1 0 0,1 0 0,-1 0 0,1-1 0,0 0 0,0 0 0,0 0 0,0 0 0,0-1 0,1 0 0,-1 0 0,0 0 0,1-1 0,9 0 0,-4-2 31,1 0-1,-1 0 1,0-1 0,0 0-1,0-1 1,0-1 0,0 1-1,10-8 1,-5 2 14,0-1 1,0 0-1,-1-1 0,14-15 0,-25 23-5,0 1-1,-1-1 1,0-1 0,0 1-1,0 0 1,-1-1-1,1 0 1,-1 1 0,2-8-1,-4 10-12,1 1-1,-1-1 1,1 1-1,-1-1 0,0 1 1,0-1-1,0 0 1,0 1-1,0-1 1,0 1-1,0-1 0,-1 1 1,1-1-1,-1 1 1,1-1-1,-1 1 0,1-1 1,-1 1-1,0-1 1,0 1-1,1 0 1,-1-1-1,0 1 0,0 0 1,-1 0-1,1 0 1,0 0-1,0 0 1,0 0-1,-1 0 0,1 0 1,0 0-1,-1 1 1,-1-2-1,2 2-9,-1-1-1,1 0 1,-1 1 0,1 0-1,-1-1 1,1 1-1,-1 0 1,1-1 0,-1 1-1,1 0 1,-1 0-1,0 0 1,1 1 0,-1-1-1,1 0 1,-1 1-1,1-1 1,-1 1 0,1-1-1,-2 2 1,1-1-8,0 1 1,-1-1-1,1 1 0,0 0 1,1 0-1,-1 0 1,0 0-1,1 0 0,-1 0 1,-2 5-1,0 3-17,0 1 0,0-1 0,1 1 0,-3 16 0,5-22 15,0 0 0,1 0 0,-1 0 0,1 0 0,0 0 0,0 0 0,1 0 0,0 0 0,-1 0 0,2 0 0,-1 0 0,1 0 0,-1 0 0,1 0 0,1-1 0,-1 1 0,1-1 0,-1 0 0,1 1 0,1-1 0,-1-1 0,0 1 0,8 6 0,1-2 5,0-1 1,0 0-1,1-1 1,0 0-1,0-1 1,0 0-1,1-1 1,-1-1-1,26 4 0,-28-7 1,0 0 0,0 0 0,-1-1 0,1 0 0,0-1 0,-1 0-1,1-1 1,-1 0 0,0 0 0,0-2 0,14-6 0,-9 3-23,-1-1 0,0-1 1,-1 0-1,0-1 1,-1 0-1,19-21 0,-9 7 20,0 2-1,2 0 0,1 2 0,1 0 0,1 2 1,33-19-1,-59 38 21,0-1 0,-1 1 1,1-1-1,-1 1 0,1 0 1,0-1-1,-1 1 0,1 0 0,0-1 1,-1 1-1,1 0 0,0 0 1,0 0-1,-1 0 0,1 0 1,0 0-1,-1 0 0,1 0 0,0 0 1,0 0-1,-1 0 0,1 0 1,0 1-1,-1-1 0,2 0 1,-2 1-4,1 0 0,-1-1 0,1 1 0,-1 0 0,1 0 0,-1-1 0,0 1 0,1 0 0,-1 0 0,0 0 0,0 0 0,1-1 1,-1 1-1,0 0 0,0 0 0,0 0 0,0 1 0,-1 5-13,1 1 0,-1-1 0,-3 11 0,3-17-10,-11 41 67,7-27-64,1 1 0,0-1-1,1 1 1,-2 26 0,5-38-1,0-1 0,0 1 0,1-1 0,-1 1 0,1-1 0,-1 0 0,1 1 0,0-1 0,1 0 0,-1 1 0,0-1 0,1 0 0,0 0 0,-1 0 0,1 0 0,1-1 0,-1 1 0,0 0 0,0-1 0,1 0 0,0 1 0,-1-1 0,1 0 0,0 0 0,0-1 0,0 1 0,0-1 0,1 1 0,-1-1 0,0 0 0,0 0 0,1 0 0,-1-1 0,1 1-1,-1-1 1,1 0 0,4 0 0,7 0 15,0-2 0,-1 1 0,1-2-1,-1 0 1,0 0 0,23-10 0,-16 4-7,0-1 0,-1-1 0,30-21 0,-49 31 14,13-7-20,-13 8-2,-1 0 0,1 0 1,0 0-1,0 0 0,-1 0 1,1 0-1,0 1 0,-1-1 1,1 0-1,0 0 0,0 1 1,-1-1-1,1 0 0,0 1 1,-1-1-1,1 1 0,-1-1 0,2 2 1,5 2-13,0 1 0,0-1 0,0 0 0,1 0-1,0-1 1,-1 0 0,1 0 0,0-1 0,1 0 0,-1 0 0,15 0 0,-19-1 25,0-1 1,0-1-1,-1 1 0,1 0 1,0-1-1,0 0 0,0 0 0,-1 0 1,1 0-1,0-1 0,6-3 1,-8 3-9,0 0 0,1 0 0,-1 0 0,0 0 1,-1 0-1,1 0 0,0 0 0,0-1 1,-1 1-1,0 0 0,1-1 0,-1 0 1,0 1-1,0-1 0,0 0 0,-1 1 1,1-1-1,0-3 0,-1 2-5,0 0 0,0 1 0,-1-1 0,1 0 0,-1 0 0,0 0-1,0 1 1,0-1 0,0 0 0,-1 1 0,0-1 0,1 1 0,-1 0 0,0 0 0,-1-1-1,1 1 1,-1 1 0,1-1 0,-1 0 0,-5-4 0,4 4 21,-1-1-1,1 1 1,-1 0 0,0 0-1,0 0 1,0 1 0,0-1 0,0 1-1,0 1 1,-1-1 0,1 1-1,-1 0 1,-6-1 0,11 2-26,0 0 1,0 0 0,0 0-1,0 0 1,0 0-1,1 0 1,-1 0-1,0 0 1,0 1-1,0-1 1,0 0 0,0 0-1,1 1 1,-1-1-1,0 1 1,0-1-1,0 1 1,1-1 0,-1 1-1,0-1 1,1 1-1,-1-1 1,1 1-1,-1 0 1,1 0 0,-1-1-1,1 1 1,-1 0-1,1 0 1,-1-1-1,1 1 1,0 0 0,0 0-1,-1 0 1,1 0-1,0 0 1,0-1-1,0 1 1,0 0 0,0 0-1,0 0 1,0 0-1,0 0 1,0 0-1,1 0 1,-1 0 0,1 4-12,1 0-1,0 0 1,-1 0 0,1 0 0,1-1 0,4 9 0,-4-9 24,0 1 0,1-1 0,-1 0 1,1 0-1,0 0 0,0-1 0,0 1 0,0-1 0,10 6 0,-11-8 6,0 0 1,1 0-1,-1 0 0,1 0 0,-1 0 0,1-1 1,-1 1-1,1-1 0,-1 0 0,1 0 0,-1 0 1,1-1-1,-1 1 0,1-1 0,-1 0 0,5-1 0,1-2 6,0 0-1,0-1 0,0 0 1,0-1-1,-1 1 0,0-1 1,0-1-1,-1 0 0,12-13 1,5-8 56,25-41 0,-42 58-75,26-38-95,56-63 0,8-1 159,-93 109-38,-1 0-1,0 0 0,1-1 0,-2 0 1,1 1-1,0-1 0,-1 0 0,0 0 0,0-1 1,0 1-1,-1 0 0,0-1 0,0 1 0,0-10 1,-1 11-10,0 0 0,0 0 0,-1 0 0,0 1 1,0-1-1,0 0 0,0 1 0,0-1 0,-1 1 0,1-1 1,-1 1-1,0 0 0,0 0 0,-1 0 0,1 0 0,0 0 1,-1 0-1,0 0 0,0 1 0,0 0 0,-6-5 0,3 4-35,-1-1-1,0 1 0,1 1 1,-1-1-1,0 1 1,0 0-1,-1 1 0,1-1 1,0 2-1,-1-1 0,1 1 1,0 0-1,-12 1 0,12 0 23,1 1-1,0-1 0,-1 1 1,1 0-1,0 0 0,0 0 1,0 1-1,1 0 0,-1 0 1,1 1-1,-1 0 0,1 0 1,0 0-1,1 0 0,-1 1 1,-4 5-1,0 3-26,1 1-1,0 0 1,1 0-1,1 0 1,0 1 0,1 0-1,-5 24 1,-11 112-194,20-139 216,-3 25 27,3 68-1,3-88-10,-1-1 1,2 1-1,1 0 1,0-1-1,1 0 1,9 22-1,-12-34-4,0 0-1,1 0 1,-1 1-1,1-1 1,0-1-1,0 1 1,1 0-1,-1-1 1,1 0-1,-1 1 1,1-2-1,7 6 0,-5-5 5,0-1-1,1 1 1,-1-1-1,0 0 1,1-1-1,-1 1 1,1-1-1,10 0 1,-3-1-19,0 0 1,0-2 0,0 1 0,-1-2 0,1 0 0,0-1 0,-1 0 0,18-8 0,57-34 246,-43 21 120,-44 24-319,0 1 0,1-1-1,-1 0 1,0 1 0,0-1 0,1 1 0,-1-1 0,0 1 0,1 0 0,-1-1-1,1 1 1,-1 0 0,0 0 0,1 0 0,-1 0 0,1 0 0,-1 1 0,0-1-1,1 0 1,-1 0 0,0 1 0,1-1 0,-1 1 0,0 0 0,0-1 0,2 2-1,0 1 14,0 0-1,0 0 0,0 1 1,-1-1-1,0 1 1,0-1-1,3 5 0,1 4-133,1 2 22,-5-9-156,0-1 1,0 0-1,1 0 1,-1 0 0,1 0-1,0 0 1,0 0-1,0-1 1,0 0-1,1 1 1,4 2-1,-7-6 6,-1 0 0,1 0-1,0 0 1,0 0 0,0 0-1,0 0 1,0 0-1,-1 0 1,1 0 0,0-1-1,0 1 1,0 0 0,-1 0-1,1-1 1,0 1 0,0-1-1,-1 1 1,1-1-1,0 1 1,-1-1 0,1 1-1,0-1 1,-1 0 0,1 1-1,-1-1 1,1 0-1,0 0 1,11-16-3521</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32.951"/>
    </inkml:context>
    <inkml:brush xml:id="br0">
      <inkml:brushProperty name="width" value="0.025" units="cm"/>
      <inkml:brushProperty name="height" value="0.025" units="cm"/>
    </inkml:brush>
  </inkml:definitions>
  <inkml:trace contextRef="#ctx0" brushRef="#br0">8 29 9856,'-8'0'3680,"13"0"-2848,-2 0-256,-3 0-224,0-3-1952,0-5-736,0 1-1440,0-4-512</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33.484"/>
    </inkml:context>
    <inkml:brush xml:id="br0">
      <inkml:brushProperty name="width" value="0.025" units="cm"/>
      <inkml:brushProperty name="height" value="0.025" units="cm"/>
    </inkml:brush>
  </inkml:definitions>
  <inkml:trace contextRef="#ctx0" brushRef="#br0">0 40 4224,'0'0'100,"0"0"0,0 1 0,0-1 0,0 0 0,0 1 0,1-1-1,-1 0 1,0 1 0,0-1 0,0 0 0,0 1 0,1-1 0,-1 0 0,0 0 0,0 1 0,1-1 0,-1 0 0,0 0 0,0 1 0,1-1 0,-1 0 0,0 0-1,1 0 1,-1 0 0,0 1 0,0-1 0,1 0 0,-1 0 0,0 0 0,1 0 0,-1 0 0,1 0 0,-1 0 0,0 0 0,1 0 0,-1 0 0,0 0 0,1 0 0,-1 0-1,0 0 1,1 0 0,0-1 0,18-4 2190,-16 3-2125,29-7 1296,67-10 0,-97 18-1439,20-3 324,0 2 1,0 0 0,0 1 0,36 2 0,-52 0-281,1 0 0,-1 0 0,1 1 0,-1 0 0,1 0 0,-1 0 0,0 1 1,0 0-1,0 0 0,-1 1 0,1-1 0,-1 1 0,1 1 0,-1-1 0,-1 1 0,1-1 0,-1 1 0,1 1 0,5 8 0,-7-6-15,1-1 0,-1 1-1,0 0 1,0 0 0,-1 0-1,0 0 1,0 0 0,-1 0-1,0 0 1,-1 16-1,-2 4 64,-10 53 0,2-26-88,6-32-64,2-15-3,1 0 0,0 0 0,0 0 0,0 1 0,1-1 0,0 0 0,1 1 0,0-1 0,3 13 0,3 4-471,-7-24 192,0-1 281,0-1-1,0 0 1,0 1 0,0-1 0,0 0-1,0 0 1,0 1 0,-1-1-1,1 0 1,0 1 0,0-1-1,-1 0 1,1 1 0,-1-1-1,1 0 1,0 1 0,-1-1-1,1 1 1,-1-1 0,1 1-1,-1-1 1,0 1 0,0-1-1,-10-9 18,-11-11 214,-1 1 1,-33-22-1,30 27 98,-18-13 12,44 27-311,-1 1 0,1 0 0,-1 0 0,1-1 0,0 1-1,-1 0 1,1-1 0,0 1 0,-1-1 0,1 1 0,0 0 0,-1-1 0,1 1 0,0-1 0,0 1 0,0-1 0,-1 1 0,1-1 0,0 1 0,0-2 0,0 2 7,0 0 1,0-1 0,0 1-1,1 0 1,-1-1-1,0 1 1,0 0 0,0-1-1,1 1 1,-1 0 0,0 0-1,1-1 1,-1 1-1,0 0 1,0 0 0,1-1-1,-1 1 1,0 0 0,1 0-1,-1 0 1,1 0 0,26-6 153,-21 5-111,224-28 690,-216 29-730,0 0 0,14 2 0,-2 1 70,-18-3-6,0 1 0,-1 1 0,1 0-1,-1 0 1,0 0 0,0 1-1,1 0 1,-2 0 0,1 1-1,0 0 1,-1 0 0,0 0-1,1 1 1,-2 0 0,1 0 0,-1 1-1,0 0 1,0-1 0,0 2-1,-1-1 1,0 0 0,5 11-1,-6-10-86,13 23 115,-14-28-209,-1 0-1,0 0 1,1 0-1,0 0 1,-1 0-1,1-1 1,0 1-1,0 0 1,0-1-1,3 2 1,-5-3 1,0 0-1,1 1 1,-1-1 0,1 0-1,-1 0 1,0 0 0,1 0 0,-1 0-1,1 0 1,-1 0 0,0 0 0,1 0-1,-1-1 1,1 1 0,-1 0-1,0 0 1,1 0 0,-1 0 0,0 0-1,1-1 1,-1 1 0,0 0 0,1 0-1,-1-1 1,0 1 0,1 0 0,-1 0-1,0-1 1,0 1 0,1 0-1,-1-1 1,0 1 0,0 0 0,1-1-1,5-16-3587,-4 13 3020,6-23-2965</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33.814"/>
    </inkml:context>
    <inkml:brush xml:id="br0">
      <inkml:brushProperty name="width" value="0.025" units="cm"/>
      <inkml:brushProperty name="height" value="0.025" units="cm"/>
    </inkml:brush>
  </inkml:definitions>
  <inkml:trace contextRef="#ctx0" brushRef="#br0">13 0 10368,'-12'15'3872,"12"-9"-3040,5 2-256,-5-8-416,0 0-2240,0 0-928</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34.734"/>
    </inkml:context>
    <inkml:brush xml:id="br0">
      <inkml:brushProperty name="width" value="0.025" units="cm"/>
      <inkml:brushProperty name="height" value="0.025" units="cm"/>
    </inkml:brush>
  </inkml:definitions>
  <inkml:trace contextRef="#ctx0" brushRef="#br0">1 192 11136,'1'13'1300,"0"-11"-1109,-1 0-1,0 1 0,0-1 1,1 0-1,-1 0 1,1 1-1,0-1 1,0 0-1,0 0 0,0 0 1,0 0-1,0 0 1,0 0-1,1 0 1,-1 0-1,1 0 1,-1 0-1,1-1 0,2 2 1,-1 0-105,1 0-1,0-1 1,0 0 0,0 0 0,0 0 0,0 0 0,0 0-1,0-1 1,5 1 0,-6-1-158,0-1 1,-1 0-1,1 1 0,0-1 1,-1-1-1,1 1 0,0 0 1,-1-1-1,1 1 0,0-1 1,-1 0-1,1 0 0,-1 0 1,1 0-1,-1 0 0,0 0 1,5-4-1,3-3 175,1 0 1,-1-2 0,0 1-1,-1-1 1,0-1 0,9-13-1,63-88 249,-78 109-324,-1-1-1,1 0 1,0 1 0,0-1-1,0 1 1,0 0 0,1 0-1,-1 0 1,1 1 0,6-4-1,-10 6-9,0 0 0,1 1 1,-1-1-1,1 1 0,-1-1 0,0 1 0,0-1 1,1 1-1,-1 0 0,0-1 0,0 1 0,0-1 0,0 1 1,1 0-1,-1-1 0,0 1 0,0 0 0,0-1-4,2 31 58,-1-16-84,0 0-1,1-1 1,0 1 0,8 25-1,-9-38 0,0 1-1,0 0 1,1-1 0,-1 1-1,0-1 1,1 1-1,0-1 1,-1 0 0,1 1-1,0-1 1,0 0 0,0 0-1,1 0 1,-1-1-1,0 1 1,1 0 0,-1-1-1,1 0 1,0 0-1,-1 1 1,1-1 0,0-1-1,0 1 1,-1 0-1,1-1 1,0 1 0,0-1-1,0 0 1,0 0 0,3-1-1,3 0 10,0-1 1,1 0-1,-1-1 0,-1 0 1,1 0-1,0-1 0,-1 0 1,0-1-1,0 0 0,0 0 1,-1-1-1,1 0 0,-1 0 1,-1 0-1,9-11 0,5 3 319,-23 32-80,2-14-248,0 0 1,0 0-1,0 1 1,0-1-1,1 0 1,0 0-1,0 1 1,0-1-1,1 0 1,-1 0-1,1 1 1,0-1-1,2 5 1,-2-7-5,0 1-1,1-1 1,-1 1 0,1-1 0,-1 0 0,1 1 0,0-1 0,0 0 0,0 0 0,0 0 0,0 0 0,1-1 0,-1 1 0,0-1 0,1 1 0,0-1 0,-1 0 0,1 0 0,0 0 0,4 1-1,1 0-26,0-1 0,0 0 0,0-1 0,0 0 0,0 0 0,1 0 0,-1-1-1,0-1 1,0 1 0,0-1 0,-1 0 0,12-5 0,6-5 52,0-1 0,29-20-1,-33 20 127,-18 10-83,-2 3-30,0-1-1,-1 1 0,1-1 1,0 1-1,-1-1 0,1 1 1,0 0-1,0-1 1,0 1-1,-1 0 0,1 0 1,0 0-1,1-1 0,3 9 396,1-1-471,-1-1 0,1 1-1,0-1 1,1 0 0,10 7-1,-13-10 38,1-1-1,0 1 0,0-1 0,0 0 0,0-1 1,0 1-1,0-1 0,1 0 0,-1 0 1,8 0-1,2-1-7,1 0 1,0-1 0,0 0-1,-1-2 1,1 0 0,-1 0-1,0-2 1,0 1 0,0-2 0,0 0-1,25-16 1,-37 20 54,1-1 0,0 1 0,-1-1 0,0 0 0,1 0 0,-1 0 1,-1-1-1,1 1 0,0-1 0,-1 0 0,3-4 0,-5 6-1,1 0-1,0 0 1,-1 0 0,1 0-1,-1 0 1,0 0-1,0 0 1,0 0 0,0 0-1,0 0 1,0-1 0,-1 1-1,1 0 1,0 0-1,-1 0 1,0 0 0,1 0-1,-1 0 1,0 0 0,0 1-1,0-1 1,-1 0 0,1 0-1,-2-2 1,-3-2-11,0 0-1,-1 0 1,1 1 0,-1-1 0,0 1 0,-1 1 0,1-1-1,-1 2 1,-10-5 0,7 4-72,0 0-1,0 1 1,-1 0 0,1 1 0,-1 0-1,-17 0 1,26 2 16,-1 0-1,1 0 0,-1 1 1,0-1-1,1 1 0,0 0 1,-1 0-1,1 0 1,-1 0-1,1 1 0,0 0 1,0-1-1,0 1 1,0 0-1,0 0 0,-4 4 1,5-4 5,0 1 1,1-1-1,-1 1 1,0-1-1,1 1 1,0-1-1,-1 1 1,1 0-1,0 0 1,0 0-1,1 0 0,-1 0 1,0 0-1,1 0 1,0 0-1,0 0 1,0 0-1,0 0 1,1 4-1,1 2 11,0 0-1,1 0 1,0-1-1,0 1 1,1-1-1,0 1 1,7 9-1,42 54 52,-29-40 15,14 19 53,40 75 0,-74-120-75,-1 0 0,0 0 0,0 1 0,-1-1 1,0 1-1,0 0 0,-1 0 0,0-1 0,1 14 0,-2-16-20,-1 0-1,1 0 0,-1 0 1,0 0-1,0 0 1,-1 0-1,1 0 0,-1 0 1,1 0-1,-1 0 1,-1-1-1,1 1 0,0-1 1,-1 1-1,0-1 1,1 0-1,-6 4 1,2-2-2,-1 0 0,0 0 1,0 0-1,-1-1 0,1 0 1,-15 4-1,0 0 206,-28 4 0,45-11-160,-1 0 1,1 0 0,0 0-1,-1-1 1,1 0-1,-1 0 1,-5-2 0,10 2-55,-1 0 0,1 0 0,-1-1-1,1 1 1,-1-1 0,1 0 0,-1 1 0,1-1 0,0 0 0,-1 0 0,1 0 0,0 0 0,-1 0 0,1 0 0,0 0 0,0 0 0,0 0 0,0-1 0,0 1 0,0 0 0,1-1 0,-1 1 0,0-1 0,1 1 0,-1-1 0,1 1 0,-1-4 0,0 0-14,1-1 0,0 1 0,0-1 0,1 0 0,-1 1 0,1-1 0,1 1 1,-1-1-1,1 1 0,0 0 0,0 0 0,0 0 0,1 0 0,0 0 0,6-8 0,-1 2 38,0 1 0,2 0 0,-1 0 0,1 0 0,16-10-1,15-6 141,0 2 0,2 1 0,60-21 0,-29 13-918,-37 12-885,-4-3-2304</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35.943"/>
    </inkml:context>
    <inkml:brush xml:id="br0">
      <inkml:brushProperty name="width" value="0.025" units="cm"/>
      <inkml:brushProperty name="height" value="0.025" units="cm"/>
    </inkml:brush>
  </inkml:definitions>
  <inkml:trace contextRef="#ctx0" brushRef="#br0">284 28 3584,'-6'-4'1073,"1"1"44,0 1 0,1-1 0,-8-7 0,11 9-1090,0 0 1,0 1-1,0-1 1,0 1-1,0-1 0,0 1 1,0 0-1,0-1 0,0 1 1,0 0-1,0 0 1,0 0-1,0 0 0,0 0 1,0 0-1,0 0 0,0 0 1,0 0-1,0 0 1,-2 1-1,1-1 66,0 1 0,0 0 0,0-1 1,0 1-1,1 0 0,-1 0 0,0 0 0,1 0 1,-1 0-1,-2 2 0,-3 7 53,1 0 0,0 0 0,0 1 0,1-1 0,-5 15 0,9-23-131,-6 18 27,1 1-1,-5 31 1,3-16-50,-78 316 8,85-348-54,-10 38-718,10-39 380,0 0 0,-1 1 0,1-1 0,-1 0 0,1 0 0,-1-1 0,0 1 0,0 0 0,-4 4-1,-2-4-2422,0-5 372</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36.788"/>
    </inkml:context>
    <inkml:brush xml:id="br0">
      <inkml:brushProperty name="width" value="0.025" units="cm"/>
      <inkml:brushProperty name="height" value="0.025" units="cm"/>
    </inkml:brush>
  </inkml:definitions>
  <inkml:trace contextRef="#ctx0" brushRef="#br0">142 540 4992,'-6'-5'410,"-8"-7"234,1 0 1,0 0-1,0-2 0,-17-25 1,27 35-525,-8-14 293,-15-32 1,24 45-395,0 0 0,0-1 0,0 1 1,1-1-1,0 1 0,0-1 1,0 1-1,1-1 0,0 0 1,0 1-1,1-9 0,0 11 25,0 0 0,0 1-1,0-1 1,0 1-1,1-1 1,-1 1 0,1 0-1,-1 0 1,1-1 0,0 1-1,0 0 1,0 1-1,0-1 1,0 0 0,1 0-1,-1 1 1,0 0 0,1-1-1,-1 1 1,6-2-1,2 0 182,1-1-1,0 2 0,20-4 1,115-6 561,-78 8-904,122-24-1,-156 20 129,0-2 0,-1-1 0,0-2 0,0-1 0,-2-1 0,0-2 0,45-32 0,-75 48 2,16-12 555,-1 0-1,16-17 1,-32 30-543,0 0 1,0 0 0,0-1-1,0 1 1,0 0-1,0 0 1,0 0-1,0 0 1,0 0 0,0 0-1,0 0 1,0 0-1,0-1 1,0 1-1,0 0 1,0 0 0,0 0-1,0 0 1,0 0-1,0 0 1,0 0-1,0 0 1,0 0 0,0 0-1,0 0 1,1 0-1,-1-1 1,0 1-1,0 0 1,0 0-1,0 0 1,0 0 0,0 0-1,0 0 1,0 0-1,0 0 1,1 0-1,-1 0 1,0 0 0,0 0-1,0 0 1,0 0-1,0 0 1,0 0-1,0 0 1,0 0 0,0 0-1,1 0 1,-1 0-1,0 0 1,0 0-1,0 0 1,0 0 0,0 1-1,0-1 1,0 0-1,0 0 1,0 0-1,0 0 1,1 0 0,-1 0-1,0 0 1,0 0-1,0 0 1,0 0-1,0 0 1,0 1-1,-2 10 596,-10 22-612,9-25 142,-74 269-11,25-80 170,49-187-273,1-5-33,0-1 0,1 1 1,0 0-1,0 0 0,0 0 1,0 0-1,1 0 0,0 1 1,0 9-1,1-15-9,-1 1 0,0-1 1,0 1-1,0-1 0,0 1 0,1 0 0,-1-1 0,0 1 0,1-1 1,-1 1-1,0-1 0,1 0 0,-1 1 0,1-1 0,-1 1 0,1-1 1,-1 0-1,1 1 0,-1-1 0,1 0 0,-1 1 0,1-1 0,-1 0 0,1 0 1,0 1-1,1-1-3,-1 0 1,1 0 0,0 0 0,-1 0-1,1 0 1,-1-1 0,1 1-1,-1 0 1,4-2 0,1-1-19,1 0 1,0-1-1,8-5 1,71-56-146,26-17 216,-111 81-33,0 0 1,0 1-1,1-1 1,-1 1-1,0-1 1,0 0-1,1 1 1,-1 0-1,1-1 0,-1 1 1,0 0-1,1 0 1,-1 0-1,0 0 1,1 0-1,-1 0 1,1 0-1,-1 0 1,0 1-1,1-1 1,-1 0-1,0 1 0,1-1 1,-1 1-1,2 1 1,2 1-10,-1 0 1,0 1-1,0 0 0,0 0 1,4 6-1,14 13-96,-15-17 72,0-1-1,0-1 0,1 1 1,0-2-1,0 1 0,0-1 0,0 0 1,1 0-1,-1-1 0,16 2 0,-11-3 26,-1-1 0,0 0-1,1 0 1,-1-1-1,0-1 1,0 0 0,14-5-1,-17 5 17,-1-1 0,0-1 0,1 0 0,-2 0 0,1 0 0,0-1 0,-1 0 1,0 0-1,0-1 0,0 0 0,-1 0 0,0-1 0,0 0 0,-1 0 0,1 0 0,-2-1 0,1 1 0,-1-1 0,0 0 0,3-10 0,-7 16 5,1 1-1,-1 0 1,1-1-1,-1 1 1,0-1-1,0 1 1,0-1-1,0 1 1,0 0-1,0-1 1,0 1-1,0-1 1,0 1-1,-1-1 1,1 1-1,-1 0 1,1-1-1,-1 1 1,1 0-1,-1-1 1,0 1-1,0 0 1,-1-2-1,1 3 18,0-1 1,0 0-1,0 1 0,-1-1 0,1 1 0,0-1 1,-1 1-1,1-1 0,0 1 0,-1 0 1,1 0-1,0-1 0,-1 1 0,1 0 0,-1 1 1,1-1-1,0 0 0,-1 0 0,1 0 1,0 1-1,-1-1 0,1 1 0,0-1 1,-2 2-1,0-1-28,1 0 0,0 0 1,-1 1-1,1-1 0,0 1 0,0 0 1,0-1-1,0 1 0,0 0 0,0 0 1,1 0-1,-1 1 0,1-1 1,-1 0-1,1 0 0,0 1 0,0-1 1,0 1-1,0-1 0,0 1 0,1 0 1,-1-1-1,1 1 0,0 0 0,-1-1 1,1 1-1,1 0 0,-1-1 1,0 1-1,1 0 0,-1-1 0,1 1 1,0-1-1,-1 1 0,1 0 0,1-1 1,-1 0-1,0 1 0,0-1 0,4 4 1,0-1-19,0 0 1,1 0 0,0 0 0,0-1-1,0 0 1,0 0 0,0-1 0,1 0-1,0 0 1,0 0 0,0-1 0,0 0-1,0 0 1,9 0 0,-9-1-268,-1 0 0,0-1 0,1 0 0,-1-1 0,0 0 0,1 0 1,7-2-1,-9 1-343,0 1 0,-1-1 0,1 0 0,-1 0 0,0-1 1,0 0-1,0 1 0,0-1 0,0-1 0,4-3 0,13-17-3027</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60"/>
    </inkml:context>
    <inkml:brush xml:id="br0">
      <inkml:brushProperty name="width" value="0.2" units="cm"/>
      <inkml:brushProperty name="height" value="0.2" units="cm"/>
    </inkml:brush>
  </inkml:definitions>
  <inkml:trace contextRef="#ctx0" brushRef="#br0">11 1 8320,'0'4'3072,"0"-4"-2400,0 0 32,0 0-160,0 0-608,0 0-96,0 3-1504,-2-3-576,-3 0-896,1 0-320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37.128"/>
    </inkml:context>
    <inkml:brush xml:id="br0">
      <inkml:brushProperty name="width" value="0.025" units="cm"/>
      <inkml:brushProperty name="height" value="0.025" units="cm"/>
    </inkml:brush>
  </inkml:definitions>
  <inkml:trace contextRef="#ctx0" brushRef="#br0">1 34 384,'19'-12'256,"-10"6"-192,-1-6-256,-4 9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39.532"/>
    </inkml:context>
    <inkml:brush xml:id="br0">
      <inkml:brushProperty name="width" value="0.025" units="cm"/>
      <inkml:brushProperty name="height" value="0.025" units="cm"/>
    </inkml:brush>
  </inkml:definitions>
  <inkml:trace contextRef="#ctx0" brushRef="#br0">123 211 8064,'-3'2'551,"-1"0"1,0 0 0,1 0 0,0 0-1,0 1 1,-1-1 0,1 1 0,1 0-1,-1 0 1,-3 4 0,-22 22 103,22-24-612,0 0 0,0 1 0,1 0-1,-8 10 1,11-11-31,-1-1-1,0 1 0,1-1 1,0 1-1,0 0 1,1 0-1,-1 0 1,-1 10-1,3-13-1,0 0-1,0 0 1,0-1-1,0 1 1,0 0-1,1-1 1,-1 1-1,0 0 1,1 0 0,0-1-1,-1 1 1,1-1-1,0 1 1,0-1-1,0 1 1,0-1-1,0 1 1,0-1-1,0 0 1,0 1 0,0-1-1,1 0 1,-1 0-1,0 0 1,1 0-1,-1 0 1,1 0-1,0-1 1,1 2 0,2-1 0,0 1 0,1-1 0,-1 0 0,0-1 0,0 1 0,0-1 0,0 0 0,0-1 1,1 1-1,-1-1 0,0 0 0,0 0 0,0 0 0,0-1 0,0 0 0,-1 0 1,1 0-1,-1-1 0,1 1 0,6-6 0,-3 2-5,0 0 0,-1 0 0,1-1 0,-1 0-1,-1 0 1,0-1 0,0 0 0,0 0 0,9-17 0,-14 21 28,1 0 0,-1 1 0,1-1 0,-1 0 0,-1 0-1,1 0 1,0 0 0,-1 0 0,0 0 0,0 0 0,0-6 0,-1 9-10,1-1 0,0 1 0,-1-1-1,0 1 1,1-1 0,-1 1 0,0 0 0,0-1 0,1 1 0,-1 0 0,0-1-1,0 1 1,-1 0 0,1 0 0,0 0 0,0 0 0,0 0 0,-1 0-1,1 0 1,0 0 0,-1 1 0,1-1 0,-1 1 0,1-1 0,-1 1 0,1-1-1,-1 1 1,0 0 0,1 0 0,-3-1 0,-1 1-29,0 0 0,1 1 1,-1-1-1,1 1 0,-1-1 1,0 2-1,1-1 0,-1 0 1,1 1-1,0 0 0,0 0 1,0 0-1,-1 0 0,2 1 1,-1-1-1,0 1 0,1 0 1,-5 5-1,5-5-7,0 1 1,0-1-1,0 1 0,1-1 1,0 1-1,0 0 1,0-1-1,0 1 0,0 0 1,1 1-1,0-1 0,0 0 1,0 0-1,0 0 0,1 1 1,-1-1-1,1 0 0,0 1 1,1-1-1,0 5 1,0-5 12,0 0 0,1 0 0,-1 0 0,1-1 0,0 1 0,0 0 0,1-1 0,-1 0 0,1 1 0,-1-1 0,1 0 0,0 0 0,0-1 0,0 1 0,1-1 0,-1 1 0,1-1 0,6 3 0,-3-2 0,1 1 0,0-1 0,0-1 0,0 0 0,0 0 0,0 0 0,1-1 0,11 0-1,-6-1 17,-1-1-1,1 0 0,0-1 1,0 0-1,0-1 0,-1-1 1,0 0-1,0-1 0,0 0 0,0-1 1,-1 0-1,0-1 0,0-1 1,17-14-1,-14 9 71,-1 0 1,0-2-1,-1 1 0,17-28 1,-26 34-27,-5 7-27,-10 10-20,6 0-27,1-1 0,0 0 0,0 1 0,1 0-1,0-1 1,1 1 0,-1 1 0,0 17-1,2-25 6,1 1-1,0 0 0,0-1 0,1 1 1,-1-1-1,0 1 0,1-1 0,0 1 1,0-1-1,-1 1 0,1-1 0,1 0 1,-1 1-1,2 2 0,-2-3 2,0-1 1,0 1-1,1-1 0,-1 1 0,0-1 1,1 0-1,-1 0 0,1 1 0,-1-1 0,1 0 1,-1 0-1,1-1 0,0 1 0,-1 0 1,1 0-1,0-1 0,0 1 0,0-1 1,0 0-1,2 1 0,-1-1 18,1 0 0,0-1 0,0 1 0,0-1 0,-1 1 0,1-1 0,0 0 0,-1-1 0,1 1 0,0-1-1,-1 1 1,0-1 0,1 0 0,-1-1 0,0 1 0,0 0 0,0-1 0,-1 1 0,1-1 0,-1 0 0,4-4 0,-1 0-14,1-1 0,-1 1 0,-1-1 1,1 0-1,-1 0 0,4-11 0,-5 11 17,-2 6 34,-1 0-1,1-1 1,0 1-1,-1 0 1,1-1-1,-1 1 1,0-1 0,1-3-1,-18 10 82,5 3 18,8-4-141,0 0 0,-1 0 0,1-1 0,-1 0 0,1 0 0,-6 1 0,2-1-98,0 1 64,1-1-1,-1-1 1,0 1 0,-14 0-1,14-5-81,5 2 46,1 8 209,12 58 470,-8-48-581,1-1 0,7 25 1,2 10 63,-5-8-34,-2-1 0,-2 1 0,-1-1 1,-3 1-1,-7 54 0,6-66-87,2-24-8,-1-1 0,1 0-1,-1 0 1,0 1 0,0-1-1,-1 0 1,0 0-1,-3 8 1,4-36-32,5-130-416,-3 69 303,20-147 0,-14 193 179,1 0 0,1 0-1,2 1 1,2 0 0,1 1 0,24-41 0,-28 59-30,0 2 0,20-24 0,-25 33 47,1 1 1,-1-1-1,1 1 0,0 0 1,1 0-1,-1 1 1,1 0-1,13-6 0,-18 9 0,0 0 0,0 1 0,1-1 0,-1 1-1,1-1 1,-1 1 0,0 0 0,1 0-1,4 0 1,-6 1-20,-1-1 0,1 0 0,0 0-1,-1 0 1,1 1 0,0-1 0,-1 0 0,1 1 0,0-1 0,-1 1-1,1-1 1,-1 0 0,1 1 0,-1-1 0,1 1 0,-1 0 0,1-1-1,-1 1 1,0-1 0,1 1 0,-1 0 0,0-1 0,1 1 0,-1 0-1,0-1 1,0 1 0,0 0 0,0-1 0,0 1 0,0 0-1,0-1 1,0 1 0,0 0 0,0 0 0,0-1 0,0 1 0,0 1-1,-3 8 38,0 0-1,-1 0 0,0 0 0,0 0 0,-1 0 0,0-1 0,-8 10 0,1 2 159,-2 2-186,0 0-1,-1-1 1,-1 0-1,-31 30 0,46-51-90,1 0-1,-1 0 1,0-1 0,0 1-1,0-1 1,0 1-1,0-1 1,0 1-1,0-1 1,0 1-1,0-1 1,0 0-1,0 1 1,-2-1-1,-2-4-817,6-6-44,0 8 859,0-1-1,1 1 1,-1 0 0,1 0-1,-1 0 1,1 0 0,0 0-1,-1 1 1,1-1 0,0 0-1,4-1 1,24-15 151,-28 17-40,0 1-1,-1-1 0,1 0 0,0 1 1,0 0-1,0-1 0,-1 1 1,1 0-1,0 0 0,0 0 0,0 0 1,0 0-1,0 0 0,0 1 1,-1-1-1,1 0 0,0 1 1,0 0-1,-1-1 0,1 1 0,0 0 1,-1 0-1,1 0 0,0 0 1,-1 0-1,0 0 0,1 1 1,-1-1-1,0 0 0,3 3 0,1 4 214,0 1-1,0-1 1,0 1-1,5 16 0,-5-14-123,7 25-10,-1 2 0,-1-1 0,8 71-1,-15-85-67,-1 0 0,0 1-1,-2-1 1,-1 1-1,-4 25 1,4-47-51,1 0 1,-1 1-1,1-1 0,-1 0 1,0 1-1,0-1 1,-2 4-1,3-6 11,-1 0 0,1 0 0,0 0 0,0 0 0,0 1 0,0-1 0,0 0 0,0 0 0,0 0-1,-1 0 1,1 0 0,0 0 0,0 0 0,0 0 0,0 0 0,0 0 0,-1 0 0,1 0 0,0 0 0,0 0 0,0 1 0,0-1 0,0 0 0,-1-1 0,1 1 0,0 0 0,0 0-1,0 0 1,0 0 0,-1 0 0,1 0 0,0 0 0,0 0 0,0 0 0,0 0 0,0 0 0,-1 0 0,1 0 0,0-1 0,-6-11-53,2-3 51,1 0 0,0 0 0,2 0 0,-1 0 0,2-1 0,0 1 0,1 0 0,3-20 1,5-13 7,19-58 1,-18 73-15,2 1-1,1 0 1,1 0 0,2 2 0,1 0 0,34-46 0,-43 67 126,-1 0-1,2 0 1,-1 0 0,1 1 0,1 1 0,-1 0 0,20-11 0,-29 17-87,1 1 0,-1 0 0,1-1 0,-1 1-1,1 0 1,0 0 0,-1 0 0,1-1-1,-1 1 1,1 0 0,-1 0 0,1 0 0,0 0-1,-1 0 1,1 0 0,-1 0 0,1 0-1,0 0 1,-1 0 0,1 1 0,0-1 0,-1 0-14,1 1 0,-1-1 0,0 0 1,0 1-1,1-1 0,-1 1 0,0-1 1,0 0-1,0 1 0,0-1 0,0 1 1,0-1-1,0 1 0,0-1 1,0 1-1,0-1 0,0 0 0,0 1 1,0-1-1,0 1 0,0 0 0,-1 4-7,-1-1-1,0 1 0,0-1 0,-3 6 0,-21 34-270,-2-1-1,-2-2 1,-58 63 0,82-97-152,9-7-38,12-10 154,25-22 112,42-30 36,47-23 233,-113 74-64,0 2 1,26-12-1,-36 19-1,1-1 1,-1 1-1,1 0 1,-1 0-1,1 1 1,-1 0-1,1 0 0,0 1 1,0 0-1,7 0 1,-11 1-8,0 0 1,0-1-1,0 1 1,-1 0 0,1 0-1,0 1 1,-1-1-1,1 0 1,-1 1-1,1 0 1,-1-1-1,0 1 1,1 0-1,-1 0 1,0 1-1,0-1 1,-1 0 0,1 1-1,0-1 1,-1 1-1,0-1 1,1 1-1,-1 0 1,0-1-1,0 1 1,0 4-1,2 6 31,-1 1-1,-1 0 0,0-1 0,-2 21 0,0-11 85,1-15-59,0 1-79,0 1-1,0-1 1,1 1-1,1 0 1,3 16-1,-4-24 8,0-1-1,-1 1 0,1 0 0,0 0 0,0 0 1,0-1-1,1 1 0,-1-1 0,0 1 1,0-1-1,1 1 0,-1-1 0,1 0 0,0 0 1,-1 1-1,1-1 0,0 0 0,-1-1 0,1 1 1,0 0-1,0 0 0,0-1 0,0 1 1,0-1-1,0 0 0,0 1 0,0-1 0,0 0 1,0 0-1,0 0 0,0-1 0,0 1 0,-1 0 1,4-2-1,2 1 8,-1-1 0,1 0-1,-1 0 1,0-1 0,0 0 0,0 0 0,0 0 0,0-1-1,-1 0 1,6-5 0,5-6 46,24-29 0,-27 28 38,13-19 402,-26 35-480,0-1-1,0 1 1,0 0 0,1 0-1,-1 0 1,0 0 0,0-1-1,0 1 1,0 0 0,0 0-1,0 0 1,1 0-1,-1 0 1,0 0 0,0-1-1,0 1 1,0 0 0,1 0-1,-1 0 1,0 0 0,0 0-1,0 0 1,1 0-1,-1 0 1,0 0 0,0 0-1,0 0 1,1 0 0,-1 0-1,0 0 1,0 0 0,0 0-1,1 0 1,-1 0 0,0 0-1,0 0 1,0 0-1,0 1 1,1-1 0,-1 0-1,0 0 1,0 0 0,0 0-1,0 0 1,0 0 0,1 1-1,4 6-38,-5-6 31,4 7-7,0 0 0,1-1-1,0 0 1,1 0-1,-1 0 1,1 0-1,1-1 1,-1 0-1,1 0 1,0-1-1,0 0 1,1 0-1,12 6 1,-14-9 46,-1 0 0,1 0-1,0 0 1,0-1 0,-1 1-1,1-1 1,0-1 0,0 1 0,0-1-1,0 0 1,0-1 0,0 1 0,0-1-1,0-1 1,0 1 0,0-1 0,-1 0-1,1 0 1,-1 0 0,1-1 0,5-3-1,-8 3 23,1 1 0,0-1 0,-1 0 0,0 0 0,1 0-1,-1-1 1,0 1 0,-1-1 0,1 0 0,-1 1 0,1-1-1,2-9 1,-4 10 7,0 0-1,0 0 1,0 0 0,-1 0-1,1 0 1,-1-1-1,0 1 1,0 0-1,0 0 1,0-1 0,-1 1-1,1 0 1,-1 0-1,0 0 1,0 0-1,0 0 1,0 0 0,-3-4-1,1 2-55,0 0-1,-1 1 0,1-1 1,-1 1-1,0 0 1,0 1-1,0-1 1,-1 0-1,1 1 1,-7-3-1,-5-3-1340,-32-10-1,16 7-2004,15 4-604</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40.483"/>
    </inkml:context>
    <inkml:brush xml:id="br0">
      <inkml:brushProperty name="width" value="0.025" units="cm"/>
      <inkml:brushProperty name="height" value="0.025" units="cm"/>
    </inkml:brush>
  </inkml:definitions>
  <inkml:trace contextRef="#ctx0" brushRef="#br0">107 63 4224,'-2'0'318,"0"0"11,1-1-1,-1 1 1,1 0-1,-1 0 1,1 1 0,-1-1-1,1 0 1,-1 0-1,1 1 1,-1-1-1,1 1 1,-1-1-1,1 1 1,0 0 0,-1-1-1,-1 3 1,-14 7 180,14-9-449,1 1 0,0-1 0,0 0 0,0 0 1,0 1-1,0 0 0,0-1 0,-3 4 0,0 2 180,0-1 0,1 1 0,0 0 0,0 1 0,1-1 0,0 1 0,0-1 0,-2 16 0,4-21-227,1 1 1,-1-1 0,1 1 0,0 0 0,0-1-1,0 1 1,0 0 0,1-1 0,-1 1-1,1 0 1,-1-1 0,1 1 0,0-1 0,0 1-1,0-1 1,1 0 0,-1 1 0,0-1 0,1 0-1,0 0 1,-1 0 0,1 0 0,0 0-1,0 0 1,0 0 0,0-1 0,0 1 0,1-1-1,-1 1 1,4 1 0,0-1 11,-1-1 1,1 1 0,-1-1-1,1 0 1,0 0-1,-1-1 1,1 0-1,0 0 1,8-1 0,-2-1 28,1 0 1,-1-1 0,16-5 0,-4-1 62,0-1 1,35-19 0,-46 21 23,0-1 0,0 0 0,-1-1 0,0 0 0,16-18 1,-26 25-53,1 0 0,0-1 1,-1 1-1,0-1 1,0 1-1,0-1 1,0 0-1,1-7 0,-2 9-61,-1 1 0,0-1-1,1 0 1,-1 0-1,0 0 1,-1 1-1,1-1 1,0 0 0,0 0-1,-1 1 1,1-1-1,-1 0 1,1 1-1,-1-1 1,0 1 0,1-1-1,-1 0 1,0 1-1,0 0 1,0-1-1,-1 1 1,1-1 0,-2-1-1,-3-1-49,0 0-1,0 0 0,0 1 1,0-1-1,-1 1 1,1 1-1,-1-1 1,0 1-1,1 0 0,-1 1 1,-14-2-1,9 2 24,0 0-1,0 1 1,0 1 0,0 0-1,0 0 1,-16 5-1,19-3-16,1 0 0,-1 0 0,1 1-1,0 0 1,0 0 0,0 1-1,1 0 1,-1 0 0,1 1 0,0 0-1,-9 10 1,13-12 25,0 0 0,0 0 0,1 0 0,-1 0-1,1 0 1,0 0 0,0 1 0,1-1 0,-1 0 0,1 1 0,0 0 0,0-1 0,1 1-1,-1 0 1,1-1 0,0 1 0,0 0 0,1-1 0,-1 1 0,1 0 0,0-1-1,0 1 1,1-1 0,2 6 0,0-2 106,0 0 0,1-1 0,0 1 0,1-1 0,0 0 0,0 0 0,0-1 0,1 0 0,0 0 0,0-1 0,0 0 0,14 7 0,-3-2 56,1-1 1,1-1-1,-1 0 1,28 6-1,36 3-53,-73-16-366,0 0-1,0 0 1,0-1-1,-1-1 1,1 1-1,15-4 1,-21 2-163,0 1 0,0 0 1,0-1-1,-1 0 1,1 0-1,-1 0 0,1 0 1,3-4-1,13-11-3530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41.323"/>
    </inkml:context>
    <inkml:brush xml:id="br0">
      <inkml:brushProperty name="width" value="0.025" units="cm"/>
      <inkml:brushProperty name="height" value="0.025" units="cm"/>
    </inkml:brush>
  </inkml:definitions>
  <inkml:trace contextRef="#ctx0" brushRef="#br0">261 331 8320,'1'1'217,"0"0"1,0-1 0,0 1-1,0-1 1,0 1-1,0-1 1,0 0-1,0 1 1,1-1 0,-1 0-1,0 0 1,0 0-1,0 0 1,0 0 0,1 0-1,1 0 1,-3 0-229,1-1 0,-1 1 1,1 0-1,-1-1 0,1 1 0,-1-1 1,1 1-1,-1 0 0,1-1 0,-1 1 0,1-1 1,-1 1-1,0-1 0,1 0 0,-1 1 1,0-1-1,0 1 0,1-1 0,-1 1 1,0-1-1,0 0 0,0 1 0,0-1 1,0 0-1,0 1 0,0-1 0,0 0 1,0 1-1,0-1 0,0 1 0,0-1 1,0 0-1,-1 1 0,1-2 0,-1 1 57,1 0 1,-1 0-1,0 0 0,1 1 0,-1-1 0,0 0 0,0 0 1,0 0-1,0 0 0,1 1 0,-1-1 0,0 0 0,0 1 0,0-1 1,-1 1-1,1-1 0,0 1 0,0 0 0,0-1 0,0 1 1,-3 0-1,-25-4 1994,18 5-1419,0 0-1,0 0 1,1 1-1,-14 4 1,10-1-616,0-1 1,1 2-1,-1 0 1,2 1 0,-16 9-1,21-10-26,0-1 0,1 1 0,-1 0 0,1 1 0,1-1 0,-1 1 0,1 0-1,0 1 1,-7 14 0,11-19 12,0 0-1,-1 0 1,1 0-1,0 0 1,0 0 0,1 1-1,-1-1 1,1 0-1,-1 1 1,1-1-1,0 0 1,0 1-1,1-1 1,-1 0-1,1 1 1,0-1-1,-1 0 1,1 0-1,1 0 1,-1 0 0,0 0-1,1 0 1,0 0-1,-1 0 1,1 0-1,0-1 1,1 1-1,3 3 1,-2-3-6,0 0 1,0 0-1,0-1 1,0 1-1,1-1 1,0 0-1,-1-1 0,1 1 1,0-1-1,0 0 1,-1 0-1,1 0 1,0-1-1,0 1 1,0-1-1,0-1 1,0 1-1,0-1 1,9-2-1,-1 0 20,0-1 0,0 0 0,-1-1 0,0-1 0,0 0 0,14-9 0,-11 4 20,0-1 1,-1-1 0,0 0-1,-1 0 1,0-1 0,-2-1-1,1 0 1,-2-1 0,12-23-1,7-20 20,28-84-1,-31 74 32,-5-3 431,-39 139-232,3 0 1,-9 94-1,19-110-300,1-18 65,1 0-1,2-1 1,3 35 0,-2-65-53,0 0 0,1 0 0,-1 0 0,1 0 0,-1 0 0,1 0 0,0 0 0,0 0 0,0 0 0,0-1 0,1 3 0,-1-3 3,0 0 0,-1-1 0,1 1 0,0 0 0,0-1 0,0 1 0,0-1 0,0 1 1,0-1-1,0 1 0,0-1 0,0 1 0,0-1 0,0 0 0,0 0 0,0 0 0,0 1 0,0-1 0,1 0 0,-1 0 1,0-1-1,1 1 0,5-1-13,0-1 1,0 0-1,-1 0 1,1 0-1,-1-1 1,0 0-1,10-6 1,40-32-101,-8 5-60,-41 32 168,1-1-1,-1 1 1,1 0-1,10-3 1,-15 6 73,0 0 1,0 0-1,0 1 1,0-1-1,0 1 1,1 0-1,-1 0 1,0 0-1,0 1 1,0-1-1,0 1 1,0-1-1,0 1 1,0 0 0,4 2-1,6 4 73,-1 1 0,0 0 0,15 13 1,20 14-17,-32-25-150,11 7-259,38 17-1,-61-32 192,0-1 0,1 0-1,-1 1 1,1-2 0,3 2-1,-5-2-21,-1 0 0,0 0 0,0 0 0,0 0 0,0 0 0,1 0-1,-1 0 1,0-1 0,0 1 0,0 0 0,0-1 0,0 1-1,0-1 1,0 1 0,0-1 0,0 0 0,0 1 0,0-1-1,0 0 1,1 0 0,7-13-2429</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47.810"/>
    </inkml:context>
    <inkml:brush xml:id="br0">
      <inkml:brushProperty name="width" value="0.025" units="cm"/>
      <inkml:brushProperty name="height" value="0.025" units="cm"/>
    </inkml:brush>
  </inkml:definitions>
  <inkml:trace contextRef="#ctx0" brushRef="#br0">110 262 4224,'0'0'59,"0"0"0,0 0-1,0 0 1,0 0 0,0 0 0,0 0 0,0-1 0,-1 1 0,1 0-1,0 0 1,0 0 0,0 0 0,0 0 0,0 0 0,0 0 0,0 0-1,-1 0 1,1 0 0,0 0 0,0 0 0,0 0 0,0 0 0,0 0-1,-1 0 1,1 0 0,0 0 0,0 0 0,0 0 0,0 0 0,0 0-1,0 0 1,-1 0 0,1 0 0,0 0 0,0 0 0,0 0 0,0 0-1,0 0 1,0 0 0,-1 0 0,1 0 0,0 0 0,0 0 0,0 1-1,-3 8 2754,2 19 900,1-18-4143,-18 101 1249,4-33-601,-37 202 263,45-251-367,1 0 1,-2 46 0,7-73-126,0-1 1,0 0-1,0 0 1,0 0-1,1 0 1,-1 0-1,0 0 1,0 1-1,1-1 1,-1 0-1,0 0 1,1 0-1,-1 0 1,1 0-1,0 1 1,0-2 2,-1 0 1,0 1 0,1-1 0,-1 0 0,1 0-1,-1 1 1,0-1 0,1 0 0,-1 0 0,1 0 0,-1 0-1,0 0 1,1 0 0,-1 0 0,1 0 0,-1 0 0,1 0-1,-1 0 1,1 0 0,-1 0 0,0 0 0,1 0-1,-1 0 1,1 0 0,0-1 0,1 0-14,0 0 1,0-1-1,0 1 1,0-1-1,0 1 1,0-1-1,-1 0 0,1 1 1,-1-1-1,1 0 1,-1 0-1,2-3 1,6-15-66,-1 1 0,-1-2 0,0 1-1,3-24 1,10-87-95,-16 103 197,20-265 246,-24 290-194,0-1 0,0 0 0,0 1 0,0-1 0,-1 0 1,0 1-1,1-1 0,-1 0 0,0 1 0,-1-1 0,1 1 0,-1 0 0,-2-5 0,4 8-60,0 0 0,0 0-1,0-1 1,0 1 0,-1 0 0,1 0 0,0-1-1,0 1 1,0 0 0,-1 0 0,1 0 0,0 0 0,0-1-1,-1 1 1,1 0 0,0 0 0,0 0 0,-1 0-1,1 0 1,0 0 0,0 0 0,-1 0 0,1-1 0,0 1-1,0 0 1,-1 0 0,1 0 0,0 0 0,-1 0-1,1 1 1,0-1 0,0 0 0,-1 0 0,1 0 0,0 0-1,0 0 1,-1 0 0,1 0 0,0 0 0,0 1-1,-1-1 1,1 0 0,0 0 0,0 0 0,0 1 0,-1-1-1,1 0 1,0 0 0,0 0 0,0 1 0,0-1-1,0 0 1,-1 1 0,1 0-8,-1 0 0,1 0 0,-1 0 0,1 1 1,0-1-1,-1 0 0,1 0 0,0 0 0,0 1 0,0-1 0,0 3 0,1 0-22,-1-1 0,1 1 0,1 0 0,-1 0 0,0-1-1,1 1 1,0 0 0,0-1 0,0 0 0,0 1 0,1-1 0,-1 0-1,1 0 1,0 0 0,0-1 0,0 1 0,0-1 0,0 1 0,0-1-1,1 0 1,4 2 0,-1-2-8,-1 1 0,1-2 0,-1 1 1,1-1-1,0 0 0,0 0 0,-1-1 0,1 0 0,0 0 0,0 0 0,13-4 0,-5 1 13,1-2-1,-1 0 1,0 0 0,0-2-1,-1 0 1,0-1-1,0 0 1,13-10-1,4-8-20,55-56-1,-58 58 419,-28 24-363,0 0 0,0 0 0,0-1 0,1 1 1,-1 0-1,0 0 0,0 0 0,0 0 0,0 0 1,1 0-1,-1 0 0,0 0 0,0 0 0,0 0 1,0 0-1,0 0 0,1 0 0,-1 0 0,0 0 1,0 0-1,0 0 0,0 0 0,1 0 0,-1 0 1,0 0-1,0 0 0,0 0 0,0 0 0,0 0 1,1 1-1,-1-1 0,0 0 0,0 0 0,0 0 1,0 0-1,0 0 0,0 0 0,1 0 0,-1 1 1,0-1-1,0 0 0,0 0 0,0 0 0,0 0 1,0 1-1,2 6 156,-2-6-135,0 3 10,1 1 0,-2 0 0,1-1-1,0 1 1,-1-1 0,0 1 0,0-1-1,-4 9 1,-2 15 23,-7 40-32,-37 163-129,-18 45 59,68-270-11,0-4 2,0 0 0,1 0-1,-1 0 1,1 0 0,0 0 0,-1 0-1,1 0 1,0 0 0,0 1 0,1 2 0,-1-5 19,1 0 0,-1 1 0,0-1 0,0 0 1,1 0-1,-1 0 0,0 0 0,1 0 1,-1 1-1,0-1 0,1 0 0,-1 0 0,0 0 1,1 0-1,-1 0 0,0 0 0,1 0 0,-1 0 1,0-1-1,1 1 0,-1 0 0,0 0 1,1 0-1,-1 0 0,0 0 0,1 0 0,-1-1 1,0 1-1,1 0 0,-1 0 0,0-1 1,0 1-1,1 0 0,-1 0 0,0-1 0,0 1 1,0 0-1,1-1 0,11-11-291,35-50 68,-10 10 341,-36 52-78,-1-1 0,1 1 0,-1-1 1,0 0-1,1 1 0,-1-1 0,1 1 1,0-1-1,-1 1 0,1 0 0,-1-1 1,1 1-1,0-1 0,-1 1 0,1 0 1,0 0-1,-1-1 0,1 1 0,0 0 1,0 0-1,-1 0 0,1 0 0,0 0 1,-1 0-1,1 0 0,1 0 0,0 1 61,-1 0-1,1 0 0,0 0 0,-1 0 0,1 0 0,-1 0 0,1 0 0,1 2 0,10 9 97,-1-5-254,-1 0 0,1-1-1,0 0 1,20 6 0,-27-10 59,1-1 1,0 0 0,-1 0-1,1 0 1,0-1 0,0 0 0,0 0-1,0 0 1,-1-1 0,1 0-1,0 0 1,0-1 0,6-2 0,-3 0 57,0 0 0,0-1 1,0 0-1,-1 0 0,1-1 1,-1 0-1,-1 0 0,1-1 1,-1 0-1,12-16 1,-16 19 8,-1 0 0,1 0 0,-1 0 0,0 0 0,-1 0 0,1 0 0,-1-1 0,1 1-1,-1-1 1,-1 1 0,1-7 0,-1 7-6,0 1 0,0-1 0,-1 0 0,0 1 0,0-1-1,0 1 1,0-1 0,0 1 0,-1 0 0,1 0 0,-1-1-1,0 1 1,0 0 0,0 0 0,0 1 0,-4-4 0,4 4-33,0 0 0,0 0 0,-1 0 1,1 0-1,-1 0 0,0 1 1,0-1-1,1 1 0,-1 0 1,0 0-1,0 0 0,0 0 1,0 0-1,0 1 0,0 0 1,0-1-1,-1 1 0,1 0 1,0 0-1,0 1 0,0-1 1,0 0-1,0 1 0,0 0 1,0 0-1,0 0 0,0 0 1,0 0-1,1 1 0,-1-1 1,0 1-1,1 0 0,-1 0 1,1 0-1,0 0 0,-1 0 1,1 0-1,0 1 0,0-1 0,-2 6 1,1-3-27,1 0 1,1 1 0,-1-1-1,1 1 1,0-1-1,0 1 1,1-1-1,0 1 1,0-1 0,0 1-1,1 0 1,-1-1-1,1 1 1,1-1 0,-1 1-1,3 4 1,0 1-20,0 0 0,1-1 0,0 0 0,1 0 0,0 0 0,15 16 0,-17-21 42,0-1 0,1-1 1,-1 1-1,1-1 0,0 1 0,0-1 0,0-1 0,0 1 1,0-1-1,0 0 0,1 0 0,-1 0 0,1-1 0,0 0 0,-1 0 1,1 0-1,0-1 0,-1 1 0,1-2 0,0 1 0,10-2 0,2-2 21,-1 0 0,0-2-1,1 0 1,-2 0-1,28-17 1,-19 8-13,0-1-1,-1-1 1,-2-1 0,1-2-1,-2 0 1,-1-1 0,30-39 0,104-180 78,-145 223-113,34-60 171,45-115 0,-82 180-86,-1-1 168,0 0 1,4-17-1,-9 24 35,-2 8-76,-4 13-59,-17 73-593,-15 129 0,17-88 437,-14 110-103,18-134-539,50-177 257,58-107 433,-72 149-26,0 2 0,2 0-1,44-44 1,56-38 201,-47 44 100,-72 64-309,-2 2 1,1-1 0,-1 1-1,1-1 1,-1 1 0,0 0-1,1-1 1,-1 1 0,1 0-1,-1-1 1,1 1 0,0 0-1,-1 0 1,1-1 0,-1 1-1,1 0 1,0 0 0,-1 1-542,1 11-1693,-1-12 2150,0 0 0,0 1 1,0-1-1,0 0 1,0 0-1,0 0 1,0 1-1,0-1 0,0 0 1,0 0-1,-1 0 1,1 0-1,0 1 1,0-1-1,0 0 0,0 0 1,0 0-1,0 0 1,0 1-1,0-1 0,0 0 1,-1 0-1,1 0 1,0 0-1,0 0 1,0 0-1,0 1 0,0-1 1,-1 0-1,1 0 1,0 0-1,0 0 1,0 0-1,-1 0 0,1 0 1,0 0-1,0 0 1,0 0-1,0 0 1,-1 0-1,1 0 0,0 0 1,0 0-1,0 0 1,-1 0-1,1 0 0,0 0 1,0 0-1,0 0 1,0 0-1,-1 0 1,1 0-1,0-1 0,0 1 1,0 0-1,0 0 1,-1 0-1,-3-6-3729,1-1 1179</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48.171"/>
    </inkml:context>
    <inkml:brush xml:id="br0">
      <inkml:brushProperty name="width" value="0.025" units="cm"/>
      <inkml:brushProperty name="height" value="0.025" units="cm"/>
    </inkml:brush>
  </inkml:definitions>
  <inkml:trace contextRef="#ctx0" brushRef="#br0">1 15 6400,'0'0'45,"0"-1"1,0 1-1,0 0 1,0 0-1,1 0 1,-1 0-1,0 0 1,0 0-1,0 0 0,0 0 1,0 0-1,0 0 1,1 0-1,-1 0 1,0 0-1,0 0 1,0 1-1,0-1 1,0 0-1,0 0 1,0 0-1,1 0 0,-1 0 1,0 0-1,0 0 1,0 0-1,0 0 1,0 0-1,0 0 1,0 1-1,0-1 1,0 0-1,0 0 1,1 0-1,-1 0 0,0 0 1,0 0-1,0 0 1,0 1-1,0-1 1,0 0-1,0 0 1,0 0-1,0 0 1,0 0-1,0 0 1,0 0-1,0 1 0,0-1 1,0 0-1,0 0 1,0 0-1,0 0 1,0 0-1,-1 0 1,1 1-1,0-1 1,0 0-1,0 0 1,0 0-1,0 0 0,0 0 1,0 0-1,0 0 1,14-8 418,-12 7-435,-1 0 1,1-1-1,0 1 1,-1 0-1,1 0 1,0 1-1,0-1 1,0 0 0,0 0-1,3 0 1,-4 2 91,1 1 0,-1-1 1,0 0-1,0 0 0,0 1 1,0-1-1,0 1 0,0-1 1,0 1-1,0-1 1,-1 1-1,1 0 0,0 2 1,2 3 461,14 32 1533,3 8-717,-5-20-1127,15 42 1,-26-57-744,0 1 1,0-1 0,-1 1-1,-1 0 1,1 26 0,-1-28-1053,0-5-583,0-6-3748,4-10 3209</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48.530"/>
    </inkml:context>
    <inkml:brush xml:id="br0">
      <inkml:brushProperty name="width" value="0.025" units="cm"/>
      <inkml:brushProperty name="height" value="0.025" units="cm"/>
    </inkml:brush>
  </inkml:definitions>
  <inkml:trace contextRef="#ctx0" brushRef="#br0">1 0 9600,'0'2'279,"0"0"-1,0 1 1,0-1 0,0 0 0,0 0 0,0 1 0,0-1 0,0 0-1,1 0 1,0 0 0,-1 1 0,1-1 0,0 0 0,0 0 0,0 0 0,0 0-1,2 2 1,1 3-274,-2-1-1,1 0 0,-1 1 1,1-1-1,-2 1 1,1 0-1,0 10 0,1 45 176,-2-19 52,0 74 116,-1-68-1298,1-34-114,-1-14 1004,0-1 0,0 0 0,0 0 0,0 1 0,0-1 0,0 0 1,0 0-1,0 1 0,1-1 0,-1 0 0,0 0 0,0 1 0,0-1 0,0 0 0,0 0 0,0 1 0,1-1 1,-1 0-1,0 0 0,0 0 0,0 1 0,1-1 0,-1 0 0,0 0 0,0 0 0,1 0 0,-1 0 1,0 0-1,0 1 0,1-1 0,-1 0 0,0 0 0,0 0 0,1 0 0,-1 0 0,0 0 0,0 0 0,1 0 1,-1 0-1,0 0 0,1 0 0,-1 0 0,0 0 0,0-1 0,1 1 0,-1 0 0,0 0 0,0 0 1,0 0-1,1 0 0,-1 0 0,0-1 0,1 1 0,6-9-2969</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48.872"/>
    </inkml:context>
    <inkml:brush xml:id="br0">
      <inkml:brushProperty name="width" value="0.025" units="cm"/>
      <inkml:brushProperty name="height" value="0.025" units="cm"/>
    </inkml:brush>
  </inkml:definitions>
  <inkml:trace contextRef="#ctx0" brushRef="#br0">8 0 10240,'-8'11'3872,"11"-4"-3040,2-4-416,-1-3-352,1-3-1952,-2-4-736</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49.836"/>
    </inkml:context>
    <inkml:brush xml:id="br0">
      <inkml:brushProperty name="width" value="0.025" units="cm"/>
      <inkml:brushProperty name="height" value="0.025" units="cm"/>
    </inkml:brush>
  </inkml:definitions>
  <inkml:trace contextRef="#ctx0" brushRef="#br0">13 466 7296,'-7'11'2458,"2"-3"-325,9-16-2538,3-8 428,1 0-1,5-23 0,-4 12 167,2-2 22,1 0 1,1 0-1,1 1 0,37-51 0,-32 61 33,-8 13 139,-11 5-358,0 1-1,1-1 1,-1 0 0,0 0-1,1 0 1,-1 0 0,0 0-1,1 1 1,-1-1-1,0 0 1,1 0 0,-1 1-1,0-1 1,0 0-1,1 0 1,-1 1 0,0-1-1,0 0 1,0 1-1,1-1 1,-1 0 0,0 1-1,0-1 1,0 0 0,0 1-1,0-1 1,0 1-1,0-1 1,1 1 0,-1 8 168,1 1 0,-1-1 1,0 0-1,-1 1 0,-3 14 1,0 8-64,3-13-222,1 29 1,1-42 62,-1 1 0,1-1 0,1 0 1,-1 0-1,1 0 0,0 0 0,0 0 0,5 8 1,-7-13 16,1 0 0,0 1 0,0-1 0,0 0 0,0 0 0,0 1 0,0-1 0,0 0 0,0 0 0,1 0 0,-1 0 0,0-1 0,1 1 0,-1 0 0,0 0 0,1-1 0,-1 1 0,1-1 0,-1 1 0,1-1 0,1 0 0,0 0 10,0 0 0,-1 0 0,1 0 0,0-1 0,0 0-1,-1 1 1,1-1 0,-1 0 0,1 0 0,-1 0 0,4-3 0,1 0 39,0-1 1,0-1-1,0 1 1,-1-1-1,0-1 0,11-13 1,-6 4 54,-1 0 1,0-1-1,-1-1 1,-1 0-1,10-33 1,-18 49 395,-1 2-146,-3 10 19,-6 16-134,7-16-202,1 0 0,0 1 1,1-1-1,0 0 0,1 19 0,1-25-46,-1 0 0,1 0 0,0 0 0,0 0-1,0 0 1,1 0 0,3 7 0,-4-10-7,0 1 0,0 0 1,0 0-1,1-1 0,-1 1 0,1-1 0,-1 1 0,1-1 0,0 0 0,0 1 1,-1-1-1,1 0 0,0 0 0,0 0 0,4 1 0,-4-2 16,0 0 0,0 0-1,0 0 1,0 0 0,-1 0 0,1 0 0,0-1-1,0 1 1,0 0 0,0-1 0,0 0-1,-1 1 1,1-1 0,0 0 0,0 0-1,-1 0 1,4-2 0,23-23 8,-16 12 62,-1-1-1,-1 0 1,0-1 0,-1 0-1,10-25 1,-13 29 71,-3 4 98,-5 10 120,-6 16-41,7-11-325,0 0 0,0 0-1,1 0 1,0 0 0,0 0 0,1 0 0,0 0 0,0 0 0,0 0 0,1-1 0,0 1-1,1-1 1,-1 1 0,7 10 0,-8-15-3,1 1 0,-1-1 0,1 1 0,0-1 0,0 1 0,0-1 1,0 0-1,0 0 0,0 0 0,1 0 0,-1 0 0,1-1 0,-1 1 0,1-1 0,0 0 0,-1 1 0,1-1 0,0 0 0,0-1 0,0 1 0,0 0 0,0-1 0,0 0 0,0 0 1,0 0-1,0 0 0,0 0 0,-1 0 0,1-1 0,0 1 0,0-1 0,0 0 0,0 0 0,0 0 0,-1 0 0,5-3 0,1-1-43,0 0 1,0-1-1,-1 0 0,1 0 0,-2-1 0,1 0 1,-1 0-1,0 0 0,8-14 0,2-6-197,20-47-1,-30 60 260,0 0 0,-1 0 0,-1-1 1,0 0-1,2-17 0,-5 28 51,-1 0 0,0-1-1,0 1 1,0 0 0,0 0 0,-1-1 0,1 1-1,-1 0 1,0 0 0,0 0 0,-1 0 0,1 0 0,-1 0-1,0 0 1,0 0 0,0 1 0,-1-1 0,1 1-1,-1 0 1,0-1 0,0 1 0,0 0 0,-4-2-1,5 3-37,0 1-1,0 0 0,0-1 0,0 1 0,0 0 0,0 1 0,-1-1 0,1 0 0,0 1 0,-1-1 0,1 1 0,0 0 0,-1-1 0,1 1 0,-1 0 0,1 1 1,0-1-1,-1 0 0,1 1 0,0-1 0,-1 1 0,-3 1 0,3 0-65,-1 0 1,1 0-1,0 0 0,0 1 1,0-1-1,0 1 0,0-1 1,1 1-1,-1 0 0,1 0 1,0 0-1,0 0 0,-4 7 1,-4 16-166,1 1-1,1 0 1,1 0 0,-4 39-1,-10 40 230,-56 140 185,56-194 255,-2 0-1,-46 75 1,64-118-439,-1-1 0,0 0 1,0 0-1,-1 0 0,0-1 0,-12 10 0,19-16-15,0-1-1,0 0 1,-1 0-1,1 1 1,0-1-1,0 0 1,-1 0-1,1 0 1,0 1-1,0-1 0,-1 0 1,1 0-1,0 0 1,0 0-1,-1 0 1,1 0-1,0 0 1,-1 1-1,1-1 1,0 0-1,0 0 1,-1 0-1,1 0 1,0 0-1,-1 0 1,1 0-1,0 0 1,-1-1-1,1 1 1,0 0-1,0 0 1,-1 0-1,1 0 1,0 0-1,0 0 1,-1-1-1,1 1 1,0 0-1,0 0 1,-1 0-1,1-1 1,0 1-1,0 0 0,0 0 1,-1 0-1,1-1 1,0 1-1,0 0 1,0-1-1,0 1 1,0 0-1,-1 0 1,1-1-1,0 1 1,0 0-1,0-1 1,0 1-1,0 0 1,0-1-1,0 1 1,1-20-93,3 0 90,2 0 0,0 1 0,1 0 0,18-34 0,-9 24 5,1 2-1,27-34 1,-7 19-48,1 3 0,2 0 0,73-52 0,-109 88-38,12-9-1247,24-23 1,-16 5-2269</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50.529"/>
    </inkml:context>
    <inkml:brush xml:id="br0">
      <inkml:brushProperty name="width" value="0.025" units="cm"/>
      <inkml:brushProperty name="height" value="0.025" units="cm"/>
    </inkml:brush>
  </inkml:definitions>
  <inkml:trace contextRef="#ctx0" brushRef="#br0">0 0 3072,'0'5'1120,"0"-10"-864,0 10-352,0-5-160,5 0-960,-1-5-352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09:05:58.912"/>
    </inkml:context>
    <inkml:brush xml:id="br0">
      <inkml:brushProperty name="width" value="0.2" units="cm"/>
      <inkml:brushProperty name="height" value="0.2" units="cm"/>
    </inkml:brush>
  </inkml:definitions>
  <inkml:trace contextRef="#ctx0" brushRef="#br0">809 1 2560,'-14'18'1788,"11"-16"-1614,1 1 0,0-1-1,-1 1 1,1-1 0,0 1 0,1 0 0,-3 3-1,-4 15-2,0 0 0,2 0-1,0 0 1,-3 25 0,4-16-24,2 0 1,1 0-1,1 1 1,2-1 0,4 33-1,5 4-24,-4-26 184,16 62-1,-8-60 2,15 56-127,-25-80-161,0-1 1,-2 1-1,1 27 1,-3 20 530,5 169 391,0-62-798,-7-65-78,0-34-9,-1-35 10,-1-1 1,-2 1-1,-13 45 1,17-75-45,-7 27 105,-1 0 0,-2-1 0,-1-1 0,-33 61 0,33-73-111,8-11-11,-1-1 1,-1 0-1,-9 12 1,-11 10-18,13-15-11,-1 0 1,0-1 0,-31 25 0,-4-10 39,33-21 66,-21 15 0,-58 43-46,26-21-12,-42 32 38,88-59-106,-24 26-1,40-37 49,1 0 0,0 0 0,0 1 0,1 0 0,0 1 1,-6 13-1,4-5-46,3-8 5,1 0 0,-1 0 0,2 0 0,-1 1 0,2-1 0,0 1 0,-2 15 0,4 5 112,0 0-36,4 48 1,-2-70-35,0 1 1,0-1 0,1 1-1,1-1 1,-1 0 0,2 0 0,-1-1-1,9 14 1,23 25 3,-2-2-313,-15-15-2682,-19-30-370,-3-1 426</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61"/>
    </inkml:context>
    <inkml:brush xml:id="br0">
      <inkml:brushProperty name="width" value="0.2" units="cm"/>
      <inkml:brushProperty name="height" value="0.2" units="cm"/>
    </inkml:brush>
  </inkml:definitions>
  <inkml:trace contextRef="#ctx0" brushRef="#br0">1 1 3712,'15'2'1472,"-4"-2"-1120,0 0 32,-2 0 0,2 0-480,-11 0-1472,0 3-576,-4 1 832,-12 3 576</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50.963"/>
    </inkml:context>
    <inkml:brush xml:id="br0">
      <inkml:brushProperty name="width" value="0.025" units="cm"/>
      <inkml:brushProperty name="height" value="0.025" units="cm"/>
    </inkml:brush>
  </inkml:definitions>
  <inkml:trace contextRef="#ctx0" brushRef="#br0">199 0 6912,'-2'2'664,"1"1"-489,-1-1 0,0 0 0,1 1 0,0 0-1,-1-1 1,1 1 0,0 0 0,0-1 0,1 1 0,-1 0 0,0 5-1,-22 112 1056,-10 68 42,28-152-1104,-15 89-905,14-94-291,-20 58 1,13-65 777,11-20 234,0-1 0,0 1 0,0 0-1,0-1 1,0 5 0,1-7-1,1 1 0,0-1 0,0 0 0,-1 0 0,1 0 0,-1 0 0,1 0 0,-1 0 0,1 0 0,-1 0 0,0 0 0,1 0 0,-2 1 1,2-2-6,0 0 0,-1 0 0,1 0 1,0 1-1,0-1 0,-1 0 0,1 0 1,0 0-1,0 0 0,-1 0 1,1-1-1,0 1 0,0 0 0,-1 0 1,1 0-1,0 0 0,0 0 1,0 0-1,-1 0 0,1 0 0,0 0 1,0-1-1,0 1 0,-1 0 0,1 0 1,0 0-1,0 0 0,0-1 1,0 1-1,0 0 0,-1 0 0,1-1 1,0 1-1,0 0 0,0-1 1,-2-2-148,0-1 0,1 0 0,0 0 1,0 0-1,-2-6 0,-13-124-4284,13 92 2885</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51.914"/>
    </inkml:context>
    <inkml:brush xml:id="br0">
      <inkml:brushProperty name="width" value="0.025" units="cm"/>
      <inkml:brushProperty name="height" value="0.025" units="cm"/>
    </inkml:brush>
  </inkml:definitions>
  <inkml:trace contextRef="#ctx0" brushRef="#br0">1 318 3712,'0'0'222,"1"0"0,-1-1 1,1 1-1,-1 0 0,1-1 1,-1 1-1,1 0 0,-1 0 1,1 0-1,-1-1 0,1 1 0,0 0 1,-1 0-1,1 0 0,-1 0 1,1 0-1,0 0 0,-1 0 0,1 0 1,-1 0-1,1 0 0,0 0 1,-1 1-1,1-1 0,-1 0 1,1 0-1,-1 1 0,1-1 0,-1 0 1,1 0-1,-1 1 0,1-1 1,-1 1-1,1-1 0,-1 0 0,1 1 1,-1-1-1,0 1 0,1 0 1,3 3-891,3 2 803,0-1 0,1 0 0,0 0 0,0-1 0,0 0 0,0-1 0,0 1 1,1-1-1,0-1 0,0 0 0,-1 0 0,1-1 0,0 0 0,0 0 0,0-1 1,14-2-1,-10 1-184,0-1-1,0 0 1,-1-1 0,1 0 0,-1-1-1,0 0 1,0-1 0,0-1 0,-1 0 0,1 0-1,10-9 1,-13 7-60,0 0-1,0-1 1,-1 0 0,0 0-1,0-1 1,-1 0-1,0 0 1,5-12-1,1-7 120,19-57 0,-28 74 34,0 0 159,0 0 0,-1-1 1,0 1-1,-1-1 1,2-18-1,-20 106 2032,2 6-2152,-17 75-87,-87 279 191,104-393-168,-15 72-1,29-112-41,0-1 0,-1 0 0,1 1 0,0-1 0,0 1 0,0-1 0,0 1-1,0-1 1,0 1 0,0-1 0,1 0 0,-1 1 0,1 2 0,0-4 12,-1 0 1,0 1-1,0-1 1,1 0-1,-1 0 1,0 0-1,1 1 1,-1-1-1,0 0 1,1 0 0,-1 0-1,0 0 1,1 0-1,-1 0 1,1 0-1,-1 1 1,0-1-1,1 0 1,-1 0-1,0 0 1,1-1-1,-1 1 1,0 0-1,1 0 1,-1 0-1,0 0 1,1 0 0,-1 0-1,1 0 1,-1-1-1,0 1 1,1 0-1,3-3-20,-1 1-1,1-1 0,-1 0 1,1 0-1,-1-1 0,0 1 1,3-4-1,17-27-75,21-42 0,-26 43 62,39-53 0,-56 84 73,1 0-1,-1 0 1,1 1 0,-1-1 0,1 0 0,0 1-1,0-1 1,0 1 0,0 0 0,0-1-1,0 1 1,0 0 0,1 0 0,-1 1 0,3-2-1,-4 2-16,1 0 0,-1 0-1,1 0 1,-1 1-1,1-1 1,-1 0 0,1 1-1,-1-1 1,0 0-1,1 1 1,-1 0 0,0-1-1,1 1 1,-1 0-1,0 0 1,0 0 0,0 0-1,0 0 1,0 0-1,0 0 1,0 0-1,0 0 1,0 0 0,0 1-1,0 0 1,4 6-15,1 0 1,-1-1 0,1 0-1,1 0 1,11 10 0,-14-14-15,-1-1 1,0 1-1,1-1 1,0 0 0,-1 0-1,1-1 1,0 1-1,0-1 1,0 0 0,0 0-1,0 0 1,0-1-1,0 1 1,1-1 0,5-1-1,-1 0 9,1-1-1,-1 0 1,0-1-1,0 0 0,0 0 1,-1-1-1,1 0 1,-1-1-1,0 1 1,11-10-1,-6 4 48,0-1 0,-1 0 0,0-1 0,-1-1 0,11-14 0,-19 21-10,1 0 0,-1 0 0,0 0 0,0 0 0,-1-1 0,1 1 0,-1-1 0,1-11 0,-2 15 3,-1 0 0,1 0 0,-1 0 0,0 0 0,0 0 0,-1 0 0,1 0 0,-1 1 0,1-1 0,-1 0 0,0 0 0,0 0 0,0 0 0,0 1 0,-1-1 0,1 0 0,-1 1 0,1 0 0,-1-1 0,0 1 0,0 0 0,-3-3 0,4 4-1,0 0 0,0 0 0,0 0 0,0 0-1,-1 1 1,1-1 0,0 0 0,0 1 0,-1-1 0,1 0 0,0 1 0,-1 0-1,1-1 1,0 1 0,-1 0 0,1 0 0,-1-1 0,1 1 0,0 0-1,-1 1 1,1-1 0,-1 0 0,1 0 0,0 1 0,-1-1 0,1 0-1,0 1 1,-1-1 0,1 1 0,0 0 0,0-1 0,-1 1 0,1 0-1,0 0 1,0 0 0,0 0 0,0 0 0,0 0 0,0 0 0,0 0 0,1 0-1,-2 3 1,-1 1-7,0 0 0,1 1-1,-1-1 1,1 1-1,1 0 1,-1 0 0,1 0-1,-1 10 1,1 7-53,2 0 0,1 0-1,1-1 1,0 1 0,2 0 0,1-1 0,0 0-1,2-1 1,0 1 0,2-1 0,12 20-1,-19-36-203,0 0-1,0-1 0,1 1 1,0-1-1,0 1 1,0-1-1,0 0 0,1-1 1,6 5-1,-11-8 43,0 1 1,1-1-1,-1 0 0,1 1 1,-1-1-1,0 0 0,1 0 1,-1 1-1,1-1 1,-1 0-1,1 0 0,-1 0 1,1 0-1,-1 1 0,1-1 1,-1 0-1,1 0 1,-1 0-1,1 0 0,-1 0 1,1 0-1,-1-1 0,1 1 1,-1 0-1,1 0 0,-1 0 1,1 0-1,-1 0 1,1-1-1,-1 1 0,0 0 1,1 0-1,-1-1 0,1 1 1,-1 0-1,0-1 1,1 1-1,-1 0 0,0-1 1,1 1-1,-1-1 0,0 1 1,1-1-1,4-13-4037</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53.709"/>
    </inkml:context>
    <inkml:brush xml:id="br0">
      <inkml:brushProperty name="width" value="0.025" units="cm"/>
      <inkml:brushProperty name="height" value="0.025" units="cm"/>
    </inkml:brush>
  </inkml:definitions>
  <inkml:trace contextRef="#ctx0" brushRef="#br0">195 882 3712,'-17'10'1221,"15"-9"-1187,0 0-1,0-1 1,0 1-1,1-1 1,-1 1-1,0-1 1,0 0-1,0 0 1,0 0-1,0 0 1,0 0-1,-3-1 1,-3 0-406,4 2 791,-1-1 0,0 1 0,1 0 0,-1 0 0,1 0 0,-1 0 0,1 1 0,0 0 0,-1 0 0,1 0 0,0 1 0,0-1 0,1 1 0,-5 3 0,-4 5 674,0 2 0,-16 18 0,26-28-1137,0 0 29,-1 1 0,1-1 0,0 1 1,0 0-1,0-1 0,0 1 0,1 0 0,-1 5 0,1-9-1,1 1 0,0 0 0,0 0-1,0 0 1,0-1 0,0 1-1,0 0 1,0 0 0,0 0-1,0-1 1,0 1 0,0 0-1,1 0 1,-1 0 0,0-1-1,1 1 1,-1 0 0,1 1-1,0-2 5,0 1 0,0 0-1,-1-1 1,1 0-1,0 1 1,0-1 0,0 1-1,0-1 1,0 0-1,0 0 1,-1 0 0,1 1-1,0-1 1,0 0-1,0 0 1,0 0 0,0 0-1,0 0 1,0-1-1,2 1 1,2-2 12,1 1 0,0-1 0,0-1 0,-1 1 0,1-1-1,-1 0 1,1 0 0,-1 0 0,0-1 0,5-4 0,6-7-90,21-24 0,-23 22 46,-1-1 1,0-1-1,13-27 1,24-66 238,-47 106-116,-1-1 0,-1 1 0,1-1 0,-1 0 0,0 0 0,0-7 0,-1 12-72,0 0 0,0 0 0,0 0 0,0 0 0,0 0 0,-1 0 0,1 0 0,-1 0 0,1 0 0,-1 0 0,0 0 0,0 0-1,0 0 1,0 1 0,0-1 0,0 0 0,0 0 0,-1 1 0,1-1 0,0 1 0,-1-1 0,1 1 0,-4-2 0,4 2-5,0 1 0,1 0-1,-1-1 1,0 1 0,0 0 0,1 0 0,-1 0-1,0-1 1,0 1 0,1 0 0,-1 0 0,0 0-1,0 0 1,1 0 0,-1 1 0,0-1 0,0 0-1,0 0 1,1 0 0,-1 1 0,0-1 0,1 0-1,-2 1 1,1 0 10,-1 1 0,1-1 0,0 0 0,-1 0 0,1 1 0,0-1 0,0 1 0,0-1 0,-1 3 1,-1 1 13,1 0 1,0 0 0,1 0 0,-1 0 0,-1 10 0,3-5-28,-1 0 1,1 0-1,1 0 0,2 17 0,-3-24 4,1 0-1,-1-1 0,1 1 0,0-1 0,-1 1 0,1-1 1,0 1-1,0-1 0,1 0 0,-1 0 0,0 1 0,1-1 0,0 0 1,-1 0-1,1 0 0,0-1 0,0 1 0,0 0 0,0-1 1,0 1-1,0-1 0,1 1 0,3 0 0,-3-1 5,0-1-1,0 0 0,0 0 1,0 0-1,0 0 0,0-1 1,0 1-1,0-1 0,0 0 1,0 1-1,-1-2 0,1 1 1,3-2-1,36-21 55,-14 3-77,-1 0 0,0-2 1,-2 0-1,-1-2 1,0-1-1,20-30 1,-29 33 41,0 0-1,-2-1 1,0 0 0,-2-1-1,-1 0 1,0-1 0,-2 0 0,6-34-1,-10 33 75,-1 1 0,-1-1 0,-1 1-1,-2-28 1,0 44-27,0 0-1,-1 1 0,0-1 1,0 1-1,-1-1 0,0 1 1,-1 0-1,0 0 0,-1 0 1,1 1-1,-1-1 0,-1 1 1,0 0-1,-8-8 0,11 13-63,-1 0-1,1 1 1,-1-1-1,0 1 1,0 0 0,0 0-1,0 0 1,0 1-1,0-1 1,0 1-1,0 0 1,-1 0 0,1 1-1,0-1 1,-1 1-1,1 0 1,0 0-1,-1 0 1,1 1-1,0-1 1,-1 1 0,1 0-1,0 0 1,0 1-1,0-1 1,0 1-1,0 0 1,0 0 0,0 1-1,0-1 1,1 1-1,-5 3 1,0 3-118,0 0 1,0 1-1,1-1 1,0 2-1,1-1 1,0 1-1,-6 15 1,0 5-178,-12 49 0,10-16 220,3 2 0,3-1-1,2 1 1,5 83 0,2-127 68,0 0-1,2-1 0,1 1 0,0 0 1,11 28-1,-11-40 8,1 0 0,-1 0 0,2 0 0,-1 0 0,10 11 0,-10-16 14,-1 0 0,1 0 1,0 0-1,0-1 0,1 0 0,-1 0 0,1 0 0,0 0 0,9 3 1,-9-5-25,-1 0 1,0 0 0,1-1-1,-1 0 1,1 0 0,0-1-1,-1 1 1,1-1 0,0 0-1,-1 0 1,12-3 0,-8 1-15,-1-1 1,1 0-1,-1 0 1,0-1-1,1 0 1,13-10-1,-6 2-10,-1 0 0,0-1-1,-2-1 1,1-1 0,-1 0-1,13-20 1,-22 29 114,1-1 0,-1 1 0,0-1-1,-1 0 1,0 0 0,0 0 0,0-1 0,-1 1 0,0 0 0,0-1 0,0-10 0,15 25-329,-13-7 232,0 1 1,0 0-1,1-1 1,-1 0-1,0 0 1,0 0 0,0-1-1,0 1 1,0-1-1,0 0 1,0 0 0,0-1-1,-1 1 1,1-1-1,0 0 1,3-2-1,-4 2 25,-1 1-1,0-1 1,0 0-1,0 0 0,0 0 1,0 0-1,0 0 0,0 0 1,-1 0-1,1-1 0,-1 1 1,0-1-1,1 1 0,-1-1 1,-1 1-1,1-1 0,0 0 1,0 0-1,-1 1 0,0-1 1,1 0-1,-1 0 0,0 1 1,-1-5-1,0 2-8,1-1 1,-1 1-1,-1 0 0,1 0 1,-1 0-1,0 0 0,0 0 1,0 1-1,-1-1 0,0 0 1,0 1-1,0 0 0,0 0 1,0 0-1,-1 0 0,0 0 1,0 1-1,0 0 0,0-1 1,-1 2-1,1-1 0,-1 0 1,0 1-1,-6-3 0,9 5-22,1-1 0,0 1-1,-1 0 1,1-1 0,-1 1-1,1 0 1,-1 0 0,1 0-1,-1 0 1,1 0 0,-1 0-1,1 0 1,-1 1 0,1-1 0,-1 0-1,1 1 1,0-1 0,-1 1-1,1 0 1,0-1 0,-1 1-1,1 0 1,0 0 0,0 0-1,-1 0 1,1 0 0,0 0 0,0 0-1,0 0 1,1 0 0,-1 1-1,0-1 1,0 0 0,1 1-1,-1-1 1,0 2 0,-2 5-51,0 0 0,1-1 1,0 1-1,0 0 1,0 14-1,1 6 74,2 0 1,3 30-1,0-20 32,3 37 66,-2-36-102,-2-1 1,-1 1-1,-4 39 0,-6-20-326,-21 86-1,19-109 440,-1-1 0,-2-1 0,-28 53 1,33-71-80,-13 20-148,21-35 98,0 0 0,0 0 0,0 1 0,0-1 0,0 0 0,-1 0 1,1 0-1,0 1 0,0-1 0,0 0 0,-1 0 0,1 0 0,0 1 0,0-1 0,0 0 0,-1 0 0,1 0 0,0 0 0,0 0 0,-1 1 0,1-1 0,0 0 0,-1 0 0,1 0 0,0 0 0,0 0 0,-1 0 1,1 0-1,0 0 0,-1 0 0,1 0 0,0 0 0,0 0 0,-1 0 0,1-1 0,-3-8-267,4-3 220,0 1 0,1-1 0,1 1 1,0 0-1,4-11 0,0 0-5,22-61 86,3 2 0,80-143 0,-58 134-32,-43 74 33,1-1-1,1 2 1,16-16-1,-25 27 64,1 0 1,-1 0-1,1 0 0,0 1 0,0 0 1,10-4-1,-12 6-30,-1 0-1,0 0 1,1 1 0,-1-1 0,1 1 0,-1-1 0,1 1 0,-1 0-1,1 0 1,-1 0 0,1 1 0,-1-1 0,1 0 0,-1 1-1,1 0 1,-1-1 0,0 1 0,4 2 0,16 10 102,-17-9-184,-1-1 0,1-1 0,0 1 0,0-1 0,-1 0 0,2 0 0,-1 0 0,0 0 0,0-1 0,0 0 0,1 0 0,5 0 1,-5-1 42,0 0 1,0-1-1,-1 0 1,1 1-1,0-2 1,0 1-1,-1-1 1,1 0 0,-1 0-1,0 0 1,1-1-1,-1 0 1,0 0-1,-1 0 1,1 0 0,0-1-1,-1 0 1,0 0-1,0 0 1,0-1-1,0 1 1,-1-1 0,0 0-1,0 0 1,0 0-1,3-8 1,-5 11 8,-1 1 0,1-1 0,-1 1 0,0-1 0,1 1 0,-1-1 0,0 0 0,0 1 1,0-1-1,0 0 0,0 1 0,0-1 0,-1 0 0,1 1 0,0-1 0,-1 1 0,1-1 0,-1 1 0,0-1 0,-1-1 1,1 1-2,-1 0-1,1 1 1,-1-1 0,1 1 0,-1 0 0,0-1 0,0 1 0,0 0 0,0 0 0,0 0 0,0 0 0,0 1 0,-3-2 0,-3 1-69,0-1 0,0 1-1,0 1 1,0 0 0,0 0 0,0 0 0,-10 3-1,-19 3-1801,21-2 155</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54.426"/>
    </inkml:context>
    <inkml:brush xml:id="br0">
      <inkml:brushProperty name="width" value="0.025" units="cm"/>
      <inkml:brushProperty name="height" value="0.025" units="cm"/>
    </inkml:brush>
  </inkml:definitions>
  <inkml:trace contextRef="#ctx0" brushRef="#br0">5 124 1664,'-1'0'11,"1"-1"0,-1 1 0,1-1 0,0 1 0,-1-1 0,1 1 0,0-1 0,-1 1 0,1-1 0,0 0 0,0 1 0,0-1 0,0 0 0,0 1 0,-1-1 0,1 1 0,0-1 0,0 0 0,1 1 0,-1-1 0,0 0 0,0 0 0,9-17 949,-5 14-73,-1 0-1,1 0 1,0 0 0,0 1-1,5-4 1,12-5-297,1 2 0,41-15 0,-56 23-488,2-2 184,1 1 0,0 0 0,0 1 0,0 0 1,12 0-1,-20 2-155,1 0-1,0 0 1,-1 0 0,1 1 0,0-1 0,-1 1 0,1-1 0,0 1 0,-1 0 0,5 3-1,-5-3-48,-1 0 0,0 0 0,1 0 0,-1 0 0,0 0 0,0 0 0,0 1 0,0-1 0,0 0 0,0 1-1,0-1 1,-1 1 0,1-1 0,0 1 0,-1 0 0,1-1 0,-1 1 0,0-1 0,1 3 0,0 14 114,-1 0 0,-1 0-1,0 0 1,-5 20 0,2-14-62,-1 36 1,5-52-166,0 0 1,1 0-1,0-1 1,0 1 0,0 0-1,5 10 1,-6-17 25,1 1 1,-1-1-1,1 1 0,0-1 1,-1 1-1,1-1 0,0 0 1,0 0-1,0 1 0,0-1 1,0 0-1,0 0 0,1 0 1,-1 0-1,0 0 0,0 0 1,1-1-1,-1 1 0,1 0 1,-1-1-1,0 1 0,1-1 1,-1 1-1,1-1 0,0 0 1,-1 1-1,1-1 0,-1 0 1,1 0-1,-1 0 0,1 0 1,-1-1-1,1 1 0,0 0 1,-1-1-1,1 1 0,-1-1 1,3-1-1,3-1-45,1-1 1,-2 0-1,1 0 1,0-1-1,-1 1 1,0-2 0,0 1-1,0-1 1,-1 0-1,7-9 1,3-5 59,23-45 1,-1-15 306,-37 79-303,0 1 3,0-1 1,0 1-1,0 0 1,0 0-1,0 0 1,0 0-1,0 0 0,0-1 1,1 1-1,-1 0 1,0 0-1,0 0 1,0 0-1,0 0 1,0-1-1,0 1 0,0 0 1,0 0-1,1 0 1,-1 0-1,0 0 1,0 0-1,0 0 0,0-1 1,0 1-1,0 0 1,1 0-1,-1 0 1,0 0-1,0 0 1,0 0-1,0 0 0,1 0 1,-1 0-1,0 0 1,4 5 419,-1 11-20,-2-5-427,10 84 409,-8-80-927,0 1 0,1-1 0,1 0 1,6 15-1,-10-29 362,5 10-1797,-6-11 1880,1 0-1,-1 0 1,0 0-1,0 0 1,1 1 0,-1-1-1,0 0 1,0 0 0,1 0-1,-1 0 1,0 0 0,0 0-1,1 0 1,-1 0-1,0 0 1,0 0 0,1 0-1,-1 0 1,0 0 0,0 0-1,1 0 1,-1 0-1,0 0 1,0 0 0,1 0-1,-1 0 1,0-1 0,0 1-1,0 0 1,1 0 0,-1 0-1,0 0 1,0 0-1,0-1 1,1 1 0,-1 0-1,0 0 1,0 0 0,0-1-1,0 1 1,0 0-1,1 0 1,-1-1 0,8-15-3277</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54.753"/>
    </inkml:context>
    <inkml:brush xml:id="br0">
      <inkml:brushProperty name="width" value="0.025" units="cm"/>
      <inkml:brushProperty name="height" value="0.025" units="cm"/>
    </inkml:brush>
  </inkml:definitions>
  <inkml:trace contextRef="#ctx0" brushRef="#br0">12 0 128,'-12'19'160,"17"-12"-128,-5-7-64,-5 0-64</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55.115"/>
    </inkml:context>
    <inkml:brush xml:id="br0">
      <inkml:brushProperty name="width" value="0.025" units="cm"/>
      <inkml:brushProperty name="height" value="0.025" units="cm"/>
    </inkml:brush>
  </inkml:definitions>
  <inkml:trace contextRef="#ctx0" brushRef="#br0">50 44 8704,'0'0'253,"1"0"-1,0 0 1,-1 0 0,1 0 0,0 0 0,-1 0-1,1-1 1,0 1 0,-1 0 0,1-1 0,-1 1-1,1 0 1,-1-1 0,2 0 0,10-14 54,-6 6-81,-4 7-325,7-10-117,-9 12 233,0 0 1,1 0-1,-1 0 0,0-1 0,0 1 1,0 0-1,0 0 0,1 0 1,-1 0-1,0 0 0,0 0 1,0 0-1,0 0 0,1 0 0,-1 0 1,0 0-1,0-1 0,0 1 1,1 0-1,-1 0 0,0 0 0,0 0 1,0 0-1,1 1 0,-1-1 1,0 0-1,0 0 0,0 0 1,0 0-1,1 0 0,-1 0 0,0 0 1,0 0-1,0 0 0,0 0 1,1 0-1,-1 1 0,0-1 0,0 0 1,0 0-1,0 0 0,0 0 1,1 1-1,-1-1 0,0 0 1,0 0-1,0 0 0,0 0 0,0 1 1,0-1-1,0 0 0,0 0 1,0 0-1,0 1 0,0-1 0,0 0 1,0 0-1,0 0 0,0 0 1,0 1-1,0-1 0,2 15 337,-1 0 0,-1 1 0,-2 18 0,1-12-84,-2 376 7,12-232-1877,-8-152 820,1 1-1,4 17 1,0 0-2708,-5-22 544</inkml:trace>
  <inkml:trace contextRef="#ctx0" brushRef="#br0" timeOffset="1">12 510 6656,'-12'-39'2464,"12"24"-1920,5-10 192,-2 17-32,1-2-320,1-1-64,7 1 192,4 2 96,1 5-288,2-4 96,5 7 96,5 0-256,-1 0-128,1-5-192,-5 2 32,-3 0-736,0-4-320,-6-1-2656</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56.222"/>
    </inkml:context>
    <inkml:brush xml:id="br0">
      <inkml:brushProperty name="width" value="0.025" units="cm"/>
      <inkml:brushProperty name="height" value="0.025" units="cm"/>
    </inkml:brush>
  </inkml:definitions>
  <inkml:trace contextRef="#ctx0" brushRef="#br0">41 48 4736,'-5'-10'895,"3"5"-515,0 1 0,0 0 1,1-1-1,-1 0 0,1 1 1,-1-7-1,2 11-304,0 0 0,0 0 1,0 0-1,0 0 0,-1 0 0,1 0 0,0 0 1,0 0-1,0 0 0,0 0 0,-1 0 0,1 0 1,0 0-1,0 0 0,0 0 0,0 1 0,0-1 0,-1 0 1,1 0-1,0 0 0,0 0 0,0 0 0,0 0 1,0 0-1,0 0 0,0 0 0,-1 1 0,1-1 1,0 0-1,0 0 0,0 0 0,0 0 0,0 0 0,0 0 1,0 1-1,0-1 0,0 0 0,0 0 0,0 0 1,0 0-1,0 0 0,0 1 0,0-1 0,0 0 1,0 0-1,0 0 0,0 0 0,0 1 0,-7 75 2276,-6 731-2416,21-814 38,-1-5 97,-1 1 0,0-1 1,0-1-1,3-13 1,-3 9-48,11-20 0,-4 12-11,27-36 0,-34 53 43,0 0 0,1 1 0,1-1 0,-1 1 0,1 1 0,0-1 0,15-8 1,-21 14-3,0 0 1,0 0 0,-1 0-1,1 1 1,0-1 0,0 0-1,0 1 1,1-1 0,-1 1-1,0 0 1,0 0 0,0-1-1,0 1 1,0 1 0,0-1-1,0 0 1,0 0 0,0 1-1,0 0 1,0-1 0,4 3-1,-4-2 0,0 0-1,0 1 0,0 0 0,0-1 0,-1 1 0,1 0 1,-1 0-1,1 0 0,-1 0 0,0 0 0,1 0 1,-1 1-1,0-1 0,-1 0 0,1 1 0,0-1 0,-1 0 1,1 5-1,2 14 191,-2 20 1,3 22-350,-2-48 13,4 24-141,-6-37 203,1 0 0,-1 0 1,1 0-1,0-1 0,-1 1 1,1 0-1,0 0 0,0-1 1,0 1-1,1 0 0,-1-1 1,0 1-1,1-1 0,-1 1 0,2 0 1,-2-1 3,0-1 0,0 0 0,0 0 0,0 0 0,0 0 1,0 1-1,0-1 0,0 0 0,0-1 0,-1 1 0,1 0 0,0 0 0,0 0 1,0 0-1,0-1 0,0 1 0,0 0 0,0-1 0,0 1 0,-1-1 0,1 1 1,1-2-1,18-13-377,-18 13 372,12-13-55,1 0 1,15-23 0,8-8 378,-33 40-255,6-6 411,1 0 0,0 0 0,22-15 0,-10 20-395,-23 7-161,11-4-432,-6 0 471,0-1-1,0 1 0,0-1 0,0 0 1,-1-1-1,0 1 0,9-13 1,5-5 265,-19 22-175,1 1-1,-1-1 0,0 1 0,0 0 0,1-1 0,-1 1 0,0 0 0,1-1 0,-1 1 0,1 0 0,-1-1 1,0 1-1,1 0 0,-1 0 0,1 0 0,-1-1 0,1 1 0,-1 0 0,0 0 0,1 0 0,-1 0 0,1 0 0,-1 0 1,1 0-1,-1 0 0,1 0 0,-1 0 0,1 0 0,0 1 17,-1-1-1,1 1 1,-1-1-1,1 1 1,-1-1-1,1 1 1,-1 0 0,0-1-1,1 1 1,-1 0-1,0-1 1,1 1-1,-1 0 1,0-1 0,0 1-1,0 1 1,2 36 850,-2-32-835,8 102 73,0-1-2017,-10-91-307,2-16 2086,0 0 0,0 0 0,0 0 0,0 1 0,-1-1 0,1 0 0,0 0 0,0 0 0,0 0 0,0 1 0,-1-1 0,1 0 0,0 0 0,0 0 0,0 0 0,0 0 0,-1 0 0,1 1 0,0-1 0,0 0 0,0 0 0,-1 0 0,1 0 0,0 0 0,0 0 0,-1 0 0,1 0 0,0 0 0,0 0 1,0 0-1,-1 0 0,1 0 0,0 0 0,0 0 0,0 0 0,-1 0 0,1-1 0,0 1 0,0 0 0,0 0 0,-1 0 0,1 0 0,0 0 0,0 0 0,0-1 0,0 1 0,-1 0 0,1 0 0,0 0 0,0 0 0,0-1 0,0 1 0,0 0 0,0 0 0,0 0 0,-1-1 0,1 1 0,-4-6-3045</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56.968"/>
    </inkml:context>
    <inkml:brush xml:id="br0">
      <inkml:brushProperty name="width" value="0.025" units="cm"/>
      <inkml:brushProperty name="height" value="0.025" units="cm"/>
    </inkml:brush>
  </inkml:definitions>
  <inkml:trace contextRef="#ctx0" brushRef="#br0">5 8 1024,'-4'4'416,"4"-4"-320,9-7-448,-6 2-224</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09:57.332"/>
    </inkml:context>
    <inkml:brush xml:id="br0">
      <inkml:brushProperty name="width" value="0.025" units="cm"/>
      <inkml:brushProperty name="height" value="0.025" units="cm"/>
    </inkml:brush>
  </inkml:definitions>
  <inkml:trace contextRef="#ctx0" brushRef="#br0">1 164 6016,'0'-1'177,"0"1"0,0-1 0,0 0 0,0 1 0,1-1 0,-1 1 0,0-1 0,0 0 0,1 1 0,-1-1 0,0 1 0,1-1 0,-1 1 0,1-1 0,-1 1 0,0-1 0,1 1 0,-1 0 0,1-1 0,-1 1 0,2-1 0,6-9 142,-8 10-317,8-20 102,2 0-1,14-24 1,-21 40 11,-1 0 1,1-1-1,0 1 0,1 1 0,-1-1 0,1 0 1,0 1-1,-1 0 0,2-1 0,-1 2 1,0-1-1,0 0 0,1 1 0,0 0 0,-1 0 1,7-2-1,-9 4-44,0 0-1,-1-1 1,1 1 0,0 0-1,0 0 1,-1 0 0,1 0-1,0 0 1,0 0 0,-1 1-1,1-1 1,0 0 0,0 1 0,-1 0-1,1-1 1,0 1 0,-1 0-1,1 0 1,-1 0 0,1 0-1,-1 0 1,0 0 0,1 0-1,-1 0 1,0 1 0,0-1-1,0 1 1,0-1 0,0 1-1,0-1 1,0 1 0,0-1-1,-1 1 1,1 0 0,-1-1 0,1 3-1,2 6 80,-2 0 0,1 0 0,-2 1 0,0 19 0,0-18-246,0 10-174,-1-1-445,2 1 0,0-1 0,1 0 0,7 30 0,-8-49-3003,2-4 1100,-2-7-667</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02.441"/>
    </inkml:context>
    <inkml:brush xml:id="br0">
      <inkml:brushProperty name="width" value="0.025" units="cm"/>
      <inkml:brushProperty name="height" value="0.025" units="cm"/>
    </inkml:brush>
  </inkml:definitions>
  <inkml:trace contextRef="#ctx0" brushRef="#br0">1 551 3456,'0'0'23,"0"0"-1,0 0 1,0 0-1,0 0 1,0 0 0,0 0-1,1 0 1,-1 0 0,0 0-1,0 0 1,0-1-1,0 1 1,0 0 0,0 0-1,1 0 1,-1 0 0,0 0-1,0 0 1,0 0-1,0 0 1,1 0 0,-1 0-1,0 0 1,0 0 0,0 0-1,0 0 1,0 1-1,1-1 1,-1 0 0,0 0-1,0 0 1,0 0 0,0 0-1,0 0 1,0 0-1,1 0 1,-1 0 0,0 0-1,0 1 1,0-1 0,0 0-1,0 0 1,0 0-1,0 0 1,0 0 0,0 0-1,0 1 1,0-1 0,0 0-1,1 0 1,-1 0-1,0 1 1,0-3-15,1 1 0,0-1 0,0 0 0,-1 1 0,1-1 1,-1 0-1,1 1 0,-1-1 0,1-3 0,3-36 4051,12-16-3585,-3 20-37,1 0 0,2 2 0,23-39 0,-25 52-296,1 0 0,1 1-1,1 0 1,1 1-1,31-26 1,-41 39-52,2-1 166,0-1-1,0 1 1,1 1-1,0 0 0,18-8 1,-28 14-227,0 1 0,0-1 0,1 1 0,-1-1 0,0 1 0,0 0 0,1 0 0,-1 0-1,0-1 1,1 1 0,-1 1 0,0-1 0,0 0 0,1 0 0,-1 0 0,0 1 0,0-1 0,1 0 0,-1 1 0,0-1 0,0 1 0,0 0 0,0-1 0,0 1 0,0 0 0,0 0 0,0 0-1,0-1 1,0 1 0,0 0 0,0 0 0,-1 0 0,1 1 0,0-1 0,-1 0 0,1 0 0,-1 0 0,1 2 0,2 5 52,0 1 0,-1-1 0,-1 1 1,2 14-1,-2-16-56,2 51 37,-4 75 0,-2-98 143,-8 38 1,2-18 10,9-53-237,0 1-1,0 0 0,0-1 0,0 1 1,0-1-1,0 1 0,0 0 1,2 2-1,-2-4 18,0-1 0,0 0 0,0 1 0,0-1 0,1 0 0,-1 1 0,0-1 0,0 0 0,0 0 0,1 1 0,-1-1 0,0 0 0,0 0 0,1 0 0,-1 1 0,0-1 0,0 0 0,1 0 0,-1 0 0,0 0 0,1 1 0,-1-1 0,0 0-1,1 0 1,-1 0 0,1 0 0,0 0 3,-1 0 0,1-1 0,0 1-1,0 0 1,0-1 0,0 1 0,0 0 0,-1-1-1,1 1 1,0-1 0,0 1 0,-1-1-1,1 0 1,1 0 0,6-8 9,1-1 0,-1 1 0,-1-1 1,8-14-1,23-47-112,-23 41 14,66-109-131,-66 116 268,2 1 0,1 0 0,38-34 1,-54 53-19,1 1 1,-1 0-1,1 0 1,0 1-1,0-1 1,0 1 0,6-3-1,-9 4-17,1 0 0,0-1 0,0 1 1,-1 0-1,1 0 0,0 0 0,0 0 0,0 0 0,-1 0 0,1 0 0,0 0 0,0 0 0,-1 1 1,1-1-1,0 0 0,0 0 0,-1 1 0,1-1 0,0 0 0,-1 1 0,1-1 0,0 1 0,-1-1 0,1 1 1,-1-1-1,1 1 0,-1-1 0,1 1 0,-1 0 0,1-1 0,-1 1 0,1 0 0,-1-1 0,0 1 0,1 0 1,-1-1-1,0 1 0,0 1 0,1 4 35,0 0 1,-1 0 0,0 1-1,0-1 1,-1 0-1,1 0 1,-1 0-1,-3 9 1,0 3 73,-5 30 197,5-31-314,0 1 0,1 0 0,1-1 0,1 1 0,2 33 0,-1-50-13,0 0 0,0 0 0,0 0 0,0 0 0,0 0 0,0-1-1,1 1 1,-1 0 0,0 0 0,0 0 0,1 0 0,-1-1 0,1 1-1,-1 0 1,1 0 0,-1-1 0,1 1 0,0 0 0,-1-1 0,1 1-1,0 0 1,-1-1 0,3 1 0,-2 0 0,0-1 1,0 0-1,0 0 0,0 0 0,0 0 1,0 0-1,0 0 0,0-1 1,0 1-1,0 0 0,0 0 0,0-1 1,0 1-1,0-1 0,0 1 1,0-1-1,1 0 0,3-3-15,1 0-1,-1-1 1,0 1 0,0-1-1,5-7 1,39-52-303,50-63-496,-69 91 672,-17 19 231,0 1 1,1 0-1,33-28 0,-47 44-73,0 0 0,1 0 1,-1 0-1,0 0 0,0-1 0,0 1 0,0 0 0,1 0 0,-1 0 1,0 0-1,0-1 0,0 1 0,1 0 0,-1 0 0,0 0 0,0 0 1,0 0-1,1 0 0,-1 0 0,0 0 0,0 0 0,1 0 0,-1 0 1,0 0-1,0 0 0,1 0 0,-1 0 0,0 0 0,0 0 0,1 0 0,-1 0 1,0 0-1,0 0 0,0 0 0,1 0 0,-1 0 0,0 1 0,0-1 1,0 0-1,1 0 0,-1 0 0,0 0 0,0 1 0,0-1 0,0 0 1,1 0-1,-1 0 0,0 1 0,0-1 0,0 0 0,0 0 0,0 0 1,0 1-1,0-1 0,0 0 0,0 0 0,0 1 0,1-1 0,-1 0 1,0 0-1,0 1 0,-1-1 0,1 0 0,0 0 0,0 0 0,0 1 0,0-1 1,0 1-1,-3 20 54,2-19-69,-2 11-5,1-1 1,0 1-1,1 0 1,1-1-1,2 26 1,-2-34-6,1 0-1,-1 0 1,1 0 0,0 0-1,0-1 1,0 1 0,1 0 0,-1-1-1,1 1 1,0-1 0,0 0-1,0 1 1,1-1 0,-1 0-1,1 0 1,-1-1 0,1 1 0,0 0-1,0-1 1,1 0 0,-1 0-1,0 0 1,6 3 0,-5-4-4,-1 0 0,0-1 1,1 1-1,-1-1 0,0 0 0,1 0 1,-1 0-1,1 0 0,-1 0 0,0-1 1,1 0-1,-1 1 0,0-1 0,1 0 1,-1-1-1,0 1 0,0-1 1,0 1-1,0-1 0,3-2 0,6-5-105,0-1-1,-1 0 0,12-14 1,-14 16 27,16-19-131,34-33 58,-56 58 209,-1 0 0,1 0 0,0 0-1,0 0 1,-1 0 0,7-2 0,-9 4-23,0 0 0,1 0 0,-1 0 1,1 0-1,-1 0 0,1-1 0,0 1 0,-1 0 1,1 0-1,-1 0 0,1 0 0,-1 0 1,1 1-1,-1-1 0,1 0 0,-1 0 1,1 0-1,-1 0 0,1 1 0,-1-1 0,0 0 1,1 0-1,-1 1 0,1-1 0,-1 0 1,1 1-1,-1-1 0,0 0 0,1 1 1,-1-1-1,0 1 0,0-1 0,1 0 0,-1 1 1,0-1-1,0 1 0,1-1 0,-1 1 1,0-1-1,0 1 0,0-1 0,0 1 1,0-1-1,0 1 0,0-1 0,0 1 0,0-1 1,0 2-1,2 18-9,1 1 0,0-1 0,2 0 1,9 28-1,-11-42-10,0 1 1,0-1-1,1 0 1,0 0-1,0 0 1,0 0-1,6 5 1,-7-7 4,1-1 0,0 0-1,-1-1 1,1 1 0,0-1 0,0 1 0,0-1 0,1 0 0,-1-1-1,0 1 1,1-1 0,4 1 0,-3-1 23,-1-1 0,0 0 0,1 0 0,-1 0-1,0-1 1,0 0 0,1 0 0,-1 0 0,0 0 0,0-1 0,0 0 0,0 0 0,0 0 0,-1-1 0,1 0-1,0 0 1,-1 0 0,5-5 0,2-1 59,-1-1-1,-1 0 1,0-1-1,0 0 1,13-23 0,-20 31-10,0-1 1,0 1 0,-1-1 0,1 0 0,-1 0 0,1 0-1,-1 0 1,-1 0 0,1-1 0,0 1 0,-1-6 0,0 8-28,-1-1-1,1 1 1,-1 0 0,1 0 0,-1-1 0,0 1-1,0 0 1,0 0 0,0 0 0,0 0 0,-1 0-1,1 0 1,-1 0 0,1 0 0,-1 0 0,0 1-1,0-1 1,1 1 0,-1-1 0,0 1 0,0 0-1,-3-2 1,-2 0-120,0 0 0,0 1 0,0-1 0,-1 1 0,1 1 0,-1-1 1,0 1-1,1 1 0,-12-1 0,2 2-250,-1 0 1,1 2 0,-19 4 0,23-4 41,1 1 0,0 1 0,0 0 1,-22 14-1,3 0-5311,25-15 3592,3-2-1596</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62"/>
    </inkml:context>
    <inkml:brush xml:id="br0">
      <inkml:brushProperty name="width" value="0.2" units="cm"/>
      <inkml:brushProperty name="height" value="0.2" units="cm"/>
    </inkml:brush>
  </inkml:definitions>
  <inkml:trace contextRef="#ctx0" brushRef="#br0">0 1 4608,'16'7'1760,"-9"-5"-1376,12-4 448,-12 2 128,4 0-480,-2 0-192,-9 0-448,0 0-224,0 2-2144,-5 5-896</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03.176"/>
    </inkml:context>
    <inkml:brush xml:id="br0">
      <inkml:brushProperty name="width" value="0.025" units="cm"/>
      <inkml:brushProperty name="height" value="0.025" units="cm"/>
    </inkml:brush>
  </inkml:definitions>
  <inkml:trace contextRef="#ctx0" brushRef="#br0">3 67 8320,'-2'15'2757,"1"-12"-1690,1-3-651,0 0-294,0 0-255,0 0 74,0 0 486,0 0 256,0 0-171,12-8 1530,5 1-1833,23-5 0,9-4-184,-33 9-64,8-3 28,31-8 0,-49 16 27,0 1 0,1 0 1,-1 0-1,0 0 0,0 1 0,1 0 0,-1 0 1,0 0-1,1 1 0,10 3 0,-14-3 17,-1 0 0,1 1-1,-1-1 1,1 1 0,-1 0 0,1 0 0,-1-1-1,0 2 1,0-1 0,0 0 0,0 0-1,0 1 1,0-1 0,-1 1 0,1-1 0,-1 1-1,0 0 1,0-1 0,0 1 0,0 0-1,0 0 1,-1 0 0,1 0 0,-1 5 0,2 6 127,-2 1 0,0 0 1,-4 23-1,-5 25 183,5-42-296,0 0-1,2 1 1,1-1 0,1 36-1,1-54-49,-1 0 0,0 0-1,1-1 1,-1 1 0,1 0-1,0-1 1,0 1 0,0 0-1,0-1 1,1 1 0,-1-1-1,1 0 1,-1 1 0,4 2-1,-3-4 19,-1 1 0,1-2 0,-1 1 0,1 0 0,0 0 0,0-1 0,-1 1 0,1 0 0,0-1 0,0 0-1,0 1 1,-1-1 0,1 0 0,0 0 0,0 0 0,0 0 0,0-1 0,0 1 0,-1 0 0,1-1 0,0 1 0,3-2 0,5-2 14,-1-1 1,1 1 0,-1-2 0,0 1-1,0-1 1,-1 0 0,1-1-1,-1 0 1,10-13 0,6-8-99,28-43 0,-45 60 59,25-39-9,29-62 1,-59 110 41,-1 0-1,0 0 1,0 0 0,-1 0 0,1 0 0,0 0 0,-1 0 0,1 0-1,-1 0 1,0 0 0,0-1 0,0 1 0,0 0 0,0 0 0,0 0-1,0 0 1,-1-1 0,1 1 0,-1 0 0,-1-4 0,2 6-17,-1 0 0,1-1 0,0 1-1,-1-1 1,1 1 0,0 0 0,-1-1 0,1 1 0,0 0 0,-1 0 0,1-1 0,-1 1 0,1 0 0,-1 0 0,1 0 0,-1 0 0,1-1-1,-1 1 1,1 0 0,0 0 0,-1 0 0,1 0 0,-1 0 0,1 0 0,-1 0 0,1 0 0,-1 0 0,1 1 0,-1-1 0,1 0-1,-1 0 1,1 0 0,-1 0 0,1 1 0,0-1 0,-1 0 0,1 0 0,-1 1 0,1-1 0,0 0 0,-1 1 0,1-1 0,0 0 0,-1 1-1,1-1 1,0 1 0,0-1 0,-1 1 0,0 2 0,-1-1 0,1 0-1,-1 0 1,1 1 0,0-1-1,0 0 1,-1 6 0,2-2-22,-1 1 0,2-1 1,-1 0-1,1 0 0,0 1 0,0-1 1,1 0-1,0 0 0,0 0 0,0 0 1,4 7-1,6 9-19,20 29 0,-29-47 43,41 57-2,-36-52-67,-1-1 0,2 1 0,-1-1 0,13 9 0,-19-16-79,0 0-1,-1 0 0,1 0 0,0 0 1,0 0-1,-1-1 0,1 1 0,0-1 1,3 1-1,-4-1-32,0 0 0,0 0 0,0 0 0,-1 0 0,1 0 0,0 0 0,0 0 0,0-1 0,0 1 0,0 0 0,0-1 0,-1 1 0,1-1 0,0 1 0,0-1 0,-1 1-1,1-1 1,0 1 0,-1-1 0,1 0 0,0 1 0,-1-1 0,1 0 0,0-1 0,11-24-3757,0-3 122</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04.361"/>
    </inkml:context>
    <inkml:brush xml:id="br0">
      <inkml:brushProperty name="width" value="0.025" units="cm"/>
      <inkml:brushProperty name="height" value="0.025" units="cm"/>
    </inkml:brush>
  </inkml:definitions>
  <inkml:trace contextRef="#ctx0" brushRef="#br0">113 216 5632,'0'1'324,"-1"0"-1,1 0 1,-1 0 0,1 0 0,0 0 0,-1 0-1,0 0 1,1 0 0,-1 0 0,0 0 0,1 0-1,-1 0 1,0 0 0,-1 1 0,1-1-207,0-1 1,0 1-1,1 0 0,-1 0 1,0 0-1,0 0 1,1 0-1,-1 0 1,1 0-1,-1 0 1,1 0-1,-1 0 0,1 0 1,-1 2-1,1-2 107,0-1-32,0 0-32,0 0-26,0 0-6,0 0 10,8-1 204,6-4-212,0 0 0,-1-1 0,0-1 0,0 0 0,0 0 0,-1-2 0,0 1 0,0-2 0,-1 1 0,-1-2 0,1 1 0,12-19 0,-22 27-86,0 0-1,1 0 0,-1 0 0,0-1 1,-1 1-1,1 0 0,0-1 1,-1 1-1,1-1 0,-1 1 1,0-1-1,0 1 0,0-1 0,0 1 1,0-1-1,0 1 0,-1-1 1,1 1-1,-1 0 0,0-1 1,0 1-1,0 0 0,0-1 1,0 1-1,0 0 0,-3-3 0,1 0-29,0 1-1,0 0 1,0 0-1,-1 0 1,1 0-1,-1 1 1,0-1-1,0 1 0,-1 0 1,1 0-1,-1 1 1,-5-3-1,2 2 6,-1 1 0,1 0 0,-1 1 1,1 0-1,-1 0 0,0 1 0,0 0 0,1 0 0,-1 1 0,0 1 0,1-1 0,-1 1 0,1 1 0,0-1 0,-1 1 1,1 1-1,0 0 0,-14 9 0,19-10-23,-1 0 1,1 1-1,0 0 1,0 0-1,0 0 0,0 0 1,1 0-1,0 0 1,0 0-1,0 1 1,0 0-1,1-1 0,-1 1 1,1 0-1,0-1 1,1 1-1,-1 0 1,1 0-1,0 0 1,0 0-1,0-1 0,1 1 1,2 9-1,0-1-69,1 1 0,1-1-1,0 0 1,1 0 0,0 0-1,1-1 1,8 13 0,-2-7-889,1-1 0,16 16 1,-2-7-2783</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07.535"/>
    </inkml:context>
    <inkml:brush xml:id="br0">
      <inkml:brushProperty name="width" value="0.025" units="cm"/>
      <inkml:brushProperty name="height" value="0.025" units="cm"/>
    </inkml:brush>
  </inkml:definitions>
  <inkml:trace contextRef="#ctx0" brushRef="#br0">14 820 4608,'-2'2'367,"0"1"-1,1 0 1,-1-1 0,1 1 0,0 0-1,0 0 1,0 0 0,0 0 0,0 0-1,1 0 1,-1 1 0,1 3 0,0-6 54,10 10 155,-9-11-513,0 1 0,0-1 1,0 1-1,0-1 0,0 1 0,0-1 1,0 0-1,0 0 0,0 1 0,0-1 0,0 0 1,0 0-1,1 0 0,-1 0 0,0-1 0,0 1 1,0 0-1,2-1 0,-1 0 21,1 0 0,0 0 0,0-1 0,-1 1 0,1-1 0,3-3 0,2-3 73,0 1 1,12-18-1,-13 15-66,0-1 1,-1 0-1,7-16 0,3-8-88,-2 8-102,-1-1 0,-1 0 0,-2-1 0,0 0 0,-2 0 0,6-49 0,-13 75 142,-1 0 1,0-1-1,0 1 0,-1 0 1,1 0-1,0 0 0,-1 0 0,0 0 1,0 0-1,0 0 0,-1-3 1,1 4 3,0 1 0,0 0 0,0 0 0,0 0 0,0 0 0,0 0 1,0 0-1,0 0 0,0 0 0,0 0 0,0 0 0,0 0 0,-1 1 0,1-1 0,0 0 1,-1 1-1,1-1 0,0 1 0,-1 0 0,1-1 0,-1 1 0,1 0 0,-1 0 1,1 0-1,-1 0 0,-1 0 0,-3 1 13,0 0 1,0 0-1,0 0 1,0 1-1,1 0 1,-1 0-1,0 0 1,1 1-1,-1 0 1,1 0 0,0 0-1,0 1 1,0-1-1,0 1 1,1 0-1,-1 1 1,1-1-1,0 1 1,1 0-1,-4 5 1,3-4-91,1 0 1,1 1-1,-1-1 1,1 1 0,0-1-1,0 1 1,1 0-1,-1 0 1,2 0-1,-1-1 1,1 1 0,0 0-1,0 0 1,1 0-1,0 0 1,0 0 0,4 9-1,-1-4 29,0-1 1,2 1-1,-1-1 0,1 0 1,1-1-1,0 1 0,0-1 0,1-1 1,0 0-1,1 0 0,0 0 0,20 13 1,-17-14 110,0 0 1,1-1-1,0-1 0,0 0 1,0-1-1,1 0 1,0-1-1,0-1 1,0 0-1,29 2 1,-31-5-83,1 0 0,-1 0 0,1-1 0,-1-1 0,1 0 1,-1-1-1,0 0 0,0-1 0,0 0 0,0-1 1,-1 0-1,0-1 0,0 0 0,0-1 0,-1 0 1,0-1-1,0 0 0,-1-1 0,0 1 0,11-16 0,105-141-267,-86 108 217,32-60 1,-61 97 32,-1-1-1,0 0 1,-2 0 0,10-41-1,-14 48 0,-2 1 1,1-1-1,-2 1 0,0-1 0,0 1 0,-1-1 0,-1 1 0,0-1 0,-6-15 1,6 23-13,0 0 0,0 1 1,-1-1-1,0 1 0,0 0 1,-1 0-1,1 0 0,-1 0 1,0 1-1,-1 0 0,1-1 1,-6-3-1,8 7 12,1 0 1,-1 0-1,0 0 1,0 0-1,0 0 0,0 0 1,1 0-1,-1 1 1,0-1-1,0 1 0,0-1 1,-1 1-1,1 0 1,0 0-1,0 0 0,0 0 1,0 0-1,0 0 1,0 1-1,0-1 0,0 1 1,0-1-1,0 1 1,0 0-1,0 0 0,1 0 1,-1 0-1,0 0 1,0 0-1,1 0 0,-1 1 1,1-1-1,-1 1 1,1-1-1,-1 1 0,1-1 1,0 1-1,-2 2 0,-2 6-40,-1-1 0,2 1 0,-1 0 0,1 0-1,1 0 1,-1 0 0,-2 21 0,-5 79-220,10-96 208,-4 235-487,2-28 562,-1-154 108,-16 85 1,-25 35 92,31-143-82,-1-1-1,-25 48 0,38-87-147,-3 6-52,0 0-1,0-1 0,-1 1 1,-1-1-1,1 0 0,-11 9 1,17-17 28,-1 0-1,0 0 1,0-1 0,1 1-1,-1 0 1,0-1 0,0 1 0,0-1-1,0 1 1,0-1 0,0 1 0,1-1-1,-1 0 1,0 1 0,0-1-1,0 0 1,0 0 0,0 0 0,-1 0-1,1 0 1,0 0 0,0 0-1,0 0 1,0 0 0,-1-1 0,1 1 0,0-1 0,0 0 1,-1 0-1,1 0 0,0 0 1,0 0-1,0 0 0,0-1 0,0 1 1,0 0-1,0 0 0,1-1 1,-1 1-1,-1-3 0,0-4-22,-1 0-1,1 0 1,0 0-1,1 0 1,-1-9 0,2 1 12,1 0 0,0 0 0,1 0 0,0 0 0,10-29 0,33-76-108,-39 107 136,88-194 16,-68 161 4,1 1 1,42-54-1,-25 44 13,119-157 30,-115 143 21,46-88 0,-84 140-45,-4 8 74,0 0 0,-1 1 0,-1-2 0,5-12 0,-9 21-104,1 0 0,-1 0 0,1 0 0,-1 1 0,0-1 1,1 0-1,-1 0 0,0 0 0,-1 0 0,1 0 0,0 0 0,0 0 0,-1 1 0,1-1 0,-1 0 0,1 0 0,-1 0 0,0 1 0,0-1 0,0 0 0,0 1 0,0-1 0,0 1 0,0-1 0,-1 1 0,1 0 0,-1-1 0,1 1 0,-1 0 0,-2-2 1,3 3-12,0-1 0,-1 1 1,1 0-1,0-1 0,-1 1 1,1 0-1,0 0 0,-1 0 1,1 0-1,0 0 1,-1 0-1,1 0 0,0 1 1,-1-1-1,1 0 0,0 1 1,0-1-1,-1 1 1,1-1-1,0 1 0,0 0 1,0-1-1,0 1 0,0 0 1,0 0-1,0 0 1,0 0-1,0 0 0,0 0 1,-1 1-1,-3 4 12,0 1 0,1-1 0,-7 13 1,-9 21-124,2 2 0,3-1 0,-20 77 0,-11 134 187,12-55 33,-71 211 807,102-400-986,2-4-96,-1 1 1,1 0-1,0-1 0,0 8 0,10-22-635,33-67 470,-11 17 313,104-160-32,-94 164 321,82-89 0,-116 137-94,1 1 0,-1 0 1,2 1-1,-1-1 0,10-4 1,-17 10-151,-1 1 1,1-1 0,-1 1-1,1 0 1,0-1 0,-1 1 0,1 0-1,0 0 1,-1-1 0,1 1 0,-1 0-1,1 0 1,0 0 0,0 0-1,-1 0 1,1 0 0,0 0 0,-1 0-1,1 0 1,0 0 0,-1 0 0,1 0-1,0 1 1,-1-1 0,1 0 0,-1 0-1,1 1 1,0-1 0,-1 0-1,1 1 1,-1-1 0,1 1 0,-1-1-1,1 1 1,-1-1 0,1 1 0,-1-1-1,0 1 1,1-1 0,-1 1 0,1 0-1,-1-1 1,0 1 0,0-1-1,0 1 1,1 0 0,-1-1 0,0 2-1,1 4 69,0 0 0,0 0 0,-1 0 0,0 8-1,0-9-97,0 76-1487,1-75-779,3-11-1786</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07.907"/>
    </inkml:context>
    <inkml:brush xml:id="br0">
      <inkml:brushProperty name="width" value="0.025" units="cm"/>
      <inkml:brushProperty name="height" value="0.025" units="cm"/>
    </inkml:brush>
  </inkml:definitions>
  <inkml:trace contextRef="#ctx0" brushRef="#br0">12 1 9856,'-12'21'3680,"17"-6"-2848,2-11-1248,-7-4-672,8-12-2816,5-13-1088</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08.248"/>
    </inkml:context>
    <inkml:brush xml:id="br0">
      <inkml:brushProperty name="width" value="0.025" units="cm"/>
      <inkml:brushProperty name="height" value="0.025" units="cm"/>
    </inkml:brush>
  </inkml:definitions>
  <inkml:trace contextRef="#ctx0" brushRef="#br0">371 50 7296,'0'0'210,"1"0"1,0 0 0,0 0-1,0-1 1,0 1 0,0 0-1,0-1 1,0 1 0,-1 0-1,1-1 1,0 1 0,0-1-1,1 0 1,-1 0-255,0-1 1,0 1-1,1 0 0,-1-1 1,0 1-1,0-1 0,0 1 1,0-1-1,-1 1 0,1-1 1,0-2-1,0 3 2,-1 0 0,0 0 0,0 0 0,1 1 0,-1-1 0,0 0 0,0 0 0,0 0 0,0 0 0,0 0 0,0 0 0,-1 0 0,1 0 0,0 0 0,0 0 0,-1 0 0,1 0 0,0 0 0,-1 0 0,0 0 161,1 1 1,-1-1-1,1 1 1,-1-1-1,1 1 0,-1 0 1,1-1-1,-1 1 1,0 0-1,1-1 0,-1 1 1,1 0-1,-1 0 1,0 0-1,1 0 0,-1-1 1,0 1-1,1 0 1,-2 0-1,-7 1 657,0 0 0,0 1 0,1 0 1,-1 0-1,-9 5 0,-13 3-137,12-5-650,0 1 0,1 0 1,0 2-1,1 0 0,-1 1 1,2 1-1,-1 0 0,-19 17 1,26-18 33,0 0 0,0 1 0,1 0 0,1 1 0,-1 0 0,2 0 0,0 1 0,0 0 0,1 0 0,0 0 0,1 1 0,-5 22-1,8-28-51,0 0 0,1 0-1,1 0 1,-1 0-1,1 0 1,0 0-1,0 0 1,1 0 0,0 0-1,2 7 1,-2-11 14,0 0 0,0 0 1,0-1-1,1 1 0,-1-1 1,1 1-1,-1-1 0,1 1 1,0-1-1,0 0 0,0 0 1,0 0-1,0 0 0,1 0 1,-1-1-1,1 1 0,-1 0 1,1-1-1,-1 0 0,1 0 1,0 0-1,0 0 0,-1 0 1,1 0-1,0-1 0,3 1 1,3-1 11,0 1 0,-1-1 1,1-1-1,0 0 0,0 0 1,-1-1-1,1 0 0,-1 0 1,11-5-1,9-5-9,34-22 0,-38 21 25,27-16 58,-12 6 195,54-22 0,-91 44-195,1 0 0,0 0 0,-1 0 0,1 0 0,0 0 0,0 1-1,0 0 1,0-1 0,-1 1 0,1 0 0,0 0 0,4 1 0,-5 0 12,0 0 0,0 0-1,0-1 1,-1 1 0,1 0-1,0 1 1,0-1 0,-1 0-1,1 0 1,-1 1 0,1-1-1,-1 1 1,0 0 0,1-1-1,-1 1 1,0 0 0,2 3-1,9 22 264,-10-20-431,1 0 1,1 0 0,-1 0 0,1-1 0,8 11-1,-11-16 25,-1 0-1,0-1 0,1 1 0,-1-1 0,1 1 0,-1-1 0,1 0 0,-1 1 1,1-1-1,0 1 0,-1-1 0,1 0 0,-1 0 0,1 1 0,0-1 1,-1 0-1,1 0 0,0 0 0,-1 0 0,1 0 0,0 1 0,-1-1 0,1 0 1,0-1-1,-1 1 0,1 0 0,0 0 0,-1 0 0,1 0 0,0 0 0,-1-1 1,1 1-1,0 0 0,-1-1 0,1 1 0,-1 0 0,1-1 0,-1 1 1,1-1-1,-1 1 0,1-1 0,-1 1 0,1-2 0,3-2-773,-1-1 0,0 1 0,-1-1 0,4-8-1,-4 10 255,13-32-4422,1-3 1098</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08.607"/>
    </inkml:context>
    <inkml:brush xml:id="br0">
      <inkml:brushProperty name="width" value="0.025" units="cm"/>
      <inkml:brushProperty name="height" value="0.025" units="cm"/>
    </inkml:brush>
  </inkml:definitions>
  <inkml:trace contextRef="#ctx0" brushRef="#br0">0 1 9472,'0'28'3520,"0"-13"-2752,5-7-352,-1-5-352,-4-3-3264,0 0-2080,0-21 1920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09.715"/>
    </inkml:context>
    <inkml:brush xml:id="br0">
      <inkml:brushProperty name="width" value="0.025" units="cm"/>
      <inkml:brushProperty name="height" value="0.025" units="cm"/>
    </inkml:brush>
  </inkml:definitions>
  <inkml:trace contextRef="#ctx0" brushRef="#br0">5 556 8192,'-1'2'321,"1"0"0,-1 0 0,0 1 0,1-1 0,-1 0 0,1 0 0,0 0 0,0 1 0,0 2 0,5-11-3230,7 1 4720,-6 4-1657,1 0 1,-1 0-1,0 0 1,1-1-1,-1 0 1,0 0-1,0-1 1,0 1-1,-1-1 1,1 0-1,-1-1 0,1 0 1,-1 1-1,0-2 1,0 1-1,-1 0 1,6-7-1,-1 0-178,-1 0 0,0-1 0,0 0-1,-1 0 1,-1 0 0,0-1 0,5-14-1,-10 22-29,1-1 0,-1 1 0,-1-1 0,1 1 0,-1-1 0,0-5 0,0 9 36,0 1-1,0-1 1,0 0 0,-1 1-1,1-1 1,-1 1 0,1-1-1,-1 1 1,1-1 0,-1 1-1,-1-2 1,1 2 34,1 0 1,-1 1-1,0-1 1,1 1-1,-1-1 1,0 1-1,1-1 1,-1 1-1,0 0 1,1-1-1,-1 1 1,0 0-1,0 0 1,1 0-1,-1-1 0,0 1 1,0 0-1,0 0 1,1 0-1,-1 0 1,0 0-1,0 0 1,0 0-1,0 1 1,-3 0 56,1 0 0,0 0 1,0 1-1,-1-1 1,1 1-1,0 0 1,0-1-1,1 1 0,-1 1 1,0-1-1,1 0 1,-1 1-1,1-1 1,0 1-1,-3 3 0,-3 7-146,0 0-1,-7 16 1,8-15 63,-3 7 196,1 0 1,1 1 0,0 0-1,2 1 1,1 0 0,-5 46-1,9-65-179,1-1 0,0 1-1,0 0 1,0 0 0,1 0 0,0 0 0,-1 0-1,1-1 1,1 1 0,-1 0 0,0 0-1,1-1 1,0 1 0,3 4 0,-4-6-24,1 0 0,-1-1 0,1 1 0,0-1 0,-1 0 0,1 0 0,0 1 0,0-1 0,0 0 0,0 0 0,0-1 0,0 1 0,0 0 0,0-1 0,0 1 0,0-1 0,0 0 0,0 1 0,1-1 1,-1 0-1,0 0 0,0-1 0,0 1 0,0 0 0,0-1 0,0 1 0,4-2 0,6-3-32,0 0 0,-1-1 0,1-1 0,13-9 0,-8 4-15,56-42-117,-54 38 332,1 1 0,43-25 0,-60 39-40,0-1 0,1 1 0,-1 0 0,1 0 1,-1 0-1,1 0 0,5 0 0,-8 1-78,0 0 0,-1 0-1,1 0 1,0 0-1,-1 0 1,1 0-1,0 0 1,-1 0 0,1 1-1,0-1 1,-1 0-1,1 1 1,0-1 0,-1 0-1,1 1 1,-1-1-1,1 1 1,0 0-1,0 0-14,-1 0 0,1-1 0,-1 1 0,0 0-1,1 0 1,-1 0 0,0 0 0,0 0 0,1 0-1,-1 0 1,0 0 0,0 0 0,0 0 0,0 0-1,0 0 1,-1 0 0,1 1 0,-2 6-36,1 0 1,0 0-1,0 0 1,1 0-1,0 0 1,2 12-1,-2-19 1,0-1 1,0 1-1,0-1 0,0 0 0,0 1 0,1-1 0,-1 1 1,0-1-1,0 1 0,0-1 0,1 0 0,-1 1 1,0-1-1,1 0 0,-1 1 0,0-1 0,1 0 1,-1 1-1,0-1 0,1 0 0,-1 0 0,0 1 0,1-1 1,-1 0-1,1 0 0,-1 0 0,1 1 0,-1-1 1,1 0-1,-1 0 0,1 0 0,1 0-18,-1-1 0,1 1 0,-1 0 0,1-1 0,-1 1 0,0-1 0,1 1 0,-1-1 0,0 0 0,2-1 0,4-3-67,0-1-1,9-9 1,-14 13 106,28-34-33,-24 27 53,0 0-1,13-12 1,-19 21-4,1 0 0,-1-1 0,0 1 0,1-1 0,-1 1 0,1-1 0,-1 1-1,1 0 1,-1-1 0,1 1 0,-1 0 0,1 0 0,-1-1 0,1 1 0,-1 0 0,1 0 0,-1 0-1,1 0 1,-1-1 0,1 1 0,-1 0 0,1 0 0,0 0 0,-1 0 0,1 0 0,-1 1 0,1-1 0,-1 0-1,1 0 1,-1 0 0,1 0 0,0 1 0,0-1 0,0 2 63,1-1 0,-1 1 1,0 0-1,0-1 0,0 1 0,0 0 0,2 3 1,5 11-29,1-5-83,-5-6-27,0 1 1,0-1 0,1 0-1,4 4 1,-7-7 45,0-1 0,0 0 0,0 0 1,0 1-1,0-1 0,0 0 1,0-1-1,1 1 0,-1 0 0,0-1 1,0 1-1,1-1 0,-1 0 1,0 0-1,1 0 0,1 0 1,5-1 24,0-1 1,0 0-1,-1-1 1,1 1-1,-1-2 1,0 1-1,0-1 1,0 0-1,0-1 1,-1 0-1,0 0 1,0-1-1,0 0 1,9-10-1,-5 3-17,0 1 0,-1-2 0,-1 1 0,0-1 0,-1-1 0,0 0 0,5-15 1,0-12 13,-2 0 1,9-70-1,5-21-245,-19 107 112,-5 19 144,0 0 1,1 0-1,0 0 0,0 0 1,5-10-1,-4 49 595,-10 249 330,-3-147-956,-13 146-823,21-262-263,0 22-1,-7-63-1738,2-10 1434,-27-102-1172,26 110 3190,-1 1 0,-1 0 0,-18-32 0,-1 9 3524,29 46-4081,0 1 0,1-1-1,-1 1 1,0-1 0,0 1-1,1 0 1,-1-1 0,0 1 0,1 0-1,-1-1 1,0 1 0,1 0-1,-1-1 1,1 1 0,-1 0-1,0 0 1,1 0 0,-1-1 0,1 1-1,-1 0 1,1 0 0,-1 0-1,1 0 1,-1 0 0,1 0-1,16-4 398,-15 4-363,78-10 666,-59 9-1115,0-1 0,1-1 0,23-7 0,-44 10 75,-1 0 0,1-1 1,0 1-1,0 0 1,0-1-1,0 1 0,0-1 1,-1 1-1,1-1 1,0 1-1,0-1 0,-1 0 1,1 1-1,0-1 1,-1 0-1,1 1 0,0-1 1,-1 0-1,1 0 1,-1 0-1,1-1 0,0-8-3429</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11.988"/>
    </inkml:context>
    <inkml:brush xml:id="br0">
      <inkml:brushProperty name="width" value="0.025" units="cm"/>
      <inkml:brushProperty name="height" value="0.025" units="cm"/>
    </inkml:brush>
  </inkml:definitions>
  <inkml:trace contextRef="#ctx0" brushRef="#br0">4 294 1792,'0'0'168,"0"0"0,0 0 0,-1 0 0,1 0 0,0 0 0,0 0 1,0 0-1,0 0 0,0 0 0,0 0 0,-1 0 0,1 0 0,0 0 0,0 0 0,0 0 0,0 0 0,0 0 0,0 0 0,-1 0 1,1 0-1,0 1 0,0-1 0,0 0 0,0 0 0,0 0 0,0 0 0,0 0 0,0 0 0,0 0 0,0 1 0,0-1 1,0 0-1,-1 0 0,1 0 0,0 0 0,0 0 0,0 0 0,0 1 0,0-1 0,0 0 0,0 0 0,0 0 0,0 0 0,0 0 1,0 1-1,1-1 0,-1 0 0,0 0 0,0 0 0,0 0 0,0 0 0,6 11 1513,12 10-1761,-13-16 231,2 0 0,-1 0 1,1-1-1,-1 0 0,1 0 0,1 0 0,-1-1 0,0 0 1,16 4-1,6-1 45,39 4-1,-33-6-125,558 57 32,-473-57-57,143-15 1,-98 1 92,-81 7-75,197-6 54,-3 21 60,-275-12-171,250 18 399,-30-25 89,-7 0 36,-197 7-436,1 0 0,0 1 0,0 1 1,-1 0-1,38 11 0,-45-9-33,20 10 315,-30-14-264,5 0-44,-1 1 280,-6-1-350,1 0 0,0 0-1,-1 1 1,1-1-1,-1 0 1,1 0-1,-1 1 1,1-1-1,0 0 1,-1 1-1,1-1 1,-1 1-1,0-1 1,1 1 0,-1-1-1,1 1 1,-1-1-1,0 1 1,1-1-1,-1 1 1,0-1-1,1 1 1,-1-1-1,0 1 1,0 0-1,0-1 1,0 1 0,1 0-1,-1-1 1,0 1-1,0-1 1,0 1-1,0 0 1,0-1-1,-1 1 1,1 1-1,0 3 68,8 39 73,-3-30-178,-2-4-21,0-1 0,10 17-1,-13-25 58,0-1 0,0 0-1,0 0 1,0 0-1,0 0 1,0 0-1,1 1 1,-1-1-1,0 0 1,0 0 0,0 0-1,0 0 1,0 0-1,1 0 1,-1 0-1,0 0 1,0 0-1,0 1 1,1-1-1,-1 0 1,0 0 0,0 0-1,0 0 1,0 0-1,1 0 1,-1 0-1,0 0 1,0 0-1,0 0 1,1-1 0,-1 1-1,0 0 1,0 0-1,0 0 1,0 0-1,1 0 1,-1 0-1,0 0 1,0 0 0,0 0-1,0-1 1,0 1-1,1 0 1,-1 0-1,0 0 1,0-1-1,5-6-159,0-7 32,0 0-1,-1 0 1,-1 0-1,0-1 1,-2 1-1,1-1 1,-2-19-1,-1-3 63,-12-65 0,7 72 151,-1 1 1,-18-49-1,19 61 14,-2 0 1,-1 1-1,0 0 0,-1 0 1,-20-24-1,25 33-18,-1 1 1,-1 0-1,1 1 0,-1 0 1,0 0-1,0 0 0,-1 1 1,0 0-1,1 0 0,-1 1 1,0 0-1,-1 0 0,-15-3 1,23 6-73,0 0 0,0 0 0,0 0 0,0 0 0,0 0 0,0 0 0,0 0 0,1 0 0,-1 0 1,0 1-1,0-1 0,0 0 0,0 1 0,0-1 0,0 1 0,0-1 0,-1 1 0,2 0-13,0-1 0,0 0-1,-1 1 1,1-1 0,0 0 0,0 1-1,0-1 1,0 0 0,0 1 0,0-1-1,0 1 1,0-1 0,0 0-1,0 1 1,0-1 0,0 1 0,0-1-1,0 0 1,0 1 0,0-1 0,1 0-1,-1 1 1,0-1 0,0 0 0,0 1-1,0-1 1,1 0 0,-1 1 0,0-1-1,0 0 1,1 0 0,-1 1 0,0-1-1,1 0 1,-1 0 0,0 1 0,1-1-1,-1 0 1,0 0 0,1 0 0,-1 0-1,0 0 1,1 1 0,12 5-83,1 1 1,-1-2 0,20 6-1,7 4-17,236 100-41,-258-108 187,0 0 0,0 2 0,-1 0 0,0 1 0,-1 0 0,0 2 0,17 15 0,-28-22 10,-1 0-1,1 0 1,-1 1-1,0-1 0,-1 1 1,0 0-1,0 0 1,0 1-1,0-1 1,-1 1-1,0-1 1,2 13-1,-3-10-12,-1 1 0,0 0-1,0 0 1,-1-1 0,0 1-1,-1 0 1,0-1-1,-3 11 1,-4 4 20,-1-1 0,-1-1 0,-1 1 0,-1-2 0,-30 41 0,8-23-189,-1 0 1,-2-2 0,-1-2-1,-49 34 1,60-52-571,27-17 446,-1 1 0,0 0 1,1 0-1,-1 0 0,0-1 0,0 1 1,1-1-1,-1 0 0,0 1 0,0-1 1,0 0-1,1 0 0,-1 0 0,-3-1 1,5 1 169,0 0 1,0 0-1,0 0 1,-1 0-1,1 0 1,0 0-1,0 0 1,0-1-1,0 1 1,-1 0-1,1 0 1,0 0 0,0 0-1,0-1 1,0 1-1,0 0 1,0 0-1,0 0 1,-1 0-1,1-1 1,0 1-1,0 0 1,0 0-1,0 0 1,0-1 0,0 1-1,0 0 1,0 0-1,0-1 1,2-11-3369</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15.537"/>
    </inkml:context>
    <inkml:brush xml:id="br0">
      <inkml:brushProperty name="width" value="0.025" units="cm"/>
      <inkml:brushProperty name="height" value="0.025" units="cm"/>
    </inkml:brush>
  </inkml:definitions>
  <inkml:trace contextRef="#ctx0" brushRef="#br0">442 29 3200,'0'1'31,"0"-1"-1,-1 0 1,1 0 0,0 0 0,0 1 0,0-1-1,0 0 1,0 0 0,0 0 0,0 0-1,-1 1 1,1-1 0,0 0 0,0 0 0,0 0-1,0 0 1,0 0 0,-1 1 0,1-1-1,0 0 1,0 0 0,0 0 0,-1 0 0,1 0-1,0 0 1,0 0 0,0 0 0,-1 0-1,1 0 1,0 0 0,0 0 0,-1 0 0,1 0-1,0 0 1,0 0 0,0 0 0,-1 0-1,1 0 1,0 0 0,0 0 0,0 0-1,-1-1 1,1-9-154,0 2-464,0 8 620,0-1 0,0 1 1,0-1-1,0 1 0,0-1 0,0 1 0,0-1 0,0 1 0,0-1 0,0 1 1,0-1-1,0 1 0,0-1 0,-1 1 0,1-1 0,0 1 0,0-1 1,-1 1-1,1 0 0,0-1 0,-1 1 0,1-1 0,0 1 0,-1 0 0,1-1 1,-1 1-1,1 0 0,0-1 0,-1 1 0,-1 0 202,1 0 1,0 0-1,0 0 0,-1 0 0,1 0 1,0 0-1,0 1 0,-1-1 1,1 0-1,0 1 0,0-1 1,0 1-1,-2 0 0,-17 11 1414,1 0-1,0 2 1,-33 29 0,12-9-1321,-93 79 69,102-86-288,24-21-85,-45 43 177,48-45-237,0 1 1,0 0-1,1-1 0,-1 2 0,1-1 0,0 0 0,1 1 1,-1-1-1,-1 7 0,3-9-2,1 0 0,-1 0 0,1 1 0,0-1 0,0 0 0,1 0 0,-1 0 0,0 0 0,1 0-1,0 0 1,0 0 0,0 0 0,0 0 0,0 0 0,1-1 0,-1 1 0,1 0 0,-1-1 0,3 3 0,5 5-30,0 0 0,0-1 0,14 10-1,-6-5 106,14 12 34,-17-15 1,0 1-1,0 0 1,14 19 0,-24-27-45,-1 1 0,0-1 1,0 1-1,-1 0 0,1 0 0,-1 0 1,0 0-1,0 0 0,-1 0 0,0 0 1,0 1-1,0-1 0,0 1 1,-1-1-1,0 9 0,-2-4 5,1 0 1,-2 0-1,0 0 0,0 0 0,0-1 1,-2 1-1,1-1 0,-1 0 0,0 0 1,-1 0-1,0-1 0,0 0 0,-1 0 0,0 0 1,0-1-1,-1 0 0,0-1 0,0 0 1,-1 0-1,0 0 0,0-1 0,-16 6 1,24-10-57,0-1 1,1 1-1,-1-1 1,0 1 0,0-1-1,0 0 1,0 0-1,0 1 1,0-1 0,0 0-1,0 0 1,0 0-1,0 0 1,0 0 0,0 0-1,0 0 1,0 0 0,0 0-1,0-1 1,0 1-1,0 0 1,0-1 0,0 1-1,0-1 1,-1 0-1,2 0 5,-1 0 0,1 0 0,0 0 0,-1 0 0,1 0-1,0 0 1,0 0 0,0 0 0,0 0 0,0 0 0,0 0-1,0-1 1,0 1 0,0 0 0,0 0 0,1 0 0,-1 0-1,1-2 1,3-6-34,0 0 0,1-1 0,8-12 1,6-3 46,2 1 1,1 1-1,41-34 1,-23 20 5,237-247 203,-263 267-174,-1 2 287,17-15 0,-42 43 7,1 2 1,1-1-1,0 2 0,-15 30 0,17-22-323,0 0 0,2 0 0,0 1 0,-3 47 0,8-66-48,1 0 0,0 0-1,0 0 1,1 0 0,0 0-1,0 0 1,0 0 0,0 0-1,5 10 1,-5-14 24,0 1 0,0-1 0,1 0 1,-1 0-1,1 0 0,-1 0 0,1 0 0,0 0 0,0-1 0,0 1 0,0-1 1,0 1-1,0-1 0,0 0 0,0 1 0,1-1 0,-1 0 0,0 0 0,1-1 0,-1 1 1,1-1-1,-1 1 0,1-1 0,-1 0 0,5 1 0,3-2 6,1 0-1,0-1 1,-1 0-1,0 0 0,1-1 1,-1-1-1,0 1 1,17-10-1,-6 1 39,-1-1 0,35-28 1,-34 23-20,-2-1 0,0-1 1,-1 0-1,-1-2 0,-1 0 1,-1 0-1,14-29 0,-16 27 43,-8 15 16,-1 0 0,1 0 1,-1 0-1,-1-1 0,4-14 1,-7 10 55,0 14-108,0 0-1,0 0 1,0 0-1,0-1 1,-1 1 0,1 0-1,0 0 1,0 0-1,0-1 1,0 1 0,0 0-1,-1 0 1,1 0-1,0 0 1,0 0 0,0-1-1,0 1 1,-1 0-1,1 0 1,0 0 0,0 0-1,0 0 1,-1 0-1,1 0 1,0 0-1,0 0 1,0 0 0,-1 0-1,1 0 1,-1 0 5,0 0 1,0 1 0,0-1-1,0 1 1,0-1-1,0 1 1,0 0 0,1-1-1,-1 1 1,0 0-1,0-1 1,1 1 0,-1 0-1,1 0 1,-1 0-1,0 0 1,1-1 0,-1 3-1,-2 4-21,-1 1 0,2 0 1,-1 0-1,1 0 0,1 1 0,-1-1 0,1 14 0,0 4-30,4 31 0,-1-42-22,1 0-1,9 26 0,-1-4 14,-9-29 97,0 3-44,2 0 0,7 20 0,-10-29-20,0 0 0,0 0 1,0 0-1,0 0 0,0 0 0,1 0 1,-1 0-1,1-1 0,-1 1 0,1 0 1,0-1-1,-1 0 0,1 1 0,0-1 1,0 0-1,0 0 0,0 0 0,0 0 1,0 0-1,0 0 0,3 0 1,-2-1-10,-1 0 1,1 0 0,-1-1 0,1 1 0,-1-1 0,1 0 0,-1 1 0,1-1 0,-1 0 0,0 0 0,1-1 0,-1 1-1,3-3 1,27-23-95,-21 15 93,0-2 0,-1 1 0,10-18 0,14-21 93,108-116-158,-97 119 107,68-55 0,-103 96 19,-5 3-2,1 0-1,0 0 0,0 1 0,0 0 0,1 0 0,0 0 0,0 1 0,-1 0 0,9-2 1,-14 5-27,0-1 0,0 1 0,0 0 1,0 0-1,0 0 0,0 0 0,0 0 1,0 0-1,0 0 0,0 0 0,0 1 1,-1-1-1,1 0 0,0 0 0,0 1 1,0-1-1,0 1 0,0-1 0,0 1 1,-1-1-1,2 2 0,-1-1 6,1 0 1,-1 1-1,0-1 0,-1 1 0,1-1 1,0 1-1,0 0 0,-1-1 0,1 1 1,-1 0-1,1 1 0,0 6 52,0-1-1,0 0 1,-2 17-1,1-25-61,-4 55 30,-2-1 0,-3 0 1,-2-1-1,-28 81 0,37-128-64,-8 23-205,6-24-27,5-18-144,3-8 352,1 0 0,0 0 0,13-28 1,31-57-4,-38 84 50,22-32 0,-29 48 37,0 0 0,0 1 1,1 0-1,0 0 0,0 0 1,0 0-1,1 1 0,-1 0 1,1 0-1,9-4 1,-14 7-16,0 1 0,0-1 0,0 1 0,0 0 0,0-1 0,0 1 0,0 0 0,0 0 0,0 0 0,0 0 0,0 0 0,0 0 0,0 0 0,0 0 0,0 0 0,0 0 0,0 1 0,0-1 0,0 0 1,0 1-1,0-1 0,2 1 0,-2 1 2,0-1 0,0 0 1,0 0-1,0 1 0,0-1 1,0 0-1,0 1 1,0-1-1,-1 1 0,1-1 1,0 1-1,-1-1 0,1 3 1,1 5 64,-1 1 0,0 0 1,-1 18-1,0-21-30,1 42 182,-4 96-553,3-144 272,-1 0 1,1 0-1,0 1 1,0-1-1,0 0 1,1 0-1,-1 1 1,0-1-1,0 0 1,1 0-1,-1 1 1,1 1-1,3-4-419,2-9 220,26-74-106,21-44 310,-44 110 79,1 0 0,0 1 0,1 1 0,26-30 1,-32 41-1,0 0 0,1 0 0,0 1 0,0-1 1,0 1-1,0 1 0,13-6 0,-17 8-16,0 0 0,1 0 0,-1 1 1,0-1-1,0 1 0,1 0 0,-1 0 0,0 0 0,0 0 0,1 0 0,-1 0 0,4 1 0,-4 0-4,-1-1 1,1 1-1,-1 0 0,0 0 1,1 0-1,-1 0 0,0 0 0,1 0 1,-1 0-1,0 0 0,0 0 1,0 1-1,0-1 0,0 1 0,0-1 1,0 0-1,0 1 0,-1-1 1,2 3-1,-1 2 27,1-1 0,-1 1 0,0-1 0,0 1 0,-1 0 0,0 10 0,-5 37 229,2-28-124,-17 105-234,19-129 47,1 0 0,0 0 0,0 0 0,-1-1 0,1 1 1,0 0-1,0 0 0,0 0 0,0 0 0,0 0 0,1 0 0,-1 0 0,0 0 0,1 1 0,-1-2 12,1 0 0,-1 0 0,0 0-1,0 0 1,1 0 0,-1 0 0,0 0 0,1 0-1,-1 0 1,0 0 0,1-1 0,-1 1 0,0 0-1,0 0 1,1 0 0,-1-1 0,0 1 0,0 0-1,1 0 1,-1-1 0,0 1 0,0 0 0,0 0 0,1-1-1,-1 1 1,0-1 0,16-27-511,5-31 42,-9 22-317,-8 28 774,1 1-1,0 0 0,0 0 0,0 0 1,1 1-1,0 0 0,13-12 0,-10 10 47,-1 1 0,0-1-1,-1-1 1,8-11-1,-8 11 480,-6 10-468,-1 0-1,0 0 1,0 0 0,0 0 0,0 0-1,0 0 1,0 0 0,1 0 0,-1 0 0,0 0-1,0 0 1,0 0 0,0 0 0,0 0-1,0 0 1,0 0 0,1 0 0,-1 0-1,0 0 1,0 0 0,0 0 0,0 0-1,0 0 1,0 1 0,0-1 0,0 0 0,1 0-1,-1 0 1,0 0 0,0 0 0,0 0-1,0 0 1,0 0 0,0 0 0,0 1-1,0-1 1,0 0 0,0 0 0,0 0 0,0 0-1,0 0 1,0 0 0,0 1 0,0-1-1,1 23 1336,-1-17-1361,-4 56 412,-1-48-117,5 10 458,0-23-607,0 21-38,-2-19-43,1 12-90,1-11-26,-9 21 240,-7 10 63,7-13-372,7-19 91,1 1 1,-1 1-1,1-1 0,-1 0 1,1 0-1,1 0 0,-1 1 1,0 6-1,2-7-232,0-4 109,4-9 71,4-15 96,-3 1-132,1 2 0,18-39 0,26-39 134,1 19-105,-42 64 56,1 2 65,0 0-1,1 1 1,17-14-1,-24 22 65,-4 5-68,0-1 0,0 0-1,0 0 1,0 1-1,0-1 1,0 0-1,0 1 1,0-1-1,0 1 1,0-1-1,2 0 1,-3 1-16,0 0 0,0 0 1,1 0-1,-1 0 1,0 0-1,1 0 0,-1 1 1,0-1-1,1 0 0,-1 0 1,0 0-1,1 0 0,-1 0 1,0 0-1,0 1 1,1-1-1,-1 0 0,0 0 1,0 0-1,1 0 0,-1 1 1,0-1-1,0 0 0,0 0 1,1 1-1,-1-1 0,1 3 15,0-1-1,-1 1 1,1 0-1,-1-1 0,1 1 1,-1-1-1,0 1 0,0 3 1,-7 85 192,4-65-279,1 0 1,3 53-1,-1-77 41,0 1 1,1-1-1,-1 0 0,1 1 1,-1-1-1,1 0 1,0 1-1,0-1 1,0 0-1,0 0 0,1 0 1,2 4-1,-3-6 16,-1 1 1,1-1-1,0 1 0,0-1 0,0 1 1,-1-1-1,1 0 0,0 1 0,0-1 1,0 0-1,0 0 0,0 0 0,0 0 1,0 0-1,0 0 0,0 0 0,0 0 1,-1 0-1,1 0 0,0 0 0,0 0 1,0-1-1,0 1 0,0 0 0,0-1 1,0 1-1,-1 0 0,1-1 0,0 1 1,0-1-1,-1 0 0,1 1 0,0-1 1,-1 0-1,2-1 0,8-8-43,-1 0 1,0-1-1,0 0 0,-1-1 1,9-19-1,-10 19 110,0-1 0,1 2 0,0-1 0,1 1 0,12-12-1,-21 23-49,0-1-1,0 1 0,1 0 0,-1 0 0,0-1 0,0 1 0,1 0 1,-1 0-1,0 0 0,1-1 0,-1 1 0,0 0 0,1 0 0,-1 0 1,0 0-1,1 0 0,-1 0 0,0 0 0,1 0 0,-1 0 1,0 0-1,1 0 0,-1 0 0,0 0 0,1 0 0,-1 0 0,0 0 1,1 0-1,-1 0 0,0 0 0,1 0 0,-1 1 0,0-1 0,0 0 1,1 0-1,-1 0 0,0 1 0,0-1 0,1 0 0,-1 0 0,0 1 1,0-1-1,1 0 0,-1 0 0,0 1 0,0-1 0,0 0 0,0 1 1,0-1-1,1 0 0,-1 1 0,0-1 0,5 22 166,-4-19-149,2 15 19,1-1-1,1 0 1,0 0-1,11 21 0,-12-30-78,-1-1 1,1 0-1,1 0 0,-1-1 0,1 1 0,0-1 0,1 0 0,0 0 0,0-1 1,0 0-1,13 9 0,-17-13 31,0 0 1,0 0 0,1 0 0,-1 0-1,0-1 1,1 1 0,-1-1-1,0 0 1,1 1 0,-1-1-1,0 0 1,1 0 0,-1 0-1,4-2 1,-1 1-11,-1 0 0,0 0 0,0-1 0,0 0 1,-1 0-1,1 0 0,5-4 0,2-3-3,-1 0 0,0-1 0,17-22 0,0-8 70,-21 29 97,0 1 1,1 1 0,13-15-1,-20 25-137,1 0-1,-1 0 0,1 0 1,-1-1-1,1 1 0,-1 0 0,0 0 1,0 0-1,1 0 0,-1 0 0,0 0 1,0 1-1,0-1 0,0 0 1,0 0-1,0 0 0,-1 1 0,2 30 178,-1-32-170,0 12-181,1 0 1,3 20-1,-1-26-2275,-2-17-422,-1-15-1002</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15.912"/>
    </inkml:context>
    <inkml:brush xml:id="br0">
      <inkml:brushProperty name="width" value="0.025" units="cm"/>
      <inkml:brushProperty name="height" value="0.025" units="cm"/>
    </inkml:brush>
  </inkml:definitions>
  <inkml:trace contextRef="#ctx0" brushRef="#br0">1 1 9344,'4'36'3520,"1"-29"-2752,2 4-288,-2-8-320,2-3-1824,2-3-704,-1-8-1088,-1-7-416</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63"/>
    </inkml:context>
    <inkml:brush xml:id="br0">
      <inkml:brushProperty name="width" value="0.2" units="cm"/>
      <inkml:brushProperty name="height" value="0.2" units="cm"/>
    </inkml:brush>
  </inkml:definitions>
  <inkml:trace contextRef="#ctx0" brushRef="#br0">129 2 256,'7'-2'186,"-3"4"839,-4-2 148,1 2-677,0-1 0,-1 1 0,1 0 0,-1 0 0,1-1 0,-1 1 0,0 0 0,0 0 0,0 3 0,-4 161 2000,4-49-2700,-12 440-14,-23-288 1262,18-156-728,-32 184-1313,45-281-1414,-11 29 1,8-23-566</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16.822"/>
    </inkml:context>
    <inkml:brush xml:id="br0">
      <inkml:brushProperty name="width" value="0.025" units="cm"/>
      <inkml:brushProperty name="height" value="0.025" units="cm"/>
    </inkml:brush>
  </inkml:definitions>
  <inkml:trace contextRef="#ctx0" brushRef="#br0">3 350 1920,'-3'29'663,"4"19"5910,1-11-1932,-2-37-4640,0 0 0,0 1 1,0-1-1,0 0 0,0 0 0,0 0 1,0 0-1,0 0 0,0 0 0,0 0 0,0 0 1,0 0-1,0 0 0,0 0 0,1 0 1,-1 0-1,0 0 0,0 0 0,0 0 0,0 0 1,0 0-1,0 0 0,0 1 0,0-1 1,0 0-1,0 0 0,0 0 0,1 0 1,-1 0-1,0 0 0,0 0 0,0 0 0,0-1 1,0 1-1,0 0 0,0 0 0,0 0 1,0 0-1,0 0 0,0 0 0,1 0 0,-1 0 1,0 0-1,0 0 0,0 0 0,0 0 1,0 0-1,0 0 0,0 0 0,0 0 1,0 0-1,0 0 0,0-1 0,0 1 0,0 0 1,0 0-1,0 0 0,0 0 0,0 0 1,0 0-1,0 0 0,0 0 0,5-6-99,28-62-137,7-11 203,-34 68 77,1-1 1,1 1-1,-1 1 0,2 0 1,-1 0-1,2 0 0,13-10 1,-23 19-24,1 1 0,0-1 1,0 0-1,0 1 0,-1 0 1,1-1-1,0 1 0,0-1 1,0 1-1,0 0 1,0 0-1,0-1 0,0 1 1,0 0-1,0 0 0,0 0 1,-1 0-1,1 0 0,1 0 1,-1 1-1,0-1 0,-1 0 0,1 1 0,0-1 0,-1 1 0,1-1 0,0 1 0,-1-1 1,1 1-1,-1-1 0,1 1 0,-1 0 0,1-1 0,-1 1 0,0 0 0,1-1 0,-1 1 0,1 1 0,0 5 98,1-1-1,-1 1 0,0-1 0,0 12 0,0-3-24,3 16 41,8 39-88,-11-63-65,2 0 0,-1 0 0,1 0 0,-1-1 0,2 1 0,-1-1 0,8 10 0,-10-15 8,0 0 1,0 0-1,-1 0 0,1 0 1,0 0-1,0 0 0,0 0 1,1 0-1,-1 0 0,0-1 1,0 1-1,0-1 1,0 1-1,1-1 0,-1 1 1,0-1-1,1 1 0,-1-1 1,0 0-1,1 0 0,-1 0 1,2 0-1,-1 0-1,1-1 0,-1 0 0,0 1 0,0-1 0,0 0 0,0 0 0,1 0 0,-1-1 1,-1 1-1,1 0 0,3-4 0,3-2-7,-1-1 1,-1 0 0,0-1-1,9-14 1,-4 3-58,46-74-124,-54 93 927,-2 7-375,-1 10-107,0-13-132,-1 14-87,2 0 1,0 0-1,0-1 0,2 1 0,0-1 0,10 30 1,-13-44-40,1-1 0,-1 0 0,1 0 0,-1 1 0,1-1 0,-1 0 0,1 0 0,0 0 0,0 0 0,0 0 0,0 0 0,-1 0 0,1 0 0,0 0 0,1 0 0,-1 0 0,0 0 0,0-1 0,0 1 0,0 0 0,1-1 0,-1 1 0,0-1 0,0 0 0,1 1 0,-1-1 0,0 0 0,1 0 0,-1 0 0,1 0 0,0 0 0,1 0-6,-1-1 0,1 0-1,-1 0 1,0 0 0,1-1-1,-1 1 1,0 0 0,0-1 0,0 1-1,0-1 1,0 0 0,0 0-1,-1 1 1,1-1 0,-1 0-1,2-3 1,61-111-119,-43 75 187,-19 38-30,-1 1 1,0-1 0,1 1-1,-1 0 1,1 0-1,0-1 1,-1 1 0,1 0-1,4-2 1,-6 3-15,1 1 1,0 0-1,0 0 1,0-1-1,0 1 1,-1 0-1,1 0 1,0 0-1,0 0 1,0 0-1,0 0 1,0 0-1,0 0 1,0 0-1,0 0 1,-1 0-1,1 1 1,0-1-1,0 0 0,0 1 1,0-1-1,-1 0 1,1 1-1,0-1 1,0 1-1,-1-1 1,1 1-1,0 0 1,-1-1-1,2 2 1,-1-1-29,1 1 0,0-1 1,0 0-1,0 0 0,0 0 0,0 0 1,0 0-1,0 0 0,0-1 0,0 1 1,0-1-1,0 1 0,0-1 0,1 0 1,-1 0-1,0 0 0,0 0 0,0 0 1,0 0-1,1-1 0,-1 1 1,0-1-1,0 1 0,2-2 0,1 0-24,0-1-1,0 1 0,-1-1 0,0 1 1,1-1-1,-1-1 0,0 1 0,0-1 1,4-4-1,0-3-46,0-1 1,0 0-1,-1 0 0,-1 0 1,0-1-1,-1 0 0,0 0 1,-1-1-1,0 1 1,3-27-1,-7 37 158,0 0 1,0-1 0,0 1-1,0-1 1,-1 1-1,1 0 1,-1-1-1,0 1 1,0 0 0,0 0-1,0 0 1,-1 0-1,1 0 1,-1 0-1,0 0 1,0 0 0,0 0-1,-3-2 1,3 3-56,1 1 1,-1 0 0,0 0-1,1-1 1,-1 1 0,0 0-1,0 1 1,0-1-1,0 0 1,0 0 0,0 1-1,0 0 1,0-1 0,0 1-1,0 0 1,0 0 0,0 0-1,0 0 1,0 0 0,0 0-1,0 1 1,0-1-1,0 1 1,0-1 0,0 1-1,0 0 1,0 0 0,0 0-1,0 0 1,1 0 0,-3 1-1,1 1-8,-1 0 0,1 0 1,-1 1-1,1-1 0,0 1 0,0-1 0,1 1 0,-1 0 0,1 0 1,0 0-1,0 1 0,-2 6 0,-2 7 146,-5 33 0,9-40-130,-24 202 203,16-112-263,-6 10 227,-4-1 1,-5-1 0,-68 183-1,84-266-62,8-20-120,-1-1 0,0 1-1,0 0 1,-1 0-1,1-1 1,-6 7 0,9-12-7,-1 0 0,0 0 0,0 0 0,0 0 0,0 0 0,0-1 0,-1 1 0,1 0 0,0 0 0,0 0 0,0 0 0,0 0 0,0 0 0,0 0 0,0 0 0,0 0 0,0 0 0,0 0 0,0-1 0,0 1 0,0 0 0,0 0 0,0 0 0,0 0 0,0 0 0,0 0 0,0 0 0,0 0 0,-1 0 0,1 0 0,0 0 0,0 0 0,0 0 0,0 0 0,0 0 0,0 0 0,0 0 0,0 0 0,0 0 0,0 0 0,-1 0 0,1 0 0,0 0 0,0 0 0,0 0 0,0 0 0,0 0 0,0 0 0,0 0 0,0 0 1,0 0-1,0 0 0,0 0 0,-1 0 0,1 0 0,0 0 0,0 0 0,0 0 0,0 0 0,0 0 0,0 1 0,1-11-74,11-40-100,3 1 0,34-75-1,-45 114 134,7-19-230,3 0-1,0 1 1,36-51-1,112-105-5458,-161 183 5685,43-46-2992</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18.256"/>
    </inkml:context>
    <inkml:brush xml:id="br0">
      <inkml:brushProperty name="width" value="0.025" units="cm"/>
      <inkml:brushProperty name="height" value="0.025" units="cm"/>
    </inkml:brush>
  </inkml:definitions>
  <inkml:trace contextRef="#ctx0" brushRef="#br0">101 8 4480,'5'-7'3520,"-8"13"-288,-8 13-1387,2-3-1256,1 0 0,0 0 0,1 1-1,-8 29 1,4-12-93,4-13-487,0 0 0,1 1-1,2 0 1,0 0 0,1 0 0,1 0 0,2 0 0,2 37 0,-2-57-40,1 0 1,-1 1 0,1-1-1,-1 1 1,1-1-1,0 0 1,0 1 0,0-1-1,0 0 1,1 0-1,-1 0 1,3 4 0,-3-5 19,0-1 0,0 1 0,0 0 0,1-1 0,-1 1 1,0-1-1,0 1 0,0-1 0,0 1 0,1-1 0,-1 0 1,0 1-1,0-1 0,0 0 0,1 0 0,-1 0 0,0 0 1,0 0-1,1-1 0,-1 1 0,0 0 0,0 0 0,1-1 1,-1 1-1,0-1 0,0 1 0,1-1 0,3-2-14,0 0-1,-1 0 0,0 0 1,1 0-1,-1-1 0,0 1 1,5-8-1,24-34-15,-25 33 42,56-98-303,-45 74 277,33-48 0,-51 83 53,0-1 0,0 1-1,0-1 1,1 1 0,-1 0 0,0 0 0,1-1 0,1 0-1,2 3 229,-3 8-69,-9 81 128,7-79-383,0 0 1,1 0-1,0 0 1,5 18-1,-6-27 49,1 1-1,0-1 1,-1 0-1,1 0 1,0 0-1,0 0 1,0 0-1,1 0 1,-1 0-1,0 0 1,1 0-1,-1 0 1,1-1-1,0 1 1,-1 0-1,1-1 1,0 0-1,0 1 1,0-1-1,0 0 1,0 0-1,0 0 1,0 0-1,1 0 1,-1-1-1,0 1 1,0-1-1,1 0 1,3 1-1,-3-1-2,0-1 0,0 1 0,1-1-1,-1 1 1,0-1 0,0 0 0,0 0-1,0 0 1,0-1 0,0 1 0,-1-1-1,1 0 1,0 1 0,3-4 0,2-3-37,0 0 0,12-17 0,-6 8 95,59-85 422,-65 94-489,4-5-140,-2-2 171,-9 13-16,0 1 0,0 0 1,0-1-1,0 1 0,0-1 1,0 0-1,-1 1 0,1-1 1,0 0-1,-1 1 0,1-1 1,-1 0-1,0 0 0,1 0 1,-1-2-1,-1-5-33,1-6 360,2 14-118,1 8-77,2 8 24,-1 1 1,-1-1 0,0 1-1,1 19 1,-3 65 455,-1-61-338,-3 70 156,-4 0 0,-32 156 0,34-225-483,4-29-2,-1 0 1,1 0 0,-2 0 0,0 0 0,-6 15 0,9-26 66,0 1 1,0-1-1,0 0 1,0 0-1,0 0 1,0 0 0,0 0-1,0 0 1,0 0-1,0 0 1,0 1-1,0-1 1,0 0-1,0 0 1,0 0-1,0 0 1,0 0-1,0 0 1,0 0-1,0 0 1,0 0 0,0 0-1,0 1 1,0-1-1,-1 0 1,1 0-1,0 0 1,0 0-1,0 0 1,0 0-1,0 0 1,0 0-1,0 0 1,0 0 0,0 0-1,-1 0 1,1 0-1,0 0 1,0 0-1,0 0 1,0 0-1,0 0 1,0 0-1,0 0 1,0 0-1,-1 0 1,1 0-1,0 0 1,0 0 0,0 0-1,0 0 1,0 0-1,0 0 1,0 0-1,0 0 1,0-1-1,0 1 1,-1 0-1,-1-9-106,0-13-23,5-43-54,18-106 0,-14 132 171,2 1-1,1 0 0,2 1 1,2 0-1,1 1 0,37-65 1,-39 81 32,2 0 1,-1 1-1,2 1 1,1 0 0,20-17-1,-23 24 40,1 0-1,1 0 1,-1 2-1,1 0 1,1 0-1,0 2 1,24-8-1,-38 14-79,1 0-1,-1 1 1,0-1 0,1 1-1,-1-1 1,7 1 0,-9 0 14,0 0 0,-1 0 1,1 1-1,0-1 1,0 0-1,-1 0 0,1 0 1,0 1-1,0-1 0,-1 0 1,1 1-1,0-1 0,-1 0 1,1 1-1,-1-1 1,1 1-1,-1-1 0,1 1 1,-1-1-1,1 1 0,-1 0 1,1-1-1,-1 1 0,1 0 1,-1-1-1,0 1 1,0 0-1,1-1 0,-1 1 1,0 0-1,0 0 0,0-1 1,0 1-1,0 0 0,0 1 1,0 3 16,-1 1-1,0-1 1,0 0 0,0 0-1,-1 0 1,0 0 0,0 0-1,0 0 1,0 0 0,-1-1-1,-4 7 1,-4 3 11,1-1-1,-16 15 1,11-14-106,2 1-97,-21 15 0,30-27-107,0 0-1,0 0 0,0 0 0,-1-1 0,1 0 0,0 1 0,-1-2 0,0 1 0,0-1 0,-7 2 0,-9-4-3413</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20.808"/>
    </inkml:context>
    <inkml:brush xml:id="br0">
      <inkml:brushProperty name="width" value="0.025" units="cm"/>
      <inkml:brushProperty name="height" value="0.025" units="cm"/>
    </inkml:brush>
  </inkml:definitions>
  <inkml:trace contextRef="#ctx0" brushRef="#br0">93 501 4224,'0'0'32,"0"0"1,0 0 0,0 0-1,0 0 1,0 0-1,0 0 1,0 0-1,0 0 1,0 0-1,0 0 1,0 0 0,0 0-1,1 0 1,-1 0-1,0 0 1,0 0-1,0 0 1,0 0-1,0 0 1,0 0 0,0 0-1,0 0 1,0 0-1,0 0 1,0 0-1,0 0 1,0 0-1,0 0 1,0 0-1,0 0 1,0 0 0,1 0-1,-1 0 1,0 0-1,0 0 1,0 0-1,0 0 1,0 0-1,0 0 1,0 0 0,0 0-1,0 0 1,0 0-1,0 0 1,0 1-1,0-1 1,0 0-1,0 0 1,0 0 0,0 0-1,0 0 1,0 0-1,0 0 1,0 0-1,0 0 1,0 0-1,0 0 1,0 0 0,0 0-1,5-7 566,4-12-813,-6 11-1,-1 1-1,-1 0 1,1-1 0,-1-10 0,0 8 979,-1 1 0,-1 0 0,0-1 1,0 1-1,-1 0 0,-3-9 0,-3-9-77,-18-37 0,20 53-596,0 0-1,0 0 1,-1 1-1,-1 0 1,-14-15-1,20 23-79,0 0 30,0 1-1,0-1 1,0 0 0,1 0-1,-1 0 1,0-1 0,1 1-1,-3-5 1,4 7-31,0-1-1,0 1 1,0-1-1,0 1 1,0-1 0,0 1-1,0-1 1,0 1-1,0 0 1,0-1-1,1 1 1,-1-1-1,0 1 1,0-1 0,0 1-1,0-1 1,1 1-1,-1 0 1,0-1-1,1 0 1,13-8 68,19-5-116,0 3-1,1 1 1,41-7 0,1-1-17,36-8 161,-91 22-41,-1 1 1,1 2-1,32 0 1,-50 1-48,-1 0 0,1 1 1,-1-1-1,1 1 0,-1-1 1,1 1-1,-1 0 0,1 0 1,-1 0-1,0 0 0,1 0 1,2 3-1,-4-3-3,0 0 1,1 1-1,-1-1 0,0 1 1,0-1-1,0 1 1,0 0-1,0 0 0,0-1 1,0 1-1,-1 0 0,1 0 1,-1 0-1,1 0 0,-1 0 1,0 3-1,2 19 179,-5 40-1,2-47-121,0 0 0,1 0 0,0 0 0,2 0 0,3 22 0,0-22-137,0 0 1,1-1-1,0 0 1,2 0-1,0-1 1,16 25-1,-20-35 63,0 0-1,0 0 0,0 0 1,1 0-1,0-1 0,0 1 1,0-1-1,0-1 0,0 1 1,1-1-1,0 0 0,-1 0 1,1 0-1,1-1 0,-1 0 1,0 0-1,0-1 1,1 0-1,-1 0 0,0 0 1,8-1-1,-7 0 30,1-2 1,0 1-1,-1-1 1,1 0 0,-1-1-1,0 0 1,1 0-1,-1 0 1,8-7-1,6-3 79,30-27 0,-22 15-235,-2-2 1,40-48-1,-54 59 123,-1-1-1,-1-1 0,0-1 0,-1 1 0,-1-1 1,8-27-1,-15 39-1,0-1 0,-1 1 0,0-1 0,0 1 0,-1-1 0,0 1 0,0 0 0,-1-1 0,-2-11 0,2 17-17,1 0-1,-1-1 1,1 1 0,-1 0-1,0 0 1,0-1-1,0 1 1,0 0 0,0 0-1,0 0 1,-1 0 0,1 0-1,-1 1 1,1-1-1,-1 0 1,0 1 0,0-1-1,0 1 1,0 0 0,0-1-1,0 1 1,0 0-1,0 0 1,0 0 0,0 1-1,-1-1 1,1 0 0,0 1-1,-1-1 1,1 1-1,0 0 1,-1 0 0,-3 0-1,2 1 22,-1-1 0,0 1 0,1 0 0,-1 0-1,1 1 1,-1 0 0,1-1 0,-1 1 0,1 1-1,0-1 1,0 1 0,0-1 0,-6 6 0,6-3 42,-1 0 1,1 0-1,0 1 1,0-1-1,1 1 1,0 0-1,0 0 0,-5 12 1,4-4-28,1-1 1,0 1-1,1 0 0,0 1 0,1-1 1,1 0-1,0 0 0,4 24 1,0-16-18,1-1 0,0 0 0,2-1 1,17 38-1,-18-46 93,0 0 0,1 0 0,1-1 0,0 0 1,1 0-1,0-1 0,0 0 0,21 17 0,-25-24-66,0 1 0,0-1 1,0 0-1,1-1 0,-1 1 1,1-1-1,0 0 0,-1-1 1,9 2-1,-10-2-45,0-1 0,0 0 1,-1 0-1,1 0 0,0-1 1,0 1-1,0-1 0,0 0 1,0 0-1,-1 0 0,1-1 1,0 1-1,-1-1 0,1 0 1,3-3-1,2-1-107,0-2 0,0 0 0,-1 0 0,0 0 0,9-13 0,31-51-274,-36 51 406,2 1-1,0 0 1,21-22-1,-27 34 36,1 1 0,-1 0 0,1 0 0,0 1 0,1 0 0,-1 1 0,1 0 0,19-6 0,-25 9 3,1 1 0,0 0-1,-1 0 1,1 0 0,0 0 0,0 1-1,-1 0 1,1 0 0,0 0 0,0 0 0,-1 1-1,1 0 1,0 0 0,0 0 0,-1 1-1,1-1 1,-1 1 0,0 0 0,1 1 0,-1-1-1,0 1 1,4 3 0,-5-3-23,0 0 0,-1 0-1,0 0 1,0 0 0,0 0 0,0 1 0,0-1 0,0 0-1,-1 1 1,0 0 0,0-1 0,0 1 0,0 0 0,0 0-1,-1 0 1,0-1 0,0 6 0,0 5-35,-1 0 0,-1 0 0,-4 17 0,1-10-49,-1-1 0,-1 0 1,0 0-1,-1 0 1,-16 26-1,16-33-223,0-1 0,-1-1 0,0 0 0,-1 0 0,0 0 0,-1-1 0,0-1 0,-22 15 0,33-23 273,-1-1 0,0 1 1,0 0-1,0-1 0,0 1 1,0-1-1,0 1 0,0-1 1,0 1-1,0-1 0,0 0 1,0 0-1,-1 1 0,1-1 1,0 0-1,0 0 0,0 0 1,0 0-1,0 0 0,0 0 1,-1-1-1,1 1 0,0 0 1,0-1-1,0 1 0,0 0 1,0-1-1,0 1 0,0-1 1,-1 0-1,1-1-33,0 1 0,0-1 0,0 1 1,1-1-1,-1 1 0,0-1 0,1 1 0,-1-1 0,1 1 0,-1-1 0,1 0 1,0 1-1,0-1 0,0 0 0,0 1 0,0-1 0,0 0 0,0 1 1,1-3-1,2-7-1545,0 1-1,7-16 1,-5 14 474,10-27-1234</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22.083"/>
    </inkml:context>
    <inkml:brush xml:id="br0">
      <inkml:brushProperty name="width" value="0.025" units="cm"/>
      <inkml:brushProperty name="height" value="0.025" units="cm"/>
    </inkml:brush>
  </inkml:definitions>
  <inkml:trace contextRef="#ctx0" brushRef="#br0">90 561 3712,'0'0'43,"0"0"-1,0 0 1,0 0-1,0 0 1,-1 0 0,1 0-1,0 0 1,0 0-1,0 1 1,-1-1 0,1 0-1,0 0 1,0 0 0,0 0-1,-1 0 1,1 0-1,0 0 1,0-1 0,0 1-1,-1 0 1,1 0 0,0 0-1,0 0 1,0 0-1,-1 0 1,1 0 0,0 0-1,0 0 1,0 0-1,0-1 1,0 1 0,-1 0-1,1 0 1,-3-10 34,3-18-2174,0 17 945,1 4 440,-2-9 3657,-3 14-328,-4 6-310,3 1-1579,0 0 0,0 0 0,1 1 0,-1 0 0,1 0 0,-5 9 0,4-5-481,1 0-1,1-1 1,-6 20-1,5-5-392,1 1 1,0-1-1,2 27 0,1-37 94,1 0-1,4 27 1,-5-38 41,1 1-1,0-1 1,0 1-1,0-1 1,1 0-1,-1 0 1,1 1 0,-1-1-1,1 0 1,0 0-1,0-1 1,1 1-1,-1 0 1,0-1 0,1 1-1,0-1 1,3 3-1,-4-5 9,0 1 0,0 0 0,0-1-1,0 1 1,-1-1 0,1 0 0,0 0 0,0 0-1,0 0 1,0 0 0,0 0 0,0 0 0,0-1-1,0 1 1,0-1 0,0 1 0,0-1-1,0 0 1,-1 1 0,1-1 0,2-2 0,5-2-4,0-2 1,14-10 0,-18 12-6,12-11-51,0-1 0,-1 0 0,-1-2-1,20-30 1,3-4 299,-32 42 47,-6 9-15,-1 8-24,-8 16-141,2 0 0,1 1 1,0 0-1,-3 38 1,8-46-145,1-1 1,0 1-1,1 0 0,1 0 1,0 0-1,1-1 0,6 18 1,-8-29 31,0 0 1,0-1 0,0 1-1,0-1 1,1 1 0,-1-1-1,1 0 1,-1 0 0,1 1-1,0-1 1,0 0 0,0-1 0,0 1-1,0 0 1,0 0 0,0-1-1,1 1 1,-1-1 0,0 0-1,1 0 1,-1 0 0,1 0-1,0 0 1,-1 0 0,1-1-1,0 1 1,-1-1 0,1 0 0,0 0-1,0 0 1,-1 0 0,1 0-1,0-1 1,-1 1 0,1-1-1,0 0 1,-1 1 0,1-1-1,-1-1 1,1 1 0,-1 0 0,3-2-1,11-7 37,-2 0 0,1 0 0,-1-2 0,20-20-1,44-59-43,-36 40 19,-4-3-1,-1-1 1,57-117 0,-26 5 135,-54 127-188,-2-1 0,8-49 1,-19 84 55,0 0 0,-1 0 0,0 0 0,0 0 0,0 0 0,-1 0 0,0 0 0,0 0 0,0 0 0,-1 0 0,0 1 0,-3-8 1,4 11 23,0 0 0,0 0 1,-1 0-1,1 0 0,-1 0 1,0 0-1,1 1 1,-1-1-1,0 0 0,0 1 1,0-1-1,0 1 0,0 0 1,-1 0-1,1 0 1,0 0-1,-1 0 0,1 0 1,0 1-1,-1-1 0,1 1 1,-1-1-1,1 1 1,-1 0-1,1 0 0,-1 0 1,1 0-1,0 1 0,-1-1 1,1 1-1,-4 0 1,2 1-13,0 0 1,0 0 0,0 0 0,0 0 0,0 0 0,0 1-1,1-1 1,-1 1 0,1 0 0,-1 0 0,1 1-1,0-1 1,1 1 0,-1-1 0,1 1 0,-3 5 0,-3 6-114,0 2 1,-9 28 0,5-4-116,1 0 1,-10 83 0,13 87 133,11-139 119,14 72-1,-14-126-42,0 0-1,2-1 0,0 1 1,1-1-1,1 0 0,0-1 1,2 0-1,17 27 0,-21-35 42,1-1-1,0 1 1,1-2-1,0 1 1,0 0-1,0-1 0,1-1 1,0 1-1,0-1 1,0 0-1,1-1 1,-1 0-1,1-1 1,0 1-1,0-2 0,0 1 1,1-1-1,10 1 1,-10-3 6,1 0 1,-1 0-1,0-1 1,1 0-1,-1-1 0,0 0 1,1 0-1,-1-1 1,-1-1-1,11-4 0,-6 1-44,0-1-1,0-1 1,-1 0 0,0-1-1,21-20 1,-1-7-93,-2-1 0,-1-2 0,28-50 0,-52 81 89,25-42 40,-2-2 0,41-102 0,-63 135 43,-3 11 94,0 0 0,-1 0-1,0 0 1,-1-1 0,0 1-1,1-17 1,-9 55 139,4 6-158,3-1 1,0 1-1,3 0 1,7 34-1,-3-18-224,21 125-214,-9-54-2883,-20-115 1319,-4-11-897,-1-8-655</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22.426"/>
    </inkml:context>
    <inkml:brush xml:id="br0">
      <inkml:brushProperty name="width" value="0.025" units="cm"/>
      <inkml:brushProperty name="height" value="0.025" units="cm"/>
    </inkml:brush>
  </inkml:definitions>
  <inkml:trace contextRef="#ctx0" brushRef="#br0">12 160 6656,'-11'-53'4186,"11"52"-4069,0 1 0,0-1 0,0 0-1,0 1 1,0-1 0,0 0 0,0 1-1,1-1 1,-1 0 0,0 1 0,1-1-1,-1 1 1,0-1 0,1 0 0,-1 1-1,0-1 1,1 1 0,-1-1 0,1 1-1,-1-1 1,1 1 0,-1 0 0,1-1-1,0 1 1,-1 0 0,1-1 0,-1 1-1,1 0 1,0 0 0,0-1 0,22-5 768,-22 5-840,173-28 307,-83 6-1182,-32 2-5151,-38 11 2808</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22.801"/>
    </inkml:context>
    <inkml:brush xml:id="br0">
      <inkml:brushProperty name="width" value="0.025" units="cm"/>
      <inkml:brushProperty name="height" value="0.025" units="cm"/>
    </inkml:brush>
  </inkml:definitions>
  <inkml:trace contextRef="#ctx0" brushRef="#br0">235 1 5760,'0'0'245,"-1"1"0,1 0 0,0 0 0,0 0 0,-1-1 1,1 1-1,-1 0 0,1 0 0,-1-1 0,1 1 0,-1 0 0,1-1 1,-1 1-1,0-1 0,1 1 0,-1-1 0,0 1 0,1-1 0,-1 1 1,0-1-1,-1 1 0,-22 9 535,13-6-313,-6 5-10,0 0 0,1 1 0,1 1 0,0 1 0,0 0 0,-20 22 1,26-25-497,1 0 1,0 1 0,0 0 0,1 0-1,-6 12 1,13-21 17,-1 0 0,1 0 0,-1 1 0,1-1 0,-1 1-1,1-1 1,0 0 0,0 1 0,0-1 0,0 1 0,0-1 0,0 0-1,0 1 1,0-1 0,0 1 0,1-1 0,-1 0 0,0 1 0,1-1 0,1 3-1,-1-2-3,1 0-1,0 1 1,0-1-1,0 0 0,0 0 1,0 0-1,1 0 1,-1 0-1,4 2 1,3 1-15,0-1 1,1 1 0,-1-2-1,19 5 1,20 3 77,-21-6-17,-1 1 0,41 16 1,-65-22 7,-1 1-1,1 0 1,-1 0 0,0-1 0,1 1 0,-1 0 0,0 0 0,1 0 0,-1 0 0,0 1 0,1 0 0,-2-1-8,1-1 1,-1 1-1,0 0 0,1-1 1,-1 1-1,0 0 0,0 0 1,1-1-1,-1 1 0,0 0 1,0 0-1,0-1 0,0 1 1,0 0-1,0 0 0,-1 1 1,0 2 90,0-1 1,-1 1-1,0-1 1,0 0 0,0 0-1,0 1 1,-4 3-1,-10 11 195,-1 0 0,0-1 0,-1-1 0,0-1 0,-2-1 0,-23 14 0,32-21-481,7-4 4,1-1 1,-1 1-1,0-1 1,0 0-1,0 0 1,0 0-1,-5 0 1,8-1 66,1-1 0,-1 0 1,0 0-1,0 0 0,0 0 0,0 0 1,0 0-1,1-1 0,-1 1 0,0 0 1,0 0-1,0-1 0,1 1 1,-1 0-1,0-1 0,0 1 0,0-1 1,-1 0-139,1 0 1,0-1-1,0 1 1,0 0-1,1 0 1,-1-1-1,0 1 1,0-1-1,1 1 1,-1-1-1,1 1 1,-1-3-1,-3-26-3396</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23.510"/>
    </inkml:context>
    <inkml:brush xml:id="br0">
      <inkml:brushProperty name="width" value="0.025" units="cm"/>
      <inkml:brushProperty name="height" value="0.025" units="cm"/>
    </inkml:brush>
  </inkml:definitions>
  <inkml:trace contextRef="#ctx0" brushRef="#br0">5 15 5504,'9'-1'3829,"-3"-5"-3764,-2 0-20,-14 4 704,9 2-694,0 0 0,1 0 0,-1 1 1,1-1-1,-1 0 0,0 0 0,1 0 1,-1 1-1,1-1 0,-1 0 0,1 1 1,-1-1-1,1 0 0,-1 1 0,1-1 1,0 1-1,-1-1 0,1 0 0,-1 1 1,1-1-1,0 1 0,-1-1 1,1 1-1,0 0 0,0-1 0,-1 1 1,1-1-1,0 1 0,0-1 0,0 1 1,0 0-1,0 0 0,-1 25 832,1-18-675,0 29 196,9 312 1451,8-68-3374,-16-277 889,-1 0 1,1 1-1,0-1 0,0 0 0,2 7 1,2-8-3354,-2-7 406</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23.861"/>
    </inkml:context>
    <inkml:brush xml:id="br0">
      <inkml:brushProperty name="width" value="0.025" units="cm"/>
      <inkml:brushProperty name="height" value="0.025" units="cm"/>
    </inkml:brush>
  </inkml:definitions>
  <inkml:trace contextRef="#ctx0" brushRef="#br0">16 134 5632,'-1'0'142,"0"0"-1,0 0 1,0-1 0,1 1 0,-1 0-1,0 0 1,0 0 0,0-1 0,1 1 0,-1 0-1,0-1 1,0 1 0,1-1 0,-1 1-1,-1-2 1,2 2-128,0 0 0,0-1 0,-1 1 0,1 0 0,0 0 0,0-1 0,0 1 0,0 0 0,0-1 0,0 1 0,0 0 0,0-1 0,0 1 1,0 0-1,-1-1 0,2 1 0,-1 0 0,0-1 0,0 1 0,0 0 0,0-1 0,0 1 0,0 0 0,0-1 0,0 1 0,0 0 0,1 0 0,-1-1 0,0 1 0,0 0 0,0 0 0,1-1 0,-1 1 0,0 0 0,0 0 0,1-1 0,-1 1 0,0 0 0,0 0 0,1 0 0,-1 0 0,0-1 0,1 1 0,1 0 359,0-1 0,0 1 0,0-1-1,1 1 1,-1 0 0,0 0 0,0 0 0,0 0 0,5 1-1,1 0 353,23-2 831,42-5 0,-51 2-1485,0-1 0,-1 0 0,1-2 0,38-17 0,29-12-2970,-43 18-2794,-22 8 2648</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26.478"/>
    </inkml:context>
    <inkml:brush xml:id="br0">
      <inkml:brushProperty name="width" value="0.025" units="cm"/>
      <inkml:brushProperty name="height" value="0.025" units="cm"/>
    </inkml:brush>
  </inkml:definitions>
  <inkml:trace contextRef="#ctx0" brushRef="#br0">10 147 4736,'-1'1'319,"0"0"-1,1 0 1,-1 0 0,0 0 0,1 0-1,-1 0 1,0 1 0,1-1-1,0 0 1,-1 0 0,1 1 0,0-1-1,0 0 1,-1 0 0,1 1 0,0 1-1,-1 1 125,1-4-450,6-1-45,-2 1 22,0-1-1,0 0 0,0 0 0,0 0 1,0 0-1,0-1 0,0 0 1,6-3-1,-5 2 60,-1 1 0,1-1 0,0 1 1,0 1-1,6-2 0,47-6 1115,112-3 0,-88 12-1078,0 4-1,123 21 1,-61 4-67,141 26 1192,2-21-541,-130-27-664,-1-7 0,221-28 0,-83-8 104,-205 19-60,-60 10 9,52-5-1,-59 11 319,40 2 1,-60-1-324,-1 0 0,0 0 1,0 0-1,0 1 1,0-1-1,0 0 0,0 0 1,0 1-1,0-1 1,0 0-1,0 1 1,0-1-1,0 1 0,0 0 1,0-1-1,0 1 1,0 0-1,0-1 1,0 1-1,-1 0 0,1 0 1,0 0-1,-1 0 1,1 0-1,-1 0 1,1 0-1,-1 0 0,1 0 1,-1 0-1,1 0 1,-1 0-1,0 0 0,0 0 1,0 0-1,1 0 1,-1 0-1,0 1 1,-1-1-1,1 1 0,-1 5 93,-1 0 0,1 0 0,-2 0 0,1 0 0,-4 7 0,0 1 22,0 1-166,1 0-1,1 1 1,1-1-1,0 1 1,1 0-1,1 27 1,0-29-2,2 0 0,0 0 1,4 24-1,-3-33-41,0 0-283,0-16 181,0-2 165,0 0 1,-1 0-1,-1 0 1,0-1-1,-1 1 0,-1 0 1,-2-13-1,-25-84 99,23 91-77,2 6 46,-1 0 0,0 1 0,-1-1 0,-1 1 0,0 0 0,-15-18-1,10 16-30,0 1-1,-25-20 0,36 31-45,0 0 1,0 1-1,0-1 0,0 0 1,0 0-1,0 1 1,0-1-1,0 0 0,0 0 1,1 0-1,-1 0 1,0 0-1,1 0 0,-1 0 1,1-1-1,-1 1 1,1 0-1,-1 0 0,1 0 1,0 0-1,0-1 1,-1 1-1,1 0 0,0 0 1,0-1-1,0 1 1,1 0-1,-1 0 0,0 0 1,0-1-1,1 1 1,-1 0-1,0 0 0,1 0 1,-1 0-1,1-1 1,0 1-1,-1 0 0,1 0 1,0 0-1,0 1 1,-1-1-1,3-2 0,3-2-19,-1 1-1,1-1 1,1 1-1,-1 0 0,14-6 1,-9 5 26,1 0 0,1 1 0,-1 0 0,0 1 0,1 1 0,0 0 0,0 0 0,-1 2 0,1-1 0,0 1 1,0 1-1,0 1 0,0 0 0,22 6 0,78 32 14,-89-30 42,-1 2 0,35 21 0,-52-30-34,-1 1-1,0 1 0,0-1 0,0 1 0,0-1 0,-1 1 0,0 1 0,0-1 0,0 1 0,3 6 0,-6-10-21,0 1-1,0 0 0,0 0 1,0 0-1,0 0 0,0 0 1,-1 0-1,0 0 0,1 0 1,-1 0-1,0 1 0,-1-1 1,1 0-1,0 0 0,-1 0 1,0 0-1,0 0 0,0 0 1,0 0-1,0 0 0,0-1 0,-1 1 1,-2 3-1,-7 7 46,-1 0 0,0-2 0,-1 1 0,0-2 1,-1 0-1,-16 9 0,10-6 63,-88 56 585,83-55-581,-1-1 1,-38 14 0,49-22-163,-1 0 1,-25 4 0,37-9-227,-1 1-1,1-1 1,-1 0 0,1 0-1,-1 0 1,1 0-1,-1-1 1,1 0 0,-1 0-1,1 0 1,0 0 0,0-1-1,-8-4 1,-1-6-2434,4-8-1227</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34.260"/>
    </inkml:context>
    <inkml:brush xml:id="br0">
      <inkml:brushProperty name="width" value="0.025" units="cm"/>
      <inkml:brushProperty name="height" value="0.025" units="cm"/>
    </inkml:brush>
  </inkml:definitions>
  <inkml:trace contextRef="#ctx0" brushRef="#br0">5 1 128,'-5'0'0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64"/>
    </inkml:context>
    <inkml:brush xml:id="br0">
      <inkml:brushProperty name="width" value="0.2" units="cm"/>
      <inkml:brushProperty name="height" value="0.2" units="cm"/>
    </inkml:brush>
  </inkml:definitions>
  <inkml:trace contextRef="#ctx0" brushRef="#br0">31 162 768,'-1'2'88,"0"-1"-1,0 1 1,-1-1-1,1 1 1,0-1 0,1 1-1,-1 0 1,0 0-1,0-1 1,1 1 0,-1 0-1,0 2 1,-5 30 629,5-27-653,-4 20 408,2 1 1,1 0-1,1 0 1,1 1 0,1-1-1,2 0 1,1-1-1,1 1 1,9 27-1,-13-51-453,0 0 0,1-1 1,0 1-1,0-1 0,0 0 0,0 1 0,0-1 0,0 0 1,1 0-1,0 0 0,0-1 0,-1 1 0,1 0 0,1-1 1,-1 0-1,0 0 0,1 0 0,-1 0 0,1-1 0,-1 1 1,1-1-1,0 0 0,0 0 0,-1 0 0,1 0 0,0-1 0,0 0 1,5 0-1,-1 0-15,1-1 0,-1 0 0,0 0 0,0-1 0,0 0 0,0 0 0,0-1 0,0 0 0,-1-1 0,1 1 0,-1-1 0,11-9 0,-3 1 99,0-2-1,-1 0 1,-1 0-1,0-1 1,15-25-1,-6 4-28,27-59 0,-41 76-88,-1 0-1,0-1 1,-2 0 0,5-29 0,-6 11-49,0-55-1,-4 134 328,8 55 0,-1-50 468,11 66-301,-14-91-351,2 0 0,1 0 0,11 24 0,-17-42-46,1 0 0,-1 0-1,1 0 1,-1-1 0,1 1 0,0-1-1,0 1 1,0-1 0,0 0 0,1 1 0,-1-1-1,1-1 1,-1 1 0,1 0 0,-1 0-1,1-1 1,0 0 0,3 2 0,-3-3-13,0 1 0,0-1 1,0 0-1,0 0 0,0 0 0,0 0 0,0-1 1,0 1-1,0-1 0,-1 1 0,1-1 1,0 0-1,0 0 0,0-1 0,-1 1 1,1 0-1,-1-1 0,5-3 0,4-5-37,-1 0 0,0-1 0,-1 0 0,0 0 0,-1-1 0,9-16 0,-3 7 6,56-99-28,-17 27 49,23-41 208,-75 133-346,-1 1 0,0-1 1,1 0-1,-1 1 1,1-1-1,-1 0 1,0 0-1,1 0 0,-1 1 1,0-1-1,0 0 1,0 0-1,0 0 1,0 0-1,0 1 0,0-1 1,0 0-1,0 0 1,0 0-1,0 0 1,0 1-1,-1-1 0,1 0 1,0 0-1,-1 1 1,1-1-1,0 0 1,-1 0-1,0 0 0,-3-3-2443</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34.837"/>
    </inkml:context>
    <inkml:brush xml:id="br0">
      <inkml:brushProperty name="width" value="0.025" units="cm"/>
      <inkml:brushProperty name="height" value="0.025" units="cm"/>
    </inkml:brush>
  </inkml:definitions>
  <inkml:trace contextRef="#ctx0" brushRef="#br0">319 4 4096,'-1'3'256,"1"-3"-121,0 0 0,0 1 0,0-1-1,0 0 1,0 0 0,0 0 0,0 1 0,-1-1 0,1 0 0,0 0 0,0 0-1,0 1 1,0-1 0,0 0 0,0 0 0,0 0 0,-1 0 0,1 1-1,0-1 1,0 0 0,0 0 0,0 0 0,-1 0 0,1 0 0,0 0-1,0 0 1,0 1 0,0-1 0,-1 0 0,1 0 0,0 0 0,0 0 0,-1 0-1,-5 0 934,4 1-747,0 0-1,1 0 1,-1 0-1,0 0 1,1 0-1,-1 1 1,1-1-1,-3 3 1,-5 4 378,-17 11-339,0 2 1,2 1 0,-35 39-1,43-42-280,1 1-1,1 0 1,1 1 0,1 1-1,-14 31 1,14-21 242,-15 58 1,24-74-339,0 1 0,1-1 0,0 1 0,2 0 0,1 26 0,0-37 0,0 0-1,0-1 1,1 1-1,-1 0 1,1-1 0,0 0-1,1 1 1,-1-1-1,5 5 1,-5-7 8,0 0 1,0-1-1,0 1 0,0-1 1,1 1-1,-1-1 1,1 0-1,0 0 1,0 0-1,0-1 0,0 1 1,0-1-1,0 1 1,0-1-1,0 0 0,7 1 1,-4-1 18,1-1-1,-1 0 1,1 0 0,-1-1 0,1 0-1,-1 0 1,1-1 0,-1 1 0,0-1-1,0-1 1,0 1 0,0-1-1,0 0 1,-1 0 0,7-5 0,5-4 20,-1-1 1,0-1 0,19-22 0,-6 3-39,-1-2 0,-2-1 1,-1-1-1,-2-1 0,-1-1 1,-3-1-1,24-68 0,-36 88 62,5-33-1,-11 46-10,0 0 1,0 0-1,-1-1 1,0 1-1,0 0 0,-1-1 1,-3-13-1,4 19-28,-1 0 0,1 0 0,-1 0 0,0 1 0,0-1 0,0 0 0,0 0 0,0 0 0,0 1 0,0-1 0,-1 1 0,1-1 0,0 1 1,-1-1-1,0 1 0,1 0 0,-1 0 0,0-1 0,1 1 0,-1 0 0,0 1 0,0-1 0,0 0 0,0 1 0,0-1 0,0 1 0,0-1 0,0 1 0,0 0 0,0 0 0,0 0 0,0 0 0,0 0 0,0 0 0,0 1 0,-4 0 0,-2 1-17,0 1 1,-1 0-1,1 1 0,0-1 0,1 1 0,-1 1 1,-9 6-1,-3 5-48,2 1-1,-1 0 1,-28 37 0,-39 66-906,70-94 147,1 0 0,2 0 0,0 1 0,2 1 0,-9 36 0,10-20-1261</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35.615"/>
    </inkml:context>
    <inkml:brush xml:id="br0">
      <inkml:brushProperty name="width" value="0.025" units="cm"/>
      <inkml:brushProperty name="height" value="0.025" units="cm"/>
    </inkml:brush>
  </inkml:definitions>
  <inkml:trace contextRef="#ctx0" brushRef="#br0">106 223 5120,'-6'7'2038,"-5"-1"-4435,-5 3 1615,9-2 2301,0 0 0,0 0 0,1 1 1,-9 13-1,10-13-1445,1-1 0,0 1 0,1 0 1,0 0-1,0 1 0,1-1 0,0 0 1,0 1-1,1 0 0,0-1 0,1 1 0,0 0 1,0-1-1,1 1 0,2 12 0,0-7-46,0 1 0,2 0 0,7 18 0,-10-28-6,1 1 1,0-1-1,0 0 0,0 0 0,1 0 0,0 0 1,0 0-1,0-1 0,0 0 0,1 0 1,6 5-1,-9-8 6,1 0 0,-1 0 0,0 0-1,1-1 1,-1 1 0,1-1 0,-1 1 0,1-1 0,-1 0 0,1 0-1,-1 0 1,1 0 0,-1 0 0,0 0 0,1-1 0,-1 1 0,1-1-1,-1 0 1,0 0 0,1 0 0,-1 0 0,0 0 0,0 0 0,0-1 0,0 1-1,3-3 1,4-3 3,-1-1 0,0 0 0,0 0 0,9-13 0,20-33-26,-3-2 0,38-82 1,-65 123-33,4-5-23,-2-1 1,12-34-1,-20 42 224,-7 21 224,-8 21 475,6-6-653,0 1-1,2 0 1,1 0 0,-4 42 0,8-49-264,1 1 0,0-1 0,1 1 0,1-1 0,1 1 0,1-1 0,7 24 0,-10-38 41,1 0 1,-1 0-1,0 0 1,1 0-1,0-1 1,-1 1-1,1-1 1,0 1-1,0-1 1,0 1-1,1-1 1,-1 0-1,3 2 1,-3-3 16,0 0 0,-1-1 0,1 1-1,0 0 1,0-1 0,0 1 0,0-1 0,-1 1 0,1-1 0,0 0 0,0 0 0,0 0-1,0 0 1,0 0 0,0 0 0,0-1 0,-1 1 0,1-1 0,0 1 0,0-1 0,0 0-1,-1 1 1,3-2 0,2-2-5,0 0-1,0-1 1,0 0 0,0 0-1,-1 0 1,0 0 0,0-1-1,0 0 1,4-8 0,33-63-214,-35 63 169,12-25 37,-3-1 0,-1 0 0,-2-1 0,9-51 0,-20 79 62,0 0 1,-1 0 0,0 0-1,-2-16 1,0 24-33,1 1 0,-1 0 1,0-1-1,0 1 0,-1 0 1,1 0-1,-4-6 0,4 8-24,0 1 0,0-1 0,0 0 0,0 1 0,0 0 0,-1-1 0,1 1 0,-1 0 0,1-1 0,-1 1-1,1 0 1,-1 0 0,0 0 0,0 0 0,1 1 0,-1-1 0,-3 0 0,2 0-68,0 1 0,0 0 0,0 0-1,0 0 1,-1 1 0,1-1 0,0 1 0,0 0-1,0-1 1,0 1 0,0 0 0,1 1 0,-1-1 0,0 1-1,-2 1 1,-5 4-862,0 0-1,-13 12 1,-10 9-4064,18-15 2017</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39.914"/>
    </inkml:context>
    <inkml:brush xml:id="br0">
      <inkml:brushProperty name="width" value="0.025" units="cm"/>
      <inkml:brushProperty name="height" value="0.025" units="cm"/>
    </inkml:brush>
  </inkml:definitions>
  <inkml:trace contextRef="#ctx0" brushRef="#br0">29 5 2944,'-7'0'1120,"2"0"-864,-2 0-896,7 0-448,-5 0 96,1-5 64</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40.425"/>
    </inkml:context>
    <inkml:brush xml:id="br0">
      <inkml:brushProperty name="width" value="0.025" units="cm"/>
      <inkml:brushProperty name="height" value="0.025" units="cm"/>
    </inkml:brush>
  </inkml:definitions>
  <inkml:trace contextRef="#ctx0" brushRef="#br0">138 1 5248,'-1'1'201,"-1"0"1,1 0-1,0 0 0,-1 0 1,1 1-1,0-1 0,0 0 1,0 1-1,0-1 1,0 1-1,0 0 0,0-1 1,-1 3-1,-8 29 1213,2-7-453,-12 28-886,2 1 0,-13 78-1,20-72 202,2 0 0,3 0 0,3 108 0,7-83-390,-8 107-1,1-160 327,1-1 0,5 50-1,-2-68-144,1 0-1,1 0 0,0 0 1,1 0-1,0-1 0,1 0 0,1 0 1,9 17-1,-12-26 13,-1 0 0,1-1-1,0 1 1,1-1 0,-1 0 0,1 1 0,-1-1 0,1-1-1,7 5 1,-9-6-57,-1 0-1,1 0 0,-1-1 1,1 1-1,-1 0 0,1-1 1,0 1-1,0-1 1,-1 0-1,1 0 0,0 1 1,-1-1-1,1 0 0,0-1 1,0 1-1,-1 0 0,1 0 1,0-1-1,-1 1 1,1-1-1,0 1 0,-1-1 1,1 0-1,-1 0 0,1 0 1,-1 0-1,1 0 1,1-2-1,1 1 0,-1 1 6,-2 1 106,-1 0 134,0 0 58,0 0 17,0 0-129,0 0-122,0 0-214,0 0-213,-7 3-6459,6-3 3921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41.192"/>
    </inkml:context>
    <inkml:brush xml:id="br0">
      <inkml:brushProperty name="width" value="0.025" units="cm"/>
      <inkml:brushProperty name="height" value="0.025" units="cm"/>
    </inkml:brush>
  </inkml:definitions>
  <inkml:trace contextRef="#ctx0" brushRef="#br0">232 87 3584,'-5'3'879,"0"0"1,-1 0-1,2 1 0,-1-1 1,0 1-1,-4 5 0,-24 27 1760,6-5-2241,12-14-357,0 0 0,1 1 0,1 1 0,-17 31 0,22-34-58,1 1-1,0 0 1,2 0 0,0 0-1,0 1 1,2 0 0,-2 31-1,5-46 18,0 0 0,0 1-1,0-1 1,1 0 0,-1 1-1,1-1 1,0 0-1,0 0 1,0 1 0,3 3-1,-3-6 26,-1 0 0,1 0 0,0 0 0,0 0-1,0 0 1,0 0 0,0 0 0,0 0-1,0-1 1,0 1 0,1 0 0,-1-1 0,0 1-1,0-1 1,1 1 0,-1-1 0,0 1-1,1-1 1,-1 0 0,0 0 0,1 0-1,-1 0 1,0 0 0,1 0 0,-1 0 0,0 0-1,1 0 1,1-1 0,5-2 36,0-1-1,0 1 1,0-1 0,-1 0 0,1-1-1,-1 0 1,-1 0 0,1-1 0,11-12-1,-13 13-43,16-15 54,-1-1 0,-2-2 0,0 0 0,-1 0 0,17-33 0,-16 20-8,-1 0 0,-2 0-1,13-53 1,-25 79 11,-1 0-1,0 0 1,-1-1 0,0-12-1,-1 22-64,0-1 0,0 1 0,0-1 0,0 1 0,0-1-1,-1 1 1,1-1 0,0 1 0,-1-1 0,1 1 0,-1 0 0,1-1 0,-1 1-1,0 0 1,0-1 0,0 1 0,1 0 0,-1 0 0,0 0 0,0 0 0,-2-2-1,1 2-3,1 1-1,-1-1 0,0 0 0,0 1 0,0-1 1,1 1-1,-1-1 0,0 1 0,0 0 0,0 0 1,0 0-1,0 0 0,0 0 0,-3 1 0,-3 1-7,0 0 0,0 1-1,0-1 1,0 2 0,1-1-1,-11 8 1,3-1-259,-18 17-1,-5 3-2209,31-27-2008,10-12 165,5-12 1958</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41.830"/>
    </inkml:context>
    <inkml:brush xml:id="br0">
      <inkml:brushProperty name="width" value="0.025" units="cm"/>
      <inkml:brushProperty name="height" value="0.025" units="cm"/>
    </inkml:brush>
  </inkml:definitions>
  <inkml:trace contextRef="#ctx0" brushRef="#br0">107 23 4736,'0'-1'306,"-1"0"-141,1-1 1,0 1-1,0 0 0,-1-1 0,1 1 0,-1 0 1,1 0-1,-1 0 0,0-1 0,1 1 0,-1 0 1,0 0-1,0 0 0,0 0 0,0 0 0,-1-1 0,1 3 149,0 0 0,0 0 0,0 0 0,0 0 0,0 0-1,1 0 1,-1 0 0,0 0 0,1 0 0,-1 0-1,0 1 1,1-1 0,0 0 0,-1 0 0,0 3 0,1-2-98,-14 41 1408,-9 57 0,8-3-1545,-1 136 0,10-130-62,-2 87 637,16 211-1,-4-358-489,2 0-1,13 48 1,-18-87-142,0 0 0,1 0 0,-1 1 0,1-1 0,0-1 0,0 1 0,1 0 0,-1 0 0,6 5 0,-7-8-21,0 0 0,0 0 0,1 0 0,-1 0 0,1 0 1,-1 0-1,1 0 0,-1 0 0,1 0 0,-1-1 0,1 1 0,0-1 1,0 1-1,-1-1 0,1 0 0,0 0 0,-1 1 0,1-1 0,0 0 0,0-1 1,-1 1-1,1 0 0,0 0 0,0-1 0,-1 1 0,4-2 0,0-1-11,1 0-1,-1 0 1,0-1-1,0 1 1,-1-1-1,1 0 0,-1-1 1,7-7-1,2-4 96,13-23 0,-14 19-33,-1 2-71,0 0 0,24-27 0,-35 44 30,1 0-1,-1 1 1,1-1 0,-1 1 0,1-1 0,-1 1 0,1-1 0,0 1-1,-1-1 1,1 1 0,0-1 0,-1 1 0,1 0 0,0-1 0,-1 1-1,1 0 1,0 0 0,-1 0 0,1 0 0,0-1 0,0 1-1,1 0 1,-2 1 4,1-1-1,-1 0 1,1 1-1,0-1 1,-1 1-1,1-1 1,-1 0-1,1 1 1,-1-1-1,0 1 1,1 0-1,-1-1 1,1 1 0,-1-1-1,0 1 1,0 0-1,1-1 1,-1 1-1,0 1 1,2 3 48,-1 1 1,0 0 0,-1 0 0,1 8-1,-1 1-83,0 0-1,1-1 1,1 1-1,0-1 1,1 1-1,5 14 0,-8-28-112,1 0 0,-1 0 0,1 0 0,-1 0 0,1 0 0,0 0 0,-1 0-1,1 0 1,0 0 0,0 0 0,-1-1 0,1 1 0,0 0 0,0 0 0,0-1 0,0 1-1,0 0 1,1 0 0,-1-1-6,0 0 0,-1 0 0,1 0 0,0 0 0,-1-1 0,1 1 1,0 0-1,-1 0 0,1 0 0,0 0 0,-1-1 0,1 1 0,-1 0 0,1-1 0,0 1 0,-1 0 0,1-1 0,-1 1 0,1-1 0,-1 1 0,1-1 0,-1 1 0,0-1 0,1 1 1,-1-1-1,0 1 0,1-1 0,-1 0 0,0 1 0,0-1 0,1 1 0,-1-2 0,7-19-3674</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42.170"/>
    </inkml:context>
    <inkml:brush xml:id="br0">
      <inkml:brushProperty name="width" value="0.025" units="cm"/>
      <inkml:brushProperty name="height" value="0.025" units="cm"/>
    </inkml:brush>
  </inkml:definitions>
  <inkml:trace contextRef="#ctx0" brushRef="#br0">1 5 8448,'0'-4'3168,"0"8"-2464,0-4-224,0 0-160,0 0-1280,0 0-384,0 0-2016,0 0-800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43.205"/>
    </inkml:context>
    <inkml:brush xml:id="br0">
      <inkml:brushProperty name="width" value="0.025" units="cm"/>
      <inkml:brushProperty name="height" value="0.025" units="cm"/>
    </inkml:brush>
  </inkml:definitions>
  <inkml:trace contextRef="#ctx0" brushRef="#br0">0 364 7040,'10'3'2140,"8"3"748,-17-6-2858,0 0 0,0 0-1,0 0 1,-1 0 0,1-1-1,0 1 1,0 0 0,-1 0-1,1-1 1,0 1 0,-1 0-1,1-1 1,0 1 0,-1-1 0,1 1-1,0-1 1,-1 1 0,1-1-1,-1 1 1,1-1 0,-1 0-1,1 1 1,-1-1 0,1-1-1,9-18-114,-1-1 0,-1-1 0,9-36 0,-3 10 95,50-132 448,-59 167-338,-6 23 177,-3 9 54,-15 182 1331,10-91-1358,9-107-326,-3 17-39,2-1 1,2 37 0,-1-56 34,0 0 0,0 1-1,0-1 1,0 0 0,0 1 0,0-1 0,0 0 0,0 1 0,0-1 0,0 0-1,1 1 1,-1-1 0,0 0 0,0 1 0,0-1 0,0 0 0,0 0 0,1 1-1,-1-1 1,0 0 0,0 0 0,1 1 0,-1-1 0,0 0 0,0 0 0,1 1-1,-1-1 1,0 0 0,1 0 0,-1 0 0,1 0 0,8-5-98,7-16 52,1-7 51,-1-1-1,-1-1 1,11-33 0,-25 59-2,4-10 12,0 0-1,1 0 1,12-22 0,-17 35-11,-1 1 0,1-1 1,-1 0-1,1 1 1,-1-1-1,1 0 0,-1 1 1,1-1-1,0 1 1,-1-1-1,1 1 0,0-1 1,-1 1-1,1-1 1,0 1-1,0 0 0,1-1 1,-2 1 1,1 0 0,-1 0 0,1 0-1,-1 0 1,0 0 0,1 1 0,-1-1 0,1 0 0,-1 0 0,1 0 0,-1 0 0,1 1 0,-1-1 0,0 0 0,1 1-1,-1-1 1,0 0 0,1 1 0,-1-1 0,0 0 0,1 1 0,-1 0 0,2 2 11,0 0 0,-1 1 1,1 0-1,-1-1 0,0 1 0,1 4 1,11 58 197,6 30-20,-15-83-185,0-1 0,0 1-1,1-1 1,1-1 0,9 16 0,-13-23-17,1-1 0,-1 0 0,1 1-1,0-1 1,0 0 0,0-1 0,0 1 0,0 0 0,7 3 0,-8-5 14,0-1 1,0 1-1,0 0 0,0-1 1,0 1-1,0-1 1,0 1-1,0-1 1,0 0-1,0 0 0,0 0 1,0 0-1,0-1 1,0 1-1,0 0 0,0-1 1,0 1-1,0-1 1,0 0-1,4-2 1,2-2-23,0-1 0,-1 0 0,0 0 0,0-1 1,0 0-1,0-1 0,-1 1 0,-1-1 0,7-11 1,4-8-21,-1-1 1,19-50-1,-11 21 72,-20 51-12,-1 1 0,1-1 0,0 1 1,6-8-1,-7 24 200,3 98 237,-1-15-217,-3-79-262,1-1 0,1 0 0,0 1 1,8 17-1,-11-29 20,1-1 0,1 1 0,-1-1 0,0 1 0,1-1 1,-1 0-1,1 0 0,-1 0 0,1 0 0,0 0 0,0 0 0,4 3 0,-5-5 6,0 1 0,0-1 0,0 0 0,0 1 0,0-1 0,0 0 0,1 1 0,-1-1 0,0 0 0,0 0 0,0 0-1,0 0 1,0 0 0,0 0 0,1 0 0,-1-1 0,0 1 0,0 0 0,0-1 0,0 1 0,0-1 0,0 1 0,0-1 0,0 1 0,0-1 0,0 0-1,0 1 1,0-1 0,-1 0 0,2-1 0,4-4-51,-1 0-1,0-1 0,0 0 1,0 0-1,-1 0 1,5-11-1,16-50-347,-19 47 445,0 0 0,-2-1 0,0 1 0,-2-1 0,0 0 0,-1 1 0,-1-1 0,-2 0 0,0 0 0,-6-27 0,7 44-11,-1 1 0,1-1 1,-1 1-1,0 0 0,0 0 1,-1-1-1,-4-6 0,6 11-35,1-1 1,-1 0-1,0 1 0,1-1 1,-1 0-1,0 1 0,0-1 1,1 1-1,-1-1 0,0 1 1,0-1-1,0 1 0,0-1 0,1 1 1,-1 0-1,0 0 0,0-1 1,0 1-1,0 0 0,0 0 1,0 0-1,0 0 0,0 0 1,0 0-1,0 0 0,0 1 1,0-1-1,1 0 0,-1 0 0,0 1 1,0-1-1,0 1 0,0-1 1,0 0-1,1 1 0,-1 0 1,0-1-1,0 1 0,1-1 1,-1 1-1,1 0 0,-1-1 1,0 1-1,1 0 0,-1 1 0,-4 4-23,1 0 0,0 0 0,0 0 0,0 1-1,1 0 1,0 0 0,0 0 0,-3 14-1,4-9 5,0-1 0,1 1 0,0 0 0,1 0 0,1 13 0,3 2-33,1 1 0,1-1 1,1 0-1,12 29 0,11 22-174,25 111 0,-49-162 260,-1 0 0,-2 0 1,0 1-1,-2 0 0,-1-1 0,-2 1 0,0-1 0,-8 34 0,7-50-14,0 0-1,-1 0 1,-1 0 0,0 0 0,0-1 0,-1 0-1,0 0 1,-12 14 0,14-20-27,0 0 1,0 0-1,0 0 0,0 0 0,-1-1 1,0 0-1,0 0 0,-8 4 1,10-6-11,-1 0 1,0 0-1,1 0 1,-1 0 0,0 0-1,1-1 1,-1 0-1,0 0 1,0 0 0,0 0-1,1 0 1,-1-1-1,-7-2 1,8 2-4,0 0 0,0 0 0,0-1 0,0 1 0,0-1 0,0 0 0,0 1 0,1-1 0,-1-1 0,1 1 0,-1 0 0,1-1 0,0 1 0,0-1 0,0 0 0,0 1 0,0-1 0,1 0 0,-1 0 0,1 0 0,0 0 0,0-1 0,0 1 0,0 0 0,1 0 0,-1-1 0,1 1 0,0-6 0,0-4-38,1 1 1,1-1-1,-1 0 1,2 1-1,0 0 1,6-16-1,14-28 94,2 0 0,3 1-1,49-73 1,-68 115-66,51-90-3423,-43 63 10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46.289"/>
    </inkml:context>
    <inkml:brush xml:id="br0">
      <inkml:brushProperty name="width" value="0.025" units="cm"/>
      <inkml:brushProperty name="height" value="0.025" units="cm"/>
    </inkml:brush>
  </inkml:definitions>
  <inkml:trace contextRef="#ctx0" brushRef="#br0">211 594 5632,'3'0'4650,"-6"-1"-4549,0 1 0,0 0 0,0 0 0,0 1 0,0-1 0,0 1 0,0-1 0,-1 1 0,1 0 0,1 0-1,-1 0 1,-6 4 0,-67 47 2135,65-43-1979,0 1 0,1 0 0,0 0-1,-13 19 1,20-24-280,-1 0-1,1 1 1,0-1-1,1 1 1,-1 0 0,1 0-1,0 0 1,1 0-1,-1 0 1,1 0-1,0 11 1,1-12-13,0-1 0,0 1 0,1-1 0,0 1 0,0-1 0,0 1 0,0-1 1,1 0-1,0 0 0,0 0 0,0 0 0,0 0 0,0 0 0,1 0 0,0-1 0,0 1 0,3 3 0,3 1 23,1 0-1,0-1 0,0 0 1,18 9-1,47 17-43,-55-25 68,0 1 0,0 0 1,-1 2-1,27 18 0,-44-28-7,0 0 0,-1 1-1,1-1 1,0 1 0,-1 0 0,1 0 0,-1-1 0,1 1-1,-1 0 1,0 0 0,0 0 0,0 1 0,0-1 0,0 0 0,-1 0-1,1 0 1,-1 1 0,1 2 0,-1-2 8,0-1 1,0 1-1,-1 0 1,1 0-1,-1 0 1,0-1-1,0 1 1,0 0-1,0-1 1,0 1-1,-1-1 1,1 1-1,-3 1 1,-3 5 98,0-1 1,-1 0 0,0 0-1,-1-1 1,0 0 0,-13 8-1,11-9-16,1 0-1,-1-1 1,1-1 0,-20 6-1,24-8-109,0-1-1,1 1 1,-1-2 0,0 1-1,0-1 1,0 1 0,0-2-1,0 1 1,0-1 0,-12-2-1,17 2-10,-1 1 0,0-1-1,1 1 1,-1-1 0,0 0-1,1 0 1,-1 0 0,1 0-1,0 0 1,-1 0 0,1 0-1,0-1 1,0 1 0,-1 0-1,1-1 1,0 1 0,0-1 0,1 1-1,-1-1 1,0 1 0,0-1-1,1 0 1,-1 1 0,1-1-1,-1 0 1,1 0 0,0 1-1,0-1 1,0 0 0,0 0-1,0 1 1,0-1 0,0 0-1,1 0 1,-1 1 0,0-1 0,1 0-1,1-3 1,0 0-26,1-1 0,-1 0-1,1 1 1,1 0 0,-1-1 0,1 1 0,-1 1 0,2-1 0,-1 0-1,5-3 1,-5 5 59,1 0 0,-1 0 0,1 1 0,-1 0 0,1 0 0,0 0 0,0 1 0,0-1 0,5 0 0,8 0-56,23-1 0,-2 0 61,1-2-35,43-10 0,-70 12 12,0-1-1,0-1 1,-1 0-1,1 0 0,-1-1 1,-1-1-1,15-10 1,-9 3 73,-1-1 1,0-1 0,-1 0-1,-1-1 1,0 0 0,-1-1-1,15-29 1,-26 42-34,1-1 1,-1-1-1,0 1 0,-1 0 1,1-1-1,-1 1 0,-1 0 1,1-1-1,-1 1 0,0-1 1,-1 1-1,-1-9 0,1 8-140,0-1-1,-1 1 0,0 0 0,0 0 1,-1 0-1,0 0 0,0 0 0,-1 0 0,0 1 1,-6-9-1,8 13 125,0 0 0,0 0 0,0-1 0,0 2 0,-1-1-1,1 0 1,0 0 0,-1 1 0,1-1 0,-1 1 0,0 0 0,1 0 0,-1 0 0,0 0 0,0 0 0,0 1 0,0-1 0,1 1 0,-1 0-1,0 0 1,0 0 0,0 0 0,0 0 0,0 0 0,0 1 0,0 0 0,1-1 0,-1 1 0,0 0 0,0 1 0,1-1 0,-1 0-1,-2 3 1,0-1 79,1 0-1,0 0 0,0 1 0,0-1 0,1 1 0,0 0 0,-1 0 0,1 0 0,0 0 1,1 1-1,-1-1 0,1 1 0,0 0 0,0 0 0,0 0 0,1 0 0,0 0 0,-1 6 1,2 2-111,1-1 0,0 0 1,1 0-1,1 0 0,0 0 1,0-1-1,9 19 0,-4-7 14,-6-16 7,11 33 99,2-1-1,35 66 1,-46-99-68,0-1 0,-1 1 0,2-1 0,-1 1 0,1-1 0,0-1 0,7 7 0,-10-10-41,-1 0 0,1 0-1,-1 0 1,1 0-1,-1-1 1,1 1-1,0-1 1,-1 1 0,1-1-1,0 1 1,-1-1-1,1 0 1,0 0 0,0 0-1,0 0 1,-1 0-1,1 0 1,0 0 0,0-1-1,-1 1 1,1-1-1,0 1 1,-1-1 0,1 1-1,-1-1 1,1 0-1,-1 0 1,1 0 0,-1 0-1,1 0 1,-1 0-1,0-1 1,2-1 0,5-7-33,0 0 1,0-1 0,-2 0 0,1 0 0,-1-1 0,4-12 0,6-11 33,-1 6 16,1 1 1,1 1 0,1 1 0,2 0-1,25-25 1,-42 47 10,1 0-1,0 1 1,0 0-1,1 0 1,-1 0-1,1 0 1,7-3-1,-10 5-15,-1 1 1,0 0-1,0-1 0,0 1 1,1 0-1,-1 0 0,0-1 1,0 1-1,1 0 0,-1 0 1,0 1-1,0-1 0,1 0 1,-1 0-1,0 1 0,0-1 1,0 0-1,1 1 0,-1-1 1,0 1-1,0 0 0,0-1 0,0 1 1,0 0-1,0-1 0,0 1 1,0 0-1,0 0 0,-1 0 1,1 0-1,0 0 0,-1 0 1,1 0-1,0 0 0,-1 0 1,1 1-1,0 1 0,1 5-2,0 0-1,0 1 0,-1-1 1,0 1-1,0-1 1,-1 0-1,-1 14 0,1 2 68,-3 173 566,2-197-658,1 1 1,0 0-1,0 0 0,0-1 1,0 1-1,1 0 1,-1 0-1,0-1 0,0 1 1,0 0-1,0 0 1,1-1-1,-1 1 0,0 0 1,1 0-1,0-1 12,-1 1 1,0-1-1,0 0 0,1 0 0,-1 0 0,0 0 0,0 0 1,0 0-1,1 0 0,-1 0 0,0 0 0,0 0 1,1 0-1,-1 0 0,0 0 0,0-1 0,1 1 0,-1 0 1,0 0-1,0 0 0,0 0 0,1 0 0,-1 0 0,0 0 1,0-1-1,0 1 0,0 0 0,1 0 0,-1 0 1,0-1-1,15-20-273,14-42 120,2-3-72,-21 47 165,1-1 126,0-1-1,2 2 1,0 0 0,31-34-1,-43 52-35,-1 1-1,1-1 0,0 0 1,0 1-1,-1-1 1,1 0-1,0 1 0,0-1 1,0 1-1,0-1 1,0 1-1,0 0 0,0-1 1,0 1-1,0 0 0,0 0 1,0 0-1,0 0 1,0 0-1,1 0 0,-1 0 5,0 0 0,0 1-1,0-1 1,-1 1 0,1-1 0,0 1-1,0-1 1,0 1 0,-1-1-1,1 1 1,0 0 0,-1-1-1,1 1 1,-1 0 0,1 0-1,-1 0 1,1 1 0,2 2 39,-2 1 1,1 0-1,-1 0 1,1 0-1,-1 0 1,0 9-1,-1 59 354,-1-55-361,1-1 0,0 1 0,1-1 0,1 1-1,1-1 1,5 20 0,-7-35-92,-1 0-1,1 0 0,0 0 1,-1 0-1,1-1 0,0 1 1,0 0-1,1 0 0,-1-1 1,0 1-1,1-1 1,-1 1-1,3 1 0,-3-2 10,0-1-1,0 0 1,0 1-1,0-1 0,0 0 1,0 0-1,1 0 1,-1 0-1,0 0 1,0 0-1,0 0 1,0 0-1,0 0 0,0 0 1,0-1-1,1 1 1,-1 0-1,0-1 1,0 1-1,0-1 1,0 1-1,0-1 0,-1 0 1,1 1-1,2-2 1,3-3-76,0 0 0,-1-1 0,1 0 0,-1 0 0,8-10 1,20-38-116,-19 30 106,5-7 236,1 1 0,38-44-1,-58 73-96,0 1-1,0 0 1,1-1-1,-1 1 0,0 0 1,0-1-1,1 1 1,-1 0-1,0 0 1,0-1-1,1 1 0,-1 0 1,0 0-1,1-1 1,-1 1-1,0 0 1,1 0-1,-1 0 1,0 0-1,1 0 0,-1-1 1,0 1-1,1 0 1,-1 0-1,1 0 1,-1 0-1,1 11 603,-1-8-652,-2 74 743,0-46-721,1 1-1,2-1 1,7 55-1,-7-82-60,0 0 0,0 1 0,1-1 1,-1 0-1,1 0 0,0 0 0,0 0 0,0 0 0,0-1 0,1 1 0,4 5 1,-5-8 35,-1 1 0,1-1 1,0 0-1,-1 0 1,1 0-1,0-1 0,-1 1 1,1 0-1,0 0 1,0-1-1,0 1 1,0-1-1,0 0 0,-1 0 1,1 1-1,0-1 1,0 0-1,0-1 1,0 1-1,0 0 0,0-1 1,0 1-1,0-1 1,-1 1-1,1-1 1,0 0-1,0 0 0,2-1 1,3-3-8,1-1 0,-1 0-1,0 0 1,-1 0 0,1-1 0,-1 0 0,0-1 0,6-10-1,-1 2-20,7-10 20,-13 17 114,1 0 1,0 1-1,7-8 1,-13 17-59,0-1 0,1 0 0,-1 0 0,0 1 0,1-1 0,-1 0 0,0 0 1,1 1-1,-1-1 0,0 0 0,1 1 0,-1-1 0,0 1 0,0-1 0,0 0 0,1 1 0,-1-1 0,0 1 1,0-1-1,0 0 0,0 2 0,7 30 308,-7-26-318,1-1 0,0 1 0,0 0 0,0-1-1,1 1 1,2 5 0,-1-7-60,-1 0-1,1 0 0,0 0 1,0 0-1,0-1 0,0 1 1,1-1-1,-1 1 1,8 4-1,-10-7 35,1 0 0,-1-1 0,1 1 0,-1 0 0,1 0 0,0-1 0,-1 1 1,1-1-1,0 1 0,-1-1 0,1 0 0,0 0 0,0 0 0,-1 0 0,1 0 0,0 0 0,-1 0 0,1-1 0,0 1 0,0 0 1,-1-1-1,1 1 0,-1-1 0,1 0 0,-1 0 0,1 0 0,-1 1 0,1-1 0,2-3 0,3-3-5,0 0 0,-1-1 1,0 0-1,0 0 0,9-17 0,18-49 200,-23 50-107,-4 8 8,0-1 0,5-25 0,-9 34 1,-1 0 0,0 1 0,0-1 0,-1 0 0,0 0 0,-1 0 0,0 0 0,-1-8 0,2 15-53,-1 0 1,1 0-1,0-1 1,-1 1 0,1 0-1,-1 0 1,1 0-1,-1 0 1,0-1-1,1 1 1,-1 0-1,0 0 1,0 0-1,0 0 1,0 0 0,1 1-1,-1-1 1,-3-1-1,3 1-5,0 1 1,0 0-1,0 0 0,0-1 0,0 1 0,0 0 1,0 0-1,0 0 0,0 0 0,0 0 0,0 1 1,-1-1-1,1 0 0,0 0 0,0 1 0,0-1 1,-1 1-1,-3 2 3,1-1 0,0 1 1,0 0-1,1 0 0,-1 0 1,0 1-1,1-1 0,-5 7 0,-2 6-62,1 0-1,0 1 0,1 0 1,1 0-1,1 0 0,0 1 1,1 0-1,1 0 0,1 1 1,0-1-1,2 1 0,0 19 0,1-34 17,0-1 0,1 1-1,-1 0 1,1-1 0,0 1-1,0-1 1,0 1-1,3 4 1,-4-7 7,1 1-1,-1-1 1,1 0 0,0 0-1,-1 0 1,1-1-1,0 1 1,0 0 0,0 0-1,-1 0 1,1 0-1,0-1 1,0 1 0,0 0-1,0-1 1,0 1 0,0-1-1,1 1 1,-1-1-1,0 0 1,0 1 0,0-1-1,0 0 1,0 0-1,1 0 1,-1 0 0,0 0-1,0 0 1,0 0 0,1 0-1,0-1 1,3 0-6,-1-1 0,0 0-1,0 0 1,0 0 0,0 0 0,0-1 0,0 0 0,0 1-1,3-5 1,30-34 21,-18 19 26,13-13-56,91-91 97,-123 126-70,6-6 24,0 1 0,0 0-1,0 0 1,1 0 0,-1 1-1,1 0 1,0 0 0,11-3-1,-17 6-13,0 1 0,0 0-1,0 0 1,0 0-1,0 0 1,-1 0-1,1 0 1,0 0-1,0 0 1,0 1-1,0-1 1,0 0-1,0 0 1,0 1-1,-1-1 1,1 1-1,0-1 1,0 1 0,0-1-1,0 2 1,1-1-1,0 1 1,-1 0-1,0-1 1,1 1-1,-1 0 1,0 0-1,0 0 1,1 3-1,1 4 1,0 0 0,0 1 1,0 9-1,-2-17-6,5 43 0,-4-27-11,0-1 0,2 0 0,0 0-1,7 19 1,-11-34-16,1-1 0,-1 0 0,1 1 0,0-1 0,-1 0 0,1 0 0,0 0 0,0 1 0,0-1 0,0 0 0,0 0 0,0 0 0,0 0 0,0-1 0,0 1 0,0 0 0,1 0 0,-1-1 0,3 2 0,-3-2 14,0 0 0,1 0 0,-1 0 0,0 0 0,0 0 0,1 0 0,-1-1 0,0 1 0,0 0 0,1-1 0,-1 1 0,0-1 0,0 1 0,0-1 0,0 0 0,0 1 0,1-1 0,-1 0 0,-1 0 0,1 0 0,0 1 0,1-3 0,8-10-56,0 0 0,-1-1-1,0-1 1,-1 1-1,7-21 1,-2 7-81,64-125-302,-76 150 450,12-18 94,-13 20-83,0 1 0,0-1 0,1 1 0,-1 0 0,0-1 0,1 1 0,-1 0 0,1-1 0,-1 1 0,0 0 0,1 0 0,-1-1 0,1 1 0,-1 0 0,1 0 1,-1 0-1,0-1 0,1 1 0,-1 0 0,1 0 0,-1 0 0,1 0 0,-1 0 0,1 0 0,-1 0 0,1 0 0,-1 0 0,1 0 0,-1 1 0,1-1 0,-1 0 0,1 0 0,-1 0 0,1 0 0,-1 1 0,0-1 1,1 0-1,-1 0 0,1 1 0,-1-1 0,0 0 0,1 1 0,-1 0 0,2 2 44,0 0 1,0 0-1,-1 1 1,1-1-1,-1 1 1,0-1-1,0 1 1,0-1-1,0 1 1,-1 0-1,1 3 1,1 11 41,0-12-70,-1 5-25,1 0 0,1 0 1,0 0-1,1 0 0,0 0 1,10 17-1,-13-27-17,0 0-1,-1 0 1,1 0 0,0 0 0,0 0 0,-1 0 0,1-1-1,0 1 1,0 0 0,0-1 0,0 1 0,0 0-1,0-1 1,0 0 0,0 1 0,0-1 0,1 1 0,-1-1-1,0 0 1,0 0 0,0 0 0,0 0 0,1 0-1,-1 0 1,0 0 0,0 0 0,0 0 0,0 0-1,0-1 1,1 1 0,-1 0 0,0-1 0,0 1 0,0-1-1,0 1 1,0-1 0,0 0 0,0 1 0,1-2 0,3-3-41,1 0 1,-1 0 0,0-1 0,8-10 0,-12 15 46,36-49-216,-3-2 0,-1-1 0,-3-2 0,23-60 0,-14 6 76,34-160-1,-52 181 342,-19 81-117,0 2 78,-1 0 0,0 0 0,0 0 0,0 0 0,-1 0 0,0-1 0,0-5 0,0 11-138,0-1 0,0 1 0,0 0-1,0 0 1,0-1 0,0 1 0,0 0 0,0-1-1,0 1 1,0 0 0,0-1 0,-1 1 0,1 0 0,0 0-1,0-1 1,0 1 0,0 0 0,0 0 0,-1-1-1,1 1 1,0 0 0,0 0 0,-1 0 0,1-1-1,0 1 1,0 0 0,-1 0 0,1 0 0,0 0-1,-1-1 1,-6 7 210,-4 15-100,6 2-128,2 0-1,0 1 1,1 42 0,2-25 0,-8 130-63,1 222-1631,7-381 795,1-1 1,0 1 0,1-1 0,5 20 0,-3-25-1229,1-11-784</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46.632"/>
    </inkml:context>
    <inkml:brush xml:id="br0">
      <inkml:brushProperty name="width" value="0.025" units="cm"/>
      <inkml:brushProperty name="height" value="0.025" units="cm"/>
    </inkml:brush>
  </inkml:definitions>
  <inkml:trace contextRef="#ctx0" brushRef="#br0">17 1 11392,'-16'33'4288,"16"-26"-3329,7-4-415,-2-3-352,2 0-320,10 0-32,4 0 192,7 0 96,4 0-32,6 0-64,2 0 0,1 0-32,-5 0 0,1-3-800,-1-1-319,0 1-769,-2-5-288,-6 1-1504</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65"/>
    </inkml:context>
    <inkml:brush xml:id="br0">
      <inkml:brushProperty name="width" value="0.2" units="cm"/>
      <inkml:brushProperty name="height" value="0.2" units="cm"/>
    </inkml:brush>
  </inkml:definitions>
  <inkml:trace contextRef="#ctx0" brushRef="#br0">0 63 3200,'0'0'48,"0"0"0,0 0 1,0 1-1,0-1 0,1 0 1,-1 0-1,0 0 0,0 0 1,0 0-1,0 0 0,0 0 0,0 0 1,0 0-1,0 0 0,0 1 1,0-1-1,0 0 0,0 0 0,1 0 1,-1 0-1,0 0 0,0 0 1,0 0-1,0 0 0,0 0 0,0 0 1,0 0-1,0 0 0,1 0 1,-1 0-1,0 0 0,0 0 1,0 0-1,0 0 0,0 0 0,0 0 1,0 0-1,0 0 0,1 0 1,-1 0-1,0 0 0,0 0 0,9-4 1841,15-8 748,-14 7-2173,10-4-373,0 2 0,1 1-1,0 0 1,0 2 0,40-4-1,-22 7-6953,-28-2 4452</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46.961"/>
    </inkml:context>
    <inkml:brush xml:id="br0">
      <inkml:brushProperty name="width" value="0.025" units="cm"/>
      <inkml:brushProperty name="height" value="0.025" units="cm"/>
    </inkml:brush>
  </inkml:definitions>
  <inkml:trace contextRef="#ctx0" brushRef="#br0">1 159 7040,'25'41'2720,"-13"-15"-2112,8 16 320,-11-20 64,3 7-192,-5 4 96,5 3-32,-3 3 96,-1 4-512,-4-2-129,-4-2-63,0-10-640,0-7-287,-9-29-6913,-3-19 3040</inkml:trace>
  <inkml:trace contextRef="#ctx0" brushRef="#br0" timeOffset="1">136 0 4736,'-17'41'1760,"13"-41"-1376,4 0-96</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47.424"/>
    </inkml:context>
    <inkml:brush xml:id="br0">
      <inkml:brushProperty name="width" value="0.025" units="cm"/>
      <inkml:brushProperty name="height" value="0.025" units="cm"/>
    </inkml:brush>
  </inkml:definitions>
  <inkml:trace contextRef="#ctx0" brushRef="#br0">257 0 7808,'5'2'907,"-1"-1"1,1 1-1,0-1 1,0 0-1,11 0 1,-16-1-471,0 0-245,0 0-64,0 0-32,-16 13-138,1-4 720,1 0 1,-1 0 0,-31 11-1,40-17-606,0 1 0,0 0 0,1 0 0,-1 0 1,1 1-1,0 0 0,-5 5 0,-6 6 428,6-6-294,0 1 1,1 0-1,0 1 0,1 0 0,0 0 0,1 0 0,0 1 0,1 0 0,-8 27 0,4-5 10,1 1 0,-6 61 1,13-72-136,0 36 0,2-51-143,1 0 0,0 0 0,1-1 0,0 1 0,1 0 0,5 14 0,-7-22 19,0 0 0,0 0 1,0 0-1,0 0 0,0 0 1,0 0-1,1-1 0,-1 1 1,1 0-1,-1-1 0,1 1 1,0-1-1,0 1 0,-1-1 1,1 0-1,0 0 0,0 0 1,0 0-1,0 0 0,0 0 1,0-1-1,1 1 0,-1-1 1,0 1-1,0-1 0,0 0 1,1 0-1,-1 0 0,0 0 1,0 0-1,1-1 0,-1 1 1,0-1-1,0 1 0,0-1 1,0 0-1,3-1 0,4-2-273,-1 0 0,0-1-1,0 0 1,-1 0-1,0 0 1,0-1-1,0 0 1,6-7 0,0-2-1393,-1 0 1,19-30-1,-2-10-1885</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0:47.813"/>
    </inkml:context>
    <inkml:brush xml:id="br0">
      <inkml:brushProperty name="width" value="0.025" units="cm"/>
      <inkml:brushProperty name="height" value="0.025" units="cm"/>
    </inkml:brush>
  </inkml:definitions>
  <inkml:trace contextRef="#ctx0" brushRef="#br0">307 1 10112,'-3'12'1932,"2"-9"-1571,1 0 0,-1-1 0,0 1 0,0-1 0,0 1 0,0-1 0,0 1 0,-4 3-1,4-5-430,0 0 0,0 0-1,0 0 1,0 0-1,-1 0 1,1 0 0,-1 0-1,1-1 1,0 1-1,-1-1 1,-2 2 0,-21 5 227,0 1 0,1 1 0,-45 24 0,55-24 139,0 0-1,0 0 1,1 2-1,0-1 0,1 2 1,0 0-1,-11 14 0,21-24-297,0 0 0,1 0-1,0 1 1,-1-1 0,1 0-1,0 0 1,0 1 0,0-1-1,0 0 1,1 1 0,-1-1-1,1 1 1,-1-1 0,1 1-1,0-1 1,0 1 0,0-1-1,1 4 1,-1-4-24,1 1 0,0-1 0,0 0 0,0 0 0,1 0 0,-1 0 0,0 0 0,1 0 0,-1-1 0,1 1-1,0 0 1,-1-1 0,1 1 0,0-1 0,0 1 0,0-1 0,0 0 0,0 0 0,4 1 0,19 7-140,38 9 0,-39-12 180,40 15 0,-61-19-9,0-1-1,-1 0 0,1 0 1,-1 1-1,0 0 0,1-1 1,-1 1-1,0 0 1,0 0-1,0 0 0,0 0 1,0 1-1,-1-1 0,1 0 1,-1 1-1,2 3 1,-2-3 23,1 1 1,-2 0-1,1-1 1,0 1-1,-1 0 0,0 0 1,0 0-1,0-1 1,0 1-1,-1 7 1,-3 3 114,0 0 1,-1-1-1,0 0 0,-1 1 1,-10 15-1,7-14-282,-1 0 0,0-1 0,-22 25 0,25-32-408,0-1 0,0 0 0,0 0 0,0-1 0,-1 0 0,0 0 0,0 0 0,-1-1 0,-9 3 0,-25 3-3277</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04.364"/>
    </inkml:context>
    <inkml:brush xml:id="br0">
      <inkml:brushProperty name="width" value="0.025" units="cm"/>
      <inkml:brushProperty name="height" value="0.025" units="cm"/>
    </inkml:brush>
  </inkml:definitions>
  <inkml:trace contextRef="#ctx0" brushRef="#br0">151 294 4992,'-7'0'1872,"4"-2"-1112,0 0-475,1 1-106,0 1 0,0 0 0,0 0-1,0-1 1,0 1 0,0 1 0,0-1 0,0 0 0,0 0-1,0 1 1,0-1 0,0 1 0,0 0 0,-2 0 0,-4 4 501,0 0 0,0 0 1,1 0-1,-12 11 1,13-10-630,0 0 1,0 0-1,1 1 1,0 0 0,0 0-1,1 0 1,0 1 0,-6 14-1,9-21-58,0 1-1,1 0 1,-1 0-1,1 0 1,-1 0 0,1-1-1,0 1 1,0 0-1,0 0 1,0 0-1,0 0 1,0 0-1,0 0 1,1-1 0,-1 1-1,1 0 1,-1 0-1,1 0 1,0-1-1,-1 1 1,1 0 0,0-1-1,0 1 1,2 1-1,-1-2 5,0 1 1,0-1-1,0 0 0,0 1 1,0-1-1,0 0 0,0-1 1,1 1-1,-1 0 0,0-1 1,1 1-1,-1-1 0,0 0 0,1 1 1,-1-1-1,1 0 0,-1-1 1,0 1-1,4-1 0,5-1 30,0-1 0,0-1 0,0 0 0,0 0 0,-1-1 0,0 0 0,0-1 0,0 0 0,-1-1 0,0 0 0,0 0 0,-1-1 0,9-10 0,-4 4 69,-2 0-1,0-1 0,0 0 1,-1-1-1,-1 0 1,-1-1-1,9-24 1,-11 24 5,-1-1 0,-1 0 0,3-25 1,-6 32-54,-1 1 0,0-1 0,0 1 0,-1 0 0,-1-1 0,0 1 0,-4-14 0,6 22-43,-1 0 0,1 0 0,-1 1 0,1-1 0,-1 1 0,0-1 0,0 0 0,1 1 0,-1-1 0,0 1 0,-1 0 0,1-1 0,0 1 0,0 0 1,0 0-1,-1-1 0,1 1 0,-1 0 0,1 0 0,-1 1 0,1-1 0,-1 0 0,0 0 0,1 1 0,-1-1 0,0 1 0,1 0 0,-1-1 0,0 1 0,0 0 0,1 0 0,-1 0 0,0 0 0,0 0 0,1 0 0,-1 1 0,0-1 1,0 1-1,-1 0 0,-4 1 11,1 1 1,0 1 0,-1-1-1,1 1 1,0 0 0,1 0-1,-1 1 1,-6 6 0,4-2-193,0 1-1,1 0 1,0 0 0,0 0 0,1 1-1,1 0 1,0 0 0,0 0 0,-3 14-1,0 4-1596,2 0 0,-5 48-1,8-37-1116</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05.360"/>
    </inkml:context>
    <inkml:brush xml:id="br0">
      <inkml:brushProperty name="width" value="0.025" units="cm"/>
      <inkml:brushProperty name="height" value="0.025" units="cm"/>
    </inkml:brush>
  </inkml:definitions>
  <inkml:trace contextRef="#ctx0" brushRef="#br0">8 217 7936,'-2'3'313,"1"0"0,0 0-1,0 0 1,0 0 0,1 1 0,-1-1 0,1 0 0,0 0 0,0 0 0,0 1-1,0-1 1,0 0 0,1 0 0,-1 0 0,1 0 0,0 0 0,3 6 0,-1 3-299,1 0 1,3 23-1,-6-26 8,1 1 0,0 0 0,0-1 1,1 1-1,5 10 0,-4-13 62,-3-4-51,1 0 0,0 0 0,-1 1 0,1-2 0,0 1 0,3 3 0,-4-5-22,-1-1-1,1 1 0,0-1 0,-1 0 0,1 1 0,0-1 1,-1 1-1,1-1 0,0 0 0,-1 0 0,1 1 1,0-1-1,0 0 0,-1 0 0,1 0 0,0 0 0,0 0 1,0 0-1,-1 0 0,1 0 0,0 0 0,0 0 0,-1-1 1,1 1-1,0 0 0,-1 0 0,1-1 0,0 1 1,0 0-1,-1-1 0,1 1 0,-1-1 0,1 1 0,0-1 1,5-5 8,-1 1 0,0-1 1,-1 1-1,1-1 1,-1-1-1,0 1 0,4-9 1,0-1-5,-5 12-14,17-31 0,2 0 0,1 1 0,40-45 1,-27 41 0,-13 12 41,1 1 1,1 1-1,29-21 1,-51 43-21,1 0 1,-1-1 0,1 1 0,0 1 0,-1-1 0,1 0-1,0 1 1,0 0 0,0 0 0,0 0 0,0 0 0,0 1 0,1 0-1,6 0 1,-9 0-1,0 1-1,1 0 0,-1-1 1,0 1-1,1 0 0,-1 0 1,0 1-1,0-1 0,0 0 1,0 1-1,0 0 0,0-1 1,0 1-1,0 0 0,-1 0 1,1 0-1,-1 0 0,1 0 1,-1 0-1,0 0 0,0 0 1,0 1-1,0-1 1,0 0-1,0 4 0,3 9 99,-1 0-1,0 0 0,-1 0 1,0 30-1,-10 61 285,6-91-431,2-14 14,0 0 0,0 0-1,-1 0 1,1 0-1,0 0 1,0 0-1,0 0 1,0 0 0,1 0-1,-1 0 1,0 0-1,0 0 1,1 0 0,-1 0-1,0 0 1,1 0-1,-1 0 1,1 0-1,0 1 1,-1-2 1,1 0 1,-1 0-1,0 0 1,0 0-1,1 0 0,-1 1 1,0-1-1,1 0 1,-1 0-1,0 0 1,0 0-1,1 0 0,-1 0 1,0 0-1,0-1 1,1 1-1,-1 0 1,0 0-1,1 0 0,-1 0 1,0 0-1,0 0 1,1 0-1,-1-1 1,10-9-235,-1-4 79,-1 0 0,-1 0 1,10-28-1,6-11 141,38-53-12,-61 105 43,1 0-1,-1 1 1,1-1 0,-1 0 0,1 0-1,-1 1 1,1-1 0,-1 0 0,1 1-1,0-1 1,-1 1 0,1-1 0,0 0-1,0 1 1,0 0 0,0-1 0,0 1 0,-1 0 1,1 0 0,-1 0 0,0 0 0,1 0-1,-1 0 1,1 0 0,-1 0 0,0 0-1,1 0 1,-1 1 0,0-1 0,1 0-1,-1 0 1,0 0 0,1 1 0,-1-1 0,0 0-1,1 0 1,-1 1 0,0-1 0,0 0-1,1 0 1,-1 1 0,0 0 0,2 1 26,-1 1 0,0-1 0,0 1 0,0 0 0,0-1 0,-1 1 0,2 6 1,-2 7 141,0-1 1,-4 32 0,2-37-129,0 1 0,1-1 0,1 0 0,0 1 0,0-1 0,1 0 0,0 0 0,1 1 0,4 12 0,-6-22-64,0 0-1,1 0 1,-1 0 0,1 1 0,-1-1 0,1 0 0,-1 0-1,1-1 1,0 1 0,-1 0 0,1 0 0,0 0-1,0 0 1,0 0 0,0-1 0,0 1 0,0 0 0,0-1-1,0 1 1,0-1 0,0 1 0,0-1 0,0 0-1,0 1 1,0-1 0,0 0 0,0 0 0,1 0 0,-1 1-1,0-1 1,0 0 0,0-1 0,0 1 0,1 0-1,-1 0 1,0 0 0,0-1 0,0 1 0,0-1 0,0 1-1,0-1 1,0 1 0,2-2 0,5-3-108,1-1-1,-1 0 1,-1 0 0,10-10 0,-7 7 62,34-34-534,-23 23 330,39-31 0,-58 49 313,0 0-1,0 1 1,1-1 0,-1 1-1,1 0 1,-1 0 0,1 0 0,-1 0-1,1 0 1,4 0 0,-6 1-17,0 0 1,0 0-1,0 0 1,0 1-1,0-1 1,0 0-1,0 1 1,0-1 0,0 1-1,0-1 1,0 1-1,-1-1 1,1 1-1,0 0 1,0-1-1,0 1 1,-1 0-1,1 0 1,0-1 0,-1 1-1,1 0 1,-1 0-1,1 0 1,-1 0-1,1 0 1,-1 0-1,0 0 1,0 0-1,1 0 1,-1 1 0,2 6 15,1 1 0,0-1 0,0 0 0,1 0 0,8 11 0,-11-17-57,0 0-1,1 0 1,0-1-1,-1 1 1,1 0 0,0-1-1,0 0 1,0 1-1,0-1 1,0 0 0,0 0-1,0 0 1,0 0 0,0 0-1,0-1 1,1 1-1,-1-1 1,0 1 0,0-1-1,1 0 1,-1 0-1,0 0 1,1 0 0,-1 0-1,0-1 1,4 0 0,2-1 54,0-1 0,0 1 0,-1-1 1,1-1-1,-1 1 0,0-1 1,0-1-1,-1 1 0,8-8 1,-9 8 1,-1 0 1,0 0-1,0 0 0,0-1 1,-1 1-1,0-1 1,1 0-1,-2-1 1,1 1-1,-1 0 1,1-1-1,-2 1 0,3-8 1,-4 12-35,0 0-1,1-1 1,-1 1 0,0 0-1,0 0 1,0 0 0,0 0-1,0 0 1,0 0 0,-1 0 0,1 0-1,0 0 1,0-1 0,-1 1-1,1 0 1,-1 0 0,1 0 0,-1 0-1,1 1 1,-1-1 0,0 0-1,-1-1 1,1 1-13,0 0 0,-1 0 0,1 0 0,-1 0 0,1 1 0,-1-1 0,0 0 0,1 1 0,-1 0 0,0-1 0,1 1 0,-1 0 1,-2 0-1,-2 0-68,0 0 0,0 1 0,0-1 0,0 2 0,0-1 0,-11 4 0,15-4 21,-27 9-1377,28-10 1197,0 1 0,-1-1 0,1 0 1,0 0-1,-1 0 0,1 0 0,0 0 0,0 0 0,-1 0 1,1 0-1,0 0 0,-1-1 0,1 1 0,0 0 0,0-1 1,-1 1-1,1-1 0,0 0 0,0 1 0,-2-2 0,-8-14-2900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05.704"/>
    </inkml:context>
    <inkml:brush xml:id="br0">
      <inkml:brushProperty name="width" value="0.025" units="cm"/>
      <inkml:brushProperty name="height" value="0.025" units="cm"/>
    </inkml:brush>
  </inkml:definitions>
  <inkml:trace contextRef="#ctx0" brushRef="#br0">24 0 9856,'-10'12'3205,"13"20"421,-12 167-1983,2-84-1259,6-71-645,11 85 1,0-55-4710,-8-66 3939,1-1-2169,5-6-96</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06.853"/>
    </inkml:context>
    <inkml:brush xml:id="br0">
      <inkml:brushProperty name="width" value="0.025" units="cm"/>
      <inkml:brushProperty name="height" value="0.025" units="cm"/>
    </inkml:brush>
  </inkml:definitions>
  <inkml:trace contextRef="#ctx0" brushRef="#br0">204 51 5760,'-4'7'721,"3"-5"-377,0 0 0,0 0 0,0 0 0,0 0 0,0 0 1,-1 0-1,1 0 0,-1 0 0,1 0 0,-1-1 0,0 1 0,0-1 0,1 1 0,-1-1 0,0 0 0,0 1 0,-1-1 0,-2 1 0,-28 15 1518,24-13-1741,0 0 1,0 0 0,0 1 0,1 0 0,-1 0 0,1 1-1,1 0 1,-1 1 0,1-1 0,0 2 0,1-1 0,-11 14 0,14-16-150,1 0 1,-1 0-1,1 1 1,0-1-1,0 1 1,0-1 0,1 1-1,0 0 1,0 0-1,0-1 1,1 9-1,0-12 11,0 1-1,0-1 0,0 0 1,0 0-1,1 1 0,-1-1 1,1 0-1,0 0 0,0 0 1,0 0-1,0 0 0,0 0 1,0 0-1,0 0 0,0 0 1,1 0-1,-1-1 1,1 1-1,0 0 0,-1-1 1,1 1-1,0-1 0,0 0 1,0 0-1,0 0 0,0 0 1,0 0-1,0 0 0,0 0 1,0-1-1,0 1 0,3 0 1,1-1 4,0 0 1,-1 0-1,1 0 1,0 0 0,-1-1-1,1 0 1,-1 0 0,1-1-1,-1 0 1,0 0 0,1 0-1,7-5 1,1-1 32,0-1 0,-1 0 0,15-15 1,-11 10 117,-1-2 1,-1-1 0,-1 0-1,0 0 1,15-28 0,-27 41-74,0-1 1,0 1 0,0-1-1,-1 1 1,1-1 0,-1 0-1,-1 0 1,1 0 0,0 0-1,-1 0 1,0 1 0,-1-1-1,1 0 1,-1 0 0,-1-5-1,2 7-82,-1 1 0,0-1-1,0 1 1,0-1 0,0 1-1,-1-1 1,1 1 0,0 0-1,-1 0 1,0 0 0,0 0-1,1 0 1,-1 0 0,0 0-1,0 0 1,-1 1 0,1-1-1,0 1 1,-1 0 0,1-1-1,-1 1 1,1 0 0,-1 0-1,1 1 1,-1-1 0,1 1-1,-6-1 1,3 1-24,1 0 0,-1 0 1,0 0-1,1 1 0,-1 0 1,1 0-1,-1 0 0,1 1 1,-6 2-1,-4 2-30,-19 14 1,-6 4-2331,38-24 2193,1 0 0,-1 1 0,1-1 0,-1 0 0,0 0 0,1 0 1,-1 1-1,1-1 0,-1 0 0,0 0 0,1 0 0,-1 0 0,1 0 0,-1 0 1,0 0-1,1 0 0,-1 0 0,0 0 0,1 0 0,-1-1 0,1 1 1,-1 0-1,1 0 0,-1-1 0,0 1 0,1 0 0,-1 0 0,1-1 0,-1 1 1,1-1-1,0 1 0,-1-1 0,1 1 0,-1 0 0,1-1 0,0 1 1,-1-1-1,1 0 0,0 1 0,0-1 0,-1 0 0,-7-16-3093</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07.500"/>
    </inkml:context>
    <inkml:brush xml:id="br0">
      <inkml:brushProperty name="width" value="0.025" units="cm"/>
      <inkml:brushProperty name="height" value="0.025" units="cm"/>
    </inkml:brush>
  </inkml:definitions>
  <inkml:trace contextRef="#ctx0" brushRef="#br0">8 88 9088,'-8'10'2511,"8"-10"-1289,4-9-491,16-28-1187,-7 15 298,-10 16 401,0 1 0,1 0-1,6-7 1,-10 11 413,0 1 32,0 0-48,0 10 864,0-10-1547,5 15 38,-4-11 114,0 0-1,0 0 1,-1 0 0,1 0-1,-1-1 1,0 1 0,0 0-1,0 0 1,0 0 0,-2 7-1,0 12 414,1 71-20,2 108-524,1-183-15,0 0-1,2 1 1,0-1 0,11 31-1,-13-46 7,-1 0-1,1 0 0,0 0 1,0-1-1,0 1 0,1 0 0,-1-1 1,1 1-1,0-1 0,0 0 0,0 0 1,6 4-1,-8-6 19,1 0 0,0 0 0,0 0-1,0 0 1,0 0 0,0-1 0,1 1 0,-1-1 0,0 1-1,0-1 1,0 0 0,0 0 0,1 0 0,-1 0-1,0 0 1,0 0 0,0 0 0,1-1 0,-1 1 0,0-1-1,0 0 1,0 0 0,0 0 0,0 0 0,0 0 0,2-1-1,6-6-64,0 0-1,0-1 1,-1 0-1,0-1 1,13-18-1,17-17 246,-15 19 393,-24 44 822,0-4-1087,1-1 0,0 0 0,4 18 0,-5-27-413,1 0-1,1 0 0,-1 0 0,0-1 0,1 1 1,0-1-1,0 1 0,0-1 0,0 0 0,0 0 1,1 0-1,-1 0 0,1 0 0,0 0 1,6 4-1,-8-7-110,0 0 1,-1 1-1,1-1 0,0 0 1,-1 0-1,1 0 1,0-1-1,-1 1 1,1 0-1,0 0 1,-1 0-1,1 0 0,0-1 1,-1 1-1,1 0 1,0 0-1,-1-1 1,1 1-1,-1-1 0,1 1 1,-1 0-1,1-1 1,-1 1-1,1-1 1,-1 1-1,1-1 0,0 0 1,2-9-3537</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07.859"/>
    </inkml:context>
    <inkml:brush xml:id="br0">
      <inkml:brushProperty name="width" value="0.025" units="cm"/>
      <inkml:brushProperty name="height" value="0.025" units="cm"/>
    </inkml:brush>
  </inkml:definitions>
  <inkml:trace contextRef="#ctx0" brushRef="#br0">8 1 7808,'-3'18'2976,"3"-18"-2304,0 3-608,0-3-480,0-3-2784,-5-15-1152</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08.232"/>
    </inkml:context>
    <inkml:brush xml:id="br0">
      <inkml:brushProperty name="width" value="0.025" units="cm"/>
      <inkml:brushProperty name="height" value="0.025" units="cm"/>
    </inkml:brush>
  </inkml:definitions>
  <inkml:trace contextRef="#ctx0" brushRef="#br0">346 0 9984,'-4'18'2794,"-13"28"0,14-40-2562,1-1-1,-2 1 0,1-1 0,0 1 0,-1-1 0,0 0 1,0-1-1,-10 9 0,-4 0-182,-1-1 1,-21 11-1,25-15 133,4-1-32,0 0 0,1 0 0,0 1 0,0 0-1,-14 17 1,-37 53 120,51-64-356,8-12 53,1 0 0,-1 0 1,1 0-1,0 1 0,0-1 0,0 0 0,0 1 0,0-1 1,0 1-1,1-1 0,-1 1 0,1-1 0,-1 1 0,1-1 1,0 1-1,0 3 0,1-4-9,-1-1 0,1 1 0,0 0 1,-1 0-1,1-1 0,0 1 0,0 0 0,0-1 1,0 1-1,0-1 0,1 1 0,-1-1 0,0 0 0,1 1 1,-1-1-1,1 0 0,-1 0 0,1 0 0,0 0 1,-1 0-1,1-1 0,2 2 0,29 9-273,14 7 165,-43-16 193,0 0 1,1 0-1,-1 1 1,0 0-1,0 0 1,0 0-1,5 5 1,-9-7-39,1 0 0,0 0 1,-1 0-1,1 0 0,-1 0 1,1 0-1,-1 0 0,0 0 0,1 0 1,-1 1-1,0-1 0,0 0 1,0 0-1,0 0 0,0 1 0,0-1 1,0 0-1,0 0 0,0 0 1,-1 0-1,1 1 0,0-1 0,-1 0 1,1 0-1,-1 0 0,1 0 1,-1 0-1,-1 1 0,0 2 21,0-1-1,0 0 1,-1 0-1,1 0 1,-1-1-1,0 1 1,-4 3-1,1-3-152,-1 0 0,1 0 0,0 0 0,-1-1 0,1 0 0,-1 0 0,0 0 0,-12 0 1,9-1-614,0 0 1,1-2 0,-1 1-1,0-1 1,-15-3 0,24 3 527,1 1 1,-1 0-1,1 0 1,-1-1-1,1 1 1,-1-1 0,1 1-1,-1 0 1,1-1-1,-1 1 1,1-1-1,0 1 1,-1-1-1,1 1 1,0-1 0,-1 0-1,1 1 1,0-1-1,0 1 1,0-1-1,-1 1 1,1-1-1,0 0 1,0 1 0,0-1-1,0 0 1,0 1-1,0-1 1,0 1-1,0-1 1,1 0-1,-1 1 1,0-2 0,3-15-2760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66"/>
    </inkml:context>
    <inkml:brush xml:id="br0">
      <inkml:brushProperty name="width" value="0.2" units="cm"/>
      <inkml:brushProperty name="height" value="0.2" units="cm"/>
    </inkml:brush>
  </inkml:definitions>
  <inkml:trace contextRef="#ctx0" brushRef="#br0">2 295 768,'-1'-9'241,"1"7"-212,0 1 0,0 0 0,0 0 0,0-1 0,0 1 0,0 0 0,0-1 0,0 1 0,0 0 0,1 0 0,-1 0 1,0-1-1,1 1 0,-1 0 0,1 0 0,0 0 0,-1 0 0,1 0 0,0 0 0,-1 0 0,3-1 0,22-34 490,-5 7-313,0-1 1352,21-39 0,7-11 894,-47 79-2413,-1-1-1,1 1 1,0 0-1,0 0 1,0 0-1,0 0 1,0 0-1,0 0 1,0 0-1,0 1 1,0-1-1,0 0 1,1 1-1,0-2 1,-1 2-26,-1 0 0,1 0 0,0 0 0,-1 0 0,1 0 0,-1 0 0,1 0 0,-1 0 0,1 0 1,0 1-1,-1-1 0,1 0 0,-1 0 0,1 0 0,-1 1 0,1-1 0,-1 0 0,1 1 0,-1-1 0,1 0 0,-1 1 0,0-1 1,1 1-1,2 3-6,0 1 0,0-1 0,-1 1 1,0 0-1,4 9 0,-2-2-105,3 3 116,0 1 62,6 22-1,-12-32 57,1-1 0,-1 1-1,-1-1 1,1 1-1,-1-1 1,0 1 0,0-1-1,-2 8 1,-8 6 500,6-15-667,4-13-670,2 4 525,0 0 1,0 0-1,0 0 1,1 0-1,-1 0 1,1 0-1,0 1 1,1-1-1,-1 1 1,1 0 0,0 0-1,0 0 1,0 1-1,0-1 1,7-3-1,-7 4 297,0 1 0,0 0 0,1 0 1,-1 0-1,0 1 0,1-1 0,-1 1 0,1 0 0,-1 0 0,1 1 0,-1-1 0,1 1 0,0 0 1,-1 0-1,1 1 0,-1 0 0,1-1 0,7 4 0,-9-3 1,-1 0 0,1 1 0,-1 0 1,0-1-1,1 1 0,-1 0 0,0 0 0,0 1 0,-1-1 0,1 0 0,0 0 1,-1 1-1,1-1 0,-1 1 0,0 0 0,0-1 0,2 6 0,0 2 94,0 1 0,-1 0 0,1 13-1,-2-14-316,3 23-962,3-12-2658,-4-14 964</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08.609"/>
    </inkml:context>
    <inkml:brush xml:id="br0">
      <inkml:brushProperty name="width" value="0.025" units="cm"/>
      <inkml:brushProperty name="height" value="0.025" units="cm"/>
    </inkml:brush>
  </inkml:definitions>
  <inkml:trace contextRef="#ctx0" brushRef="#br0">62 1 10880,'-4'5'741,"0"0"76,0 0 0,-1 0 0,0 0-1,0-1 1,-7 6 0,10-9-833,0 1 1,1-1-1,-1 0 0,1 1 1,-1-1-1,1 1 0,0 0 1,0 0-1,-1-1 0,1 1 0,0 0 1,1 0-1,-1 0 0,0 0 1,0 0-1,1 0 0,0 0 0,-1 3 1,0 4 70,1 0 0,0 1 1,1 8-1,0-4-52,23 326 651,-17-260-978,6 29-3068,-13-87 1398</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08.954"/>
    </inkml:context>
    <inkml:brush xml:id="br0">
      <inkml:brushProperty name="width" value="0.025" units="cm"/>
      <inkml:brushProperty name="height" value="0.025" units="cm"/>
    </inkml:brush>
  </inkml:definitions>
  <inkml:trace contextRef="#ctx0" brushRef="#br0">0 272 7552,'12'-4'2880,"9"-7"-2240,11-7-96,-11 8-160,-2-8-224,10-3 0,8-5 160,-5 0 192,1 1-256,-4 4-64,-5-2 0,0 5-256,-3 3 0,-5 2-1472,1 2-672,-5-1-1120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09.394"/>
    </inkml:context>
    <inkml:brush xml:id="br0">
      <inkml:brushProperty name="width" value="0.025" units="cm"/>
      <inkml:brushProperty name="height" value="0.025" units="cm"/>
    </inkml:brush>
  </inkml:definitions>
  <inkml:trace contextRef="#ctx0" brushRef="#br0">0 26 5376,'5'-4'373,"0"1"0,0 0 0,1 0 0,-1 1 1,0-1-1,1 1 0,8-2 0,-12 4-227,0-1 0,0 1 0,-1 0 1,1 0-1,0 0 0,0 0 0,0 0 0,0 0 0,0 0 0,0 1 1,0-1-1,0 1 0,0 0 0,0-1 0,0 1 0,-1 0 0,1 0 1,0 0-1,-1 0 0,1 0 0,-1 0 0,1 1 0,-1-1 0,1 1 1,-1-1-1,0 1 0,2 1 0,-2-1-104,0 1 0,0-1 0,0 1 0,-1-1 1,1 1-1,0 0 0,-1-1 0,0 1 0,1 0 0,-1-1 0,-1 5 0,-3 32 537,2-29-372,-5 38 661,0 2-188,-3 70 1,10-116-691,0 0 1,0 0-1,1 0 1,-1 1-1,1-1 0,0 0 1,0 0-1,0-1 1,3 7-1,-4-9-6,1-1 1,0 1-1,-1 0 0,1 0 1,0 0-1,-1 0 0,1-1 0,0 1 1,0 0-1,0-1 0,0 1 1,0-1-1,0 1 0,0-1 1,0 1-1,1 0 0,-1-1-7,1 0 0,0 0 0,0 0 0,-1 0 0,1 0 0,0 0 0,0 0 0,-1-1 0,1 1 0,0 0 0,-1-1 1,4-1-1,11-6-87,-1-1 0,1 0 0,-2-1 0,15-12 1,22-16 295,-50 37-132,1 0 0,-1 0 0,1 0 0,-1 0 0,1 1-1,0-1 1,-1 0 0,1 1 0,0-1 0,-1 1 0,1-1 0,0 1 0,-1 0 0,1 0 0,0 0 0,0 0 0,-1 0 0,1 0 0,0 0-1,0 1 1,-1-1 0,1 0 0,0 1 0,2 1 0,-1 0 52,-1 0 0,0 0 0,0 0 0,0 0 0,0 1 0,0-1 0,0 1 0,-1-1 0,1 1 0,-1 0 0,0-1 0,1 1 0,0 3 0,8 30 642,-8-28-796,0 0-1,0 0 1,1 0 0,7 14-1,-10-22 5,0 0 0,0 0-1,0 0 1,0 0 0,0 1 0,0-1-1,0 0 1,0 0 0,0 0-1,0 0 1,0 1 0,0-1-1,0 0 1,0 0 0,1 0-1,-1 0 1,0 0 0,0 1-1,0-1 1,0 0 0,0 0 0,1 0-1,-1 0 1,0 0 0,0 0-1,0 0 1,0 0 0,1 0-1,-1 0 1,0 0 0,0 0-1,0 1 1,0-1 0,1 0-1,-1 0 1,0 0 0,0-1-1,0 1 1,0 0 0,1 0 0,-1 0-1,0 0 1,0 0 0,0 0-1,0 0 1,1 0 0,-1 0-1,0 0 1,0 0 0,0 0-1,0-1 1,0 1 0,1 0-1,-1 0 1,0 0 0,0 0-1,0 0 1,0 0 0,0-1 0,5-14-4145,-1-16-798,1-11 1062</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09.754"/>
    </inkml:context>
    <inkml:brush xml:id="br0">
      <inkml:brushProperty name="width" value="0.025" units="cm"/>
      <inkml:brushProperty name="height" value="0.025" units="cm"/>
    </inkml:brush>
  </inkml:definitions>
  <inkml:trace contextRef="#ctx0" brushRef="#br0">17 1 8576,'-13'15'3232,"17"-12"-2496,-8-3-3872,1-3-1888</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10.114"/>
    </inkml:context>
    <inkml:brush xml:id="br0">
      <inkml:brushProperty name="width" value="0.025" units="cm"/>
      <inkml:brushProperty name="height" value="0.025" units="cm"/>
    </inkml:brush>
  </inkml:definitions>
  <inkml:trace contextRef="#ctx0" brushRef="#br0">86 1 10624,'6'39'5629,"-5"-30"-5659,-1 1-1,0-1 1,-1 0-1,-2 14 1,-73 545 1384,70-515-1465,3-25-200,0 1 0,3 42-1,0-70 307,0 0 0,0 0 1,0 0-1,0 0 0,0 0 0,1 0 0,-1 0 0,0 0 0,0 0 0,1-1 1,-1 1-1,1 0 0,-1 0 0,1 0 0,-1 0 0,1 0 0,0-1 0,-1 1 0,1 0 1,0-1-1,-1 1 0,1 0 0,0-1 0,0 1 0,0-1 0,0 1 0,-1-1 1,1 1-1,0-1 0,0 0 0,0 1 0,0-1 0,0 0 0,0 0 0,0 0 1,0 0-1,0 0 0,0 0 0,0 0 0,0 0 0,0 0 0,0 0 0,0-1 1,0 1-1,0 0 0,1-1 0,7-2-57,0-1 0,-1 0 0,1 0 0,8-6 0,-5 3-124,-4 3 112,3-2 29,-1 1 1,1 0 0,0 0 0,0 1-1,0 1 1,13-3 0,-23 5 59,1 1 0,-1 0 0,0 0 1,0 0-1,0 0 0,1 0 0,-1 0 0,0 0 1,0 0-1,0 1 0,1-1 0,-1 0 1,0 1-1,0-1 0,0 1 0,0-1 0,0 1 1,0-1-1,0 1 0,0 0 0,0 0 0,2 1 1,-3-1 11,1 1 0,0-1-1,-1 0 1,1 1 0,-1-1 0,0 1 0,1-1 0,-1 1 0,0-1 0,0 1 0,0-1 0,0 1 0,0-1 0,0 1 0,-1 2 0,0 2 14,-1 0 0,0 1 0,0-1 0,-1 0 0,1 0 0,-1-1 0,-5 8 0,0-2-150,-1-1-1,-19 19 1,25-26-33,-1 1 0,0-1 1,0-1-1,0 1 0,-1 0 0,1-1 0,-1 0 1,1 0-1,-1 0 0,-9 1 0,12-3 42,0 1-1,0-1 1,0 0 0,0 0-1,0-1 1,0 1-1,0 0 1,0-1-1,1 1 1,-1-1-1,0 1 1,0-1 0,0 0-1,0 0 1,1 0-1,-1 0 1,-1-2-1,2 3 12,0-1 0,0 0-1,1 0 1,-1 1 0,0-1-1,1 0 1,-1 0-1,1 0 1,-1 0 0,1 0-1,-1 0 1,1 0 0,-1 0-1,1 0 1,0 0-1,0 0 1,0 0 0,0 0-1,-1 0 1,1 0 0,1 0-1,-1 0 1,0-1-1,0 1 1,0 0 0,0 0-1,1 0 1,-1 0 0,1 0-1,-1 0 1,0 0-1,2-1 1,15-25-5212,-2 3 2661</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11.002"/>
    </inkml:context>
    <inkml:brush xml:id="br0">
      <inkml:brushProperty name="width" value="0.025" units="cm"/>
      <inkml:brushProperty name="height" value="0.025" units="cm"/>
    </inkml:brush>
  </inkml:definitions>
  <inkml:trace contextRef="#ctx0" brushRef="#br0">55 566 1664,'-3'-28'1861,"3"26"-421,-9 5 4852,5 2-3937,4-4-2335,0-1 0,-1 1-1,1-1 1,0 0 0,0 1-1,0-1 1,-1 0 0,1 1 0,0-1-1,-1 0 1,1 1 0,0-1-1,-1 0 1,1 0 0,0 1-1,-1-1 1,1 0 0,-1 0-1,1 0 1,0 1 0,-1-1 0,1 0-1,-1 0 1,0 0-13,0 1 1,0-1-1,0 1 1,1-1-1,-1 1 0,0-1 1,1 1-1,-1 0 1,0-1-1,1 1 0,-1 0 1,1 0-1,-1-1 1,1 1-1,-1 0 0,1 0 1,-1 0-1,1-1 1,-1 3-1,-6 19 496,4-10-239,0 1 0,1 0 0,0 0 1,1 0-1,2 23 0,12 65-484,-13-100 206,1 1 0,-1-1 0,0 1-1,0-1 1,1 0 0,-1 0 0,1 1 0,-1-1 0,1 0 0,0 0 0,-1 1 0,1-1-1,0 0 1,0 0 0,0 0 0,0 0 0,0 0 0,0 0 0,0 0 0,2 1 0,-2-2-14,1 0 0,0 1 0,-1-1 1,1 0-1,-1 0 0,1 0 1,0 0-1,-1 0 0,1 0 1,-1-1-1,1 1 0,0 0 1,-1-1-1,1 1 0,-1-1 1,1 0-1,1-1 0,4-1-32,-1-1 1,1-1-1,-1 1 0,0-1 0,0 0 0,9-11 1,28-39-166,-30 37 202,5-8 46,-10 14 112,0 1 0,1 0 0,0 0 0,16-14 0,-24 24-101,-1 1 0,1-1 0,-1 1 0,1-1 0,-1 1 0,1 0 0,0-1 0,-1 1 0,1 0 0,0-1 0,-1 1 0,1 0 0,0 0 0,-1-1 0,1 1 0,0 0 0,-1 0 0,1 0 0,0 0 0,-1 0 0,2 0 0,-1 1-5,-1-1 0,0 0 0,1 1 1,-1-1-1,1 1 0,-1-1 1,0 0-1,1 1 0,-1-1 0,0 1 1,0-1-1,1 1 0,-1-1 1,0 1-1,0-1 0,0 1 1,1-1-1,-1 1 0,0 0 0,0-1 1,0 1-1,0 6 156,0 0 0,-1 1 0,-1 9 0,1-8-168,-1 11-118,1-1 0,1 1-1,0 0 1,2 0 0,8 37-1,-10-54 75,1 0 0,1 0 0,-1 0 0,0 0-1,1 0 1,0 0 0,-1 0 0,1 0-1,0 0 1,1-1 0,-1 1 0,0-1 0,1 0-1,4 4 1,-5-5 15,0 0 0,0 0 0,0 0 1,0 0-1,0 0 0,0-1 0,1 1 0,-1-1 0,0 0 0,0 1 0,0-1 1,0 0-1,1 0 0,-1 0 0,0-1 0,0 1 0,0-1 0,0 1 1,1-1-1,-1 1 0,0-1 0,0 0 0,2-2 0,9-5-38,0 0-1,-1-1 1,-1-1 0,1 0-1,-2-1 1,1 0-1,-1 0 1,-1-1-1,11-19 1,4-10 46,30-74 0,31-123 80,-81 227-88,28-101-108,-17 57-129,27-68 0,-41 121 243,1-2 36,0-1 0,0 0 0,1 0 0,3-3 1,-6 7-14,0 1 1,1-1-1,-1 1 1,0-1-1,0 1 1,1 0-1,-1-1 0,1 1 1,-1-1-1,0 1 1,1 0-1,-1 0 1,1-1-1,-1 1 1,1 0-1,-1 0 1,1-1-1,-1 1 1,1 0-1,-1 0 1,1 0-1,-1 0 1,1 0-1,-1 0 0,1 0 1,-1 0-1,1 0 1,-1 0-1,1 0 1,-1 0-1,1 0 1,-1 0-1,1 1 1,-1-1-1,1 0 1,-1 0-1,1 1 1,-1-1-1,1 0 0,-1 0 1,0 1-1,1-1 1,-1 0-1,1 1 1,-1-1-1,0 1 1,1-1-1,-1 1 1,0 0-1,3 3 89,-1 1-1,0 0 0,0-1 1,-1 1-1,1 0 0,-1 0 1,0 0-1,0 8 0,0-7-29,3 34 393,-1 76 0,-14 40-468,1-54-1862,-28 117-1,37-215 1731,-1 9-904,-1-1 0,-1 0 0,0 0 0,-6 13 0,10-25 881,-1 1 1,1-1 0,0 0 0,0 1 0,0-1-1,-1 0 1,1 1 0,0-1 0,0 0-1,-1 0 1,1 1 0,0-1 0,-1 0 0,1 0-1,0 0 1,-1 1 0,1-1 0,0 0-1,-1 0 1,1 0 0,0 0 0,-1 0 0,1 0-1,-1 0 1,0 0 0,-11-2-2887</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11.363"/>
    </inkml:context>
    <inkml:brush xml:id="br0">
      <inkml:brushProperty name="width" value="0.025" units="cm"/>
      <inkml:brushProperty name="height" value="0.025" units="cm"/>
    </inkml:brush>
  </inkml:definitions>
  <inkml:trace contextRef="#ctx0" brushRef="#br0">0 55 8320,'5'7'3072,"-2"-7"-2400,9 0 192,1 0-128,2-3-480,6-1-64,3-2 64,5-6 96,4 6-192,-1 1 128,8-3 96,-2 5-192,-2 3-32,-3 0-256,-2 0-64,-2 0-1568,0-3-608,-1-9-1504</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11.698"/>
    </inkml:context>
    <inkml:brush xml:id="br0">
      <inkml:brushProperty name="width" value="0.025" units="cm"/>
      <inkml:brushProperty name="height" value="0.025" units="cm"/>
    </inkml:brush>
  </inkml:definitions>
  <inkml:trace contextRef="#ctx0" brushRef="#br0">1 250 9856,'12'24'3680,"-4"-9"-2848,5 6 384,-5-9-33,-1 6-511,2 3-128,3 4-416,-4 1-128,1-5-32,-2-3-576,2 0-224,-1-8-1407,-4-10-609,4-21-1088</inkml:trace>
  <inkml:trace contextRef="#ctx0" brushRef="#br0" timeOffset="1">225 0 10240,'-12'39'3872,"12"-31"-3040,3-8-1664,-3 0-992,0-8-2080,0-7-832</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12.069"/>
    </inkml:context>
    <inkml:brush xml:id="br0">
      <inkml:brushProperty name="width" value="0.025" units="cm"/>
      <inkml:brushProperty name="height" value="0.025" units="cm"/>
    </inkml:brush>
  </inkml:definitions>
  <inkml:trace contextRef="#ctx0" brushRef="#br0">1 221 4736,'3'5'509,"-3"-3"-435,1-1-1,0 0 1,-1 0 0,1 0-1,0 1 1,0-1 0,0 0 0,0 0-1,0 0 1,0 0 0,0 0-1,0-1 1,0 1 0,0 0 0,0 0-1,1-1 1,-1 1 0,0-1-1,0 1 1,1-1 0,-1 1 0,0-1-1,1 0 1,2 0 0,11 2 1846,-13-2-1610,1 1-1,-1-1 1,1 0 0,0 0-1,-1 0 1,1 0 0,-1 0-1,1-1 1,-1 1 0,1-1-1,-1 0 1,1 1 0,-1-1-1,5-3 1,3-2-238,0-1 0,0 0 1,-1-1-1,0 0 0,0 0 0,-1-1 0,0 0 1,-1-1-1,0 0 0,0 0 0,-1 0 0,7-16 1,-4 4-53,-6 15 12,1-1 0,-1 0 0,-1 1 0,0-1 0,0 0 1,0 0-1,0-8 0,-2 15-25,0 0 0,0 0 0,0 1-1,0-1 1,0 0 0,0 0 0,-1 1 0,1-1 0,0 0 0,0 0 0,-1 1-1,1-1 1,0 0 0,-1 1 0,1-1 0,-1 1 0,1-1 0,-1 0 0,1 1-1,-1-1 1,1 1 0,-1-1 0,-1 0 0,1 1-60,-1-1 0,1 0 0,-1 1 0,0 0 0,1-1 0,-1 1 0,0 0 0,1-1 0,-1 1 0,-2 0 0,-4 1-683,0 0 0,1 0 1,-12 4-1,17-5 358,-18 7-2032,-1 1-518</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13.154"/>
    </inkml:context>
    <inkml:brush xml:id="br0">
      <inkml:brushProperty name="width" value="0.025" units="cm"/>
      <inkml:brushProperty name="height" value="0.025" units="cm"/>
    </inkml:brush>
  </inkml:definitions>
  <inkml:trace contextRef="#ctx0" brushRef="#br0">0 577 6144,'13'-5'926,"-1"1"0,1 0 0,0 0 1,0 1-1,24-2 0,-34 5-836,-1 0-1,1 0 1,0 0-1,0 1 1,0-1-1,-1 1 1,1 0-1,0-1 1,-1 1-1,1 1 1,-1-1-1,1 0 1,-1 0-1,1 1 1,-1 0-1,0-1 1,0 1-1,0 0 1,3 4 0,-2-3 28,-1 1 0,1 1 1,-1-1-1,0 0 0,-1 0 1,1 1-1,-1-1 0,0 1 1,0-1-1,0 1 0,0 6 1,-1 8 215,0 0 1,-5 34-1,-2 20-857,7-73 473,0 1 1,0-1-1,0 1 1,0-1-1,0 1 1,0-1-1,0 1 1,0-1-1,0 1 1,0-1 0,0 0-1,0 1 1,1-1-1,-1 1 1,0-1-1,0 1 1,0-1-1,1 1 1,-1-1-1,0 0 1,0 1 0,1-1-1,-1 1 1,0-1-1,1 0 1,-1 1-1,1-1 1,0 0-13,0 0 1,-1 0-1,1 0 1,0 0-1,-1 0 0,1-1 1,-1 1-1,1 0 1,0-1-1,-1 1 0,1 0 1,-1-1-1,1 1 1,-1 0-1,1-1 1,-1 1-1,1-2 0,23-27-801,-22 26 924,46-60 142,-42 56 8,1 0 1,0 0 0,0 1 0,0-1-1,1 2 1,10-7 0,-17 12-156,0-1 1,-1 1-1,1-1 1,0 1-1,0-1 0,0 1 1,0 0-1,0 0 1,-1-1-1,1 1 1,0 0-1,0 0 0,0 0 1,0 0-1,0 0 1,0 0-1,0 0 1,0 0-1,0 1 0,0-1 1,-1 0-1,1 1 1,2 0-1,-2 0-2,0 0 0,0 0 0,0 0 0,0 0 0,-1 0-1,1 0 1,0 0 0,0 1 0,-1-1 0,1 0 0,-1 0 0,1 1 0,-1-1 0,1 2-1,0 7 75,0-1-1,0 1 1,-1 16-1,0-17-133,0 4-208,0 0 0,1 0 0,1 0 0,0 0-1,6 18 1,-8-30 138,1 0 0,-1 1-1,1-1 1,-1 0 0,1 0-1,0 0 1,0 1 0,-1-1-1,1 0 1,0 0 0,0 0-1,0 0 1,0-1 0,0 1 0,1 0-1,-1 0 1,0 0 0,0-1-1,0 1 1,3 0 0,-2-1 20,0 1 1,0-1-1,0 0 1,0 0-1,0 0 1,1 0-1,-1-1 1,0 1-1,0 0 0,0-1 1,0 0-1,2 0 1,3-2 66,-1-1 0,0 1 1,0-1-1,0 0 0,0-1 1,8-7-1,-10 8 77,4-5 76,1 1-1,0 0 1,1 0 0,12-7 0,-22 14-115,1 1 0,0-1 0,0 1 0,-1 0 0,1-1 0,0 1 0,0 0 0,0 0 0,0 0 0,-1 0 0,1 0 0,0 0 0,0 0 0,0 0 0,0 0 0,0 0 0,-1 0 0,1 0 0,0 1 0,0-1 0,0 0 0,-1 0 0,1 1 0,0-1 0,0 1 0,-1-1 0,1 1 0,0-1 0,-1 1 1,1-1-1,0 1 0,-1 0 0,1-1 0,-1 1 0,1 0 0,-1 0 0,0-1 0,1 1 0,-1 0 0,1 1 0,1 4 85,1 0-1,-1 0 1,-1 0 0,2 7-1,-3-11-134,1 4 115,1 3-138,0 0 0,0 0-1,1 0 1,0-1 0,4 11 0,-6-18-10,0 1 0,0-1 1,0 1-1,0-1 0,0 1 1,0-1-1,0 0 0,0 1 0,1-1 1,-1 0-1,0 0 0,1 0 1,-1 0-1,1 0 0,-1 0 1,1-1-1,-1 1 0,1 0 0,0-1 1,-1 1-1,1-1 0,0 0 1,0 0-1,-1 1 0,1-1 1,0 0-1,0 0 0,-1-1 0,1 1 1,0 0-1,-1 0 0,1-1 1,0 1-1,2-2 0,2-1 92,0 0-1,0 0 1,-1 0 0,1 0-1,-1-1 1,0 0-1,0 0 1,-1-1 0,1 1-1,-1-1 1,0 0-1,4-6 1,-7 9-85,1 0 1,-1 1 0,0-1-1,0 0 1,0 0-1,0 0 1,0-1-1,-1 1 1,1 0 0,-1 0-1,1 0 1,-1-1-1,0 1 1,0 0-1,0 0 1,0 0 0,0-1-1,0 1 1,-1 0-1,1 0 1,-1 0-1,0-1 1,1 1-1,-1 0 1,0 0 0,0 0-1,0 0 1,-1 0-1,1 1 1,0-1-1,-1 0 1,1 0 0,-1 1-1,0-1 1,1 1-1,-4-3 1,-3-1-549,0-1-267,1 1 0,-1-1 0,0 2 0,0-1 0,0 2 0,-14-6 0,21 9 845,0-1 0,1 1 0,-1 0 0,0 0 0,1 0 0,-1 0 0,0 0 0,1 0 0,-1 0 0,0 0 0,1 0 0,-1 0 0,0 0 0,1 0 0,-1 0 0,0 1 0,1-1 1,-1 0-1,0 1 0,1-1 0,-1 0 0,1 1 0,-1-1 0,1 1 0,-1-1 0,1 1 0,-1-1 0,1 1 0,-1-1 0,1 1 0,-1-1 0,1 1 0,0-1 0,-1 2 0,1-1 61,0 0-1,0-1 1,0 1-1,0 0 1,0 0-1,0-1 1,0 1-1,1 0 1,-1 0-1,0-1 1,0 1-1,1 0 1,-1-1 0,0 1-1,1 0 1,-1-1-1,1 1 1,-1-1-1,1 1 1,-1 0-1,1-1 1,-1 1-1,1-1 1,-1 0-1,1 1 1,0-1-1,-1 1 1,1-1-1,0 0 1,-1 0-1,1 1 1,1-1-1,2 1-42,1 0 0,0 0 0,0 0 0,0-1-1,-1 0 1,1 0 0,0 0 0,0 0 0,6-2-1,47-13 124,-36 9 182,22-6 254,1-3 0,-2-1 0,0-3-1,-1-1 1,-1-2 0,72-52 0,-82 50-547,-1-2 0,-1-1 1,-1-1-1,-1-1 0,-2-2 0,-1-1 0,-1 0 0,25-51 0,-41 70-47,-1-1-1,-1-1 1,0 1-1,-1 0 1,4-27 0,-6 31 16,-1-1 1,-1 0-1,0 1 1,-1-1-1,0 0 1,0 1-1,-1-1 0,-5-16 1,6 25 15,1 1 0,-1-1 0,1 0 0,-1 1 1,0-1-1,0 1 0,0 0 0,0-1 0,0 1 0,0 0 1,0-1-1,0 1 0,0 0 0,-1 0 0,1 0 0,-2-1 1,2 2 3,0-1 0,0 1 0,-1 0 0,1 0 0,0 0 0,-1-1 0,1 1 0,0 0 0,0 1 0,-1-1 0,1 0 0,0 0 0,0 0 0,0 1 0,-1-1 0,1 1 1,0-1-1,0 1 0,0-1 0,0 1 0,0 0 0,-2 0 0,-10 9 15,1 0 0,0 1 0,0 1 0,1-1 0,1 2 0,0-1 0,1 1 1,0 1-1,1 0 0,0 0 0,-7 21 0,4-6 171,1 1 1,1 0 0,2 0-1,-6 59 1,11-69-161,1 0 1,1 0-1,1 0 0,1 0 1,1 0-1,1-1 0,0 1 1,2-1-1,0 0 1,1 0-1,0-1 0,2 0 1,12 20-1,-16-30-259,1-1 1,0 0-1,0 0 0,0 0 0,13 9 0,-15-13-28,-1-1-1,1 1 1,0-1-1,-1 0 0,1 0 1,0 0-1,0-1 1,1 1-1,-1-1 1,0 0-1,0-1 0,1 1 1,-1 0-1,5-1 1,-7 0 20,0 0 0,0-1 1,0 1-1,0 0 0,0-1 1,-1 0-1,1 1 0,0-1 1,0 0-1,0 0 0,1-1 1,1-1-678,0-1 1,0 0-1,6-7 1,-10 11 893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67"/>
    </inkml:context>
    <inkml:brush xml:id="br0">
      <inkml:brushProperty name="width" value="0.2" units="cm"/>
      <inkml:brushProperty name="height" value="0.2" units="cm"/>
    </inkml:brush>
  </inkml:definitions>
  <inkml:trace contextRef="#ctx0" brushRef="#br0">110 0 4992,'-1'17'519,"1"1"0,1-1 0,1 0 0,0 0 0,6 19 0,3 19-375,-6-22 58,65 477 2263,-67-474-2101,-2 1 1,-5 62-1,-19 71 1089,5-46-826,-43 318-627,31-284-176,6-28-216,11-74-967,4-1 0,-5 95 0,13-110-883,-7 42-1,6-67 1256,-2 10-1194</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16.799"/>
    </inkml:context>
    <inkml:brush xml:id="br0">
      <inkml:brushProperty name="width" value="0.025" units="cm"/>
      <inkml:brushProperty name="height" value="0.025" units="cm"/>
    </inkml:brush>
  </inkml:definitions>
  <inkml:trace contextRef="#ctx0" brushRef="#br0">226 21 3072,'1'-2'430,"0"1"-1,-1-1 1,1 0-1,0 0 1,-1 0 0,0 0-1,1 0 1,-1-4-1,-13 13 4611,-5 3-4478,1 2-1,1 0 0,-29 27 0,-37 51 293,78-84-837,-1-1 0,1 1 0,0 1 1,0-1-1,1 1 0,-1-1 0,2 1 0,-1 0 1,-2 11-1,4-15-42,1 1-1,0 0 1,-1 0 0,1-1 0,1 1 0,-1 0 0,0 0 0,1 0 0,0-1-1,0 1 1,0 0 0,0-1 0,1 1 0,-1-1 0,1 0 0,0 1 0,0-1-1,0 0 1,5 5 0,4 3 10,1-2-1,0 1 0,0-1 0,1-1 1,0 0-1,21 8 0,4 4 62,-19-10-39,39 25-86,-51-31 87,-1 1 1,1 1-1,-1-1 1,0 1-1,10 13 1,-14-17-3,-1 0-1,1 0 1,-1 1-1,0-1 1,0 0 0,1 1-1,-2-1 1,1 0 0,0 1-1,0-1 1,-1 1 0,1-1-1,-1 1 1,0 0-1,0-1 1,0 1 0,0-1-1,0 1 1,-1 0 0,1-1-1,-1 1 1,1-1 0,-1 1-1,0-1 1,0 0-1,0 1 1,-1-1 0,1 0-1,0 0 1,-1 0 0,1 0-1,-1 0 1,-2 2-1,0 0-110,-1 0 0,1-1-1,-1 1 1,0-1-1,0 0 1,0-1-1,0 1 1,-1-1-1,1 0 1,-1 0-1,1-1 1,-1 0-1,-11 1 1,10-1-124,0-1 0,0 0 0,0 0 1,0-1-1,-1 0 0,1 0 0,0-1 0,0 0 1,1 0-1,-1-1 0,0 0 0,1 0 1,-1 0-1,1-1 0,0 0 0,0 0 1,1-1-1,-9-7 0,14 12 234,0-1 0,-1 1 0,1 0 1,0-1-1,-1 1 0,1-1 0,0 1 0,0 0 0,-1-1 0,1 1 0,0-1 0,0 1 1,0-1-1,-1 1 0,1-1 0,0 1 0,0-2 0,5-2 122,16 2 102,-17 2-202,30 0 197,0-2 1,0-1-1,60-14 1,-74 12-68,0-2 1,-1 0 0,0-1 0,0-1-1,-1 0 1,0-2 0,26-19 0,-13 5-91,-1-2 1,-1-1-1,-1-1 1,-1-2-1,25-38 1,-45 59 7,-1 0 1,0-1-1,0 1 0,-1-1 1,-1 0-1,0 0 0,4-16 1,-8 25-53,0 0 0,1 0 1,-1 1-1,0-1 1,0 0-1,0 1 1,-1-1-1,1 0 0,0 0 1,0 1-1,-1-1 1,0 0-1,1 1 0,-1-1 1,0 1-1,1-1 1,-2-1-1,1 2 4,0 0 1,0 0-1,-1 0 0,1 0 1,0 1-1,0-1 0,0 0 0,-1 0 1,1 1-1,0-1 0,-1 1 1,1-1-1,-1 1 0,1 0 1,0-1-1,-3 1 0,0 0 39,-1 0 0,1 1 0,0-1 0,0 1 0,-1 0 0,1 0 0,0 0 0,0 0 0,0 1 0,0 0 0,0 0 1,-5 4-1,1 0-16,1 0 1,0 1 0,0 0 0,1 1-1,0-1 1,0 1 0,1 0 0,0 1-1,0-1 1,1 1 0,0 0 0,0 0-1,1 0 1,1 0 0,-3 14 0,-1 12 156,2 1 1,1 64-1,3-83-96,4 96 194,-2-98-317,0-1 1,1 1-1,1 0 1,0-1-1,9 22 1,-12-34 0,0 0 0,0 0 0,0 0 0,0 0 0,1 0 0,-1 0 0,1 0 0,-1 0 0,1-1 0,0 1 0,-1 0 0,1-1 0,0 0 0,0 1 0,4 1 0,-4-2 11,0-1-1,0 0 0,0 1 1,0-1-1,0 0 1,1 0-1,-1 0 1,0 0-1,0 0 0,0-1 1,0 1-1,0-1 1,0 1-1,0-1 0,0 0 1,0 0-1,0 0 1,2-1-1,9-6 24,-1 0 0,0-1-1,-1 0 1,0-1 0,11-12 0,47-61-53,-28 31 51,-33 42-10,9-10 49,0 0 0,1 1-1,0 1 1,34-25 0,-49 41-28,0 0 1,0 1 0,1-1-1,-1 0 1,1 1 0,5-2 0,-9 3-22,1 0 0,0 0 0,0 0 0,0 0 0,0 0 0,0 0-1,-1 0 1,1 0 0,0 0 0,0 0 0,0 0 0,0 1 0,0-1 0,-1 0 0,1 1 0,0-1 0,0 0 0,-1 1 0,1-1 0,0 1 0,-1 0 0,1-1 0,0 1 0,-1-1 0,1 1 0,-1 0 0,1-1 0,-1 1 0,1 0 0,-1 0 0,1-1 0,-1 1 0,1 2 0,3 13 65,-1-1 1,-1 2-1,0-1 0,0 0 1,-3 28-1,1-27-11,-1 6 4,1-8-58,1 23 1,-1-35-39,0 0 0,1 0 0,-1 0-1,1 0 1,0 0 0,0 0 0,0 0 0,0 0 0,1-1-1,-1 1 1,1 0 0,-1-1 0,4 4 0,-5-5 15,1-1 0,0 1 0,0-1 0,0 1 0,0-1 0,0 0 1,0 1-1,0-1 0,0 0 0,-1 0 0,1 1 0,0-1 0,0 0 0,0 0 1,0 0-1,0 0 0,0 0 0,0-1 0,0 1 0,0 0 0,0 0 0,0-1 0,0 1 1,0 0-1,0-1 0,0 1 0,0-1 0,-1 1 0,1-1 0,0 1 0,0-1 0,0 0 1,0-1-1,4-2-21,-1 0 1,0 0 0,0 0 0,4-8-1,14-24-93,18-44-1,4-7 114,-40 79 92,1 1 0,0 0 0,0 0 0,9-8-1,-14 15-73,0-1 0,0 1 0,1 0 0,-1 0 0,0-1 0,0 1 0,0 0 0,1 0 0,-1 0 0,0 0 0,0-1 0,1 1 0,-1 0 0,0 0 0,1 0 0,-1 0 0,0 0 0,0 0 0,1-1 0,-1 1 0,0 0 0,1 0 0,-1 0 0,0 0 0,0 0 0,1 0 0,-1 0 0,0 0 0,1 1 0,-1-1 0,0 0 0,1 0 0,-1 0 0,1 0 0,3 11 71,-1 17-49,-6 30 63,1-39-43,1 1 0,1-1 0,1 0 0,3 21 0,-3-39-72,-1 1-1,0 0 1,1-1 0,-1 1-1,1 0 1,0-1-1,-1 1 1,1-1 0,0 0-1,0 1 1,0-1-1,0 1 1,0-1 0,3 2-1,-4-2 5,1-1 0,1 1 0,-1-1 0,0 1 0,0-1 0,0 1 0,0-1 0,0 0 0,0 1 0,0-1 0,1 0 0,-1 0 0,0 0 0,0 0 0,0 0 0,2-1 0,1 0-5,0 0-1,0 0 1,-1-1-1,1 1 1,-1-1-1,1 0 1,-1 0-1,0-1 1,0 1-1,5-5 1,11-13-41,-2-1 1,29-44 0,-2 2 36,-36 51 55,-6 9-1,0 0 1,0 0 0,1 0-1,-1 0 1,0 0 0,1 0-1,0 1 1,0-1 0,4-2-1,-7 5-13,0 0 0,1 0 0,-1 0 0,1 0 0,-1 0-1,0 0 1,1 0 0,-1 0 0,1 0 0,-1 0-1,0 0 1,1 0 0,-1 0 0,1 0 0,-1 0-1,0 0 1,1 0 0,-1 0 0,0 1 0,1-1-1,-1 0 1,0 0 0,1 0 0,-1 1 0,0-1-1,1 0 1,-1 1 0,0-1 0,0 0 0,1 0-1,-1 1 1,0-1 0,0 0 0,0 1 0,1-1-1,-1 1 1,0-1 0,0 0 0,0 1 0,0-1-1,0 0 1,0 1 0,0-1 0,0 1 0,0-1-1,0 0 1,0 2 0,0 21 148,-12 51 58,0 2-34,11-64-178,-1 7-29,0 0-1,4 37 1,-2-52 2,0 0 1,1 1-1,0-1 0,0 0 1,0 0-1,0 0 0,1 1 0,0-1 1,0-1-1,0 1 0,0 0 1,0 0-1,1-1 0,0 1 1,0-1-1,0 0 0,0 0 1,6 5-1,-7-7 13,-1 0 0,1-1-1,0 1 1,0 0 0,0-1 0,0 1 0,0-1 0,0 1 0,0-1-1,0 0 1,0 0 0,0 0 0,0 0 0,3 0 0,-1-1-6,1 0 1,0-1 0,0 1-1,0-1 1,6-3 0,2-2 20,0-1 1,22-17 0,-18 11 36,0-1-1,23-25 1,-18 17-23,-21 22 5,1-1-1,-1 1 1,1 0 0,0 0-1,0-1 1,0 1-1,-1 0 1,1 1-1,0-1 1,0 0-1,4-1 1,-4 4-23,-1-1-1,0 0 1,-1 0 0,1 1 0,0-1-1,0 1 1,-1-1 0,1 1 0,0-1-1,0 3 1,-1-3-5,5 14 20,-4-10-44,1 1 0,0 0 1,0-1-1,1 0 0,0 1 0,3 4 1,-4-8 15,-1 0 1,1-1 0,-1 0 0,1 1-1,-1-1 1,1 0 0,0 0 0,0 0 0,0 0-1,0 0 1,0 0 0,0 0 0,0-1-1,0 1 1,0-1 0,0 1 0,0-1 0,0 0-1,0 0 1,0 0 0,0 0 0,3 0-1,1-1 24,1 0-1,-1-1 0,0 1 0,1-1 0,-1 0 0,0-1 0,0 1 0,0-1 0,8-5 1,-5 1-13,-1 0 1,1 0-1,-1 0 1,0-1-1,6-9 0,5-9 64,0-2-1,23-49 0,-42 76-62,3-3 84,-1 0 0,0 0-1,-1 0 1,1 0 0,-1 0 0,0-1-1,0 1 1,0-1 0,0-5 0,-1 8-57,0 1 1,-1-1 0,1 1-1,0-1 1,-1 0 0,1 1-1,-1-1 1,0 1-1,1 0 1,-1-1 0,0 1-1,0 0 1,0-1 0,0 1-1,0 0 1,0 0 0,0 0-1,-1 0 1,1 0-1,0 0 1,-1 0 0,1 0-1,0 0 1,-1 1 0,1-1-1,-1 0 1,1 1 0,-1-1-1,-2 1 1,-2-2-127,0 0 0,0 1 0,-1 0 0,1 1 0,-1-1-1,1 1 1,-1 0 0,1 1 0,-1 0 0,1 0 0,-13 4 0,15-4 30,0 1-1,-1 0 1,1 0-1,0 0 0,0 1 1,0-1-1,1 1 1,-1 0-1,1 0 1,-1 1-1,1-1 1,0 1-1,0-1 0,1 1 1,-1 0-1,1 0 1,-4 7-1,4-6 4,0 0 1,1 0-1,-1 0 0,1 0 0,0 0 0,0 1 0,1-1 1,-1 0-1,1 1 0,0-1 0,1 0 0,-1 0 1,1 1-1,0-1 0,1 0 0,-1 0 0,1 0 0,0 0 1,0 0-1,0 0 0,1-1 0,0 1 0,0-1 1,0 0-1,6 8 0,1-5 89,0 1 0,0-1 0,1-1 0,17 9 0,50 16 211,-50-21 91,42 21 1,-66-30-301,-1 1 0,1-1 1,0 1-1,-1-1 0,1 0 1,0 0-1,0-1 0,0 1 1,0-1-1,0 0 0,0 0 1,-1 0-1,1 0 0,0-1 1,0 0-1,0 0 0,0 0 1,-1 0-1,1 0 0,0-1 0,-1 1 1,1-1-1,-1 0 0,5-4 1,2-1 8,-1-1 1,0 0-1,0-1 1,-1 0-1,0 0 1,12-19-1,36-64-44,-32 50 81,1 2 1,49-58-1,-69 92-25,0 1-1,0-1 0,0 1 0,1 0 0,0 1 0,0-1 0,0 1 0,1 0 0,-1 1 0,9-4 0,-14 7-33,0-1-1,0 1 1,0 0-1,0 0 1,0 0-1,0 0 1,0-1-1,0 1 0,0 1 1,0-1-1,0 0 1,0 0-1,0 0 1,0 0-1,0 1 1,0-1-1,0 0 1,0 1-1,0-1 1,-1 1-1,3 0 1,-2 1 1,0-1 0,0 0 0,0 0 0,0 1 0,0-1 0,0 1 0,0-1 0,-1 1 0,1-1 0,0 1 0,0 3 0,0 3 30,0-1 0,0 1-1,0 0 1,-2 12-1,-2 21 39,-3 0-1,-13 51 0,-29 78-565,44-153-26,4-10 3,0-7 492,0 0 1,0 0-1,0 0 1,0 0-1,0 0 1,0 1-1,0-1 1,0 0-1,0 0 1,1 0-1,-1 0 1,0 0-1,0 0 1,0 0-1,0 0 1,0 0-1,0 0 1,0 0-1,1 0 1,-1 0-1,0 0 1,0 0-1,0 0 1,0 0-1,0 0 1,0-1-1,0 1 1,0 0-1,1 0 1,-1 0-1,0 0 1,0 0-1,0 0 1,0 0-1,0 0 1,0 0-1,0 0 1,0 0-1,0 0 1,0 0-1,0-1 1,0 1-1,0 0 1,0 0-1,1 0 1,-1 0-1,0 0 1,0 0 0,10-14-232,-1 1 1,14-27 0,-16 27 218,23-38 158,40-55-1,-67 102-53,0 0 0,0 0 0,1 0-1,-1 1 1,1-1 0,0 1 0,0-1 0,0 1-1,8-4 1,-11 7-62,-1 0-1,1 0 1,-1-1 0,0 1-1,1 0 1,-1 0 0,1 0-1,-1 0 1,1 0 0,-1 0-1,0 1 1,1-1 0,-1 0-1,1 0 1,-1 0 0,0 0-1,1 0 1,-1 1-1,1-1 1,-1 0 0,0 0-1,1 0 1,-1 1 0,0-1-1,0 0 1,1 1 0,-1-1-1,0 0 1,1 1 0,-1-1-1,0 0 1,0 1-1,0-1 1,0 0 0,1 1-1,-1-1 1,0 1 0,0-1-1,0 0 1,0 1 0,0-1-1,0 1 1,0-1 0,0 1-1,0 0 1,0 25 147,0-20-150,0-2-11,0 15-7,4 37 0,-3-50-18,0-1-1,1 1 1,0 0 0,0 0 0,0-1 0,0 1 0,1-1-1,0 1 1,0-1 0,6 7 0,-7-9 9,0-1-1,0 0 1,1 0 0,-1 0-1,1 0 1,-1 0 0,1 0-1,0-1 1,0 0 0,-1 1-1,1-1 1,0 0 0,0 0-1,0 0 1,4 0 0,-2-1 7,-1 0 0,1 0 1,0 0-1,-1 0 1,1-1-1,0 0 0,-1 0 1,1 0-1,5-3 0,-1 0 28,0 0-1,0-1 0,-1 0 1,1-1-1,-1 0 0,-1 0 1,1 0-1,-1-1 0,7-9 1,12-18 48,37-64 0,12-44 3,-64 121-54,50-129 217,-33 77 113,-23 64 399,-2 14-197,-2 16-156,-1-20-406,-10 223 349,-1 1-1648,12-204 360,0-2-2010,-4-35-2399,0-12 1468,0-13 768</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17.171"/>
    </inkml:context>
    <inkml:brush xml:id="br0">
      <inkml:brushProperty name="width" value="0.025" units="cm"/>
      <inkml:brushProperty name="height" value="0.025" units="cm"/>
    </inkml:brush>
  </inkml:definitions>
  <inkml:trace contextRef="#ctx0" brushRef="#br0">41 1 8704,'-10'9'1521,"6"-5"-999,-1 0 0,1 1 0,0-1 0,-4 7 0,8-10-430,-1 0 1,0 1 0,0-1 0,1 1 0,-1-1-1,1 1 1,-1-1 0,1 1 0,0-1 0,0 1-1,-1-1 1,1 1 0,0 0 0,0-1 0,1 1 0,-1-1-1,0 1 1,0-1 0,1 1 0,0 2 0,0-4-80,0 0 0,-1 1 0,1-1 1,0 0-1,0 0 0,0 0 0,-1 1 1,1-1-1,0 0 0,0 0 0,0 0 1,-1 0-1,1-1 0,1 1 0,-1 0 7,236-5 1858,1-1-5921,-192 9-1258,-23-3 2437</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17.513"/>
    </inkml:context>
    <inkml:brush xml:id="br0">
      <inkml:brushProperty name="width" value="0.025" units="cm"/>
      <inkml:brushProperty name="height" value="0.025" units="cm"/>
    </inkml:brush>
  </inkml:definitions>
  <inkml:trace contextRef="#ctx0" brushRef="#br0">4 291 10112,'-3'62'3872,"6"-34"-3040,1 11 160,1-21-193,-5 5-543,0-2-128,0 4-799,0-4-353,-5-1 512,1 1-1856,4-11-704,0-17-352</inkml:trace>
  <inkml:trace contextRef="#ctx0" brushRef="#br0" timeOffset="1">175 1 10240,'-9'69'3872,"9"-58"-3040,0-7-1536,0-4-4000,0-25-576</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17.886"/>
    </inkml:context>
    <inkml:brush xml:id="br0">
      <inkml:brushProperty name="width" value="0.025" units="cm"/>
      <inkml:brushProperty name="height" value="0.025" units="cm"/>
    </inkml:brush>
  </inkml:definitions>
  <inkml:trace contextRef="#ctx0" brushRef="#br0">195 0 7552,'2'4'471,"-1"0"1,1 1-1,-1-1 1,1 0-1,-2 1 0,1-1 1,0 1-1,-1-1 1,0 9-1,0-8-336,0 0-1,-1-1 0,0 1 1,0 0-1,0-1 1,-1 1-1,1-1 0,-1 1 1,0-1-1,0 0 1,-1 0-1,1 0 0,-1 0 1,-4 5-1,-5 4-232,0-1 0,-24 17-1,-5 6 1450,33-26-1281,0 0-1,1 0 0,0 1 1,1 0-1,0 0 0,0 1 1,1 0-1,1 0 0,0 0 1,0 0-1,1 0 0,0 1 1,1 0-1,1-1 0,0 1 0,0 13 1,2-20-100,-1-1 1,1 0-1,0 0 0,1 0 1,-1 0-1,0 0 1,1 0-1,0 0 0,0 0 1,1-1-1,-1 1 0,0-1 1,1 1-1,0-1 1,0 0-1,0 0 0,0 0 1,1-1-1,-1 1 0,1-1 1,-1 0-1,1 0 1,0 0-1,0 0 0,0-1 1,0 1-1,7 0 1,-3 0-79,0 0 0,0-1 1,1 0-1,-1-1 0,0 0 1,0 0-1,1-1 1,-1 0-1,0-1 0,0 1 1,0-1-1,0-1 1,13-5-1,-12 2-399,1 1 0,-1-2 0,0 1 0,-1-1-1,15-16 1,34-46-4686,-43 52 3664,26-33-1223</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5T11:11:18.277"/>
    </inkml:context>
    <inkml:brush xml:id="br0">
      <inkml:brushProperty name="width" value="0.025" units="cm"/>
      <inkml:brushProperty name="height" value="0.025" units="cm"/>
    </inkml:brush>
  </inkml:definitions>
  <inkml:trace contextRef="#ctx0" brushRef="#br0">255 55 6784,'-2'6'1509,"3"-5"-317,-1-1-1180,0 0 1,1 0-1,-1-1 1,0 1 0,0 0-1,0 0 1,0-1-1,0 1 1,0 0 0,0 0-1,0-1 1,0 1-1,0 0 1,0 0 0,1-1-1,-2 1 1,1 0-1,0 0 1,0-1 0,0 1-1,0 0 1,0 0-1,0-1 1,0 1 0,0 0-1,0 0 1,0 0-1,0-1 1,-1 1 0,1 0-1,0-1 1,-3-3 33,1 0 1,-1 0-1,0 1 1,-1-1-1,1 1 0,0-1 1,-1 1-1,0 0 1,0 1-1,0-1 1,0 0-1,0 1 1,0 0-1,-1 0 1,1 1-1,-1-1 0,0 1 1,1 0-1,-1 0 1,0 0-1,0 1 1,-9-1-1,7 2 214,0 0 0,0 0 0,0 0 0,0 1 0,0 0-1,0 0 1,1 0 0,-1 1 0,1 0 0,-1 1 0,1 0 0,0-1 0,0 2-1,1-1 1,-7 7 0,6-5-238,0 0 0,1 0 0,0 1 0,-9 13-1,13-18-52,1-1-1,-1 0 0,0 1 1,0-1-1,1 1 1,-1-1-1,1 1 0,-1-1 1,1 1-1,0 0 1,0-1-1,0 1 0,-1-1 1,1 1-1,1 0 1,-1-1-1,0 1 0,0-1 1,1 1-1,-1-1 0,1 1 1,-1-1-1,1 1 1,-1-1-1,1 1 0,0-1 1,0 0-1,0 1 1,0-1-1,0 0 0,0 0 1,0 1-1,0-1 1,2 1-1,4 2-32,0-1 0,0 1 1,0-1-1,1-1 0,-1 1 0,11 1 0,5 2 68,-2 1-6,0 0 0,-1 1-1,0 1 1,36 22 0,-49-26 52,-1 0 1,1 0-1,-1 0 0,0 1 1,0 0-1,0 0 1,-1 1-1,0 0 0,0-1 1,-1 2-1,0-1 0,0 0 1,-1 1-1,0 0 1,4 15-1,-6-15-4,0-1 0,0 1 0,-1 0 0,-1 0 0,1 0 0,-1-1 0,0 1 0,-1 0 0,0-1 0,0 1 0,-5 9 0,3-7-111,0-1-1,-1 0 1,-1 0-1,1-1 1,-1 1-1,-1-1 1,1-1-1,-10 9 1,12-12-273,-1 0 0,0 0 0,0-1 0,0 0 0,-1 0 0,1 0 0,-1 0 1,1-1-1,-1 0 0,0 0 0,0-1 0,0 0 0,0 0 0,0 0 0,0 0 1,-12-1-1,-22-9-2750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68"/>
    </inkml:context>
    <inkml:brush xml:id="br0">
      <inkml:brushProperty name="width" value="0.2" units="cm"/>
      <inkml:brushProperty name="height" value="0.2" units="cm"/>
    </inkml:brush>
  </inkml:definitions>
  <inkml:trace contextRef="#ctx0" brushRef="#br0">955 0 3712,'11'10'2354,"-10"-8"-2246,1-1 1,-1 0-1,0 0 1,1 1-1,-1-1 0,1 0 1,0 0-1,-1 0 1,1-1-1,2 2 0,60 16 1850,-42-13-1419,0 1-1,21 10 1,-24-7-469,-1 1 1,1 1-1,-2 1 0,0 1 1,0 0-1,24 26 1,-10-5-139,53 77 0,-58-70-2,27 56 1,14 51 70,-27-57-39,112 263 166,-111-240-179,32 139 1,-37-71 290,15 245 0,-25 397 848,-52-316-1340,-21-4 177,15-165 188,8-106 522,-76 321 0,62-403-390,-48 215-597,69-273 237,-40 185-424,-21-3 697,53-209 346,-2-2 0,-3 0 0,-58 91 0,-114 132-349,26-68-411,117-154 128,-81 68 0,-340 309 346,418-380-290,-53 49-2720,111-109 2346,1 1 0,-1 0 0,1-1-1,-1 0 1,-6 4 0,7-5-14,0-1 0,0 1 0,-1-1-1,1 1 1,0-1 0,-5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69"/>
    </inkml:context>
    <inkml:brush xml:id="br0">
      <inkml:brushProperty name="width" value="0.2" units="cm"/>
      <inkml:brushProperty name="height" value="0.2" units="cm"/>
    </inkml:brush>
  </inkml:definitions>
  <inkml:trace contextRef="#ctx0" brushRef="#br0">1 923 1792,'9'-6'855,"0"0"-1,0-1 1,9-8 0,57-66 106,155-166 3363,-39 61-3826,-127 128-145,106-123 1,-146 153-424,-10 11-1144,0-1 0,17-30 0,-26 35-1778,-1 2 139</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70"/>
    </inkml:context>
    <inkml:brush xml:id="br0">
      <inkml:brushProperty name="width" value="0.2" units="cm"/>
      <inkml:brushProperty name="height" value="0.2" units="cm"/>
    </inkml:brush>
  </inkml:definitions>
  <inkml:trace contextRef="#ctx0" brushRef="#br0">3 15 1920,'0'0'26,"-1"-1"-1,1 1 1,0 0 0,0 0 0,0-1 0,-1 1-1,1 0 1,0 0 0,0-1 0,0 1-1,0 0 1,0-1 0,0 1 0,0 0-1,0-1 1,0 1 0,0 0 0,0 0 0,0-1-1,0 1 1,0 0 0,0-1 0,0 1-1,0 0 1,0-1 0,0 1 0,0 0-1,0 0 1,1-1 0,-1 1 0,0 0 0,0-1-1,0 1 1,0 0 0,1 0 0,-1 0-1,0-1 1,0 1 0,1 0 0,-1 0-1,0-1 1,2 0 39,-1 0 95,-1 1-16,0 0 42,12 8 1089,-1 0-514,0 0 1,0 1-1,-1 0 1,0 1-1,0 0 1,11 17-1,0-1 47,23 24-207,-2 3 0,67 113 0,-61-78-546,156 267 258,-94-177-4537,-79-124 1291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09:05:59.969"/>
    </inkml:context>
    <inkml:brush xml:id="br0">
      <inkml:brushProperty name="width" value="0.2" units="cm"/>
      <inkml:brushProperty name="height" value="0.2" units="cm"/>
    </inkml:brush>
  </inkml:definitions>
  <inkml:trace contextRef="#ctx0" brushRef="#br0">0 117 2304,'0'0'52,"1"0"-1,-1 0 1,0-1 0,0 1 0,0 0-1,1 0 1,-1 0 0,0 0 0,0 0-1,0-1 1,1 1 0,-1 0-1,0 0 1,0 0 0,1 0 0,-1 0-1,0 0 1,0 0 0,0 0 0,1 0-1,-1 0 1,0 0 0,0 0 0,1 0-1,-1 0 1,0 0 0,0 0-1,1 0 1,-1 0 0,0 0 0,0 0-1,1 0 1,-1 1 0,0-1 0,0 0-1,0 0 1,1 0 0,-1 0 0,0 0-1,0 1 1,0-1 0,1 0 0,14 10 1968,40 44-1636,-31-29-299,-5-8-10,1 0 0,1-2-1,0 0 1,35 17 0,-39-24-58,0-2 1,0 0-1,35 7 0,-32-9 149,-1 1-1,34 13 0,-46-15 12,2 1-4,0 0 1,0 0-1,17 4 1,-23-8-164,0 1 1,-1-1-1,1 0 1,0 0 0,0 0-1,0 0 1,-1 0-1,1-1 1,0 1 0,0-1-1,-1 0 1,1 0-1,0 0 1,-1 0 0,1 0-1,-1 0 1,1-1-1,2-1 1,2-4 39,0 1 0,0-1 0,-1 0-1,0-1 1,0 1 0,-1-1 0,0 0 0,5-12 0,3-10 197,10-34 1,-15 40-45,-3 9-162,-1 0-1,-1 0 1,0-1 0,-1 1 0,0-31 0,-3 33-123,1 8-448,0-1 1,0 1-1,0 0 0,2-7 0,2 3-1784</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71"/>
    </inkml:context>
    <inkml:brush xml:id="br0">
      <inkml:brushProperty name="width" value="0.2" units="cm"/>
      <inkml:brushProperty name="height" value="0.2" units="cm"/>
    </inkml:brush>
  </inkml:definitions>
  <inkml:trace contextRef="#ctx0" brushRef="#br0">0 58 3968,'76'-10'3919,"-22"2"-3054,253-25-215,62 26-676,-255 9 97,-58-3 5,0 2 0,110 18-1,-162-18-262,0 0 0,-1-1 0,1 2 0,-1-1 0,1 0 0,-1 1 0,1-1 0,-1 1-1,0 0 1,0 0 0,3 3 0,-4 5-2058</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72"/>
    </inkml:context>
    <inkml:brush xml:id="br0">
      <inkml:brushProperty name="width" value="0.2" units="cm"/>
      <inkml:brushProperty name="height" value="0.2" units="cm"/>
    </inkml:brush>
  </inkml:definitions>
  <inkml:trace contextRef="#ctx0" brushRef="#br0">0 49 2048,'12'11'957,"-9"-8"-993,0-1 0,-1 0 0,1 1-1,-1 0 1,1-1 0,-1 1 0,0 0-1,0 0 1,0 1 0,0-1 0,2 7 0,12 42 2354,16 63-482,-2 24-87,-30-138-1741,0 0 0,0 0-1,1 0 1,-1 0-1,0 0 1,0 0 0,1 0-1,-1 0 1,0 0 0,1 0-1,-1 0 1,1 0-1,-1-1 1,1 1 0,0 0-1,1 1 1,-2-2-21,1 0 1,-1 0-1,0 0 1,1 0-1,-1 0 1,0 0 0,1-1-1,-1 1 1,0 0-1,1 0 1,-1 0-1,0-1 1,1 1-1,-1 0 1,0 0-1,1-1 1,-1 1-1,0 0 1,0 0 0,1-1-1,-1 1 1,0 0-1,0-1 1,0 1-1,0 0 1,1-1-1,-1 1 1,0-1-1,2-4-275,0-1-1,0 0 1,0 1-1,1-9 1,-1-15 702,-1 0 0,-1 1 0,-2-1 1,-1 0-1,-1 1 0,-1 0 0,-1 0 0,-15-38 1,-5-11-474,24 69-119,5 6-241,9 12-341,-6-4 800,29 24-136,73 47 0,-90-66 106,54 36 191,-65-41-163,-1-1-1,1 1 1,-1-1-1,-1 2 1,1-1 0,-1 1-1,-1-1 1,5 9-1,-7-11 44,-1-1 0,0 1 0,0-1 0,0 1 0,0-1 1,-1 1-1,1 0 0,-1 0 0,0-1 0,0 1 0,-1 0 0,1-1 0,-1 1 0,0 0 0,0-1 0,0 1 0,0-1 0,0 1 1,-1-1-1,0 0 0,1 1 0,-1-1 0,-3 4 0,-2 1 25,0 1 0,-1-1 0,1 0 0,-2 0 0,1-1 0,-16 10 0,-3-2-1630,18-11-102,0-1 1,1 0-1,-12 2 1,-8-1-1042</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73"/>
    </inkml:context>
    <inkml:brush xml:id="br0">
      <inkml:brushProperty name="width" value="0.2" units="cm"/>
      <inkml:brushProperty name="height" value="0.2" units="cm"/>
    </inkml:brush>
  </inkml:definitions>
  <inkml:trace contextRef="#ctx0" brushRef="#br0">1 38 1152,'0'1'76,"0"0"1,1-1-1,-1 1 0,0 0 1,1 0-1,-1 0 0,0 0 1,1 0-1,-1-1 0,1 1 0,0 0 1,-1-1-1,1 1 0,-1 0 1,1-1-1,0 1 0,0 0 1,-1-1-1,1 1 0,0-1 1,0 0-1,0 1 0,0-1 1,0 0-1,-1 1 0,1-1 1,0 0-1,0 0 0,0 0 1,0 0-1,0 0 0,1 0 1,34 0 1639,-35 0-1663,191-24 3560,-95 9-3198,126-1-1,-197 18-1011,-10 3-3952,-12-1 1829</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74"/>
    </inkml:context>
    <inkml:brush xml:id="br0">
      <inkml:brushProperty name="width" value="0.2" units="cm"/>
      <inkml:brushProperty name="height" value="0.2" units="cm"/>
    </inkml:brush>
  </inkml:definitions>
  <inkml:trace contextRef="#ctx0" brushRef="#br0">1 41 3328,'78'-3'5627,"38"-8"-4328,-24 2-1175,-32 3-58,120-5 327,-173 11-677,0 1 0,0 1 1,0-1-1,0 1 0,6 2 0,-3 0-1373,1-1-732</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75"/>
    </inkml:context>
    <inkml:brush xml:id="br0">
      <inkml:brushProperty name="width" value="0.2" units="cm"/>
      <inkml:brushProperty name="height" value="0.2" units="cm"/>
    </inkml:brush>
  </inkml:definitions>
  <inkml:trace contextRef="#ctx0" brushRef="#br0">6 222 3456,'-5'-5'1513,"9"3"-1010,-3 2-71,-1 0 74,20 10 1356,-16-5-1672,0-1 1,0 1-1,0 0 1,0 0 0,-1 0-1,4 8 1,14 36 675,-16-38-608,25 64 710,67 195-544,-49-88-372,78 248-162,-95-350 412,-3 2 0,22 114 0,-41-136-51,-9-60-257,0 0 1,0 0-1,0 0 0,0 1 1,0-1-1,0 0 0,0 0 1,0 0-1,0 0 0,0 1 0,0-1 1,0 0-1,0 0 0,0 0 1,0 0-1,0 0 0,0 1 1,0-1-1,1 0 0,-1 0 1,0 0-1,0 0 0,0 0 1,0 0-1,0 0 0,0 1 1,0-1-1,1 0 0,-1 0 1,0 0-1,0 0 0,0 0 1,0 0-1,0 0 0,1 0 1,-1 0-1,0 0 0,0 0 1,1 0-1,4-5-27,3-10 165,-7 13-116,4-11-22,0 1 1,-2-1 0,1 0 0,1-16-1,6-56-80,4-43 647,-13 110-552,19-215 18,-14 185-35,2 0-1,28-83 1,67-115 6,-50 126 14,91-172 139,-78 166-62,-55 104-333,17-23 0,1 3-5064,-23 32 2662,1 0-458</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76"/>
    </inkml:context>
    <inkml:brush xml:id="br0">
      <inkml:brushProperty name="width" value="0.2" units="cm"/>
      <inkml:brushProperty name="height" value="0.2" units="cm"/>
    </inkml:brush>
  </inkml:definitions>
  <inkml:trace contextRef="#ctx0" brushRef="#br0">0 0 2816,'0'0'976,"16"6"501,9 1-560,-18-5-751,0-1 1,0 1-1,0 0 1,0 1-1,-1 0 1,1 0-1,-1 0 1,0 1-1,11 8 0,-10-6 20,-1 2-1,1-1 0,-1 1 1,0 0-1,8 16 0,20 50 787,-17-35-581,54 126 181,25 52-653,38 72-79,-1-4 629,-117-250-146,-6-13 261,0-1 0,21 31 0,-31-52-538,0 0 0,0 1 1,1-1-1,-1 0 0,0 1 1,0-1-1,1 0 1,-1 1-1,0-1 0,0 0 1,1 1-1,-1-1 0,0 0 1,1 0-1,-1 0 0,0 1 1,1-1-1,-1 0 1,1 0-1,-1 0 0,0 0 1,1 0-1,-1 1 0,1-1 1,-1 0-1,0 0 0,1 0 1,-1 0-1,1-1 1,0 1-17,0 0 1,-1-1-1,1 1 1,-1-1-1,1 0 1,-1 1-1,1-1 1,-1 1-1,0-1 1,1 0-1,-1 1 1,0-1-1,1 0 1,-1 1-1,0-2 1,6-32-37,-5 30 63,4-38-188,31-218-351,-22 184 394,33-104 0,95-254 141,-78 265 102,-62 165-182,18-37-65,-18 37-52,1 1 0,-1 0 0,1 0 0,-1 0 1,1 0-1,0 0 0,0 0 0,0 1 0,4-3 1,1-1-624,-6 5 245,-1-1 1,1 1-1,0 0 1,-1 0-1,1 0 0,0 0 1,0 0-1,3-1 0,3 2-2144</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77"/>
    </inkml:context>
    <inkml:brush xml:id="br0">
      <inkml:brushProperty name="width" value="0.2" units="cm"/>
      <inkml:brushProperty name="height" value="0.2" units="cm"/>
    </inkml:brush>
  </inkml:definitions>
  <inkml:trace contextRef="#ctx0" brushRef="#br0">17 521 1792,'-1'-1'128,"0"-1"0,-1 1 0,1 0 0,0 0 0,0 0 0,0-1 0,0 1 0,0-1 0,0 1 0,0-1 0,0 1 0,0-1 0,1 1 0,-1-1 0,1 0 0,-1 1 0,1-1 0,0 0 0,0 0 0,0-2 0,0 1 11,1 1-1,-1 0 0,1 0 1,0-1-1,0 1 0,0 0 1,0 0-1,1 0 0,-1 0 0,0 0 1,1 1-1,0-1 0,-1 0 1,1 1-1,2-3 0,215-153 2652,-208 150-2796,162-126 110,-65 46 69,-81 66-83,-19 13-466,2 0 1,-1 1-1,18-10 0,-9 10-1853</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78"/>
    </inkml:context>
    <inkml:brush xml:id="br0">
      <inkml:brushProperty name="width" value="0.2" units="cm"/>
      <inkml:brushProperty name="height" value="0.2" units="cm"/>
    </inkml:brush>
  </inkml:definitions>
  <inkml:trace contextRef="#ctx0" brushRef="#br0">1 1 4480,'5'2'381,"0"1"1,0-1-1,1 0 0,-1-1 1,1 0-1,0 1 0,6-1 1,24 7 12,-17 0-414,-1 0-1,0 2 1,0 0-1,-1 1 1,-1 1-1,18 16 1,4 1 152,273 208 2258,-242-183-1750,25 19-174,-74-59-2080,27 13-1,-32-21-1782,0-2 565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79"/>
    </inkml:context>
    <inkml:brush xml:id="br0">
      <inkml:brushProperty name="width" value="0.2" units="cm"/>
      <inkml:brushProperty name="height" value="0.2" units="cm"/>
    </inkml:brush>
  </inkml:definitions>
  <inkml:trace contextRef="#ctx0" brushRef="#br0">5 206 2560,'-4'-4'1868,"4"4"2237,12 1-3540,124-11-645,-74 6 509,76 3-1,-61 2 123,75-3 319,-151 2-886,-1 0 69,0 0 32,0 0-21,0 0-21,-4 54 208,1-42-191,2-10 15,0-7-24,1-1 9,-1 0 0,0 0-1,0 0 1,-4-11 0,-2-5 137,3 7 38,0 1 0,-1 1 0,-1-1 0,-8-13 0,8 15-305,0 0 1,1 0-1,0-1 1,-6-26-1,10 39 62,1-1 0,0 1 0,0-1 0,0 1 0,0-1 0,0 0 0,0 1 0,0-1 0,0 1 0,0-1 0,0 1 0,0-1 0,0 1 0,0-1 0,0 1 0,0-1 0,0 1 0,1-1 0,-1 1 0,0-1 0,0 1 0,1-1 0,-1 1 0,0-1 0,1 1 0,-1 0 0,0-1 0,1 0 0,0 1-2,0 0 0,0 0 0,0 0 0,0 0 0,0 0 1,-1 0-1,1 0 0,0 0 0,0 0 0,0 0 0,0 0 0,0 1 0,-1-1 0,1 0 0,1 1 1,3 2-30,0 0 1,0-1 0,0 2 0,6 4 0,33 27-75,-31-26 202,0 1 0,-1 1-1,0 0 1,16 20-1,-26-30-103,-1 1-1,0 0 1,0 0-1,0 0 1,-1 0-1,1 1 1,0-1-1,-1 0 1,1 0-1,-1 0 1,0 0-1,0 1 1,0-1-1,0 0 1,0 0-1,0 0 1,0 1-1,-1-1 1,1 0-1,-1 0 1,0 0-1,0 0 1,0 0-1,0 0 1,0 0-1,-2 3 1,-4 5-257,0-1 1,-1 0-1,-15 15 1,14-15 175,-4 3-892,0-1 0,-1 0 0,-29 18 0,24-18-1406</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80"/>
    </inkml:context>
    <inkml:brush xml:id="br0">
      <inkml:brushProperty name="width" value="0.2" units="cm"/>
      <inkml:brushProperty name="height" value="0.2" units="cm"/>
    </inkml:brush>
  </inkml:definitions>
  <inkml:trace contextRef="#ctx0" brushRef="#br0">1 0 2176,'1'1'97,"0"0"0,0 1 1,-1-1-1,1 0 0,0 0 0,0 1 0,-1-1 1,1 1-1,-1-1 0,1 0 0,-1 1 0,1-1 1,-1 1-1,0-1 0,0 3 0,0 28 643,-1-16-448,1-10-155,7 269 1875,2 76-1921,-6-121 1327,4-122-530,0 32 2304,1-159-2184,17-99-970,22-79-26,-36 161 32,1 0-1,2 1 0,25-46 1,151-209 25,-166 257-15,82-112 62,-79 112-103,1 1-1,41-35 1,-61 61 41,0 0 1,17-8-1,-17 10-373,-1 0 1,0-1 0,0 1-1,10-9 1,-17 12-1090,0 1-389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4:50:52.827"/>
    </inkml:context>
    <inkml:brush xml:id="br0">
      <inkml:brushProperty name="width" value="0.2" units="cm"/>
      <inkml:brushProperty name="height" value="0.2" units="cm"/>
      <inkml:brushProperty name="color" value="#E71224"/>
    </inkml:brush>
  </inkml:definitions>
  <inkml:trace contextRef="#ctx0" brushRef="#br0">1 1479 2560,'0'-3'121,"1"0"1,0 0-1,-1 0 0,1-1 1,0 1-1,1 0 0,-1 0 1,0 0-1,1 1 0,3-6 1,9-17 20,2-20 1070,86-222 2631,-71 197-3562,71-116-1,129-181-104,-119 199-154,-60 92-17,35-42-5,-57 80-27,-23 29-4,10-13-98,-16 22 101,-1-1 0,1 0 0,0 0 0,0 0 0,0 0 0,0 1 0,1-1 0,-1 0 0,0 1 0,0-1 0,0 1 0,1-1 0,-1 1 0,0 0 0,3-1 0,-4 1 13,1 0 0,-1 0 0,0 0 0,1 0 0,-1 1 0,1-1 0,-1 0 0,0 0 0,1 0 0,-1 0 0,1 1 0,-1-1 0,0 0 0,1 0 1,-1 1-1,0-1 0,1 0 0,-1 1 0,0-1 0,1 0 0,-1 1 0,0-1 0,0 0 0,0 1 0,1-1 0,-1 1 0,0-1 0,0 0 0,0 1 0,0-1 0,0 1 0,0-1 0,0 1 0,0 18-253,0-19 261,-8 57 229,-3 0 1,-25 79-1,-38 72 572,20-61-682,39-104-121,-45 138-13,45-126 48,-12 75 1,24-105-44,0 0 1,2 25 0,1-42-9,0-1-1,1 0 1,0 0 0,0 0 0,1 0-1,-1 0 1,2-1 0,-1 1 0,1 0-1,0-1 1,6 11 0,-7-16 8,-1 1 0,0-1 0,0 1 1,1-1-1,-1 0 0,1 1 0,0-1 0,-1 0 1,1 0-1,0 0 0,-1 0 0,1 0 0,0-1 1,0 1-1,0-1 0,0 1 0,4 0 0,-3-1-4,0 0 0,1 0-1,-1-1 1,1 1 0,-1-1-1,1 0 1,-1 0 0,0 0-1,6-2 1,1-3-9,0 0 1,-1 0-1,1-1 1,-1 0-1,12-12 0,88-97-144,-5 4 98,-11 21 62,190-200-4,-259 265 19,120-128 24,-101 113-22,73-56 0,-74 67-7,1 2 1,1 2-1,1 1 1,1 3-1,78-27 0,-117 47-8,0 0 0,0 1 0,0-1 0,1 1 0,-1 0 0,1 1 0,13 1 0,-18-1-1,0 1 1,-1-1-1,1 1 0,-1 0 1,1 0-1,-1 0 0,1 0 1,-1 1-1,1-1 1,-1 1-1,0-1 0,0 1 1,0 0-1,0 0 0,0 0 1,0 0-1,0 0 0,-1 0 1,1 0-1,-1 0 0,0 1 1,1-1-1,0 5 0,1 3 24,0 1-1,-1-1 0,0 1 0,-1 0 0,0 0 0,-1 0 0,0 0 1,-3 19-1,-2 9 16,-13 39 0,-47 112 260,40-125-129,-4 13 36,-11 26-124,-26 113 0,64-208-75,0 0 0,1 1 0,-1 17 0,2-25-8,0 0-1,0 1 1,0-1 0,0 0 0,1 1 0,-1-1-1,1 0 1,0 0 0,0 0 0,0 0 0,0 1 0,0-1-1,0 0 1,0-1 0,1 1 0,-1 0 0,0 0-1,1 0 1,0-1 0,-1 1 0,3 1 0,-2-3-4,-1 1 1,0 0 0,1-1-1,-1 1 1,1-1 0,-1 1 0,1-1-1,-1 0 1,1 0 0,-1 0-1,1 0 1,-1 0 0,1 0-1,-1 0 1,1 0 0,1-1-1,2 0-30,0-1-1,-1 0 0,1 0 0,6-3 0,7-6-4,0-1 0,-1-1 0,0-1 0,16-16 0,59-71-185,-42 44 192,260-245-18,26 29 0,-324 264 65,7-6-2,21-11 0,-36 23 2,1 0 0,0 1 0,1-1 0,-1 1 1,0 0-1,1 1 0,-1-1 0,1 1 0,9-1 0,-13 3 7,-1-1 0,1 0 0,-1 0 0,1 1 0,-1-1 0,1 1-1,-1-1 1,1 1 0,-1-1 0,0 1 0,1 0 0,-1 0 0,0 0-1,0 0 1,1 0 0,-1 0 0,0 0 0,0 0 0,0 0 0,0 1-1,0-1 1,-1 0 0,1 1 0,0-1 0,-1 0 0,1 1 0,-1-1-1,1 1 1,-1-1 0,1 3 0,0 4 57,1-1 1,-2 1-1,1 0 1,-1 13-1,-4 25 213,-2 1 0,-2-1 0,-22 72 0,-58 131-183,87-247-97,-35 86-67,-30 88 154,63-170-96,1 1-1,1 0 0,-1-1 0,1 1 0,1 0 0,-1 0 0,1 0 1,1 9-1,-1-15 0,0 0-1,0 0 1,0 0 0,0 0 0,1 0 0,-1 0-1,0 0 1,1 0 0,-1-1 0,1 1 0,-1 0-1,1 0 1,-1 0 0,1-1 0,-1 1 0,1 0-1,0-1 1,-1 1 0,1 0 0,0-1-1,0 1 1,-1-1 0,1 1 0,0-1 0,0 0-1,0 1 1,0-1 0,0 0 0,-1 1 0,1-1-1,0 0 1,0 0 0,0 0 0,1 0 0,2 0-21,-1-1 1,0 0-1,0 1 1,0-1-1,0 0 1,0-1-1,-1 1 1,1 0-1,4-3 1,10-9-40,-1 0 0,-1-1 1,0 0-1,24-31 0,-9 10 36,145-138-4,12 9 42,-105 94-17,50-53-86,26-23 100,-101 101 102,89-55-1,-108 78-151,2 1-1,1 2 1,65-21-1,-91 35-25,0 1 0,0 1 0,24-2-1,-35 4 47,1 1 0,-1 0-1,1 0 1,-1 1-1,0-1 1,1 1 0,-1 0-1,1 0 1,-1 0-1,0 1 1,0-1 0,0 1-1,0 0 1,0 0-1,0 1 1,5 4-1,-3-1 29,-1 0 0,1 1 0,-2-1-1,1 1 1,-1 1 0,0-1-1,0 1 1,-1-1 0,0 1-1,0 0 1,-1 0 0,0 0 0,-1 0-1,0 1 1,0-1 0,0 12-1,-2 13 154,-2-1 0,-10 57 0,12-86-144,-50 212 264,-8 51-289,58-260 7,-1 5-41,1 0 0,0 18 0,1-26 29,1 0 0,-1 0 0,0-1 0,1 1 0,0 0 0,0 0 0,-1-1 0,1 1 0,1-1 0,-1 1 0,0-1 0,1 1 0,-1-1 0,1 0 0,3 3 0,-4-3 7,0-1 0,1 0 0,-1-1 0,1 1 0,-1 0 0,1 0-1,0-1 1,-1 1 0,1 0 0,0-1 0,-1 0 0,1 1 0,0-1-1,0 0 1,-1 0 0,1 0 0,0 0 0,0 0 0,-1-1 0,1 1-1,0 0 1,2-2 0,2 0-2,1 0 0,-1-1-1,0 0 1,10-7 0,20-15 41,37-35 1,-22 16-31,378-328 8,-355 303-38,3 3 0,3 4-1,3 3 1,1 4 0,123-59 0,-94 64 99,-94 44-41,1-1 1,0 2 0,40-5 0,-53 9-21,1 1-1,-1-1 1,0 2 0,11 1 0,-16-2 1,1 1-1,-1-1 1,1 1 0,-1 0-1,0 0 1,1 0 0,-1 0-1,0 1 1,0-1 0,0 0-1,0 1 1,0 0 0,0-1-1,0 1 1,-1 0 0,4 4-1,-3-1 12,1 0 0,-1 0 0,0 0 0,0 1 0,0-1 0,-1 1 0,1-1 0,-1 1 0,-1-1 0,1 10 0,-1 6 55,-5 32 1,0-21-40,-2 0-1,-15 44 1,-29 61-6,28-79 1,-98 230 379,115-276-393,-25 63-119,-42 147 1,72-218 109,-1 5-178,0 0 0,0 1 0,1-1-1,-1 18 1,2-26 142,0 1-1,0-1 0,1 1 1,-1-1-1,0 0 0,0 1 1,1-1-1,-1 1 0,1-1 1,-1 0-1,1 1 0,-1-1 1,1 0-1,0 0 0,0 1 1,0-1-1,0 0 0,0 0 1,0 0-1,0 0 0,0 0 1,0 0-1,0-1 0,0 1 1,0 0-1,1 0 0,-1-1 1,0 1-1,1-1 0,-1 1 1,0-1-1,1 0 0,-1 1 1,1-1-1,-1 0 0,1 0 1,-1 0-1,0 0 1,3-1-1,2 1 14,0-2 0,0 1 0,0-1 0,0 1 1,0-2-1,0 1 0,0-1 0,-1 0 0,0 0 0,7-5 0,7-6 25,21-22-1,-38 34-8,117-121-13,-42 41 56,191-186-73,-244 243 47,282-272 385,-194 209-129,-96 77-179,0 1-1,0 1 0,1 0 0,1 1 1,24-8-1,-39 15-43,1 0 1,-1 1-1,0-1 1,1 1-1,-1-1 1,0 1-1,1 0 1,-1 0-1,1 1 1,-1-1-1,0 1 1,7 1-1,-8-1-8,0 0 1,0 0-1,0 0 0,-1 1 1,1-1-1,0 0 0,0 1 0,-1-1 1,1 1-1,-1 0 0,1-1 1,-1 1-1,0 0 0,0 0 1,0 0-1,0 0 0,0 0 1,0 0-1,0 0 0,0 4 0,1 4 31,0 0 1,-1 0-1,-1 1 0,0-1 0,0 0 0,-1 0 0,-3 16 0,-21 71 131,23-90-181,-63 184 584,32-100-433,-29 125-1,61-213-170,0 1-1,0 1 0,0-1 0,0 1 0,0-1 0,1 1 0,0-1 0,0 1 0,0-1 0,0 1 0,1-1 0,0 1 0,0-1-1,2 7 1,-3-11 8,1 1 0,-1 0-1,1-1 1,-1 1-1,1-1 1,-1 1-1,1-1 1,-1 1 0,1-1-1,0 1 1,-1-1-1,1 0 1,0 1-1,-1-1 1,1 0 0,0 1-1,-1-1 1,1 0-1,0 0 1,0 0 0,-1 0-1,1 0 1,0 0-1,0 0 1,-1 0-1,1 0 1,0 0 0,0 0-1,-1 0 1,1-1-1,0 1 1,0 0-1,0-1 1,27-14 75,-27 14-73,73-54 44,-10 7-29,-45 35-18,318-244 140,-293 218-143,88-76 61,-126 110-45,125-93-12,-111 85 1,0 1 0,0 2 0,1 0 1,0 1-1,24-6 0,-44 14 7,0 0 0,1 1 1,0-1-1,-1 1 0,1 0 1,-1-1-1,1 1 0,-1 0 1,1 0-1,0 0 0,-1 0 1,1 0-1,-1 1 0,1-1 1,0 0-1,-1 1 0,1-1 1,-1 1-1,1-1 0,-1 1 1,0 0-1,1 0 0,-1 0 1,0 0-1,1 0 0,-1 0 0,0 0 1,2 2-1,-1 0 22,-1 0 0,0 0 0,0 0 0,0 1 0,0-1 0,0 0 0,-1 0 0,1 1-1,-1-1 1,0 0 0,0 1 0,0-1 0,-1 4 0,-1 8 92,-1 0-1,0 0 1,-1-1 0,-7 18-1,-29 56 190,9-20-275,25-55-58,-12 34-51,17-42 56,0 0-1,0-1 1,0 1 0,0 0 0,1 0 0,0 0 0,1 9-1,-1-13 14,0 0 0,0 0 0,0 0-1,1 0 1,-1 0 0,1 0 0,-1 0 0,1 1-1,-1-1 1,1 0 0,-1-1 0,1 1-1,0 0 1,0 0 0,-1 0 0,1 0 0,0 0-1,0-1 1,2 2 0,-1-1-14,0 0 1,0 0-1,0-1 0,0 1 0,0-1 1,0 1-1,1-1 0,-1 0 1,0 0-1,2 0 0,6-1-70,-1 0 0,1-1-1,16-5 1,-25 7 79,26-9-15,-1-2-1,-1 0 1,0-1-1,0-2 1,34-24-1,104-97-48,-44 34 104,-35 37-13,4 3 0,106-54 1,-116 78-40,-67 32 30,0 1 0,0 0 0,1 1 0,22-3 0,-33 6-10,0 0 0,0 0 0,0 0 0,0 0 0,0 0 0,0 0-1,0 0 1,0 0 0,0 1 0,0-1 0,0 0 0,0 1 0,0-1 0,0 0-1,1 2 1,-1-2 4,-1 1-1,1-1 1,-1 1-1,1-1 0,-1 1 1,0-1-1,1 1 0,-1 0 1,0-1-1,0 1 1,1-1-1,-1 1 0,0 0 1,0-1-1,0 1 1,0 0-1,0-1 0,0 2 1,0 3 41,-1 0 0,0-1 0,0 1 0,-1-1 0,-3 8 1,2-3 16,-14 33 177,-2-1-1,-35 56 1,-59 73-144,21-35-169,59-84 67,13-24-90,2 1 0,1 1 1,-19 45-1,36-73 84,0 0-1,0-1 1,-1 1-1,1 0 1,0-1-1,0 1 1,0 0-1,0-1 1,0 1-1,-1 0 1,1-1-1,1 1 1,-1 0-1,0 1 1,0-2 5,0 0-1,0 0 1,1 1 0,-1-1 0,0 0 0,0 0-1,0 0 1,0 0 0,1 0 0,-1 0 0,0 0-1,0 0 1,0 1 0,1-1 0,-1 0 0,0 0-1,0 0 1,1 0 0,-1 0 0,0 0 0,0 0-1,0 0 1,1 0 0,-1 0 0,0-1-1,0 1 1,0 0 0,1 0 0,-1 0 0,0 0-1,21-13-220,173-144 35,-187 151 187,195-195-55,-79 72 23,-83 90 30,54-39-1,-54 49-1,2 1 1,0 2-1,2 2 1,85-33-1,-121 54 13,0 0 0,1 1 0,-1 0 0,1 1 0,16-1 0,-24 2-12,1 0-1,0 0 1,0 0 0,0 0 0,0 0 0,-1 1 0,1-1 0,0 0-1,0 1 1,0 0 0,-1-1 0,1 1 0,0 0 0,-1 0 0,1 0-1,-1 0 1,1 0 0,-1 0 0,0 0 0,1 1 0,-1-1 0,0 0-1,0 1 1,0-1 0,0 1 0,0 0 0,0-1 0,0 1 0,0 0-1,-1-1 1,1 1 0,-1 0 0,1 0 0,-1 2 0,1 3-16,-1 1 1,0-1 0,-1 1 0,1-1-1,-4 13 1,-13 39-119,11-41 130,-33 86 15,21-59-10,-13 52 1,30-92-8,0-1 1,0 0 0,0 0-1,1 0 1,0 0 0,0 1-1,0-1 1,0 0 0,1 0-1,1 8 1,-1-10 9,0-1-1,-1 1 1,1-1-1,0 1 1,0-1 0,0 0-1,0 1 1,0-1-1,0 0 1,0 0 0,1 0-1,-1 0 1,0 0 0,1 0-1,-1 0 1,0 0-1,1 0 1,-1 0 0,1-1-1,0 1 1,-1-1-1,1 1 1,-1-1 0,1 0-1,0 1 1,-1-1 0,1 0-1,0 0 1,-1 0-1,3-1 1,8-1 2,0 0-1,-1-1 1,0-1-1,0 0 1,0-1-1,0 1 1,-1-2-1,11-6 1,-8 4-40,33-20 12,70-57 0,-23 15 122,29-10-153,170-83-1,-274 153 40,1 1 0,0 1 0,1 1 0,-1 0 0,1 2 0,26-5 0,-44 10 5,1 0 1,-1 0-1,1 0 1,-1 0-1,1 0 1,-1 0-1,1 1 1,-1-1-1,1 1 1,-1-1 0,0 1-1,1 0 1,-1 0-1,0 0 1,0 1-1,1-1 1,2 3-1,-3-2 0,0 1-1,1-1 1,-1 1-1,-1 0 1,1 0 0,0 0-1,-1 0 1,1 0-1,-1 0 1,0 0-1,1 5 1,1 8 6,-1-1 1,-1 0-1,0 1 1,-3 23-1,1-31 36,-2 30 37,-2 0-1,-12 45 1,-29 71 52,28-107-78,12-33-24,0 1 1,1-1 0,0 1 0,1 0-1,-2 17 1,6-31-18,0 0-1,0 1 1,0-1-1,0 1 1,0-1 0,0 0-1,0 1 1,0-1-1,1 1 1,-1-1-1,0 0 1,1 1 0,-1-1-1,1 0 1,0 1-1,-1-1 1,1 0-1,0 0 1,0 0 0,-1 0-1,1 0 1,0 0-1,0 0 1,3 2-1,-3-2 2,1-1 0,0 1 0,0-1 0,-1 0-1,1 0 1,0 1 0,0-1 0,0 0 0,-1 0-1,1-1 1,0 1 0,0 0 0,-1-1 0,1 1-1,0-1 1,-1 1 0,1-1 0,0 0-1,-1 1 1,3-3 0,15-8-22,0-2 0,-1 0-1,20-19 1,-7 5 14,-30 27 12,271-220 81,14 18 24,-282 199-85,0 0 12,1 0 1,0-1 0,1 1 0,-1 1-1,0-1 1,1 1 0,0 0 0,-1 0-1,11-1 1,-15 3-5,0 0 0,0 0-1,-1 0 1,1 1 0,0-1 0,0 0-1,0 0 1,-1 1 0,1-1 0,0 0-1,0 1 1,-1-1 0,1 1 0,0-1 0,-1 1-1,1-1 1,-1 1 0,1 0 0,0-1-1,-1 1 1,1-1 0,-1 1 0,0 0-1,1 0 1,-1-1 0,0 1 0,1 0-1,-1 0 1,0-1 0,0 1 0,1 1 0,0 3 107,-1 1 0,1-1 0,-2 10 0,1-8-60,-5 101-1158,4-82-543,-3-2-838</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81"/>
    </inkml:context>
    <inkml:brush xml:id="br0">
      <inkml:brushProperty name="width" value="0.2" units="cm"/>
      <inkml:brushProperty name="height" value="0.2" units="cm"/>
    </inkml:brush>
  </inkml:definitions>
  <inkml:trace contextRef="#ctx0" brushRef="#br0">1 61 2304,'0'0'71,"0"0"-1,1 0 1,-1 0 0,1 0-1,-1 1 1,1-1 0,-1 0-1,0 1 1,1-1 0,-1 0-1,0 0 1,1 1 0,-1-1-1,0 1 1,1-1 0,-1 0-1,0 1 1,0-1 0,0 1-1,1-1 1,-1 0 0,0 1-1,0-1 1,0 1 0,0-1-1,0 1 1,0-1 0,0 1-1,0-1 1,0 1 0,1 21 1654,-1-12-1220,44 236 1782,-32-189-2083,176 661 105,-172-669-15,-10-25 179,2-1 1,0 0-1,2-1 1,19 35-1,-29-56-425,1-1-1,-1 1 1,1 0-1,-1 0 1,1 0-1,0 0 1,-1 0-1,1-1 1,0 1 0,0 0-1,0-1 1,-1 1-1,1 0 1,0-1-1,0 1 1,0-1-1,0 1 1,0-1-1,0 0 1,0 0-1,0 1 1,2-1-1,-2 0-6,0 0-1,0-1 1,0 1-1,0-1 1,0 1 0,0-1-1,-1 1 1,1-1-1,0 1 1,0-1-1,0 0 1,-1 0-1,1 1 1,0-1-1,-1 0 1,1 0-1,-1 0 1,2-1 0,2-6 101,-1-1 1,1 1 0,3-18 0,-6 25-146,27-141 120,-10 47-122,-11 62 11,58-242-15,-49 224-26,1 0 0,3 2-1,33-60 1,14 2-95,87-107 0,-140 195 54,-4 6-222,0 1 0,0 0 0,23-18 0,-27 25-313,1 0 0,0 1 0,0 0 0,0 0 0,11-4 0,23-12-6050,-18 11 4922</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82"/>
    </inkml:context>
    <inkml:brush xml:id="br0">
      <inkml:brushProperty name="width" value="0.2" units="cm"/>
      <inkml:brushProperty name="height" value="0.2" units="cm"/>
    </inkml:brush>
  </inkml:definitions>
  <inkml:trace contextRef="#ctx0" brushRef="#br0">77 12 2944,'-2'-1'207,"0"-1"1,0 1 0,0 0-1,0 0 1,1-1-1,-2 2 1,-2-3-1,4 3-125,0 0 0,0 0 0,0 0 0,0 0 0,0 0 0,1 0 0,-1 0 0,0 0 0,0 0 0,0 0 0,0 1 0,0-1 0,1 0-1,-1 0 1,0 1 0,0-1 0,0 1 0,1-1 0,-1 1 0,-1 0 0,-5 4 159,6-4-246,0 0-1,-1 0 0,1 0 1,0 1-1,-1-1 0,1 0 1,0 0-1,0 1 0,0-1 1,0 1-1,0-1 1,0 1-1,1-1 0,-1 1 1,0-1-1,1 1 0,-1 0 1,1-1-1,0 1 0,-1 2 1,-5 81-209,4-41 161,-3 60 989,14 178 0,-6-252-2056,2-6-501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83"/>
    </inkml:context>
    <inkml:brush xml:id="br0">
      <inkml:brushProperty name="width" value="0.2" units="cm"/>
      <inkml:brushProperty name="height" value="0.2" units="cm"/>
    </inkml:brush>
  </inkml:definitions>
  <inkml:trace contextRef="#ctx0" brushRef="#br0">7 56 3584,'-6'-5'1126,"5"0"1165,1 2-1015,0 3-1194,0 0 0,0 0 0,1-1 0,-1 1 0,0 0 0,0 0 0,0-1 0,0 1 0,0 0 0,1 0 0,-1-1 0,0 1 0,0 0 0,1 0 0,-1 0 0,0 0 0,0-1 0,1 1 0,-1 0 0,0 0 0,0 0 0,1 0 0,-1 0 0,0 0 0,1 0 0,-1 0 0,0 0 0,0 0 0,1 0 0,0 0 0,12-1-259,-6 1 319,130-15 1475,52-5-218,-135 17-1283,84 6 0,-65 5-65,-1 3 1,133 39-1,-167-40-3101,-22-6-214</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84"/>
    </inkml:context>
    <inkml:brush xml:id="br0">
      <inkml:brushProperty name="width" value="0.2" units="cm"/>
      <inkml:brushProperty name="height" value="0.2" units="cm"/>
    </inkml:brush>
  </inkml:definitions>
  <inkml:trace contextRef="#ctx0" brushRef="#br0">5 4 3968,'-2'-1'322,"-1"0"578,4 2 89,0 0-853,-1 0 1,1 0-1,-1 0 0,1 0 0,-1 0 0,0 1 0,1-1 0,-1 0 1,0 0-1,0 0 0,0 2 0,19 373-1185,22-2 14,-14-147 2991,-19-166-263,28 108 1,-36-169-1693,0 0 0,0 0 1,0 0-1,0 0 0,0 1 1,0-1-1,1 0 0,-1 0 1,0 0-1,0 0 0,0 0 1,0 0-1,0 0 0,0 1 1,1-1-1,-1 0 0,0 0 1,0 0-1,0 0 0,0 0 1,1 0-1,-1 0 0,0 0 1,0 0-1,0 0 0,0 0 1,1 0-1,-1 0 0,0 0 1,0 0-1,0 0 0,0 0 1,1 0-1,-1 0 0,0 0 1,0 0-1,0 0 0,0 0 1,1 0-1,-1 0 0,0 0 1,0-1-1,0 1 0,0 0 1,0 0-1,0 0 0,1 0 1,5-7-2,0-4 0,-2 0 0,0 0 0,4-17 0,-1 3 0,-1 9-1,1 0 0,14-23 0,3-8 14,28-80 387,121-218 452,-158 315-808,106-211 143,-80 165-287,42-78 365,-53 113-297,-29 40-170,-1 1-225,-4 1-2192,0 2-175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85"/>
    </inkml:context>
    <inkml:brush xml:id="br0">
      <inkml:brushProperty name="width" value="0.2" units="cm"/>
      <inkml:brushProperty name="height" value="0.2" units="cm"/>
    </inkml:brush>
  </inkml:definitions>
  <inkml:trace contextRef="#ctx0" brushRef="#br0">1 325 3072,'1'2'193,"1"0"1,0-1-1,0 1 1,0-1-1,0 1 1,0-1 0,0 0-1,1 0 1,-1 0-1,4 1 1,9 5 509,-6-1-376,-1 0 0,0 1 1,-1 0-1,1 0 0,-1 1 0,9 12 1,30 55 268,-31-48-598,52 92-179,77 196-1,-12 16 3462,-127-318-3057,1 1-1,0-1 0,1 0 0,0-1 0,15 20 1,-21-32-215,-1 1 1,1-1 0,-1 1 0,1-1 0,0 1-1,-1-1 1,1 1 0,0-1 0,0 1 0,0-1-1,-1 0 1,1 0 0,0 1 0,0-1 0,0 0-1,-1 0 1,1 0 0,0 0 0,0 0 0,0 0-1,0 0 1,0 0 0,-1 0 0,1 0 0,0-1-1,0 1 1,0 0 0,-1 0 0,1-1 0,0 1-1,0-1 1,-1 1 0,1-1 0,0 1 0,-1-1-1,1 1 1,0-1 0,-1 1 0,1-1 0,-1 0-1,1 1 1,-1-1 0,1-1 0,3-3-30,0-1 0,-1 0 0,1 0 0,2-7 0,3-11 19,-1-1-1,-1 1 0,3-28 1,5-16 2,91-332 122,44-37-239,-126 378-63,1 0 1,54-87-1,-76 142 150,-2 2-80,0-1 1,1 1-1,-1 0 0,1-1 1,-1 1-1,1 0 1,0 0-1,0 0 1,0 0-1,0 1 0,0-1 1,0 0-1,0 1 1,1 0-1,-1-1 1,3 0-1,-4 2 28,-1 0 0,1 0 0,-1 0 0,0 0 0,1 0 0,-1 0 0,1 0 0,-1 0 0,0 0 0,1 0 0,-1 0 0,1 0 0,-1 0 0,0 0 1,1 1-1,-1-1 0,1 0 0,-1 0 0,0 0 0,1 1 0,-1-1 0,0 0 0,1 1 0,-1-1 0,0 0 0,0 1 0,1-1 0,-1 0 0,0 1 0,0-1 0,0 0 0,1 1 0,-1-1 0,0 0 0,0 1 0,0-1 0,0 1 0,0-1 0,0 1 0,0-1 0,0 1 0,1 0-102,6 18-2274</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86"/>
    </inkml:context>
    <inkml:brush xml:id="br0">
      <inkml:brushProperty name="width" value="0.2" units="cm"/>
      <inkml:brushProperty name="height" value="0.2" units="cm"/>
    </inkml:brush>
  </inkml:definitions>
  <inkml:trace contextRef="#ctx0" brushRef="#br0">16 10 3968,'-14'14'2480,"13"-14"-1787,1 0-90,7-1-237,0 1 0,1-2 0,-1 1 0,12-5 0,17-4 156,-1 8-334,0 1 0,0 1 0,1 3 0,35 6-1,44 2-76,295-1 481,-403-10-626,-2-1-199,-1 1-1,1 0 1,-1 1-1,1-1 1,-1 1 0,0 0-1,1 0 1,-1 0 0,6 3-1,-9-4 119,-1 0 0,0 0 0,1 0 0,-1 0 0,0 1 0,1-1 0,-1 0-1,0 0 1,0 0 0,1 1 0,-1-1 0,0 0 0,0 1 0,1-1 0,-1 0-1,0 1 1,0-1 0,0 0 0,0 1 0,1-1 0,-1 0 0,0 1 0,-4 11-2901,-5 12 749</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87"/>
    </inkml:context>
    <inkml:brush xml:id="br0">
      <inkml:brushProperty name="width" value="0.2" units="cm"/>
      <inkml:brushProperty name="height" value="0.2" units="cm"/>
    </inkml:brush>
  </inkml:definitions>
  <inkml:trace contextRef="#ctx0" brushRef="#br0">45 62 3968,'-43'19'2570,"42"-19"-1828,3 0-633,-1-1 0,1 1 0,0-1 0,0 0 0,-1 0 0,1 0 0,0 0 0,-1 0 0,1 0 0,-1 0 0,2-2 0,6-4 49,6-2 149,1 1-1,1 0 0,-1 2 0,1 0 0,0 0 0,1 2 1,-1 0-1,19-1 0,22 1 733,66 2 1,-72 3-835,177 9 537,-165-7-752,-21-3-2839,-32 0 844</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88"/>
    </inkml:context>
    <inkml:brush xml:id="br0">
      <inkml:brushProperty name="width" value="0.2" units="cm"/>
      <inkml:brushProperty name="height" value="0.2" units="cm"/>
    </inkml:brush>
  </inkml:definitions>
  <inkml:trace contextRef="#ctx0" brushRef="#br0">31 271 1792,'-30'29'5226,"30"-29"-4319,0-10 613,2 4-1477,1 1 0,-1-1 1,1 1-1,5-7 0,1-3 61,15-26 232,2 1 0,44-53 0,-68 91-331,9-11 40,16-15 0,-25 26-51,1 0 0,-1-1 0,1 1 0,0 0 0,0 0 0,-1 1 0,1-1 0,0 1 0,1-1 0,-1 1 0,0 0 0,0 0 0,6-1 0,-7 3-25,0-1 1,0 1 0,0-1-1,0 1 1,0 0 0,0-1 0,0 1-1,0 0 1,0 0 0,0 1-1,-1-1 1,1 0 0,0 1-1,-1-1 1,1 1 0,-1-1-1,3 4 1,1 2 11,1 1 0,5 12 0,-5-10 197,-1-1 0,1 0-1,1 0 1,0 0 0,15 15 0,-17-20-121,0 0 0,1 0-1,-1-1 1,1 1 0,0-1 0,0 0 0,0-1 0,0 0 0,0 0 0,1 0-1,9 1 1,-1-1 19,1-1 0,0-1 0,0 0 0,0-1 0,0-1 0,-1 0 0,16-5 0,-9 1-108,-1-1 0,0 0 0,-1-2 0,29-16 0,-38 18-475,0 0-1,-1-1 1,0-1-1,0 1 1,9-11-1,1-7-2105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89"/>
    </inkml:context>
    <inkml:brush xml:id="br0">
      <inkml:brushProperty name="width" value="0.2" units="cm"/>
      <inkml:brushProperty name="height" value="0.2" units="cm"/>
    </inkml:brush>
  </inkml:definitions>
  <inkml:trace contextRef="#ctx0" brushRef="#br0">1 12 3456,'0'-1'144,"0"0"1,1 1-1,-1-1 1,1 0-1,-1 1 1,1-1-1,-1 0 1,1 1-1,0-1 1,-1 1-1,1-1 1,0 1-1,-1 0 1,1-1-1,0 1 1,-1-1-1,1 1 1,0 0-1,0 0 1,-1-1-1,1 1 1,0 0-1,0 0 1,0 0-1,1 0 1,-1 0 21,0 1 0,0-1 1,1 0-1,-1 1 1,0 0-1,0-1 0,0 1 1,0-1-1,0 1 1,0 0-1,0 0 0,0 0 1,0 0-1,0-1 1,-1 1-1,1 0 0,1 2 1,2 5-1,-1 0 0,0-1 0,0 2 0,-1-1 0,0 0 0,2 12 0,-1-4-43,13 73 42,4 102-1,-11 90 46,0 37-146,1-7 0,-10-277-138,1-8-166,-1 0-1,-1-1 1,-2 1 0,-7 35 0,3-41-1641,7-19 1746,-1-1 0,1 0-1,0 1 1,0-1 0,0 1-1,0-1 1,-1 0 0,1 1 0,0-1-1,0 0 1,-1 1 0,1-1 0,0 0-1,-1 1 1,1-1 0,0 0-1,-1 1 1,1-1 0,0 0 0,-1 0-1,1 0 1,-1 1 0,1-1 0,0 0-1,-1 0 1,1 0 0,-1 0-1,1 0 1,-1 0 0,1 0 0,-1 0-1,1 0 1,0 0 0,-1 0-1,1 0 1,-1 0 0,1 0 0,-1 0-1,1 0 1,0-1 0,-1 1 0,-10-12-1972</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90"/>
    </inkml:context>
    <inkml:brush xml:id="br0">
      <inkml:brushProperty name="width" value="0.2" units="cm"/>
      <inkml:brushProperty name="height" value="0.2" units="cm"/>
    </inkml:brush>
  </inkml:definitions>
  <inkml:trace contextRef="#ctx0" brushRef="#br0">32 12 3456,'-3'-3'238,"2"3"-96,1-1 1,-1 0-1,1 0 0,-1 1 1,1-1-1,-1 1 1,0-1-1,1 1 0,-1-1 1,0 1-1,1-1 1,-1 1-1,-1-1 0,1 1 56,0 0-1,0 1 1,0-1 0,0 0-1,0 1 1,0-1-1,1 0 1,-1 1-1,0-1 1,0 1-1,0 0 1,1-1-1,-1 1 1,-1 0-1,-1 2 1227,2-2 2032,11-1-2581,65 5 624,76-14-1496,-96 4-2,103 4 0,110 44 131,-107-12 67,-159-31-263,11 2-1097,0 0 0,23 9 0,-35-11 931,0 0 0,0 0 0,0 1 0,-1-1 0,1 1-1,0-1 1,-1 0 0,1 1 0,0-1 0,-1 1 0,1 0 0,0-1 0,0 2 0,3 13-3258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4:50:56.603"/>
    </inkml:context>
    <inkml:brush xml:id="br0">
      <inkml:brushProperty name="width" value="0.2" units="cm"/>
      <inkml:brushProperty name="height" value="0.2" units="cm"/>
      <inkml:brushProperty name="color" value="#E71224"/>
    </inkml:brush>
  </inkml:definitions>
  <inkml:trace contextRef="#ctx0" brushRef="#br0">0 928 1536,'17'-33'783,"0"0"-974,-11 18 163,-5 12 219,1 0 0,-1 0 0,0 0 0,0 0 0,0 0 0,0 0 0,-1 0 0,1-5 0,0 5 3,0 1 1,-1 0 0,1 0-1,0 0 1,1 0 0,-1-1-1,0 2 1,1-1 0,-1 0 0,1 0-1,-1 0 1,1 1 0,0-1-1,0 0 1,0 1 0,3-2-1,7-7 166,36-38 54,74-97 1,-66 74-252,20-18-156,4 3 0,136-114 0,-210 195-17,9-8-64,0 1 0,1 0 0,1 1 0,0 1 1,24-11-1,-39 20 72,-1 0 1,1 0-1,-1 1 1,1-1 0,-1 1-1,1 0 1,0-1-1,-1 1 1,1 0-1,0 0 1,-1 0-1,1 0 1,0 0-1,-1 0 1,1 1 0,0-1-1,-1 1 1,1-1-1,-1 1 1,1-1-1,-1 1 1,3 1-1,-3-1 26,0 0-1,0 1 0,0-1 1,0 0-1,-1 1 0,1-1 1,0 1-1,-1-1 0,1 1 1,0 0-1,-1-1 0,0 1 1,1-1-1,-1 1 0,0 0 1,0-1-1,0 1 0,0 0 1,0-1-1,-1 1 0,1 2 1,-5 16 181,-1 0 1,0-1 0,-2 0-1,0 0 1,-11 19 0,-3 8-86,-77 171 232,-64 215-181,154-406-214,7-19 24,-1 0-24,0 0 0,1 0 0,0 1 1,0 0-1,1-1 0,0 1 0,0 0 0,1-1 0,0 1 1,1 9-1,-1-16 22,0 0 0,1 0 1,-1 0-1,0 0 1,1 0-1,-1 0 0,1 0 1,-1-1-1,1 1 0,-1 0 1,1 0-1,0 0 0,-1-1 1,1 1-1,0 0 1,0-1-1,-1 1 0,1-1 1,0 1-1,0 0 0,0-1 1,0 0-1,0 1 0,0-1 1,0 0-1,0 1 1,0-1-1,0 0 0,0 0 1,0 0-1,0 0 0,0 0 1,0 0-1,0 0 1,0 0-1,0 0 0,0-1 1,0 1-1,0 0 0,1-1 1,4-2-6,1 1-1,-1-1 1,0 0 0,0 0 0,5-4 0,58-49-9,-43 33 43,215-220 82,-116 109-62,97-77-187,-189 185 126,1 1 0,0 1 0,2 2 0,0 2 0,52-21-1,-78 37 16,1 0-1,0 1 0,0 0 0,0 1 0,1 0 1,21-1-1,-29 3 5,0 1 0,1-1 1,-1 1-1,0-1 1,0 1-1,1 0 0,-1 1 1,0-1-1,0 1 0,0 0 1,0 0-1,-1 0 0,1 0 1,0 1-1,-1 0 0,0-1 1,0 1-1,1 0 0,-2 1 1,1-1-1,3 5 0,-4-4 7,1 1-1,-1-1 1,0 1-1,-1 0 1,1 0-1,-1 0 1,0 0-1,0 0 1,0 0-1,-1 0 1,0 5-1,-1 9 37,-5 31 1,6-48-25,-8 43 144,-3-2 0,-28 78 1,-47 80 168,15-41-236,54-118-196,3 2 0,-17 75 0,30-116 82,-4 35-439,5-35 393,0 1 1,0-1 0,0 0-1,0 0 1,1 0 0,-1 0-1,1 0 1,0 0-1,0-1 1,1 4 0,-2-5 65,0-1 0,1 1 0,-1-1 0,1 1 0,-1-1 0,0 1 0,1-1 0,-1 1 0,1-1 0,-1 0 0,1 1 0,-1-1 0,1 0 0,0 1 0,-1-1 0,1 0 0,-1 0 0,1 1 0,0-1 0,-1 0 0,1 0 0,-1 0 0,1 0 0,0 0 0,-1 0 0,1 0 0,0 0 0,-1 0 0,1 0 0,-1 0 0,1-1 0,0 1 0,-1 0 0,1 0 0,-1-1 0,2 1 0,22-17 15,-21 15 0,49-43 152,57-64-1,39-60-16,10-11-137,283-228-17,-438 406 13,173-142-166,-136 114-193,2 2 0,69-34 0,-99 56 191,0 0 1,1 2 0,-1-1-1,1 2 1,18-4-1,-27 7 141,0 0 0,1 0-1,-1 0 1,0 0-1,1 0 1,-1 1-1,0 0 1,0 0 0,5 1-1,-7-1 34,1 1 0,-1-1 0,1 0 0,-1 1 0,0 0 0,1-1 0,-1 1 0,0 0-1,0 0 1,0 0 0,0 0 0,-1 1 0,1-1 0,-1 0 0,2 4 0,0 0 49,0 1 1,-1 0-1,0 0 1,-1 0-1,1 0 0,-1 0 1,0 0-1,-1 0 1,0 8-1,-2 11 231,-5 30-1,3-30-171,-50 241 306,14-82-258,24-110-139,-8 48 63,20-96-57,2-1 0,1 45 0,1-67-14,0 0 0,1-1 0,-1 1 0,1 0 0,0 0 0,0-1 0,0 1 0,1-1 0,-1 1 0,4 4 0,-4-7-6,0 1 0,0-1-1,0 0 1,0 0 0,0 0 0,1 0-1,-1 0 1,0 0 0,1 0 0,-1 0 0,1-1-1,-1 1 1,1 0 0,-1-1 0,1 1 0,-1-1-1,1 0 1,0 0 0,-1 1 0,1-1-1,0 0 1,-1 0 0,1 0 0,-1-1 0,1 1-1,2-1 1,10-2 18,0-2-1,-1 1 1,0-2 0,1 0 0,23-15-1,59-47 203,-47 25-216,73-81 1,-18 16-101,-47 56 81,91-62 1,72-30 24,-184 121-15,106-58-107,-112 67 47,0 1 0,62-16 0,-87 27 12,0 1 0,1 0 1,-1 1-1,0 0 0,0-1 0,0 2 0,1-1 1,-1 0-1,5 2 0,-7-1 10,0 0 0,-1 0 0,1 0 1,-1 0-1,1 0 0,-1 0 0,0 1 0,1-1 0,-1 1 1,0 0-1,0-1 0,0 1 0,0 0 0,-1 0 0,1 1 1,0-1-1,-1 0 0,3 4 0,-1 2 9,0 1-1,0-1 1,-1 0 0,0 1-1,-1-1 1,0 1 0,0 0-1,-1-1 1,0 12-1,-3 11 141,-8 36-1,9-55-93,-57 232 850,-14-5-478,68-224-405,-1 5 25,-11 39-13,15-53 1,1 1 0,0-1 1,0 1-1,1 0 0,-1-1 1,2 11-1,-1-17 2,0 1 0,0-1 1,0 1-1,0-1 1,0 0-1,0 1 0,1-1 1,-1 1-1,0-1 0,0 0 1,0 1-1,0-1 0,0 1 1,1-1-1,-1 0 0,0 1 1,0-1-1,0 0 0,1 1 1,-1-1-1,0 0 0,1 0 1,-1 1-1,0-1 0,1 0 1,-1 0-1,0 1 0,1-1 1,-1 0-1,0 0 1,1 0-1,-1 0 0,1 0 1,-1 0-1,0 1 0,1-1 1,-1 0-1,1 0 0,-1 0 1,0 0-1,1 0 0,-1 0 1,1-1-1,-1 1 0,0 0 1,1 0-1,-1 0 0,0 0 1,1-1-1,18-12 41,58-69 8,-43 44-23,336-389 123,-307 352-165,3 4 0,78-66 0,-104 102-86,31-25-67,-58 50 125,0 1 0,1 1 0,26-12-1,-39 19 44,0 1-1,0-1 0,0 1 0,0-1 1,0 1-1,-1 0 0,1 0 0,0-1 1,0 1-1,0 0 0,0 0 0,0 0 1,0 0-1,0 0 0,0 0 0,0 0 0,0 1 1,0-1-1,0 0 0,0 0 0,1 1 1,-1 0 4,0 0 0,-1 0 0,1 0 0,0 0 0,-1 0 0,1 0 0,-1 0 1,0 0-1,1 0 0,-1 0 0,0 0 0,0 0 0,1 0 0,-1 1 0,0-1 1,0 0-1,0 0 0,0 0 0,-1 0 0,1 1 0,-1 8 31,-1 0 1,0 0-1,0 0 0,-1 0 0,-6 12 0,-27 49 42,11-21-58,-17 40 68,-80 155 686,64-146-171,-41 73 244,79-138-768,13-24-111,1 0 1,0 0 0,1 1 0,0 0-1,-5 16 1,10-27 20,0 1-1,0-1 1,0 1 0,0 0-1,0-1 1,0 1-1,0-1 1,0 1 0,0 0-1,0-1 1,0 1-1,0-1 1,0 1 0,1-1-1,-1 1 1,0 0-1,0-1 1,1 1 0,-1-1-1,0 1 1,1-1 0,-1 1-1,0-1 1,1 1-1,-1-1 1,1 0 0,-1 1-1,0-1 1,1 1-1,0-1 1,-1 0 0,1 0-1,-1 1 1,1-1 0,-1 0-1,1 0 1,-1 0-1,1 1 1,0-1 0,-1 0-1,1 0 1,-1 0-1,1 0 1,0 0 0,-1 0-1,1 0 1,-1 0 0,1-1-1,0 1 1,0 0-1,3-2-11,1 1-1,0-1 0,-1 0 0,0 0 0,1 0 0,-1 0 0,0-1 0,5-5 1,32-30-143,-27 25 152,49-49 26,310-285 92,-291 280-180,101-82 4,-125 106 78,79-43 0,-106 68-2,60-30-56,-74 39 43,1 2 0,0 1 0,24-6 0,-38 11 14,1 0 0,-1 0 0,0 1-1,1-1 1,-1 1 0,0 0 0,1 1 0,-1-1-1,0 1 1,1 0 0,-1 0 0,5 2-1,-7-2 0,0 0 0,1 0 0,-1 1 0,0-1 0,0 1 0,0-1 0,0 1 0,-1 0 0,1 0 0,0 0-1,-1 0 1,1 0 0,-1 0 0,0 0 0,0 0 0,0 1 0,0-1 0,0 0 0,0 1 0,0-1 0,-1 1 0,1 2-1,0 6-13,0 0 1,-1 1-1,0-1 0,-1 0 0,-3 19 0,-18 56-45,10-45 73,-23 92 130,-38 153-110,72-280-72,-4 14 45,2 1-1,-2 22 1,4-38-17,1 0 0,0 1 0,0-1 0,1 0 0,0 0 0,-1 0-1,2 0 1,-1 0 0,1 0 0,-1 0 0,1 0 0,1-1 0,4 9 0,-4-10-24,-1 0 1,1 0-1,0-1 0,0 1 1,0-1-1,0 1 0,0-1 1,0 0-1,1-1 0,-1 1 0,1 0 1,0-1-1,-1 0 0,1 0 1,0 0-1,0 0 0,-1-1 1,1 1-1,6-1 0,0-1 23,0 1 0,0-2-1,0 1 1,0-2 0,0 1 0,13-6-1,5-4 12,0-1-1,-2-2 0,0 0 0,32-25 0,90-85-13,-65 52 8,369-283 36,-344 281-56,-86 62 21,1 1 0,47-19 1,-65 29 4,0 1 1,0-1 0,1 1-1,-1 0 1,1 0 0,-1 1-1,0-1 1,7 2 0,-10-1-3,0 0 0,-1 0 1,1 1-1,-1-1 0,1 1 0,-1-1 1,1 1-1,0 0 0,-1 0 0,0 0 1,1-1-1,-1 1 0,0 0 0,1 1 1,-1-1-1,0 0 0,0 0 0,0 0 1,0 1-1,0-1 0,0 1 0,0-1 1,-1 1-1,1-1 0,0 1 0,-1-1 1,1 1-1,-1-1 0,0 1 1,1 3-1,0 3-21,-1 1-1,0 0 1,0-1 0,0 1 0,-4 14-1,-13 43-127,10-40 116,-67 190 56,-15-5 281,87-207-300,-20 46-39,3 0-1,-14 55 0,32-98-28,-1 0-1,1 0 0,1 0 0,-1 1 0,2 8 0,-1-15 36,0 0 0,0 1-1,0-1 1,0 1 0,0-1 0,1 0-1,-1 1 1,0-1 0,1 0 0,-1 1-1,1-1 1,0 0 0,-1 1 0,1-1-1,0 0 1,0 0 0,0 0 0,0 0-1,0 0 1,0 0 0,0 0 0,0 0-1,0 0 1,0-1 0,0 1 0,1 0-1,-1-1 1,0 1 0,1-1 0,-1 1-1,0-1 1,3 1 0,-1-1-15,-1 0 0,1 0 0,-1-1-1,1 1 1,-1-1 0,1 0 0,-1 1 0,1-1 0,-1 0 0,0 0 0,4-2 0,25-19-149,-24 17 163,313-278-13,17-23-7,-258 243 67,2 3 0,135-73-1,-176 111 38,70-34-55,-93 48 12,1 1 0,0 1-1,0 1 1,25-5 0,-39 10 15,1-1 1,-1 1 0,1 0-1,-1 0 1,0 0 0,1 1-1,-1-1 1,1 1-1,5 2 1,-8-2 9,1 0 1,-1 0-1,1 1 1,-1-1-1,0 1 0,0-1 1,1 1-1,-1 0 1,0 0-1,-1 0 1,1 0-1,0 0 0,0 0 1,-1 0-1,0 1 1,2 2-1,1 3 71,-2 1-1,1-1 0,-1 0 1,0 1-1,-1-1 1,0 1-1,0-1 0,-1 14 1,-11 73 336,8-74-393,-10 61 32,-11 91-212,23-162 99,0 1 0,1-1 0,0 1 0,1-1 0,1 0 0,0 1 1,0-1-1,8 21 0,-9-28 33,1 0 0,0 0 0,0 0 1,0-1-1,1 1 0,-1-1 0,1 1 0,0-1 1,0 0-1,0 0 0,0 0 0,1 0 0,-1-1 1,1 0-1,-1 1 0,1-1 0,0 0 0,0-1 1,0 1-1,0-1 0,0 0 0,0 0 0,1 0 1,-1 0-1,0-1 0,8 0 0,5-1 6,-1-1 1,1-1-1,-1-1 1,0 0-1,0-1 0,20-9 1,15-8-16,-1-3 0,48-30-1,95-72 75,2-1-91,67-25-531,-153 90 326,-93 54 189,134-73-157,-125 70 167,0 1-1,1 2 1,0 0-1,28-4 1,-45 11 32,0 0 1,1 1-1,-1 1 1,1 0-1,-1 0 1,14 2 0,-19-1 39,-1-1 1,0 1 0,0 0 0,0 0 0,1 1-1,-1-1 1,0 1 0,-1-1 0,1 1 0,0 0 0,0 0-1,-1 0 1,1 0 0,-1 1 0,0-1 0,0 1 0,0-1-1,0 1 1,0 0 0,0 0 0,1 3 0,-1-1 66,0 1 1,-1 0-1,1 0 1,-1 0-1,0 0 1,-1 0 0,1 1-1,-1-1 1,-1 9-1,-2 8 194,-7 28 1,9-48-278,-105 386 587,73-264-586,32-119-49,0 0 1,0 1 0,0-1-1,1 0 1,0 1 0,1-1-1,-1 1 1,1-1 0,0 0-1,1 0 1,0 0 0,0 0-1,0 0 1,0 0 0,1 0-1,0 0 1,6 8 0,-7-12 11,-1-1 0,0 1 0,1 0 0,-1-1-1,1 0 1,-1 1 0,1-1 0,0 0 0,0 0 0,-1 0 0,1 0 0,0 0 0,0 0 0,0 0 0,0-1 0,0 1 0,0-1 0,0 1 0,0-1 0,1 0 0,-1 0 0,0 0 0,2 0 0,4-1-9,1-1-1,-1 0 1,0 0 0,13-6 0,-16 6 9,36-16-5,0-2 1,0-1-1,67-50 0,100-97-154,-8 7 77,-195 157 89,-1 1 50,0 0 0,0 0 0,0 1 0,0-1 0,0 1 0,1 0 0,5-2 0,-10 4-35,0 0-1,0 0 1,0 0-1,1 0 1,-1 0-1,0 0 1,0 0-1,1 0 1,-1 0-1,0-1 1,0 1-1,1 0 1,-1 1-1,0-1 1,0 0-1,1 0 1,-1 0-1,0 0 1,0 0-1,0 0 1,1 0-1,-1 0 1,0 0 0,0 0-1,1 1 1,-1-1-1,0 0 1,0 0-1,0 0 1,0 0-1,1 1 1,-1-1-1,0 0 1,0 0-1,0 0 1,0 1-1,0-1 1,1 0-1,-1 0 1,0 1-1,0-1 1,0 0-1,0 0 1,0 1-1,-3 12 268,2-9-201,-16 48 216,-44 90 1,4-11-89,57-130-206,-2 3-5,0 1 0,1-1 1,0 1-1,0-1 1,-1 7-1,2-10 4,0 0-1,0 0 0,0 0 1,0 0-1,0-1 0,0 1 1,0 0-1,1 0 1,-1 0-1,0 0 0,1 0 1,-1-1-1,0 1 1,1 0-1,-1 0 0,1 0 1,-1-1-1,1 1 1,0 0-1,-1-1 0,1 1 1,-1 0-1,1-1 1,0 1-1,0-1 0,-1 1 1,1-1-1,0 0 1,0 1-1,0-1 0,0 0 1,0 1-1,-1-1 1,1 0-1,1 0 0,4 1-2,0-1 1,0 0-1,0-1 0,0 0 0,0 0 0,0 0 0,0 0 0,0-1 0,-1 0 1,10-4-1,31-16 16,-1-2 0,49-34-1,-32 18 2,334-191-246,-289 176-274,205-73-1,-266 114 108</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0:48:02.591"/>
    </inkml:context>
    <inkml:brush xml:id="br0">
      <inkml:brushProperty name="width" value="0.2" units="cm"/>
      <inkml:brushProperty name="height" value="0.2" units="cm"/>
    </inkml:brush>
  </inkml:definitions>
  <inkml:trace contextRef="#ctx0" brushRef="#br0">11 32 1408,'-3'-16'1819,"3"15"-470,-7 1 4667,10-3-5962,1 2 0,0-1 0,-1 0 0,1 1 0,0-1 0,0 1 0,0 0 1,0 1-1,0-1 0,6 1 0,5-1 248,23 4 0,-18-1-120,577 15 2335,-582-17-3108,0 0 0,0 1 0,0 0 1,24 7-1,-16-1-2721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07:13.895"/>
    </inkml:context>
    <inkml:brush xml:id="br0">
      <inkml:brushProperty name="width" value="0.2" units="cm"/>
      <inkml:brushProperty name="height" value="0.2" units="cm"/>
    </inkml:brush>
  </inkml:definitions>
  <inkml:trace contextRef="#ctx0" brushRef="#br0">54 294 1664,'-2'2'351,"0"1"0,1-1 0,-1 1 0,1-1 0,-1 1 0,1 0 0,0-1 0,0 1-1,-1 3 1,-5 10 550,3-6-733,0 0-1,0 0 0,1 0 0,0 1 0,0-1 0,1 1 0,1 0 0,-1 15 0,-4 80 1044,6-56-1101,4 122 487,-1-142-507,1 0 0,1-1 0,17 52 0,-16-64-32,0-1 0,2 0 0,-1 0 0,20 28 0,-23-39-38,0 1 0,0-1 0,1-1 0,-1 1 0,1 0 0,0-1 0,0 0 0,1 0 0,-1-1 0,1 0-1,0 0 1,0 0 0,0 0 0,0-1 0,0 0 0,9 2 0,-10-4 13,0 0 0,1 0-1,-1-1 1,1 1 0,-1-1 0,0-1 0,1 1-1,-1-1 1,0 1 0,8-5 0,0-1-18,0 0-1,18-13 1,-15 6 48,-1 0-1,0-1 1,-1-1 0,24-33-1,-28 35-44,6-9-9,-1 0 0,0-2 0,-2 0 0,-2 0-1,0-1 1,-1 0 0,-2-1 0,7-35 0,28-210 183,-40 241-172,5-87 77,-10 103-67,2 15-29,0 0 0,0 0 0,0 0 0,0 0 0,0-1 0,0 1-1,0 0 1,0 0 0,0 0 0,0 0 0,0 0 0,-1 0-1,1-1 1,0 1 0,0 0 0,0 0 0,0 0 0,0 0 0,0 0-1,0 0 1,-1 0 0,1 0 0,0 0 0,0 0 0,0 0-1,0 0 1,0 0 0,0-1 0,-1 1 0,1 0 0,0 0 0,0 0-1,0 0 1,0 0 0,0 0 0,-1 0 0,1 1 0,0-1-1,0 0 1,0 0 0,0 0 0,-1 1-2,0 0-1,0 0 1,0 0-1,0 0 1,1 0-1,-1 1 1,1-1 0,-1 0-1,1 0 1,-1 1-1,1-1 1,0 0-1,-1 1 1,1-1-1,0 2 1,-8 103-212,3 127 228,5-174-84,2-20 54,1 1 0,1-1-1,3-1 1,1 1 0,2-1-1,1 0 1,32 70 0,-35-91 53,1-1 1,21 31 0,-25-41-22,-1 0 0,1-1 0,0 0 0,0 0 0,0 0 0,1-1 0,0 1 0,0-1 0,0-1 1,12 6-1,-14-8 12,-1 0 1,1 0-1,0 0 0,-1-1 1,1 1-1,0-1 1,0 0-1,-1 0 1,1-1-1,0 1 1,0-1-1,-1 0 0,1 0 1,-1 0-1,1 0 1,-1 0-1,1-1 1,-1 0-1,0 0 1,1 0-1,3-4 0,5-4 45,0 0 1,-1-1-1,18-23 0,-17 17-22,0-1 1,-1 0 0,0-1-1,-2 0 1,0-1 0,-2 0 0,10-34-1,19-154 132,-26 133-91,-3 26-58,1-13-44,32-117-1,-28 147 20,2 0-1,2 1 1,1 0 0,25-34-1,-37 57-28,0 1 0,1 1 0,0-1 0,0 1 0,0 0 0,1 1-1,0-1 1,0 1 0,11-6 0,-7 6-11,1 0-1,0 0 1,0 1 0,0 1-1,24-4 1,-8 3-53,24-4-331,-19-2-3009,-31 9 2890,1 0-1,0 0 1,-1-1 0,1 1-1,-1-1 1,0 0 0,2-2 0,13-18-2422</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07:14.996"/>
    </inkml:context>
    <inkml:brush xml:id="br0">
      <inkml:brushProperty name="width" value="0.2" units="cm"/>
      <inkml:brushProperty name="height" value="0.2" units="cm"/>
    </inkml:brush>
  </inkml:definitions>
  <inkml:trace contextRef="#ctx0" brushRef="#br0">0 529 2048,'1'-1'77,"-1"0"1,1-1-1,0 1 1,-1 0 0,1-1-1,0 1 1,0 0-1,0 0 1,0 0-1,0 0 1,0 0-1,0 0 1,0 0-1,1 0 1,-1 0-1,0 0 1,1 1-1,-1-1 1,0 0-1,1 1 1,-1 0-1,3-1 1,2-1 336,-5 0-314,1 1 1,0-1-1,-1 1 0,1-1 1,-1 1-1,0-1 0,1 0 0,-1 1 1,0-1-1,2-4 0,1-2 93,10-15 359,-1-1 0,17-41 0,-11 20-208,-11 24-267,-1 0 1,-2 0-1,0 0 0,2-27 0,5-17 214,-8 43 48,-1-1 0,-1 1-1,-1-30 1,-1 52-312,0 0 1,0 0-1,-1 0 1,1 0-1,0 0 0,0 0 1,0 0-1,0 0 1,0 0-1,0 0 0,0 0 1,0 0-1,-1 0 1,1 0-1,0 0 0,0 0 1,0 0-1,0 0 1,0 0-1,0 0 0,0 0 1,-1 0-1,1 0 1,0 0-1,0 0 0,0 0 1,0 0-1,0 0 1,0 0-1,0 0 0,0 0 1,-1 0-1,1 0 1,0 0-1,0-1 0,0 1 1,0 0-1,0 0 1,0 0-1,0 0 0,0 0 1,0 0-1,0 0 1,0 0-1,0-1 0,-5 12 201,4-1-223,0 0 0,1 0 0,0 0 1,1 0-1,0 1 0,0-2 0,1 1 0,3 11 0,2 8-62,3 16 39,28 78-1,29 38 14,-65-155-23,1 0 1,0 0-1,0-1 1,1 1-1,0-1 1,0 0-1,0 0 1,0 0-1,1-1 1,0 0-1,0 1 1,11 5-1,-15-9-111,0 0-1,0-1 1,1 1 0,-1-1-1,0 0 1,0 1-1,1-1 1,-1 0 0,0 0-1,1 0 1,-1 0-1,0 0 1,1 0-1,-1 0 1,0-1 0,0 1-1,1 0 1,-1-1-1,0 1 1,2-2-1,13-7-2302</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07:15.397"/>
    </inkml:context>
    <inkml:brush xml:id="br0">
      <inkml:brushProperty name="width" value="0.2" units="cm"/>
      <inkml:brushProperty name="height" value="0.2" units="cm"/>
    </inkml:brush>
  </inkml:definitions>
  <inkml:trace contextRef="#ctx0" brushRef="#br0">16 0 5760,'-15'14'2176,"15"-18"-1664,0 8 256,0-4 0,0 0-320,0 0-512,0 0 0,0 0-3008,0 0 1664</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07:15.777"/>
    </inkml:context>
    <inkml:brush xml:id="br0">
      <inkml:brushProperty name="width" value="0.2" units="cm"/>
      <inkml:brushProperty name="height" value="0.2" units="cm"/>
    </inkml:brush>
  </inkml:definitions>
  <inkml:trace contextRef="#ctx0" brushRef="#br0">35 14 2560,'-1'1'228,"0"-1"-1,-1 1 1,1-1 0,-1 1 0,1 0 0,0 0-1,0 0 1,-1-1 0,1 1 0,0 0-1,-1 2 1,-2 1 191,-1-1-16,-4 5 156,8-6-140,6-2 184,35-12 590,-27 8-839,1 0 1,25-3-1,87-2 231,-73 7-3485,-49 2 58,-3-4 95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07:16.182"/>
    </inkml:context>
    <inkml:brush xml:id="br0">
      <inkml:brushProperty name="width" value="0.2" units="cm"/>
      <inkml:brushProperty name="height" value="0.2" units="cm"/>
    </inkml:brush>
  </inkml:definitions>
  <inkml:trace contextRef="#ctx0" brushRef="#br0">0 30 2816,'0'-6'1056,"0"6"-832,4 0 224,-4 0 32,0 0 224,0 0 128,12 0 32,-2 0 32,2 0-288,4 0-128,4 0-256,8 0-96,4-4 0,0-2-64,6 2 32,-10 0-416,-6-2-96</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09:24.361"/>
    </inkml:context>
    <inkml:brush xml:id="br0">
      <inkml:brushProperty name="width" value="0.2" units="cm"/>
      <inkml:brushProperty name="height" value="0.2" units="cm"/>
    </inkml:brush>
  </inkml:definitions>
  <inkml:trace contextRef="#ctx0" brushRef="#br0">1074 0 1664,'-39'31'717,"34"-28"-655,1-1-1,0 1 0,0-1 1,-1-1-1,0 1 0,1 0 1,-1-1-1,-6 1 0,-10 2 915,0 1 0,0 1 0,-23 10-1,37-13-953,-96 44 345,23-10-467,30-16-119,0 2 1,2 3-1,-58 40 0,-28 39 348,111-85-128,2 1 0,0 1 1,-28 41-1,21-21-67,2 0 0,2 2 1,2 1-1,2 1 0,-15 49 1,26-63 28,2-1 1,0 1 0,3 0 0,0 0 0,2 0-1,1 1 1,2-1 0,9 60 0,-4-58 15,2 1 0,2-1 1,0 0-1,3-1 0,1-1 1,1 0-1,23 35 1,-17-34 90,1-1 0,38 39 0,-44-54-69,2-1-1,0 0 1,0-2-1,2 0 0,25 14 1,-14-12 104,1-2-1,0-1 1,0-1 0,2-2-1,-1-1 1,1-2 0,0-1-1,1-2 1,-1-1 0,1-1 0,0-3-1,-1 0 1,1-3 0,-1 0-1,1-3 1,-2 0 0,1-2-1,62-27 1,-49 12 166,0-2 1,-2-2-1,47-38 0,117-114 207,28-55-532,-214 208 42,-2-2 0,0 1 0,-2-2-1,-1-1 1,-2 0 0,-1-1 0,21-65 0,-29 73 177,-2-1 0,0 0 0,-1 0 0,-2 0 0,0 0 0,-2-1 0,-1 1 0,-1 0 0,-1 0 0,-1 0 0,-13-44 0,7 41-46,0 1 1,-2 0-1,-1 1 1,-1 0-1,-1 1 1,-1 1-1,-1 0 1,-2 1-1,-40-39 1,16 24-378,-1 3 0,-98-58 0,125 83-77,0 1 0,-1 1 0,0 1 0,-1 0-1,1 1 1,-1 2 0,-1 0 0,1 0 0,0 2 0,-1 0-1,1 2 1,-25 1 0,-62 14-2054</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09:25.660"/>
    </inkml:context>
    <inkml:brush xml:id="br0">
      <inkml:brushProperty name="width" value="0.2" units="cm"/>
      <inkml:brushProperty name="height" value="0.2" units="cm"/>
    </inkml:brush>
  </inkml:definitions>
  <inkml:trace contextRef="#ctx0" brushRef="#br0">0 413 1792,'18'-19'1515,"46"-24"-246,27-16 37,25 0-1023,3 4 0,2 6-1,155-41 1,-228 78-267,1 2 0,1 3 0,-1 1 0,1 3 0,56 3 0,-16 4 139,175 34-1,-109 4 10,-58-15 222,140 49 371,-207-63-752,49 29 1,-39-19-33,-6-5 126,-1 2-1,-1 2 1,-1 1 0,-1 1-1,34 35 1,-50-41 88,-1 0 1,0 1-1,-2 0 0,0 1 1,-1 0-1,-1 1 0,11 32 1,-1 16-122,13 73 1,-27-113-14,9 66 30,-11-65-120,0 0 0,2-1 1,1 0-1,12 31 0,-13-46 57,1-1 0,1 1 0,0-1-1,0-1 1,1 1 0,1-1 0,18 16 0,-20-20-5,1 0 0,0-1 0,1-1 0,-1 1 0,2-2 1,-1 1-1,0-1 0,1-1 0,0 0 0,18 4 0,20 0-158,73 3 0,51-9-311,-119-2 373,6 2-1587,-33 0-1218,28-3 0,-29-2 1185</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09:27.875"/>
    </inkml:context>
    <inkml:brush xml:id="br0">
      <inkml:brushProperty name="width" value="0.2" units="cm"/>
      <inkml:brushProperty name="height" value="0.2" units="cm"/>
    </inkml:brush>
  </inkml:definitions>
  <inkml:trace contextRef="#ctx0" brushRef="#br0">374 14 640,'0'-13'411,"0"12"-422,0 1 64,0 0 33,-1 9 2090,-15-4 165,0-5-688,15 0-1242,1 0 10,0 0-144,0 0 11,0 0 54,0 0-17,-1-1-30,2 2-270,10 9 24,0 1 0,-1 0 0,0 0 0,-1 0 0,0 2 0,-1-1 0,7 15 1,42 99 316,-50-107-197,-1-5-9,-2 1 0,0-1 0,0 1 0,-2 0 0,3 26 0,-6-38-147,1 1 0,-1-1 1,1 0-1,-1 1 0,0-1 0,-1 0 0,1 0 0,0 1 1,-1-1-1,0 0 0,1 0 0,-1-1 0,0 1 0,-1 0 1,1-1-1,0 1 0,-1-1 0,-4 4 0,-4 2 46,0-1 0,0 0 0,-18 7-1,19-9-28,0-1 1,-1-1-1,1 0 0,-1-1 0,0 0 0,0 0 0,0-1 0,0-1 0,0 0 0,0 0 1,0-1-1,0 0 0,1-1 0,-1-1 0,0 1 0,-12-6 0,-16-6-1055,2-1-3041,-80-18 0,90 29 2077</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09:59.049"/>
    </inkml:context>
    <inkml:brush xml:id="br0">
      <inkml:brushProperty name="width" value="0.2" units="cm"/>
      <inkml:brushProperty name="height" value="0.2" units="cm"/>
    </inkml:brush>
  </inkml:definitions>
  <inkml:trace contextRef="#ctx0" brushRef="#br0">86 0 1152,'0'1'57,"0"1"1,0-1-1,0 0 1,0 0-1,0 0 1,0 0-1,-1 0 1,1 0-1,0 0 1,-1 0-1,1 0 1,-1 0-1,0 1 1,-6 16 2993,-19 54-22,23-55-2889,0 1-1,0 26 1,2-24 32,-6 33 0,2-26-84,-4 11 144,2 1 0,-4 75 0,11-56-136,5 206-310,-4-158 153,-2-64 201,6 52 0,1-17-103,-6-51-77,6 30 0,2-7-101,22 71 0,-16-78 149,33 71 1,-38-95-8,1-2 1,1 1-1,0-1 0,1-1 1,1 0-1,21 20 0,-11-16 18,0-2 0,1 0 1,0-2-1,2 0 0,0-2 0,45 17 0,-59-26-13,0-1 1,0 0 0,0-1-1,1 0 1,15 0-1,65-5 254,-91 3-255,106-11 61,41-1 22,-103 10-73,-1-2 0,0-1-1,64-18 1,-103 22 8,90-19 19,-82 18-47,0 1-1,0 0 0,1 0 1,25 4-1,-33-1-155,1 0-1,0 0 1,13 7-1,4 4-3922,-22-13 1433,7-5 950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4:50:59.959"/>
    </inkml:context>
    <inkml:brush xml:id="br0">
      <inkml:brushProperty name="width" value="0.2" units="cm"/>
      <inkml:brushProperty name="height" value="0.2" units="cm"/>
      <inkml:brushProperty name="color" value="#E71224"/>
    </inkml:brush>
  </inkml:definitions>
  <inkml:trace contextRef="#ctx0" brushRef="#br0">0 674 1664,'52'-65'1653,"-48"59"-1592,85-124 495,-65 99-534,1 1 0,32-29 0,116-85-1363,-154 129 927,-9 7 114,1 0-1,16-8 1,-25 14 310,0 1 0,0 0 1,0 0-1,1 0 0,-1 0 0,0 0 0,0 1 0,1-1 1,-1 1-1,0 0 0,0-1 0,1 1 0,-1 0 1,1 0-1,-1 0 0,0 1 0,1-1 0,-1 1 0,0-1 1,0 1-1,3 1 0,-4-1 87,1 0 1,-1 0-1,0 0 0,0 0 1,0 0-1,0 1 1,0-1-1,0 0 0,0 1 1,0-1-1,-1 1 0,1-1 1,0 1-1,-1-1 1,1 1-1,-1-1 0,0 1 1,0-1-1,1 1 0,-1 0 1,0-1-1,-1 4 1,1 3 122,-1 1 0,-1-1 0,-2 10 0,2-12-108,-18 65 179,-55 130-1,-14 12-322,83-199-40,0 1-1,2-1 1,0 1-1,-5 28 1,9-41 62,0-1 1,0 0-1,0 0 1,0 0 0,0 0-1,0 1 1,0-1 0,0 0-1,0 0 1,1 0 0,-1 0-1,0 0 1,1 1 0,-1-1-1,2 2 1,-2-3 6,1 0 1,-1 1-1,1-1 0,-1 0 1,0 0-1,1 0 0,-1 1 1,1-1-1,-1 0 0,1 0 1,-1 0-1,1 0 0,-1 0 1,1 0-1,-1 0 0,1 0 1,-1 0-1,1 0 1,-1 0-1,1 0 0,-1 0 1,1 0-1,-1 0 0,1 0 1,0-1-1,3-1-11,0 0-1,1-1 1,-1 1 0,0-1 0,7-6 0,9-10 10,-1-1 1,24-31 0,29-52 57,-24 35 19,-12 18-26,1 2-1,3 2 1,70-63 0,-2 24-778,141-85 0,-191 135-415,-7 11-145</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10:00.138"/>
    </inkml:context>
    <inkml:brush xml:id="br0">
      <inkml:brushProperty name="width" value="0.2" units="cm"/>
      <inkml:brushProperty name="height" value="0.2" units="cm"/>
    </inkml:brush>
  </inkml:definitions>
  <inkml:trace contextRef="#ctx0" brushRef="#br0">119 1 4480,'-8'14'2776,"7"-12"-2577,-1 1 1,1-1-1,0 0 0,-1 1 0,0-1 0,1 0 0,-1 0 0,0 0 1,-2 2-1,-8 7 270,11-9-315,-1 0-1,0 0 1,0 0-1,0 0 0,0 0 1,0-1-1,0 1 1,0-1-1,0 0 0,-1 1 1,1-1-1,-5 2 1,6-3 102,1 0-22,0 0-90,0 0-37,0 0 16,0 0-6,0 0-114,0 0-4,0 1 1,1-1 0,-1 1-1,0-1 1,1 1 0,-1 0-1,0-1 1,1 1 0,-1-1 0,1 1-1,-1-1 1,1 0 0,-1 1-1,1-1 1,-1 0 0,1 1-1,0-1 1,-1 0 0,1 1-1,-1-1 1,1 0 0,0 0 0,-1 0-1,1 0 1,0 0 0,8 4 26,-5-2-31,0 0 1,1-1 0,-1 0-1,1 1 1,8 0 0,167 15 68,-134-11-59,88 25 0,-130-30 6,0 0 0,0 1 0,0-1 0,-1 1 0,1 0-1,-1 0 1,1 0 0,-1 1 0,1-1 0,3 5 0,-6-6 11,0 1 0,0-1 1,0 1-1,0 0 0,0-1 0,0 1 1,-1 0-1,1 0 0,-1-1 1,1 1-1,-1 0 0,0 0 0,0 0 1,0-1-1,0 1 0,0 0 0,0 0 1,0 0-1,0 0 0,-1-1 1,1 1-1,-1 0 0,1 0 0,-1-1 1,-1 3-1,-2 4 10,0-1 1,0 0-1,-1 0 0,0-1 0,0 1 1,0-1-1,-13 10 0,-48 35 109,52-42-145,-79 62 166,47-35-38,-73 45 0,107-75-105,-18 17-1,-10 5-252,29-19-137,9-7 35,-1-1 0,1 1-1,0-1 1,0 1 0,0-1 0,-1 0 0,1 1-1,-1-1 1,1-1 0,-1 1 0,-2 0 0,4-1-2576</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08:26:05.602"/>
    </inkml:context>
    <inkml:brush xml:id="br0">
      <inkml:brushProperty name="width" value="0.2" units="cm"/>
      <inkml:brushProperty name="height" value="0.2" units="cm"/>
      <inkml:brushProperty name="color" value="#E71224"/>
    </inkml:brush>
  </inkml:definitions>
  <inkml:trace contextRef="#ctx0" brushRef="#br0">56 1 3328,'0'0'79,"-5"4"145,0 0-1,1 0 1,0 1-1,0-1 0,0 1 1,0 0-1,-3 6 1,-11 9 714,18-19-970,0-1 48,0 0 27,0 0-48,1 0 0,-1 1 0,1-1 0,-1 0 0,1 1 0,-1-1 1,1 0-1,0 1 0,-1-1 0,1 0 0,0 0 0,-1 0 0,1 0 0,0 0 0,0 0 0,0 0 58,0 0 0,0 0-1,-1 1 1,1-1-1,0 0 1,0 0-1,-1 0 1,1 0 0,0 1-1,-1-1 1,1 0-1,0 1 1,-1-1-1,1 1 1,1 0-1,-2-1-41,0 1-1,1-1 0,-1 1 0,1-1 1,-1 1-1,0-1 0,1 0 0,-1 1 1,1-1-1,0 0 0,-1 0 0,1 1 1,-1-1-1,1 0 0,-1 0 0,2 0 1,8-5-3167,-5 0 1007</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23:28.388"/>
    </inkml:context>
    <inkml:brush xml:id="br0">
      <inkml:brushProperty name="width" value="0.2" units="cm"/>
      <inkml:brushProperty name="height" value="0.2" units="cm"/>
    </inkml:brush>
  </inkml:definitions>
  <inkml:trace contextRef="#ctx0" brushRef="#br0">560 0 896,'0'1'165,"0"0"1,-1 0-1,1 0 1,0 0-1,0 0 1,-1-1-1,1 1 1,-1 0-1,1 0 1,-1 0-1,1-1 1,-1 1-1,1 0 1,-1 0-1,0-1 1,1 1-1,-1-1 1,-1 2-1,-19 11 1545,-2 3-1183,-32 28-56,28-25-134,-26 28-1,46-40-287,0 0 0,0 0 0,1 1 0,1 0 0,-1 1-1,1-1 1,1 1 0,-6 11 0,4-5 32,-1 0 0,-15 23 0,13-23-19,-15 30 1,18-31 33,-1-1 1,0-1-1,-14 19 1,11-17-132,0 0 1,-8 19 0,8-13 56,4-11-3,1 1-1,1 0 1,0 0 0,0 1 0,1-1 0,0 1 0,1-1 0,-2 16 0,3-8-82,0-16 49,1 1 0,-1-1 0,1 0 0,0 1 0,0-1 0,0 1 0,0-1 0,0 0 0,1 1 0,-1-1-1,1 0 1,0 3 0,2 4 45,0 0-1,-1 0 1,2 10-1,-3-11-6,1 1-1,-1-1 1,2-1 0,5 15-1,-5-15-38,-1 0 0,1 0-1,-1 1 1,1 8-1,-2-9 10,1 0-1,-1 0 0,1 0 1,1 0-1,4 10 0,25 30 1,-22-33 6,-1 0 0,0 0 0,7 17 1,-11-20 29,1 1 1,0-1-1,1 0 1,0-1-1,1 1 1,0-2-1,10 10 1,9 5 127,35 26 0,-49-42 34,9 7 110,-21-14-235,0 0 0,0 0 0,0-1 0,0 1 0,-1 0 0,1 0 0,0 0 0,-1 0 0,1 0 0,0 1 0,-1-1 1,0 0-1,1 0 0,-1 0 0,0 0 0,1 1 0,-1 1 0,-1-1-6,0 0 0,0 0-1,0 0 1,0 0 0,0 0 0,-1 0 0,1 0 0,-1 0-1,1 0 1,-1 0 0,0-1 0,1 1 0,-1-1-1,0 1 1,-3 1 0,-11 10 225,10-8-127,0 0 1,0 0-1,0 0 0,-1-1 1,0 0-1,0 0 1,0 0-1,-1-1 1,-14 4-1,19-6-138,0 0-1,-1 1 1,1-1-1,0 1 1,0 0-1,0-1 1,0 1-1,0 1 1,1-1-1,-1 0 1,1 1-1,-5 4 1,-5 2 51,4-3 140,16-7-219,2-2-109,7 0 147,-12 2-23,0 1 1,0-1-1,11-3 0,-2 0 34,5 2-65,0 0 0,-1 1 0,23 2 0,-6 0 184,-33-1-170,0 0 6,-1 0 0,0 0-1,1 0 1,-1 0 0,1 1 0,-1-1-1,0 0 1,1 1 0,-1-1-1,0 1 1,1-1 0,-1 1-1,0 0 1,0 0 0,0-1-1,0 1 1,1 0 0,-1 0 0,1 2-1,-1-2 63,-1 1 7,0 0-63,0-1 0,0 1 0,0-1 0,0 0 0,0 1 1,0-1-1,0 1 0,-1-1 0,1 1 0,0-1 0,-1 0 0,1 1 0,-1-1 0,1 0 0,-1 1 0,0-1 0,0 0 0,0 0 0,1 0 0,-1 1 0,-2 0 0,-39 38 88,-68 48 0,32-20-81,3-2-143,64-55 133,-1 0 1,2 0-1,0 1 0,0 1 1,-8 14-1,-20 26-7,29-42 0,1 0 0,1 1 1,0 0-1,0 1 0,1 0 1,1 0-1,0 0 1,-4 20-1,2 2-7,1 0 0,-1 41 0,5-37-7,2 1 0,9 65-1,-4-29-35,-4-54 5,4 33 0,-4-47 30,1 0-1,0 0 1,1 0-1,0 0 0,0 0 1,1 0-1,6 10 1,5 2 26,1 0 0,0 0 0,2-2 0,34 30-1,89 55 95,-112-83-128,139 85-3876,-135-88 1064</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24:52.404"/>
    </inkml:context>
    <inkml:brush xml:id="br0">
      <inkml:brushProperty name="width" value="0.2" units="cm"/>
      <inkml:brushProperty name="height" value="0.2" units="cm"/>
    </inkml:brush>
  </inkml:definitions>
  <inkml:trace contextRef="#ctx0" brushRef="#br0">2496 1 2048,'4'12'581,"-1"0"0,-1 0 0,0 1 0,-1-1 0,0 1 0,-1 16 0,-13 75-131,13-104-450,-3 28 185,3-22-135,0 0-1,-1 1 1,0-1 0,0 0 0,0 0 0,-1 0 0,0 0 0,0 0 0,0-1 0,-1 1 0,-5 8 0,6-13 21,0 1 0,0 0 0,0-1 0,0 1 0,-1-1 0,1 1 0,0-1 0,-1 0 0,1 0-1,-1 0 1,1-1 0,-1 1 0,0-1 0,1 1 0,-1-1 0,0 0 0,-3 0 0,-7 0 359,0-1 1,-14-2-1,25 3-427,-55-13 413,-13 5-268,-21-3-201,-169 2 0,96 9 360,104-3-149,-100 10 1,-263 70-1172,334-53 1024,0 4-1,2 4 1,-133 70 0,139-61-132,3 3 0,-106 80 0,159-103-215,1 2 0,1 1 0,-34 45 0,41-47 343,1 1-1,1 0 1,1 1 0,1 1-1,2 0 1,0 0 0,1 1-1,2 0 1,1 1 0,1 0-1,-2 31 1,6-50 16,1 1 0,0 0 0,1-1 0,0 1 0,0 0 0,1-1 0,0 1 0,0-1 0,1 0 0,0 0 0,1 0 0,-1 0 0,2 0-1,-1-1 1,1 0 0,0 0 0,0 0 0,1 0 0,0-1 0,0 0 0,1 0 0,9 6 0,10 4 25,0-2 0,0 0 0,2-2-1,32 10 1,117 24-196,-149-40-397,32 1 1,-1-5-4463,-37-2 3199</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24:53.477"/>
    </inkml:context>
    <inkml:brush xml:id="br0">
      <inkml:brushProperty name="width" value="0.2" units="cm"/>
      <inkml:brushProperty name="height" value="0.2" units="cm"/>
    </inkml:brush>
  </inkml:definitions>
  <inkml:trace contextRef="#ctx0" brushRef="#br0">140 1 3584,'-1'0'131,"1"1"0,-1-1 0,1 0 0,-1 1 0,1-1 0,0 0 0,-1 1 0,1-1 1,0 1-1,-1-1 0,1 1 0,0-1 0,0 1 0,-1-1 0,1 1 0,0-1 0,0 1 0,0 0 0,0-1 0,0 1 0,0-1 1,-1 1-1,2-1 0,-1 1 0,0 0 0,0-1 0,0 1 0,0-1 0,0 1 0,0-1 0,0 1 0,1 0 0,-1 1-32,1 0 0,-1 0 0,1 0 0,-1 0 0,1 0 0,0 0 0,0 0-1,0-1 1,0 1 0,1 2 0,9 7 251,0 0-1,-1 1 1,9 14-1,1 1-195,-15-20-53,0 0 1,0 1-1,-1 0 0,0 0 1,-1 0-1,1 0 0,-2 0 1,1 1-1,-1 0 0,0-1 1,-1 1-1,0 0 0,-1 0 1,0 13-1,-2-13 118,1 0 0,-2 0 1,1 0-1,-1-1 0,-1 1 0,1-1 0,-1 0 1,-1 0-1,-5 7 0,-8 10-28,-26 28-1,34-43-203,-3 5-1113,-2-2-1,0 0 1,-20 13 0,-2 2-3126,5-4 940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25:27.350"/>
    </inkml:context>
    <inkml:brush xml:id="br0">
      <inkml:brushProperty name="width" value="0.2" units="cm"/>
      <inkml:brushProperty name="height" value="0.2" units="cm"/>
    </inkml:brush>
  </inkml:definitions>
  <inkml:trace contextRef="#ctx0" brushRef="#br0">2333 1446 1280,'15'-64'1307,"-7"21"-380,-3-1 0,-1 1 0,-2-51 0,-5 30-114,-17-97-1,11 117-315,-1 1-1,-3 1 1,-1-1 0,-2 2-1,-2 0 1,-38-63 0,24 59-485,-2 2 1,-50-52-1,76 87-17,-131-131 181,117 119-97,-1 2 0,-1 1 0,0 1 0,-46-23 0,-14 6-469,-1 4 1,-100-22 0,150 44 349,-1 0 1,1 3-1,-1 1 1,-71 3-1,41 6-37,-116 26 0,98-14-36,-119 30-192,164-36 340,0 2 0,1 1 0,-40 22 0,33-12-142,-54 40 1,83-53-90,0 1 0,1 1 0,0 1 1,1 0-1,1 1 0,-16 24 0,-7 15-266,15-26 462,1 2-1,-16 37 0,27-46-5,2 1 0,0 0 0,2 0 0,0 0-1,2 1 1,0 0 0,2 0 0,0-1 0,6 41 0,4 7 26,37 131 0,-26-135 1,55 118 1,-53-141-99,1-2 1,49 68-1,-55-90 79,0 1-1,2-2 1,39 32-1,70 38-13,-52-37 8,-45-31 16,1-2 1,63 28-1,76 14-7,-146-54 4,1-1-1,0-1 0,53 2 0,-27-6 69,56-7 0,29-14-16,-55 6-74,-18 2-37,0-2-1,71-27 1,118-59-28,-190 70 64,0-2-1,91-64 1,-107 59 243,63-63 0,-99 89-170,13-13 226,-1-2 0,-1-1 0,-1 0 0,-2-2 0,22-40 0,-19 23 27,-2 0 0,29-97 0,-46 132-279,0 0 0,-1 0-1,-1 0 1,0 0 0,0 0 0,-1 0 0,-1-17 0,0 22-72,0 1 0,-1 0-1,1-1 1,-1 1 0,0 0 0,0 0 0,-1 0-1,1 1 1,-1-1 0,0 1 0,-1-1-1,1 1 1,-1 0 0,1 0 0,-1 0-1,0 1 1,-7-5 0,4 3-521,-1 1 0,1 0 0,-1 0 0,-14-5 0,-5 2-1893</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25:29.770"/>
    </inkml:context>
    <inkml:brush xml:id="br0">
      <inkml:brushProperty name="width" value="0.2" units="cm"/>
      <inkml:brushProperty name="height" value="0.2" units="cm"/>
    </inkml:brush>
  </inkml:definitions>
  <inkml:trace contextRef="#ctx0" brushRef="#br0">7542 21 2176,'-12'-6'1322,"10"6"-1141,1-1 0,0 0-1,-1 0 1,1 1 0,-1-1 0,1 1 0,-1 0 0,0-1 0,1 1 0,-1 0 0,-1 0 0,-68-9 1243,51 9-1391,-4 0-5,0 0 0,0 2-1,-37 6 1,19 0 179,-61 4 1,17-2-111,-151 33 367,-69 32 64,-153 25-505,208-47-201,-291 89-2110,506-132 2166,-106 35-176,-149 68 0,-123 86-797,126-62 1000,227-109 73,-109 49 140,-244 120-556,29-2-71,62-32 257,9 17 256,35 0-490,81-58 140,-100 71 74,203-115 336,-25 20-6,-136 106 188,-48 105-369,42-33 1056,160-148-749,61-73-144,0 5 408,-68 132 1,93-161-428,-40 83 37,5 2 1,6 2 0,-41 160-1,40-32-12,39-197 170,2-18-156,2 0 1,2 0 0,0 0 0,7 50 0,-3-63-204,11 31 0,-6-22-3219,-8-21 2407</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25:30.515"/>
    </inkml:context>
    <inkml:brush xml:id="br0">
      <inkml:brushProperty name="width" value="0.2" units="cm"/>
      <inkml:brushProperty name="height" value="0.2" units="cm"/>
    </inkml:brush>
  </inkml:definitions>
  <inkml:trace contextRef="#ctx0" brushRef="#br0">9 67 1024,'1'-4'-353,"-1"-2"3397,-4 9 105,3 0-3079,0-1 1,0 0-1,0 1 0,1-1 1,-1 1-1,1-1 0,0 1 1,-1-1-1,1 1 0,0-1 1,1 4-1,4 32 26,-1-20-7,0 16-86,2 0 0,1-1 1,2 0-1,25 63 0,-18-63 2,19 38 107,-30-62-80,1 0 0,0-1 0,1 0 0,0 0 0,9 9 0,-14-14 1,1-1 0,0 0 0,0 0 0,-1 0 0,1 0 0,0 0 0,1-1-1,-1 0 1,0 1 0,0-1 0,1 0 0,-1 0 0,0-1 0,1 1 0,-1-1-1,1 0 1,-1 1 0,1-2 0,-1 1 0,0 0 0,7-2 0,-4 0 53,0 0 1,0-1-1,0 0 1,-1 0-1,1 0 1,-1-1-1,0 0 1,0 0-1,0 0 1,7-9-1,2-2 36,-2-1 0,0-1 0,0 0 0,-2 0 0,13-29 0,31-99-64,-37 93-98,29-59-1,-42 102-316,1 1-1,9-12 0,-10 15-519,0 0-1,1 0 0,-1 0 1,9-5-1,9-5-2087</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0:11:26.780"/>
    </inkml:context>
    <inkml:brush xml:id="br0">
      <inkml:brushProperty name="width" value="0.2" units="cm"/>
      <inkml:brushProperty name="height" value="0.2" units="cm"/>
    </inkml:brush>
  </inkml:definitions>
  <inkml:trace contextRef="#ctx0" brushRef="#br0">81 0 2560,'0'10'785,"1"-7"-604,-1 1 1,0-1 0,0 0 0,-1 1 0,1-1-1,-1 1 1,1-1 0,-1 0 0,-3 7 0,-1 1 132,1 1 1,-4 18 0,-2 4 175,-2 4-183,2 0 0,2 1 0,-5 46 0,9-26-361,3 88 0,3-125 201,0 0 0,1-1 0,1 1 0,12 36 0,-13-49-57,0-1 0,1 0 0,0 1 0,0-1 0,1 0 0,0-1 0,1 1 0,-1-1 0,1 0 0,1-1 0,-1 1 0,1-1 0,14 9 0,-15-12-40,0 0 1,0 0 0,0 0 0,0-1-1,0 0 1,1-1 0,-1 1 0,1-1-1,-1 0 1,9-1 0,-5 0-27,0-1-1,0 0 1,0 0 0,-1-2-1,1 1 1,10-4 0,5-5-81,1-2 0,-1 0 0,40-29 0,-41 24 5,0-1 0,-1-1 0,38-44 0,-31 27-20,45-72 0,-62 87 130,0-1 1,-2 0 0,-1-1-1,-1 0 1,-1 0 0,-1-1-1,-1 1 1,3-30 0,-8 45-30,-1-1 0,0 1 1,0 0-1,-1 0 0,0 0 1,-1 0-1,0 0 0,-1 1 1,-4-13-1,7 20-26,0 1-1,0-1 1,0 1-1,-1-1 1,1 1 0,0-1-1,0 1 1,0-1 0,-1 1-1,1 0 1,0-1-1,-1 1 1,1-1 0,0 1-1,-1 0 1,1-1 0,-1 1-1,1 0 1,0-1-1,-1 1 1,1 0 0,-1 0-1,1-1 1,-1 1 0,1 0-1,-1 0 1,1 0-1,-1 0 1,1 0 0,-1 0-1,1 0 1,-1 0 0,1 0-1,-1 0 1,1 0-1,-1 0 1,1 0 0,-1 0-1,1 0 1,-1 0-1,1 1 1,-1-1 0,1 0-1,-1 0 1,1 1 0,-1-1-1,1 0 1,-1 1-1,1-1 1,0 0 0,-1 1-1,1-1 1,0 0 0,-1 1-1,1-1 1,0 1-1,0-1 1,-1 1 0,1 0-1,-3 3 7,1 0-1,0 0 1,0 1-1,0-1 1,-2 7-1,1 2 8,1 0 0,0 0 0,1 0 0,1 21 0,7 55-100,-6-78 77,3 25-59,28 298-7,-25 1 298,-8-310-132,-2 0 1,0 0-1,-1-1 1,-2 1 0,-1-1-1,-12 30 1,12-38-106,-1 0 1,-1 0-1,0-1 0,-1 0 1,-1-1-1,0 0 0,-1-1 1,-1 0-1,-22 18 0,22-21 51,-1-1-1,0 0 0,-1-1 0,0 0 1,0-1-1,-1-1 0,-31 8 0,37-12 46,0 0 0,1-1 0,-1 0-1,0-1 1,0 0 0,-14-2 0,17 0-37,1 1 1,-1-1 0,1 0 0,0 0 0,0 0 0,-1-1 0,2 0-1,-1-1 1,0 1 0,-7-7 0,11 8-60,-1-1 1,1 1-1,-1-1 1,1 0-1,0 0 1,0 0-1,0 0 1,1 0-1,-1 0 1,1 0-1,0-1 1,-1 1-1,2 0 1,-1-1-1,0 1 1,1-1-1,-1 1 1,1-1-1,0 1 1,0-1-1,0 0 1,1 1-1,1-7 1,0 0-17,2 0 0,-1-1 1,1 1-1,0 1 1,1-1-1,10-14 1,34-44-227,62-67 0,-52 66-1190,-16 17-1404</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0:11:27.495"/>
    </inkml:context>
    <inkml:brush xml:id="br0">
      <inkml:brushProperty name="width" value="0.2" units="cm"/>
      <inkml:brushProperty name="height" value="0.2" units="cm"/>
    </inkml:brush>
  </inkml:definitions>
  <inkml:trace contextRef="#ctx0" brushRef="#br0">1 7 3584,'0'-7'1142,"0"14"158,2-7-521,6 1-477,0 0 1,0 1-1,0 0 0,0 1 1,0-1-1,-1 2 1,1-1-1,7 5 0,31 13-122,-15-12 160,1-3 0,0 0 0,46 1 0,-9-1 156,-6-3-261,11 1-83,-66-3-655,0 0 0,0 1-1,-1 0 1,1 1 0,-1-1 0,14 8-1,-10-5-2738,-9-4 234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4:51:00.545"/>
    </inkml:context>
    <inkml:brush xml:id="br0">
      <inkml:brushProperty name="width" value="0.2" units="cm"/>
      <inkml:brushProperty name="height" value="0.2" units="cm"/>
      <inkml:brushProperty name="color" value="#E71224"/>
    </inkml:brush>
  </inkml:definitions>
  <inkml:trace contextRef="#ctx0" brushRef="#br0">147 167 2304,'-32'169'1900,"31"-166"-1832,-37 162 2178,-37 221-2791,75-383 526,0 0-1,0 0 1,0-1 0,0 1-1,0 0 1,2 3-1,-2-5 21,0-1 0,0 1-1,0-1 1,0 1 0,1-1-1,-1 1 1,0-1-1,0 1 1,0-1 0,0 0-1,1 1 1,-1-1 0,0 1-1,1-1 1,-1 0-1,0 1 1,1-1 0,-1 0-1,0 1 1,1-1 0,-1 0-1,1 0 1,-1 1 0,0-1-1,1 0 1,-1 0-1,1 0 1,-1 0 0,1 1-1,-1-1 1,1 0 0,-1 0-1,1 0 1,-1 0 0,1 0-1,-1 0 1,1 0-1,-1 0 1,0 0 0,1-1-1,-1 1 1,1 0 0,-1 0-1,1 0 1,0-1-1,6-4 21,0 0 0,-1-1 0,0 0 0,0 0-1,0 0 1,-1-1 0,1 1 0,6-14-1,-6 10 7,177-225 193,19 14-320,-178 195 86,89-83-21,-88 89-85,0 1 0,53-30 1,-73 46 90,-1 1 1,1 0-1,0 0 0,0 0 1,0 1-1,0 0 1,0 0-1,0 0 1,10 0-1,-13 1 33,0 0 1,0 0-1,1 1 1,-1-1-1,0 1 0,0 0 1,0-1-1,0 1 1,0 0-1,0 0 0,0 0 1,0 1-1,0-1 0,-1 0 1,1 1-1,0-1 1,-1 1-1,1-1 0,-1 1 1,0 0-1,1 0 1,-1 0-1,0 0 0,2 4 1,-1 0 50,0 0-1,0 0 1,-1 0 0,1 0 0,-1 1 0,-1-1-1,1 9 1,-5 47 453,2-44-334,-26 192 1307,-1 5-280,29-213-1201,-2 10-26,1 0-1,1 0 1,0 0-1,3 17 1,-3-27 15,1 1 0,-1-1 0,1 0 1,0 0-1,0 0 0,-1 1 0,2-1 0,-1 0 1,0 0-1,0 0 0,1-1 0,2 4 0,-3-4 3,0 0-1,1 0 0,-1 0 0,1 0 1,-1-1-1,1 1 0,-1 0 0,1-1 1,0 1-1,-1-1 0,1 0 0,0 0 1,-1 1-1,1-1 0,0 0 0,0 0 1,-1 0-1,1-1 0,2 1 0,2-2-87,0 1 0,0-1 0,0 0 0,0-1 0,0 1 0,9-7 0,33-25-534,-41 29 540,38-31-549,41-43 0,37-50-31,-25 25 400,108-96 151,-125 123 297,-55 51-20,58-50 520,-70 64-272,1 1-1,0 0 1,34-16-1,-44 25-222,1-1 1,-1 1-1,1 1 0,-1-1 1,1 1-1,0 0 0,0 0 1,-1 0-1,1 1 0,9 0 1,-13 1-139,0-1 0,0 0 1,0 1-1,0 0 0,0-1 0,0 1 1,0 0-1,0 0 0,0 0 1,-1 0-1,1 0 0,0 1 1,-1-1-1,1 1 0,-1-1 1,1 1-1,-1-1 0,0 1 1,1 0-1,-1-1 0,0 1 1,0 0-1,0 0 0,-1 0 0,1 0 1,0 0-1,-1 0 0,1 0 1,-1 0-1,0 0 0,1 3 1,-1 7 38,1 0 0,-2 0 0,1 0 0,-2 0 0,1 0 0,-7 20 0,-28 70 100,31-88-188,-51 116-1260,23-72-1520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0:11:27.897"/>
    </inkml:context>
    <inkml:brush xml:id="br0">
      <inkml:brushProperty name="width" value="0.2" units="cm"/>
      <inkml:brushProperty name="height" value="0.2" units="cm"/>
    </inkml:brush>
  </inkml:definitions>
  <inkml:trace contextRef="#ctx0" brushRef="#br0">0 29 5248,'139'-12'4373,"3"0"-3146,-97 12-1229,264 10 425,-278-7-390,48 4-231,-77-7 127,1 0-189,0 0 0,0 0-1,0 0 1,0 0 0,-1-1 0,1 1 0,0-1 0,0 0-1,0 1 1,-1-1 0,1 0 0,0-1 0,-1 1 0,5-3-1,4-8-2133</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0:11:34.880"/>
    </inkml:context>
    <inkml:brush xml:id="br0">
      <inkml:brushProperty name="width" value="0.2" units="cm"/>
      <inkml:brushProperty name="height" value="0.2" units="cm"/>
    </inkml:brush>
  </inkml:definitions>
  <inkml:trace contextRef="#ctx0" brushRef="#br0">0 216 384,'6'2'716,"0"0"-1,0 1 1,0-1 0,8 6 0,-4-2-111,-6-4-311,-1 0 1,1 1 0,0-1-1,0 1 1,-1 0 0,0 0-1,1 0 1,-1 1 0,2 3-1,14 25 113,-1 1-1,-2 1 0,-2 1 0,15 50 0,25 148-747,-41-172 491,46 283 768,-51-282-717,-3 1-1,-5 88 1,-1-32 503,2-66-517,-1-53-186,1 32 240,-1-29-191,0-1 1,0 1-1,1 0 1,-1-1-1,1 1 1,0-1-1,0 1 1,0-1-1,2 3 1,-4-10 134,1 1 0,0-1 1,1 0-1,0-6 0,0 9-125,3-33-21,18-123 242,-15 123-279,2 0-1,2 1 1,24-55-1,60-92-1,238-315-137,-295 442 146,-17 25 12,292-389 614,-279 380-1547,-33 37 112,-2 7-2608,-4 2-96,-1 2 208</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0:11:35.515"/>
    </inkml:context>
    <inkml:brush xml:id="br0">
      <inkml:brushProperty name="width" value="0.2" units="cm"/>
      <inkml:brushProperty name="height" value="0.2" units="cm"/>
    </inkml:brush>
  </inkml:definitions>
  <inkml:trace contextRef="#ctx0" brushRef="#br0">0 82 4096,'0'1'62,"0"-1"0,0 0 0,1 0 0,-1 1 0,0-1 0,0 0 0,0 1 1,1-1-1,-1 0 0,0 0 0,0 1 0,0-1 0,1 0 0,-1 0 0,0 0 0,1 0 0,-1 1 0,0-1 0,0 0 0,1 0 1,-1 0-1,0 0 0,1 0 0,-1 0 0,0 0 0,1 0 0,0 0 0,16 2 904,-13-2-872,-1 1 0,1-1 1,-1 0-1,1 1 0,-1 0 0,1 0 0,-1 0 1,4 2-1,1 4-49,-1 0 0,0 0 0,0 1 0,-1 0 0,0 1 0,-1-1 0,0 1 0,5 11 0,-1-3-8,14 31 387,27 81-1,-42-109-400,66 245 1416,-18-56-532,20 27-469,-67-209-118,1 0 0,2-1 0,20 37 0,-31-62-303,-1 0 1,0 0 0,1-1-1,-1 1 1,1 0 0,-1-1-1,1 1 1,-1-1 0,1 1-1,0 0 1,-1-1 0,1 1-1,-1-1 1,1 0 0,0 1-1,0-1 1,-1 1 0,1-1-1,0 0 1,1 1 0,-1-2-6,0 1 1,0-1 0,0 1 0,0-1 0,0 1-1,0-1 1,0 1 0,0-1 0,0 0 0,0 0 0,-1 0-1,1 1 1,0-1 0,-1 0 0,2-1 0,6-11 87,0 0 0,-1-1 0,0 1 0,7-24 1,-3 10 6,103-212 49,-71 154-227,119-204 283,20 14-344,-26 77-1111,-151 192 1051,0 0 1,1 1-1,9-9 0,-13 13-193,1-1-1,-1 1 1,1-1 0,0 1 0,-1 0-1,1 0 1,0 0 0,0 0 0,0 1-1,-1-1 1,1 1 0,5-1-1,4 1-2232</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0:11:36.206"/>
    </inkml:context>
    <inkml:brush xml:id="br0">
      <inkml:brushProperty name="width" value="0.2" units="cm"/>
      <inkml:brushProperty name="height" value="0.2" units="cm"/>
    </inkml:brush>
  </inkml:definitions>
  <inkml:trace contextRef="#ctx0" brushRef="#br0">5 725 2944,'0'0'29,"-1"0"0,1 0 0,0 0 0,0 0 0,0 0 0,0 0 0,0 0 0,0 0 1,-1 0-1,1 0 0,0 0 0,0 0 0,0 0 0,0 0 0,0 0 0,-1 0 0,1 0 0,0 0 0,0 0 0,0 0 0,0-1 0,0 1 0,0 0 1,0 0-1,-1 0 0,1 0 0,0 0 0,0 0 0,0 0 0,0 0 0,0-1 0,0 1 0,0 0 0,0 0 0,0 0 0,0 0 0,0 0 1,0-1-1,0 1 0,3-7 338,11-9-435,-11 12 259,10-10 456,10-13 730,2 1 0,50-41 1,271-197 168,-193 133-1564,-98 80 100,-47 44-202,49-47-503,-24 14-4895,-23 26 2745</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0:11:42.168"/>
    </inkml:context>
    <inkml:brush xml:id="br0">
      <inkml:brushProperty name="width" value="0.2" units="cm"/>
      <inkml:brushProperty name="height" value="0.2" units="cm"/>
    </inkml:brush>
  </inkml:definitions>
  <inkml:trace contextRef="#ctx0" brushRef="#br0">5 53 2560,'0'-2'111,"0"0"-1,0 1 1,0-1 0,0 0 0,1 1 0,-1-1-1,0 0 1,1 0 0,-1 1 0,1-1-1,0 1 1,0-3 0,0 3 29,-1 0-1,1 0 1,-1 0-1,0 0 1,1 0 0,-1 0-1,0 0 1,0 0 0,0 0-1,0 0 1,0 0 0,0 0-1,0 0 1,0 0 0,-1-1-1,1 1 1,0 0 0,0 0-1,-1 0 1,1 0 0,-1 0-1,1 0 1,-1 1-1,1-1 1,-1 0 0,-1-1-1,1 2 960,1 0-1037,0 0 0,0 0 0,0 0 0,0 0 0,-1 0 1,1 0-1,0 0 0,0 0 0,0 0 0,0 0 0,-1 0 0,1 0 0,0 0 0,0 0 0,0 1 0,0-1 0,0 0 0,-1 0 1,1 0-1,0 0 0,0 0 0,0 0 0,0 0 0,0 1 0,0-1 0,0 0 0,-1 0 0,1 0 0,0 0 0,0 0 0,0 1 1,0-1-1,0 0 0,0 0 0,0 0 0,0 0 0,0 1 0,0-1 0,0 0 0,0 0 0,0 0 0,0 0 0,0 1 1,0-1-1,0 0 0,0 0 0,0 0 0,0 0 0,0 1 0,1 1 29,-1 0 0,0 0 1,1 1-1,0-1 0,-1 0 0,1 0 0,0 0 1,0 0-1,0 0 0,3 3 0,16 21 160,-13-17-166,16 23-233,25 42 0,0 3 92,-34-57 162,199 308 150,-169-251-200,78 101 0,-106-160-346,-8-12-1312,-8-6 1496,0 0 1,0 0-1,0 1 1,0-1-1,0 0 0,0 0 1,0 0-1,0 0 1,0 0-1,0 0 0,0 0 1,1 0-1,-1 0 0,0 0 1,0 0-1,0 0 1,0 0-1,0 0 0,0 0 1,0 0-1,0 0 1,0 0-1,0 0 0,0 0 1,0 0-1,1 0 0,-1 0 1,0 0-1,0 0 1,0 0-1,0 0 0,0 0 1,0 0-1,0 0 1,0 0-1,0 0 0,0 0 1,0 0-1,0 0 0,1 0 1,-1 0-1,0 0 1,0 0-1,0 0 0,0 0 1,0 0-1,0 0 1,0 0-1,0 0 0,0-1 1,0 1-1,0 0 0,0 0 1,0 0-1,0 0 1,0 0-1,0 0 0,0 0 1,0 0-1,0-13-3019</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0:11:43.717"/>
    </inkml:context>
    <inkml:brush xml:id="br0">
      <inkml:brushProperty name="width" value="0.2" units="cm"/>
      <inkml:brushProperty name="height" value="0.2" units="cm"/>
    </inkml:brush>
  </inkml:definitions>
  <inkml:trace contextRef="#ctx0" brushRef="#br0">1 178 4352,'0'-1'195,"1"0"0,-1 1 0,1-1 0,0 1 1,0-1-1,-1 1 0,1-1 0,0 1 0,0-1 0,0 1 0,-1 0 1,1 0-1,0-1 0,0 1 0,0 0 0,0 0 0,1 0 0,22 0 2475,-4 0-2484,5-5 19,-13 2 64,-1 1-1,1 1 1,15-1 0,203 11 1245,-157 1-1458,108 29 0,-162-34-37,-1 0 0,1-1-1,0-1 1,-1-1 0,1-1-1,1 0 1,32-4 0,-30 0 78,91-18 248,-105 19-330,1 0 0,-1 0-1,15 0 1,-22 2 70,-6-7 38,2 6-174,0 0 1,0 1 0,-1-1-1,1 1 1,0-1-1,-5 1 1,5 0 38,-1 0 0,1 0 1,0 0-1,0 0 0,0-1 0,0 0 1,0 1-1,-4-3 0,-4-2 15,8 4-13,1 0 1,-1 0-1,1-1 1,-1 1-1,1 0 1,0-1-1,0 0 0,-1 1 1,1-1-1,0 0 1,1 0-1,-1 0 1,0 0-1,1 0 0,-1-1 1,-1-3-1,1 2 8,1 1 0,0 0-1,0-1 1,1 1 0,-1 0-1,1-1 1,0 1 0,0-1-1,0-3 1,0 2-60,-1-2 75,2 7-84,9 8-10,2 1 58,0 0-1,0 1 0,11 13 0,-12-12 134,0 0 0,21 15 0,-31-25 13,-1-1-75,0 0-11,1-1-32,0 1 0,-1 0 0,1 0 1,0 0-1,0-1 0,0 1 0,0-1 0,0 1 0,0 0 0,-1-1 1,1 0-1,0 1 0,0-1 0,-1 1 0,1-1 0,0 0 0,-1 0 1,1 1-1,0-1 0,-1 0 0,1 0 0,-1 0 0,0 1 1,1-1-1,-1 0 0,0 0 0,1 0 0,-1 0 0,0 0 0,0-2 1,1-4-20,0 0 0,0 0 0,-1-8 0,0 10 33,0-86-94,0 89 63,0 0 1,0 0-1,0 0 1,0 0-1,0 0 1,1 0-1,-1 1 1,1-1-1,0 0 1,0 0-1,-1 0 1,1 1-1,0-1 1,0 0 0,0 1-1,1-1 1,-1 1-1,0-1 1,1 1-1,1-2 1,0 1-14,1 0 0,-1 1 0,0-1 0,0 1 0,0 0 0,1 0 0,-1 0 0,1 0 1,-1 1-1,7-1 0,-2 1 21,0 0 0,0 0 0,0 1 0,0 0 0,0 1 0,0 0 0,0 0 0,0 0 0,9 6 0,-15-7 11,1 0 0,-1 0 0,0 0-1,0 1 1,0-1 0,0 1 0,-1-1 0,1 1-1,0 0 1,-1 0 0,1 0 0,-1 0-1,0 0 1,1 0 0,-1 0 0,0 0 0,0 1-1,0-1 1,-1 0 0,1 1 0,-1-1 0,1 0-1,-1 1 1,0-1 0,0 1 0,0-1-1,0 1 1,0-1 0,0 0 0,-1 1 0,1-1-1,-2 4 1,-1 2 47,-1 1 0,1-2 0,-2 1 0,1 0 0,-1-1 0,0 0 0,-11 12 0,-3 2-231,-1 0 0,-1-2 0,-1-1 0,-41 28 0,-1-3-6890,41-28 3345</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0:11:45.698"/>
    </inkml:context>
    <inkml:brush xml:id="br0">
      <inkml:brushProperty name="width" value="0.2" units="cm"/>
      <inkml:brushProperty name="height" value="0.2" units="cm"/>
    </inkml:brush>
  </inkml:definitions>
  <inkml:trace contextRef="#ctx0" brushRef="#br0">37 235 3328,'-2'0'145,"0"0"-16,1-1 0,-1 1 1,1 0-1,0-1 0,-1 1 0,1-1 1,-1 1-1,1-1 0,0 0 1,-1 1-1,1-1 0,0 0 0,0 0 1,0 0-1,-2-2 0,3 3-66,-1 0-1,1-1 1,0 1-1,0 0 1,-1 0-1,1 0 1,0 0-1,-1-1 1,1 1-1,0 0 1,-1 0-1,1 0 1,0 0-1,-1 0 1,1 0-1,-1 0 1,1 0-1,0 0 1,-1 0-1,1 0 1,0 0-1,-1 0 1,1 0-1,0 0-54,0 0-1,0 0 0,0 0 1,0 0-1,0 0 1,0 0-1,0-1 1,0 1-1,0 0 0,0 0 1,0 0-1,0 0 1,0 0-1,0 0 1,0 0-1,0-1 0,0 1 1,0 0-1,0 0 1,0 0-1,0 0 1,0 0-1,0 0 0,0-1 1,0 1-1,0 0 1,0 0-1,0 0 1,0 0-1,0 0 0,0 0 1,0 0-1,-1 0 1,1-1-1,0 1 1,0 0-1,0 0 0,0 0 1,0 0-1,0 0 1,0 0-1,0 0 1,-1 0-1,1 0 0,0 0 1,0 0-1,0 0 1,0 0-1,0 0 1,0 0-1,0 0 0,-1 0 1,1 0-1,0 0 1,0 0-1,0 0 1,0 0-1,0 0 0,0 0 1,-1 0-1,1 0 1,0 0-1,6-6 190,0-1 1,0 1-1,1 0 0,-1 1 1,12-7-1,-16 10-119,1 1 0,-1-1-1,1 1 1,0 0 0,0 0 0,0 1 0,0-1-1,0 0 1,-1 1 0,1 0 0,0 0 0,0-1-1,4 2 1,4 0 381,-1 1 0,16 5 0,3 1-98,10-2-105,0-2 1,1-2 0,42-3-1,-23 1-40,296 13-40,-304-10-141,-1-2 0,60-7-1,-44 2-68,-64 4 41,205-7 268,-172 1 664,-36 6-940,0 0-1,1 0 1,-1 0 0,1 1-1,-1-1 1,1 0 0,0 0-1,-1 1 1,1-1 0,-1 1 0,1-1-1,-1 0 1,1 1 0,0-1-1,-1 1 1,1-1 0,0 1-1,0-1 1,-1 1 0,1-1-1,0 1 1,0-1 0,-1 2 0,-1 12-53,-4 34-85,5-24 143,4 52-183,-2-67 195,0 0 1,1 0 0,0 0-1,1 0 1,0 0 0,5 10-1,-8-18-14,1 0-1,-1 0 0,1 0 1,-1 0-1,1 0 1,0 0-1,-1 0 0,1 0 1,0 0-1,0 0 1,-1-1-1,1 1 0,1 1 1,-1-2 0,-1 0-1,0 0 1,0 0 0,1 0 0,-1 0 0,0 0-1,1 0 1,-1-1 0,0 1 0,0 0 0,0 0-1,1 0 1,-1 0 0,0 0 0,0 0-1,1 0 1,-1-1 0,0 1 0,0 0 0,0 0-1,1 0 1,-1 0 0,0-1 0,0 1 0,0 0-1,0 0 1,0 0 0,1-1 0,-1 1 0,0 0-1,0 0 1,0-1 0,0 1 0,0-1 0,1-3 6,0 0 1,0-1-1,0 1 1,-1-1-1,0-6 1,1-4 25,-2 1 1,0-1 0,-1 0-1,-1 1 1,0 0 0,-1-1-1,-9-22 1,7 22-41,0-1 0,1 0 0,0 0 0,1-1 0,1 1 0,1-1 0,0-18 0,2 28-14,1 1-1,-1 0 1,2-1 0,-1 1-1,1 0 1,0 0 0,0 0-1,0 0 1,1 0 0,4-6-1,-5 8 4,0 1 0,1-1 1,-1 1-1,1 0 0,-1 0 0,1 0 0,0 0 0,0 1 0,1-1 0,-1 1 0,0 0 0,1 0 0,0 0 0,-1 0 0,1 0 0,7-1 0,-9 3 24,0 0-1,0-1 1,0 2 0,0-1 0,0 0-1,0 0 1,0 1 0,0-1 0,0 1-1,0-1 1,0 1 0,0 0 0,-1 0-1,1-1 1,0 1 0,0 1 0,-1-1-1,1 0 1,-1 0 0,1 1 0,-1-1-1,0 1 1,3 2 0,-2-1 38,0 0 1,0 1-1,0-1 0,0 1 1,0 0-1,-1-1 1,1 1-1,-1 0 0,0 0 1,1 7-1,-2-4 42,0 1 0,0-1 1,-1 0-1,0 0 0,0 0 0,0-1 0,-1 1 0,0 0 0,-1 0 0,1-1 0,-1 1 1,0-1-1,-1 0 0,0 0 0,0 0 0,-8 8 0,-5 4-225,-1-1-1,-1 0 0,-30 19 1,39-29-175,-22 19-1458,-1 11-1898</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08:25:41.010"/>
    </inkml:context>
    <inkml:brush xml:id="br0">
      <inkml:brushProperty name="width" value="0.2" units="cm"/>
      <inkml:brushProperty name="height" value="0.2" units="cm"/>
      <inkml:brushProperty name="color" value="#E71224"/>
    </inkml:brush>
  </inkml:definitions>
  <inkml:trace contextRef="#ctx0" brushRef="#br0">9 18 2944,'-8'-9'1120,"22"9"-864,8-3-1344,-11-3-576</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08:26:05.602"/>
    </inkml:context>
    <inkml:brush xml:id="br0">
      <inkml:brushProperty name="width" value="0.2" units="cm"/>
      <inkml:brushProperty name="height" value="0.2" units="cm"/>
      <inkml:brushProperty name="color" value="#E71224"/>
    </inkml:brush>
  </inkml:definitions>
  <inkml:trace contextRef="#ctx0" brushRef="#br0">56 1 3328,'0'0'79,"-5"4"145,0 0-1,1 0 1,0 1-1,0-1 0,0 1 1,0 0-1,-3 6 1,-11 9 714,18-19-970,0-1 48,0 0 27,0 0-48,1 0 0,-1 1 0,1-1 0,-1 0 0,1 1 0,-1-1 1,1 0-1,0 1 0,-1-1 0,1 0 0,0 0 0,-1 0 0,1 0 0,0 0 0,0 0 0,0 0 58,0 0 0,0 0-1,-1 1 1,1-1-1,0 0 1,0 0-1,-1 0 1,1 0 0,0 1-1,-1-1 1,1 0-1,0 1 1,-1-1-1,1 1 1,1 0-1,-2-1-41,0 1-1,1-1 0,-1 1 0,1-1 1,-1 1-1,0-1 0,1 0 0,-1 1 1,1-1-1,0 0 0,-1 0 0,1 1 1,-1-1-1,1 0 0,-1 0 0,2 0 1,8-5-3167,-5 0 1007</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8T21:36:00.090"/>
    </inkml:context>
    <inkml:brush xml:id="br0">
      <inkml:brushProperty name="width" value="0.2" units="cm"/>
      <inkml:brushProperty name="height" value="0.2" units="cm"/>
    </inkml:brush>
  </inkml:definitions>
  <inkml:trace contextRef="#ctx0" brushRef="#br0">8065 343 1152,'-7'0'209,"1"1"0,-1 0 0,1 0 1,0 1-1,-1 0 0,-9 4 0,9-3-50,-1 0 1,0 0-1,-14 2 0,-143 10 2161,146-14-2187,-139 11 1137,-34-10-309,102-4-840,-113-2 1223,90-4-555,63 3-612,-212-33-56,91 10 62,39-1-183,38 6 288,-3-2 1,3 1-141,-35-8-4,39 8-64,66 19-66,-110-24 335,-68-4-136,93 16-241,-45-5 152,120 18-130,-65-4 55,44 6-73,-65-12-1,-19-2 116,-150 9 80,232 7-179,-227 6-245,86-4 372,108-3-46,-87-6 407,152 7-460,-290 12-206,158-4-3,-2 0 240,-29 9 210,141-14-316,-44 5-71,-140 9-238,196-15 322,-331 2 456,242-4-486,27-6 83,-1 0 10,-179 2 21,159-3-84,-155 2 399,174 7-245,-128 18 0,177-16-35,-13 3 54,-7 4-21,1-2 0,-94-2 1,151-6-95,0 0 0,-14 3 0,14-2 32,0 0 0,-15 0 0,-11-3 58,0-2 1,-37-9 0,70 12-120,0 0 0,0 0 0,0 0 0,0 0-1,-7 2 1,-14 0-52,24-2 51,1 1 1,-1-1 0,0 0 0,0 1 0,1-1 0,-1 1 0,0 0-1,1-1 1,-1 1 0,0 0 0,1 0 0,-1 0 0,1 0 0,0 0-1,-3 3 1,0-1 21,2-2-235,-1-1 0,1 1 0,0 0 0,-1-1 0,1 0 0,0 0 0,-1 0 0,1 0 0,-1 0 0,-2-1 0,-2 1-919,-1 0-555,1 0-928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877556" cy="495221"/>
          </a:xfrm>
          <a:prstGeom prst="rect">
            <a:avLst/>
          </a:prstGeom>
        </p:spPr>
        <p:txBody>
          <a:bodyPr vert="horz" lIns="91440" tIns="45720" rIns="91440" bIns="45720" rtlCol="0"/>
          <a:lstStyle>
            <a:lvl1pPr algn="l">
              <a:defRPr sz="1200">
                <a:cs typeface="+mn-cs"/>
              </a:defRPr>
            </a:lvl1pPr>
          </a:lstStyle>
          <a:p>
            <a:pPr>
              <a:defRPr/>
            </a:pPr>
            <a:endParaRPr lang="it-IT"/>
          </a:p>
        </p:txBody>
      </p:sp>
      <p:sp>
        <p:nvSpPr>
          <p:cNvPr id="3" name="Segnaposto data 2"/>
          <p:cNvSpPr>
            <a:spLocks noGrp="1"/>
          </p:cNvSpPr>
          <p:nvPr>
            <p:ph type="dt" idx="1"/>
          </p:nvPr>
        </p:nvSpPr>
        <p:spPr>
          <a:xfrm>
            <a:off x="3761421" y="0"/>
            <a:ext cx="2877556" cy="495221"/>
          </a:xfrm>
          <a:prstGeom prst="rect">
            <a:avLst/>
          </a:prstGeom>
        </p:spPr>
        <p:txBody>
          <a:bodyPr vert="horz" lIns="91440" tIns="45720" rIns="91440" bIns="45720" rtlCol="0"/>
          <a:lstStyle>
            <a:lvl1pPr algn="r">
              <a:defRPr sz="1200" smtClean="0">
                <a:cs typeface="+mn-cs"/>
              </a:defRPr>
            </a:lvl1pPr>
          </a:lstStyle>
          <a:p>
            <a:pPr>
              <a:defRPr/>
            </a:pPr>
            <a:fld id="{812B049D-2071-475C-9E02-282F6100DA55}" type="datetimeFigureOut">
              <a:rPr lang="it-IT"/>
              <a:pPr>
                <a:defRPr/>
              </a:pPr>
              <a:t>28/03/2022</a:t>
            </a:fld>
            <a:endParaRPr lang="it-IT"/>
          </a:p>
        </p:txBody>
      </p:sp>
      <p:sp>
        <p:nvSpPr>
          <p:cNvPr id="4" name="Segnaposto immagine diapositiva 3"/>
          <p:cNvSpPr>
            <a:spLocks noGrp="1" noRot="1" noChangeAspect="1"/>
          </p:cNvSpPr>
          <p:nvPr>
            <p:ph type="sldImg" idx="2"/>
          </p:nvPr>
        </p:nvSpPr>
        <p:spPr>
          <a:xfrm>
            <a:off x="19050" y="742950"/>
            <a:ext cx="6602413" cy="3714750"/>
          </a:xfrm>
          <a:prstGeom prst="rect">
            <a:avLst/>
          </a:prstGeom>
          <a:noFill/>
          <a:ln w="12700">
            <a:solidFill>
              <a:prstClr val="black"/>
            </a:solidFill>
          </a:ln>
        </p:spPr>
        <p:txBody>
          <a:bodyPr vert="horz" lIns="91440" tIns="45720" rIns="91440" bIns="45720" rtlCol="0" anchor="ctr"/>
          <a:lstStyle/>
          <a:p>
            <a:pPr lvl="0"/>
            <a:endParaRPr lang="it-IT" noProof="0"/>
          </a:p>
        </p:txBody>
      </p:sp>
      <p:sp>
        <p:nvSpPr>
          <p:cNvPr id="5" name="Segnaposto note 4"/>
          <p:cNvSpPr>
            <a:spLocks noGrp="1"/>
          </p:cNvSpPr>
          <p:nvPr>
            <p:ph type="body" sz="quarter" idx="3"/>
          </p:nvPr>
        </p:nvSpPr>
        <p:spPr>
          <a:xfrm>
            <a:off x="664052" y="4704596"/>
            <a:ext cx="5312410" cy="4456986"/>
          </a:xfrm>
          <a:prstGeom prst="rect">
            <a:avLst/>
          </a:prstGeom>
        </p:spPr>
        <p:txBody>
          <a:bodyPr vert="horz" lIns="91440" tIns="45720" rIns="91440" bIns="45720" rtlCol="0">
            <a:normAutofit/>
          </a:bodyPr>
          <a:lstStyle/>
          <a:p>
            <a:pPr lvl="0"/>
            <a:r>
              <a:rPr lang="it-IT" noProof="0"/>
              <a:t>Fare clic per modificare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p:cNvSpPr>
            <a:spLocks noGrp="1"/>
          </p:cNvSpPr>
          <p:nvPr>
            <p:ph type="ftr" sz="quarter" idx="4"/>
          </p:nvPr>
        </p:nvSpPr>
        <p:spPr>
          <a:xfrm>
            <a:off x="0" y="9407473"/>
            <a:ext cx="2877556" cy="495221"/>
          </a:xfrm>
          <a:prstGeom prst="rect">
            <a:avLst/>
          </a:prstGeom>
        </p:spPr>
        <p:txBody>
          <a:bodyPr vert="horz" lIns="91440" tIns="45720" rIns="91440" bIns="45720" rtlCol="0" anchor="b"/>
          <a:lstStyle>
            <a:lvl1pPr algn="l">
              <a:defRPr sz="1200">
                <a:cs typeface="+mn-cs"/>
              </a:defRPr>
            </a:lvl1pPr>
          </a:lstStyle>
          <a:p>
            <a:pPr>
              <a:defRPr/>
            </a:pPr>
            <a:endParaRPr lang="it-IT"/>
          </a:p>
        </p:txBody>
      </p:sp>
      <p:sp>
        <p:nvSpPr>
          <p:cNvPr id="7" name="Segnaposto numero diapositiva 6"/>
          <p:cNvSpPr>
            <a:spLocks noGrp="1"/>
          </p:cNvSpPr>
          <p:nvPr>
            <p:ph type="sldNum" sz="quarter" idx="5"/>
          </p:nvPr>
        </p:nvSpPr>
        <p:spPr>
          <a:xfrm>
            <a:off x="3761421" y="9407473"/>
            <a:ext cx="2877556" cy="495221"/>
          </a:xfrm>
          <a:prstGeom prst="rect">
            <a:avLst/>
          </a:prstGeom>
        </p:spPr>
        <p:txBody>
          <a:bodyPr vert="horz" lIns="91440" tIns="45720" rIns="91440" bIns="45720" rtlCol="0" anchor="b"/>
          <a:lstStyle>
            <a:lvl1pPr algn="r">
              <a:defRPr sz="1200" smtClean="0">
                <a:cs typeface="+mn-cs"/>
              </a:defRPr>
            </a:lvl1pPr>
          </a:lstStyle>
          <a:p>
            <a:pPr>
              <a:defRPr/>
            </a:pPr>
            <a:fld id="{C4E1EE23-0C4E-42ED-A695-0BCC89C5FE2E}" type="slidenum">
              <a:rPr lang="it-IT"/>
              <a:pPr>
                <a:defRPr/>
              </a:pPr>
              <a:t>‹N›</a:t>
            </a:fld>
            <a:endParaRPr lang="it-IT"/>
          </a:p>
        </p:txBody>
      </p:sp>
    </p:spTree>
    <p:extLst>
      <p:ext uri="{BB962C8B-B14F-4D97-AF65-F5344CB8AC3E}">
        <p14:creationId xmlns:p14="http://schemas.microsoft.com/office/powerpoint/2010/main" val="250950869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ADCC416A-F625-4C93-893C-C4CB482E77C2}" type="slidenum">
              <a:rPr lang="it-IT" smtClean="0"/>
              <a:t>1</a:t>
            </a:fld>
            <a:endParaRPr lang="it-IT"/>
          </a:p>
        </p:txBody>
      </p:sp>
    </p:spTree>
    <p:extLst>
      <p:ext uri="{BB962C8B-B14F-4D97-AF65-F5344CB8AC3E}">
        <p14:creationId xmlns:p14="http://schemas.microsoft.com/office/powerpoint/2010/main" val="1720060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Giving</a:t>
            </a:r>
            <a:r>
              <a:rPr lang="it-IT" baseline="0" dirty="0"/>
              <a:t> </a:t>
            </a:r>
            <a:r>
              <a:rPr lang="it-IT" baseline="0" dirty="0" err="1"/>
              <a:t>names</a:t>
            </a:r>
            <a:r>
              <a:rPr lang="it-IT" baseline="0" dirty="0"/>
              <a:t> to </a:t>
            </a:r>
            <a:r>
              <a:rPr lang="it-IT" baseline="0" dirty="0" err="1"/>
              <a:t>these</a:t>
            </a:r>
            <a:r>
              <a:rPr lang="it-IT" baseline="0" dirty="0"/>
              <a:t> new – </a:t>
            </a:r>
            <a:r>
              <a:rPr lang="it-IT" baseline="0" dirty="0" err="1"/>
              <a:t>old</a:t>
            </a:r>
            <a:r>
              <a:rPr lang="it-IT" baseline="0" dirty="0"/>
              <a:t>  - </a:t>
            </a:r>
            <a:r>
              <a:rPr lang="it-IT" baseline="0" dirty="0" err="1"/>
              <a:t>objects</a:t>
            </a:r>
            <a:r>
              <a:rPr lang="it-IT" baseline="0" dirty="0"/>
              <a:t>. </a:t>
            </a:r>
          </a:p>
          <a:p>
            <a:r>
              <a:rPr lang="it-IT" baseline="0" dirty="0" err="1"/>
              <a:t>We</a:t>
            </a:r>
            <a:r>
              <a:rPr lang="it-IT" baseline="0" dirty="0"/>
              <a:t> are </a:t>
            </a:r>
            <a:r>
              <a:rPr lang="it-IT" baseline="0" dirty="0" err="1"/>
              <a:t>defining</a:t>
            </a:r>
            <a:r>
              <a:rPr lang="it-IT" baseline="0" dirty="0"/>
              <a:t> </a:t>
            </a:r>
            <a:r>
              <a:rPr lang="it-IT" baseline="0" dirty="0" err="1"/>
              <a:t>this</a:t>
            </a:r>
            <a:r>
              <a:rPr lang="it-IT" baseline="0" dirty="0"/>
              <a:t> new way of </a:t>
            </a:r>
            <a:r>
              <a:rPr lang="it-IT" baseline="0" dirty="0" err="1"/>
              <a:t>representing</a:t>
            </a:r>
            <a:r>
              <a:rPr lang="it-IT" baseline="0" dirty="0"/>
              <a:t> </a:t>
            </a:r>
            <a:r>
              <a:rPr lang="it-IT" baseline="0" dirty="0" err="1"/>
              <a:t>structures</a:t>
            </a:r>
            <a:r>
              <a:rPr lang="it-IT" baseline="0" dirty="0"/>
              <a:t> in the </a:t>
            </a:r>
            <a:r>
              <a:rPr lang="it-IT" baseline="0" dirty="0" err="1"/>
              <a:t>tradition</a:t>
            </a:r>
            <a:r>
              <a:rPr lang="it-IT" baseline="0" dirty="0"/>
              <a:t> of the </a:t>
            </a:r>
            <a:r>
              <a:rPr lang="it-IT" baseline="0" dirty="0" err="1"/>
              <a:t>distributed</a:t>
            </a:r>
            <a:r>
              <a:rPr lang="it-IT" baseline="0" dirty="0"/>
              <a:t> </a:t>
            </a:r>
            <a:r>
              <a:rPr lang="it-IT" baseline="0" dirty="0" err="1"/>
              <a:t>representations</a:t>
            </a:r>
            <a:r>
              <a:rPr lang="it-IT" baseline="0" dirty="0"/>
              <a:t> for </a:t>
            </a:r>
            <a:r>
              <a:rPr lang="it-IT" baseline="0" dirty="0" err="1"/>
              <a:t>structures</a:t>
            </a:r>
            <a:r>
              <a:rPr lang="it-IT" baseline="0" dirty="0"/>
              <a:t>. </a:t>
            </a:r>
          </a:p>
          <a:p>
            <a:endParaRPr lang="it-IT" dirty="0"/>
          </a:p>
          <a:p>
            <a:r>
              <a:rPr lang="it-IT" dirty="0" err="1"/>
              <a:t>Vectors</a:t>
            </a:r>
            <a:r>
              <a:rPr lang="it-IT" baseline="0" dirty="0"/>
              <a:t> </a:t>
            </a:r>
            <a:r>
              <a:rPr lang="it-IT" baseline="0" dirty="0" err="1"/>
              <a:t>derived</a:t>
            </a:r>
            <a:r>
              <a:rPr lang="it-IT" baseline="0" dirty="0"/>
              <a:t> from </a:t>
            </a:r>
            <a:r>
              <a:rPr lang="it-IT" baseline="0" dirty="0" err="1"/>
              <a:t>functions</a:t>
            </a:r>
            <a:r>
              <a:rPr lang="it-IT" baseline="0" dirty="0"/>
              <a:t> gamma are the </a:t>
            </a:r>
            <a:r>
              <a:rPr lang="it-IT" baseline="0" dirty="0" err="1"/>
              <a:t>distributed</a:t>
            </a:r>
            <a:r>
              <a:rPr lang="it-IT" baseline="0" dirty="0"/>
              <a:t> </a:t>
            </a:r>
            <a:r>
              <a:rPr lang="it-IT" baseline="0" dirty="0" err="1"/>
              <a:t>structures</a:t>
            </a:r>
            <a:r>
              <a:rPr lang="it-IT" baseline="0" dirty="0"/>
              <a:t>. </a:t>
            </a:r>
          </a:p>
          <a:p>
            <a:r>
              <a:rPr lang="it-IT" dirty="0"/>
              <a:t>D</a:t>
            </a:r>
            <a:r>
              <a:rPr lang="it-IT" baseline="0" dirty="0"/>
              <a:t> of z </a:t>
            </a:r>
            <a:r>
              <a:rPr lang="it-IT" baseline="0" dirty="0" err="1"/>
              <a:t>that</a:t>
            </a:r>
            <a:r>
              <a:rPr lang="it-IT" baseline="0" dirty="0"/>
              <a:t> </a:t>
            </a:r>
            <a:r>
              <a:rPr lang="it-IT" baseline="0" dirty="0" err="1"/>
              <a:t>represents</a:t>
            </a:r>
            <a:r>
              <a:rPr lang="it-IT" baseline="0" dirty="0"/>
              <a:t> </a:t>
            </a:r>
            <a:r>
              <a:rPr lang="it-IT" baseline="0" dirty="0" err="1"/>
              <a:t>all</a:t>
            </a:r>
            <a:r>
              <a:rPr lang="it-IT" baseline="0" dirty="0"/>
              <a:t> the </a:t>
            </a:r>
            <a:r>
              <a:rPr lang="it-IT" baseline="0" dirty="0" err="1"/>
              <a:t>structures</a:t>
            </a:r>
            <a:r>
              <a:rPr lang="it-IT" baseline="0" dirty="0"/>
              <a:t> </a:t>
            </a:r>
            <a:r>
              <a:rPr lang="it-IT" baseline="0" dirty="0" err="1"/>
              <a:t>is</a:t>
            </a:r>
            <a:r>
              <a:rPr lang="it-IT" baseline="0" dirty="0"/>
              <a:t> the </a:t>
            </a:r>
            <a:r>
              <a:rPr lang="it-IT" baseline="0" dirty="0" err="1"/>
              <a:t>distributed</a:t>
            </a:r>
            <a:r>
              <a:rPr lang="it-IT" baseline="0" dirty="0"/>
              <a:t> </a:t>
            </a:r>
            <a:r>
              <a:rPr lang="it-IT" baseline="0" dirty="0" err="1"/>
              <a:t>convolution</a:t>
            </a:r>
            <a:r>
              <a:rPr lang="it-IT" baseline="0" dirty="0"/>
              <a:t> </a:t>
            </a:r>
            <a:r>
              <a:rPr lang="it-IT" baseline="0" dirty="0" err="1"/>
              <a:t>structure</a:t>
            </a:r>
            <a:r>
              <a:rPr lang="it-IT" baseline="0" dirty="0"/>
              <a:t>.</a:t>
            </a:r>
          </a:p>
          <a:p>
            <a:endParaRPr lang="it-IT" baseline="0" dirty="0"/>
          </a:p>
          <a:p>
            <a:r>
              <a:rPr lang="it-IT" baseline="0" dirty="0"/>
              <a:t>The </a:t>
            </a:r>
            <a:r>
              <a:rPr lang="it-IT" baseline="0" dirty="0" err="1"/>
              <a:t>distributed</a:t>
            </a:r>
            <a:r>
              <a:rPr lang="it-IT" baseline="0" dirty="0"/>
              <a:t> </a:t>
            </a:r>
            <a:r>
              <a:rPr lang="it-IT" baseline="0" dirty="0" err="1"/>
              <a:t>convolution</a:t>
            </a:r>
            <a:r>
              <a:rPr lang="it-IT" baseline="0" dirty="0"/>
              <a:t> </a:t>
            </a:r>
            <a:r>
              <a:rPr lang="it-IT" baseline="0" dirty="0" err="1"/>
              <a:t>kernel</a:t>
            </a:r>
            <a:r>
              <a:rPr lang="it-IT" baseline="0" dirty="0"/>
              <a:t> </a:t>
            </a:r>
            <a:r>
              <a:rPr lang="it-IT" baseline="0" dirty="0" err="1"/>
              <a:t>between</a:t>
            </a:r>
            <a:r>
              <a:rPr lang="it-IT" baseline="0" dirty="0"/>
              <a:t> </a:t>
            </a:r>
            <a:r>
              <a:rPr lang="it-IT" baseline="0" dirty="0" err="1"/>
              <a:t>two</a:t>
            </a:r>
            <a:r>
              <a:rPr lang="it-IT" baseline="0" dirty="0"/>
              <a:t> </a:t>
            </a:r>
            <a:r>
              <a:rPr lang="it-IT" baseline="0" dirty="0" err="1"/>
              <a:t>structures</a:t>
            </a:r>
            <a:r>
              <a:rPr lang="it-IT" baseline="0" dirty="0"/>
              <a:t> x an y IS THEN the dot </a:t>
            </a:r>
            <a:r>
              <a:rPr lang="it-IT" baseline="0" dirty="0" err="1"/>
              <a:t>product</a:t>
            </a:r>
            <a:r>
              <a:rPr lang="it-IT" baseline="0" dirty="0"/>
              <a:t> </a:t>
            </a:r>
            <a:r>
              <a:rPr lang="it-IT" baseline="0" dirty="0" err="1"/>
              <a:t>between</a:t>
            </a:r>
            <a:r>
              <a:rPr lang="it-IT" baseline="0" dirty="0"/>
              <a:t> </a:t>
            </a:r>
            <a:r>
              <a:rPr lang="it-IT" baseline="0" dirty="0" err="1"/>
              <a:t>two</a:t>
            </a:r>
            <a:r>
              <a:rPr lang="it-IT" baseline="0" dirty="0"/>
              <a:t> </a:t>
            </a:r>
            <a:r>
              <a:rPr lang="it-IT" baseline="0" dirty="0" err="1"/>
              <a:t>distributed</a:t>
            </a:r>
            <a:r>
              <a:rPr lang="it-IT" baseline="0" dirty="0"/>
              <a:t> </a:t>
            </a:r>
            <a:r>
              <a:rPr lang="it-IT" baseline="0" dirty="0" err="1"/>
              <a:t>structures</a:t>
            </a:r>
            <a:r>
              <a:rPr lang="it-IT" baseline="0" dirty="0"/>
              <a:t> D x and D y</a:t>
            </a:r>
          </a:p>
          <a:p>
            <a:endParaRPr lang="it-IT" dirty="0"/>
          </a:p>
        </p:txBody>
      </p:sp>
      <p:sp>
        <p:nvSpPr>
          <p:cNvPr id="4" name="Segnaposto numero diapositiva 3"/>
          <p:cNvSpPr>
            <a:spLocks noGrp="1"/>
          </p:cNvSpPr>
          <p:nvPr>
            <p:ph type="sldNum" sz="quarter" idx="10"/>
          </p:nvPr>
        </p:nvSpPr>
        <p:spPr/>
        <p:txBody>
          <a:bodyPr/>
          <a:lstStyle/>
          <a:p>
            <a:pPr>
              <a:defRPr/>
            </a:pPr>
            <a:fld id="{C4E1EE23-0C4E-42ED-A695-0BCC89C5FE2E}" type="slidenum">
              <a:rPr lang="it-IT" smtClean="0"/>
              <a:pPr>
                <a:defRPr/>
              </a:pPr>
              <a:t>39</a:t>
            </a:fld>
            <a:endParaRPr lang="it-IT"/>
          </a:p>
        </p:txBody>
      </p:sp>
    </p:spTree>
    <p:extLst>
      <p:ext uri="{BB962C8B-B14F-4D97-AF65-F5344CB8AC3E}">
        <p14:creationId xmlns:p14="http://schemas.microsoft.com/office/powerpoint/2010/main" val="2292944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C4E1EE23-0C4E-42ED-A695-0BCC89C5FE2E}" type="slidenum">
              <a:rPr lang="it-IT" smtClean="0"/>
              <a:pPr>
                <a:defRPr/>
              </a:pPr>
              <a:t>49</a:t>
            </a:fld>
            <a:endParaRPr lang="it-IT"/>
          </a:p>
        </p:txBody>
      </p:sp>
    </p:spTree>
    <p:extLst>
      <p:ext uri="{BB962C8B-B14F-4D97-AF65-F5344CB8AC3E}">
        <p14:creationId xmlns:p14="http://schemas.microsoft.com/office/powerpoint/2010/main" val="3516490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ADCC416A-F625-4C93-893C-C4CB482E77C2}" type="slidenum">
              <a:rPr lang="it-IT" smtClean="0"/>
              <a:t>52</a:t>
            </a:fld>
            <a:endParaRPr lang="it-IT"/>
          </a:p>
        </p:txBody>
      </p:sp>
    </p:spTree>
    <p:extLst>
      <p:ext uri="{BB962C8B-B14F-4D97-AF65-F5344CB8AC3E}">
        <p14:creationId xmlns:p14="http://schemas.microsoft.com/office/powerpoint/2010/main" val="1720060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ADCC416A-F625-4C93-893C-C4CB482E77C2}" type="slidenum">
              <a:rPr lang="it-IT" smtClean="0"/>
              <a:t>73</a:t>
            </a:fld>
            <a:endParaRPr lang="it-IT"/>
          </a:p>
        </p:txBody>
      </p:sp>
    </p:spTree>
    <p:extLst>
      <p:ext uri="{BB962C8B-B14F-4D97-AF65-F5344CB8AC3E}">
        <p14:creationId xmlns:p14="http://schemas.microsoft.com/office/powerpoint/2010/main" val="2833806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ADCC416A-F625-4C93-893C-C4CB482E77C2}" type="slidenum">
              <a:rPr lang="it-IT" smtClean="0"/>
              <a:t>74</a:t>
            </a:fld>
            <a:endParaRPr lang="it-IT"/>
          </a:p>
        </p:txBody>
      </p:sp>
    </p:spTree>
    <p:extLst>
      <p:ext uri="{BB962C8B-B14F-4D97-AF65-F5344CB8AC3E}">
        <p14:creationId xmlns:p14="http://schemas.microsoft.com/office/powerpoint/2010/main" val="4206175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egnaposto immagine diapositiva 1">
            <a:extLst>
              <a:ext uri="{FF2B5EF4-FFF2-40B4-BE49-F238E27FC236}">
                <a16:creationId xmlns:a16="http://schemas.microsoft.com/office/drawing/2014/main" id="{A604307A-3535-4C2B-9403-59476D8AFF7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Segnaposto note 2">
            <a:extLst>
              <a:ext uri="{FF2B5EF4-FFF2-40B4-BE49-F238E27FC236}">
                <a16:creationId xmlns:a16="http://schemas.microsoft.com/office/drawing/2014/main" id="{C896E43F-F980-41D6-9423-0B3D718AE1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it-IT" altLang="it-IT"/>
          </a:p>
        </p:txBody>
      </p:sp>
      <p:sp>
        <p:nvSpPr>
          <p:cNvPr id="4" name="Segnaposto numero diapositiva 3">
            <a:extLst>
              <a:ext uri="{FF2B5EF4-FFF2-40B4-BE49-F238E27FC236}">
                <a16:creationId xmlns:a16="http://schemas.microsoft.com/office/drawing/2014/main" id="{13C37B31-B05F-4F4A-8AEB-C7796D73BE3C}"/>
              </a:ext>
            </a:extLst>
          </p:cNvPr>
          <p:cNvSpPr>
            <a:spLocks noGrp="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BEF4FCB6-7C25-4A87-9B87-A060A5FAD39E}" type="slidenum">
              <a:rPr lang="it-IT" altLang="it-IT" sz="1200"/>
              <a:pPr eaLnBrk="1" hangingPunct="1"/>
              <a:t>81</a:t>
            </a:fld>
            <a:endParaRPr lang="it-IT" altLang="it-IT"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noProof="0" dirty="0"/>
              <a:t>Here</a:t>
            </a:r>
            <a:r>
              <a:rPr lang="en-US" baseline="0" noProof="0" dirty="0"/>
              <a:t> on the left, you have the two structures. </a:t>
            </a:r>
          </a:p>
          <a:p>
            <a:endParaRPr lang="en-US" baseline="0" noProof="0" dirty="0"/>
          </a:p>
          <a:p>
            <a:r>
              <a:rPr lang="en-US" baseline="0" noProof="0" dirty="0"/>
              <a:t>The algorithm of the convolution kernel sees the first structure as the set of its substructures and the same for the second structure. Then, it performs a weighted count of the common substructures. </a:t>
            </a:r>
          </a:p>
          <a:p>
            <a:endParaRPr lang="en-US" baseline="0" noProof="0" dirty="0"/>
          </a:p>
          <a:p>
            <a:r>
              <a:rPr lang="en-US" baseline="0" noProof="0" dirty="0"/>
              <a:t>The genial part of a convolution kernel is that  it hides the underlying feature space of the sub-structures.</a:t>
            </a:r>
          </a:p>
          <a:p>
            <a:endParaRPr lang="en-US" baseline="0" noProof="0" dirty="0"/>
          </a:p>
          <a:p>
            <a:r>
              <a:rPr lang="en-US" baseline="0" noProof="0" dirty="0"/>
              <a:t>This feature space is generally huge. You see here a one for each active substructure of the two structures and a zero elsewhere.</a:t>
            </a:r>
          </a:p>
          <a:p>
            <a:r>
              <a:rPr lang="en-US" baseline="0" noProof="0" dirty="0"/>
              <a:t>For example, the third substructure of the first structure has one on the first vector, that is, it is active and zero on the second…. It is not a substructure of the second structure.</a:t>
            </a:r>
          </a:p>
          <a:p>
            <a:endParaRPr lang="en-US" baseline="0" noProof="0" dirty="0"/>
          </a:p>
          <a:p>
            <a:r>
              <a:rPr lang="en-US" baseline="0" noProof="0" dirty="0"/>
              <a:t>The kernel is then doing with an algorithm an hidden dot product of two huge feature vectors.</a:t>
            </a:r>
          </a:p>
          <a:p>
            <a:endParaRPr lang="en-US" baseline="0" noProof="0" dirty="0"/>
          </a:p>
          <a:p>
            <a:r>
              <a:rPr lang="en-US" baseline="0" noProof="0" dirty="0"/>
              <a:t>Then It makes possible what it’s not feasible.</a:t>
            </a:r>
          </a:p>
          <a:p>
            <a:endParaRPr lang="en-US" baseline="0" noProof="0" dirty="0"/>
          </a:p>
          <a:p>
            <a:endParaRPr lang="it-IT" baseline="0" dirty="0"/>
          </a:p>
        </p:txBody>
      </p:sp>
      <p:sp>
        <p:nvSpPr>
          <p:cNvPr id="4" name="Segnaposto numero diapositiva 3"/>
          <p:cNvSpPr>
            <a:spLocks noGrp="1"/>
          </p:cNvSpPr>
          <p:nvPr>
            <p:ph type="sldNum" sz="quarter" idx="10"/>
          </p:nvPr>
        </p:nvSpPr>
        <p:spPr/>
        <p:txBody>
          <a:bodyPr/>
          <a:lstStyle/>
          <a:p>
            <a:pPr>
              <a:defRPr/>
            </a:pPr>
            <a:fld id="{C4E1EE23-0C4E-42ED-A695-0BCC89C5FE2E}" type="slidenum">
              <a:rPr lang="it-IT" smtClean="0"/>
              <a:pPr>
                <a:defRPr/>
              </a:pPr>
              <a:t>20</a:t>
            </a:fld>
            <a:endParaRPr lang="it-IT"/>
          </a:p>
        </p:txBody>
      </p:sp>
    </p:spTree>
    <p:extLst>
      <p:ext uri="{BB962C8B-B14F-4D97-AF65-F5344CB8AC3E}">
        <p14:creationId xmlns:p14="http://schemas.microsoft.com/office/powerpoint/2010/main" val="3177686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C4E1EE23-0C4E-42ED-A695-0BCC89C5FE2E}" type="slidenum">
              <a:rPr lang="it-IT" smtClean="0"/>
              <a:pPr>
                <a:defRPr/>
              </a:pPr>
              <a:t>29</a:t>
            </a:fld>
            <a:endParaRPr lang="it-IT"/>
          </a:p>
        </p:txBody>
      </p:sp>
    </p:spTree>
    <p:extLst>
      <p:ext uri="{BB962C8B-B14F-4D97-AF65-F5344CB8AC3E}">
        <p14:creationId xmlns:p14="http://schemas.microsoft.com/office/powerpoint/2010/main" val="3633831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C4E1EE23-0C4E-42ED-A695-0BCC89C5FE2E}" type="slidenum">
              <a:rPr lang="it-IT" smtClean="0"/>
              <a:pPr>
                <a:defRPr/>
              </a:pPr>
              <a:t>31</a:t>
            </a:fld>
            <a:endParaRPr lang="it-IT"/>
          </a:p>
        </p:txBody>
      </p:sp>
    </p:spTree>
    <p:extLst>
      <p:ext uri="{BB962C8B-B14F-4D97-AF65-F5344CB8AC3E}">
        <p14:creationId xmlns:p14="http://schemas.microsoft.com/office/powerpoint/2010/main" val="825157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egnaposto immagine diapositiva 1"/>
          <p:cNvSpPr>
            <a:spLocks noGrp="1" noRot="1" noChangeAspect="1" noTextEdit="1"/>
          </p:cNvSpPr>
          <p:nvPr>
            <p:ph type="sldImg"/>
          </p:nvPr>
        </p:nvSpPr>
        <p:spPr>
          <a:ln>
            <a:solidFill>
              <a:srgbClr val="000000"/>
            </a:solidFill>
            <a:miter lim="800000"/>
            <a:headEnd/>
            <a:tailEnd/>
          </a:ln>
        </p:spPr>
      </p:sp>
      <p:sp>
        <p:nvSpPr>
          <p:cNvPr id="2969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0"/>
              </a:spcBef>
            </a:pPr>
            <a:endParaRPr lang="it-IT"/>
          </a:p>
        </p:txBody>
      </p:sp>
      <p:sp>
        <p:nvSpPr>
          <p:cNvPr id="17412" name="Segnaposto numero diapositiva 3"/>
          <p:cNvSpPr>
            <a:spLocks noGrp="1"/>
          </p:cNvSpPr>
          <p:nvPr>
            <p:ph type="sldNum" sz="quarter"/>
          </p:nvPr>
        </p:nvSpPr>
        <p:spPr>
          <a:ln>
            <a:miter lim="800000"/>
          </a:ln>
        </p:spPr>
        <p:txBody>
          <a:bodyPr/>
          <a:lstStyle/>
          <a:p>
            <a:pPr>
              <a:defRPr/>
            </a:pPr>
            <a:fld id="{B3699D3F-283E-4B1B-8081-1C6B4B4E033F}" type="slidenum">
              <a:rPr lang="it-IT" smtClean="0"/>
              <a:pPr>
                <a:defRPr/>
              </a:pPr>
              <a:t>32</a:t>
            </a:fld>
            <a:endParaRPr lang="it-IT"/>
          </a:p>
        </p:txBody>
      </p:sp>
    </p:spTree>
    <p:extLst>
      <p:ext uri="{BB962C8B-B14F-4D97-AF65-F5344CB8AC3E}">
        <p14:creationId xmlns:p14="http://schemas.microsoft.com/office/powerpoint/2010/main" val="3782070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egnaposto immagine diapositiva 1"/>
          <p:cNvSpPr>
            <a:spLocks noGrp="1" noRot="1" noChangeAspect="1" noTextEdit="1"/>
          </p:cNvSpPr>
          <p:nvPr>
            <p:ph type="sldImg"/>
          </p:nvPr>
        </p:nvSpPr>
        <p:spPr>
          <a:ln>
            <a:solidFill>
              <a:srgbClr val="000000"/>
            </a:solidFill>
            <a:miter lim="800000"/>
            <a:headEnd/>
            <a:tailEnd/>
          </a:ln>
        </p:spPr>
      </p:sp>
      <p:sp>
        <p:nvSpPr>
          <p:cNvPr id="2969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0"/>
              </a:spcBef>
            </a:pPr>
            <a:endParaRPr lang="it-IT"/>
          </a:p>
        </p:txBody>
      </p:sp>
      <p:sp>
        <p:nvSpPr>
          <p:cNvPr id="17412" name="Segnaposto numero diapositiva 3"/>
          <p:cNvSpPr>
            <a:spLocks noGrp="1"/>
          </p:cNvSpPr>
          <p:nvPr>
            <p:ph type="sldNum" sz="quarter"/>
          </p:nvPr>
        </p:nvSpPr>
        <p:spPr>
          <a:ln>
            <a:miter lim="800000"/>
          </a:ln>
        </p:spPr>
        <p:txBody>
          <a:bodyPr/>
          <a:lstStyle/>
          <a:p>
            <a:pPr>
              <a:defRPr/>
            </a:pPr>
            <a:fld id="{B3699D3F-283E-4B1B-8081-1C6B4B4E033F}" type="slidenum">
              <a:rPr lang="it-IT" smtClean="0"/>
              <a:pPr>
                <a:defRPr/>
              </a:pPr>
              <a:t>33</a:t>
            </a:fld>
            <a:endParaRPr lang="it-IT"/>
          </a:p>
        </p:txBody>
      </p:sp>
    </p:spTree>
    <p:extLst>
      <p:ext uri="{BB962C8B-B14F-4D97-AF65-F5344CB8AC3E}">
        <p14:creationId xmlns:p14="http://schemas.microsoft.com/office/powerpoint/2010/main" val="2732102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fontScale="85000" lnSpcReduction="20000"/>
          </a:bodyPr>
          <a:lstStyle/>
          <a:p>
            <a:r>
              <a:rPr lang="en-US" noProof="0" dirty="0"/>
              <a:t>We</a:t>
            </a:r>
            <a:r>
              <a:rPr lang="en-US" baseline="0" noProof="0" dirty="0"/>
              <a:t> have here a proposal for a novel way of exploiting structured data in learning: the distributed convolution kernels.</a:t>
            </a:r>
          </a:p>
          <a:p>
            <a:r>
              <a:rPr lang="en-US" baseline="0" noProof="0" dirty="0"/>
              <a:t>I first use a metaphor to introduce the basic idea and, then, I’ll try to be more formal.</a:t>
            </a:r>
          </a:p>
          <a:p>
            <a:r>
              <a:rPr lang="en-US" baseline="0" noProof="0" dirty="0"/>
              <a:t>Let’s start again from the picture describing the convolution kernels. </a:t>
            </a:r>
          </a:p>
          <a:p>
            <a:r>
              <a:rPr lang="en-US" baseline="0" noProof="0" dirty="0"/>
              <a:t>You should have already noticed that substructures are now colored. The same color for the same substructure. </a:t>
            </a:r>
          </a:p>
          <a:p>
            <a:r>
              <a:rPr lang="en-US" baseline="0" noProof="0" dirty="0"/>
              <a:t>Now if I rotate the middle substructure or tree … yes … let’s call them trees … it is easier  </a:t>
            </a:r>
          </a:p>
          <a:p>
            <a:endParaRPr lang="en-US" baseline="0" noProof="0" dirty="0"/>
          </a:p>
          <a:p>
            <a:r>
              <a:rPr lang="en-US" baseline="0" noProof="0" dirty="0"/>
              <a:t>By the way, after rotation ,  I believe you still see that is the same tree. </a:t>
            </a:r>
          </a:p>
          <a:p>
            <a:endParaRPr lang="en-US" baseline="0" noProof="0" dirty="0"/>
          </a:p>
          <a:p>
            <a:r>
              <a:rPr lang="en-US" baseline="0" noProof="0" dirty="0"/>
              <a:t>If I rotate the second tree and I put it on the first tree, you should still see two trees. Let’s do it with the third tree. Things become a little more confused, but we can still see the three trees. </a:t>
            </a:r>
          </a:p>
          <a:p>
            <a:endParaRPr lang="en-US" baseline="0" noProof="0" dirty="0"/>
          </a:p>
          <a:p>
            <a:r>
              <a:rPr lang="en-US" baseline="0" noProof="0" dirty="0"/>
              <a:t>Let’s do the same with the second structure. </a:t>
            </a:r>
          </a:p>
          <a:p>
            <a:endParaRPr lang="en-US" baseline="0" noProof="0" dirty="0"/>
          </a:p>
          <a:p>
            <a:r>
              <a:rPr lang="en-US" baseline="0" noProof="0" dirty="0"/>
              <a:t>Now, looking at the two small boxes, we can still see in the two images that the two structures have common substructures. For example, we can do a count of the common pixel, and this can approximate somehow the count of the common substructures. In this metaphor, we are showing that it is possible to encode substructures in smaller regions of the space and that we can approximate the count of the common substructures . </a:t>
            </a:r>
          </a:p>
          <a:p>
            <a:endParaRPr lang="en-US" baseline="0" noProof="0" dirty="0"/>
          </a:p>
          <a:p>
            <a:r>
              <a:rPr lang="en-US" baseline="0" noProof="0" dirty="0"/>
              <a:t>[CLICK] Thus,  it is in principle possible to think that we can encode substructures in small vectors – as the images that you see in the two boxes – </a:t>
            </a:r>
          </a:p>
          <a:p>
            <a:endParaRPr lang="en-US" baseline="0" noProof="0" dirty="0"/>
          </a:p>
          <a:p>
            <a:r>
              <a:rPr lang="en-US" baseline="0" noProof="0" dirty="0"/>
              <a:t>[CLICK] and, then, counting the common substructures is doing the dot product between these two small vectors. </a:t>
            </a:r>
          </a:p>
          <a:p>
            <a:endParaRPr lang="en-US" baseline="0" noProof="0" dirty="0"/>
          </a:p>
          <a:p>
            <a:r>
              <a:rPr lang="en-US" baseline="0" noProof="0" dirty="0"/>
              <a:t>THIS is the distributed convolution kernel that approximates the initial convolution kernel.</a:t>
            </a:r>
          </a:p>
          <a:p>
            <a:endParaRPr lang="en-US" baseline="0" noProof="0" dirty="0"/>
          </a:p>
        </p:txBody>
      </p:sp>
      <p:sp>
        <p:nvSpPr>
          <p:cNvPr id="4" name="Segnaposto numero diapositiva 3"/>
          <p:cNvSpPr>
            <a:spLocks noGrp="1"/>
          </p:cNvSpPr>
          <p:nvPr>
            <p:ph type="sldNum" sz="quarter" idx="10"/>
          </p:nvPr>
        </p:nvSpPr>
        <p:spPr/>
        <p:txBody>
          <a:bodyPr/>
          <a:lstStyle/>
          <a:p>
            <a:pPr>
              <a:defRPr/>
            </a:pPr>
            <a:fld id="{C4E1EE23-0C4E-42ED-A695-0BCC89C5FE2E}" type="slidenum">
              <a:rPr lang="it-IT" smtClean="0"/>
              <a:pPr>
                <a:defRPr/>
              </a:pPr>
              <a:t>36</a:t>
            </a:fld>
            <a:endParaRPr lang="it-IT"/>
          </a:p>
        </p:txBody>
      </p:sp>
    </p:spTree>
    <p:extLst>
      <p:ext uri="{BB962C8B-B14F-4D97-AF65-F5344CB8AC3E}">
        <p14:creationId xmlns:p14="http://schemas.microsoft.com/office/powerpoint/2010/main" val="964317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noProof="0" dirty="0"/>
              <a:t>Now,</a:t>
            </a:r>
            <a:r>
              <a:rPr lang="en-US" baseline="0" noProof="0" dirty="0"/>
              <a:t> let’s see more in details what we exactly expect for these distributed convolution kernels. </a:t>
            </a:r>
          </a:p>
          <a:p>
            <a:r>
              <a:rPr lang="en-US" noProof="0" dirty="0"/>
              <a:t>Let’s give</a:t>
            </a:r>
            <a:r>
              <a:rPr lang="en-US" baseline="0" noProof="0" dirty="0"/>
              <a:t> names to the structures and the substructures.</a:t>
            </a:r>
          </a:p>
          <a:p>
            <a:r>
              <a:rPr lang="en-US" baseline="0" noProof="0" dirty="0"/>
              <a:t>The structure is z and the substructures are </a:t>
            </a:r>
            <a:r>
              <a:rPr lang="en-US" baseline="0" noProof="0" dirty="0" err="1"/>
              <a:t>c_j</a:t>
            </a:r>
            <a:r>
              <a:rPr lang="en-US" baseline="0" noProof="0" dirty="0"/>
              <a:t>, </a:t>
            </a:r>
            <a:r>
              <a:rPr lang="en-US" baseline="0" noProof="0" dirty="0" err="1"/>
              <a:t>c_i</a:t>
            </a:r>
            <a:r>
              <a:rPr lang="en-US" baseline="0" noProof="0" dirty="0"/>
              <a:t> </a:t>
            </a:r>
            <a:r>
              <a:rPr lang="en-US" baseline="0" noProof="0" dirty="0" err="1"/>
              <a:t>c_k</a:t>
            </a:r>
            <a:endParaRPr lang="en-US" baseline="0" noProof="0" dirty="0"/>
          </a:p>
          <a:p>
            <a:r>
              <a:rPr lang="en-US" baseline="0" noProof="0" dirty="0"/>
              <a:t>S of z is the set of all the substructures that we want to activate in the feature space given the structure z.</a:t>
            </a:r>
          </a:p>
          <a:p>
            <a:r>
              <a:rPr lang="en-US" noProof="0" dirty="0"/>
              <a:t>Wha</a:t>
            </a:r>
            <a:r>
              <a:rPr lang="en-US" baseline="0" noProof="0" dirty="0"/>
              <a:t>t we need are two functions. </a:t>
            </a:r>
          </a:p>
          <a:p>
            <a:endParaRPr lang="en-US" baseline="0" noProof="0" dirty="0"/>
          </a:p>
          <a:p>
            <a:r>
              <a:rPr lang="en-US" baseline="0" noProof="0" dirty="0"/>
              <a:t>The first is a gamma function that takes substructures and maps them into a space R d. For each substructure we need a vector that is nearly orthonormal with respect to the other vectors. Nearly orthonormal means that if two vectors represent the same structure, their dot product is nearly one, otherwise if the two vectors represent two different substructures their dot product should be nearly zero.</a:t>
            </a:r>
          </a:p>
          <a:p>
            <a:endParaRPr lang="en-US" baseline="0" noProof="0" dirty="0"/>
          </a:p>
          <a:p>
            <a:r>
              <a:rPr lang="en-US" baseline="0" noProof="0" dirty="0"/>
              <a:t>The second function is a function D of z that takes a structures and produces a vector that represents all the substructures. This in principle can be obtained by summing up vectors gamma c with a scalar weight omega c on all the substructures in the set S of z.</a:t>
            </a:r>
          </a:p>
          <a:p>
            <a:r>
              <a:rPr lang="en-US" baseline="0" noProof="0" dirty="0"/>
              <a:t>The final vector is in R d.</a:t>
            </a:r>
          </a:p>
          <a:p>
            <a:endParaRPr lang="en-US" noProof="0" dirty="0"/>
          </a:p>
        </p:txBody>
      </p:sp>
      <p:sp>
        <p:nvSpPr>
          <p:cNvPr id="4" name="Segnaposto numero diapositiva 3"/>
          <p:cNvSpPr>
            <a:spLocks noGrp="1"/>
          </p:cNvSpPr>
          <p:nvPr>
            <p:ph type="sldNum" sz="quarter" idx="10"/>
          </p:nvPr>
        </p:nvSpPr>
        <p:spPr/>
        <p:txBody>
          <a:bodyPr/>
          <a:lstStyle/>
          <a:p>
            <a:pPr>
              <a:defRPr/>
            </a:pPr>
            <a:fld id="{C4E1EE23-0C4E-42ED-A695-0BCC89C5FE2E}" type="slidenum">
              <a:rPr lang="it-IT" smtClean="0"/>
              <a:pPr>
                <a:defRPr/>
              </a:pPr>
              <a:t>37</a:t>
            </a:fld>
            <a:endParaRPr lang="it-IT"/>
          </a:p>
        </p:txBody>
      </p:sp>
    </p:spTree>
    <p:extLst>
      <p:ext uri="{BB962C8B-B14F-4D97-AF65-F5344CB8AC3E}">
        <p14:creationId xmlns:p14="http://schemas.microsoft.com/office/powerpoint/2010/main" val="754064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Going</a:t>
            </a:r>
            <a:r>
              <a:rPr lang="it-IT" baseline="0" dirty="0"/>
              <a:t> back to the </a:t>
            </a:r>
            <a:r>
              <a:rPr lang="it-IT" baseline="0" dirty="0" err="1"/>
              <a:t>metaphor</a:t>
            </a:r>
            <a:r>
              <a:rPr lang="it-IT" baseline="0" dirty="0"/>
              <a:t>, the </a:t>
            </a:r>
            <a:r>
              <a:rPr lang="it-IT" baseline="0" dirty="0" err="1"/>
              <a:t>vectors</a:t>
            </a:r>
            <a:r>
              <a:rPr lang="it-IT" baseline="0" dirty="0"/>
              <a:t> gamma c are </a:t>
            </a:r>
            <a:r>
              <a:rPr lang="it-IT" baseline="0" dirty="0" err="1"/>
              <a:t>kind</a:t>
            </a:r>
            <a:r>
              <a:rPr lang="it-IT" baseline="0" dirty="0"/>
              <a:t> of </a:t>
            </a:r>
            <a:r>
              <a:rPr lang="it-IT" baseline="0" dirty="0" err="1"/>
              <a:t>representing</a:t>
            </a:r>
            <a:r>
              <a:rPr lang="it-IT" baseline="0" dirty="0"/>
              <a:t> </a:t>
            </a:r>
            <a:r>
              <a:rPr lang="it-IT" baseline="0" dirty="0" err="1"/>
              <a:t>rotated</a:t>
            </a:r>
            <a:r>
              <a:rPr lang="it-IT" baseline="0" dirty="0"/>
              <a:t> </a:t>
            </a:r>
            <a:r>
              <a:rPr lang="it-IT" baseline="0" dirty="0" err="1"/>
              <a:t>colored</a:t>
            </a:r>
            <a:r>
              <a:rPr lang="it-IT" baseline="0" dirty="0"/>
              <a:t> </a:t>
            </a:r>
            <a:r>
              <a:rPr lang="it-IT" baseline="0" dirty="0" err="1"/>
              <a:t>trees</a:t>
            </a:r>
            <a:r>
              <a:rPr lang="it-IT" baseline="0" dirty="0"/>
              <a:t> </a:t>
            </a:r>
          </a:p>
          <a:p>
            <a:endParaRPr lang="it-IT" baseline="0" dirty="0"/>
          </a:p>
          <a:p>
            <a:endParaRPr lang="it-IT" baseline="0" dirty="0"/>
          </a:p>
          <a:p>
            <a:r>
              <a:rPr lang="it-IT" baseline="0" dirty="0" err="1"/>
              <a:t>whereas</a:t>
            </a:r>
            <a:r>
              <a:rPr lang="it-IT" baseline="0" dirty="0"/>
              <a:t> </a:t>
            </a:r>
            <a:r>
              <a:rPr lang="it-IT" baseline="0" dirty="0" err="1"/>
              <a:t>vectors</a:t>
            </a:r>
            <a:r>
              <a:rPr lang="it-IT" baseline="0" dirty="0"/>
              <a:t> D z </a:t>
            </a:r>
            <a:r>
              <a:rPr lang="it-IT" baseline="0" dirty="0" err="1"/>
              <a:t>represent</a:t>
            </a:r>
            <a:r>
              <a:rPr lang="it-IT" baseline="0" dirty="0"/>
              <a:t> the figure </a:t>
            </a:r>
            <a:r>
              <a:rPr lang="it-IT" baseline="0" dirty="0" err="1"/>
              <a:t>containings</a:t>
            </a:r>
            <a:r>
              <a:rPr lang="it-IT" baseline="0" dirty="0"/>
              <a:t> </a:t>
            </a:r>
            <a:r>
              <a:rPr lang="it-IT" baseline="0" dirty="0" err="1"/>
              <a:t>all</a:t>
            </a:r>
            <a:r>
              <a:rPr lang="it-IT" baseline="0" dirty="0"/>
              <a:t> the </a:t>
            </a:r>
            <a:r>
              <a:rPr lang="it-IT" baseline="0" dirty="0" err="1"/>
              <a:t>subrees</a:t>
            </a:r>
            <a:r>
              <a:rPr lang="it-IT" baseline="0" dirty="0"/>
              <a:t>… a </a:t>
            </a:r>
            <a:r>
              <a:rPr lang="it-IT" baseline="0" dirty="0" err="1"/>
              <a:t>sort</a:t>
            </a:r>
            <a:r>
              <a:rPr lang="it-IT" baseline="0" dirty="0"/>
              <a:t> of sum of the </a:t>
            </a:r>
            <a:r>
              <a:rPr lang="it-IT" baseline="0" dirty="0" err="1"/>
              <a:t>subtrees</a:t>
            </a:r>
            <a:r>
              <a:rPr lang="it-IT" baseline="0" dirty="0"/>
              <a:t>.</a:t>
            </a:r>
          </a:p>
          <a:p>
            <a:endParaRPr lang="it-IT" dirty="0"/>
          </a:p>
        </p:txBody>
      </p:sp>
      <p:sp>
        <p:nvSpPr>
          <p:cNvPr id="4" name="Segnaposto numero diapositiva 3"/>
          <p:cNvSpPr>
            <a:spLocks noGrp="1"/>
          </p:cNvSpPr>
          <p:nvPr>
            <p:ph type="sldNum" sz="quarter" idx="10"/>
          </p:nvPr>
        </p:nvSpPr>
        <p:spPr/>
        <p:txBody>
          <a:bodyPr/>
          <a:lstStyle/>
          <a:p>
            <a:pPr>
              <a:defRPr/>
            </a:pPr>
            <a:fld id="{C4E1EE23-0C4E-42ED-A695-0BCC89C5FE2E}" type="slidenum">
              <a:rPr lang="it-IT" smtClean="0"/>
              <a:pPr>
                <a:defRPr/>
              </a:pPr>
              <a:t>38</a:t>
            </a:fld>
            <a:endParaRPr lang="it-IT"/>
          </a:p>
        </p:txBody>
      </p:sp>
    </p:spTree>
    <p:extLst>
      <p:ext uri="{BB962C8B-B14F-4D97-AF65-F5344CB8AC3E}">
        <p14:creationId xmlns:p14="http://schemas.microsoft.com/office/powerpoint/2010/main" val="26349566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41986" name="Rectangle 2"/>
          <p:cNvSpPr>
            <a:spLocks noGrp="1" noChangeArrowheads="1"/>
          </p:cNvSpPr>
          <p:nvPr>
            <p:ph type="ctrTitle"/>
          </p:nvPr>
        </p:nvSpPr>
        <p:spPr>
          <a:xfrm>
            <a:off x="914400" y="2286000"/>
            <a:ext cx="10363200" cy="1143000"/>
          </a:xfrm>
        </p:spPr>
        <p:txBody>
          <a:bodyPr/>
          <a:lstStyle>
            <a:lvl1pPr>
              <a:defRPr sz="4000"/>
            </a:lvl1pPr>
          </a:lstStyle>
          <a:p>
            <a:r>
              <a:rPr lang="it-IT"/>
              <a:t>Fare clic per modificare lo stile del titolo dello schema</a:t>
            </a:r>
          </a:p>
        </p:txBody>
      </p:sp>
      <p:sp>
        <p:nvSpPr>
          <p:cNvPr id="41987"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r>
              <a:rPr lang="it-IT"/>
              <a:t>Fare clic per modificare lo stile del sottotitolo dello schema</a:t>
            </a:r>
          </a:p>
        </p:txBody>
      </p:sp>
      <p:sp>
        <p:nvSpPr>
          <p:cNvPr id="5" name="Line 9"/>
          <p:cNvSpPr>
            <a:spLocks noChangeShapeType="1"/>
          </p:cNvSpPr>
          <p:nvPr userDrawn="1"/>
        </p:nvSpPr>
        <p:spPr bwMode="auto">
          <a:xfrm>
            <a:off x="473131" y="3645024"/>
            <a:ext cx="10561152" cy="0"/>
          </a:xfrm>
          <a:prstGeom prst="line">
            <a:avLst/>
          </a:prstGeom>
          <a:noFill/>
          <a:ln w="38100">
            <a:gradFill>
              <a:gsLst>
                <a:gs pos="0">
                  <a:srgbClr val="009900"/>
                </a:gs>
                <a:gs pos="87000">
                  <a:schemeClr val="bg1"/>
                </a:gs>
                <a:gs pos="100000">
                  <a:schemeClr val="accent1">
                    <a:tint val="23500"/>
                    <a:satMod val="160000"/>
                  </a:schemeClr>
                </a:gs>
              </a:gsLst>
              <a:lin ang="0" scaled="0"/>
            </a:gradFill>
            <a:round/>
            <a:headEnd/>
            <a:tailEnd/>
          </a:ln>
          <a:effectLst/>
        </p:spPr>
        <p:txBody>
          <a:bodyPr/>
          <a:lstStyle/>
          <a:p>
            <a:pPr>
              <a:defRPr/>
            </a:pPr>
            <a:endParaRPr lang="it-IT" sz="2400">
              <a:cs typeface="+mn-cs"/>
            </a:endParaRPr>
          </a:p>
        </p:txBody>
      </p:sp>
      <p:pic>
        <p:nvPicPr>
          <p:cNvPr id="6" name="Picture 6" descr="Carta di giornale"/>
          <p:cNvPicPr>
            <a:picLocks noChangeAspect="1" noChangeArrowheads="1"/>
          </p:cNvPicPr>
          <p:nvPr userDrawn="1"/>
        </p:nvPicPr>
        <p:blipFill>
          <a:blip r:embed="rId2"/>
          <a:srcRect/>
          <a:stretch>
            <a:fillRect/>
          </a:stretch>
        </p:blipFill>
        <p:spPr bwMode="auto">
          <a:xfrm>
            <a:off x="10560496" y="3681777"/>
            <a:ext cx="1343472" cy="1109139"/>
          </a:xfrm>
          <a:prstGeom prst="rect">
            <a:avLst/>
          </a:prstGeom>
          <a:noFill/>
          <a:ln w="9525" algn="ctr">
            <a:noFill/>
            <a:miter lim="800000"/>
            <a:headEnd/>
            <a:tailEnd/>
          </a:ln>
        </p:spPr>
      </p:pic>
      <p:pic>
        <p:nvPicPr>
          <p:cNvPr id="7" name="Picture 7"/>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809" y="3494640"/>
            <a:ext cx="1125648" cy="1189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6"/>
          <p:cNvSpPr>
            <a:spLocks noGrp="1" noChangeArrowheads="1"/>
          </p:cNvSpPr>
          <p:nvPr>
            <p:ph type="sldNum" sz="quarter" idx="10"/>
          </p:nvPr>
        </p:nvSpPr>
        <p:spPr>
          <a:xfrm>
            <a:off x="8737600" y="6248400"/>
            <a:ext cx="2540000" cy="457200"/>
          </a:xfrm>
          <a:prstGeom prst="rect">
            <a:avLst/>
          </a:prstGeom>
          <a:ln/>
        </p:spPr>
        <p:txBody>
          <a:bodyPr/>
          <a:lstStyle>
            <a:lvl1pPr>
              <a:defRPr/>
            </a:lvl1pPr>
          </a:lstStyle>
          <a:p>
            <a:pPr>
              <a:defRPr/>
            </a:pPr>
            <a:fld id="{AEFFB3B3-D88A-4CB0-8872-16D1E33B6424}" type="slidenum">
              <a:rPr lang="it-IT"/>
              <a:pPr>
                <a:defRPr/>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686800" y="457200"/>
            <a:ext cx="2590800" cy="5638800"/>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914400" y="457200"/>
            <a:ext cx="7569200" cy="5638800"/>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6"/>
          <p:cNvSpPr>
            <a:spLocks noGrp="1" noChangeArrowheads="1"/>
          </p:cNvSpPr>
          <p:nvPr>
            <p:ph type="sldNum" sz="quarter" idx="10"/>
          </p:nvPr>
        </p:nvSpPr>
        <p:spPr>
          <a:xfrm>
            <a:off x="8737600" y="6248400"/>
            <a:ext cx="2540000" cy="457200"/>
          </a:xfrm>
          <a:prstGeom prst="rect">
            <a:avLst/>
          </a:prstGeom>
          <a:ln/>
        </p:spPr>
        <p:txBody>
          <a:bodyPr/>
          <a:lstStyle>
            <a:lvl1pPr>
              <a:defRPr/>
            </a:lvl1pPr>
          </a:lstStyle>
          <a:p>
            <a:pPr>
              <a:defRPr/>
            </a:pPr>
            <a:fld id="{3C0F7FE8-573B-4DB9-B89B-BFA826991760}" type="slidenum">
              <a:rPr lang="it-IT"/>
              <a:pPr>
                <a:defRPr/>
              </a:pPr>
              <a:t>‹N›</a:t>
            </a:fld>
            <a:endParaRPr lang="it-IT"/>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Titolo e testo verti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19505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562" y="273352"/>
            <a:ext cx="10971684" cy="1145009"/>
          </a:xfrm>
          <a:prstGeom prst="rect">
            <a:avLst/>
          </a:prstGeom>
        </p:spPr>
        <p:txBody>
          <a:bodyPr lIns="0" tIns="0" rIns="0" bIns="0" anchor="ctr">
            <a:noAutofit/>
          </a:bodyPr>
          <a:lstStyle/>
          <a:p>
            <a:pPr algn="ctr"/>
            <a:endParaRPr lang="it-IT" sz="3992" b="0" strike="noStrike" spc="-1">
              <a:latin typeface="Arial"/>
            </a:endParaRPr>
          </a:p>
        </p:txBody>
      </p:sp>
      <p:sp>
        <p:nvSpPr>
          <p:cNvPr id="6" name="PlaceHolder 2"/>
          <p:cNvSpPr>
            <a:spLocks noGrp="1"/>
          </p:cNvSpPr>
          <p:nvPr>
            <p:ph type="subTitle"/>
          </p:nvPr>
        </p:nvSpPr>
        <p:spPr>
          <a:xfrm>
            <a:off x="609562" y="1604841"/>
            <a:ext cx="10971684" cy="3977484"/>
          </a:xfrm>
          <a:prstGeom prst="rect">
            <a:avLst/>
          </a:prstGeom>
        </p:spPr>
        <p:txBody>
          <a:bodyPr lIns="0" tIns="0" rIns="0" bIns="0" anchor="ctr">
            <a:noAutofit/>
          </a:bodyPr>
          <a:lstStyle/>
          <a:p>
            <a:pPr algn="ctr"/>
            <a:endParaRPr lang="it-IT" sz="2903" b="0" strike="noStrike" spc="-1">
              <a:latin typeface="Arial"/>
            </a:endParaRPr>
          </a:p>
        </p:txBody>
      </p:sp>
    </p:spTree>
    <p:extLst>
      <p:ext uri="{BB962C8B-B14F-4D97-AF65-F5344CB8AC3E}">
        <p14:creationId xmlns:p14="http://schemas.microsoft.com/office/powerpoint/2010/main" val="3894327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Titolo 4"/>
          <p:cNvSpPr>
            <a:spLocks noGrp="1"/>
          </p:cNvSpPr>
          <p:nvPr>
            <p:ph type="title"/>
          </p:nvPr>
        </p:nvSpPr>
        <p:spPr/>
        <p:txBody>
          <a:bodyPr/>
          <a:lstStyle/>
          <a:p>
            <a:r>
              <a:rPr lang="it-IT"/>
              <a:t>Fare clic per modificare lo stile del titolo</a:t>
            </a:r>
          </a:p>
        </p:txBody>
      </p:sp>
      <p:sp>
        <p:nvSpPr>
          <p:cNvPr id="4" name="Rectangle 6"/>
          <p:cNvSpPr>
            <a:spLocks noGrp="1" noChangeArrowheads="1"/>
          </p:cNvSpPr>
          <p:nvPr>
            <p:ph type="sldNum" sz="quarter" idx="10"/>
          </p:nvPr>
        </p:nvSpPr>
        <p:spPr>
          <a:xfrm>
            <a:off x="8737600" y="6248400"/>
            <a:ext cx="2540000" cy="457200"/>
          </a:xfrm>
          <a:prstGeom prst="rect">
            <a:avLst/>
          </a:prstGeom>
          <a:ln/>
        </p:spPr>
        <p:txBody>
          <a:bodyPr/>
          <a:lstStyle>
            <a:lvl1pPr>
              <a:defRPr/>
            </a:lvl1pPr>
          </a:lstStyle>
          <a:p>
            <a:pPr>
              <a:defRPr/>
            </a:pPr>
            <a:fld id="{0E7A6647-BE62-45C2-8DAC-6CB1DB241CC3}" type="slidenum">
              <a:rPr lang="it-IT"/>
              <a:pPr>
                <a:defRPr/>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963084" y="4406901"/>
            <a:ext cx="103632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stili del testo dello schema</a:t>
            </a:r>
          </a:p>
        </p:txBody>
      </p:sp>
      <p:sp>
        <p:nvSpPr>
          <p:cNvPr id="4" name="Rectangle 6"/>
          <p:cNvSpPr>
            <a:spLocks noGrp="1" noChangeArrowheads="1"/>
          </p:cNvSpPr>
          <p:nvPr>
            <p:ph type="sldNum" sz="quarter" idx="10"/>
          </p:nvPr>
        </p:nvSpPr>
        <p:spPr>
          <a:xfrm>
            <a:off x="8737600" y="6248400"/>
            <a:ext cx="2540000" cy="457200"/>
          </a:xfrm>
          <a:prstGeom prst="rect">
            <a:avLst/>
          </a:prstGeom>
          <a:ln/>
        </p:spPr>
        <p:txBody>
          <a:bodyPr/>
          <a:lstStyle>
            <a:lvl1pPr>
              <a:defRPr/>
            </a:lvl1pPr>
          </a:lstStyle>
          <a:p>
            <a:pPr>
              <a:defRPr/>
            </a:pPr>
            <a:fld id="{A00B42C9-DB65-49B4-9A88-8DF91CEC927B}" type="slidenum">
              <a:rPr lang="it-IT"/>
              <a:pPr>
                <a:defRPr/>
              </a:pPr>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914400" y="1371600"/>
            <a:ext cx="508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97600" y="1371600"/>
            <a:ext cx="508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6"/>
          <p:cNvSpPr>
            <a:spLocks noGrp="1" noChangeArrowheads="1"/>
          </p:cNvSpPr>
          <p:nvPr>
            <p:ph type="sldNum" sz="quarter" idx="10"/>
          </p:nvPr>
        </p:nvSpPr>
        <p:spPr>
          <a:xfrm>
            <a:off x="8737600" y="6248400"/>
            <a:ext cx="2540000" cy="457200"/>
          </a:xfrm>
          <a:prstGeom prst="rect">
            <a:avLst/>
          </a:prstGeom>
          <a:ln/>
        </p:spPr>
        <p:txBody>
          <a:bodyPr/>
          <a:lstStyle>
            <a:lvl1pPr>
              <a:defRPr/>
            </a:lvl1pPr>
          </a:lstStyle>
          <a:p>
            <a:pPr>
              <a:defRPr/>
            </a:pPr>
            <a:fld id="{80EC8369-6D93-4AFE-9739-E731617D0537}" type="slidenum">
              <a:rPr lang="it-IT"/>
              <a:pPr>
                <a:defRPr/>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609600" y="274638"/>
            <a:ext cx="10972800" cy="1143000"/>
          </a:xfrm>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lide Number Placeholder 6"/>
          <p:cNvSpPr>
            <a:spLocks noGrp="1" noChangeArrowheads="1"/>
          </p:cNvSpPr>
          <p:nvPr>
            <p:ph type="sldNum" sz="quarter" idx="10"/>
          </p:nvPr>
        </p:nvSpPr>
        <p:spPr>
          <a:xfrm>
            <a:off x="8737600" y="6248400"/>
            <a:ext cx="2540000" cy="457200"/>
          </a:xfrm>
          <a:prstGeom prst="rect">
            <a:avLst/>
          </a:prstGeom>
          <a:ln/>
        </p:spPr>
        <p:txBody>
          <a:bodyPr/>
          <a:lstStyle>
            <a:lvl1pPr>
              <a:defRPr/>
            </a:lvl1pPr>
          </a:lstStyle>
          <a:p>
            <a:pPr>
              <a:defRPr/>
            </a:pPr>
            <a:fld id="{A8D332E5-900D-4365-9958-46CEDF1EEFB3}" type="slidenum">
              <a:rPr lang="it-IT"/>
              <a:pPr>
                <a:defRPr/>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Rectangle 6"/>
          <p:cNvSpPr>
            <a:spLocks noGrp="1" noChangeArrowheads="1"/>
          </p:cNvSpPr>
          <p:nvPr>
            <p:ph type="sldNum" sz="quarter" idx="10"/>
          </p:nvPr>
        </p:nvSpPr>
        <p:spPr>
          <a:xfrm>
            <a:off x="8737600" y="6248400"/>
            <a:ext cx="2540000" cy="457200"/>
          </a:xfrm>
          <a:prstGeom prst="rect">
            <a:avLst/>
          </a:prstGeom>
          <a:ln/>
        </p:spPr>
        <p:txBody>
          <a:bodyPr/>
          <a:lstStyle>
            <a:lvl1pPr>
              <a:defRPr/>
            </a:lvl1pPr>
          </a:lstStyle>
          <a:p>
            <a:pPr>
              <a:defRPr/>
            </a:pPr>
            <a:fld id="{FABBE81C-E9C8-4619-B120-4F42069FCE50}" type="slidenum">
              <a:rPr lang="it-IT"/>
              <a:pPr>
                <a:defRPr/>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8737600" y="6248400"/>
            <a:ext cx="2540000" cy="457200"/>
          </a:xfrm>
          <a:prstGeom prst="rect">
            <a:avLst/>
          </a:prstGeom>
          <a:ln/>
        </p:spPr>
        <p:txBody>
          <a:bodyPr/>
          <a:lstStyle>
            <a:lvl1pPr>
              <a:defRPr/>
            </a:lvl1pPr>
          </a:lstStyle>
          <a:p>
            <a:pPr>
              <a:defRPr/>
            </a:pPr>
            <a:fld id="{B874FD10-BA9E-42EE-9AFD-4BBE312E4927}" type="slidenum">
              <a:rPr lang="it-IT"/>
              <a:pPr>
                <a:defRPr/>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09601" y="273050"/>
            <a:ext cx="4011084"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6"/>
          <p:cNvSpPr>
            <a:spLocks noGrp="1" noChangeArrowheads="1"/>
          </p:cNvSpPr>
          <p:nvPr>
            <p:ph type="sldNum" sz="quarter" idx="10"/>
          </p:nvPr>
        </p:nvSpPr>
        <p:spPr>
          <a:xfrm>
            <a:off x="8737600" y="6248400"/>
            <a:ext cx="2540000" cy="457200"/>
          </a:xfrm>
          <a:prstGeom prst="rect">
            <a:avLst/>
          </a:prstGeom>
          <a:ln/>
        </p:spPr>
        <p:txBody>
          <a:bodyPr/>
          <a:lstStyle>
            <a:lvl1pPr>
              <a:defRPr/>
            </a:lvl1pPr>
          </a:lstStyle>
          <a:p>
            <a:pPr>
              <a:defRPr/>
            </a:pPr>
            <a:fld id="{C16D8FAC-DCAE-48BC-99BD-680B5D5BF2E0}" type="slidenum">
              <a:rPr lang="it-IT"/>
              <a:pPr>
                <a:defRPr/>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389717" y="4800600"/>
            <a:ext cx="73152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6"/>
          <p:cNvSpPr>
            <a:spLocks noGrp="1" noChangeArrowheads="1"/>
          </p:cNvSpPr>
          <p:nvPr>
            <p:ph type="sldNum" sz="quarter" idx="10"/>
          </p:nvPr>
        </p:nvSpPr>
        <p:spPr>
          <a:xfrm>
            <a:off x="8737600" y="6248400"/>
            <a:ext cx="2540000" cy="457200"/>
          </a:xfrm>
          <a:prstGeom prst="rect">
            <a:avLst/>
          </a:prstGeom>
          <a:ln/>
        </p:spPr>
        <p:txBody>
          <a:bodyPr/>
          <a:lstStyle>
            <a:lvl1pPr>
              <a:defRPr/>
            </a:lvl1pPr>
          </a:lstStyle>
          <a:p>
            <a:pPr>
              <a:defRPr/>
            </a:pPr>
            <a:fld id="{77A207C3-00C1-43C6-B039-4E6AB29EC150}" type="slidenum">
              <a:rPr lang="it-IT"/>
              <a:pPr>
                <a:defRPr/>
              </a:pPr>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914400" y="457200"/>
            <a:ext cx="103632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it-IT" dirty="0"/>
              <a:t>Fare clic per modificare lo stile del titolo dello schema</a:t>
            </a:r>
          </a:p>
        </p:txBody>
      </p:sp>
      <p:sp>
        <p:nvSpPr>
          <p:cNvPr id="13315" name="Rectangle 3"/>
          <p:cNvSpPr>
            <a:spLocks noGrp="1" noChangeArrowheads="1"/>
          </p:cNvSpPr>
          <p:nvPr>
            <p:ph type="body" idx="1"/>
          </p:nvPr>
        </p:nvSpPr>
        <p:spPr bwMode="auto">
          <a:xfrm>
            <a:off x="914400" y="1371600"/>
            <a:ext cx="103632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1033" name="Line 9"/>
          <p:cNvSpPr>
            <a:spLocks noChangeShapeType="1"/>
          </p:cNvSpPr>
          <p:nvPr userDrawn="1"/>
        </p:nvSpPr>
        <p:spPr bwMode="auto">
          <a:xfrm>
            <a:off x="623392" y="105166"/>
            <a:ext cx="10561152" cy="0"/>
          </a:xfrm>
          <a:prstGeom prst="line">
            <a:avLst/>
          </a:prstGeom>
          <a:noFill/>
          <a:ln w="38100">
            <a:gradFill>
              <a:gsLst>
                <a:gs pos="0">
                  <a:srgbClr val="009900"/>
                </a:gs>
                <a:gs pos="87000">
                  <a:schemeClr val="bg1"/>
                </a:gs>
                <a:gs pos="100000">
                  <a:schemeClr val="accent1">
                    <a:tint val="23500"/>
                    <a:satMod val="160000"/>
                  </a:schemeClr>
                </a:gs>
              </a:gsLst>
              <a:lin ang="0" scaled="0"/>
            </a:gradFill>
            <a:round/>
            <a:headEnd/>
            <a:tailEnd/>
          </a:ln>
          <a:effectLst/>
        </p:spPr>
        <p:txBody>
          <a:bodyPr/>
          <a:lstStyle/>
          <a:p>
            <a:pPr>
              <a:defRPr/>
            </a:pPr>
            <a:endParaRPr lang="it-IT" sz="2400">
              <a:cs typeface="+mn-cs"/>
            </a:endParaRPr>
          </a:p>
        </p:txBody>
      </p:sp>
      <p:pic>
        <p:nvPicPr>
          <p:cNvPr id="11" name="Picture 7"/>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4565" y="7422"/>
            <a:ext cx="752844" cy="716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descr="Carta di giornale">
            <a:extLst>
              <a:ext uri="{FF2B5EF4-FFF2-40B4-BE49-F238E27FC236}">
                <a16:creationId xmlns:a16="http://schemas.microsoft.com/office/drawing/2014/main" id="{A3B2A2AE-22BF-4B06-BCD7-62BA9330C329}"/>
              </a:ext>
            </a:extLst>
          </p:cNvPr>
          <p:cNvPicPr>
            <a:picLocks noChangeAspect="1" noChangeArrowheads="1"/>
          </p:cNvPicPr>
          <p:nvPr userDrawn="1"/>
        </p:nvPicPr>
        <p:blipFill>
          <a:blip r:embed="rId16"/>
          <a:srcRect/>
          <a:stretch>
            <a:fillRect/>
          </a:stretch>
        </p:blipFill>
        <p:spPr bwMode="auto">
          <a:xfrm>
            <a:off x="10848528" y="7422"/>
            <a:ext cx="1343472" cy="1109139"/>
          </a:xfrm>
          <a:prstGeom prst="rect">
            <a:avLst/>
          </a:prstGeom>
          <a:noFill/>
          <a:ln w="9525" algn="ctr">
            <a:noFill/>
            <a:miter lim="800000"/>
            <a:headEnd/>
            <a:tailEnd/>
          </a:ln>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2" r:id="rId12"/>
    <p:sldLayoutId id="2147483673" r:id="rId13"/>
  </p:sldLayoutIdLst>
  <p:txStyles>
    <p:titleStyle>
      <a:lvl1pPr algn="ctr" rtl="0" eaLnBrk="0" fontAlgn="base" hangingPunct="0">
        <a:spcBef>
          <a:spcPct val="0"/>
        </a:spcBef>
        <a:spcAft>
          <a:spcPct val="0"/>
        </a:spcAft>
        <a:defRPr sz="3200">
          <a:solidFill>
            <a:srgbClr val="3399FF"/>
          </a:solidFill>
          <a:latin typeface="+mj-lt"/>
          <a:ea typeface="+mj-ea"/>
          <a:cs typeface="+mj-cs"/>
        </a:defRPr>
      </a:lvl1pPr>
      <a:lvl2pPr algn="ctr" rtl="0" eaLnBrk="0" fontAlgn="base" hangingPunct="0">
        <a:spcBef>
          <a:spcPct val="0"/>
        </a:spcBef>
        <a:spcAft>
          <a:spcPct val="0"/>
        </a:spcAft>
        <a:defRPr sz="3200">
          <a:solidFill>
            <a:srgbClr val="3399FF"/>
          </a:solidFill>
          <a:latin typeface="Times New Roman" pitchFamily="18" charset="0"/>
        </a:defRPr>
      </a:lvl2pPr>
      <a:lvl3pPr algn="ctr" rtl="0" eaLnBrk="0" fontAlgn="base" hangingPunct="0">
        <a:spcBef>
          <a:spcPct val="0"/>
        </a:spcBef>
        <a:spcAft>
          <a:spcPct val="0"/>
        </a:spcAft>
        <a:defRPr sz="3200">
          <a:solidFill>
            <a:srgbClr val="3399FF"/>
          </a:solidFill>
          <a:latin typeface="Times New Roman" pitchFamily="18" charset="0"/>
        </a:defRPr>
      </a:lvl3pPr>
      <a:lvl4pPr algn="ctr" rtl="0" eaLnBrk="0" fontAlgn="base" hangingPunct="0">
        <a:spcBef>
          <a:spcPct val="0"/>
        </a:spcBef>
        <a:spcAft>
          <a:spcPct val="0"/>
        </a:spcAft>
        <a:defRPr sz="3200">
          <a:solidFill>
            <a:srgbClr val="3399FF"/>
          </a:solidFill>
          <a:latin typeface="Times New Roman" pitchFamily="18" charset="0"/>
        </a:defRPr>
      </a:lvl4pPr>
      <a:lvl5pPr algn="ctr" rtl="0" eaLnBrk="0" fontAlgn="base" hangingPunct="0">
        <a:spcBef>
          <a:spcPct val="0"/>
        </a:spcBef>
        <a:spcAft>
          <a:spcPct val="0"/>
        </a:spcAft>
        <a:defRPr sz="3200">
          <a:solidFill>
            <a:srgbClr val="3399FF"/>
          </a:solidFill>
          <a:latin typeface="Times New Roman" pitchFamily="18" charset="0"/>
        </a:defRPr>
      </a:lvl5pPr>
      <a:lvl6pPr marL="457200" algn="ctr" rtl="0" fontAlgn="base">
        <a:spcBef>
          <a:spcPct val="0"/>
        </a:spcBef>
        <a:spcAft>
          <a:spcPct val="0"/>
        </a:spcAft>
        <a:defRPr sz="3200">
          <a:solidFill>
            <a:srgbClr val="3399FF"/>
          </a:solidFill>
          <a:latin typeface="Times New Roman" pitchFamily="18" charset="0"/>
        </a:defRPr>
      </a:lvl6pPr>
      <a:lvl7pPr marL="914400" algn="ctr" rtl="0" fontAlgn="base">
        <a:spcBef>
          <a:spcPct val="0"/>
        </a:spcBef>
        <a:spcAft>
          <a:spcPct val="0"/>
        </a:spcAft>
        <a:defRPr sz="3200">
          <a:solidFill>
            <a:srgbClr val="3399FF"/>
          </a:solidFill>
          <a:latin typeface="Times New Roman" pitchFamily="18" charset="0"/>
        </a:defRPr>
      </a:lvl7pPr>
      <a:lvl8pPr marL="1371600" algn="ctr" rtl="0" fontAlgn="base">
        <a:spcBef>
          <a:spcPct val="0"/>
        </a:spcBef>
        <a:spcAft>
          <a:spcPct val="0"/>
        </a:spcAft>
        <a:defRPr sz="3200">
          <a:solidFill>
            <a:srgbClr val="3399FF"/>
          </a:solidFill>
          <a:latin typeface="Times New Roman" pitchFamily="18" charset="0"/>
        </a:defRPr>
      </a:lvl8pPr>
      <a:lvl9pPr marL="1828800" algn="ctr" rtl="0" fontAlgn="base">
        <a:spcBef>
          <a:spcPct val="0"/>
        </a:spcBef>
        <a:spcAft>
          <a:spcPct val="0"/>
        </a:spcAft>
        <a:defRPr sz="3200">
          <a:solidFill>
            <a:srgbClr val="3399FF"/>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6" Type="http://schemas.openxmlformats.org/officeDocument/2006/relationships/customXml" Target="../ink/ink25.xml"/><Relationship Id="rId117" Type="http://schemas.openxmlformats.org/officeDocument/2006/relationships/image" Target="../media/image111.png"/><Relationship Id="rId21" Type="http://schemas.openxmlformats.org/officeDocument/2006/relationships/image" Target="../media/image63.png"/><Relationship Id="rId42" Type="http://schemas.openxmlformats.org/officeDocument/2006/relationships/customXml" Target="../ink/ink33.xml"/><Relationship Id="rId47" Type="http://schemas.openxmlformats.org/officeDocument/2006/relationships/image" Target="../media/image76.png"/><Relationship Id="rId63" Type="http://schemas.openxmlformats.org/officeDocument/2006/relationships/image" Target="../media/image84.png"/><Relationship Id="rId68" Type="http://schemas.openxmlformats.org/officeDocument/2006/relationships/customXml" Target="../ink/ink46.xml"/><Relationship Id="rId84" Type="http://schemas.openxmlformats.org/officeDocument/2006/relationships/customXml" Target="../ink/ink54.xml"/><Relationship Id="rId89" Type="http://schemas.openxmlformats.org/officeDocument/2006/relationships/image" Target="../media/image97.png"/><Relationship Id="rId112" Type="http://schemas.openxmlformats.org/officeDocument/2006/relationships/customXml" Target="../ink/ink68.xml"/><Relationship Id="rId133" Type="http://schemas.openxmlformats.org/officeDocument/2006/relationships/customXml" Target="../ink/ink78.xml"/><Relationship Id="rId138" Type="http://schemas.openxmlformats.org/officeDocument/2006/relationships/image" Target="../media/image122.png"/><Relationship Id="rId16" Type="http://schemas.openxmlformats.org/officeDocument/2006/relationships/customXml" Target="../ink/ink20.xml"/><Relationship Id="rId107" Type="http://schemas.openxmlformats.org/officeDocument/2006/relationships/image" Target="../media/image106.png"/><Relationship Id="rId11" Type="http://schemas.openxmlformats.org/officeDocument/2006/relationships/image" Target="../media/image58.png"/><Relationship Id="rId32" Type="http://schemas.openxmlformats.org/officeDocument/2006/relationships/customXml" Target="../ink/ink28.xml"/><Relationship Id="rId37" Type="http://schemas.openxmlformats.org/officeDocument/2006/relationships/image" Target="../media/image71.png"/><Relationship Id="rId53" Type="http://schemas.openxmlformats.org/officeDocument/2006/relationships/image" Target="../media/image79.png"/><Relationship Id="rId58" Type="http://schemas.openxmlformats.org/officeDocument/2006/relationships/customXml" Target="../ink/ink41.xml"/><Relationship Id="rId74" Type="http://schemas.openxmlformats.org/officeDocument/2006/relationships/customXml" Target="../ink/ink49.xml"/><Relationship Id="rId79" Type="http://schemas.openxmlformats.org/officeDocument/2006/relationships/image" Target="../media/image92.png"/><Relationship Id="rId102" Type="http://schemas.openxmlformats.org/officeDocument/2006/relationships/customXml" Target="../ink/ink63.xml"/><Relationship Id="rId123" Type="http://schemas.openxmlformats.org/officeDocument/2006/relationships/customXml" Target="../ink/ink73.xml"/><Relationship Id="rId128" Type="http://schemas.openxmlformats.org/officeDocument/2006/relationships/image" Target="../media/image117.png"/><Relationship Id="rId90" Type="http://schemas.openxmlformats.org/officeDocument/2006/relationships/customXml" Target="../ink/ink57.xml"/><Relationship Id="rId95" Type="http://schemas.openxmlformats.org/officeDocument/2006/relationships/image" Target="../media/image100.png"/><Relationship Id="rId14" Type="http://schemas.openxmlformats.org/officeDocument/2006/relationships/customXml" Target="../ink/ink19.xml"/><Relationship Id="rId22" Type="http://schemas.openxmlformats.org/officeDocument/2006/relationships/customXml" Target="../ink/ink23.xml"/><Relationship Id="rId27" Type="http://schemas.openxmlformats.org/officeDocument/2006/relationships/image" Target="../media/image66.png"/><Relationship Id="rId30" Type="http://schemas.openxmlformats.org/officeDocument/2006/relationships/customXml" Target="../ink/ink27.xml"/><Relationship Id="rId35" Type="http://schemas.openxmlformats.org/officeDocument/2006/relationships/image" Target="../media/image70.png"/><Relationship Id="rId43" Type="http://schemas.openxmlformats.org/officeDocument/2006/relationships/image" Target="../media/image74.png"/><Relationship Id="rId48" Type="http://schemas.openxmlformats.org/officeDocument/2006/relationships/customXml" Target="../ink/ink36.xml"/><Relationship Id="rId56" Type="http://schemas.openxmlformats.org/officeDocument/2006/relationships/customXml" Target="../ink/ink40.xml"/><Relationship Id="rId64" Type="http://schemas.openxmlformats.org/officeDocument/2006/relationships/customXml" Target="../ink/ink44.xml"/><Relationship Id="rId69" Type="http://schemas.openxmlformats.org/officeDocument/2006/relationships/image" Target="../media/image87.png"/><Relationship Id="rId77" Type="http://schemas.openxmlformats.org/officeDocument/2006/relationships/image" Target="../media/image91.png"/><Relationship Id="rId100" Type="http://schemas.openxmlformats.org/officeDocument/2006/relationships/customXml" Target="../ink/ink62.xml"/><Relationship Id="rId105" Type="http://schemas.openxmlformats.org/officeDocument/2006/relationships/image" Target="../media/image105.png"/><Relationship Id="rId113" Type="http://schemas.openxmlformats.org/officeDocument/2006/relationships/image" Target="../media/image109.png"/><Relationship Id="rId118" Type="http://schemas.openxmlformats.org/officeDocument/2006/relationships/image" Target="../media/image112.png"/><Relationship Id="rId126" Type="http://schemas.openxmlformats.org/officeDocument/2006/relationships/image" Target="../media/image116.png"/><Relationship Id="rId134" Type="http://schemas.openxmlformats.org/officeDocument/2006/relationships/image" Target="../media/image120.png"/><Relationship Id="rId8" Type="http://schemas.openxmlformats.org/officeDocument/2006/relationships/customXml" Target="../ink/ink16.xml"/><Relationship Id="rId51" Type="http://schemas.openxmlformats.org/officeDocument/2006/relationships/image" Target="../media/image78.png"/><Relationship Id="rId72" Type="http://schemas.openxmlformats.org/officeDocument/2006/relationships/customXml" Target="../ink/ink48.xml"/><Relationship Id="rId80" Type="http://schemas.openxmlformats.org/officeDocument/2006/relationships/customXml" Target="../ink/ink52.xml"/><Relationship Id="rId85" Type="http://schemas.openxmlformats.org/officeDocument/2006/relationships/image" Target="../media/image95.png"/><Relationship Id="rId93" Type="http://schemas.openxmlformats.org/officeDocument/2006/relationships/image" Target="../media/image99.png"/><Relationship Id="rId98" Type="http://schemas.openxmlformats.org/officeDocument/2006/relationships/customXml" Target="../ink/ink61.xml"/><Relationship Id="rId121" Type="http://schemas.openxmlformats.org/officeDocument/2006/relationships/customXml" Target="../ink/ink72.xml"/><Relationship Id="rId3" Type="http://schemas.openxmlformats.org/officeDocument/2006/relationships/image" Target="../media/image6.png"/><Relationship Id="rId12" Type="http://schemas.openxmlformats.org/officeDocument/2006/relationships/customXml" Target="../ink/ink18.xml"/><Relationship Id="rId17" Type="http://schemas.openxmlformats.org/officeDocument/2006/relationships/image" Target="../media/image61.png"/><Relationship Id="rId25" Type="http://schemas.openxmlformats.org/officeDocument/2006/relationships/image" Target="../media/image65.png"/><Relationship Id="rId33" Type="http://schemas.openxmlformats.org/officeDocument/2006/relationships/image" Target="../media/image69.png"/><Relationship Id="rId38" Type="http://schemas.openxmlformats.org/officeDocument/2006/relationships/customXml" Target="../ink/ink31.xml"/><Relationship Id="rId46" Type="http://schemas.openxmlformats.org/officeDocument/2006/relationships/customXml" Target="../ink/ink35.xml"/><Relationship Id="rId59" Type="http://schemas.openxmlformats.org/officeDocument/2006/relationships/image" Target="../media/image82.png"/><Relationship Id="rId67" Type="http://schemas.openxmlformats.org/officeDocument/2006/relationships/image" Target="../media/image86.png"/><Relationship Id="rId103" Type="http://schemas.openxmlformats.org/officeDocument/2006/relationships/image" Target="../media/image104.png"/><Relationship Id="rId108" Type="http://schemas.openxmlformats.org/officeDocument/2006/relationships/customXml" Target="../ink/ink66.xml"/><Relationship Id="rId116" Type="http://schemas.openxmlformats.org/officeDocument/2006/relationships/customXml" Target="../ink/ink70.xml"/><Relationship Id="rId124" Type="http://schemas.openxmlformats.org/officeDocument/2006/relationships/image" Target="../media/image115.png"/><Relationship Id="rId129" Type="http://schemas.openxmlformats.org/officeDocument/2006/relationships/customXml" Target="../ink/ink76.xml"/><Relationship Id="rId137" Type="http://schemas.openxmlformats.org/officeDocument/2006/relationships/customXml" Target="../ink/ink80.xml"/><Relationship Id="rId20" Type="http://schemas.openxmlformats.org/officeDocument/2006/relationships/customXml" Target="../ink/ink22.xml"/><Relationship Id="rId41" Type="http://schemas.openxmlformats.org/officeDocument/2006/relationships/image" Target="../media/image73.png"/><Relationship Id="rId54" Type="http://schemas.openxmlformats.org/officeDocument/2006/relationships/customXml" Target="../ink/ink39.xml"/><Relationship Id="rId62" Type="http://schemas.openxmlformats.org/officeDocument/2006/relationships/customXml" Target="../ink/ink43.xml"/><Relationship Id="rId70" Type="http://schemas.openxmlformats.org/officeDocument/2006/relationships/customXml" Target="../ink/ink47.xml"/><Relationship Id="rId75" Type="http://schemas.openxmlformats.org/officeDocument/2006/relationships/image" Target="../media/image90.png"/><Relationship Id="rId83" Type="http://schemas.openxmlformats.org/officeDocument/2006/relationships/image" Target="../media/image94.png"/><Relationship Id="rId88" Type="http://schemas.openxmlformats.org/officeDocument/2006/relationships/customXml" Target="../ink/ink56.xml"/><Relationship Id="rId91" Type="http://schemas.openxmlformats.org/officeDocument/2006/relationships/image" Target="../media/image98.png"/><Relationship Id="rId96" Type="http://schemas.openxmlformats.org/officeDocument/2006/relationships/customXml" Target="../ink/ink60.xml"/><Relationship Id="rId111" Type="http://schemas.openxmlformats.org/officeDocument/2006/relationships/image" Target="../media/image108.png"/><Relationship Id="rId132" Type="http://schemas.openxmlformats.org/officeDocument/2006/relationships/image" Target="../media/image119.png"/><Relationship Id="rId1" Type="http://schemas.openxmlformats.org/officeDocument/2006/relationships/tags" Target="../tags/tag7.xml"/><Relationship Id="rId15" Type="http://schemas.openxmlformats.org/officeDocument/2006/relationships/image" Target="../media/image60.png"/><Relationship Id="rId23" Type="http://schemas.openxmlformats.org/officeDocument/2006/relationships/image" Target="../media/image64.png"/><Relationship Id="rId28" Type="http://schemas.openxmlformats.org/officeDocument/2006/relationships/customXml" Target="../ink/ink26.xml"/><Relationship Id="rId36" Type="http://schemas.openxmlformats.org/officeDocument/2006/relationships/customXml" Target="../ink/ink30.xml"/><Relationship Id="rId49" Type="http://schemas.openxmlformats.org/officeDocument/2006/relationships/image" Target="../media/image77.png"/><Relationship Id="rId57" Type="http://schemas.openxmlformats.org/officeDocument/2006/relationships/image" Target="../media/image81.png"/><Relationship Id="rId106" Type="http://schemas.openxmlformats.org/officeDocument/2006/relationships/customXml" Target="../ink/ink65.xml"/><Relationship Id="rId114" Type="http://schemas.openxmlformats.org/officeDocument/2006/relationships/customXml" Target="../ink/ink69.xml"/><Relationship Id="rId119" Type="http://schemas.openxmlformats.org/officeDocument/2006/relationships/customXml" Target="../ink/ink71.xml"/><Relationship Id="rId127" Type="http://schemas.openxmlformats.org/officeDocument/2006/relationships/customXml" Target="../ink/ink75.xml"/><Relationship Id="rId10" Type="http://schemas.openxmlformats.org/officeDocument/2006/relationships/customXml" Target="../ink/ink17.xml"/><Relationship Id="rId31" Type="http://schemas.openxmlformats.org/officeDocument/2006/relationships/image" Target="../media/image68.png"/><Relationship Id="rId44" Type="http://schemas.openxmlformats.org/officeDocument/2006/relationships/customXml" Target="../ink/ink34.xml"/><Relationship Id="rId52" Type="http://schemas.openxmlformats.org/officeDocument/2006/relationships/customXml" Target="../ink/ink38.xml"/><Relationship Id="rId60" Type="http://schemas.openxmlformats.org/officeDocument/2006/relationships/customXml" Target="../ink/ink42.xml"/><Relationship Id="rId65" Type="http://schemas.openxmlformats.org/officeDocument/2006/relationships/image" Target="../media/image85.png"/><Relationship Id="rId73" Type="http://schemas.openxmlformats.org/officeDocument/2006/relationships/image" Target="../media/image89.png"/><Relationship Id="rId78" Type="http://schemas.openxmlformats.org/officeDocument/2006/relationships/customXml" Target="../ink/ink51.xml"/><Relationship Id="rId81" Type="http://schemas.openxmlformats.org/officeDocument/2006/relationships/image" Target="../media/image93.png"/><Relationship Id="rId86" Type="http://schemas.openxmlformats.org/officeDocument/2006/relationships/customXml" Target="../ink/ink55.xml"/><Relationship Id="rId94" Type="http://schemas.openxmlformats.org/officeDocument/2006/relationships/customXml" Target="../ink/ink59.xml"/><Relationship Id="rId99" Type="http://schemas.openxmlformats.org/officeDocument/2006/relationships/image" Target="../media/image102.png"/><Relationship Id="rId101" Type="http://schemas.openxmlformats.org/officeDocument/2006/relationships/image" Target="../media/image103.png"/><Relationship Id="rId122" Type="http://schemas.openxmlformats.org/officeDocument/2006/relationships/image" Target="../media/image114.png"/><Relationship Id="rId130" Type="http://schemas.openxmlformats.org/officeDocument/2006/relationships/image" Target="../media/image118.png"/><Relationship Id="rId135" Type="http://schemas.openxmlformats.org/officeDocument/2006/relationships/customXml" Target="../ink/ink79.xml"/><Relationship Id="rId4" Type="http://schemas.openxmlformats.org/officeDocument/2006/relationships/customXml" Target="../ink/ink15.xml"/><Relationship Id="rId9" Type="http://schemas.openxmlformats.org/officeDocument/2006/relationships/image" Target="../media/image57.png"/><Relationship Id="rId13" Type="http://schemas.openxmlformats.org/officeDocument/2006/relationships/image" Target="../media/image59.png"/><Relationship Id="rId18" Type="http://schemas.openxmlformats.org/officeDocument/2006/relationships/customXml" Target="../ink/ink21.xml"/><Relationship Id="rId39" Type="http://schemas.openxmlformats.org/officeDocument/2006/relationships/image" Target="../media/image72.png"/><Relationship Id="rId109" Type="http://schemas.openxmlformats.org/officeDocument/2006/relationships/image" Target="../media/image107.png"/><Relationship Id="rId34" Type="http://schemas.openxmlformats.org/officeDocument/2006/relationships/customXml" Target="../ink/ink29.xml"/><Relationship Id="rId50" Type="http://schemas.openxmlformats.org/officeDocument/2006/relationships/customXml" Target="../ink/ink37.xml"/><Relationship Id="rId55" Type="http://schemas.openxmlformats.org/officeDocument/2006/relationships/image" Target="../media/image80.png"/><Relationship Id="rId76" Type="http://schemas.openxmlformats.org/officeDocument/2006/relationships/customXml" Target="../ink/ink50.xml"/><Relationship Id="rId97" Type="http://schemas.openxmlformats.org/officeDocument/2006/relationships/image" Target="../media/image101.png"/><Relationship Id="rId104" Type="http://schemas.openxmlformats.org/officeDocument/2006/relationships/customXml" Target="../ink/ink64.xml"/><Relationship Id="rId120" Type="http://schemas.openxmlformats.org/officeDocument/2006/relationships/image" Target="../media/image113.png"/><Relationship Id="rId125" Type="http://schemas.openxmlformats.org/officeDocument/2006/relationships/customXml" Target="../ink/ink74.xml"/><Relationship Id="rId7" Type="http://schemas.openxmlformats.org/officeDocument/2006/relationships/image" Target="../media/image56.png"/><Relationship Id="rId71" Type="http://schemas.openxmlformats.org/officeDocument/2006/relationships/image" Target="../media/image88.png"/><Relationship Id="rId92" Type="http://schemas.openxmlformats.org/officeDocument/2006/relationships/customXml" Target="../ink/ink58.xml"/><Relationship Id="rId2" Type="http://schemas.openxmlformats.org/officeDocument/2006/relationships/slideLayout" Target="../slideLayouts/slideLayout2.xml"/><Relationship Id="rId29" Type="http://schemas.openxmlformats.org/officeDocument/2006/relationships/image" Target="../media/image67.png"/><Relationship Id="rId24" Type="http://schemas.openxmlformats.org/officeDocument/2006/relationships/customXml" Target="../ink/ink24.xml"/><Relationship Id="rId40" Type="http://schemas.openxmlformats.org/officeDocument/2006/relationships/customXml" Target="../ink/ink32.xml"/><Relationship Id="rId45" Type="http://schemas.openxmlformats.org/officeDocument/2006/relationships/image" Target="../media/image75.png"/><Relationship Id="rId66" Type="http://schemas.openxmlformats.org/officeDocument/2006/relationships/customXml" Target="../ink/ink45.xml"/><Relationship Id="rId87" Type="http://schemas.openxmlformats.org/officeDocument/2006/relationships/image" Target="../media/image96.png"/><Relationship Id="rId110" Type="http://schemas.openxmlformats.org/officeDocument/2006/relationships/customXml" Target="../ink/ink67.xml"/><Relationship Id="rId115" Type="http://schemas.openxmlformats.org/officeDocument/2006/relationships/image" Target="../media/image110.png"/><Relationship Id="rId131" Type="http://schemas.openxmlformats.org/officeDocument/2006/relationships/customXml" Target="../ink/ink77.xml"/><Relationship Id="rId136" Type="http://schemas.openxmlformats.org/officeDocument/2006/relationships/image" Target="../media/image121.png"/><Relationship Id="rId61" Type="http://schemas.openxmlformats.org/officeDocument/2006/relationships/image" Target="../media/image83.png"/><Relationship Id="rId82" Type="http://schemas.openxmlformats.org/officeDocument/2006/relationships/customXml" Target="../ink/ink53.xml"/><Relationship Id="rId19" Type="http://schemas.openxmlformats.org/officeDocument/2006/relationships/image" Target="../media/image62.png"/></Relationships>
</file>

<file path=ppt/slides/_rels/slide11.xml.rels><?xml version="1.0" encoding="UTF-8" standalone="yes"?>
<Relationships xmlns="http://schemas.openxmlformats.org/package/2006/relationships"><Relationship Id="rId8" Type="http://schemas.openxmlformats.org/officeDocument/2006/relationships/image" Target="../media/image123.png"/><Relationship Id="rId13" Type="http://schemas.openxmlformats.org/officeDocument/2006/relationships/customXml" Target="../ink/ink83.xml"/><Relationship Id="rId18" Type="http://schemas.openxmlformats.org/officeDocument/2006/relationships/image" Target="../media/image129.png"/><Relationship Id="rId26" Type="http://schemas.openxmlformats.org/officeDocument/2006/relationships/image" Target="../media/image133.png"/><Relationship Id="rId39" Type="http://schemas.openxmlformats.org/officeDocument/2006/relationships/customXml" Target="../ink/ink96.xml"/><Relationship Id="rId3" Type="http://schemas.openxmlformats.org/officeDocument/2006/relationships/image" Target="../media/image7.jpeg"/><Relationship Id="rId21" Type="http://schemas.openxmlformats.org/officeDocument/2006/relationships/customXml" Target="../ink/ink87.xml"/><Relationship Id="rId34" Type="http://schemas.openxmlformats.org/officeDocument/2006/relationships/image" Target="../media/image137.png"/><Relationship Id="rId7" Type="http://schemas.openxmlformats.org/officeDocument/2006/relationships/image" Target="../media/image54.png"/><Relationship Id="rId12" Type="http://schemas.openxmlformats.org/officeDocument/2006/relationships/image" Target="../media/image126.png"/><Relationship Id="rId17" Type="http://schemas.openxmlformats.org/officeDocument/2006/relationships/customXml" Target="../ink/ink85.xml"/><Relationship Id="rId25" Type="http://schemas.openxmlformats.org/officeDocument/2006/relationships/customXml" Target="../ink/ink89.xml"/><Relationship Id="rId33" Type="http://schemas.openxmlformats.org/officeDocument/2006/relationships/customXml" Target="../ink/ink93.xml"/><Relationship Id="rId38" Type="http://schemas.openxmlformats.org/officeDocument/2006/relationships/image" Target="../media/image139.png"/><Relationship Id="rId2" Type="http://schemas.openxmlformats.org/officeDocument/2006/relationships/slideLayout" Target="../slideLayouts/slideLayout2.xml"/><Relationship Id="rId16" Type="http://schemas.openxmlformats.org/officeDocument/2006/relationships/image" Target="../media/image128.png"/><Relationship Id="rId20" Type="http://schemas.openxmlformats.org/officeDocument/2006/relationships/image" Target="../media/image130.png"/><Relationship Id="rId29" Type="http://schemas.openxmlformats.org/officeDocument/2006/relationships/customXml" Target="../ink/ink91.xml"/><Relationship Id="rId1" Type="http://schemas.openxmlformats.org/officeDocument/2006/relationships/tags" Target="../tags/tag8.xml"/><Relationship Id="rId11" Type="http://schemas.openxmlformats.org/officeDocument/2006/relationships/customXml" Target="../ink/ink82.xml"/><Relationship Id="rId24" Type="http://schemas.openxmlformats.org/officeDocument/2006/relationships/image" Target="../media/image132.png"/><Relationship Id="rId32" Type="http://schemas.openxmlformats.org/officeDocument/2006/relationships/image" Target="../media/image136.png"/><Relationship Id="rId37" Type="http://schemas.openxmlformats.org/officeDocument/2006/relationships/customXml" Target="../ink/ink95.xml"/><Relationship Id="rId40" Type="http://schemas.openxmlformats.org/officeDocument/2006/relationships/image" Target="../media/image140.png"/><Relationship Id="rId15" Type="http://schemas.openxmlformats.org/officeDocument/2006/relationships/customXml" Target="../ink/ink84.xml"/><Relationship Id="rId23" Type="http://schemas.openxmlformats.org/officeDocument/2006/relationships/customXml" Target="../ink/ink88.xml"/><Relationship Id="rId28" Type="http://schemas.openxmlformats.org/officeDocument/2006/relationships/image" Target="../media/image134.png"/><Relationship Id="rId36" Type="http://schemas.openxmlformats.org/officeDocument/2006/relationships/image" Target="../media/image138.png"/><Relationship Id="rId10" Type="http://schemas.openxmlformats.org/officeDocument/2006/relationships/image" Target="../media/image125.png"/><Relationship Id="rId19" Type="http://schemas.openxmlformats.org/officeDocument/2006/relationships/customXml" Target="../ink/ink86.xml"/><Relationship Id="rId31" Type="http://schemas.openxmlformats.org/officeDocument/2006/relationships/customXml" Target="../ink/ink92.xml"/><Relationship Id="rId4" Type="http://schemas.openxmlformats.org/officeDocument/2006/relationships/customXml" Target="../ink/ink81.xml"/><Relationship Id="rId9" Type="http://schemas.openxmlformats.org/officeDocument/2006/relationships/image" Target="../media/image124.png"/><Relationship Id="rId14" Type="http://schemas.openxmlformats.org/officeDocument/2006/relationships/image" Target="../media/image127.png"/><Relationship Id="rId22" Type="http://schemas.openxmlformats.org/officeDocument/2006/relationships/image" Target="../media/image131.png"/><Relationship Id="rId27" Type="http://schemas.openxmlformats.org/officeDocument/2006/relationships/customXml" Target="../ink/ink90.xml"/><Relationship Id="rId30" Type="http://schemas.openxmlformats.org/officeDocument/2006/relationships/image" Target="../media/image135.png"/><Relationship Id="rId35" Type="http://schemas.openxmlformats.org/officeDocument/2006/relationships/customXml" Target="../ink/ink94.xml"/></Relationships>
</file>

<file path=ppt/slides/_rels/slide12.xml.rels><?xml version="1.0" encoding="UTF-8" standalone="yes"?>
<Relationships xmlns="http://schemas.openxmlformats.org/package/2006/relationships"><Relationship Id="rId8" Type="http://schemas.openxmlformats.org/officeDocument/2006/relationships/customXml" Target="../ink/ink98.xml"/><Relationship Id="rId3" Type="http://schemas.openxmlformats.org/officeDocument/2006/relationships/image" Target="../media/image6.png"/><Relationship Id="rId7" Type="http://schemas.openxmlformats.org/officeDocument/2006/relationships/image" Target="../media/image53.png"/><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customXml" Target="../ink/ink97.xml"/><Relationship Id="rId9" Type="http://schemas.openxmlformats.org/officeDocument/2006/relationships/image" Target="../media/image54.png"/></Relationships>
</file>

<file path=ppt/slides/_rels/slide13.xml.rels><?xml version="1.0" encoding="UTF-8" standalone="yes"?>
<Relationships xmlns="http://schemas.openxmlformats.org/package/2006/relationships"><Relationship Id="rId8" Type="http://schemas.openxmlformats.org/officeDocument/2006/relationships/image" Target="../media/image141.png"/><Relationship Id="rId13" Type="http://schemas.openxmlformats.org/officeDocument/2006/relationships/customXml" Target="../ink/ink102.xml"/><Relationship Id="rId18" Type="http://schemas.openxmlformats.org/officeDocument/2006/relationships/image" Target="../media/image146.png"/><Relationship Id="rId3" Type="http://schemas.openxmlformats.org/officeDocument/2006/relationships/image" Target="../media/image7.jpeg"/><Relationship Id="rId12" Type="http://schemas.openxmlformats.org/officeDocument/2006/relationships/image" Target="../media/image143.png"/><Relationship Id="rId17" Type="http://schemas.openxmlformats.org/officeDocument/2006/relationships/customXml" Target="../ink/ink104.xml"/><Relationship Id="rId2" Type="http://schemas.openxmlformats.org/officeDocument/2006/relationships/slideLayout" Target="../slideLayouts/slideLayout2.xml"/><Relationship Id="rId16" Type="http://schemas.openxmlformats.org/officeDocument/2006/relationships/image" Target="../media/image145.png"/><Relationship Id="rId1" Type="http://schemas.openxmlformats.org/officeDocument/2006/relationships/tags" Target="../tags/tag10.xml"/><Relationship Id="rId11" Type="http://schemas.openxmlformats.org/officeDocument/2006/relationships/customXml" Target="../ink/ink101.xml"/><Relationship Id="rId5" Type="http://schemas.openxmlformats.org/officeDocument/2006/relationships/customXml" Target="../ink/ink99.xml"/><Relationship Id="rId15" Type="http://schemas.openxmlformats.org/officeDocument/2006/relationships/customXml" Target="../ink/ink103.xml"/><Relationship Id="rId10" Type="http://schemas.openxmlformats.org/officeDocument/2006/relationships/image" Target="../media/image142.png"/><Relationship Id="rId4" Type="http://schemas.openxmlformats.org/officeDocument/2006/relationships/image" Target="../media/image6.png"/><Relationship Id="rId9" Type="http://schemas.openxmlformats.org/officeDocument/2006/relationships/customXml" Target="../ink/ink100.xml"/><Relationship Id="rId14" Type="http://schemas.openxmlformats.org/officeDocument/2006/relationships/image" Target="../media/image14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customXml" Target="../ink/ink108.xml"/><Relationship Id="rId13" Type="http://schemas.openxmlformats.org/officeDocument/2006/relationships/image" Target="../media/image10.png"/><Relationship Id="rId18" Type="http://schemas.openxmlformats.org/officeDocument/2006/relationships/customXml" Target="../ink/ink113.xml"/><Relationship Id="rId3" Type="http://schemas.openxmlformats.org/officeDocument/2006/relationships/image" Target="../media/image513.png"/><Relationship Id="rId21" Type="http://schemas.openxmlformats.org/officeDocument/2006/relationships/image" Target="../media/image14.png"/><Relationship Id="rId7" Type="http://schemas.openxmlformats.org/officeDocument/2006/relationships/image" Target="../media/image713.png"/><Relationship Id="rId12" Type="http://schemas.openxmlformats.org/officeDocument/2006/relationships/customXml" Target="../ink/ink110.xml"/><Relationship Id="rId17" Type="http://schemas.openxmlformats.org/officeDocument/2006/relationships/image" Target="../media/image12.png"/><Relationship Id="rId2" Type="http://schemas.openxmlformats.org/officeDocument/2006/relationships/customXml" Target="../ink/ink105.xml"/><Relationship Id="rId16" Type="http://schemas.openxmlformats.org/officeDocument/2006/relationships/customXml" Target="../ink/ink112.xml"/><Relationship Id="rId20" Type="http://schemas.openxmlformats.org/officeDocument/2006/relationships/customXml" Target="../ink/ink114.xml"/><Relationship Id="rId1" Type="http://schemas.openxmlformats.org/officeDocument/2006/relationships/slideLayout" Target="../slideLayouts/slideLayout2.xml"/><Relationship Id="rId6" Type="http://schemas.openxmlformats.org/officeDocument/2006/relationships/customXml" Target="../ink/ink107.xml"/><Relationship Id="rId11" Type="http://schemas.openxmlformats.org/officeDocument/2006/relationships/image" Target="../media/image913.png"/><Relationship Id="rId5" Type="http://schemas.openxmlformats.org/officeDocument/2006/relationships/image" Target="../media/image614.png"/><Relationship Id="rId15" Type="http://schemas.openxmlformats.org/officeDocument/2006/relationships/image" Target="../media/image11.png"/><Relationship Id="rId10" Type="http://schemas.openxmlformats.org/officeDocument/2006/relationships/customXml" Target="../ink/ink109.xml"/><Relationship Id="rId19" Type="http://schemas.openxmlformats.org/officeDocument/2006/relationships/image" Target="../media/image13.png"/><Relationship Id="rId4" Type="http://schemas.openxmlformats.org/officeDocument/2006/relationships/customXml" Target="../ink/ink106.xml"/><Relationship Id="rId9" Type="http://schemas.openxmlformats.org/officeDocument/2006/relationships/image" Target="../media/image814.png"/><Relationship Id="rId14" Type="http://schemas.openxmlformats.org/officeDocument/2006/relationships/customXml" Target="../ink/ink111.xml"/></Relationships>
</file>

<file path=ppt/slides/_rels/slide2.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4.png"/><Relationship Id="rId7" Type="http://schemas.openxmlformats.org/officeDocument/2006/relationships/image" Target="../media/image32.png"/><Relationship Id="rId1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9" Type="http://schemas.openxmlformats.org/officeDocument/2006/relationships/image" Target="../media/image3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6" Type="http://schemas.openxmlformats.org/officeDocument/2006/relationships/image" Target="../media/image1511.png"/><Relationship Id="rId117" Type="http://schemas.openxmlformats.org/officeDocument/2006/relationships/customXml" Target="../ink/ink174.xml"/><Relationship Id="rId21" Type="http://schemas.openxmlformats.org/officeDocument/2006/relationships/customXml" Target="../ink/ink125.xml"/><Relationship Id="rId42" Type="http://schemas.openxmlformats.org/officeDocument/2006/relationships/customXml" Target="../ink/ink136.xml"/><Relationship Id="rId47" Type="http://schemas.openxmlformats.org/officeDocument/2006/relationships/image" Target="../media/image25.png"/><Relationship Id="rId63" Type="http://schemas.openxmlformats.org/officeDocument/2006/relationships/image" Target="../media/image331.png"/><Relationship Id="rId68" Type="http://schemas.openxmlformats.org/officeDocument/2006/relationships/customXml" Target="../ink/ink149.xml"/><Relationship Id="rId84" Type="http://schemas.openxmlformats.org/officeDocument/2006/relationships/customXml" Target="../ink/ink157.xml"/><Relationship Id="rId89" Type="http://schemas.openxmlformats.org/officeDocument/2006/relationships/image" Target="../media/image461.png"/><Relationship Id="rId112" Type="http://schemas.openxmlformats.org/officeDocument/2006/relationships/image" Target="../media/image571.png"/><Relationship Id="rId133" Type="http://schemas.openxmlformats.org/officeDocument/2006/relationships/customXml" Target="../ink/ink182.xml"/><Relationship Id="rId138" Type="http://schemas.openxmlformats.org/officeDocument/2006/relationships/image" Target="../media/image701.png"/><Relationship Id="rId154" Type="http://schemas.openxmlformats.org/officeDocument/2006/relationships/image" Target="../media/image781.png"/><Relationship Id="rId159" Type="http://schemas.openxmlformats.org/officeDocument/2006/relationships/customXml" Target="../ink/ink195.xml"/><Relationship Id="rId170" Type="http://schemas.openxmlformats.org/officeDocument/2006/relationships/image" Target="../media/image861.png"/><Relationship Id="rId16" Type="http://schemas.openxmlformats.org/officeDocument/2006/relationships/customXml" Target="../ink/ink122.xml"/><Relationship Id="rId107" Type="http://schemas.openxmlformats.org/officeDocument/2006/relationships/image" Target="../media/image551.png"/><Relationship Id="rId11" Type="http://schemas.openxmlformats.org/officeDocument/2006/relationships/image" Target="../media/image811.png"/><Relationship Id="rId32" Type="http://schemas.openxmlformats.org/officeDocument/2006/relationships/image" Target="../media/image18.png"/><Relationship Id="rId37" Type="http://schemas.openxmlformats.org/officeDocument/2006/relationships/customXml" Target="../ink/ink133.xml"/><Relationship Id="rId53" Type="http://schemas.openxmlformats.org/officeDocument/2006/relationships/image" Target="../media/image28.png"/><Relationship Id="rId58" Type="http://schemas.openxmlformats.org/officeDocument/2006/relationships/customXml" Target="../ink/ink144.xml"/><Relationship Id="rId74" Type="http://schemas.openxmlformats.org/officeDocument/2006/relationships/customXml" Target="../ink/ink152.xml"/><Relationship Id="rId79" Type="http://schemas.openxmlformats.org/officeDocument/2006/relationships/image" Target="../media/image41.png"/><Relationship Id="rId102" Type="http://schemas.openxmlformats.org/officeDocument/2006/relationships/customXml" Target="../ink/ink166.xml"/><Relationship Id="rId123" Type="http://schemas.openxmlformats.org/officeDocument/2006/relationships/customXml" Target="../ink/ink177.xml"/><Relationship Id="rId128" Type="http://schemas.openxmlformats.org/officeDocument/2006/relationships/image" Target="../media/image651.png"/><Relationship Id="rId144" Type="http://schemas.openxmlformats.org/officeDocument/2006/relationships/image" Target="../media/image731.png"/><Relationship Id="rId149" Type="http://schemas.openxmlformats.org/officeDocument/2006/relationships/customXml" Target="../ink/ink190.xml"/><Relationship Id="rId5" Type="http://schemas.openxmlformats.org/officeDocument/2006/relationships/image" Target="../media/image511.png"/><Relationship Id="rId90" Type="http://schemas.openxmlformats.org/officeDocument/2006/relationships/customXml" Target="../ink/ink160.xml"/><Relationship Id="rId95" Type="http://schemas.openxmlformats.org/officeDocument/2006/relationships/image" Target="../media/image491.png"/><Relationship Id="rId160" Type="http://schemas.openxmlformats.org/officeDocument/2006/relationships/image" Target="../media/image813.png"/><Relationship Id="rId165" Type="http://schemas.openxmlformats.org/officeDocument/2006/relationships/customXml" Target="../ink/ink198.xml"/><Relationship Id="rId22" Type="http://schemas.openxmlformats.org/officeDocument/2006/relationships/image" Target="../media/image1311.png"/><Relationship Id="rId27" Type="http://schemas.openxmlformats.org/officeDocument/2006/relationships/customXml" Target="../ink/ink128.xml"/><Relationship Id="rId43" Type="http://schemas.openxmlformats.org/officeDocument/2006/relationships/image" Target="../media/image23.png"/><Relationship Id="rId48" Type="http://schemas.openxmlformats.org/officeDocument/2006/relationships/customXml" Target="../ink/ink139.xml"/><Relationship Id="rId64" Type="http://schemas.openxmlformats.org/officeDocument/2006/relationships/customXml" Target="../ink/ink147.xml"/><Relationship Id="rId69" Type="http://schemas.openxmlformats.org/officeDocument/2006/relationships/image" Target="../media/image361.png"/><Relationship Id="rId113" Type="http://schemas.openxmlformats.org/officeDocument/2006/relationships/customXml" Target="../ink/ink172.xml"/><Relationship Id="rId118" Type="http://schemas.openxmlformats.org/officeDocument/2006/relationships/image" Target="../media/image601.png"/><Relationship Id="rId134" Type="http://schemas.openxmlformats.org/officeDocument/2006/relationships/image" Target="../media/image681.png"/><Relationship Id="rId139" Type="http://schemas.openxmlformats.org/officeDocument/2006/relationships/customXml" Target="../ink/ink185.xml"/><Relationship Id="rId80" Type="http://schemas.openxmlformats.org/officeDocument/2006/relationships/customXml" Target="../ink/ink155.xml"/><Relationship Id="rId85" Type="http://schemas.openxmlformats.org/officeDocument/2006/relationships/image" Target="../media/image441.png"/><Relationship Id="rId150" Type="http://schemas.openxmlformats.org/officeDocument/2006/relationships/image" Target="../media/image761.png"/><Relationship Id="rId155" Type="http://schemas.openxmlformats.org/officeDocument/2006/relationships/customXml" Target="../ink/ink193.xml"/><Relationship Id="rId171" Type="http://schemas.openxmlformats.org/officeDocument/2006/relationships/customXml" Target="../ink/ink201.xml"/><Relationship Id="rId12" Type="http://schemas.openxmlformats.org/officeDocument/2006/relationships/customXml" Target="../ink/ink120.xml"/><Relationship Id="rId17" Type="http://schemas.openxmlformats.org/officeDocument/2006/relationships/image" Target="../media/image1110.png"/><Relationship Id="rId33" Type="http://schemas.openxmlformats.org/officeDocument/2006/relationships/customXml" Target="../ink/ink131.xml"/><Relationship Id="rId38" Type="http://schemas.openxmlformats.org/officeDocument/2006/relationships/image" Target="../media/image21.png"/><Relationship Id="rId59" Type="http://schemas.openxmlformats.org/officeDocument/2006/relationships/image" Target="../media/image311.png"/><Relationship Id="rId103" Type="http://schemas.openxmlformats.org/officeDocument/2006/relationships/image" Target="../media/image531.png"/><Relationship Id="rId108" Type="http://schemas.openxmlformats.org/officeDocument/2006/relationships/customXml" Target="../ink/ink169.xml"/><Relationship Id="rId124" Type="http://schemas.openxmlformats.org/officeDocument/2006/relationships/image" Target="../media/image631.png"/><Relationship Id="rId129" Type="http://schemas.openxmlformats.org/officeDocument/2006/relationships/customXml" Target="../ink/ink180.xml"/><Relationship Id="rId54" Type="http://schemas.openxmlformats.org/officeDocument/2006/relationships/customXml" Target="../ink/ink142.xml"/><Relationship Id="rId70" Type="http://schemas.openxmlformats.org/officeDocument/2006/relationships/customXml" Target="../ink/ink150.xml"/><Relationship Id="rId75" Type="http://schemas.openxmlformats.org/officeDocument/2006/relationships/image" Target="../media/image39.png"/><Relationship Id="rId91" Type="http://schemas.openxmlformats.org/officeDocument/2006/relationships/image" Target="../media/image471.png"/><Relationship Id="rId96" Type="http://schemas.openxmlformats.org/officeDocument/2006/relationships/customXml" Target="../ink/ink163.xml"/><Relationship Id="rId140" Type="http://schemas.openxmlformats.org/officeDocument/2006/relationships/image" Target="../media/image714.png"/><Relationship Id="rId145" Type="http://schemas.openxmlformats.org/officeDocument/2006/relationships/customXml" Target="../ink/ink188.xml"/><Relationship Id="rId161" Type="http://schemas.openxmlformats.org/officeDocument/2006/relationships/customXml" Target="../ink/ink196.xml"/><Relationship Id="rId166" Type="http://schemas.openxmlformats.org/officeDocument/2006/relationships/image" Target="../media/image841.png"/><Relationship Id="rId1" Type="http://schemas.openxmlformats.org/officeDocument/2006/relationships/slideLayout" Target="../slideLayouts/slideLayout2.xml"/><Relationship Id="rId6" Type="http://schemas.openxmlformats.org/officeDocument/2006/relationships/customXml" Target="../ink/ink117.xml"/><Relationship Id="rId15" Type="http://schemas.openxmlformats.org/officeDocument/2006/relationships/image" Target="../media/image1010.png"/><Relationship Id="rId23" Type="http://schemas.openxmlformats.org/officeDocument/2006/relationships/customXml" Target="../ink/ink126.xml"/><Relationship Id="rId28" Type="http://schemas.openxmlformats.org/officeDocument/2006/relationships/image" Target="../media/image1610.png"/><Relationship Id="rId36" Type="http://schemas.openxmlformats.org/officeDocument/2006/relationships/image" Target="../media/image20.png"/><Relationship Id="rId49" Type="http://schemas.openxmlformats.org/officeDocument/2006/relationships/image" Target="../media/image26.png"/><Relationship Id="rId57" Type="http://schemas.openxmlformats.org/officeDocument/2006/relationships/image" Target="../media/image301.png"/><Relationship Id="rId106" Type="http://schemas.openxmlformats.org/officeDocument/2006/relationships/customXml" Target="../ink/ink168.xml"/><Relationship Id="rId114" Type="http://schemas.openxmlformats.org/officeDocument/2006/relationships/image" Target="../media/image581.png"/><Relationship Id="rId119" Type="http://schemas.openxmlformats.org/officeDocument/2006/relationships/customXml" Target="../ink/ink175.xml"/><Relationship Id="rId127" Type="http://schemas.openxmlformats.org/officeDocument/2006/relationships/customXml" Target="../ink/ink179.xml"/><Relationship Id="rId10" Type="http://schemas.openxmlformats.org/officeDocument/2006/relationships/customXml" Target="../ink/ink119.xml"/><Relationship Id="rId31" Type="http://schemas.openxmlformats.org/officeDocument/2006/relationships/customXml" Target="../ink/ink130.xml"/><Relationship Id="rId44" Type="http://schemas.openxmlformats.org/officeDocument/2006/relationships/customXml" Target="../ink/ink137.xml"/><Relationship Id="rId52" Type="http://schemas.openxmlformats.org/officeDocument/2006/relationships/customXml" Target="../ink/ink141.xml"/><Relationship Id="rId60" Type="http://schemas.openxmlformats.org/officeDocument/2006/relationships/customXml" Target="../ink/ink145.xml"/><Relationship Id="rId65" Type="http://schemas.openxmlformats.org/officeDocument/2006/relationships/image" Target="../media/image341.png"/><Relationship Id="rId73" Type="http://schemas.openxmlformats.org/officeDocument/2006/relationships/image" Target="../media/image381.png"/><Relationship Id="rId78" Type="http://schemas.openxmlformats.org/officeDocument/2006/relationships/customXml" Target="../ink/ink154.xml"/><Relationship Id="rId81" Type="http://schemas.openxmlformats.org/officeDocument/2006/relationships/image" Target="../media/image421.png"/><Relationship Id="rId86" Type="http://schemas.openxmlformats.org/officeDocument/2006/relationships/customXml" Target="../ink/ink158.xml"/><Relationship Id="rId94" Type="http://schemas.openxmlformats.org/officeDocument/2006/relationships/customXml" Target="../ink/ink162.xml"/><Relationship Id="rId99" Type="http://schemas.openxmlformats.org/officeDocument/2006/relationships/image" Target="../media/image514.png"/><Relationship Id="rId101" Type="http://schemas.openxmlformats.org/officeDocument/2006/relationships/image" Target="../media/image521.png"/><Relationship Id="rId122" Type="http://schemas.openxmlformats.org/officeDocument/2006/relationships/image" Target="../media/image621.png"/><Relationship Id="rId130" Type="http://schemas.openxmlformats.org/officeDocument/2006/relationships/image" Target="../media/image661.png"/><Relationship Id="rId135" Type="http://schemas.openxmlformats.org/officeDocument/2006/relationships/customXml" Target="../ink/ink183.xml"/><Relationship Id="rId143" Type="http://schemas.openxmlformats.org/officeDocument/2006/relationships/customXml" Target="../ink/ink187.xml"/><Relationship Id="rId148" Type="http://schemas.openxmlformats.org/officeDocument/2006/relationships/image" Target="../media/image751.png"/><Relationship Id="rId151" Type="http://schemas.openxmlformats.org/officeDocument/2006/relationships/customXml" Target="../ink/ink191.xml"/><Relationship Id="rId156" Type="http://schemas.openxmlformats.org/officeDocument/2006/relationships/image" Target="../media/image791.png"/><Relationship Id="rId164" Type="http://schemas.openxmlformats.org/officeDocument/2006/relationships/image" Target="../media/image831.png"/><Relationship Id="rId169" Type="http://schemas.openxmlformats.org/officeDocument/2006/relationships/customXml" Target="../ink/ink200.xml"/><Relationship Id="rId4" Type="http://schemas.openxmlformats.org/officeDocument/2006/relationships/customXml" Target="../ink/ink116.xml"/><Relationship Id="rId9" Type="http://schemas.openxmlformats.org/officeDocument/2006/relationships/image" Target="../media/image711.png"/><Relationship Id="rId172" Type="http://schemas.openxmlformats.org/officeDocument/2006/relationships/image" Target="../media/image871.png"/><Relationship Id="rId13" Type="http://schemas.openxmlformats.org/officeDocument/2006/relationships/image" Target="../media/image911.png"/><Relationship Id="rId18" Type="http://schemas.openxmlformats.org/officeDocument/2006/relationships/customXml" Target="../ink/ink123.xml"/><Relationship Id="rId39" Type="http://schemas.openxmlformats.org/officeDocument/2006/relationships/customXml" Target="../ink/ink134.xml"/><Relationship Id="rId109" Type="http://schemas.openxmlformats.org/officeDocument/2006/relationships/customXml" Target="../ink/ink170.xml"/><Relationship Id="rId34" Type="http://schemas.openxmlformats.org/officeDocument/2006/relationships/image" Target="../media/image19.png"/><Relationship Id="rId50" Type="http://schemas.openxmlformats.org/officeDocument/2006/relationships/customXml" Target="../ink/ink140.xml"/><Relationship Id="rId55" Type="http://schemas.openxmlformats.org/officeDocument/2006/relationships/image" Target="../media/image29.png"/><Relationship Id="rId76" Type="http://schemas.openxmlformats.org/officeDocument/2006/relationships/customXml" Target="../ink/ink153.xml"/><Relationship Id="rId97" Type="http://schemas.openxmlformats.org/officeDocument/2006/relationships/image" Target="../media/image501.png"/><Relationship Id="rId104" Type="http://schemas.openxmlformats.org/officeDocument/2006/relationships/customXml" Target="../ink/ink167.xml"/><Relationship Id="rId120" Type="http://schemas.openxmlformats.org/officeDocument/2006/relationships/image" Target="../media/image613.png"/><Relationship Id="rId125" Type="http://schemas.openxmlformats.org/officeDocument/2006/relationships/customXml" Target="../ink/ink178.xml"/><Relationship Id="rId141" Type="http://schemas.openxmlformats.org/officeDocument/2006/relationships/customXml" Target="../ink/ink186.xml"/><Relationship Id="rId146" Type="http://schemas.openxmlformats.org/officeDocument/2006/relationships/image" Target="../media/image741.png"/><Relationship Id="rId167" Type="http://schemas.openxmlformats.org/officeDocument/2006/relationships/customXml" Target="../ink/ink199.xml"/><Relationship Id="rId7" Type="http://schemas.openxmlformats.org/officeDocument/2006/relationships/image" Target="../media/image611.png"/><Relationship Id="rId71" Type="http://schemas.openxmlformats.org/officeDocument/2006/relationships/image" Target="../media/image371.png"/><Relationship Id="rId92" Type="http://schemas.openxmlformats.org/officeDocument/2006/relationships/customXml" Target="../ink/ink161.xml"/><Relationship Id="rId162" Type="http://schemas.openxmlformats.org/officeDocument/2006/relationships/image" Target="../media/image821.png"/><Relationship Id="rId2" Type="http://schemas.openxmlformats.org/officeDocument/2006/relationships/customXml" Target="../ink/ink115.xml"/><Relationship Id="rId29" Type="http://schemas.openxmlformats.org/officeDocument/2006/relationships/customXml" Target="../ink/ink129.xml"/><Relationship Id="rId24" Type="http://schemas.openxmlformats.org/officeDocument/2006/relationships/image" Target="../media/image1411.png"/><Relationship Id="rId40" Type="http://schemas.openxmlformats.org/officeDocument/2006/relationships/customXml" Target="../ink/ink135.xml"/><Relationship Id="rId45" Type="http://schemas.openxmlformats.org/officeDocument/2006/relationships/image" Target="../media/image24.png"/><Relationship Id="rId66" Type="http://schemas.openxmlformats.org/officeDocument/2006/relationships/customXml" Target="../ink/ink148.xml"/><Relationship Id="rId87" Type="http://schemas.openxmlformats.org/officeDocument/2006/relationships/image" Target="../media/image451.png"/><Relationship Id="rId110" Type="http://schemas.openxmlformats.org/officeDocument/2006/relationships/image" Target="../media/image561.png"/><Relationship Id="rId115" Type="http://schemas.openxmlformats.org/officeDocument/2006/relationships/customXml" Target="../ink/ink173.xml"/><Relationship Id="rId131" Type="http://schemas.openxmlformats.org/officeDocument/2006/relationships/customXml" Target="../ink/ink181.xml"/><Relationship Id="rId136" Type="http://schemas.openxmlformats.org/officeDocument/2006/relationships/image" Target="../media/image691.png"/><Relationship Id="rId157" Type="http://schemas.openxmlformats.org/officeDocument/2006/relationships/customXml" Target="../ink/ink194.xml"/><Relationship Id="rId61" Type="http://schemas.openxmlformats.org/officeDocument/2006/relationships/image" Target="../media/image321.png"/><Relationship Id="rId82" Type="http://schemas.openxmlformats.org/officeDocument/2006/relationships/customXml" Target="../ink/ink156.xml"/><Relationship Id="rId152" Type="http://schemas.openxmlformats.org/officeDocument/2006/relationships/image" Target="../media/image771.png"/><Relationship Id="rId19" Type="http://schemas.openxmlformats.org/officeDocument/2006/relationships/customXml" Target="../ink/ink124.xml"/><Relationship Id="rId14" Type="http://schemas.openxmlformats.org/officeDocument/2006/relationships/customXml" Target="../ink/ink121.xml"/><Relationship Id="rId30" Type="http://schemas.openxmlformats.org/officeDocument/2006/relationships/image" Target="../media/image17.png"/><Relationship Id="rId35" Type="http://schemas.openxmlformats.org/officeDocument/2006/relationships/customXml" Target="../ink/ink132.xml"/><Relationship Id="rId56" Type="http://schemas.openxmlformats.org/officeDocument/2006/relationships/customXml" Target="../ink/ink143.xml"/><Relationship Id="rId77" Type="http://schemas.openxmlformats.org/officeDocument/2006/relationships/image" Target="../media/image40.png"/><Relationship Id="rId100" Type="http://schemas.openxmlformats.org/officeDocument/2006/relationships/customXml" Target="../ink/ink165.xml"/><Relationship Id="rId105" Type="http://schemas.openxmlformats.org/officeDocument/2006/relationships/image" Target="../media/image541.png"/><Relationship Id="rId126" Type="http://schemas.openxmlformats.org/officeDocument/2006/relationships/image" Target="../media/image641.png"/><Relationship Id="rId147" Type="http://schemas.openxmlformats.org/officeDocument/2006/relationships/customXml" Target="../ink/ink189.xml"/><Relationship Id="rId168" Type="http://schemas.openxmlformats.org/officeDocument/2006/relationships/image" Target="../media/image851.png"/><Relationship Id="rId8" Type="http://schemas.openxmlformats.org/officeDocument/2006/relationships/customXml" Target="../ink/ink118.xml"/><Relationship Id="rId51" Type="http://schemas.openxmlformats.org/officeDocument/2006/relationships/image" Target="../media/image27.png"/><Relationship Id="rId72" Type="http://schemas.openxmlformats.org/officeDocument/2006/relationships/customXml" Target="../ink/ink151.xml"/><Relationship Id="rId93" Type="http://schemas.openxmlformats.org/officeDocument/2006/relationships/image" Target="../media/image481.png"/><Relationship Id="rId98" Type="http://schemas.openxmlformats.org/officeDocument/2006/relationships/customXml" Target="../ink/ink164.xml"/><Relationship Id="rId121" Type="http://schemas.openxmlformats.org/officeDocument/2006/relationships/customXml" Target="../ink/ink176.xml"/><Relationship Id="rId142" Type="http://schemas.openxmlformats.org/officeDocument/2006/relationships/image" Target="../media/image721.png"/><Relationship Id="rId163" Type="http://schemas.openxmlformats.org/officeDocument/2006/relationships/customXml" Target="../ink/ink197.xml"/><Relationship Id="rId3" Type="http://schemas.openxmlformats.org/officeDocument/2006/relationships/image" Target="../media/image410.png"/><Relationship Id="rId25" Type="http://schemas.openxmlformats.org/officeDocument/2006/relationships/customXml" Target="../ink/ink127.xml"/><Relationship Id="rId46" Type="http://schemas.openxmlformats.org/officeDocument/2006/relationships/customXml" Target="../ink/ink138.xml"/><Relationship Id="rId67" Type="http://schemas.openxmlformats.org/officeDocument/2006/relationships/image" Target="../media/image351.png"/><Relationship Id="rId116" Type="http://schemas.openxmlformats.org/officeDocument/2006/relationships/image" Target="../media/image591.png"/><Relationship Id="rId137" Type="http://schemas.openxmlformats.org/officeDocument/2006/relationships/customXml" Target="../ink/ink184.xml"/><Relationship Id="rId158" Type="http://schemas.openxmlformats.org/officeDocument/2006/relationships/image" Target="../media/image801.png"/><Relationship Id="rId20" Type="http://schemas.openxmlformats.org/officeDocument/2006/relationships/image" Target="../media/image1211.png"/><Relationship Id="rId41" Type="http://schemas.openxmlformats.org/officeDocument/2006/relationships/image" Target="../media/image22.png"/><Relationship Id="rId62" Type="http://schemas.openxmlformats.org/officeDocument/2006/relationships/customXml" Target="../ink/ink146.xml"/><Relationship Id="rId83" Type="http://schemas.openxmlformats.org/officeDocument/2006/relationships/image" Target="../media/image431.png"/><Relationship Id="rId88" Type="http://schemas.openxmlformats.org/officeDocument/2006/relationships/customXml" Target="../ink/ink159.xml"/><Relationship Id="rId111" Type="http://schemas.openxmlformats.org/officeDocument/2006/relationships/customXml" Target="../ink/ink171.xml"/><Relationship Id="rId132" Type="http://schemas.openxmlformats.org/officeDocument/2006/relationships/image" Target="../media/image671.png"/><Relationship Id="rId153" Type="http://schemas.openxmlformats.org/officeDocument/2006/relationships/customXml" Target="../ink/ink19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891.png"/><Relationship Id="rId2" Type="http://schemas.openxmlformats.org/officeDocument/2006/relationships/image" Target="../media/image881.png"/><Relationship Id="rId1" Type="http://schemas.openxmlformats.org/officeDocument/2006/relationships/slideLayout" Target="../slideLayouts/slideLayout2.xml"/><Relationship Id="rId5" Type="http://schemas.openxmlformats.org/officeDocument/2006/relationships/image" Target="../media/image914.png"/><Relationship Id="rId4" Type="http://schemas.openxmlformats.org/officeDocument/2006/relationships/image" Target="../media/image901.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47.png"/><Relationship Id="rId3" Type="http://schemas.openxmlformats.org/officeDocument/2006/relationships/oleObject" Target="../embeddings/oleObject3.bin"/><Relationship Id="rId7" Type="http://schemas.openxmlformats.org/officeDocument/2006/relationships/image" Target="../media/image12.wmf"/><Relationship Id="rId12" Type="http://schemas.openxmlformats.org/officeDocument/2006/relationships/image" Target="../media/image15.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14.wmf"/><Relationship Id="rId5" Type="http://schemas.openxmlformats.org/officeDocument/2006/relationships/oleObject" Target="../embeddings/oleObject4.bin"/><Relationship Id="rId10" Type="http://schemas.openxmlformats.org/officeDocument/2006/relationships/oleObject" Target="../embeddings/oleObject7.bin"/><Relationship Id="rId4" Type="http://schemas.openxmlformats.org/officeDocument/2006/relationships/image" Target="../media/image11.wmf"/><Relationship Id="rId9" Type="http://schemas.openxmlformats.org/officeDocument/2006/relationships/image" Target="../media/image13.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oleObject" Target="../embeddings/oleObject8.bin"/><Relationship Id="rId7" Type="http://schemas.openxmlformats.org/officeDocument/2006/relationships/image" Target="../media/image147.png"/><Relationship Id="rId12" Type="http://schemas.openxmlformats.org/officeDocument/2006/relationships/image" Target="../media/image149.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48.wmf"/><Relationship Id="rId4" Type="http://schemas.openxmlformats.org/officeDocument/2006/relationships/image" Target="../media/image9.wmf"/><Relationship Id="rId9" Type="http://schemas.openxmlformats.org/officeDocument/2006/relationships/oleObject" Target="../embeddings/oleObject11.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50.wmf"/></Relationships>
</file>

<file path=ppt/slides/_rels/slide28.xml.rels><?xml version="1.0" encoding="UTF-8" standalone="yes"?>
<Relationships xmlns="http://schemas.openxmlformats.org/package/2006/relationships"><Relationship Id="rId3" Type="http://schemas.openxmlformats.org/officeDocument/2006/relationships/image" Target="../media/image1041.png"/><Relationship Id="rId7" Type="http://schemas.openxmlformats.org/officeDocument/2006/relationships/image" Target="../media/image152.gif"/><Relationship Id="rId2" Type="http://schemas.openxmlformats.org/officeDocument/2006/relationships/image" Target="../media/image1031.png"/><Relationship Id="rId1" Type="http://schemas.openxmlformats.org/officeDocument/2006/relationships/slideLayout" Target="../slideLayouts/slideLayout2.xml"/><Relationship Id="rId6" Type="http://schemas.openxmlformats.org/officeDocument/2006/relationships/image" Target="../media/image151.jpeg"/><Relationship Id="rId5" Type="http://schemas.openxmlformats.org/officeDocument/2006/relationships/image" Target="../media/image1061.png"/><Relationship Id="rId4" Type="http://schemas.openxmlformats.org/officeDocument/2006/relationships/image" Target="../media/image1051.png"/></Relationships>
</file>

<file path=ppt/slides/_rels/slide29.xml.rels><?xml version="1.0" encoding="UTF-8" standalone="yes"?>
<Relationships xmlns="http://schemas.openxmlformats.org/package/2006/relationships"><Relationship Id="rId8" Type="http://schemas.openxmlformats.org/officeDocument/2006/relationships/image" Target="../media/image1141.png"/><Relationship Id="rId3" Type="http://schemas.openxmlformats.org/officeDocument/2006/relationships/image" Target="../media/image1091.png"/><Relationship Id="rId7" Type="http://schemas.openxmlformats.org/officeDocument/2006/relationships/image" Target="../media/image113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21.png"/><Relationship Id="rId11" Type="http://schemas.openxmlformats.org/officeDocument/2006/relationships/image" Target="../media/image1171.png"/><Relationship Id="rId5" Type="http://schemas.openxmlformats.org/officeDocument/2006/relationships/image" Target="../media/image1112.png"/><Relationship Id="rId10" Type="http://schemas.openxmlformats.org/officeDocument/2006/relationships/image" Target="../media/image1161.png"/><Relationship Id="rId4" Type="http://schemas.openxmlformats.org/officeDocument/2006/relationships/image" Target="../media/image1101.png"/><Relationship Id="rId9" Type="http://schemas.openxmlformats.org/officeDocument/2006/relationships/image" Target="../media/image1151.png"/></Relationships>
</file>

<file path=ppt/slides/_rels/slide3.xml.rels><?xml version="1.0" encoding="UTF-8" standalone="yes"?>
<Relationships xmlns="http://schemas.openxmlformats.org/package/2006/relationships"><Relationship Id="rId8" Type="http://schemas.openxmlformats.org/officeDocument/2006/relationships/image" Target="../media/image33.png"/><Relationship Id="rId7" Type="http://schemas.openxmlformats.org/officeDocument/2006/relationships/image" Target="../media/image32.png"/><Relationship Id="rId1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9" Type="http://schemas.openxmlformats.org/officeDocument/2006/relationships/image" Target="../media/image34.png"/></Relationships>
</file>

<file path=ppt/slides/_rels/slide30.xml.rels><?xml version="1.0" encoding="UTF-8" standalone="yes"?>
<Relationships xmlns="http://schemas.openxmlformats.org/package/2006/relationships"><Relationship Id="rId3" Type="http://schemas.openxmlformats.org/officeDocument/2006/relationships/image" Target="../media/image1161.png"/><Relationship Id="rId2" Type="http://schemas.openxmlformats.org/officeDocument/2006/relationships/image" Target="../media/image1091.png"/><Relationship Id="rId1" Type="http://schemas.openxmlformats.org/officeDocument/2006/relationships/slideLayout" Target="../slideLayouts/slideLayout2.xml"/><Relationship Id="rId6" Type="http://schemas.openxmlformats.org/officeDocument/2006/relationships/image" Target="../media/image1181.png"/><Relationship Id="rId5" Type="http://schemas.openxmlformats.org/officeDocument/2006/relationships/image" Target="../media/image1171.png"/><Relationship Id="rId4" Type="http://schemas.openxmlformats.org/officeDocument/2006/relationships/image" Target="../media/image1101.png"/></Relationships>
</file>

<file path=ppt/slides/_rels/slide31.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13.png"/><Relationship Id="rId4" Type="http://schemas.openxmlformats.org/officeDocument/2006/relationships/image" Target="../media/image1201.png"/></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158.png"/><Relationship Id="rId18" Type="http://schemas.openxmlformats.org/officeDocument/2006/relationships/image" Target="../media/image1313.png"/><Relationship Id="rId3" Type="http://schemas.openxmlformats.org/officeDocument/2006/relationships/slideLayout" Target="../slideLayouts/slideLayout2.xml"/><Relationship Id="rId7" Type="http://schemas.openxmlformats.org/officeDocument/2006/relationships/image" Target="../media/image157.png"/><Relationship Id="rId12" Type="http://schemas.openxmlformats.org/officeDocument/2006/relationships/oleObject" Target="../embeddings/oleObject17.bin"/><Relationship Id="rId17" Type="http://schemas.openxmlformats.org/officeDocument/2006/relationships/image" Target="../media/image1301.png"/><Relationship Id="rId2" Type="http://schemas.openxmlformats.org/officeDocument/2006/relationships/tags" Target="../tags/tag12.xml"/><Relationship Id="rId16" Type="http://schemas.openxmlformats.org/officeDocument/2006/relationships/image" Target="../media/image1291.png"/><Relationship Id="rId20" Type="http://schemas.openxmlformats.org/officeDocument/2006/relationships/image" Target="../media/image1331.png"/><Relationship Id="rId1" Type="http://schemas.openxmlformats.org/officeDocument/2006/relationships/vmlDrawing" Target="../drawings/vmlDrawing5.vml"/><Relationship Id="rId6" Type="http://schemas.openxmlformats.org/officeDocument/2006/relationships/image" Target="../media/image154.wmf"/><Relationship Id="rId11" Type="http://schemas.openxmlformats.org/officeDocument/2006/relationships/image" Target="../media/image156.wmf"/><Relationship Id="rId5" Type="http://schemas.openxmlformats.org/officeDocument/2006/relationships/oleObject" Target="../embeddings/oleObject14.bin"/><Relationship Id="rId15" Type="http://schemas.openxmlformats.org/officeDocument/2006/relationships/image" Target="../media/image1281.png"/><Relationship Id="rId10" Type="http://schemas.openxmlformats.org/officeDocument/2006/relationships/oleObject" Target="../embeddings/oleObject16.bin"/><Relationship Id="rId19" Type="http://schemas.openxmlformats.org/officeDocument/2006/relationships/image" Target="../media/image1321.png"/><Relationship Id="rId4" Type="http://schemas.openxmlformats.org/officeDocument/2006/relationships/notesSlide" Target="../notesSlides/notesSlide5.xml"/><Relationship Id="rId9" Type="http://schemas.openxmlformats.org/officeDocument/2006/relationships/image" Target="../media/image155.wmf"/><Relationship Id="rId14" Type="http://schemas.openxmlformats.org/officeDocument/2006/relationships/image" Target="../media/image15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1351.png"/><Relationship Id="rId4" Type="http://schemas.openxmlformats.org/officeDocument/2006/relationships/image" Target="../media/image13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361.png"/></Relationships>
</file>

<file path=ppt/slides/_rels/slide37.xml.rels><?xml version="1.0" encoding="UTF-8" standalone="yes"?>
<Relationships xmlns="http://schemas.openxmlformats.org/package/2006/relationships"><Relationship Id="rId8" Type="http://schemas.openxmlformats.org/officeDocument/2006/relationships/image" Target="../media/image161.wmf"/><Relationship Id="rId13" Type="http://schemas.openxmlformats.org/officeDocument/2006/relationships/image" Target="../media/image1431.png"/><Relationship Id="rId18" Type="http://schemas.openxmlformats.org/officeDocument/2006/relationships/image" Target="../media/image1461.png"/><Relationship Id="rId3" Type="http://schemas.openxmlformats.org/officeDocument/2006/relationships/slideLayout" Target="../slideLayouts/slideLayout6.xml"/><Relationship Id="rId21" Type="http://schemas.openxmlformats.org/officeDocument/2006/relationships/image" Target="../media/image149.png"/><Relationship Id="rId7" Type="http://schemas.openxmlformats.org/officeDocument/2006/relationships/oleObject" Target="../embeddings/oleObject19.bin"/><Relationship Id="rId12" Type="http://schemas.openxmlformats.org/officeDocument/2006/relationships/image" Target="../media/image1421.png"/><Relationship Id="rId17" Type="http://schemas.openxmlformats.org/officeDocument/2006/relationships/image" Target="../media/image1451.png"/><Relationship Id="rId2" Type="http://schemas.openxmlformats.org/officeDocument/2006/relationships/tags" Target="../tags/tag15.xml"/><Relationship Id="rId16" Type="http://schemas.openxmlformats.org/officeDocument/2006/relationships/image" Target="../media/image163.wmf"/><Relationship Id="rId20" Type="http://schemas.openxmlformats.org/officeDocument/2006/relationships/image" Target="../media/image148.png"/><Relationship Id="rId1" Type="http://schemas.openxmlformats.org/officeDocument/2006/relationships/vmlDrawing" Target="../drawings/vmlDrawing6.vml"/><Relationship Id="rId6" Type="http://schemas.openxmlformats.org/officeDocument/2006/relationships/image" Target="../media/image160.wmf"/><Relationship Id="rId11" Type="http://schemas.openxmlformats.org/officeDocument/2006/relationships/image" Target="../media/image1413.png"/><Relationship Id="rId24" Type="http://schemas.openxmlformats.org/officeDocument/2006/relationships/image" Target="../media/image152.png"/><Relationship Id="rId5" Type="http://schemas.openxmlformats.org/officeDocument/2006/relationships/oleObject" Target="../embeddings/oleObject18.bin"/><Relationship Id="rId15" Type="http://schemas.openxmlformats.org/officeDocument/2006/relationships/oleObject" Target="../embeddings/oleObject21.bin"/><Relationship Id="rId23" Type="http://schemas.openxmlformats.org/officeDocument/2006/relationships/image" Target="../media/image151.png"/><Relationship Id="rId10" Type="http://schemas.openxmlformats.org/officeDocument/2006/relationships/image" Target="../media/image162.wmf"/><Relationship Id="rId19" Type="http://schemas.openxmlformats.org/officeDocument/2006/relationships/image" Target="../media/image1471.png"/><Relationship Id="rId4" Type="http://schemas.openxmlformats.org/officeDocument/2006/relationships/notesSlide" Target="../notesSlides/notesSlide8.xml"/><Relationship Id="rId9" Type="http://schemas.openxmlformats.org/officeDocument/2006/relationships/oleObject" Target="../embeddings/oleObject20.bin"/><Relationship Id="rId14" Type="http://schemas.openxmlformats.org/officeDocument/2006/relationships/image" Target="../media/image1441.png"/><Relationship Id="rId22" Type="http://schemas.openxmlformats.org/officeDocument/2006/relationships/image" Target="../media/image150.png"/></Relationships>
</file>

<file path=ppt/slides/_rels/slide38.xml.rels><?xml version="1.0" encoding="UTF-8" standalone="yes"?>
<Relationships xmlns="http://schemas.openxmlformats.org/package/2006/relationships"><Relationship Id="rId8" Type="http://schemas.openxmlformats.org/officeDocument/2006/relationships/image" Target="../media/image161.wmf"/><Relationship Id="rId13" Type="http://schemas.openxmlformats.org/officeDocument/2006/relationships/image" Target="../media/image1431.png"/><Relationship Id="rId18" Type="http://schemas.openxmlformats.org/officeDocument/2006/relationships/image" Target="../media/image152.png"/><Relationship Id="rId3" Type="http://schemas.openxmlformats.org/officeDocument/2006/relationships/slideLayout" Target="../slideLayouts/slideLayout6.xml"/><Relationship Id="rId7" Type="http://schemas.openxmlformats.org/officeDocument/2006/relationships/oleObject" Target="../embeddings/oleObject23.bin"/><Relationship Id="rId12" Type="http://schemas.openxmlformats.org/officeDocument/2006/relationships/image" Target="../media/image1421.png"/><Relationship Id="rId17" Type="http://schemas.openxmlformats.org/officeDocument/2006/relationships/image" Target="../media/image151.png"/><Relationship Id="rId2" Type="http://schemas.openxmlformats.org/officeDocument/2006/relationships/tags" Target="../tags/tag16.xml"/><Relationship Id="rId16" Type="http://schemas.openxmlformats.org/officeDocument/2006/relationships/image" Target="../media/image163.wmf"/><Relationship Id="rId1" Type="http://schemas.openxmlformats.org/officeDocument/2006/relationships/vmlDrawing" Target="../drawings/vmlDrawing7.vml"/><Relationship Id="rId6" Type="http://schemas.openxmlformats.org/officeDocument/2006/relationships/image" Target="../media/image160.wmf"/><Relationship Id="rId11" Type="http://schemas.openxmlformats.org/officeDocument/2006/relationships/image" Target="../media/image1413.png"/><Relationship Id="rId5" Type="http://schemas.openxmlformats.org/officeDocument/2006/relationships/oleObject" Target="../embeddings/oleObject22.bin"/><Relationship Id="rId15" Type="http://schemas.openxmlformats.org/officeDocument/2006/relationships/oleObject" Target="../embeddings/oleObject25.bin"/><Relationship Id="rId10" Type="http://schemas.openxmlformats.org/officeDocument/2006/relationships/image" Target="../media/image162.wmf"/><Relationship Id="rId4" Type="http://schemas.openxmlformats.org/officeDocument/2006/relationships/notesSlide" Target="../notesSlides/notesSlide9.xml"/><Relationship Id="rId9" Type="http://schemas.openxmlformats.org/officeDocument/2006/relationships/oleObject" Target="../embeddings/oleObject24.bin"/><Relationship Id="rId14" Type="http://schemas.openxmlformats.org/officeDocument/2006/relationships/image" Target="../media/image1441.png"/></Relationships>
</file>

<file path=ppt/slides/_rels/slide39.xml.rels><?xml version="1.0" encoding="UTF-8" standalone="yes"?>
<Relationships xmlns="http://schemas.openxmlformats.org/package/2006/relationships"><Relationship Id="rId8" Type="http://schemas.openxmlformats.org/officeDocument/2006/relationships/image" Target="../media/image161.wmf"/><Relationship Id="rId13" Type="http://schemas.openxmlformats.org/officeDocument/2006/relationships/image" Target="../media/image1431.png"/><Relationship Id="rId3" Type="http://schemas.openxmlformats.org/officeDocument/2006/relationships/slideLayout" Target="../slideLayouts/slideLayout2.xml"/><Relationship Id="rId7" Type="http://schemas.openxmlformats.org/officeDocument/2006/relationships/oleObject" Target="../embeddings/oleObject27.bin"/><Relationship Id="rId12" Type="http://schemas.openxmlformats.org/officeDocument/2006/relationships/image" Target="../media/image1421.png"/><Relationship Id="rId17" Type="http://schemas.openxmlformats.org/officeDocument/2006/relationships/image" Target="../media/image1441.png"/><Relationship Id="rId2" Type="http://schemas.openxmlformats.org/officeDocument/2006/relationships/tags" Target="../tags/tag17.xml"/><Relationship Id="rId16" Type="http://schemas.openxmlformats.org/officeDocument/2006/relationships/image" Target="../media/image1531.png"/><Relationship Id="rId1" Type="http://schemas.openxmlformats.org/officeDocument/2006/relationships/vmlDrawing" Target="../drawings/vmlDrawing8.vml"/><Relationship Id="rId6" Type="http://schemas.openxmlformats.org/officeDocument/2006/relationships/image" Target="../media/image160.wmf"/><Relationship Id="rId11" Type="http://schemas.openxmlformats.org/officeDocument/2006/relationships/image" Target="../media/image1413.png"/><Relationship Id="rId5" Type="http://schemas.openxmlformats.org/officeDocument/2006/relationships/oleObject" Target="../embeddings/oleObject26.bin"/><Relationship Id="rId15" Type="http://schemas.openxmlformats.org/officeDocument/2006/relationships/image" Target="../media/image163.wmf"/><Relationship Id="rId10" Type="http://schemas.openxmlformats.org/officeDocument/2006/relationships/image" Target="../media/image162.wmf"/><Relationship Id="rId4" Type="http://schemas.openxmlformats.org/officeDocument/2006/relationships/notesSlide" Target="../notesSlides/notesSlide10.xml"/><Relationship Id="rId9" Type="http://schemas.openxmlformats.org/officeDocument/2006/relationships/oleObject" Target="../embeddings/oleObject28.bin"/><Relationship Id="rId14" Type="http://schemas.openxmlformats.org/officeDocument/2006/relationships/oleObject" Target="../embeddings/oleObject29.bin"/></Relationships>
</file>

<file path=ppt/slides/_rels/slide4.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5.png"/><Relationship Id="rId10" Type="http://schemas.openxmlformats.org/officeDocument/2006/relationships/image" Target="../media/image35.png"/><Relationship Id="rId9" Type="http://schemas.openxmlformats.org/officeDocument/2006/relationships/image" Target="../media/image34.png"/><Relationship Id="rId14" Type="http://schemas.openxmlformats.org/officeDocument/2006/relationships/image" Target="../media/image4.jpeg"/></Relationships>
</file>

<file path=ppt/slides/_rels/slide40.xml.rels><?xml version="1.0" encoding="UTF-8" standalone="yes"?>
<Relationships xmlns="http://schemas.openxmlformats.org/package/2006/relationships"><Relationship Id="rId3" Type="http://schemas.openxmlformats.org/officeDocument/2006/relationships/image" Target="../media/image1551.png"/><Relationship Id="rId2" Type="http://schemas.openxmlformats.org/officeDocument/2006/relationships/image" Target="../media/image154.png"/><Relationship Id="rId1" Type="http://schemas.openxmlformats.org/officeDocument/2006/relationships/slideLayout" Target="../slideLayouts/slideLayout2.xml"/><Relationship Id="rId4" Type="http://schemas.openxmlformats.org/officeDocument/2006/relationships/image" Target="../media/image156.png"/></Relationships>
</file>

<file path=ppt/slides/_rels/slide41.xml.rels><?xml version="1.0" encoding="UTF-8" standalone="yes"?>
<Relationships xmlns="http://schemas.openxmlformats.org/package/2006/relationships"><Relationship Id="rId3" Type="http://schemas.openxmlformats.org/officeDocument/2006/relationships/image" Target="../media/image1581.png"/><Relationship Id="rId2" Type="http://schemas.openxmlformats.org/officeDocument/2006/relationships/image" Target="../media/image1571.png"/><Relationship Id="rId1" Type="http://schemas.openxmlformats.org/officeDocument/2006/relationships/slideLayout" Target="../slideLayouts/slideLayout2.xml"/><Relationship Id="rId4" Type="http://schemas.openxmlformats.org/officeDocument/2006/relationships/image" Target="../media/image1591.png"/></Relationships>
</file>

<file path=ppt/slides/_rels/slide42.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60.png"/><Relationship Id="rId1" Type="http://schemas.openxmlformats.org/officeDocument/2006/relationships/slideLayout" Target="../slideLayouts/slideLayout2.xml"/><Relationship Id="rId5" Type="http://schemas.openxmlformats.org/officeDocument/2006/relationships/image" Target="../media/image163.png"/><Relationship Id="rId4" Type="http://schemas.openxmlformats.org/officeDocument/2006/relationships/image" Target="../media/image164.png"/></Relationships>
</file>

<file path=ppt/slides/_rels/slide43.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image" Target="../media/image1641.png"/><Relationship Id="rId1" Type="http://schemas.openxmlformats.org/officeDocument/2006/relationships/slideLayout" Target="../slideLayouts/slideLayout2.xml"/><Relationship Id="rId4" Type="http://schemas.openxmlformats.org/officeDocument/2006/relationships/image" Target="../media/image166.png"/></Relationships>
</file>

<file path=ppt/slides/_rels/slide44.xml.rels><?xml version="1.0" encoding="UTF-8" standalone="yes"?>
<Relationships xmlns="http://schemas.openxmlformats.org/package/2006/relationships"><Relationship Id="rId3" Type="http://schemas.openxmlformats.org/officeDocument/2006/relationships/image" Target="../media/image1581.png"/><Relationship Id="rId2" Type="http://schemas.openxmlformats.org/officeDocument/2006/relationships/image" Target="../media/image167.png"/><Relationship Id="rId1" Type="http://schemas.openxmlformats.org/officeDocument/2006/relationships/slideLayout" Target="../slideLayouts/slideLayout2.xml"/><Relationship Id="rId4" Type="http://schemas.openxmlformats.org/officeDocument/2006/relationships/image" Target="../media/image168.png"/></Relationships>
</file>

<file path=ppt/slides/_rels/slide45.xml.rels><?xml version="1.0" encoding="UTF-8" standalone="yes"?>
<Relationships xmlns="http://schemas.openxmlformats.org/package/2006/relationships"><Relationship Id="rId2" Type="http://schemas.openxmlformats.org/officeDocument/2006/relationships/image" Target="../media/image16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172.png"/></Relationships>
</file>

<file path=ppt/slides/_rels/slide47.xml.rels><?xml version="1.0" encoding="UTF-8" standalone="yes"?>
<Relationships xmlns="http://schemas.openxmlformats.org/package/2006/relationships"><Relationship Id="rId3" Type="http://schemas.openxmlformats.org/officeDocument/2006/relationships/image" Target="../media/image173.png"/><Relationship Id="rId2" Type="http://schemas.openxmlformats.org/officeDocument/2006/relationships/image" Target="../media/image167.png"/><Relationship Id="rId1" Type="http://schemas.openxmlformats.org/officeDocument/2006/relationships/slideLayout" Target="../slideLayouts/slideLayout2.xml"/><Relationship Id="rId4" Type="http://schemas.openxmlformats.org/officeDocument/2006/relationships/image" Target="../media/image156.png"/></Relationships>
</file>

<file path=ppt/slides/_rels/slide48.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image" Target="../media/image174.png"/><Relationship Id="rId1" Type="http://schemas.openxmlformats.org/officeDocument/2006/relationships/slideLayout" Target="../slideLayouts/slideLayout2.xml"/><Relationship Id="rId4" Type="http://schemas.openxmlformats.org/officeDocument/2006/relationships/image" Target="../media/image176.png"/></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oleObject" Target="../embeddings/oleObject33.bin"/><Relationship Id="rId3" Type="http://schemas.openxmlformats.org/officeDocument/2006/relationships/notesSlide" Target="../notesSlides/notesSlide11.xml"/><Relationship Id="rId7" Type="http://schemas.openxmlformats.org/officeDocument/2006/relationships/image" Target="../media/image161.wmf"/><Relationship Id="rId12" Type="http://schemas.openxmlformats.org/officeDocument/2006/relationships/image" Target="../media/image1431.png"/><Relationship Id="rId2" Type="http://schemas.openxmlformats.org/officeDocument/2006/relationships/slideLayout" Target="../slideLayouts/slideLayout2.xml"/><Relationship Id="rId16" Type="http://schemas.openxmlformats.org/officeDocument/2006/relationships/image" Target="../media/image1441.png"/><Relationship Id="rId1" Type="http://schemas.openxmlformats.org/officeDocument/2006/relationships/vmlDrawing" Target="../drawings/vmlDrawing9.vml"/><Relationship Id="rId6" Type="http://schemas.openxmlformats.org/officeDocument/2006/relationships/oleObject" Target="../embeddings/oleObject31.bin"/><Relationship Id="rId11" Type="http://schemas.openxmlformats.org/officeDocument/2006/relationships/image" Target="../media/image1421.png"/><Relationship Id="rId5" Type="http://schemas.openxmlformats.org/officeDocument/2006/relationships/image" Target="../media/image160.wmf"/><Relationship Id="rId15" Type="http://schemas.openxmlformats.org/officeDocument/2006/relationships/image" Target="../media/image1531.png"/><Relationship Id="rId10" Type="http://schemas.openxmlformats.org/officeDocument/2006/relationships/image" Target="../media/image1413.png"/><Relationship Id="rId4" Type="http://schemas.openxmlformats.org/officeDocument/2006/relationships/oleObject" Target="../embeddings/oleObject30.bin"/><Relationship Id="rId9" Type="http://schemas.openxmlformats.org/officeDocument/2006/relationships/image" Target="../media/image162.wmf"/><Relationship Id="rId14" Type="http://schemas.openxmlformats.org/officeDocument/2006/relationships/image" Target="../media/image163.wm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image" Target="../media/image17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8" Type="http://schemas.openxmlformats.org/officeDocument/2006/relationships/image" Target="../media/image610.png"/><Relationship Id="rId13" Type="http://schemas.openxmlformats.org/officeDocument/2006/relationships/customXml" Target="../ink/ink206.xml"/><Relationship Id="rId26" Type="http://schemas.openxmlformats.org/officeDocument/2006/relationships/image" Target="../media/image1510.png"/><Relationship Id="rId3" Type="http://schemas.openxmlformats.org/officeDocument/2006/relationships/customXml" Target="../ink/ink202.xml"/><Relationship Id="rId21" Type="http://schemas.openxmlformats.org/officeDocument/2006/relationships/customXml" Target="../ink/ink208.xml"/><Relationship Id="rId7" Type="http://schemas.openxmlformats.org/officeDocument/2006/relationships/customXml" Target="../ink/ink203.xml"/><Relationship Id="rId12" Type="http://schemas.openxmlformats.org/officeDocument/2006/relationships/image" Target="../media/image810.png"/><Relationship Id="rId25" Type="http://schemas.openxmlformats.org/officeDocument/2006/relationships/customXml" Target="../ink/ink210.xml"/><Relationship Id="rId2" Type="http://schemas.openxmlformats.org/officeDocument/2006/relationships/slideLayout" Target="../slideLayouts/slideLayout2.xml"/><Relationship Id="rId20" Type="http://schemas.openxmlformats.org/officeDocument/2006/relationships/image" Target="../media/image1210.png"/><Relationship Id="rId29" Type="http://schemas.openxmlformats.org/officeDocument/2006/relationships/image" Target="../media/image4.jpeg"/><Relationship Id="rId1" Type="http://schemas.openxmlformats.org/officeDocument/2006/relationships/tags" Target="../tags/tag18.xml"/><Relationship Id="rId6" Type="http://schemas.openxmlformats.org/officeDocument/2006/relationships/image" Target="../media/image510.png"/><Relationship Id="rId11" Type="http://schemas.openxmlformats.org/officeDocument/2006/relationships/customXml" Target="../ink/ink205.xml"/><Relationship Id="rId24" Type="http://schemas.openxmlformats.org/officeDocument/2006/relationships/image" Target="../media/image1410.png"/><Relationship Id="rId15" Type="http://schemas.openxmlformats.org/officeDocument/2006/relationships/customXml" Target="../ink/ink207.xml"/><Relationship Id="rId23" Type="http://schemas.openxmlformats.org/officeDocument/2006/relationships/customXml" Target="../ink/ink209.xml"/><Relationship Id="rId28" Type="http://schemas.openxmlformats.org/officeDocument/2006/relationships/image" Target="../media/image1611.png"/><Relationship Id="rId10" Type="http://schemas.openxmlformats.org/officeDocument/2006/relationships/image" Target="../media/image710.png"/><Relationship Id="rId9" Type="http://schemas.openxmlformats.org/officeDocument/2006/relationships/customXml" Target="../ink/ink204.xml"/><Relationship Id="rId14" Type="http://schemas.openxmlformats.org/officeDocument/2006/relationships/image" Target="../media/image910.png"/><Relationship Id="rId22" Type="http://schemas.openxmlformats.org/officeDocument/2006/relationships/image" Target="../media/image1310.png"/><Relationship Id="rId27" Type="http://schemas.openxmlformats.org/officeDocument/2006/relationships/customXml" Target="../ink/ink211.xml"/><Relationship Id="rId30" Type="http://schemas.openxmlformats.org/officeDocument/2006/relationships/image" Target="../media/image5.png"/></Relationships>
</file>

<file path=ppt/slides/_rels/slide54.xml.rels><?xml version="1.0" encoding="UTF-8" standalone="yes"?>
<Relationships xmlns="http://schemas.openxmlformats.org/package/2006/relationships"><Relationship Id="rId8" Type="http://schemas.openxmlformats.org/officeDocument/2006/relationships/image" Target="../media/image610.png"/><Relationship Id="rId13" Type="http://schemas.openxmlformats.org/officeDocument/2006/relationships/customXml" Target="../ink/ink216.xml"/><Relationship Id="rId18" Type="http://schemas.openxmlformats.org/officeDocument/2006/relationships/image" Target="../media/image2010.png"/><Relationship Id="rId26" Type="http://schemas.openxmlformats.org/officeDocument/2006/relationships/image" Target="../media/image1510.png"/><Relationship Id="rId3" Type="http://schemas.openxmlformats.org/officeDocument/2006/relationships/customXml" Target="../ink/ink212.xml"/><Relationship Id="rId21" Type="http://schemas.openxmlformats.org/officeDocument/2006/relationships/customXml" Target="../ink/ink220.xml"/><Relationship Id="rId7" Type="http://schemas.openxmlformats.org/officeDocument/2006/relationships/customXml" Target="../ink/ink213.xml"/><Relationship Id="rId12" Type="http://schemas.openxmlformats.org/officeDocument/2006/relationships/image" Target="../media/image810.png"/><Relationship Id="rId17" Type="http://schemas.openxmlformats.org/officeDocument/2006/relationships/customXml" Target="../ink/ink218.xml"/><Relationship Id="rId25" Type="http://schemas.openxmlformats.org/officeDocument/2006/relationships/customXml" Target="../ink/ink222.xml"/><Relationship Id="rId2" Type="http://schemas.openxmlformats.org/officeDocument/2006/relationships/slideLayout" Target="../slideLayouts/slideLayout2.xml"/><Relationship Id="rId16" Type="http://schemas.openxmlformats.org/officeDocument/2006/relationships/image" Target="../media/image180.png"/><Relationship Id="rId20" Type="http://schemas.openxmlformats.org/officeDocument/2006/relationships/image" Target="../media/image1210.png"/><Relationship Id="rId29" Type="http://schemas.openxmlformats.org/officeDocument/2006/relationships/image" Target="../media/image4.jpeg"/><Relationship Id="rId1" Type="http://schemas.openxmlformats.org/officeDocument/2006/relationships/tags" Target="../tags/tag19.xml"/><Relationship Id="rId6" Type="http://schemas.openxmlformats.org/officeDocument/2006/relationships/image" Target="../media/image510.png"/><Relationship Id="rId11" Type="http://schemas.openxmlformats.org/officeDocument/2006/relationships/customXml" Target="../ink/ink215.xml"/><Relationship Id="rId24" Type="http://schemas.openxmlformats.org/officeDocument/2006/relationships/image" Target="../media/image1410.png"/><Relationship Id="rId15" Type="http://schemas.openxmlformats.org/officeDocument/2006/relationships/customXml" Target="../ink/ink217.xml"/><Relationship Id="rId23" Type="http://schemas.openxmlformats.org/officeDocument/2006/relationships/customXml" Target="../ink/ink221.xml"/><Relationship Id="rId28" Type="http://schemas.openxmlformats.org/officeDocument/2006/relationships/image" Target="../media/image1611.png"/><Relationship Id="rId10" Type="http://schemas.openxmlformats.org/officeDocument/2006/relationships/image" Target="../media/image710.png"/><Relationship Id="rId19" Type="http://schemas.openxmlformats.org/officeDocument/2006/relationships/customXml" Target="../ink/ink219.xml"/><Relationship Id="rId9" Type="http://schemas.openxmlformats.org/officeDocument/2006/relationships/customXml" Target="../ink/ink214.xml"/><Relationship Id="rId14" Type="http://schemas.openxmlformats.org/officeDocument/2006/relationships/image" Target="../media/image910.png"/><Relationship Id="rId22" Type="http://schemas.openxmlformats.org/officeDocument/2006/relationships/image" Target="../media/image1310.png"/><Relationship Id="rId27" Type="http://schemas.openxmlformats.org/officeDocument/2006/relationships/customXml" Target="../ink/ink223.xml"/><Relationship Id="rId30" Type="http://schemas.openxmlformats.org/officeDocument/2006/relationships/image" Target="../media/image180.png"/></Relationships>
</file>

<file path=ppt/slides/_rels/slide55.xml.rels><?xml version="1.0" encoding="UTF-8" standalone="yes"?>
<Relationships xmlns="http://schemas.openxmlformats.org/package/2006/relationships"><Relationship Id="rId8" Type="http://schemas.openxmlformats.org/officeDocument/2006/relationships/image" Target="../media/image810.png"/><Relationship Id="rId13" Type="http://schemas.openxmlformats.org/officeDocument/2006/relationships/customXml" Target="../ink/ink228.xml"/><Relationship Id="rId18" Type="http://schemas.openxmlformats.org/officeDocument/2006/relationships/image" Target="../media/image230.png"/><Relationship Id="rId26" Type="http://schemas.openxmlformats.org/officeDocument/2006/relationships/image" Target="../media/image270.png"/><Relationship Id="rId3" Type="http://schemas.openxmlformats.org/officeDocument/2006/relationships/customXml" Target="../ink/ink224.xml"/><Relationship Id="rId21" Type="http://schemas.openxmlformats.org/officeDocument/2006/relationships/customXml" Target="../ink/ink232.xml"/><Relationship Id="rId7" Type="http://schemas.openxmlformats.org/officeDocument/2006/relationships/customXml" Target="../ink/ink225.xml"/><Relationship Id="rId12" Type="http://schemas.openxmlformats.org/officeDocument/2006/relationships/image" Target="../media/image209.png"/><Relationship Id="rId17" Type="http://schemas.openxmlformats.org/officeDocument/2006/relationships/customXml" Target="../ink/ink230.xml"/><Relationship Id="rId25" Type="http://schemas.openxmlformats.org/officeDocument/2006/relationships/customXml" Target="../ink/ink234.xml"/><Relationship Id="rId2" Type="http://schemas.openxmlformats.org/officeDocument/2006/relationships/slideLayout" Target="../slideLayouts/slideLayout2.xml"/><Relationship Id="rId16" Type="http://schemas.openxmlformats.org/officeDocument/2006/relationships/image" Target="../media/image220.png"/><Relationship Id="rId20" Type="http://schemas.openxmlformats.org/officeDocument/2006/relationships/image" Target="../media/image240.png"/><Relationship Id="rId1" Type="http://schemas.openxmlformats.org/officeDocument/2006/relationships/tags" Target="../tags/tag20.xml"/><Relationship Id="rId6" Type="http://schemas.openxmlformats.org/officeDocument/2006/relationships/image" Target="../media/image710.png"/><Relationship Id="rId11" Type="http://schemas.openxmlformats.org/officeDocument/2006/relationships/customXml" Target="../ink/ink227.xml"/><Relationship Id="rId24" Type="http://schemas.openxmlformats.org/officeDocument/2006/relationships/image" Target="../media/image260.png"/><Relationship Id="rId15" Type="http://schemas.openxmlformats.org/officeDocument/2006/relationships/customXml" Target="../ink/ink229.xml"/><Relationship Id="rId23" Type="http://schemas.openxmlformats.org/officeDocument/2006/relationships/customXml" Target="../ink/ink233.xml"/><Relationship Id="rId28" Type="http://schemas.openxmlformats.org/officeDocument/2006/relationships/image" Target="../media/image280.png"/><Relationship Id="rId10" Type="http://schemas.openxmlformats.org/officeDocument/2006/relationships/image" Target="../media/image910.png"/><Relationship Id="rId19" Type="http://schemas.openxmlformats.org/officeDocument/2006/relationships/customXml" Target="../ink/ink231.xml"/><Relationship Id="rId9" Type="http://schemas.openxmlformats.org/officeDocument/2006/relationships/customXml" Target="../ink/ink226.xml"/><Relationship Id="rId14" Type="http://schemas.openxmlformats.org/officeDocument/2006/relationships/image" Target="../media/image213.png"/><Relationship Id="rId22" Type="http://schemas.openxmlformats.org/officeDocument/2006/relationships/image" Target="../media/image250.png"/><Relationship Id="rId27" Type="http://schemas.openxmlformats.org/officeDocument/2006/relationships/customXml" Target="../ink/ink23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330.png"/><Relationship Id="rId13" Type="http://schemas.openxmlformats.org/officeDocument/2006/relationships/image" Target="../media/image380.png"/><Relationship Id="rId7" Type="http://schemas.openxmlformats.org/officeDocument/2006/relationships/image" Target="../media/image320.png"/><Relationship Id="rId12" Type="http://schemas.openxmlformats.org/officeDocument/2006/relationships/image" Target="../media/image370.png"/><Relationship Id="rId2" Type="http://schemas.openxmlformats.org/officeDocument/2006/relationships/slideLayout" Target="../slideLayouts/slideLayout2.xml"/><Relationship Id="rId16" Type="http://schemas.openxmlformats.org/officeDocument/2006/relationships/image" Target="../media/image181.jpeg"/><Relationship Id="rId1" Type="http://schemas.openxmlformats.org/officeDocument/2006/relationships/tags" Target="../tags/tag21.xml"/><Relationship Id="rId6" Type="http://schemas.openxmlformats.org/officeDocument/2006/relationships/image" Target="../media/image310.png"/><Relationship Id="rId11" Type="http://schemas.openxmlformats.org/officeDocument/2006/relationships/image" Target="../media/image360.png"/><Relationship Id="rId5" Type="http://schemas.openxmlformats.org/officeDocument/2006/relationships/image" Target="../media/image300.png"/><Relationship Id="rId15" Type="http://schemas.openxmlformats.org/officeDocument/2006/relationships/image" Target="../media/image5.png"/><Relationship Id="rId10" Type="http://schemas.openxmlformats.org/officeDocument/2006/relationships/image" Target="../media/image350.png"/><Relationship Id="rId9" Type="http://schemas.openxmlformats.org/officeDocument/2006/relationships/image" Target="../media/image340.png"/><Relationship Id="rId14" Type="http://schemas.openxmlformats.org/officeDocument/2006/relationships/image" Target="../media/image4.jpeg"/></Relationships>
</file>

<file path=ppt/slides/_rels/slide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5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8" Type="http://schemas.openxmlformats.org/officeDocument/2006/relationships/image" Target="../media/image420.png"/><Relationship Id="rId13" Type="http://schemas.openxmlformats.org/officeDocument/2006/relationships/customXml" Target="../ink/ink239.xml"/><Relationship Id="rId18" Type="http://schemas.openxmlformats.org/officeDocument/2006/relationships/image" Target="../media/image470.png"/><Relationship Id="rId26" Type="http://schemas.openxmlformats.org/officeDocument/2006/relationships/image" Target="../media/image512.png"/><Relationship Id="rId3" Type="http://schemas.openxmlformats.org/officeDocument/2006/relationships/image" Target="../media/image7.jpeg"/><Relationship Id="rId21" Type="http://schemas.openxmlformats.org/officeDocument/2006/relationships/customXml" Target="../ink/ink243.xml"/><Relationship Id="rId12" Type="http://schemas.openxmlformats.org/officeDocument/2006/relationships/image" Target="../media/image440.png"/><Relationship Id="rId17" Type="http://schemas.openxmlformats.org/officeDocument/2006/relationships/customXml" Target="../ink/ink241.xml"/><Relationship Id="rId25" Type="http://schemas.openxmlformats.org/officeDocument/2006/relationships/customXml" Target="../ink/ink245.xml"/><Relationship Id="rId2" Type="http://schemas.openxmlformats.org/officeDocument/2006/relationships/slideLayout" Target="../slideLayouts/slideLayout2.xml"/><Relationship Id="rId16" Type="http://schemas.openxmlformats.org/officeDocument/2006/relationships/image" Target="../media/image460.png"/><Relationship Id="rId20" Type="http://schemas.openxmlformats.org/officeDocument/2006/relationships/image" Target="../media/image480.png"/><Relationship Id="rId1" Type="http://schemas.openxmlformats.org/officeDocument/2006/relationships/tags" Target="../tags/tag24.xml"/><Relationship Id="rId11" Type="http://schemas.openxmlformats.org/officeDocument/2006/relationships/customXml" Target="../ink/ink238.xml"/><Relationship Id="rId24" Type="http://schemas.openxmlformats.org/officeDocument/2006/relationships/image" Target="../media/image500.png"/><Relationship Id="rId5" Type="http://schemas.openxmlformats.org/officeDocument/2006/relationships/customXml" Target="../ink/ink236.xml"/><Relationship Id="rId15" Type="http://schemas.openxmlformats.org/officeDocument/2006/relationships/customXml" Target="../ink/ink240.xml"/><Relationship Id="rId23" Type="http://schemas.openxmlformats.org/officeDocument/2006/relationships/customXml" Target="../ink/ink244.xml"/><Relationship Id="rId28" Type="http://schemas.openxmlformats.org/officeDocument/2006/relationships/image" Target="../media/image520.png"/><Relationship Id="rId10" Type="http://schemas.openxmlformats.org/officeDocument/2006/relationships/image" Target="../media/image430.png"/><Relationship Id="rId19" Type="http://schemas.openxmlformats.org/officeDocument/2006/relationships/customXml" Target="../ink/ink242.xml"/><Relationship Id="rId4" Type="http://schemas.openxmlformats.org/officeDocument/2006/relationships/image" Target="../media/image6.png"/><Relationship Id="rId9" Type="http://schemas.openxmlformats.org/officeDocument/2006/relationships/customXml" Target="../ink/ink237.xml"/><Relationship Id="rId14" Type="http://schemas.openxmlformats.org/officeDocument/2006/relationships/image" Target="../media/image450.png"/><Relationship Id="rId22" Type="http://schemas.openxmlformats.org/officeDocument/2006/relationships/image" Target="../media/image490.png"/><Relationship Id="rId27" Type="http://schemas.openxmlformats.org/officeDocument/2006/relationships/customXml" Target="../ink/ink246.xml"/></Relationships>
</file>

<file path=ppt/slides/_rels/slide6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6.png"/></Relationships>
</file>

<file path=ppt/slides/_rels/slide62.xml.rels><?xml version="1.0" encoding="UTF-8" standalone="yes"?>
<Relationships xmlns="http://schemas.openxmlformats.org/package/2006/relationships"><Relationship Id="rId8" Type="http://schemas.openxmlformats.org/officeDocument/2006/relationships/image" Target="../media/image530.png"/><Relationship Id="rId3" Type="http://schemas.openxmlformats.org/officeDocument/2006/relationships/image" Target="../media/image7.jpeg"/><Relationship Id="rId12" Type="http://schemas.openxmlformats.org/officeDocument/2006/relationships/image" Target="../media/image550.png"/><Relationship Id="rId2" Type="http://schemas.openxmlformats.org/officeDocument/2006/relationships/slideLayout" Target="../slideLayouts/slideLayout2.xml"/><Relationship Id="rId1" Type="http://schemas.openxmlformats.org/officeDocument/2006/relationships/tags" Target="../tags/tag26.xml"/><Relationship Id="rId11" Type="http://schemas.openxmlformats.org/officeDocument/2006/relationships/customXml" Target="../ink/ink249.xml"/><Relationship Id="rId5" Type="http://schemas.openxmlformats.org/officeDocument/2006/relationships/customXml" Target="../ink/ink247.xml"/><Relationship Id="rId10" Type="http://schemas.openxmlformats.org/officeDocument/2006/relationships/image" Target="../media/image540.png"/><Relationship Id="rId4" Type="http://schemas.openxmlformats.org/officeDocument/2006/relationships/image" Target="../media/image6.png"/><Relationship Id="rId9" Type="http://schemas.openxmlformats.org/officeDocument/2006/relationships/customXml" Target="../ink/ink248.xml"/></Relationships>
</file>

<file path=ppt/slides/_rels/slide63.xml.rels><?xml version="1.0" encoding="UTF-8" standalone="yes"?>
<Relationships xmlns="http://schemas.openxmlformats.org/package/2006/relationships"><Relationship Id="rId26" Type="http://schemas.openxmlformats.org/officeDocument/2006/relationships/customXml" Target="../ink/ink260.xml"/><Relationship Id="rId117" Type="http://schemas.openxmlformats.org/officeDocument/2006/relationships/image" Target="../media/image1111.png"/><Relationship Id="rId21" Type="http://schemas.openxmlformats.org/officeDocument/2006/relationships/image" Target="../media/image630.png"/><Relationship Id="rId42" Type="http://schemas.openxmlformats.org/officeDocument/2006/relationships/customXml" Target="../ink/ink268.xml"/><Relationship Id="rId47" Type="http://schemas.openxmlformats.org/officeDocument/2006/relationships/image" Target="../media/image760.png"/><Relationship Id="rId63" Type="http://schemas.openxmlformats.org/officeDocument/2006/relationships/image" Target="../media/image840.png"/><Relationship Id="rId68" Type="http://schemas.openxmlformats.org/officeDocument/2006/relationships/customXml" Target="../ink/ink281.xml"/><Relationship Id="rId84" Type="http://schemas.openxmlformats.org/officeDocument/2006/relationships/customXml" Target="../ink/ink289.xml"/><Relationship Id="rId89" Type="http://schemas.openxmlformats.org/officeDocument/2006/relationships/image" Target="../media/image970.png"/><Relationship Id="rId112" Type="http://schemas.openxmlformats.org/officeDocument/2006/relationships/customXml" Target="../ink/ink303.xml"/><Relationship Id="rId133" Type="http://schemas.openxmlformats.org/officeDocument/2006/relationships/customXml" Target="../ink/ink313.xml"/><Relationship Id="rId138" Type="http://schemas.openxmlformats.org/officeDocument/2006/relationships/image" Target="../media/image1220.png"/><Relationship Id="rId16" Type="http://schemas.openxmlformats.org/officeDocument/2006/relationships/customXml" Target="../ink/ink255.xml"/><Relationship Id="rId107" Type="http://schemas.openxmlformats.org/officeDocument/2006/relationships/image" Target="../media/image1060.png"/><Relationship Id="rId11" Type="http://schemas.openxmlformats.org/officeDocument/2006/relationships/image" Target="../media/image580.png"/><Relationship Id="rId32" Type="http://schemas.openxmlformats.org/officeDocument/2006/relationships/customXml" Target="../ink/ink263.xml"/><Relationship Id="rId37" Type="http://schemas.openxmlformats.org/officeDocument/2006/relationships/image" Target="../media/image712.png"/><Relationship Id="rId53" Type="http://schemas.openxmlformats.org/officeDocument/2006/relationships/image" Target="../media/image790.png"/><Relationship Id="rId58" Type="http://schemas.openxmlformats.org/officeDocument/2006/relationships/customXml" Target="../ink/ink276.xml"/><Relationship Id="rId74" Type="http://schemas.openxmlformats.org/officeDocument/2006/relationships/customXml" Target="../ink/ink284.xml"/><Relationship Id="rId79" Type="http://schemas.openxmlformats.org/officeDocument/2006/relationships/image" Target="../media/image920.png"/><Relationship Id="rId102" Type="http://schemas.openxmlformats.org/officeDocument/2006/relationships/customXml" Target="../ink/ink298.xml"/><Relationship Id="rId123" Type="http://schemas.openxmlformats.org/officeDocument/2006/relationships/customXml" Target="../ink/ink308.xml"/><Relationship Id="rId128" Type="http://schemas.openxmlformats.org/officeDocument/2006/relationships/image" Target="../media/image1170.png"/><Relationship Id="rId90" Type="http://schemas.openxmlformats.org/officeDocument/2006/relationships/customXml" Target="../ink/ink292.xml"/><Relationship Id="rId95" Type="http://schemas.openxmlformats.org/officeDocument/2006/relationships/image" Target="../media/image1000.png"/><Relationship Id="rId14" Type="http://schemas.openxmlformats.org/officeDocument/2006/relationships/customXml" Target="../ink/ink254.xml"/><Relationship Id="rId22" Type="http://schemas.openxmlformats.org/officeDocument/2006/relationships/customXml" Target="../ink/ink258.xml"/><Relationship Id="rId27" Type="http://schemas.openxmlformats.org/officeDocument/2006/relationships/image" Target="../media/image660.png"/><Relationship Id="rId30" Type="http://schemas.openxmlformats.org/officeDocument/2006/relationships/customXml" Target="../ink/ink262.xml"/><Relationship Id="rId35" Type="http://schemas.openxmlformats.org/officeDocument/2006/relationships/image" Target="../media/image700.png"/><Relationship Id="rId43" Type="http://schemas.openxmlformats.org/officeDocument/2006/relationships/image" Target="../media/image740.png"/><Relationship Id="rId48" Type="http://schemas.openxmlformats.org/officeDocument/2006/relationships/customXml" Target="../ink/ink271.xml"/><Relationship Id="rId56" Type="http://schemas.openxmlformats.org/officeDocument/2006/relationships/customXml" Target="../ink/ink275.xml"/><Relationship Id="rId64" Type="http://schemas.openxmlformats.org/officeDocument/2006/relationships/customXml" Target="../ink/ink279.xml"/><Relationship Id="rId69" Type="http://schemas.openxmlformats.org/officeDocument/2006/relationships/image" Target="../media/image870.png"/><Relationship Id="rId77" Type="http://schemas.openxmlformats.org/officeDocument/2006/relationships/image" Target="../media/image912.png"/><Relationship Id="rId100" Type="http://schemas.openxmlformats.org/officeDocument/2006/relationships/customXml" Target="../ink/ink297.xml"/><Relationship Id="rId105" Type="http://schemas.openxmlformats.org/officeDocument/2006/relationships/image" Target="../media/image1050.png"/><Relationship Id="rId113" Type="http://schemas.openxmlformats.org/officeDocument/2006/relationships/image" Target="../media/image1090.png"/><Relationship Id="rId118" Type="http://schemas.openxmlformats.org/officeDocument/2006/relationships/image" Target="../media/image1120.png"/><Relationship Id="rId126" Type="http://schemas.openxmlformats.org/officeDocument/2006/relationships/image" Target="../media/image1160.png"/><Relationship Id="rId134" Type="http://schemas.openxmlformats.org/officeDocument/2006/relationships/image" Target="../media/image1200.png"/><Relationship Id="rId8" Type="http://schemas.openxmlformats.org/officeDocument/2006/relationships/customXml" Target="../ink/ink251.xml"/><Relationship Id="rId51" Type="http://schemas.openxmlformats.org/officeDocument/2006/relationships/image" Target="../media/image780.png"/><Relationship Id="rId72" Type="http://schemas.openxmlformats.org/officeDocument/2006/relationships/customXml" Target="../ink/ink283.xml"/><Relationship Id="rId80" Type="http://schemas.openxmlformats.org/officeDocument/2006/relationships/customXml" Target="../ink/ink287.xml"/><Relationship Id="rId85" Type="http://schemas.openxmlformats.org/officeDocument/2006/relationships/image" Target="../media/image950.png"/><Relationship Id="rId93" Type="http://schemas.openxmlformats.org/officeDocument/2006/relationships/image" Target="../media/image990.png"/><Relationship Id="rId98" Type="http://schemas.openxmlformats.org/officeDocument/2006/relationships/customXml" Target="../ink/ink296.xml"/><Relationship Id="rId121" Type="http://schemas.openxmlformats.org/officeDocument/2006/relationships/customXml" Target="../ink/ink307.xml"/><Relationship Id="rId3" Type="http://schemas.openxmlformats.org/officeDocument/2006/relationships/image" Target="../media/image6.png"/><Relationship Id="rId12" Type="http://schemas.openxmlformats.org/officeDocument/2006/relationships/customXml" Target="../ink/ink253.xml"/><Relationship Id="rId17" Type="http://schemas.openxmlformats.org/officeDocument/2006/relationships/image" Target="../media/image612.png"/><Relationship Id="rId25" Type="http://schemas.openxmlformats.org/officeDocument/2006/relationships/image" Target="../media/image650.png"/><Relationship Id="rId33" Type="http://schemas.openxmlformats.org/officeDocument/2006/relationships/image" Target="../media/image690.png"/><Relationship Id="rId38" Type="http://schemas.openxmlformats.org/officeDocument/2006/relationships/customXml" Target="../ink/ink266.xml"/><Relationship Id="rId46" Type="http://schemas.openxmlformats.org/officeDocument/2006/relationships/customXml" Target="../ink/ink270.xml"/><Relationship Id="rId59" Type="http://schemas.openxmlformats.org/officeDocument/2006/relationships/image" Target="../media/image820.png"/><Relationship Id="rId67" Type="http://schemas.openxmlformats.org/officeDocument/2006/relationships/image" Target="../media/image860.png"/><Relationship Id="rId103" Type="http://schemas.openxmlformats.org/officeDocument/2006/relationships/image" Target="../media/image1040.png"/><Relationship Id="rId108" Type="http://schemas.openxmlformats.org/officeDocument/2006/relationships/customXml" Target="../ink/ink301.xml"/><Relationship Id="rId116" Type="http://schemas.openxmlformats.org/officeDocument/2006/relationships/customXml" Target="../ink/ink305.xml"/><Relationship Id="rId124" Type="http://schemas.openxmlformats.org/officeDocument/2006/relationships/image" Target="../media/image1150.png"/><Relationship Id="rId129" Type="http://schemas.openxmlformats.org/officeDocument/2006/relationships/customXml" Target="../ink/ink311.xml"/><Relationship Id="rId137" Type="http://schemas.openxmlformats.org/officeDocument/2006/relationships/customXml" Target="../ink/ink315.xml"/><Relationship Id="rId20" Type="http://schemas.openxmlformats.org/officeDocument/2006/relationships/customXml" Target="../ink/ink257.xml"/><Relationship Id="rId41" Type="http://schemas.openxmlformats.org/officeDocument/2006/relationships/image" Target="../media/image730.png"/><Relationship Id="rId54" Type="http://schemas.openxmlformats.org/officeDocument/2006/relationships/customXml" Target="../ink/ink274.xml"/><Relationship Id="rId62" Type="http://schemas.openxmlformats.org/officeDocument/2006/relationships/customXml" Target="../ink/ink278.xml"/><Relationship Id="rId70" Type="http://schemas.openxmlformats.org/officeDocument/2006/relationships/customXml" Target="../ink/ink282.xml"/><Relationship Id="rId75" Type="http://schemas.openxmlformats.org/officeDocument/2006/relationships/image" Target="../media/image900.png"/><Relationship Id="rId83" Type="http://schemas.openxmlformats.org/officeDocument/2006/relationships/image" Target="../media/image940.png"/><Relationship Id="rId88" Type="http://schemas.openxmlformats.org/officeDocument/2006/relationships/customXml" Target="../ink/ink291.xml"/><Relationship Id="rId91" Type="http://schemas.openxmlformats.org/officeDocument/2006/relationships/image" Target="../media/image980.png"/><Relationship Id="rId96" Type="http://schemas.openxmlformats.org/officeDocument/2006/relationships/customXml" Target="../ink/ink295.xml"/><Relationship Id="rId111" Type="http://schemas.openxmlformats.org/officeDocument/2006/relationships/image" Target="../media/image1080.png"/><Relationship Id="rId132" Type="http://schemas.openxmlformats.org/officeDocument/2006/relationships/image" Target="../media/image1190.png"/><Relationship Id="rId1" Type="http://schemas.openxmlformats.org/officeDocument/2006/relationships/tags" Target="../tags/tag27.xml"/><Relationship Id="rId15" Type="http://schemas.openxmlformats.org/officeDocument/2006/relationships/image" Target="../media/image600.png"/><Relationship Id="rId23" Type="http://schemas.openxmlformats.org/officeDocument/2006/relationships/image" Target="../media/image640.png"/><Relationship Id="rId28" Type="http://schemas.openxmlformats.org/officeDocument/2006/relationships/customXml" Target="../ink/ink261.xml"/><Relationship Id="rId36" Type="http://schemas.openxmlformats.org/officeDocument/2006/relationships/customXml" Target="../ink/ink265.xml"/><Relationship Id="rId49" Type="http://schemas.openxmlformats.org/officeDocument/2006/relationships/image" Target="../media/image770.png"/><Relationship Id="rId57" Type="http://schemas.openxmlformats.org/officeDocument/2006/relationships/image" Target="../media/image812.png"/><Relationship Id="rId106" Type="http://schemas.openxmlformats.org/officeDocument/2006/relationships/customXml" Target="../ink/ink300.xml"/><Relationship Id="rId114" Type="http://schemas.openxmlformats.org/officeDocument/2006/relationships/customXml" Target="../ink/ink304.xml"/><Relationship Id="rId119" Type="http://schemas.openxmlformats.org/officeDocument/2006/relationships/customXml" Target="../ink/ink306.xml"/><Relationship Id="rId127" Type="http://schemas.openxmlformats.org/officeDocument/2006/relationships/customXml" Target="../ink/ink310.xml"/><Relationship Id="rId10" Type="http://schemas.openxmlformats.org/officeDocument/2006/relationships/customXml" Target="../ink/ink252.xml"/><Relationship Id="rId31" Type="http://schemas.openxmlformats.org/officeDocument/2006/relationships/image" Target="../media/image680.png"/><Relationship Id="rId44" Type="http://schemas.openxmlformats.org/officeDocument/2006/relationships/customXml" Target="../ink/ink269.xml"/><Relationship Id="rId52" Type="http://schemas.openxmlformats.org/officeDocument/2006/relationships/customXml" Target="../ink/ink273.xml"/><Relationship Id="rId60" Type="http://schemas.openxmlformats.org/officeDocument/2006/relationships/customXml" Target="../ink/ink277.xml"/><Relationship Id="rId65" Type="http://schemas.openxmlformats.org/officeDocument/2006/relationships/image" Target="../media/image850.png"/><Relationship Id="rId73" Type="http://schemas.openxmlformats.org/officeDocument/2006/relationships/image" Target="../media/image890.png"/><Relationship Id="rId78" Type="http://schemas.openxmlformats.org/officeDocument/2006/relationships/customXml" Target="../ink/ink286.xml"/><Relationship Id="rId81" Type="http://schemas.openxmlformats.org/officeDocument/2006/relationships/image" Target="../media/image930.png"/><Relationship Id="rId86" Type="http://schemas.openxmlformats.org/officeDocument/2006/relationships/customXml" Target="../ink/ink290.xml"/><Relationship Id="rId94" Type="http://schemas.openxmlformats.org/officeDocument/2006/relationships/customXml" Target="../ink/ink294.xml"/><Relationship Id="rId99" Type="http://schemas.openxmlformats.org/officeDocument/2006/relationships/image" Target="../media/image1020.png"/><Relationship Id="rId101" Type="http://schemas.openxmlformats.org/officeDocument/2006/relationships/image" Target="../media/image1030.png"/><Relationship Id="rId122" Type="http://schemas.openxmlformats.org/officeDocument/2006/relationships/image" Target="../media/image1140.png"/><Relationship Id="rId130" Type="http://schemas.openxmlformats.org/officeDocument/2006/relationships/image" Target="../media/image1180.png"/><Relationship Id="rId135" Type="http://schemas.openxmlformats.org/officeDocument/2006/relationships/customXml" Target="../ink/ink314.xml"/><Relationship Id="rId4" Type="http://schemas.openxmlformats.org/officeDocument/2006/relationships/customXml" Target="../ink/ink250.xml"/><Relationship Id="rId9" Type="http://schemas.openxmlformats.org/officeDocument/2006/relationships/image" Target="../media/image570.png"/><Relationship Id="rId13" Type="http://schemas.openxmlformats.org/officeDocument/2006/relationships/image" Target="../media/image590.png"/><Relationship Id="rId18" Type="http://schemas.openxmlformats.org/officeDocument/2006/relationships/customXml" Target="../ink/ink256.xml"/><Relationship Id="rId39" Type="http://schemas.openxmlformats.org/officeDocument/2006/relationships/image" Target="../media/image720.png"/><Relationship Id="rId109" Type="http://schemas.openxmlformats.org/officeDocument/2006/relationships/image" Target="../media/image1070.png"/><Relationship Id="rId34" Type="http://schemas.openxmlformats.org/officeDocument/2006/relationships/customXml" Target="../ink/ink264.xml"/><Relationship Id="rId50" Type="http://schemas.openxmlformats.org/officeDocument/2006/relationships/customXml" Target="../ink/ink272.xml"/><Relationship Id="rId55" Type="http://schemas.openxmlformats.org/officeDocument/2006/relationships/image" Target="../media/image800.png"/><Relationship Id="rId76" Type="http://schemas.openxmlformats.org/officeDocument/2006/relationships/customXml" Target="../ink/ink285.xml"/><Relationship Id="rId97" Type="http://schemas.openxmlformats.org/officeDocument/2006/relationships/image" Target="../media/image1011.png"/><Relationship Id="rId104" Type="http://schemas.openxmlformats.org/officeDocument/2006/relationships/customXml" Target="../ink/ink299.xml"/><Relationship Id="rId120" Type="http://schemas.openxmlformats.org/officeDocument/2006/relationships/image" Target="../media/image1130.png"/><Relationship Id="rId125" Type="http://schemas.openxmlformats.org/officeDocument/2006/relationships/customXml" Target="../ink/ink309.xml"/><Relationship Id="rId7" Type="http://schemas.openxmlformats.org/officeDocument/2006/relationships/image" Target="../media/image560.png"/><Relationship Id="rId71" Type="http://schemas.openxmlformats.org/officeDocument/2006/relationships/image" Target="../media/image880.png"/><Relationship Id="rId92" Type="http://schemas.openxmlformats.org/officeDocument/2006/relationships/customXml" Target="../ink/ink293.xml"/><Relationship Id="rId2" Type="http://schemas.openxmlformats.org/officeDocument/2006/relationships/slideLayout" Target="../slideLayouts/slideLayout2.xml"/><Relationship Id="rId29" Type="http://schemas.openxmlformats.org/officeDocument/2006/relationships/image" Target="../media/image670.png"/><Relationship Id="rId24" Type="http://schemas.openxmlformats.org/officeDocument/2006/relationships/customXml" Target="../ink/ink259.xml"/><Relationship Id="rId40" Type="http://schemas.openxmlformats.org/officeDocument/2006/relationships/customXml" Target="../ink/ink267.xml"/><Relationship Id="rId45" Type="http://schemas.openxmlformats.org/officeDocument/2006/relationships/image" Target="../media/image750.png"/><Relationship Id="rId66" Type="http://schemas.openxmlformats.org/officeDocument/2006/relationships/customXml" Target="../ink/ink280.xml"/><Relationship Id="rId87" Type="http://schemas.openxmlformats.org/officeDocument/2006/relationships/image" Target="../media/image960.png"/><Relationship Id="rId110" Type="http://schemas.openxmlformats.org/officeDocument/2006/relationships/customXml" Target="../ink/ink302.xml"/><Relationship Id="rId115" Type="http://schemas.openxmlformats.org/officeDocument/2006/relationships/image" Target="../media/image1100.png"/><Relationship Id="rId131" Type="http://schemas.openxmlformats.org/officeDocument/2006/relationships/customXml" Target="../ink/ink312.xml"/><Relationship Id="rId136" Type="http://schemas.openxmlformats.org/officeDocument/2006/relationships/image" Target="../media/image1212.png"/><Relationship Id="rId61" Type="http://schemas.openxmlformats.org/officeDocument/2006/relationships/image" Target="../media/image830.png"/><Relationship Id="rId82" Type="http://schemas.openxmlformats.org/officeDocument/2006/relationships/customXml" Target="../ink/ink288.xml"/><Relationship Id="rId19" Type="http://schemas.openxmlformats.org/officeDocument/2006/relationships/image" Target="../media/image620.png"/></Relationships>
</file>

<file path=ppt/slides/_rels/slide64.xml.rels><?xml version="1.0" encoding="UTF-8" standalone="yes"?>
<Relationships xmlns="http://schemas.openxmlformats.org/package/2006/relationships"><Relationship Id="rId8" Type="http://schemas.openxmlformats.org/officeDocument/2006/relationships/image" Target="../media/image1230.png"/><Relationship Id="rId13" Type="http://schemas.openxmlformats.org/officeDocument/2006/relationships/customXml" Target="../ink/ink318.xml"/><Relationship Id="rId18" Type="http://schemas.openxmlformats.org/officeDocument/2006/relationships/image" Target="../media/image1290.png"/><Relationship Id="rId26" Type="http://schemas.openxmlformats.org/officeDocument/2006/relationships/image" Target="../media/image1330.png"/><Relationship Id="rId39" Type="http://schemas.openxmlformats.org/officeDocument/2006/relationships/customXml" Target="../ink/ink331.xml"/><Relationship Id="rId3" Type="http://schemas.openxmlformats.org/officeDocument/2006/relationships/image" Target="../media/image7.jpeg"/><Relationship Id="rId21" Type="http://schemas.openxmlformats.org/officeDocument/2006/relationships/customXml" Target="../ink/ink322.xml"/><Relationship Id="rId34" Type="http://schemas.openxmlformats.org/officeDocument/2006/relationships/image" Target="../media/image1370.png"/><Relationship Id="rId7" Type="http://schemas.openxmlformats.org/officeDocument/2006/relationships/image" Target="../media/image540.png"/><Relationship Id="rId12" Type="http://schemas.openxmlformats.org/officeDocument/2006/relationships/image" Target="../media/image1260.png"/><Relationship Id="rId17" Type="http://schemas.openxmlformats.org/officeDocument/2006/relationships/customXml" Target="../ink/ink320.xml"/><Relationship Id="rId25" Type="http://schemas.openxmlformats.org/officeDocument/2006/relationships/customXml" Target="../ink/ink324.xml"/><Relationship Id="rId33" Type="http://schemas.openxmlformats.org/officeDocument/2006/relationships/customXml" Target="../ink/ink328.xml"/><Relationship Id="rId38" Type="http://schemas.openxmlformats.org/officeDocument/2006/relationships/image" Target="../media/image1390.png"/><Relationship Id="rId2" Type="http://schemas.openxmlformats.org/officeDocument/2006/relationships/slideLayout" Target="../slideLayouts/slideLayout2.xml"/><Relationship Id="rId16" Type="http://schemas.openxmlformats.org/officeDocument/2006/relationships/image" Target="../media/image1280.png"/><Relationship Id="rId20" Type="http://schemas.openxmlformats.org/officeDocument/2006/relationships/image" Target="../media/image1300.png"/><Relationship Id="rId29" Type="http://schemas.openxmlformats.org/officeDocument/2006/relationships/customXml" Target="../ink/ink326.xml"/><Relationship Id="rId1" Type="http://schemas.openxmlformats.org/officeDocument/2006/relationships/tags" Target="../tags/tag28.xml"/><Relationship Id="rId11" Type="http://schemas.openxmlformats.org/officeDocument/2006/relationships/customXml" Target="../ink/ink317.xml"/><Relationship Id="rId24" Type="http://schemas.openxmlformats.org/officeDocument/2006/relationships/image" Target="../media/image1320.png"/><Relationship Id="rId32" Type="http://schemas.openxmlformats.org/officeDocument/2006/relationships/image" Target="../media/image1360.png"/><Relationship Id="rId37" Type="http://schemas.openxmlformats.org/officeDocument/2006/relationships/customXml" Target="../ink/ink330.xml"/><Relationship Id="rId40" Type="http://schemas.openxmlformats.org/officeDocument/2006/relationships/image" Target="../media/image1400.png"/><Relationship Id="rId15" Type="http://schemas.openxmlformats.org/officeDocument/2006/relationships/customXml" Target="../ink/ink319.xml"/><Relationship Id="rId23" Type="http://schemas.openxmlformats.org/officeDocument/2006/relationships/customXml" Target="../ink/ink323.xml"/><Relationship Id="rId28" Type="http://schemas.openxmlformats.org/officeDocument/2006/relationships/image" Target="../media/image1340.png"/><Relationship Id="rId36" Type="http://schemas.openxmlformats.org/officeDocument/2006/relationships/image" Target="../media/image1380.png"/><Relationship Id="rId10" Type="http://schemas.openxmlformats.org/officeDocument/2006/relationships/image" Target="../media/image1250.png"/><Relationship Id="rId19" Type="http://schemas.openxmlformats.org/officeDocument/2006/relationships/customXml" Target="../ink/ink321.xml"/><Relationship Id="rId31" Type="http://schemas.openxmlformats.org/officeDocument/2006/relationships/customXml" Target="../ink/ink327.xml"/><Relationship Id="rId4" Type="http://schemas.openxmlformats.org/officeDocument/2006/relationships/customXml" Target="../ink/ink316.xml"/><Relationship Id="rId9" Type="http://schemas.openxmlformats.org/officeDocument/2006/relationships/image" Target="../media/image1240.png"/><Relationship Id="rId14" Type="http://schemas.openxmlformats.org/officeDocument/2006/relationships/image" Target="../media/image1270.png"/><Relationship Id="rId22" Type="http://schemas.openxmlformats.org/officeDocument/2006/relationships/image" Target="../media/image1312.png"/><Relationship Id="rId27" Type="http://schemas.openxmlformats.org/officeDocument/2006/relationships/customXml" Target="../ink/ink325.xml"/><Relationship Id="rId30" Type="http://schemas.openxmlformats.org/officeDocument/2006/relationships/image" Target="../media/image1350.png"/><Relationship Id="rId35" Type="http://schemas.openxmlformats.org/officeDocument/2006/relationships/customXml" Target="../ink/ink329.xml"/></Relationships>
</file>

<file path=ppt/slides/_rels/slide65.xml.rels><?xml version="1.0" encoding="UTF-8" standalone="yes"?>
<Relationships xmlns="http://schemas.openxmlformats.org/package/2006/relationships"><Relationship Id="rId8" Type="http://schemas.openxmlformats.org/officeDocument/2006/relationships/customXml" Target="../ink/ink333.xml"/><Relationship Id="rId3" Type="http://schemas.openxmlformats.org/officeDocument/2006/relationships/image" Target="../media/image6.png"/><Relationship Id="rId7" Type="http://schemas.openxmlformats.org/officeDocument/2006/relationships/image" Target="../media/image530.png"/><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customXml" Target="../ink/ink332.xml"/><Relationship Id="rId9" Type="http://schemas.openxmlformats.org/officeDocument/2006/relationships/image" Target="../media/image540.png"/></Relationships>
</file>

<file path=ppt/slides/_rels/slide66.xml.rels><?xml version="1.0" encoding="UTF-8" standalone="yes"?>
<Relationships xmlns="http://schemas.openxmlformats.org/package/2006/relationships"><Relationship Id="rId8" Type="http://schemas.openxmlformats.org/officeDocument/2006/relationships/image" Target="../media/image1412.png"/><Relationship Id="rId13" Type="http://schemas.openxmlformats.org/officeDocument/2006/relationships/customXml" Target="../ink/ink337.xml"/><Relationship Id="rId18" Type="http://schemas.openxmlformats.org/officeDocument/2006/relationships/image" Target="../media/image1460.png"/><Relationship Id="rId3" Type="http://schemas.openxmlformats.org/officeDocument/2006/relationships/image" Target="../media/image7.jpeg"/><Relationship Id="rId12" Type="http://schemas.openxmlformats.org/officeDocument/2006/relationships/image" Target="../media/image1430.png"/><Relationship Id="rId17" Type="http://schemas.openxmlformats.org/officeDocument/2006/relationships/customXml" Target="../ink/ink339.xml"/><Relationship Id="rId2" Type="http://schemas.openxmlformats.org/officeDocument/2006/relationships/slideLayout" Target="../slideLayouts/slideLayout2.xml"/><Relationship Id="rId16" Type="http://schemas.openxmlformats.org/officeDocument/2006/relationships/image" Target="../media/image1450.png"/><Relationship Id="rId1" Type="http://schemas.openxmlformats.org/officeDocument/2006/relationships/tags" Target="../tags/tag30.xml"/><Relationship Id="rId11" Type="http://schemas.openxmlformats.org/officeDocument/2006/relationships/customXml" Target="../ink/ink336.xml"/><Relationship Id="rId5" Type="http://schemas.openxmlformats.org/officeDocument/2006/relationships/customXml" Target="../ink/ink334.xml"/><Relationship Id="rId15" Type="http://schemas.openxmlformats.org/officeDocument/2006/relationships/customXml" Target="../ink/ink338.xml"/><Relationship Id="rId10" Type="http://schemas.openxmlformats.org/officeDocument/2006/relationships/image" Target="../media/image1420.png"/><Relationship Id="rId4" Type="http://schemas.openxmlformats.org/officeDocument/2006/relationships/image" Target="../media/image6.png"/><Relationship Id="rId9" Type="http://schemas.openxmlformats.org/officeDocument/2006/relationships/customXml" Target="../ink/ink335.xml"/><Relationship Id="rId14" Type="http://schemas.openxmlformats.org/officeDocument/2006/relationships/image" Target="../media/image144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330.png"/><Relationship Id="rId13" Type="http://schemas.openxmlformats.org/officeDocument/2006/relationships/image" Target="../media/image380.png"/><Relationship Id="rId7" Type="http://schemas.openxmlformats.org/officeDocument/2006/relationships/image" Target="../media/image320.png"/><Relationship Id="rId12" Type="http://schemas.openxmlformats.org/officeDocument/2006/relationships/image" Target="../media/image370.png"/><Relationship Id="rId2" Type="http://schemas.openxmlformats.org/officeDocument/2006/relationships/slideLayout" Target="../slideLayouts/slideLayout2.xml"/><Relationship Id="rId16" Type="http://schemas.openxmlformats.org/officeDocument/2006/relationships/image" Target="../media/image181.jpeg"/><Relationship Id="rId1" Type="http://schemas.openxmlformats.org/officeDocument/2006/relationships/tags" Target="../tags/tag31.xml"/><Relationship Id="rId6" Type="http://schemas.openxmlformats.org/officeDocument/2006/relationships/image" Target="../media/image310.png"/><Relationship Id="rId11" Type="http://schemas.openxmlformats.org/officeDocument/2006/relationships/image" Target="../media/image360.png"/><Relationship Id="rId5" Type="http://schemas.openxmlformats.org/officeDocument/2006/relationships/image" Target="../media/image300.png"/><Relationship Id="rId15" Type="http://schemas.openxmlformats.org/officeDocument/2006/relationships/image" Target="../media/image5.png"/><Relationship Id="rId10" Type="http://schemas.openxmlformats.org/officeDocument/2006/relationships/image" Target="../media/image350.png"/><Relationship Id="rId9" Type="http://schemas.openxmlformats.org/officeDocument/2006/relationships/image" Target="../media/image340.png"/><Relationship Id="rId14" Type="http://schemas.openxmlformats.org/officeDocument/2006/relationships/image" Target="../media/image4.jpe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customXml" Target="../ink/ink4.xml"/><Relationship Id="rId18" Type="http://schemas.openxmlformats.org/officeDocument/2006/relationships/image" Target="../media/image47.png"/><Relationship Id="rId26" Type="http://schemas.openxmlformats.org/officeDocument/2006/relationships/image" Target="../media/image51.png"/><Relationship Id="rId3" Type="http://schemas.openxmlformats.org/officeDocument/2006/relationships/image" Target="../media/image7.jpeg"/><Relationship Id="rId21" Type="http://schemas.openxmlformats.org/officeDocument/2006/relationships/customXml" Target="../ink/ink8.xml"/><Relationship Id="rId12" Type="http://schemas.openxmlformats.org/officeDocument/2006/relationships/image" Target="../media/image44.png"/><Relationship Id="rId17" Type="http://schemas.openxmlformats.org/officeDocument/2006/relationships/customXml" Target="../ink/ink6.xml"/><Relationship Id="rId25" Type="http://schemas.openxmlformats.org/officeDocument/2006/relationships/customXml" Target="../ink/ink10.xml"/><Relationship Id="rId2" Type="http://schemas.openxmlformats.org/officeDocument/2006/relationships/slideLayout" Target="../slideLayouts/slideLayout2.xml"/><Relationship Id="rId16" Type="http://schemas.openxmlformats.org/officeDocument/2006/relationships/image" Target="../media/image46.png"/><Relationship Id="rId20" Type="http://schemas.openxmlformats.org/officeDocument/2006/relationships/image" Target="../media/image48.png"/><Relationship Id="rId1" Type="http://schemas.openxmlformats.org/officeDocument/2006/relationships/tags" Target="../tags/tag4.xml"/><Relationship Id="rId11" Type="http://schemas.openxmlformats.org/officeDocument/2006/relationships/customXml" Target="../ink/ink3.xml"/><Relationship Id="rId24" Type="http://schemas.openxmlformats.org/officeDocument/2006/relationships/image" Target="../media/image50.png"/><Relationship Id="rId5" Type="http://schemas.openxmlformats.org/officeDocument/2006/relationships/customXml" Target="../ink/ink1.xml"/><Relationship Id="rId15" Type="http://schemas.openxmlformats.org/officeDocument/2006/relationships/customXml" Target="../ink/ink5.xml"/><Relationship Id="rId23" Type="http://schemas.openxmlformats.org/officeDocument/2006/relationships/customXml" Target="../ink/ink9.xml"/><Relationship Id="rId28" Type="http://schemas.openxmlformats.org/officeDocument/2006/relationships/image" Target="../media/image52.png"/><Relationship Id="rId10" Type="http://schemas.openxmlformats.org/officeDocument/2006/relationships/image" Target="../media/image43.png"/><Relationship Id="rId19" Type="http://schemas.openxmlformats.org/officeDocument/2006/relationships/customXml" Target="../ink/ink7.xml"/><Relationship Id="rId4" Type="http://schemas.openxmlformats.org/officeDocument/2006/relationships/image" Target="../media/image6.png"/><Relationship Id="rId9" Type="http://schemas.openxmlformats.org/officeDocument/2006/relationships/customXml" Target="../ink/ink2.xml"/><Relationship Id="rId14" Type="http://schemas.openxmlformats.org/officeDocument/2006/relationships/image" Target="../media/image45.png"/><Relationship Id="rId22" Type="http://schemas.openxmlformats.org/officeDocument/2006/relationships/image" Target="../media/image49.png"/><Relationship Id="rId27" Type="http://schemas.openxmlformats.org/officeDocument/2006/relationships/customXml" Target="../ink/ink11.xml"/></Relationships>
</file>

<file path=ppt/slides/_rels/slide70.xml.rels><?xml version="1.0" encoding="UTF-8" standalone="yes"?>
<Relationships xmlns="http://schemas.openxmlformats.org/package/2006/relationships"><Relationship Id="rId8" Type="http://schemas.openxmlformats.org/officeDocument/2006/relationships/image" Target="../media/image1500.png"/><Relationship Id="rId13" Type="http://schemas.openxmlformats.org/officeDocument/2006/relationships/image" Target="../media/image1550.png"/><Relationship Id="rId18" Type="http://schemas.openxmlformats.org/officeDocument/2006/relationships/customXml" Target="../ink/ink342.xml"/><Relationship Id="rId26" Type="http://schemas.openxmlformats.org/officeDocument/2006/relationships/customXml" Target="../ink/ink346.xml"/><Relationship Id="rId21" Type="http://schemas.openxmlformats.org/officeDocument/2006/relationships/image" Target="../media/image1590.png"/><Relationship Id="rId7" Type="http://schemas.openxmlformats.org/officeDocument/2006/relationships/image" Target="../media/image1490.png"/><Relationship Id="rId12" Type="http://schemas.openxmlformats.org/officeDocument/2006/relationships/image" Target="../media/image1540.png"/><Relationship Id="rId17" Type="http://schemas.openxmlformats.org/officeDocument/2006/relationships/image" Target="../media/image1570.png"/><Relationship Id="rId25" Type="http://schemas.openxmlformats.org/officeDocument/2006/relationships/image" Target="../media/image1612.png"/><Relationship Id="rId2" Type="http://schemas.openxmlformats.org/officeDocument/2006/relationships/slideLayout" Target="../slideLayouts/slideLayout2.xml"/><Relationship Id="rId16" Type="http://schemas.openxmlformats.org/officeDocument/2006/relationships/customXml" Target="../ink/ink341.xml"/><Relationship Id="rId20" Type="http://schemas.openxmlformats.org/officeDocument/2006/relationships/customXml" Target="../ink/ink343.xml"/><Relationship Id="rId1" Type="http://schemas.openxmlformats.org/officeDocument/2006/relationships/tags" Target="../tags/tag32.xml"/><Relationship Id="rId6" Type="http://schemas.openxmlformats.org/officeDocument/2006/relationships/image" Target="../media/image1480.png"/><Relationship Id="rId11" Type="http://schemas.openxmlformats.org/officeDocument/2006/relationships/image" Target="../media/image1530.png"/><Relationship Id="rId24" Type="http://schemas.openxmlformats.org/officeDocument/2006/relationships/customXml" Target="../ink/ink345.xml"/><Relationship Id="rId5" Type="http://schemas.openxmlformats.org/officeDocument/2006/relationships/image" Target="../media/image1470.png"/><Relationship Id="rId15" Type="http://schemas.openxmlformats.org/officeDocument/2006/relationships/image" Target="../media/image1560.png"/><Relationship Id="rId23" Type="http://schemas.openxmlformats.org/officeDocument/2006/relationships/image" Target="../media/image1600.png"/><Relationship Id="rId10" Type="http://schemas.openxmlformats.org/officeDocument/2006/relationships/image" Target="../media/image1520.png"/><Relationship Id="rId19" Type="http://schemas.openxmlformats.org/officeDocument/2006/relationships/image" Target="../media/image1580.png"/><Relationship Id="rId9" Type="http://schemas.openxmlformats.org/officeDocument/2006/relationships/image" Target="../media/image1512.png"/><Relationship Id="rId14" Type="http://schemas.openxmlformats.org/officeDocument/2006/relationships/customXml" Target="../ink/ink340.xml"/><Relationship Id="rId22" Type="http://schemas.openxmlformats.org/officeDocument/2006/relationships/customXml" Target="../ink/ink344.xml"/><Relationship Id="rId27" Type="http://schemas.openxmlformats.org/officeDocument/2006/relationships/image" Target="../media/image162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3" Type="http://schemas.openxmlformats.org/officeDocument/2006/relationships/customXml" Target="../ink/ink350.xml"/><Relationship Id="rId18" Type="http://schemas.openxmlformats.org/officeDocument/2006/relationships/image" Target="../media/image1690.png"/><Relationship Id="rId26" Type="http://schemas.openxmlformats.org/officeDocument/2006/relationships/image" Target="../media/image1730.png"/><Relationship Id="rId39" Type="http://schemas.openxmlformats.org/officeDocument/2006/relationships/customXml" Target="../ink/ink363.xml"/><Relationship Id="rId3" Type="http://schemas.openxmlformats.org/officeDocument/2006/relationships/notesSlide" Target="../notesSlides/notesSlide13.xml"/><Relationship Id="rId21" Type="http://schemas.openxmlformats.org/officeDocument/2006/relationships/customXml" Target="../ink/ink354.xml"/><Relationship Id="rId34" Type="http://schemas.openxmlformats.org/officeDocument/2006/relationships/image" Target="../media/image1770.png"/><Relationship Id="rId42" Type="http://schemas.openxmlformats.org/officeDocument/2006/relationships/image" Target="../media/image1810.png"/><Relationship Id="rId47" Type="http://schemas.openxmlformats.org/officeDocument/2006/relationships/customXml" Target="../ink/ink367.xml"/><Relationship Id="rId50" Type="http://schemas.openxmlformats.org/officeDocument/2006/relationships/image" Target="../media/image1850.png"/><Relationship Id="rId12" Type="http://schemas.openxmlformats.org/officeDocument/2006/relationships/image" Target="../media/image1660.png"/><Relationship Id="rId17" Type="http://schemas.openxmlformats.org/officeDocument/2006/relationships/customXml" Target="../ink/ink352.xml"/><Relationship Id="rId25" Type="http://schemas.openxmlformats.org/officeDocument/2006/relationships/customXml" Target="../ink/ink356.xml"/><Relationship Id="rId33" Type="http://schemas.openxmlformats.org/officeDocument/2006/relationships/customXml" Target="../ink/ink360.xml"/><Relationship Id="rId38" Type="http://schemas.openxmlformats.org/officeDocument/2006/relationships/image" Target="../media/image1790.png"/><Relationship Id="rId46" Type="http://schemas.openxmlformats.org/officeDocument/2006/relationships/image" Target="../media/image1830.png"/><Relationship Id="rId2" Type="http://schemas.openxmlformats.org/officeDocument/2006/relationships/slideLayout" Target="../slideLayouts/slideLayout6.xml"/><Relationship Id="rId16" Type="http://schemas.openxmlformats.org/officeDocument/2006/relationships/image" Target="../media/image1680.png"/><Relationship Id="rId20" Type="http://schemas.openxmlformats.org/officeDocument/2006/relationships/image" Target="../media/image1700.png"/><Relationship Id="rId29" Type="http://schemas.openxmlformats.org/officeDocument/2006/relationships/customXml" Target="../ink/ink358.xml"/><Relationship Id="rId41" Type="http://schemas.openxmlformats.org/officeDocument/2006/relationships/customXml" Target="../ink/ink364.xml"/><Relationship Id="rId1" Type="http://schemas.openxmlformats.org/officeDocument/2006/relationships/tags" Target="../tags/tag33.xml"/><Relationship Id="rId11" Type="http://schemas.openxmlformats.org/officeDocument/2006/relationships/customXml" Target="../ink/ink349.xml"/><Relationship Id="rId24" Type="http://schemas.openxmlformats.org/officeDocument/2006/relationships/image" Target="../media/image1720.png"/><Relationship Id="rId32" Type="http://schemas.openxmlformats.org/officeDocument/2006/relationships/image" Target="../media/image1760.png"/><Relationship Id="rId37" Type="http://schemas.openxmlformats.org/officeDocument/2006/relationships/customXml" Target="../ink/ink362.xml"/><Relationship Id="rId40" Type="http://schemas.openxmlformats.org/officeDocument/2006/relationships/image" Target="../media/image1800.png"/><Relationship Id="rId45" Type="http://schemas.openxmlformats.org/officeDocument/2006/relationships/customXml" Target="../ink/ink366.xml"/><Relationship Id="rId5" Type="http://schemas.openxmlformats.org/officeDocument/2006/relationships/customXml" Target="../ink/ink347.xml"/><Relationship Id="rId15" Type="http://schemas.openxmlformats.org/officeDocument/2006/relationships/customXml" Target="../ink/ink351.xml"/><Relationship Id="rId23" Type="http://schemas.openxmlformats.org/officeDocument/2006/relationships/customXml" Target="../ink/ink355.xml"/><Relationship Id="rId28" Type="http://schemas.openxmlformats.org/officeDocument/2006/relationships/image" Target="../media/image1740.png"/><Relationship Id="rId36" Type="http://schemas.openxmlformats.org/officeDocument/2006/relationships/image" Target="../media/image1780.png"/><Relationship Id="rId49" Type="http://schemas.openxmlformats.org/officeDocument/2006/relationships/customXml" Target="../ink/ink368.xml"/><Relationship Id="rId10" Type="http://schemas.openxmlformats.org/officeDocument/2006/relationships/image" Target="../media/image1650.png"/><Relationship Id="rId19" Type="http://schemas.openxmlformats.org/officeDocument/2006/relationships/customXml" Target="../ink/ink353.xml"/><Relationship Id="rId31" Type="http://schemas.openxmlformats.org/officeDocument/2006/relationships/customXml" Target="../ink/ink359.xml"/><Relationship Id="rId44" Type="http://schemas.openxmlformats.org/officeDocument/2006/relationships/image" Target="../media/image1820.png"/><Relationship Id="rId52" Type="http://schemas.openxmlformats.org/officeDocument/2006/relationships/image" Target="../media/image186.png"/><Relationship Id="rId4" Type="http://schemas.openxmlformats.org/officeDocument/2006/relationships/image" Target="../media/image182.png"/><Relationship Id="rId9" Type="http://schemas.openxmlformats.org/officeDocument/2006/relationships/customXml" Target="../ink/ink348.xml"/><Relationship Id="rId14" Type="http://schemas.openxmlformats.org/officeDocument/2006/relationships/image" Target="../media/image1670.png"/><Relationship Id="rId22" Type="http://schemas.openxmlformats.org/officeDocument/2006/relationships/image" Target="../media/image1710.png"/><Relationship Id="rId27" Type="http://schemas.openxmlformats.org/officeDocument/2006/relationships/customXml" Target="../ink/ink357.xml"/><Relationship Id="rId30" Type="http://schemas.openxmlformats.org/officeDocument/2006/relationships/image" Target="../media/image1750.png"/><Relationship Id="rId35" Type="http://schemas.openxmlformats.org/officeDocument/2006/relationships/customXml" Target="../ink/ink361.xml"/><Relationship Id="rId43" Type="http://schemas.openxmlformats.org/officeDocument/2006/relationships/customXml" Target="../ink/ink365.xml"/><Relationship Id="rId48" Type="http://schemas.openxmlformats.org/officeDocument/2006/relationships/image" Target="../media/image184.png"/><Relationship Id="rId8" Type="http://schemas.openxmlformats.org/officeDocument/2006/relationships/image" Target="../media/image1640.png"/><Relationship Id="rId51" Type="http://schemas.openxmlformats.org/officeDocument/2006/relationships/customXml" Target="../ink/ink369.xml"/></Relationships>
</file>

<file path=ppt/slides/_rels/slide74.xml.rels><?xml version="1.0" encoding="UTF-8" standalone="yes"?>
<Relationships xmlns="http://schemas.openxmlformats.org/package/2006/relationships"><Relationship Id="rId8" Type="http://schemas.openxmlformats.org/officeDocument/2006/relationships/image" Target="../media/image187.png"/><Relationship Id="rId13" Type="http://schemas.openxmlformats.org/officeDocument/2006/relationships/customXml" Target="../ink/ink373.xml"/><Relationship Id="rId18" Type="http://schemas.openxmlformats.org/officeDocument/2006/relationships/image" Target="../media/image192.png"/><Relationship Id="rId3" Type="http://schemas.openxmlformats.org/officeDocument/2006/relationships/notesSlide" Target="../notesSlides/notesSlide14.xml"/><Relationship Id="rId21" Type="http://schemas.openxmlformats.org/officeDocument/2006/relationships/customXml" Target="../ink/ink377.xml"/><Relationship Id="rId12" Type="http://schemas.openxmlformats.org/officeDocument/2006/relationships/image" Target="../media/image189.png"/><Relationship Id="rId17" Type="http://schemas.openxmlformats.org/officeDocument/2006/relationships/customXml" Target="../ink/ink375.xml"/><Relationship Id="rId2" Type="http://schemas.openxmlformats.org/officeDocument/2006/relationships/slideLayout" Target="../slideLayouts/slideLayout6.xml"/><Relationship Id="rId16" Type="http://schemas.openxmlformats.org/officeDocument/2006/relationships/image" Target="../media/image191.png"/><Relationship Id="rId20" Type="http://schemas.openxmlformats.org/officeDocument/2006/relationships/image" Target="../media/image193.png"/><Relationship Id="rId1" Type="http://schemas.openxmlformats.org/officeDocument/2006/relationships/tags" Target="../tags/tag34.xml"/><Relationship Id="rId11" Type="http://schemas.openxmlformats.org/officeDocument/2006/relationships/customXml" Target="../ink/ink372.xml"/><Relationship Id="rId5" Type="http://schemas.openxmlformats.org/officeDocument/2006/relationships/customXml" Target="../ink/ink370.xml"/><Relationship Id="rId15" Type="http://schemas.openxmlformats.org/officeDocument/2006/relationships/customXml" Target="../ink/ink374.xml"/><Relationship Id="rId10" Type="http://schemas.openxmlformats.org/officeDocument/2006/relationships/image" Target="../media/image188.png"/><Relationship Id="rId19" Type="http://schemas.openxmlformats.org/officeDocument/2006/relationships/customXml" Target="../ink/ink376.xml"/><Relationship Id="rId4" Type="http://schemas.openxmlformats.org/officeDocument/2006/relationships/image" Target="../media/image182.png"/><Relationship Id="rId9" Type="http://schemas.openxmlformats.org/officeDocument/2006/relationships/customXml" Target="../ink/ink371.xml"/><Relationship Id="rId14" Type="http://schemas.openxmlformats.org/officeDocument/2006/relationships/image" Target="../media/image190.png"/><Relationship Id="rId22" Type="http://schemas.openxmlformats.org/officeDocument/2006/relationships/image" Target="../media/image194.png"/></Relationships>
</file>

<file path=ppt/slides/_rels/slide75.xml.rels><?xml version="1.0" encoding="UTF-8" standalone="yes"?>
<Relationships xmlns="http://schemas.openxmlformats.org/package/2006/relationships"><Relationship Id="rId3" Type="http://schemas.openxmlformats.org/officeDocument/2006/relationships/image" Target="../media/image185.png"/><Relationship Id="rId2" Type="http://schemas.openxmlformats.org/officeDocument/2006/relationships/image" Target="../media/image183.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slideLayout" Target="../slideLayouts/slideLayout6.xml"/><Relationship Id="rId1" Type="http://schemas.openxmlformats.org/officeDocument/2006/relationships/tags" Target="../tags/tag35.xml"/><Relationship Id="rId6" Type="http://schemas.openxmlformats.org/officeDocument/2006/relationships/image" Target="../media/image198.png"/><Relationship Id="rId5" Type="http://schemas.openxmlformats.org/officeDocument/2006/relationships/image" Target="../media/image197.png"/><Relationship Id="rId4" Type="http://schemas.openxmlformats.org/officeDocument/2006/relationships/image" Target="../media/image196.png"/></Relationships>
</file>

<file path=ppt/slides/_rels/slide77.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9.png"/><Relationship Id="rId1" Type="http://schemas.openxmlformats.org/officeDocument/2006/relationships/slideLayout" Target="../slideLayouts/slideLayout13.xml"/><Relationship Id="rId5" Type="http://schemas.openxmlformats.org/officeDocument/2006/relationships/image" Target="../media/image202.png"/><Relationship Id="rId4" Type="http://schemas.openxmlformats.org/officeDocument/2006/relationships/image" Target="../media/image201.png"/></Relationships>
</file>

<file path=ppt/slides/_rels/slide78.xml.rels><?xml version="1.0" encoding="UTF-8" standalone="yes"?>
<Relationships xmlns="http://schemas.openxmlformats.org/package/2006/relationships"><Relationship Id="rId8" Type="http://schemas.openxmlformats.org/officeDocument/2006/relationships/image" Target="../media/image210.png"/><Relationship Id="rId3" Type="http://schemas.openxmlformats.org/officeDocument/2006/relationships/image" Target="../media/image204.png"/><Relationship Id="rId7" Type="http://schemas.openxmlformats.org/officeDocument/2006/relationships/image" Target="../media/image208.png"/><Relationship Id="rId2" Type="http://schemas.openxmlformats.org/officeDocument/2006/relationships/image" Target="../media/image203.png"/><Relationship Id="rId1" Type="http://schemas.openxmlformats.org/officeDocument/2006/relationships/slideLayout" Target="../slideLayouts/slideLayout13.xml"/><Relationship Id="rId6" Type="http://schemas.openxmlformats.org/officeDocument/2006/relationships/image" Target="../media/image207.png"/><Relationship Id="rId5" Type="http://schemas.openxmlformats.org/officeDocument/2006/relationships/image" Target="../media/image206.png"/><Relationship Id="rId4" Type="http://schemas.openxmlformats.org/officeDocument/2006/relationships/image" Target="../media/image205.png"/><Relationship Id="rId9" Type="http://schemas.openxmlformats.org/officeDocument/2006/relationships/hyperlink" Target="https://github.com/ART-Group-it/KERMIT"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6" Type="http://schemas.openxmlformats.org/officeDocument/2006/relationships/image" Target="../media/image1511.png"/><Relationship Id="rId117" Type="http://schemas.openxmlformats.org/officeDocument/2006/relationships/customXml" Target="../ink/ink437.xml"/><Relationship Id="rId21" Type="http://schemas.openxmlformats.org/officeDocument/2006/relationships/customXml" Target="../ink/ink388.xml"/><Relationship Id="rId42" Type="http://schemas.openxmlformats.org/officeDocument/2006/relationships/customXml" Target="../ink/ink399.xml"/><Relationship Id="rId47" Type="http://schemas.openxmlformats.org/officeDocument/2006/relationships/image" Target="../media/image25.png"/><Relationship Id="rId63" Type="http://schemas.openxmlformats.org/officeDocument/2006/relationships/image" Target="../media/image331.png"/><Relationship Id="rId68" Type="http://schemas.openxmlformats.org/officeDocument/2006/relationships/customXml" Target="../ink/ink412.xml"/><Relationship Id="rId84" Type="http://schemas.openxmlformats.org/officeDocument/2006/relationships/customXml" Target="../ink/ink420.xml"/><Relationship Id="rId89" Type="http://schemas.openxmlformats.org/officeDocument/2006/relationships/image" Target="../media/image461.png"/><Relationship Id="rId112" Type="http://schemas.openxmlformats.org/officeDocument/2006/relationships/image" Target="../media/image571.png"/><Relationship Id="rId133" Type="http://schemas.openxmlformats.org/officeDocument/2006/relationships/customXml" Target="../ink/ink445.xml"/><Relationship Id="rId138" Type="http://schemas.openxmlformats.org/officeDocument/2006/relationships/image" Target="../media/image701.png"/><Relationship Id="rId154" Type="http://schemas.openxmlformats.org/officeDocument/2006/relationships/image" Target="../media/image781.png"/><Relationship Id="rId159" Type="http://schemas.openxmlformats.org/officeDocument/2006/relationships/customXml" Target="../ink/ink458.xml"/><Relationship Id="rId170" Type="http://schemas.openxmlformats.org/officeDocument/2006/relationships/image" Target="../media/image861.png"/><Relationship Id="rId16" Type="http://schemas.openxmlformats.org/officeDocument/2006/relationships/customXml" Target="../ink/ink385.xml"/><Relationship Id="rId107" Type="http://schemas.openxmlformats.org/officeDocument/2006/relationships/image" Target="../media/image551.png"/><Relationship Id="rId11" Type="http://schemas.openxmlformats.org/officeDocument/2006/relationships/image" Target="../media/image811.png"/><Relationship Id="rId32" Type="http://schemas.openxmlformats.org/officeDocument/2006/relationships/image" Target="../media/image18.png"/><Relationship Id="rId37" Type="http://schemas.openxmlformats.org/officeDocument/2006/relationships/customXml" Target="../ink/ink396.xml"/><Relationship Id="rId53" Type="http://schemas.openxmlformats.org/officeDocument/2006/relationships/image" Target="../media/image28.png"/><Relationship Id="rId58" Type="http://schemas.openxmlformats.org/officeDocument/2006/relationships/customXml" Target="../ink/ink407.xml"/><Relationship Id="rId74" Type="http://schemas.openxmlformats.org/officeDocument/2006/relationships/customXml" Target="../ink/ink415.xml"/><Relationship Id="rId79" Type="http://schemas.openxmlformats.org/officeDocument/2006/relationships/image" Target="../media/image41.png"/><Relationship Id="rId102" Type="http://schemas.openxmlformats.org/officeDocument/2006/relationships/customXml" Target="../ink/ink429.xml"/><Relationship Id="rId123" Type="http://schemas.openxmlformats.org/officeDocument/2006/relationships/customXml" Target="../ink/ink440.xml"/><Relationship Id="rId128" Type="http://schemas.openxmlformats.org/officeDocument/2006/relationships/image" Target="../media/image651.png"/><Relationship Id="rId144" Type="http://schemas.openxmlformats.org/officeDocument/2006/relationships/image" Target="../media/image731.png"/><Relationship Id="rId149" Type="http://schemas.openxmlformats.org/officeDocument/2006/relationships/customXml" Target="../ink/ink453.xml"/><Relationship Id="rId5" Type="http://schemas.openxmlformats.org/officeDocument/2006/relationships/image" Target="../media/image511.png"/><Relationship Id="rId90" Type="http://schemas.openxmlformats.org/officeDocument/2006/relationships/customXml" Target="../ink/ink423.xml"/><Relationship Id="rId95" Type="http://schemas.openxmlformats.org/officeDocument/2006/relationships/image" Target="../media/image491.png"/><Relationship Id="rId160" Type="http://schemas.openxmlformats.org/officeDocument/2006/relationships/image" Target="../media/image813.png"/><Relationship Id="rId165" Type="http://schemas.openxmlformats.org/officeDocument/2006/relationships/customXml" Target="../ink/ink461.xml"/><Relationship Id="rId22" Type="http://schemas.openxmlformats.org/officeDocument/2006/relationships/image" Target="../media/image1311.png"/><Relationship Id="rId27" Type="http://schemas.openxmlformats.org/officeDocument/2006/relationships/customXml" Target="../ink/ink391.xml"/><Relationship Id="rId43" Type="http://schemas.openxmlformats.org/officeDocument/2006/relationships/image" Target="../media/image23.png"/><Relationship Id="rId48" Type="http://schemas.openxmlformats.org/officeDocument/2006/relationships/customXml" Target="../ink/ink402.xml"/><Relationship Id="rId64" Type="http://schemas.openxmlformats.org/officeDocument/2006/relationships/customXml" Target="../ink/ink410.xml"/><Relationship Id="rId69" Type="http://schemas.openxmlformats.org/officeDocument/2006/relationships/image" Target="../media/image361.png"/><Relationship Id="rId113" Type="http://schemas.openxmlformats.org/officeDocument/2006/relationships/customXml" Target="../ink/ink435.xml"/><Relationship Id="rId118" Type="http://schemas.openxmlformats.org/officeDocument/2006/relationships/image" Target="../media/image601.png"/><Relationship Id="rId134" Type="http://schemas.openxmlformats.org/officeDocument/2006/relationships/image" Target="../media/image681.png"/><Relationship Id="rId139" Type="http://schemas.openxmlformats.org/officeDocument/2006/relationships/customXml" Target="../ink/ink448.xml"/><Relationship Id="rId80" Type="http://schemas.openxmlformats.org/officeDocument/2006/relationships/customXml" Target="../ink/ink418.xml"/><Relationship Id="rId85" Type="http://schemas.openxmlformats.org/officeDocument/2006/relationships/image" Target="../media/image441.png"/><Relationship Id="rId150" Type="http://schemas.openxmlformats.org/officeDocument/2006/relationships/image" Target="../media/image761.png"/><Relationship Id="rId155" Type="http://schemas.openxmlformats.org/officeDocument/2006/relationships/customXml" Target="../ink/ink456.xml"/><Relationship Id="rId171" Type="http://schemas.openxmlformats.org/officeDocument/2006/relationships/customXml" Target="../ink/ink464.xml"/><Relationship Id="rId12" Type="http://schemas.openxmlformats.org/officeDocument/2006/relationships/customXml" Target="../ink/ink383.xml"/><Relationship Id="rId17" Type="http://schemas.openxmlformats.org/officeDocument/2006/relationships/image" Target="../media/image1110.png"/><Relationship Id="rId33" Type="http://schemas.openxmlformats.org/officeDocument/2006/relationships/customXml" Target="../ink/ink394.xml"/><Relationship Id="rId38" Type="http://schemas.openxmlformats.org/officeDocument/2006/relationships/image" Target="../media/image21.png"/><Relationship Id="rId59" Type="http://schemas.openxmlformats.org/officeDocument/2006/relationships/image" Target="../media/image311.png"/><Relationship Id="rId103" Type="http://schemas.openxmlformats.org/officeDocument/2006/relationships/image" Target="../media/image531.png"/><Relationship Id="rId108" Type="http://schemas.openxmlformats.org/officeDocument/2006/relationships/customXml" Target="../ink/ink432.xml"/><Relationship Id="rId124" Type="http://schemas.openxmlformats.org/officeDocument/2006/relationships/image" Target="../media/image631.png"/><Relationship Id="rId129" Type="http://schemas.openxmlformats.org/officeDocument/2006/relationships/customXml" Target="../ink/ink443.xml"/><Relationship Id="rId54" Type="http://schemas.openxmlformats.org/officeDocument/2006/relationships/customXml" Target="../ink/ink405.xml"/><Relationship Id="rId70" Type="http://schemas.openxmlformats.org/officeDocument/2006/relationships/customXml" Target="../ink/ink413.xml"/><Relationship Id="rId75" Type="http://schemas.openxmlformats.org/officeDocument/2006/relationships/image" Target="../media/image39.png"/><Relationship Id="rId91" Type="http://schemas.openxmlformats.org/officeDocument/2006/relationships/image" Target="../media/image471.png"/><Relationship Id="rId96" Type="http://schemas.openxmlformats.org/officeDocument/2006/relationships/customXml" Target="../ink/ink426.xml"/><Relationship Id="rId140" Type="http://schemas.openxmlformats.org/officeDocument/2006/relationships/image" Target="../media/image714.png"/><Relationship Id="rId145" Type="http://schemas.openxmlformats.org/officeDocument/2006/relationships/customXml" Target="../ink/ink451.xml"/><Relationship Id="rId161" Type="http://schemas.openxmlformats.org/officeDocument/2006/relationships/customXml" Target="../ink/ink459.xml"/><Relationship Id="rId166" Type="http://schemas.openxmlformats.org/officeDocument/2006/relationships/image" Target="../media/image841.png"/><Relationship Id="rId1" Type="http://schemas.openxmlformats.org/officeDocument/2006/relationships/slideLayout" Target="../slideLayouts/slideLayout2.xml"/><Relationship Id="rId6" Type="http://schemas.openxmlformats.org/officeDocument/2006/relationships/customXml" Target="../ink/ink380.xml"/><Relationship Id="rId15" Type="http://schemas.openxmlformats.org/officeDocument/2006/relationships/image" Target="../media/image1010.png"/><Relationship Id="rId23" Type="http://schemas.openxmlformats.org/officeDocument/2006/relationships/customXml" Target="../ink/ink389.xml"/><Relationship Id="rId28" Type="http://schemas.openxmlformats.org/officeDocument/2006/relationships/image" Target="../media/image1610.png"/><Relationship Id="rId36" Type="http://schemas.openxmlformats.org/officeDocument/2006/relationships/image" Target="../media/image20.png"/><Relationship Id="rId49" Type="http://schemas.openxmlformats.org/officeDocument/2006/relationships/image" Target="../media/image26.png"/><Relationship Id="rId57" Type="http://schemas.openxmlformats.org/officeDocument/2006/relationships/image" Target="../media/image301.png"/><Relationship Id="rId106" Type="http://schemas.openxmlformats.org/officeDocument/2006/relationships/customXml" Target="../ink/ink431.xml"/><Relationship Id="rId114" Type="http://schemas.openxmlformats.org/officeDocument/2006/relationships/image" Target="../media/image581.png"/><Relationship Id="rId119" Type="http://schemas.openxmlformats.org/officeDocument/2006/relationships/customXml" Target="../ink/ink438.xml"/><Relationship Id="rId127" Type="http://schemas.openxmlformats.org/officeDocument/2006/relationships/customXml" Target="../ink/ink442.xml"/><Relationship Id="rId10" Type="http://schemas.openxmlformats.org/officeDocument/2006/relationships/customXml" Target="../ink/ink382.xml"/><Relationship Id="rId31" Type="http://schemas.openxmlformats.org/officeDocument/2006/relationships/customXml" Target="../ink/ink393.xml"/><Relationship Id="rId44" Type="http://schemas.openxmlformats.org/officeDocument/2006/relationships/customXml" Target="../ink/ink400.xml"/><Relationship Id="rId52" Type="http://schemas.openxmlformats.org/officeDocument/2006/relationships/customXml" Target="../ink/ink404.xml"/><Relationship Id="rId60" Type="http://schemas.openxmlformats.org/officeDocument/2006/relationships/customXml" Target="../ink/ink408.xml"/><Relationship Id="rId65" Type="http://schemas.openxmlformats.org/officeDocument/2006/relationships/image" Target="../media/image341.png"/><Relationship Id="rId73" Type="http://schemas.openxmlformats.org/officeDocument/2006/relationships/image" Target="../media/image381.png"/><Relationship Id="rId78" Type="http://schemas.openxmlformats.org/officeDocument/2006/relationships/customXml" Target="../ink/ink417.xml"/><Relationship Id="rId81" Type="http://schemas.openxmlformats.org/officeDocument/2006/relationships/image" Target="../media/image421.png"/><Relationship Id="rId86" Type="http://schemas.openxmlformats.org/officeDocument/2006/relationships/customXml" Target="../ink/ink421.xml"/><Relationship Id="rId94" Type="http://schemas.openxmlformats.org/officeDocument/2006/relationships/customXml" Target="../ink/ink425.xml"/><Relationship Id="rId99" Type="http://schemas.openxmlformats.org/officeDocument/2006/relationships/image" Target="../media/image514.png"/><Relationship Id="rId101" Type="http://schemas.openxmlformats.org/officeDocument/2006/relationships/image" Target="../media/image521.png"/><Relationship Id="rId122" Type="http://schemas.openxmlformats.org/officeDocument/2006/relationships/image" Target="../media/image621.png"/><Relationship Id="rId130" Type="http://schemas.openxmlformats.org/officeDocument/2006/relationships/image" Target="../media/image661.png"/><Relationship Id="rId135" Type="http://schemas.openxmlformats.org/officeDocument/2006/relationships/customXml" Target="../ink/ink446.xml"/><Relationship Id="rId143" Type="http://schemas.openxmlformats.org/officeDocument/2006/relationships/customXml" Target="../ink/ink450.xml"/><Relationship Id="rId148" Type="http://schemas.openxmlformats.org/officeDocument/2006/relationships/image" Target="../media/image751.png"/><Relationship Id="rId151" Type="http://schemas.openxmlformats.org/officeDocument/2006/relationships/customXml" Target="../ink/ink454.xml"/><Relationship Id="rId156" Type="http://schemas.openxmlformats.org/officeDocument/2006/relationships/image" Target="../media/image791.png"/><Relationship Id="rId164" Type="http://schemas.openxmlformats.org/officeDocument/2006/relationships/image" Target="../media/image831.png"/><Relationship Id="rId169" Type="http://schemas.openxmlformats.org/officeDocument/2006/relationships/customXml" Target="../ink/ink463.xml"/><Relationship Id="rId4" Type="http://schemas.openxmlformats.org/officeDocument/2006/relationships/customXml" Target="../ink/ink379.xml"/><Relationship Id="rId9" Type="http://schemas.openxmlformats.org/officeDocument/2006/relationships/image" Target="../media/image711.png"/><Relationship Id="rId172" Type="http://schemas.openxmlformats.org/officeDocument/2006/relationships/image" Target="../media/image871.png"/><Relationship Id="rId13" Type="http://schemas.openxmlformats.org/officeDocument/2006/relationships/image" Target="../media/image911.png"/><Relationship Id="rId18" Type="http://schemas.openxmlformats.org/officeDocument/2006/relationships/customXml" Target="../ink/ink386.xml"/><Relationship Id="rId39" Type="http://schemas.openxmlformats.org/officeDocument/2006/relationships/customXml" Target="../ink/ink397.xml"/><Relationship Id="rId109" Type="http://schemas.openxmlformats.org/officeDocument/2006/relationships/customXml" Target="../ink/ink433.xml"/><Relationship Id="rId34" Type="http://schemas.openxmlformats.org/officeDocument/2006/relationships/image" Target="../media/image19.png"/><Relationship Id="rId50" Type="http://schemas.openxmlformats.org/officeDocument/2006/relationships/customXml" Target="../ink/ink403.xml"/><Relationship Id="rId55" Type="http://schemas.openxmlformats.org/officeDocument/2006/relationships/image" Target="../media/image29.png"/><Relationship Id="rId76" Type="http://schemas.openxmlformats.org/officeDocument/2006/relationships/customXml" Target="../ink/ink416.xml"/><Relationship Id="rId97" Type="http://schemas.openxmlformats.org/officeDocument/2006/relationships/image" Target="../media/image501.png"/><Relationship Id="rId104" Type="http://schemas.openxmlformats.org/officeDocument/2006/relationships/customXml" Target="../ink/ink430.xml"/><Relationship Id="rId120" Type="http://schemas.openxmlformats.org/officeDocument/2006/relationships/image" Target="../media/image613.png"/><Relationship Id="rId125" Type="http://schemas.openxmlformats.org/officeDocument/2006/relationships/customXml" Target="../ink/ink441.xml"/><Relationship Id="rId141" Type="http://schemas.openxmlformats.org/officeDocument/2006/relationships/customXml" Target="../ink/ink449.xml"/><Relationship Id="rId146" Type="http://schemas.openxmlformats.org/officeDocument/2006/relationships/image" Target="../media/image741.png"/><Relationship Id="rId167" Type="http://schemas.openxmlformats.org/officeDocument/2006/relationships/customXml" Target="../ink/ink462.xml"/><Relationship Id="rId7" Type="http://schemas.openxmlformats.org/officeDocument/2006/relationships/image" Target="../media/image611.png"/><Relationship Id="rId71" Type="http://schemas.openxmlformats.org/officeDocument/2006/relationships/image" Target="../media/image371.png"/><Relationship Id="rId92" Type="http://schemas.openxmlformats.org/officeDocument/2006/relationships/customXml" Target="../ink/ink424.xml"/><Relationship Id="rId162" Type="http://schemas.openxmlformats.org/officeDocument/2006/relationships/image" Target="../media/image821.png"/><Relationship Id="rId2" Type="http://schemas.openxmlformats.org/officeDocument/2006/relationships/customXml" Target="../ink/ink378.xml"/><Relationship Id="rId29" Type="http://schemas.openxmlformats.org/officeDocument/2006/relationships/customXml" Target="../ink/ink392.xml"/><Relationship Id="rId24" Type="http://schemas.openxmlformats.org/officeDocument/2006/relationships/image" Target="../media/image1411.png"/><Relationship Id="rId40" Type="http://schemas.openxmlformats.org/officeDocument/2006/relationships/customXml" Target="../ink/ink398.xml"/><Relationship Id="rId45" Type="http://schemas.openxmlformats.org/officeDocument/2006/relationships/image" Target="../media/image24.png"/><Relationship Id="rId66" Type="http://schemas.openxmlformats.org/officeDocument/2006/relationships/customXml" Target="../ink/ink411.xml"/><Relationship Id="rId87" Type="http://schemas.openxmlformats.org/officeDocument/2006/relationships/image" Target="../media/image451.png"/><Relationship Id="rId110" Type="http://schemas.openxmlformats.org/officeDocument/2006/relationships/image" Target="../media/image561.png"/><Relationship Id="rId115" Type="http://schemas.openxmlformats.org/officeDocument/2006/relationships/customXml" Target="../ink/ink436.xml"/><Relationship Id="rId131" Type="http://schemas.openxmlformats.org/officeDocument/2006/relationships/customXml" Target="../ink/ink444.xml"/><Relationship Id="rId136" Type="http://schemas.openxmlformats.org/officeDocument/2006/relationships/image" Target="../media/image691.png"/><Relationship Id="rId157" Type="http://schemas.openxmlformats.org/officeDocument/2006/relationships/customXml" Target="../ink/ink457.xml"/><Relationship Id="rId61" Type="http://schemas.openxmlformats.org/officeDocument/2006/relationships/image" Target="../media/image321.png"/><Relationship Id="rId82" Type="http://schemas.openxmlformats.org/officeDocument/2006/relationships/customXml" Target="../ink/ink419.xml"/><Relationship Id="rId152" Type="http://schemas.openxmlformats.org/officeDocument/2006/relationships/image" Target="../media/image771.png"/><Relationship Id="rId19" Type="http://schemas.openxmlformats.org/officeDocument/2006/relationships/customXml" Target="../ink/ink387.xml"/><Relationship Id="rId14" Type="http://schemas.openxmlformats.org/officeDocument/2006/relationships/customXml" Target="../ink/ink384.xml"/><Relationship Id="rId30" Type="http://schemas.openxmlformats.org/officeDocument/2006/relationships/image" Target="../media/image17.png"/><Relationship Id="rId35" Type="http://schemas.openxmlformats.org/officeDocument/2006/relationships/customXml" Target="../ink/ink395.xml"/><Relationship Id="rId56" Type="http://schemas.openxmlformats.org/officeDocument/2006/relationships/customXml" Target="../ink/ink406.xml"/><Relationship Id="rId77" Type="http://schemas.openxmlformats.org/officeDocument/2006/relationships/image" Target="../media/image40.png"/><Relationship Id="rId100" Type="http://schemas.openxmlformats.org/officeDocument/2006/relationships/customXml" Target="../ink/ink428.xml"/><Relationship Id="rId105" Type="http://schemas.openxmlformats.org/officeDocument/2006/relationships/image" Target="../media/image541.png"/><Relationship Id="rId126" Type="http://schemas.openxmlformats.org/officeDocument/2006/relationships/image" Target="../media/image641.png"/><Relationship Id="rId147" Type="http://schemas.openxmlformats.org/officeDocument/2006/relationships/customXml" Target="../ink/ink452.xml"/><Relationship Id="rId168" Type="http://schemas.openxmlformats.org/officeDocument/2006/relationships/image" Target="../media/image851.png"/><Relationship Id="rId8" Type="http://schemas.openxmlformats.org/officeDocument/2006/relationships/customXml" Target="../ink/ink381.xml"/><Relationship Id="rId51" Type="http://schemas.openxmlformats.org/officeDocument/2006/relationships/image" Target="../media/image27.png"/><Relationship Id="rId72" Type="http://schemas.openxmlformats.org/officeDocument/2006/relationships/customXml" Target="../ink/ink414.xml"/><Relationship Id="rId93" Type="http://schemas.openxmlformats.org/officeDocument/2006/relationships/image" Target="../media/image481.png"/><Relationship Id="rId98" Type="http://schemas.openxmlformats.org/officeDocument/2006/relationships/customXml" Target="../ink/ink427.xml"/><Relationship Id="rId121" Type="http://schemas.openxmlformats.org/officeDocument/2006/relationships/customXml" Target="../ink/ink439.xml"/><Relationship Id="rId142" Type="http://schemas.openxmlformats.org/officeDocument/2006/relationships/image" Target="../media/image721.png"/><Relationship Id="rId163" Type="http://schemas.openxmlformats.org/officeDocument/2006/relationships/customXml" Target="../ink/ink460.xml"/><Relationship Id="rId3" Type="http://schemas.openxmlformats.org/officeDocument/2006/relationships/image" Target="../media/image410.png"/><Relationship Id="rId25" Type="http://schemas.openxmlformats.org/officeDocument/2006/relationships/customXml" Target="../ink/ink390.xml"/><Relationship Id="rId46" Type="http://schemas.openxmlformats.org/officeDocument/2006/relationships/customXml" Target="../ink/ink401.xml"/><Relationship Id="rId67" Type="http://schemas.openxmlformats.org/officeDocument/2006/relationships/image" Target="../media/image351.png"/><Relationship Id="rId116" Type="http://schemas.openxmlformats.org/officeDocument/2006/relationships/image" Target="../media/image591.png"/><Relationship Id="rId137" Type="http://schemas.openxmlformats.org/officeDocument/2006/relationships/customXml" Target="../ink/ink447.xml"/><Relationship Id="rId158" Type="http://schemas.openxmlformats.org/officeDocument/2006/relationships/image" Target="../media/image801.png"/><Relationship Id="rId20" Type="http://schemas.openxmlformats.org/officeDocument/2006/relationships/image" Target="../media/image1211.png"/><Relationship Id="rId41" Type="http://schemas.openxmlformats.org/officeDocument/2006/relationships/image" Target="../media/image22.png"/><Relationship Id="rId62" Type="http://schemas.openxmlformats.org/officeDocument/2006/relationships/customXml" Target="../ink/ink409.xml"/><Relationship Id="rId83" Type="http://schemas.openxmlformats.org/officeDocument/2006/relationships/image" Target="../media/image431.png"/><Relationship Id="rId88" Type="http://schemas.openxmlformats.org/officeDocument/2006/relationships/customXml" Target="../ink/ink422.xml"/><Relationship Id="rId111" Type="http://schemas.openxmlformats.org/officeDocument/2006/relationships/customXml" Target="../ink/ink434.xml"/><Relationship Id="rId132" Type="http://schemas.openxmlformats.org/officeDocument/2006/relationships/image" Target="../media/image671.png"/><Relationship Id="rId153" Type="http://schemas.openxmlformats.org/officeDocument/2006/relationships/customXml" Target="../ink/ink45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7.jpeg"/><Relationship Id="rId12"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tags" Target="../tags/tag6.xml"/><Relationship Id="rId11" Type="http://schemas.openxmlformats.org/officeDocument/2006/relationships/customXml" Target="../ink/ink14.xml"/><Relationship Id="rId5" Type="http://schemas.openxmlformats.org/officeDocument/2006/relationships/customXml" Target="../ink/ink12.xml"/><Relationship Id="rId10" Type="http://schemas.openxmlformats.org/officeDocument/2006/relationships/image" Target="../media/image54.png"/><Relationship Id="rId4" Type="http://schemas.openxmlformats.org/officeDocument/2006/relationships/image" Target="../media/image6.png"/><Relationship Id="rId9" Type="http://schemas.openxmlformats.org/officeDocument/2006/relationships/customXml" Target="../ink/ink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379673-21E4-4D52-B2F2-5A725A12B4F2}"/>
              </a:ext>
            </a:extLst>
          </p:cNvPr>
          <p:cNvSpPr>
            <a:spLocks noGrp="1"/>
          </p:cNvSpPr>
          <p:nvPr>
            <p:ph type="ctrTitle"/>
          </p:nvPr>
        </p:nvSpPr>
        <p:spPr>
          <a:xfrm>
            <a:off x="914400" y="2132856"/>
            <a:ext cx="10363200" cy="1143000"/>
          </a:xfrm>
        </p:spPr>
        <p:txBody>
          <a:bodyPr>
            <a:normAutofit/>
          </a:bodyPr>
          <a:lstStyle/>
          <a:p>
            <a:r>
              <a:rPr lang="en-US" b="1" dirty="0">
                <a:ea typeface="+mj-lt"/>
                <a:cs typeface="+mj-lt"/>
              </a:rPr>
              <a:t>KERMIT….</a:t>
            </a:r>
            <a:endParaRPr lang="it-IT" dirty="0">
              <a:cs typeface="Times New Roman"/>
            </a:endParaRPr>
          </a:p>
        </p:txBody>
      </p:sp>
      <p:sp>
        <p:nvSpPr>
          <p:cNvPr id="3" name="Sottotitolo 2">
            <a:extLst>
              <a:ext uri="{FF2B5EF4-FFF2-40B4-BE49-F238E27FC236}">
                <a16:creationId xmlns:a16="http://schemas.microsoft.com/office/drawing/2014/main" id="{67020206-0FCA-4D5C-A836-A1ECB64B4319}"/>
              </a:ext>
            </a:extLst>
          </p:cNvPr>
          <p:cNvSpPr>
            <a:spLocks noGrp="1"/>
          </p:cNvSpPr>
          <p:nvPr>
            <p:ph type="subTitle" idx="1"/>
          </p:nvPr>
        </p:nvSpPr>
        <p:spPr>
          <a:xfrm>
            <a:off x="1343472" y="3886200"/>
            <a:ext cx="9433048" cy="1752600"/>
          </a:xfrm>
        </p:spPr>
        <p:txBody>
          <a:bodyPr>
            <a:normAutofit/>
          </a:bodyPr>
          <a:lstStyle/>
          <a:p>
            <a:r>
              <a:rPr lang="it-IT" dirty="0"/>
              <a:t>Fabio Massimo </a:t>
            </a:r>
            <a:r>
              <a:rPr lang="it-IT" b="1" dirty="0"/>
              <a:t>Zanzotto</a:t>
            </a:r>
          </a:p>
          <a:p>
            <a:r>
              <a:rPr lang="it-IT" sz="2000" b="1" dirty="0"/>
              <a:t>ART</a:t>
            </a:r>
          </a:p>
          <a:p>
            <a:r>
              <a:rPr lang="it-IT" sz="2000" b="1" dirty="0"/>
              <a:t>University of Rome Tor Vergata </a:t>
            </a:r>
          </a:p>
          <a:p>
            <a:r>
              <a:rPr lang="it-IT" sz="2000" b="1" dirty="0"/>
              <a:t>Rome (</a:t>
            </a:r>
            <a:r>
              <a:rPr lang="it-IT" sz="2000" b="1" dirty="0" err="1"/>
              <a:t>Italy</a:t>
            </a:r>
            <a:r>
              <a:rPr lang="it-IT" sz="2000" b="1" dirty="0"/>
              <a:t>)</a:t>
            </a:r>
          </a:p>
        </p:txBody>
      </p:sp>
      <p:sp>
        <p:nvSpPr>
          <p:cNvPr id="5" name="CasellaDiTesto 4">
            <a:extLst>
              <a:ext uri="{FF2B5EF4-FFF2-40B4-BE49-F238E27FC236}">
                <a16:creationId xmlns:a16="http://schemas.microsoft.com/office/drawing/2014/main" id="{2F68B1AB-D958-4420-9C10-1016421A46F1}"/>
              </a:ext>
            </a:extLst>
          </p:cNvPr>
          <p:cNvSpPr txBox="1"/>
          <p:nvPr/>
        </p:nvSpPr>
        <p:spPr>
          <a:xfrm>
            <a:off x="3935760" y="6249144"/>
            <a:ext cx="5003293" cy="461665"/>
          </a:xfrm>
          <a:prstGeom prst="rect">
            <a:avLst/>
          </a:prstGeom>
          <a:noFill/>
        </p:spPr>
        <p:txBody>
          <a:bodyPr wrap="none" rtlCol="0">
            <a:spAutoFit/>
          </a:bodyPr>
          <a:lstStyle/>
          <a:p>
            <a:r>
              <a:rPr lang="it-IT" dirty="0"/>
              <a:t>…</a:t>
            </a:r>
            <a:r>
              <a:rPr lang="it-IT" dirty="0" err="1"/>
              <a:t>virtually</a:t>
            </a:r>
            <a:r>
              <a:rPr lang="it-IT" dirty="0"/>
              <a:t> @reading group Groningen</a:t>
            </a:r>
          </a:p>
        </p:txBody>
      </p:sp>
    </p:spTree>
    <p:extLst>
      <p:ext uri="{BB962C8B-B14F-4D97-AF65-F5344CB8AC3E}">
        <p14:creationId xmlns:p14="http://schemas.microsoft.com/office/powerpoint/2010/main" val="3440757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91FBF7-B537-4495-8A90-94AF5C7BC1B8}"/>
              </a:ext>
            </a:extLst>
          </p:cNvPr>
          <p:cNvSpPr>
            <a:spLocks noGrp="1"/>
          </p:cNvSpPr>
          <p:nvPr>
            <p:ph type="title"/>
          </p:nvPr>
        </p:nvSpPr>
        <p:spPr/>
        <p:txBody>
          <a:bodyPr/>
          <a:lstStyle/>
          <a:p>
            <a:endParaRPr lang="it-IT"/>
          </a:p>
        </p:txBody>
      </p:sp>
      <p:grpSp>
        <p:nvGrpSpPr>
          <p:cNvPr id="4" name="Gruppo 3">
            <a:extLst>
              <a:ext uri="{FF2B5EF4-FFF2-40B4-BE49-F238E27FC236}">
                <a16:creationId xmlns:a16="http://schemas.microsoft.com/office/drawing/2014/main" id="{0FE51F8B-2DF5-4012-A00C-0EE6893D6A8F}"/>
              </a:ext>
            </a:extLst>
          </p:cNvPr>
          <p:cNvGrpSpPr/>
          <p:nvPr/>
        </p:nvGrpSpPr>
        <p:grpSpPr>
          <a:xfrm>
            <a:off x="808376" y="1902908"/>
            <a:ext cx="3650493" cy="2794624"/>
            <a:chOff x="808376" y="1902908"/>
            <a:chExt cx="3650493" cy="2794624"/>
          </a:xfrm>
        </p:grpSpPr>
        <p:sp>
          <p:nvSpPr>
            <p:cNvPr id="27" name="Who was Galileo?">
              <a:extLst>
                <a:ext uri="{FF2B5EF4-FFF2-40B4-BE49-F238E27FC236}">
                  <a16:creationId xmlns:a16="http://schemas.microsoft.com/office/drawing/2014/main" id="{7021D5BF-E5EB-4197-B473-6D2665143E6F}"/>
                </a:ext>
              </a:extLst>
            </p:cNvPr>
            <p:cNvSpPr txBox="1"/>
            <p:nvPr/>
          </p:nvSpPr>
          <p:spPr>
            <a:xfrm>
              <a:off x="885856" y="1902908"/>
              <a:ext cx="3149965" cy="41036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sz="2000"/>
                <a:t>The chef </a:t>
              </a:r>
              <a:r>
                <a:rPr lang="it-IT" sz="2000" err="1"/>
                <a:t>cooks</a:t>
              </a:r>
              <a:r>
                <a:rPr lang="it-IT" sz="2000"/>
                <a:t> the good </a:t>
              </a:r>
              <a:r>
                <a:rPr lang="it-IT" sz="2000" err="1"/>
                <a:t>soup</a:t>
              </a:r>
              <a:endParaRPr sz="2000"/>
            </a:p>
          </p:txBody>
        </p:sp>
        <p:sp>
          <p:nvSpPr>
            <p:cNvPr id="3" name="Rettangolo 2">
              <a:extLst>
                <a:ext uri="{FF2B5EF4-FFF2-40B4-BE49-F238E27FC236}">
                  <a16:creationId xmlns:a16="http://schemas.microsoft.com/office/drawing/2014/main" id="{25A8B3B6-AD56-4BB5-8BFF-FCE53AD0A1F0}"/>
                </a:ext>
              </a:extLst>
            </p:cNvPr>
            <p:cNvSpPr/>
            <p:nvPr/>
          </p:nvSpPr>
          <p:spPr>
            <a:xfrm>
              <a:off x="808376" y="3837164"/>
              <a:ext cx="543739"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The</a:t>
              </a:r>
            </a:p>
          </p:txBody>
        </p:sp>
        <p:sp>
          <p:nvSpPr>
            <p:cNvPr id="283" name="Rettangolo 282">
              <a:extLst>
                <a:ext uri="{FF2B5EF4-FFF2-40B4-BE49-F238E27FC236}">
                  <a16:creationId xmlns:a16="http://schemas.microsoft.com/office/drawing/2014/main" id="{E6ACBABB-A941-4F6C-A9C3-4F77773DA673}"/>
                </a:ext>
              </a:extLst>
            </p:cNvPr>
            <p:cNvSpPr/>
            <p:nvPr/>
          </p:nvSpPr>
          <p:spPr>
            <a:xfrm>
              <a:off x="1367746" y="3837164"/>
              <a:ext cx="582211"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chef</a:t>
              </a:r>
            </a:p>
          </p:txBody>
        </p:sp>
        <p:sp>
          <p:nvSpPr>
            <p:cNvPr id="284" name="Rettangolo 283">
              <a:extLst>
                <a:ext uri="{FF2B5EF4-FFF2-40B4-BE49-F238E27FC236}">
                  <a16:creationId xmlns:a16="http://schemas.microsoft.com/office/drawing/2014/main" id="{A8D20ECF-12E7-40E5-A34D-8A18C19BC80D}"/>
                </a:ext>
              </a:extLst>
            </p:cNvPr>
            <p:cNvSpPr/>
            <p:nvPr/>
          </p:nvSpPr>
          <p:spPr>
            <a:xfrm>
              <a:off x="1998757" y="3829167"/>
              <a:ext cx="723275" cy="369332"/>
            </a:xfrm>
            <a:prstGeom prst="rect">
              <a:avLst/>
            </a:prstGeom>
          </p:spPr>
          <p:txBody>
            <a:bodyPr wrap="none">
              <a:spAutoFit/>
            </a:bodyPr>
            <a:lstStyle/>
            <a:p>
              <a:r>
                <a:rPr lang="it-IT" sz="1800" err="1">
                  <a:latin typeface="Times New Roman" panose="02020603050405020304" pitchFamily="18" charset="0"/>
                  <a:cs typeface="Times New Roman" panose="02020603050405020304" pitchFamily="18" charset="0"/>
                </a:rPr>
                <a:t>cooks</a:t>
              </a:r>
              <a:endParaRPr lang="it-IT" sz="1800">
                <a:latin typeface="Times New Roman" panose="02020603050405020304" pitchFamily="18" charset="0"/>
                <a:cs typeface="Times New Roman" panose="02020603050405020304" pitchFamily="18" charset="0"/>
              </a:endParaRPr>
            </a:p>
          </p:txBody>
        </p:sp>
        <p:sp>
          <p:nvSpPr>
            <p:cNvPr id="285" name="Rettangolo 284">
              <a:extLst>
                <a:ext uri="{FF2B5EF4-FFF2-40B4-BE49-F238E27FC236}">
                  <a16:creationId xmlns:a16="http://schemas.microsoft.com/office/drawing/2014/main" id="{EFDCC915-2E25-469E-B6D4-49947C50C209}"/>
                </a:ext>
              </a:extLst>
            </p:cNvPr>
            <p:cNvSpPr/>
            <p:nvPr/>
          </p:nvSpPr>
          <p:spPr>
            <a:xfrm>
              <a:off x="2769581" y="4328200"/>
              <a:ext cx="466794"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the</a:t>
              </a:r>
            </a:p>
          </p:txBody>
        </p:sp>
        <p:sp>
          <p:nvSpPr>
            <p:cNvPr id="286" name="Rettangolo 285">
              <a:extLst>
                <a:ext uri="{FF2B5EF4-FFF2-40B4-BE49-F238E27FC236}">
                  <a16:creationId xmlns:a16="http://schemas.microsoft.com/office/drawing/2014/main" id="{3860C06E-5BD4-4DBB-8EDC-C33F764126B0}"/>
                </a:ext>
              </a:extLst>
            </p:cNvPr>
            <p:cNvSpPr/>
            <p:nvPr/>
          </p:nvSpPr>
          <p:spPr>
            <a:xfrm>
              <a:off x="3196627" y="4328200"/>
              <a:ext cx="646331"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good</a:t>
              </a:r>
            </a:p>
          </p:txBody>
        </p:sp>
        <p:sp>
          <p:nvSpPr>
            <p:cNvPr id="287" name="Rettangolo 286">
              <a:extLst>
                <a:ext uri="{FF2B5EF4-FFF2-40B4-BE49-F238E27FC236}">
                  <a16:creationId xmlns:a16="http://schemas.microsoft.com/office/drawing/2014/main" id="{09E028E3-72AE-46F3-91A2-C1788ECFA14C}"/>
                </a:ext>
              </a:extLst>
            </p:cNvPr>
            <p:cNvSpPr/>
            <p:nvPr/>
          </p:nvSpPr>
          <p:spPr>
            <a:xfrm>
              <a:off x="3838186" y="4328200"/>
              <a:ext cx="620683" cy="369332"/>
            </a:xfrm>
            <a:prstGeom prst="rect">
              <a:avLst/>
            </a:prstGeom>
          </p:spPr>
          <p:txBody>
            <a:bodyPr wrap="none">
              <a:spAutoFit/>
            </a:bodyPr>
            <a:lstStyle/>
            <a:p>
              <a:r>
                <a:rPr lang="it-IT" sz="1800" err="1">
                  <a:latin typeface="Times New Roman" panose="02020603050405020304" pitchFamily="18" charset="0"/>
                  <a:cs typeface="Times New Roman" panose="02020603050405020304" pitchFamily="18" charset="0"/>
                </a:rPr>
                <a:t>soup</a:t>
              </a:r>
              <a:endParaRPr lang="it-IT" sz="1800">
                <a:latin typeface="Times New Roman" panose="02020603050405020304" pitchFamily="18" charset="0"/>
                <a:cs typeface="Times New Roman" panose="02020603050405020304" pitchFamily="18" charset="0"/>
              </a:endParaRPr>
            </a:p>
          </p:txBody>
        </p:sp>
        <p:sp>
          <p:nvSpPr>
            <p:cNvPr id="288" name="Rettangolo 287">
              <a:extLst>
                <a:ext uri="{FF2B5EF4-FFF2-40B4-BE49-F238E27FC236}">
                  <a16:creationId xmlns:a16="http://schemas.microsoft.com/office/drawing/2014/main" id="{5205B468-C69F-4AAD-B37F-B9BF8F8BE047}"/>
                </a:ext>
              </a:extLst>
            </p:cNvPr>
            <p:cNvSpPr/>
            <p:nvPr/>
          </p:nvSpPr>
          <p:spPr>
            <a:xfrm>
              <a:off x="1934405" y="2322921"/>
              <a:ext cx="312906"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S</a:t>
              </a:r>
            </a:p>
          </p:txBody>
        </p:sp>
        <p:sp>
          <p:nvSpPr>
            <p:cNvPr id="289" name="Rettangolo 288">
              <a:extLst>
                <a:ext uri="{FF2B5EF4-FFF2-40B4-BE49-F238E27FC236}">
                  <a16:creationId xmlns:a16="http://schemas.microsoft.com/office/drawing/2014/main" id="{0BC9FA3A-11AD-4A51-9437-E29C0FC75EC1}"/>
                </a:ext>
              </a:extLst>
            </p:cNvPr>
            <p:cNvSpPr/>
            <p:nvPr/>
          </p:nvSpPr>
          <p:spPr>
            <a:xfrm>
              <a:off x="2552214" y="2808507"/>
              <a:ext cx="47961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VP</a:t>
              </a:r>
            </a:p>
          </p:txBody>
        </p:sp>
        <p:sp>
          <p:nvSpPr>
            <p:cNvPr id="290" name="Rettangolo 289">
              <a:extLst>
                <a:ext uri="{FF2B5EF4-FFF2-40B4-BE49-F238E27FC236}">
                  <a16:creationId xmlns:a16="http://schemas.microsoft.com/office/drawing/2014/main" id="{67ED7A88-1B02-4115-82BE-12C780842759}"/>
                </a:ext>
              </a:extLst>
            </p:cNvPr>
            <p:cNvSpPr/>
            <p:nvPr/>
          </p:nvSpPr>
          <p:spPr>
            <a:xfrm>
              <a:off x="1187950" y="2808507"/>
              <a:ext cx="47961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NP</a:t>
              </a:r>
            </a:p>
          </p:txBody>
        </p:sp>
        <p:sp>
          <p:nvSpPr>
            <p:cNvPr id="291" name="Rettangolo 290">
              <a:extLst>
                <a:ext uri="{FF2B5EF4-FFF2-40B4-BE49-F238E27FC236}">
                  <a16:creationId xmlns:a16="http://schemas.microsoft.com/office/drawing/2014/main" id="{56C95F01-0B49-4FEC-83B0-3BA9EABD8CA4}"/>
                </a:ext>
              </a:extLst>
            </p:cNvPr>
            <p:cNvSpPr/>
            <p:nvPr/>
          </p:nvSpPr>
          <p:spPr>
            <a:xfrm>
              <a:off x="911769" y="3277234"/>
              <a:ext cx="35137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D</a:t>
              </a:r>
            </a:p>
          </p:txBody>
        </p:sp>
        <p:sp>
          <p:nvSpPr>
            <p:cNvPr id="292" name="Rettangolo 291">
              <a:extLst>
                <a:ext uri="{FF2B5EF4-FFF2-40B4-BE49-F238E27FC236}">
                  <a16:creationId xmlns:a16="http://schemas.microsoft.com/office/drawing/2014/main" id="{6EDC047E-1D13-4BE2-B794-C88B521E2357}"/>
                </a:ext>
              </a:extLst>
            </p:cNvPr>
            <p:cNvSpPr/>
            <p:nvPr/>
          </p:nvSpPr>
          <p:spPr>
            <a:xfrm>
              <a:off x="1494960" y="3288398"/>
              <a:ext cx="35137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N</a:t>
              </a:r>
            </a:p>
          </p:txBody>
        </p:sp>
        <p:sp>
          <p:nvSpPr>
            <p:cNvPr id="293" name="Rettangolo 292">
              <a:extLst>
                <a:ext uri="{FF2B5EF4-FFF2-40B4-BE49-F238E27FC236}">
                  <a16:creationId xmlns:a16="http://schemas.microsoft.com/office/drawing/2014/main" id="{E91D8CFF-A842-4333-8F0D-33083ABD8348}"/>
                </a:ext>
              </a:extLst>
            </p:cNvPr>
            <p:cNvSpPr/>
            <p:nvPr/>
          </p:nvSpPr>
          <p:spPr>
            <a:xfrm>
              <a:off x="2182387" y="3288398"/>
              <a:ext cx="35137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V</a:t>
              </a:r>
            </a:p>
          </p:txBody>
        </p:sp>
        <p:sp>
          <p:nvSpPr>
            <p:cNvPr id="294" name="Rettangolo 293">
              <a:extLst>
                <a:ext uri="{FF2B5EF4-FFF2-40B4-BE49-F238E27FC236}">
                  <a16:creationId xmlns:a16="http://schemas.microsoft.com/office/drawing/2014/main" id="{7272D26B-3EEF-44EA-8C16-911CD615C267}"/>
                </a:ext>
              </a:extLst>
            </p:cNvPr>
            <p:cNvSpPr/>
            <p:nvPr/>
          </p:nvSpPr>
          <p:spPr>
            <a:xfrm>
              <a:off x="3327268" y="3288398"/>
              <a:ext cx="47961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NP</a:t>
              </a:r>
            </a:p>
          </p:txBody>
        </p:sp>
        <p:sp>
          <p:nvSpPr>
            <p:cNvPr id="295" name="Rettangolo 294">
              <a:extLst>
                <a:ext uri="{FF2B5EF4-FFF2-40B4-BE49-F238E27FC236}">
                  <a16:creationId xmlns:a16="http://schemas.microsoft.com/office/drawing/2014/main" id="{62B8C09B-E0DE-40B2-A2BC-0B18AEECADFD}"/>
                </a:ext>
              </a:extLst>
            </p:cNvPr>
            <p:cNvSpPr/>
            <p:nvPr/>
          </p:nvSpPr>
          <p:spPr>
            <a:xfrm>
              <a:off x="2822683" y="3824860"/>
              <a:ext cx="35137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D</a:t>
              </a:r>
            </a:p>
          </p:txBody>
        </p:sp>
        <p:sp>
          <p:nvSpPr>
            <p:cNvPr id="296" name="Rettangolo 295">
              <a:extLst>
                <a:ext uri="{FF2B5EF4-FFF2-40B4-BE49-F238E27FC236}">
                  <a16:creationId xmlns:a16="http://schemas.microsoft.com/office/drawing/2014/main" id="{82B40DEC-637F-45B4-B8E6-8570D718ADCD}"/>
                </a:ext>
              </a:extLst>
            </p:cNvPr>
            <p:cNvSpPr/>
            <p:nvPr/>
          </p:nvSpPr>
          <p:spPr>
            <a:xfrm>
              <a:off x="3385315" y="3824860"/>
              <a:ext cx="274434"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J</a:t>
              </a:r>
            </a:p>
          </p:txBody>
        </p:sp>
        <p:sp>
          <p:nvSpPr>
            <p:cNvPr id="297" name="Rettangolo 296">
              <a:extLst>
                <a:ext uri="{FF2B5EF4-FFF2-40B4-BE49-F238E27FC236}">
                  <a16:creationId xmlns:a16="http://schemas.microsoft.com/office/drawing/2014/main" id="{51FB218E-0809-4DF5-8B53-2A2C2C01E17A}"/>
                </a:ext>
              </a:extLst>
            </p:cNvPr>
            <p:cNvSpPr/>
            <p:nvPr/>
          </p:nvSpPr>
          <p:spPr>
            <a:xfrm>
              <a:off x="3985829" y="3824860"/>
              <a:ext cx="35137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N</a:t>
              </a:r>
            </a:p>
          </p:txBody>
        </p:sp>
        <p:cxnSp>
          <p:nvCxnSpPr>
            <p:cNvPr id="30" name="Connettore diritto 29">
              <a:extLst>
                <a:ext uri="{FF2B5EF4-FFF2-40B4-BE49-F238E27FC236}">
                  <a16:creationId xmlns:a16="http://schemas.microsoft.com/office/drawing/2014/main" id="{489E3DE3-1F22-464C-BAC0-FE14C4E9D49B}"/>
                </a:ext>
              </a:extLst>
            </p:cNvPr>
            <p:cNvCxnSpPr>
              <a:cxnSpLocks/>
              <a:stCxn id="288" idx="2"/>
              <a:endCxn id="290" idx="0"/>
            </p:cNvCxnSpPr>
            <p:nvPr/>
          </p:nvCxnSpPr>
          <p:spPr>
            <a:xfrm flipH="1">
              <a:off x="1427759" y="2692253"/>
              <a:ext cx="663099"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Connettore diritto 297">
              <a:extLst>
                <a:ext uri="{FF2B5EF4-FFF2-40B4-BE49-F238E27FC236}">
                  <a16:creationId xmlns:a16="http://schemas.microsoft.com/office/drawing/2014/main" id="{003CC8B8-C294-415E-8C88-D6FE282F95FE}"/>
                </a:ext>
              </a:extLst>
            </p:cNvPr>
            <p:cNvCxnSpPr>
              <a:cxnSpLocks/>
              <a:stCxn id="288" idx="2"/>
              <a:endCxn id="289" idx="0"/>
            </p:cNvCxnSpPr>
            <p:nvPr/>
          </p:nvCxnSpPr>
          <p:spPr>
            <a:xfrm>
              <a:off x="2090858" y="2692253"/>
              <a:ext cx="701165"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Connettore diritto 298">
              <a:extLst>
                <a:ext uri="{FF2B5EF4-FFF2-40B4-BE49-F238E27FC236}">
                  <a16:creationId xmlns:a16="http://schemas.microsoft.com/office/drawing/2014/main" id="{F936944D-B54E-4405-BDCB-43547DEF1EE6}"/>
                </a:ext>
              </a:extLst>
            </p:cNvPr>
            <p:cNvCxnSpPr>
              <a:cxnSpLocks/>
              <a:stCxn id="290" idx="2"/>
              <a:endCxn id="291" idx="0"/>
            </p:cNvCxnSpPr>
            <p:nvPr/>
          </p:nvCxnSpPr>
          <p:spPr>
            <a:xfrm flipH="1">
              <a:off x="1087458" y="3177839"/>
              <a:ext cx="340301" cy="993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Connettore diritto 301">
              <a:extLst>
                <a:ext uri="{FF2B5EF4-FFF2-40B4-BE49-F238E27FC236}">
                  <a16:creationId xmlns:a16="http://schemas.microsoft.com/office/drawing/2014/main" id="{0AC3F976-D771-45A0-9854-FAFA4454F0E6}"/>
                </a:ext>
              </a:extLst>
            </p:cNvPr>
            <p:cNvCxnSpPr>
              <a:cxnSpLocks/>
              <a:stCxn id="292" idx="0"/>
              <a:endCxn id="290" idx="2"/>
            </p:cNvCxnSpPr>
            <p:nvPr/>
          </p:nvCxnSpPr>
          <p:spPr>
            <a:xfrm flipH="1" flipV="1">
              <a:off x="1427759" y="3177839"/>
              <a:ext cx="242890"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Connettore diritto 311">
              <a:extLst>
                <a:ext uri="{FF2B5EF4-FFF2-40B4-BE49-F238E27FC236}">
                  <a16:creationId xmlns:a16="http://schemas.microsoft.com/office/drawing/2014/main" id="{FA7FB9C2-855F-4CBA-89B8-366082B1C37C}"/>
                </a:ext>
              </a:extLst>
            </p:cNvPr>
            <p:cNvCxnSpPr>
              <a:cxnSpLocks/>
              <a:stCxn id="293" idx="0"/>
              <a:endCxn id="289" idx="2"/>
            </p:cNvCxnSpPr>
            <p:nvPr/>
          </p:nvCxnSpPr>
          <p:spPr>
            <a:xfrm flipV="1">
              <a:off x="2358076" y="3177839"/>
              <a:ext cx="433947"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Connettore diritto 315">
              <a:extLst>
                <a:ext uri="{FF2B5EF4-FFF2-40B4-BE49-F238E27FC236}">
                  <a16:creationId xmlns:a16="http://schemas.microsoft.com/office/drawing/2014/main" id="{D987C8C1-6479-4367-80F3-08940A44F837}"/>
                </a:ext>
              </a:extLst>
            </p:cNvPr>
            <p:cNvCxnSpPr>
              <a:cxnSpLocks/>
              <a:stCxn id="294" idx="0"/>
              <a:endCxn id="289" idx="2"/>
            </p:cNvCxnSpPr>
            <p:nvPr/>
          </p:nvCxnSpPr>
          <p:spPr>
            <a:xfrm flipH="1" flipV="1">
              <a:off x="2792023" y="3177839"/>
              <a:ext cx="775054"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Connettore diritto 318">
              <a:extLst>
                <a:ext uri="{FF2B5EF4-FFF2-40B4-BE49-F238E27FC236}">
                  <a16:creationId xmlns:a16="http://schemas.microsoft.com/office/drawing/2014/main" id="{96939567-4FC2-4370-A0F1-67DDC74C696C}"/>
                </a:ext>
              </a:extLst>
            </p:cNvPr>
            <p:cNvCxnSpPr>
              <a:cxnSpLocks/>
              <a:stCxn id="294" idx="2"/>
              <a:endCxn id="295" idx="0"/>
            </p:cNvCxnSpPr>
            <p:nvPr/>
          </p:nvCxnSpPr>
          <p:spPr>
            <a:xfrm flipH="1">
              <a:off x="2998372" y="3657730"/>
              <a:ext cx="568705"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8" name="Connettore diritto 327">
              <a:extLst>
                <a:ext uri="{FF2B5EF4-FFF2-40B4-BE49-F238E27FC236}">
                  <a16:creationId xmlns:a16="http://schemas.microsoft.com/office/drawing/2014/main" id="{12E1F30A-2FD7-4C07-86E8-EEC25779325D}"/>
                </a:ext>
              </a:extLst>
            </p:cNvPr>
            <p:cNvCxnSpPr>
              <a:cxnSpLocks/>
              <a:stCxn id="294" idx="2"/>
              <a:endCxn id="296" idx="0"/>
            </p:cNvCxnSpPr>
            <p:nvPr/>
          </p:nvCxnSpPr>
          <p:spPr>
            <a:xfrm flipH="1">
              <a:off x="3522532" y="3657730"/>
              <a:ext cx="44545"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Connettore diritto 330">
              <a:extLst>
                <a:ext uri="{FF2B5EF4-FFF2-40B4-BE49-F238E27FC236}">
                  <a16:creationId xmlns:a16="http://schemas.microsoft.com/office/drawing/2014/main" id="{D442EE55-0265-4030-A5AB-411DE818E1D6}"/>
                </a:ext>
              </a:extLst>
            </p:cNvPr>
            <p:cNvCxnSpPr>
              <a:cxnSpLocks/>
              <a:stCxn id="294" idx="2"/>
              <a:endCxn id="297" idx="0"/>
            </p:cNvCxnSpPr>
            <p:nvPr/>
          </p:nvCxnSpPr>
          <p:spPr>
            <a:xfrm>
              <a:off x="3567077" y="3657730"/>
              <a:ext cx="594441"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Connettore diritto 339">
              <a:extLst>
                <a:ext uri="{FF2B5EF4-FFF2-40B4-BE49-F238E27FC236}">
                  <a16:creationId xmlns:a16="http://schemas.microsoft.com/office/drawing/2014/main" id="{F751F056-2073-4034-84EC-D8C55831253C}"/>
                </a:ext>
              </a:extLst>
            </p:cNvPr>
            <p:cNvCxnSpPr>
              <a:cxnSpLocks/>
              <a:stCxn id="295" idx="2"/>
              <a:endCxn id="285" idx="0"/>
            </p:cNvCxnSpPr>
            <p:nvPr/>
          </p:nvCxnSpPr>
          <p:spPr>
            <a:xfrm>
              <a:off x="2998372" y="4194192"/>
              <a:ext cx="4606"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Connettore diritto 342">
              <a:extLst>
                <a:ext uri="{FF2B5EF4-FFF2-40B4-BE49-F238E27FC236}">
                  <a16:creationId xmlns:a16="http://schemas.microsoft.com/office/drawing/2014/main" id="{2C4956AC-F077-4878-A296-994D5DB069AB}"/>
                </a:ext>
              </a:extLst>
            </p:cNvPr>
            <p:cNvCxnSpPr>
              <a:cxnSpLocks/>
              <a:stCxn id="296" idx="2"/>
              <a:endCxn id="286" idx="0"/>
            </p:cNvCxnSpPr>
            <p:nvPr/>
          </p:nvCxnSpPr>
          <p:spPr>
            <a:xfrm flipH="1">
              <a:off x="3519793" y="4194192"/>
              <a:ext cx="2739"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Connettore diritto 345">
              <a:extLst>
                <a:ext uri="{FF2B5EF4-FFF2-40B4-BE49-F238E27FC236}">
                  <a16:creationId xmlns:a16="http://schemas.microsoft.com/office/drawing/2014/main" id="{764ED0F1-B1BB-4C57-899C-B90A57DF49E1}"/>
                </a:ext>
              </a:extLst>
            </p:cNvPr>
            <p:cNvCxnSpPr>
              <a:cxnSpLocks/>
              <a:stCxn id="297" idx="2"/>
              <a:endCxn id="287" idx="0"/>
            </p:cNvCxnSpPr>
            <p:nvPr/>
          </p:nvCxnSpPr>
          <p:spPr>
            <a:xfrm flipH="1">
              <a:off x="4148528" y="4194192"/>
              <a:ext cx="12990"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Connettore diritto 348">
              <a:extLst>
                <a:ext uri="{FF2B5EF4-FFF2-40B4-BE49-F238E27FC236}">
                  <a16:creationId xmlns:a16="http://schemas.microsoft.com/office/drawing/2014/main" id="{6F41B2F8-9E32-4856-BF0F-49E33DBC68F6}"/>
                </a:ext>
              </a:extLst>
            </p:cNvPr>
            <p:cNvCxnSpPr>
              <a:cxnSpLocks/>
              <a:stCxn id="293" idx="2"/>
              <a:endCxn id="284" idx="0"/>
            </p:cNvCxnSpPr>
            <p:nvPr/>
          </p:nvCxnSpPr>
          <p:spPr>
            <a:xfrm>
              <a:off x="2358076" y="3657730"/>
              <a:ext cx="2319" cy="171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Connettore diritto 351">
              <a:extLst>
                <a:ext uri="{FF2B5EF4-FFF2-40B4-BE49-F238E27FC236}">
                  <a16:creationId xmlns:a16="http://schemas.microsoft.com/office/drawing/2014/main" id="{87B8367E-B019-4C6C-B67A-F90B2765417A}"/>
                </a:ext>
              </a:extLst>
            </p:cNvPr>
            <p:cNvCxnSpPr>
              <a:cxnSpLocks/>
              <a:stCxn id="292" idx="2"/>
              <a:endCxn id="283" idx="0"/>
            </p:cNvCxnSpPr>
            <p:nvPr/>
          </p:nvCxnSpPr>
          <p:spPr>
            <a:xfrm flipH="1">
              <a:off x="1658852" y="3657730"/>
              <a:ext cx="11797" cy="1794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Connettore diritto 354">
              <a:extLst>
                <a:ext uri="{FF2B5EF4-FFF2-40B4-BE49-F238E27FC236}">
                  <a16:creationId xmlns:a16="http://schemas.microsoft.com/office/drawing/2014/main" id="{C903B0AB-2702-452D-9D48-D3A652853402}"/>
                </a:ext>
              </a:extLst>
            </p:cNvPr>
            <p:cNvCxnSpPr>
              <a:cxnSpLocks/>
              <a:stCxn id="291" idx="2"/>
              <a:endCxn id="3" idx="0"/>
            </p:cNvCxnSpPr>
            <p:nvPr/>
          </p:nvCxnSpPr>
          <p:spPr>
            <a:xfrm flipH="1">
              <a:off x="1080246" y="3646566"/>
              <a:ext cx="7212" cy="1905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 name="Gruppo 4">
            <a:extLst>
              <a:ext uri="{FF2B5EF4-FFF2-40B4-BE49-F238E27FC236}">
                <a16:creationId xmlns:a16="http://schemas.microsoft.com/office/drawing/2014/main" id="{148E2895-E8AA-4D57-93C0-225BEEF0A07B}"/>
              </a:ext>
            </a:extLst>
          </p:cNvPr>
          <p:cNvGrpSpPr/>
          <p:nvPr/>
        </p:nvGrpSpPr>
        <p:grpSpPr>
          <a:xfrm>
            <a:off x="4500547" y="2361590"/>
            <a:ext cx="2322168" cy="2286002"/>
            <a:chOff x="4500547" y="2361590"/>
            <a:chExt cx="2322168" cy="2286002"/>
          </a:xfrm>
        </p:grpSpPr>
        <p:sp>
          <p:nvSpPr>
            <p:cNvPr id="88" name="Rettangolo">
              <a:extLst>
                <a:ext uri="{FF2B5EF4-FFF2-40B4-BE49-F238E27FC236}">
                  <a16:creationId xmlns:a16="http://schemas.microsoft.com/office/drawing/2014/main" id="{D943E262-62D6-4521-9010-383A95C93273}"/>
                </a:ext>
              </a:extLst>
            </p:cNvPr>
            <p:cNvSpPr/>
            <p:nvPr/>
          </p:nvSpPr>
          <p:spPr>
            <a:xfrm>
              <a:off x="6436084" y="2361590"/>
              <a:ext cx="386631" cy="2286002"/>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9" name="Cerchio">
              <a:extLst>
                <a:ext uri="{FF2B5EF4-FFF2-40B4-BE49-F238E27FC236}">
                  <a16:creationId xmlns:a16="http://schemas.microsoft.com/office/drawing/2014/main" id="{A808EDD7-7A7E-4DA6-9F72-4060B0680F34}"/>
                </a:ext>
              </a:extLst>
            </p:cNvPr>
            <p:cNvSpPr/>
            <p:nvPr/>
          </p:nvSpPr>
          <p:spPr>
            <a:xfrm>
              <a:off x="6474184" y="424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0" name=".…">
              <a:extLst>
                <a:ext uri="{FF2B5EF4-FFF2-40B4-BE49-F238E27FC236}">
                  <a16:creationId xmlns:a16="http://schemas.microsoft.com/office/drawing/2014/main" id="{D47AFB21-A33B-43F4-9ABF-3DA92D71DED7}"/>
                </a:ext>
              </a:extLst>
            </p:cNvPr>
            <p:cNvSpPr txBox="1"/>
            <p:nvPr/>
          </p:nvSpPr>
          <p:spPr>
            <a:xfrm>
              <a:off x="6552160" y="3699847"/>
              <a:ext cx="220219" cy="514186"/>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numCol="1" anchor="ctr">
              <a:spAutoFit/>
            </a:bodyPr>
            <a:lstStyle/>
            <a:p>
              <a:pPr algn="l">
                <a:lnSpc>
                  <a:spcPct val="40000"/>
                </a:lnSpc>
                <a:defRPr sz="1500"/>
              </a:pPr>
              <a:r>
                <a:t>.</a:t>
              </a:r>
            </a:p>
            <a:p>
              <a:pPr algn="l">
                <a:lnSpc>
                  <a:spcPct val="40000"/>
                </a:lnSpc>
                <a:defRPr sz="1500"/>
              </a:pPr>
              <a:r>
                <a:t>.</a:t>
              </a:r>
            </a:p>
            <a:p>
              <a:pPr algn="l">
                <a:lnSpc>
                  <a:spcPct val="40000"/>
                </a:lnSpc>
                <a:defRPr sz="1500"/>
              </a:pPr>
              <a:r>
                <a:t>.</a:t>
              </a:r>
            </a:p>
          </p:txBody>
        </p:sp>
        <p:sp>
          <p:nvSpPr>
            <p:cNvPr id="91" name="Cerchio">
              <a:extLst>
                <a:ext uri="{FF2B5EF4-FFF2-40B4-BE49-F238E27FC236}">
                  <a16:creationId xmlns:a16="http://schemas.microsoft.com/office/drawing/2014/main" id="{8F9FCA6A-AE20-4D17-8504-8A0E58A5C8A1}"/>
                </a:ext>
              </a:extLst>
            </p:cNvPr>
            <p:cNvSpPr/>
            <p:nvPr/>
          </p:nvSpPr>
          <p:spPr>
            <a:xfrm>
              <a:off x="6474184" y="3480968"/>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2" name="Cerchio">
              <a:extLst>
                <a:ext uri="{FF2B5EF4-FFF2-40B4-BE49-F238E27FC236}">
                  <a16:creationId xmlns:a16="http://schemas.microsoft.com/office/drawing/2014/main" id="{5EA5DD6A-1DBB-4340-BAAB-A4CA6BFA122E}"/>
                </a:ext>
              </a:extLst>
            </p:cNvPr>
            <p:cNvSpPr/>
            <p:nvPr/>
          </p:nvSpPr>
          <p:spPr>
            <a:xfrm>
              <a:off x="6474184" y="297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3" name="Cerchio">
              <a:extLst>
                <a:ext uri="{FF2B5EF4-FFF2-40B4-BE49-F238E27FC236}">
                  <a16:creationId xmlns:a16="http://schemas.microsoft.com/office/drawing/2014/main" id="{D639DAF6-494F-41BC-9F2E-DD9851E2FDE5}"/>
                </a:ext>
              </a:extLst>
            </p:cNvPr>
            <p:cNvSpPr/>
            <p:nvPr/>
          </p:nvSpPr>
          <p:spPr>
            <a:xfrm>
              <a:off x="6474184" y="2464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0" name="Linea">
              <a:extLst>
                <a:ext uri="{FF2B5EF4-FFF2-40B4-BE49-F238E27FC236}">
                  <a16:creationId xmlns:a16="http://schemas.microsoft.com/office/drawing/2014/main" id="{6C98E620-3044-4A38-B34C-849838486998}"/>
                </a:ext>
              </a:extLst>
            </p:cNvPr>
            <p:cNvSpPr/>
            <p:nvPr/>
          </p:nvSpPr>
          <p:spPr>
            <a:xfrm>
              <a:off x="5760570" y="2610202"/>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1" name="Linea">
              <a:extLst>
                <a:ext uri="{FF2B5EF4-FFF2-40B4-BE49-F238E27FC236}">
                  <a16:creationId xmlns:a16="http://schemas.microsoft.com/office/drawing/2014/main" id="{0E0B7F29-4580-4C11-8509-63E321F8E73E}"/>
                </a:ext>
              </a:extLst>
            </p:cNvPr>
            <p:cNvSpPr/>
            <p:nvPr/>
          </p:nvSpPr>
          <p:spPr>
            <a:xfrm>
              <a:off x="5760570" y="3118203"/>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2" name="Linea">
              <a:extLst>
                <a:ext uri="{FF2B5EF4-FFF2-40B4-BE49-F238E27FC236}">
                  <a16:creationId xmlns:a16="http://schemas.microsoft.com/office/drawing/2014/main" id="{E146C07F-8AD9-43C6-B6FC-D293BBEAB4F7}"/>
                </a:ext>
              </a:extLst>
            </p:cNvPr>
            <p:cNvSpPr/>
            <p:nvPr/>
          </p:nvSpPr>
          <p:spPr>
            <a:xfrm>
              <a:off x="5760570" y="3626203"/>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3" name="Linea">
              <a:extLst>
                <a:ext uri="{FF2B5EF4-FFF2-40B4-BE49-F238E27FC236}">
                  <a16:creationId xmlns:a16="http://schemas.microsoft.com/office/drawing/2014/main" id="{A7F9AAC8-C795-4FE0-97C6-28385B375F46}"/>
                </a:ext>
              </a:extLst>
            </p:cNvPr>
            <p:cNvSpPr/>
            <p:nvPr/>
          </p:nvSpPr>
          <p:spPr>
            <a:xfrm>
              <a:off x="5760570" y="4388204"/>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4" name="Linea">
              <a:extLst>
                <a:ext uri="{FF2B5EF4-FFF2-40B4-BE49-F238E27FC236}">
                  <a16:creationId xmlns:a16="http://schemas.microsoft.com/office/drawing/2014/main" id="{2E3D1F5F-38DC-458A-A914-E6F252CA9CE9}"/>
                </a:ext>
              </a:extLst>
            </p:cNvPr>
            <p:cNvSpPr/>
            <p:nvPr/>
          </p:nvSpPr>
          <p:spPr>
            <a:xfrm flipV="1">
              <a:off x="5760570" y="2614101"/>
              <a:ext cx="704225" cy="505523"/>
            </a:xfrm>
            <a:prstGeom prst="line">
              <a:avLst/>
            </a:prstGeom>
            <a:noFill/>
            <a:ln w="25400" cap="flat">
              <a:solidFill>
                <a:schemeClr val="tx1"/>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5" name="Linea">
              <a:extLst>
                <a:ext uri="{FF2B5EF4-FFF2-40B4-BE49-F238E27FC236}">
                  <a16:creationId xmlns:a16="http://schemas.microsoft.com/office/drawing/2014/main" id="{FE81A65B-D977-460C-97C5-BCBD40165127}"/>
                </a:ext>
              </a:extLst>
            </p:cNvPr>
            <p:cNvSpPr/>
            <p:nvPr/>
          </p:nvSpPr>
          <p:spPr>
            <a:xfrm flipV="1">
              <a:off x="5763903" y="2609836"/>
              <a:ext cx="697559"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6" name="Linea">
              <a:extLst>
                <a:ext uri="{FF2B5EF4-FFF2-40B4-BE49-F238E27FC236}">
                  <a16:creationId xmlns:a16="http://schemas.microsoft.com/office/drawing/2014/main" id="{75539BC4-5851-45FA-9905-00871226EBC8}"/>
                </a:ext>
              </a:extLst>
            </p:cNvPr>
            <p:cNvSpPr/>
            <p:nvPr/>
          </p:nvSpPr>
          <p:spPr>
            <a:xfrm flipV="1">
              <a:off x="5763903" y="2610203"/>
              <a:ext cx="697558" cy="176623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7" name="Linea">
              <a:extLst>
                <a:ext uri="{FF2B5EF4-FFF2-40B4-BE49-F238E27FC236}">
                  <a16:creationId xmlns:a16="http://schemas.microsoft.com/office/drawing/2014/main" id="{2ADF1BD4-FC04-4AEE-8F18-10B0E838F2CC}"/>
                </a:ext>
              </a:extLst>
            </p:cNvPr>
            <p:cNvSpPr/>
            <p:nvPr/>
          </p:nvSpPr>
          <p:spPr>
            <a:xfrm>
              <a:off x="5760570" y="2614101"/>
              <a:ext cx="704225" cy="50552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8" name="Linea">
              <a:extLst>
                <a:ext uri="{FF2B5EF4-FFF2-40B4-BE49-F238E27FC236}">
                  <a16:creationId xmlns:a16="http://schemas.microsoft.com/office/drawing/2014/main" id="{53AE42E8-EBCC-4044-90B4-C65645994312}"/>
                </a:ext>
              </a:extLst>
            </p:cNvPr>
            <p:cNvSpPr/>
            <p:nvPr/>
          </p:nvSpPr>
          <p:spPr>
            <a:xfrm flipH="1">
              <a:off x="5760570" y="3122102"/>
              <a:ext cx="704225" cy="50552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9" name="Linea">
              <a:extLst>
                <a:ext uri="{FF2B5EF4-FFF2-40B4-BE49-F238E27FC236}">
                  <a16:creationId xmlns:a16="http://schemas.microsoft.com/office/drawing/2014/main" id="{195AE8DE-B0FC-47D2-B6A8-67F190F6F876}"/>
                </a:ext>
              </a:extLst>
            </p:cNvPr>
            <p:cNvSpPr/>
            <p:nvPr/>
          </p:nvSpPr>
          <p:spPr>
            <a:xfrm flipV="1">
              <a:off x="5763903" y="3117836"/>
              <a:ext cx="697559" cy="122778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0" name="Linea">
              <a:extLst>
                <a:ext uri="{FF2B5EF4-FFF2-40B4-BE49-F238E27FC236}">
                  <a16:creationId xmlns:a16="http://schemas.microsoft.com/office/drawing/2014/main" id="{DFDE06D2-0042-493B-938A-C14C2C24C18D}"/>
                </a:ext>
              </a:extLst>
            </p:cNvPr>
            <p:cNvSpPr/>
            <p:nvPr/>
          </p:nvSpPr>
          <p:spPr>
            <a:xfrm>
              <a:off x="5763903" y="3155936"/>
              <a:ext cx="697559" cy="122778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1" name="Linea">
              <a:extLst>
                <a:ext uri="{FF2B5EF4-FFF2-40B4-BE49-F238E27FC236}">
                  <a16:creationId xmlns:a16="http://schemas.microsoft.com/office/drawing/2014/main" id="{4836F2DA-C0C1-453B-9F00-8DEFB9258903}"/>
                </a:ext>
              </a:extLst>
            </p:cNvPr>
            <p:cNvSpPr/>
            <p:nvPr/>
          </p:nvSpPr>
          <p:spPr>
            <a:xfrm flipH="1" flipV="1">
              <a:off x="5762291" y="3615190"/>
              <a:ext cx="700783" cy="77698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2" name="Linea">
              <a:extLst>
                <a:ext uri="{FF2B5EF4-FFF2-40B4-BE49-F238E27FC236}">
                  <a16:creationId xmlns:a16="http://schemas.microsoft.com/office/drawing/2014/main" id="{4BCB39FD-E3F9-4E8F-A1B6-F78013284D30}"/>
                </a:ext>
              </a:extLst>
            </p:cNvPr>
            <p:cNvSpPr/>
            <p:nvPr/>
          </p:nvSpPr>
          <p:spPr>
            <a:xfrm flipH="1" flipV="1">
              <a:off x="5763903" y="2610203"/>
              <a:ext cx="697559" cy="176623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3" name="Linea">
              <a:extLst>
                <a:ext uri="{FF2B5EF4-FFF2-40B4-BE49-F238E27FC236}">
                  <a16:creationId xmlns:a16="http://schemas.microsoft.com/office/drawing/2014/main" id="{F8668571-C098-4C04-B05E-933919D169E0}"/>
                </a:ext>
              </a:extLst>
            </p:cNvPr>
            <p:cNvSpPr/>
            <p:nvPr/>
          </p:nvSpPr>
          <p:spPr>
            <a:xfrm flipH="1" flipV="1">
              <a:off x="5760570" y="3134802"/>
              <a:ext cx="704225" cy="492823"/>
            </a:xfrm>
            <a:prstGeom prst="line">
              <a:avLst/>
            </a:prstGeom>
            <a:noFill/>
            <a:ln w="25400" cap="flat">
              <a:solidFill>
                <a:schemeClr val="tx1"/>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4" name="Linea">
              <a:extLst>
                <a:ext uri="{FF2B5EF4-FFF2-40B4-BE49-F238E27FC236}">
                  <a16:creationId xmlns:a16="http://schemas.microsoft.com/office/drawing/2014/main" id="{EA697433-A5F8-47B7-97D7-503F1B697EA6}"/>
                </a:ext>
              </a:extLst>
            </p:cNvPr>
            <p:cNvSpPr/>
            <p:nvPr/>
          </p:nvSpPr>
          <p:spPr>
            <a:xfrm flipH="1" flipV="1">
              <a:off x="5763903" y="2609836"/>
              <a:ext cx="697559"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5" name="Linea">
              <a:extLst>
                <a:ext uri="{FF2B5EF4-FFF2-40B4-BE49-F238E27FC236}">
                  <a16:creationId xmlns:a16="http://schemas.microsoft.com/office/drawing/2014/main" id="{6917F2AF-26CC-413A-9B23-FA91DC646A09}"/>
                </a:ext>
              </a:extLst>
            </p:cNvPr>
            <p:cNvSpPr/>
            <p:nvPr/>
          </p:nvSpPr>
          <p:spPr>
            <a:xfrm flipV="1">
              <a:off x="5762291" y="3615190"/>
              <a:ext cx="700783" cy="77698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6" name="Linea">
              <a:extLst>
                <a:ext uri="{FF2B5EF4-FFF2-40B4-BE49-F238E27FC236}">
                  <a16:creationId xmlns:a16="http://schemas.microsoft.com/office/drawing/2014/main" id="{04A68035-8D20-4473-851A-70E24655DC94}"/>
                </a:ext>
              </a:extLst>
            </p:cNvPr>
            <p:cNvSpPr/>
            <p:nvPr/>
          </p:nvSpPr>
          <p:spPr>
            <a:xfrm>
              <a:off x="5760570" y="3626203"/>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7" name="Linea">
              <a:extLst>
                <a:ext uri="{FF2B5EF4-FFF2-40B4-BE49-F238E27FC236}">
                  <a16:creationId xmlns:a16="http://schemas.microsoft.com/office/drawing/2014/main" id="{BAD9A6E2-B3C3-4FC8-9D56-EFD8B2D9BB7F}"/>
                </a:ext>
              </a:extLst>
            </p:cNvPr>
            <p:cNvSpPr/>
            <p:nvPr/>
          </p:nvSpPr>
          <p:spPr>
            <a:xfrm flipV="1">
              <a:off x="5763903" y="2609836"/>
              <a:ext cx="697559"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8" name="Linea">
              <a:extLst>
                <a:ext uri="{FF2B5EF4-FFF2-40B4-BE49-F238E27FC236}">
                  <a16:creationId xmlns:a16="http://schemas.microsoft.com/office/drawing/2014/main" id="{5E2B54FA-4A19-4E52-9177-7C4084768C5F}"/>
                </a:ext>
              </a:extLst>
            </p:cNvPr>
            <p:cNvSpPr/>
            <p:nvPr/>
          </p:nvSpPr>
          <p:spPr>
            <a:xfrm flipH="1" flipV="1">
              <a:off x="5762291" y="3615190"/>
              <a:ext cx="700783" cy="77698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280" name="Gruppo 279">
              <a:extLst>
                <a:ext uri="{FF2B5EF4-FFF2-40B4-BE49-F238E27FC236}">
                  <a16:creationId xmlns:a16="http://schemas.microsoft.com/office/drawing/2014/main" id="{BD8EE9BD-CD40-4956-A8C1-2D11F01AEE9D}"/>
                </a:ext>
              </a:extLst>
            </p:cNvPr>
            <p:cNvGrpSpPr/>
            <p:nvPr/>
          </p:nvGrpSpPr>
          <p:grpSpPr>
            <a:xfrm>
              <a:off x="5455009" y="3363700"/>
              <a:ext cx="254001" cy="317501"/>
              <a:chOff x="4711280" y="3082319"/>
              <a:chExt cx="254001" cy="317501"/>
            </a:xfrm>
          </p:grpSpPr>
          <p:sp>
            <p:nvSpPr>
              <p:cNvPr id="241" name="Circle">
                <a:extLst>
                  <a:ext uri="{FF2B5EF4-FFF2-40B4-BE49-F238E27FC236}">
                    <a16:creationId xmlns:a16="http://schemas.microsoft.com/office/drawing/2014/main" id="{AA0FB739-EEC1-44A2-B576-1DA1CB9106CE}"/>
                  </a:ext>
                </a:extLst>
              </p:cNvPr>
              <p:cNvSpPr/>
              <p:nvPr/>
            </p:nvSpPr>
            <p:spPr>
              <a:xfrm>
                <a:off x="4774780" y="30823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2" name="Circle">
                <a:extLst>
                  <a:ext uri="{FF2B5EF4-FFF2-40B4-BE49-F238E27FC236}">
                    <a16:creationId xmlns:a16="http://schemas.microsoft.com/office/drawing/2014/main" id="{B40C9DF7-8F15-43FA-870E-F065F846B5F7}"/>
                  </a:ext>
                </a:extLst>
              </p:cNvPr>
              <p:cNvSpPr/>
              <p:nvPr/>
            </p:nvSpPr>
            <p:spPr>
              <a:xfrm>
                <a:off x="4838281" y="32093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3" name="Line">
                <a:extLst>
                  <a:ext uri="{FF2B5EF4-FFF2-40B4-BE49-F238E27FC236}">
                    <a16:creationId xmlns:a16="http://schemas.microsoft.com/office/drawing/2014/main" id="{6DFE6177-FEAD-4826-84DB-6CFB092DED60}"/>
                  </a:ext>
                </a:extLst>
              </p:cNvPr>
              <p:cNvSpPr/>
              <p:nvPr/>
            </p:nvSpPr>
            <p:spPr>
              <a:xfrm>
                <a:off x="4817170" y="31390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4" name="Circle">
                <a:extLst>
                  <a:ext uri="{FF2B5EF4-FFF2-40B4-BE49-F238E27FC236}">
                    <a16:creationId xmlns:a16="http://schemas.microsoft.com/office/drawing/2014/main" id="{3A8D41F2-5015-43ED-BA33-A1A2F3FA66F9}"/>
                  </a:ext>
                </a:extLst>
              </p:cNvPr>
              <p:cNvSpPr/>
              <p:nvPr/>
            </p:nvSpPr>
            <p:spPr>
              <a:xfrm>
                <a:off x="4711280" y="32093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5" name="Circle">
                <a:extLst>
                  <a:ext uri="{FF2B5EF4-FFF2-40B4-BE49-F238E27FC236}">
                    <a16:creationId xmlns:a16="http://schemas.microsoft.com/office/drawing/2014/main" id="{63C0B784-E7D7-4CE0-9D0A-DA9243F816D3}"/>
                  </a:ext>
                </a:extLst>
              </p:cNvPr>
              <p:cNvSpPr/>
              <p:nvPr/>
            </p:nvSpPr>
            <p:spPr>
              <a:xfrm>
                <a:off x="4901781" y="33363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6" name="Circle">
                <a:extLst>
                  <a:ext uri="{FF2B5EF4-FFF2-40B4-BE49-F238E27FC236}">
                    <a16:creationId xmlns:a16="http://schemas.microsoft.com/office/drawing/2014/main" id="{AAE11946-BC5F-4DC1-AB8A-68BCF245A1F0}"/>
                  </a:ext>
                </a:extLst>
              </p:cNvPr>
              <p:cNvSpPr/>
              <p:nvPr/>
            </p:nvSpPr>
            <p:spPr>
              <a:xfrm>
                <a:off x="4774780" y="33363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7" name="Line">
                <a:extLst>
                  <a:ext uri="{FF2B5EF4-FFF2-40B4-BE49-F238E27FC236}">
                    <a16:creationId xmlns:a16="http://schemas.microsoft.com/office/drawing/2014/main" id="{71BF399F-0774-4184-B2A4-279B2E21454E}"/>
                  </a:ext>
                </a:extLst>
              </p:cNvPr>
              <p:cNvSpPr/>
              <p:nvPr/>
            </p:nvSpPr>
            <p:spPr>
              <a:xfrm flipH="1">
                <a:off x="4753670" y="31390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8" name="Line">
                <a:extLst>
                  <a:ext uri="{FF2B5EF4-FFF2-40B4-BE49-F238E27FC236}">
                    <a16:creationId xmlns:a16="http://schemas.microsoft.com/office/drawing/2014/main" id="{04170A90-9C45-4D9C-A945-1089ABBAF320}"/>
                  </a:ext>
                </a:extLst>
              </p:cNvPr>
              <p:cNvSpPr/>
              <p:nvPr/>
            </p:nvSpPr>
            <p:spPr>
              <a:xfrm flipH="1">
                <a:off x="4817170" y="32660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9" name="Line">
                <a:extLst>
                  <a:ext uri="{FF2B5EF4-FFF2-40B4-BE49-F238E27FC236}">
                    <a16:creationId xmlns:a16="http://schemas.microsoft.com/office/drawing/2014/main" id="{8AB7A97A-7839-4347-9EF5-06DF465741ED}"/>
                  </a:ext>
                </a:extLst>
              </p:cNvPr>
              <p:cNvSpPr/>
              <p:nvPr/>
            </p:nvSpPr>
            <p:spPr>
              <a:xfrm>
                <a:off x="4880671" y="32660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82" name="Gruppo 281">
              <a:extLst>
                <a:ext uri="{FF2B5EF4-FFF2-40B4-BE49-F238E27FC236}">
                  <a16:creationId xmlns:a16="http://schemas.microsoft.com/office/drawing/2014/main" id="{6E9B224D-E376-4DBB-A0F8-7CCD59296114}"/>
                </a:ext>
              </a:extLst>
            </p:cNvPr>
            <p:cNvGrpSpPr/>
            <p:nvPr/>
          </p:nvGrpSpPr>
          <p:grpSpPr>
            <a:xfrm>
              <a:off x="5416909" y="2525500"/>
              <a:ext cx="254001" cy="317500"/>
              <a:chOff x="4673180" y="2244119"/>
              <a:chExt cx="254001" cy="317500"/>
            </a:xfrm>
          </p:grpSpPr>
          <p:sp>
            <p:nvSpPr>
              <p:cNvPr id="250" name="Circle">
                <a:extLst>
                  <a:ext uri="{FF2B5EF4-FFF2-40B4-BE49-F238E27FC236}">
                    <a16:creationId xmlns:a16="http://schemas.microsoft.com/office/drawing/2014/main" id="{C8B2A4BD-962B-4A52-9344-FD2470CC3014}"/>
                  </a:ext>
                </a:extLst>
              </p:cNvPr>
              <p:cNvSpPr/>
              <p:nvPr/>
            </p:nvSpPr>
            <p:spPr>
              <a:xfrm>
                <a:off x="4800180" y="2244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1" name="Circle">
                <a:extLst>
                  <a:ext uri="{FF2B5EF4-FFF2-40B4-BE49-F238E27FC236}">
                    <a16:creationId xmlns:a16="http://schemas.microsoft.com/office/drawing/2014/main" id="{D3FE9D95-CB05-4869-B115-0E985E7812FA}"/>
                  </a:ext>
                </a:extLst>
              </p:cNvPr>
              <p:cNvSpPr/>
              <p:nvPr/>
            </p:nvSpPr>
            <p:spPr>
              <a:xfrm>
                <a:off x="4863681" y="2371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2" name="Line">
                <a:extLst>
                  <a:ext uri="{FF2B5EF4-FFF2-40B4-BE49-F238E27FC236}">
                    <a16:creationId xmlns:a16="http://schemas.microsoft.com/office/drawing/2014/main" id="{07225713-D435-4B3E-8BEC-0CA17CEAEC08}"/>
                  </a:ext>
                </a:extLst>
              </p:cNvPr>
              <p:cNvSpPr/>
              <p:nvPr/>
            </p:nvSpPr>
            <p:spPr>
              <a:xfrm>
                <a:off x="4842571" y="2300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3" name="Circle">
                <a:extLst>
                  <a:ext uri="{FF2B5EF4-FFF2-40B4-BE49-F238E27FC236}">
                    <a16:creationId xmlns:a16="http://schemas.microsoft.com/office/drawing/2014/main" id="{CA603542-5B83-4BB3-881A-D4A1AD4436C9}"/>
                  </a:ext>
                </a:extLst>
              </p:cNvPr>
              <p:cNvSpPr/>
              <p:nvPr/>
            </p:nvSpPr>
            <p:spPr>
              <a:xfrm>
                <a:off x="4736680" y="2371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4" name="Circle">
                <a:extLst>
                  <a:ext uri="{FF2B5EF4-FFF2-40B4-BE49-F238E27FC236}">
                    <a16:creationId xmlns:a16="http://schemas.microsoft.com/office/drawing/2014/main" id="{E2A01E56-6BEA-4F7A-B4DD-77582EEC277E}"/>
                  </a:ext>
                </a:extLst>
              </p:cNvPr>
              <p:cNvSpPr/>
              <p:nvPr/>
            </p:nvSpPr>
            <p:spPr>
              <a:xfrm>
                <a:off x="4800180" y="2498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5" name="Circle">
                <a:extLst>
                  <a:ext uri="{FF2B5EF4-FFF2-40B4-BE49-F238E27FC236}">
                    <a16:creationId xmlns:a16="http://schemas.microsoft.com/office/drawing/2014/main" id="{0EAE746B-63F5-4481-B5FD-BE31D36FBBC0}"/>
                  </a:ext>
                </a:extLst>
              </p:cNvPr>
              <p:cNvSpPr/>
              <p:nvPr/>
            </p:nvSpPr>
            <p:spPr>
              <a:xfrm>
                <a:off x="4673180" y="2498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6" name="Line">
                <a:extLst>
                  <a:ext uri="{FF2B5EF4-FFF2-40B4-BE49-F238E27FC236}">
                    <a16:creationId xmlns:a16="http://schemas.microsoft.com/office/drawing/2014/main" id="{58854F3B-FFD5-44A3-9081-F0E5E6248E42}"/>
                  </a:ext>
                </a:extLst>
              </p:cNvPr>
              <p:cNvSpPr/>
              <p:nvPr/>
            </p:nvSpPr>
            <p:spPr>
              <a:xfrm flipH="1">
                <a:off x="4779070" y="2300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7" name="Line">
                <a:extLst>
                  <a:ext uri="{FF2B5EF4-FFF2-40B4-BE49-F238E27FC236}">
                    <a16:creationId xmlns:a16="http://schemas.microsoft.com/office/drawing/2014/main" id="{FEA5121E-F2B6-415D-92B3-7D2D8DEFE282}"/>
                  </a:ext>
                </a:extLst>
              </p:cNvPr>
              <p:cNvSpPr/>
              <p:nvPr/>
            </p:nvSpPr>
            <p:spPr>
              <a:xfrm flipH="1">
                <a:off x="4715570" y="2427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8" name="Line">
                <a:extLst>
                  <a:ext uri="{FF2B5EF4-FFF2-40B4-BE49-F238E27FC236}">
                    <a16:creationId xmlns:a16="http://schemas.microsoft.com/office/drawing/2014/main" id="{3D80BEAB-3478-4CCE-A8B0-A839E433CF95}"/>
                  </a:ext>
                </a:extLst>
              </p:cNvPr>
              <p:cNvSpPr/>
              <p:nvPr/>
            </p:nvSpPr>
            <p:spPr>
              <a:xfrm>
                <a:off x="4779070" y="2427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81" name="Gruppo 280">
              <a:extLst>
                <a:ext uri="{FF2B5EF4-FFF2-40B4-BE49-F238E27FC236}">
                  <a16:creationId xmlns:a16="http://schemas.microsoft.com/office/drawing/2014/main" id="{DDE01458-3F41-49E3-80CB-C801CB311BBD}"/>
                </a:ext>
              </a:extLst>
            </p:cNvPr>
            <p:cNvGrpSpPr/>
            <p:nvPr/>
          </p:nvGrpSpPr>
          <p:grpSpPr>
            <a:xfrm>
              <a:off x="5455009" y="2944600"/>
              <a:ext cx="190501" cy="317500"/>
              <a:chOff x="4711280" y="2663219"/>
              <a:chExt cx="190501" cy="317500"/>
            </a:xfrm>
          </p:grpSpPr>
          <p:sp>
            <p:nvSpPr>
              <p:cNvPr id="259" name="Circle">
                <a:extLst>
                  <a:ext uri="{FF2B5EF4-FFF2-40B4-BE49-F238E27FC236}">
                    <a16:creationId xmlns:a16="http://schemas.microsoft.com/office/drawing/2014/main" id="{7A5D1E80-CB58-4471-861F-E6D03173088A}"/>
                  </a:ext>
                </a:extLst>
              </p:cNvPr>
              <p:cNvSpPr/>
              <p:nvPr/>
            </p:nvSpPr>
            <p:spPr>
              <a:xfrm>
                <a:off x="4774780" y="2663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0" name="Circle">
                <a:extLst>
                  <a:ext uri="{FF2B5EF4-FFF2-40B4-BE49-F238E27FC236}">
                    <a16:creationId xmlns:a16="http://schemas.microsoft.com/office/drawing/2014/main" id="{B8C3AD38-8143-4897-B390-5D1FE4CCA95D}"/>
                  </a:ext>
                </a:extLst>
              </p:cNvPr>
              <p:cNvSpPr/>
              <p:nvPr/>
            </p:nvSpPr>
            <p:spPr>
              <a:xfrm>
                <a:off x="4838281" y="2790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1" name="Line">
                <a:extLst>
                  <a:ext uri="{FF2B5EF4-FFF2-40B4-BE49-F238E27FC236}">
                    <a16:creationId xmlns:a16="http://schemas.microsoft.com/office/drawing/2014/main" id="{812F3AB6-8576-495C-8082-CAAAEE8D14A9}"/>
                  </a:ext>
                </a:extLst>
              </p:cNvPr>
              <p:cNvSpPr/>
              <p:nvPr/>
            </p:nvSpPr>
            <p:spPr>
              <a:xfrm>
                <a:off x="4817170" y="27199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2" name="Circle">
                <a:extLst>
                  <a:ext uri="{FF2B5EF4-FFF2-40B4-BE49-F238E27FC236}">
                    <a16:creationId xmlns:a16="http://schemas.microsoft.com/office/drawing/2014/main" id="{4A11F58B-1690-418F-8CE6-7D860D898584}"/>
                  </a:ext>
                </a:extLst>
              </p:cNvPr>
              <p:cNvSpPr/>
              <p:nvPr/>
            </p:nvSpPr>
            <p:spPr>
              <a:xfrm>
                <a:off x="4711280" y="2790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3" name="Circle">
                <a:extLst>
                  <a:ext uri="{FF2B5EF4-FFF2-40B4-BE49-F238E27FC236}">
                    <a16:creationId xmlns:a16="http://schemas.microsoft.com/office/drawing/2014/main" id="{611AE227-444C-46CD-8FE6-205BEB982F49}"/>
                  </a:ext>
                </a:extLst>
              </p:cNvPr>
              <p:cNvSpPr/>
              <p:nvPr/>
            </p:nvSpPr>
            <p:spPr>
              <a:xfrm>
                <a:off x="4774780" y="2917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4" name="Line">
                <a:extLst>
                  <a:ext uri="{FF2B5EF4-FFF2-40B4-BE49-F238E27FC236}">
                    <a16:creationId xmlns:a16="http://schemas.microsoft.com/office/drawing/2014/main" id="{01B069FC-6565-4276-9FCA-05F55FECFD14}"/>
                  </a:ext>
                </a:extLst>
              </p:cNvPr>
              <p:cNvSpPr/>
              <p:nvPr/>
            </p:nvSpPr>
            <p:spPr>
              <a:xfrm flipH="1">
                <a:off x="4753670" y="27199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5" name="Line">
                <a:extLst>
                  <a:ext uri="{FF2B5EF4-FFF2-40B4-BE49-F238E27FC236}">
                    <a16:creationId xmlns:a16="http://schemas.microsoft.com/office/drawing/2014/main" id="{17AF06D7-6AE5-4930-A5B8-CF791737DA22}"/>
                  </a:ext>
                </a:extLst>
              </p:cNvPr>
              <p:cNvSpPr/>
              <p:nvPr/>
            </p:nvSpPr>
            <p:spPr>
              <a:xfrm>
                <a:off x="4753670" y="28469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79" name="Gruppo 278">
              <a:extLst>
                <a:ext uri="{FF2B5EF4-FFF2-40B4-BE49-F238E27FC236}">
                  <a16:creationId xmlns:a16="http://schemas.microsoft.com/office/drawing/2014/main" id="{3A97FA49-195A-404E-9487-6170303DF6BF}"/>
                </a:ext>
              </a:extLst>
            </p:cNvPr>
            <p:cNvGrpSpPr/>
            <p:nvPr/>
          </p:nvGrpSpPr>
          <p:grpSpPr>
            <a:xfrm>
              <a:off x="5391509" y="4176501"/>
              <a:ext cx="368301" cy="317500"/>
              <a:chOff x="4647780" y="3895120"/>
              <a:chExt cx="368301" cy="317500"/>
            </a:xfrm>
          </p:grpSpPr>
          <p:sp>
            <p:nvSpPr>
              <p:cNvPr id="266" name="Circle">
                <a:extLst>
                  <a:ext uri="{FF2B5EF4-FFF2-40B4-BE49-F238E27FC236}">
                    <a16:creationId xmlns:a16="http://schemas.microsoft.com/office/drawing/2014/main" id="{4B6CE839-1DB6-42C1-9195-11841A8D790A}"/>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7" name="Line">
                <a:extLst>
                  <a:ext uri="{FF2B5EF4-FFF2-40B4-BE49-F238E27FC236}">
                    <a16:creationId xmlns:a16="http://schemas.microsoft.com/office/drawing/2014/main" id="{ABD5A534-7BDA-4FB9-8545-FBE0F13DA1D4}"/>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8" name="Circle">
                <a:extLst>
                  <a:ext uri="{FF2B5EF4-FFF2-40B4-BE49-F238E27FC236}">
                    <a16:creationId xmlns:a16="http://schemas.microsoft.com/office/drawing/2014/main" id="{2B054BF6-7BD0-46AB-8F83-72EA6A6540DF}"/>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9" name="Circle">
                <a:extLst>
                  <a:ext uri="{FF2B5EF4-FFF2-40B4-BE49-F238E27FC236}">
                    <a16:creationId xmlns:a16="http://schemas.microsoft.com/office/drawing/2014/main" id="{E6A198F9-D688-4FE8-9E35-6C240FF2A4E2}"/>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0" name="Line">
                <a:extLst>
                  <a:ext uri="{FF2B5EF4-FFF2-40B4-BE49-F238E27FC236}">
                    <a16:creationId xmlns:a16="http://schemas.microsoft.com/office/drawing/2014/main" id="{3762A238-E004-40F0-AEA6-1B7CB85B3692}"/>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1" name="Line">
                <a:extLst>
                  <a:ext uri="{FF2B5EF4-FFF2-40B4-BE49-F238E27FC236}">
                    <a16:creationId xmlns:a16="http://schemas.microsoft.com/office/drawing/2014/main" id="{A52AACE1-31A6-4A6F-8903-B96F0B250F0A}"/>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2" name="Line">
                <a:extLst>
                  <a:ext uri="{FF2B5EF4-FFF2-40B4-BE49-F238E27FC236}">
                    <a16:creationId xmlns:a16="http://schemas.microsoft.com/office/drawing/2014/main" id="{FAA9D3B4-D37F-4322-9067-6C1D62DF2D29}"/>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3" name="Circle">
                <a:extLst>
                  <a:ext uri="{FF2B5EF4-FFF2-40B4-BE49-F238E27FC236}">
                    <a16:creationId xmlns:a16="http://schemas.microsoft.com/office/drawing/2014/main" id="{80567131-26D0-4534-A0FE-2442107A8B10}"/>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4" name="Line">
                <a:extLst>
                  <a:ext uri="{FF2B5EF4-FFF2-40B4-BE49-F238E27FC236}">
                    <a16:creationId xmlns:a16="http://schemas.microsoft.com/office/drawing/2014/main" id="{35CC3313-997E-431F-A7BC-0E2F01C3364F}"/>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5" name="Circle">
                <a:extLst>
                  <a:ext uri="{FF2B5EF4-FFF2-40B4-BE49-F238E27FC236}">
                    <a16:creationId xmlns:a16="http://schemas.microsoft.com/office/drawing/2014/main" id="{83F4441B-2585-4FC7-999A-63A5648270A2}"/>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6" name="Circle">
                <a:extLst>
                  <a:ext uri="{FF2B5EF4-FFF2-40B4-BE49-F238E27FC236}">
                    <a16:creationId xmlns:a16="http://schemas.microsoft.com/office/drawing/2014/main" id="{C7DA81CC-0338-4430-8A8B-0DB996C5DBC4}"/>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277" name=".…">
              <a:extLst>
                <a:ext uri="{FF2B5EF4-FFF2-40B4-BE49-F238E27FC236}">
                  <a16:creationId xmlns:a16="http://schemas.microsoft.com/office/drawing/2014/main" id="{FC780ADA-5C8F-4F15-A128-8A6D6CBB8ED6}"/>
                </a:ext>
              </a:extLst>
            </p:cNvPr>
            <p:cNvSpPr txBox="1"/>
            <p:nvPr/>
          </p:nvSpPr>
          <p:spPr>
            <a:xfrm>
              <a:off x="5465525" y="3676140"/>
              <a:ext cx="220270" cy="46957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a:lnSpc>
                  <a:spcPct val="30000"/>
                </a:lnSpc>
                <a:defRPr sz="1500">
                  <a:solidFill>
                    <a:srgbClr val="0000FF"/>
                  </a:solidFill>
                </a:defRPr>
              </a:pPr>
              <a:r>
                <a:t>.</a:t>
              </a:r>
            </a:p>
            <a:p>
              <a:pPr>
                <a:lnSpc>
                  <a:spcPct val="30000"/>
                </a:lnSpc>
                <a:defRPr sz="1500">
                  <a:solidFill>
                    <a:srgbClr val="0000FF"/>
                  </a:solidFill>
                </a:defRPr>
              </a:pPr>
              <a:r>
                <a:t>.</a:t>
              </a:r>
            </a:p>
            <a:p>
              <a:pPr>
                <a:lnSpc>
                  <a:spcPct val="30000"/>
                </a:lnSpc>
                <a:defRPr sz="1500">
                  <a:solidFill>
                    <a:srgbClr val="0000FF"/>
                  </a:solidFill>
                </a:defRPr>
              </a:pPr>
              <a:r>
                <a:t>.</a:t>
              </a:r>
            </a:p>
          </p:txBody>
        </p:sp>
        <p:cxnSp>
          <p:nvCxnSpPr>
            <p:cNvPr id="367" name="Connettore 2 366">
              <a:extLst>
                <a:ext uri="{FF2B5EF4-FFF2-40B4-BE49-F238E27FC236}">
                  <a16:creationId xmlns:a16="http://schemas.microsoft.com/office/drawing/2014/main" id="{15858500-179B-4380-B8E5-C8B8524D7027}"/>
                </a:ext>
              </a:extLst>
            </p:cNvPr>
            <p:cNvCxnSpPr>
              <a:cxnSpLocks/>
            </p:cNvCxnSpPr>
            <p:nvPr/>
          </p:nvCxnSpPr>
          <p:spPr>
            <a:xfrm flipV="1">
              <a:off x="4500547" y="3103350"/>
              <a:ext cx="833879" cy="423643"/>
            </a:xfrm>
            <a:prstGeom prst="straightConnector1">
              <a:avLst/>
            </a:prstGeom>
            <a:ln w="412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9" name="Connettore 2 368">
              <a:extLst>
                <a:ext uri="{FF2B5EF4-FFF2-40B4-BE49-F238E27FC236}">
                  <a16:creationId xmlns:a16="http://schemas.microsoft.com/office/drawing/2014/main" id="{F05CA199-0149-40C5-A3B5-1F8C66640451}"/>
                </a:ext>
              </a:extLst>
            </p:cNvPr>
            <p:cNvCxnSpPr>
              <a:cxnSpLocks/>
            </p:cNvCxnSpPr>
            <p:nvPr/>
          </p:nvCxnSpPr>
          <p:spPr>
            <a:xfrm>
              <a:off x="4500547" y="3526993"/>
              <a:ext cx="809532" cy="826630"/>
            </a:xfrm>
            <a:prstGeom prst="straightConnector1">
              <a:avLst/>
            </a:prstGeom>
            <a:ln w="412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4" name=".…">
              <a:extLst>
                <a:ext uri="{FF2B5EF4-FFF2-40B4-BE49-F238E27FC236}">
                  <a16:creationId xmlns:a16="http://schemas.microsoft.com/office/drawing/2014/main" id="{8139515D-3C12-4DA8-A521-DD734DF5015C}"/>
                </a:ext>
              </a:extLst>
            </p:cNvPr>
            <p:cNvSpPr txBox="1"/>
            <p:nvPr/>
          </p:nvSpPr>
          <p:spPr>
            <a:xfrm>
              <a:off x="5056170" y="3594917"/>
              <a:ext cx="220270" cy="46957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a:lnSpc>
                  <a:spcPct val="30000"/>
                </a:lnSpc>
                <a:defRPr sz="1500">
                  <a:solidFill>
                    <a:srgbClr val="0000FF"/>
                  </a:solidFill>
                </a:defRPr>
              </a:pPr>
              <a:r>
                <a:t>.</a:t>
              </a:r>
            </a:p>
            <a:p>
              <a:pPr>
                <a:lnSpc>
                  <a:spcPct val="30000"/>
                </a:lnSpc>
                <a:defRPr sz="1500">
                  <a:solidFill>
                    <a:srgbClr val="0000FF"/>
                  </a:solidFill>
                </a:defRPr>
              </a:pPr>
              <a:r>
                <a:t>.</a:t>
              </a:r>
            </a:p>
            <a:p>
              <a:pPr>
                <a:lnSpc>
                  <a:spcPct val="30000"/>
                </a:lnSpc>
                <a:defRPr sz="1500">
                  <a:solidFill>
                    <a:srgbClr val="0000FF"/>
                  </a:solidFill>
                </a:defRPr>
              </a:pPr>
              <a:r>
                <a:t>.</a:t>
              </a:r>
            </a:p>
          </p:txBody>
        </p:sp>
        <p:cxnSp>
          <p:nvCxnSpPr>
            <p:cNvPr id="375" name="Connettore 2 374">
              <a:extLst>
                <a:ext uri="{FF2B5EF4-FFF2-40B4-BE49-F238E27FC236}">
                  <a16:creationId xmlns:a16="http://schemas.microsoft.com/office/drawing/2014/main" id="{03B47831-A63B-476C-8ECD-312A6ABF60C5}"/>
                </a:ext>
              </a:extLst>
            </p:cNvPr>
            <p:cNvCxnSpPr>
              <a:cxnSpLocks/>
            </p:cNvCxnSpPr>
            <p:nvPr/>
          </p:nvCxnSpPr>
          <p:spPr>
            <a:xfrm>
              <a:off x="4500547" y="3526993"/>
              <a:ext cx="862516" cy="172318"/>
            </a:xfrm>
            <a:prstGeom prst="straightConnector1">
              <a:avLst/>
            </a:prstGeom>
            <a:ln w="412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8" name="Connettore 2 377">
              <a:extLst>
                <a:ext uri="{FF2B5EF4-FFF2-40B4-BE49-F238E27FC236}">
                  <a16:creationId xmlns:a16="http://schemas.microsoft.com/office/drawing/2014/main" id="{57B3211E-C0D5-4E78-93AF-9F5E546F4CBA}"/>
                </a:ext>
              </a:extLst>
            </p:cNvPr>
            <p:cNvCxnSpPr>
              <a:cxnSpLocks/>
            </p:cNvCxnSpPr>
            <p:nvPr/>
          </p:nvCxnSpPr>
          <p:spPr>
            <a:xfrm>
              <a:off x="4500547" y="3526993"/>
              <a:ext cx="791281" cy="572818"/>
            </a:xfrm>
            <a:prstGeom prst="straightConnector1">
              <a:avLst/>
            </a:prstGeom>
            <a:ln w="412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Gruppo 5">
            <a:extLst>
              <a:ext uri="{FF2B5EF4-FFF2-40B4-BE49-F238E27FC236}">
                <a16:creationId xmlns:a16="http://schemas.microsoft.com/office/drawing/2014/main" id="{6D3FE2D9-2D04-4F9F-8E6F-FFDB3FF2014A}"/>
              </a:ext>
            </a:extLst>
          </p:cNvPr>
          <p:cNvGrpSpPr/>
          <p:nvPr/>
        </p:nvGrpSpPr>
        <p:grpSpPr>
          <a:xfrm>
            <a:off x="6776570" y="2361590"/>
            <a:ext cx="4843021" cy="2286001"/>
            <a:chOff x="6776570" y="2361590"/>
            <a:chExt cx="4843021" cy="2286001"/>
          </a:xfrm>
        </p:grpSpPr>
        <p:sp>
          <p:nvSpPr>
            <p:cNvPr id="57" name="Rettangolo">
              <a:extLst>
                <a:ext uri="{FF2B5EF4-FFF2-40B4-BE49-F238E27FC236}">
                  <a16:creationId xmlns:a16="http://schemas.microsoft.com/office/drawing/2014/main" id="{327E0B51-96FA-4223-B634-1520A1B068BD}"/>
                </a:ext>
              </a:extLst>
            </p:cNvPr>
            <p:cNvSpPr/>
            <p:nvPr/>
          </p:nvSpPr>
          <p:spPr>
            <a:xfrm>
              <a:off x="7452085" y="2361590"/>
              <a:ext cx="386631" cy="2286001"/>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8" name="Cerchio">
              <a:extLst>
                <a:ext uri="{FF2B5EF4-FFF2-40B4-BE49-F238E27FC236}">
                  <a16:creationId xmlns:a16="http://schemas.microsoft.com/office/drawing/2014/main" id="{F9D9238C-310A-4012-867A-DCE939F2FB3E}"/>
                </a:ext>
              </a:extLst>
            </p:cNvPr>
            <p:cNvSpPr/>
            <p:nvPr/>
          </p:nvSpPr>
          <p:spPr>
            <a:xfrm>
              <a:off x="7490185" y="424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9" name=".…">
              <a:extLst>
                <a:ext uri="{FF2B5EF4-FFF2-40B4-BE49-F238E27FC236}">
                  <a16:creationId xmlns:a16="http://schemas.microsoft.com/office/drawing/2014/main" id="{C3E9A611-9C6C-4693-B929-7F4DF7D95F31}"/>
                </a:ext>
              </a:extLst>
            </p:cNvPr>
            <p:cNvSpPr txBox="1"/>
            <p:nvPr/>
          </p:nvSpPr>
          <p:spPr>
            <a:xfrm>
              <a:off x="7568161" y="3699847"/>
              <a:ext cx="220219" cy="514186"/>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numCol="1" anchor="ctr">
              <a:spAutoFit/>
            </a:bodyPr>
            <a:lstStyle/>
            <a:p>
              <a:pPr algn="l">
                <a:lnSpc>
                  <a:spcPct val="40000"/>
                </a:lnSpc>
                <a:defRPr sz="1500"/>
              </a:pPr>
              <a:r>
                <a:t>.</a:t>
              </a:r>
            </a:p>
            <a:p>
              <a:pPr algn="l">
                <a:lnSpc>
                  <a:spcPct val="40000"/>
                </a:lnSpc>
                <a:defRPr sz="1500"/>
              </a:pPr>
              <a:r>
                <a:t>.</a:t>
              </a:r>
            </a:p>
            <a:p>
              <a:pPr algn="l">
                <a:lnSpc>
                  <a:spcPct val="40000"/>
                </a:lnSpc>
                <a:defRPr sz="1500"/>
              </a:pPr>
              <a:r>
                <a:t>.</a:t>
              </a:r>
            </a:p>
          </p:txBody>
        </p:sp>
        <p:sp>
          <p:nvSpPr>
            <p:cNvPr id="60" name="Cerchio">
              <a:extLst>
                <a:ext uri="{FF2B5EF4-FFF2-40B4-BE49-F238E27FC236}">
                  <a16:creationId xmlns:a16="http://schemas.microsoft.com/office/drawing/2014/main" id="{7588B759-FA2B-478D-BF71-6E936708F2C2}"/>
                </a:ext>
              </a:extLst>
            </p:cNvPr>
            <p:cNvSpPr/>
            <p:nvPr/>
          </p:nvSpPr>
          <p:spPr>
            <a:xfrm>
              <a:off x="7490185" y="3480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1" name="Cerchio">
              <a:extLst>
                <a:ext uri="{FF2B5EF4-FFF2-40B4-BE49-F238E27FC236}">
                  <a16:creationId xmlns:a16="http://schemas.microsoft.com/office/drawing/2014/main" id="{C1BA377C-20B2-4526-A49F-6DF04A38ACAE}"/>
                </a:ext>
              </a:extLst>
            </p:cNvPr>
            <p:cNvSpPr/>
            <p:nvPr/>
          </p:nvSpPr>
          <p:spPr>
            <a:xfrm>
              <a:off x="7490185" y="297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2" name="Cerchio">
              <a:extLst>
                <a:ext uri="{FF2B5EF4-FFF2-40B4-BE49-F238E27FC236}">
                  <a16:creationId xmlns:a16="http://schemas.microsoft.com/office/drawing/2014/main" id="{DACDABBC-587B-42F4-8663-265D0EAEB183}"/>
                </a:ext>
              </a:extLst>
            </p:cNvPr>
            <p:cNvSpPr/>
            <p:nvPr/>
          </p:nvSpPr>
          <p:spPr>
            <a:xfrm>
              <a:off x="7490185" y="2464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3" name="Rettangolo">
              <a:extLst>
                <a:ext uri="{FF2B5EF4-FFF2-40B4-BE49-F238E27FC236}">
                  <a16:creationId xmlns:a16="http://schemas.microsoft.com/office/drawing/2014/main" id="{C7C4104B-3F90-4D05-A228-494D5EBA8E50}"/>
                </a:ext>
              </a:extLst>
            </p:cNvPr>
            <p:cNvSpPr/>
            <p:nvPr/>
          </p:nvSpPr>
          <p:spPr>
            <a:xfrm>
              <a:off x="9484086" y="2953639"/>
              <a:ext cx="386631" cy="1146707"/>
            </a:xfrm>
            <a:prstGeom prst="rect">
              <a:avLst/>
            </a:prstGeom>
            <a:solidFill>
              <a:srgbClr val="F3DCA5">
                <a:alpha val="74991"/>
              </a:srgbClr>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4" name="Cerchio">
              <a:extLst>
                <a:ext uri="{FF2B5EF4-FFF2-40B4-BE49-F238E27FC236}">
                  <a16:creationId xmlns:a16="http://schemas.microsoft.com/office/drawing/2014/main" id="{F043DBA4-D0D8-47F5-9381-5799001C76AA}"/>
                </a:ext>
              </a:extLst>
            </p:cNvPr>
            <p:cNvSpPr/>
            <p:nvPr/>
          </p:nvSpPr>
          <p:spPr>
            <a:xfrm>
              <a:off x="9522186" y="3646070"/>
              <a:ext cx="304800" cy="304801"/>
            </a:xfrm>
            <a:prstGeom prst="ellipse">
              <a:avLst/>
            </a:prstGeom>
            <a:solidFill>
              <a:schemeClr val="bg1"/>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5" name="Cerchio">
              <a:extLst>
                <a:ext uri="{FF2B5EF4-FFF2-40B4-BE49-F238E27FC236}">
                  <a16:creationId xmlns:a16="http://schemas.microsoft.com/office/drawing/2014/main" id="{7A0F2394-B5D8-450C-A3F0-D8F0DD3D9883}"/>
                </a:ext>
              </a:extLst>
            </p:cNvPr>
            <p:cNvSpPr/>
            <p:nvPr/>
          </p:nvSpPr>
          <p:spPr>
            <a:xfrm>
              <a:off x="9522186" y="3138069"/>
              <a:ext cx="304800" cy="304801"/>
            </a:xfrm>
            <a:prstGeom prst="ellipse">
              <a:avLst/>
            </a:prstGeom>
            <a:solidFill>
              <a:schemeClr val="bg1"/>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6" name="Rettangolo">
              <a:extLst>
                <a:ext uri="{FF2B5EF4-FFF2-40B4-BE49-F238E27FC236}">
                  <a16:creationId xmlns:a16="http://schemas.microsoft.com/office/drawing/2014/main" id="{D443395A-F237-4B80-A768-137D6627DA38}"/>
                </a:ext>
              </a:extLst>
            </p:cNvPr>
            <p:cNvSpPr/>
            <p:nvPr/>
          </p:nvSpPr>
          <p:spPr>
            <a:xfrm>
              <a:off x="8468085" y="2742590"/>
              <a:ext cx="386631" cy="1527000"/>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7" name="Cerchio">
              <a:extLst>
                <a:ext uri="{FF2B5EF4-FFF2-40B4-BE49-F238E27FC236}">
                  <a16:creationId xmlns:a16="http://schemas.microsoft.com/office/drawing/2014/main" id="{B96AAD73-067E-4C2C-8511-DD418A9DE080}"/>
                </a:ext>
              </a:extLst>
            </p:cNvPr>
            <p:cNvSpPr/>
            <p:nvPr/>
          </p:nvSpPr>
          <p:spPr>
            <a:xfrm>
              <a:off x="8506185" y="3861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8" name="Cerchio">
              <a:extLst>
                <a:ext uri="{FF2B5EF4-FFF2-40B4-BE49-F238E27FC236}">
                  <a16:creationId xmlns:a16="http://schemas.microsoft.com/office/drawing/2014/main" id="{780951C2-6977-40DB-A503-607732D78E6E}"/>
                </a:ext>
              </a:extLst>
            </p:cNvPr>
            <p:cNvSpPr/>
            <p:nvPr/>
          </p:nvSpPr>
          <p:spPr>
            <a:xfrm>
              <a:off x="8506185" y="3353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9" name="Cerchio">
              <a:extLst>
                <a:ext uri="{FF2B5EF4-FFF2-40B4-BE49-F238E27FC236}">
                  <a16:creationId xmlns:a16="http://schemas.microsoft.com/office/drawing/2014/main" id="{67971ABE-4206-4D87-B37E-DACCBF397B2B}"/>
                </a:ext>
              </a:extLst>
            </p:cNvPr>
            <p:cNvSpPr/>
            <p:nvPr/>
          </p:nvSpPr>
          <p:spPr>
            <a:xfrm>
              <a:off x="8506185" y="2845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0" name="Linea">
              <a:extLst>
                <a:ext uri="{FF2B5EF4-FFF2-40B4-BE49-F238E27FC236}">
                  <a16:creationId xmlns:a16="http://schemas.microsoft.com/office/drawing/2014/main" id="{1F01257F-3233-4978-A6D9-68DDD06C5501}"/>
                </a:ext>
              </a:extLst>
            </p:cNvPr>
            <p:cNvSpPr/>
            <p:nvPr/>
          </p:nvSpPr>
          <p:spPr>
            <a:xfrm flipV="1">
              <a:off x="7792570" y="2993664"/>
              <a:ext cx="704223" cy="13777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1" name="Linea">
              <a:extLst>
                <a:ext uri="{FF2B5EF4-FFF2-40B4-BE49-F238E27FC236}">
                  <a16:creationId xmlns:a16="http://schemas.microsoft.com/office/drawing/2014/main" id="{7871367B-4E14-4251-A012-0357EB1460D6}"/>
                </a:ext>
              </a:extLst>
            </p:cNvPr>
            <p:cNvSpPr/>
            <p:nvPr/>
          </p:nvSpPr>
          <p:spPr>
            <a:xfrm flipV="1">
              <a:off x="7792570" y="3501664"/>
              <a:ext cx="704223" cy="13777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2" name="Linea">
              <a:extLst>
                <a:ext uri="{FF2B5EF4-FFF2-40B4-BE49-F238E27FC236}">
                  <a16:creationId xmlns:a16="http://schemas.microsoft.com/office/drawing/2014/main" id="{517F44D2-00DC-4F70-9B13-C84A929563C2}"/>
                </a:ext>
              </a:extLst>
            </p:cNvPr>
            <p:cNvSpPr/>
            <p:nvPr/>
          </p:nvSpPr>
          <p:spPr>
            <a:xfrm flipV="1">
              <a:off x="7792570" y="4020439"/>
              <a:ext cx="704223" cy="38100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3" name="Linea">
              <a:extLst>
                <a:ext uri="{FF2B5EF4-FFF2-40B4-BE49-F238E27FC236}">
                  <a16:creationId xmlns:a16="http://schemas.microsoft.com/office/drawing/2014/main" id="{45D0544B-4756-41CF-9DD1-CC75322A6E05}"/>
                </a:ext>
              </a:extLst>
            </p:cNvPr>
            <p:cNvSpPr/>
            <p:nvPr/>
          </p:nvSpPr>
          <p:spPr>
            <a:xfrm>
              <a:off x="7792570" y="2627337"/>
              <a:ext cx="704223" cy="36632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4" name="Linea">
              <a:extLst>
                <a:ext uri="{FF2B5EF4-FFF2-40B4-BE49-F238E27FC236}">
                  <a16:creationId xmlns:a16="http://schemas.microsoft.com/office/drawing/2014/main" id="{B76BB6C9-8393-4F8C-80B6-F1E6C933A272}"/>
                </a:ext>
              </a:extLst>
            </p:cNvPr>
            <p:cNvSpPr/>
            <p:nvPr/>
          </p:nvSpPr>
          <p:spPr>
            <a:xfrm flipH="1">
              <a:off x="7792571" y="2993664"/>
              <a:ext cx="704222" cy="64719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5" name="Linea">
              <a:extLst>
                <a:ext uri="{FF2B5EF4-FFF2-40B4-BE49-F238E27FC236}">
                  <a16:creationId xmlns:a16="http://schemas.microsoft.com/office/drawing/2014/main" id="{99D344E2-1085-47E6-9D41-2DC937F87C12}"/>
                </a:ext>
              </a:extLst>
            </p:cNvPr>
            <p:cNvSpPr/>
            <p:nvPr/>
          </p:nvSpPr>
          <p:spPr>
            <a:xfrm flipV="1">
              <a:off x="7795904" y="2993664"/>
              <a:ext cx="697556" cy="136519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6" name="Linea">
              <a:extLst>
                <a:ext uri="{FF2B5EF4-FFF2-40B4-BE49-F238E27FC236}">
                  <a16:creationId xmlns:a16="http://schemas.microsoft.com/office/drawing/2014/main" id="{441D6C48-B304-4B4E-9914-B49DB3BBB1AF}"/>
                </a:ext>
              </a:extLst>
            </p:cNvPr>
            <p:cNvSpPr/>
            <p:nvPr/>
          </p:nvSpPr>
          <p:spPr>
            <a:xfrm>
              <a:off x="7795904" y="3169171"/>
              <a:ext cx="697556" cy="853194"/>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7" name="Linea">
              <a:extLst>
                <a:ext uri="{FF2B5EF4-FFF2-40B4-BE49-F238E27FC236}">
                  <a16:creationId xmlns:a16="http://schemas.microsoft.com/office/drawing/2014/main" id="{8096E5DB-B230-4BB5-919E-D8AE392A77A3}"/>
                </a:ext>
              </a:extLst>
            </p:cNvPr>
            <p:cNvSpPr/>
            <p:nvPr/>
          </p:nvSpPr>
          <p:spPr>
            <a:xfrm flipH="1" flipV="1">
              <a:off x="7794292" y="3628426"/>
              <a:ext cx="700780" cy="39394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8" name="Linea">
              <a:extLst>
                <a:ext uri="{FF2B5EF4-FFF2-40B4-BE49-F238E27FC236}">
                  <a16:creationId xmlns:a16="http://schemas.microsoft.com/office/drawing/2014/main" id="{C8680823-FE1A-4F0F-9726-520F79848345}"/>
                </a:ext>
              </a:extLst>
            </p:cNvPr>
            <p:cNvSpPr/>
            <p:nvPr/>
          </p:nvSpPr>
          <p:spPr>
            <a:xfrm flipH="1" flipV="1">
              <a:off x="7795904" y="2623439"/>
              <a:ext cx="697556" cy="139892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9" name="Linea">
              <a:extLst>
                <a:ext uri="{FF2B5EF4-FFF2-40B4-BE49-F238E27FC236}">
                  <a16:creationId xmlns:a16="http://schemas.microsoft.com/office/drawing/2014/main" id="{3759F90F-9CF6-4BA9-A206-D6961CD7FABB}"/>
                </a:ext>
              </a:extLst>
            </p:cNvPr>
            <p:cNvSpPr/>
            <p:nvPr/>
          </p:nvSpPr>
          <p:spPr>
            <a:xfrm flipH="1" flipV="1">
              <a:off x="7792571" y="3148037"/>
              <a:ext cx="704222" cy="35362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0" name="Linea">
              <a:extLst>
                <a:ext uri="{FF2B5EF4-FFF2-40B4-BE49-F238E27FC236}">
                  <a16:creationId xmlns:a16="http://schemas.microsoft.com/office/drawing/2014/main" id="{5A3F919F-9105-4AB6-9C98-656F3B4221EF}"/>
                </a:ext>
              </a:extLst>
            </p:cNvPr>
            <p:cNvSpPr/>
            <p:nvPr/>
          </p:nvSpPr>
          <p:spPr>
            <a:xfrm flipH="1" flipV="1">
              <a:off x="7795904" y="2623071"/>
              <a:ext cx="697555" cy="878594"/>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1" name="Linea">
              <a:extLst>
                <a:ext uri="{FF2B5EF4-FFF2-40B4-BE49-F238E27FC236}">
                  <a16:creationId xmlns:a16="http://schemas.microsoft.com/office/drawing/2014/main" id="{52270B4E-D5F5-47B5-87DB-3329321EEA76}"/>
                </a:ext>
              </a:extLst>
            </p:cNvPr>
            <p:cNvSpPr/>
            <p:nvPr/>
          </p:nvSpPr>
          <p:spPr>
            <a:xfrm flipV="1">
              <a:off x="7794293" y="3501664"/>
              <a:ext cx="700779" cy="90374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2" name="Linea">
              <a:extLst>
                <a:ext uri="{FF2B5EF4-FFF2-40B4-BE49-F238E27FC236}">
                  <a16:creationId xmlns:a16="http://schemas.microsoft.com/office/drawing/2014/main" id="{84FBDEBE-1AE4-42B9-95C3-31B6DCBDF96C}"/>
                </a:ext>
              </a:extLst>
            </p:cNvPr>
            <p:cNvSpPr/>
            <p:nvPr/>
          </p:nvSpPr>
          <p:spPr>
            <a:xfrm>
              <a:off x="8808571" y="3513859"/>
              <a:ext cx="708463" cy="28360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3" name="Linea">
              <a:extLst>
                <a:ext uri="{FF2B5EF4-FFF2-40B4-BE49-F238E27FC236}">
                  <a16:creationId xmlns:a16="http://schemas.microsoft.com/office/drawing/2014/main" id="{4CE19253-B609-4980-8107-1BEB940C9D36}"/>
                </a:ext>
              </a:extLst>
            </p:cNvPr>
            <p:cNvSpPr/>
            <p:nvPr/>
          </p:nvSpPr>
          <p:spPr>
            <a:xfrm>
              <a:off x="8808304" y="3017139"/>
              <a:ext cx="708730" cy="29210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4" name="Linea">
              <a:extLst>
                <a:ext uri="{FF2B5EF4-FFF2-40B4-BE49-F238E27FC236}">
                  <a16:creationId xmlns:a16="http://schemas.microsoft.com/office/drawing/2014/main" id="{195CC742-8F14-4A84-B102-245DB55D31CE}"/>
                </a:ext>
              </a:extLst>
            </p:cNvPr>
            <p:cNvSpPr/>
            <p:nvPr/>
          </p:nvSpPr>
          <p:spPr>
            <a:xfrm>
              <a:off x="8812813" y="3019064"/>
              <a:ext cx="694259" cy="77277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5" name="Linea">
              <a:extLst>
                <a:ext uri="{FF2B5EF4-FFF2-40B4-BE49-F238E27FC236}">
                  <a16:creationId xmlns:a16="http://schemas.microsoft.com/office/drawing/2014/main" id="{4BDEF0F2-D08F-48B5-94EE-90709357DCB0}"/>
                </a:ext>
              </a:extLst>
            </p:cNvPr>
            <p:cNvSpPr/>
            <p:nvPr/>
          </p:nvSpPr>
          <p:spPr>
            <a:xfrm flipH="1">
              <a:off x="8812813" y="3793259"/>
              <a:ext cx="704222" cy="24550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6" name="Linea">
              <a:extLst>
                <a:ext uri="{FF2B5EF4-FFF2-40B4-BE49-F238E27FC236}">
                  <a16:creationId xmlns:a16="http://schemas.microsoft.com/office/drawing/2014/main" id="{A921E0F3-B603-45AC-BB2B-BF8907C11B36}"/>
                </a:ext>
              </a:extLst>
            </p:cNvPr>
            <p:cNvSpPr/>
            <p:nvPr/>
          </p:nvSpPr>
          <p:spPr>
            <a:xfrm flipH="1">
              <a:off x="8812812" y="3309239"/>
              <a:ext cx="704223" cy="72582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7" name="Linea">
              <a:extLst>
                <a:ext uri="{FF2B5EF4-FFF2-40B4-BE49-F238E27FC236}">
                  <a16:creationId xmlns:a16="http://schemas.microsoft.com/office/drawing/2014/main" id="{8433672A-A887-4A38-BEDF-CA4304C77AF9}"/>
                </a:ext>
              </a:extLst>
            </p:cNvPr>
            <p:cNvSpPr/>
            <p:nvPr/>
          </p:nvSpPr>
          <p:spPr>
            <a:xfrm flipV="1">
              <a:off x="8812812" y="3309238"/>
              <a:ext cx="704223" cy="20462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4" name="Linea">
              <a:extLst>
                <a:ext uri="{FF2B5EF4-FFF2-40B4-BE49-F238E27FC236}">
                  <a16:creationId xmlns:a16="http://schemas.microsoft.com/office/drawing/2014/main" id="{0B31872C-FD62-4CBD-8BD5-108853EEFC79}"/>
                </a:ext>
              </a:extLst>
            </p:cNvPr>
            <p:cNvSpPr/>
            <p:nvPr/>
          </p:nvSpPr>
          <p:spPr>
            <a:xfrm>
              <a:off x="6776570" y="2623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5" name="Linea">
              <a:extLst>
                <a:ext uri="{FF2B5EF4-FFF2-40B4-BE49-F238E27FC236}">
                  <a16:creationId xmlns:a16="http://schemas.microsoft.com/office/drawing/2014/main" id="{EBD42C21-2F99-4C51-9B80-EFE450F9A9D7}"/>
                </a:ext>
              </a:extLst>
            </p:cNvPr>
            <p:cNvSpPr/>
            <p:nvPr/>
          </p:nvSpPr>
          <p:spPr>
            <a:xfrm>
              <a:off x="6776570" y="3131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6" name="Linea">
              <a:extLst>
                <a:ext uri="{FF2B5EF4-FFF2-40B4-BE49-F238E27FC236}">
                  <a16:creationId xmlns:a16="http://schemas.microsoft.com/office/drawing/2014/main" id="{6A05D328-5F61-450D-B0E9-0C864B1D34CB}"/>
                </a:ext>
              </a:extLst>
            </p:cNvPr>
            <p:cNvSpPr/>
            <p:nvPr/>
          </p:nvSpPr>
          <p:spPr>
            <a:xfrm>
              <a:off x="6776570" y="3639440"/>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7" name="Linea">
              <a:extLst>
                <a:ext uri="{FF2B5EF4-FFF2-40B4-BE49-F238E27FC236}">
                  <a16:creationId xmlns:a16="http://schemas.microsoft.com/office/drawing/2014/main" id="{F2E2FDB2-4EE2-468D-A1ED-9BD8A98D3C1C}"/>
                </a:ext>
              </a:extLst>
            </p:cNvPr>
            <p:cNvSpPr/>
            <p:nvPr/>
          </p:nvSpPr>
          <p:spPr>
            <a:xfrm>
              <a:off x="6776570" y="4401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8" name="Linea">
              <a:extLst>
                <a:ext uri="{FF2B5EF4-FFF2-40B4-BE49-F238E27FC236}">
                  <a16:creationId xmlns:a16="http://schemas.microsoft.com/office/drawing/2014/main" id="{DF665A70-B489-4304-9AF1-A9861C0BDB2C}"/>
                </a:ext>
              </a:extLst>
            </p:cNvPr>
            <p:cNvSpPr/>
            <p:nvPr/>
          </p:nvSpPr>
          <p:spPr>
            <a:xfrm flipV="1">
              <a:off x="6776570" y="2627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9" name="Linea">
              <a:extLst>
                <a:ext uri="{FF2B5EF4-FFF2-40B4-BE49-F238E27FC236}">
                  <a16:creationId xmlns:a16="http://schemas.microsoft.com/office/drawing/2014/main" id="{8DB8A293-DFEF-4BCE-B2C6-C519CF8AD4B4}"/>
                </a:ext>
              </a:extLst>
            </p:cNvPr>
            <p:cNvSpPr/>
            <p:nvPr/>
          </p:nvSpPr>
          <p:spPr>
            <a:xfrm flipV="1">
              <a:off x="6779904" y="2623071"/>
              <a:ext cx="697555"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0" name="Linea">
              <a:extLst>
                <a:ext uri="{FF2B5EF4-FFF2-40B4-BE49-F238E27FC236}">
                  <a16:creationId xmlns:a16="http://schemas.microsoft.com/office/drawing/2014/main" id="{1E436DB2-F29E-41A7-9692-99297D5BE60E}"/>
                </a:ext>
              </a:extLst>
            </p:cNvPr>
            <p:cNvSpPr/>
            <p:nvPr/>
          </p:nvSpPr>
          <p:spPr>
            <a:xfrm flipV="1">
              <a:off x="6779903" y="2623439"/>
              <a:ext cx="697556" cy="176622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1" name="Linea">
              <a:extLst>
                <a:ext uri="{FF2B5EF4-FFF2-40B4-BE49-F238E27FC236}">
                  <a16:creationId xmlns:a16="http://schemas.microsoft.com/office/drawing/2014/main" id="{716F4CE8-AA5B-455F-81EB-DEDE40FA7ABF}"/>
                </a:ext>
              </a:extLst>
            </p:cNvPr>
            <p:cNvSpPr/>
            <p:nvPr/>
          </p:nvSpPr>
          <p:spPr>
            <a:xfrm>
              <a:off x="6776570" y="2627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2" name="Linea">
              <a:extLst>
                <a:ext uri="{FF2B5EF4-FFF2-40B4-BE49-F238E27FC236}">
                  <a16:creationId xmlns:a16="http://schemas.microsoft.com/office/drawing/2014/main" id="{5ADD8E4D-67A2-4E47-926B-6445942E23C8}"/>
                </a:ext>
              </a:extLst>
            </p:cNvPr>
            <p:cNvSpPr/>
            <p:nvPr/>
          </p:nvSpPr>
          <p:spPr>
            <a:xfrm flipH="1">
              <a:off x="6776570" y="3135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3" name="Linea">
              <a:extLst>
                <a:ext uri="{FF2B5EF4-FFF2-40B4-BE49-F238E27FC236}">
                  <a16:creationId xmlns:a16="http://schemas.microsoft.com/office/drawing/2014/main" id="{85C01783-C23F-4AB2-AED6-FD541E020EA9}"/>
                </a:ext>
              </a:extLst>
            </p:cNvPr>
            <p:cNvSpPr/>
            <p:nvPr/>
          </p:nvSpPr>
          <p:spPr>
            <a:xfrm flipV="1">
              <a:off x="6779903" y="3131071"/>
              <a:ext cx="697556" cy="122778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 name="Linea">
              <a:extLst>
                <a:ext uri="{FF2B5EF4-FFF2-40B4-BE49-F238E27FC236}">
                  <a16:creationId xmlns:a16="http://schemas.microsoft.com/office/drawing/2014/main" id="{F8BF91D3-A0EA-48B5-A221-BE32B9906ADA}"/>
                </a:ext>
              </a:extLst>
            </p:cNvPr>
            <p:cNvSpPr/>
            <p:nvPr/>
          </p:nvSpPr>
          <p:spPr>
            <a:xfrm>
              <a:off x="6779903" y="3169171"/>
              <a:ext cx="697556" cy="122778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5" name="Linea">
              <a:extLst>
                <a:ext uri="{FF2B5EF4-FFF2-40B4-BE49-F238E27FC236}">
                  <a16:creationId xmlns:a16="http://schemas.microsoft.com/office/drawing/2014/main" id="{385AC945-48D4-40D1-A114-FFD5F31487CC}"/>
                </a:ext>
              </a:extLst>
            </p:cNvPr>
            <p:cNvSpPr/>
            <p:nvPr/>
          </p:nvSpPr>
          <p:spPr>
            <a:xfrm flipH="1" flipV="1">
              <a:off x="6778291" y="3628426"/>
              <a:ext cx="700780" cy="77698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6" name="Linea">
              <a:extLst>
                <a:ext uri="{FF2B5EF4-FFF2-40B4-BE49-F238E27FC236}">
                  <a16:creationId xmlns:a16="http://schemas.microsoft.com/office/drawing/2014/main" id="{C0B27DDD-C41F-4003-8AAA-F2B93E81DD98}"/>
                </a:ext>
              </a:extLst>
            </p:cNvPr>
            <p:cNvSpPr/>
            <p:nvPr/>
          </p:nvSpPr>
          <p:spPr>
            <a:xfrm flipH="1" flipV="1">
              <a:off x="6779903" y="2623439"/>
              <a:ext cx="697556" cy="176622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7" name="Linea">
              <a:extLst>
                <a:ext uri="{FF2B5EF4-FFF2-40B4-BE49-F238E27FC236}">
                  <a16:creationId xmlns:a16="http://schemas.microsoft.com/office/drawing/2014/main" id="{02BE701B-6495-4AE0-898D-C43A471B6A54}"/>
                </a:ext>
              </a:extLst>
            </p:cNvPr>
            <p:cNvSpPr/>
            <p:nvPr/>
          </p:nvSpPr>
          <p:spPr>
            <a:xfrm flipH="1" flipV="1">
              <a:off x="6776570" y="3148037"/>
              <a:ext cx="704222" cy="4928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8" name="Linea">
              <a:extLst>
                <a:ext uri="{FF2B5EF4-FFF2-40B4-BE49-F238E27FC236}">
                  <a16:creationId xmlns:a16="http://schemas.microsoft.com/office/drawing/2014/main" id="{AA163EC1-716C-4C52-8F77-09B9A6507599}"/>
                </a:ext>
              </a:extLst>
            </p:cNvPr>
            <p:cNvSpPr/>
            <p:nvPr/>
          </p:nvSpPr>
          <p:spPr>
            <a:xfrm flipH="1" flipV="1">
              <a:off x="6779904" y="2623071"/>
              <a:ext cx="697555"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9" name="Linea">
              <a:extLst>
                <a:ext uri="{FF2B5EF4-FFF2-40B4-BE49-F238E27FC236}">
                  <a16:creationId xmlns:a16="http://schemas.microsoft.com/office/drawing/2014/main" id="{C56C353E-AE6F-4DE2-A7A6-1501C3B3A81B}"/>
                </a:ext>
              </a:extLst>
            </p:cNvPr>
            <p:cNvSpPr/>
            <p:nvPr/>
          </p:nvSpPr>
          <p:spPr>
            <a:xfrm flipV="1">
              <a:off x="6778291" y="3628426"/>
              <a:ext cx="700780" cy="77698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pic>
          <p:nvPicPr>
            <p:cNvPr id="404" name="Immagine 403">
              <a:extLst>
                <a:ext uri="{FF2B5EF4-FFF2-40B4-BE49-F238E27FC236}">
                  <a16:creationId xmlns:a16="http://schemas.microsoft.com/office/drawing/2014/main" id="{79843613-FEF4-4570-B93C-26F6B8C071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028" y="3107047"/>
              <a:ext cx="1325563" cy="1325563"/>
            </a:xfrm>
            <a:prstGeom prst="rect">
              <a:avLst/>
            </a:prstGeom>
          </p:spPr>
        </p:pic>
        <p:sp>
          <p:nvSpPr>
            <p:cNvPr id="405" name="CasellaDiTesto 404">
              <a:extLst>
                <a:ext uri="{FF2B5EF4-FFF2-40B4-BE49-F238E27FC236}">
                  <a16:creationId xmlns:a16="http://schemas.microsoft.com/office/drawing/2014/main" id="{F9C7043C-C2D7-47B7-8E36-6B3954AC3437}"/>
                </a:ext>
              </a:extLst>
            </p:cNvPr>
            <p:cNvSpPr txBox="1"/>
            <p:nvPr/>
          </p:nvSpPr>
          <p:spPr>
            <a:xfrm>
              <a:off x="10334607" y="2750380"/>
              <a:ext cx="985719" cy="369332"/>
            </a:xfrm>
            <a:prstGeom prst="rect">
              <a:avLst/>
            </a:prstGeom>
            <a:noFill/>
          </p:spPr>
          <p:txBody>
            <a:bodyPr wrap="none" rtlCol="0">
              <a:spAutoFit/>
            </a:bodyPr>
            <a:lstStyle/>
            <a:p>
              <a:r>
                <a:rPr lang="it-IT"/>
                <a:t>Positive!</a:t>
              </a:r>
            </a:p>
          </p:txBody>
        </p:sp>
      </p:grpSp>
      <mc:AlternateContent xmlns:mc="http://schemas.openxmlformats.org/markup-compatibility/2006" xmlns:p14="http://schemas.microsoft.com/office/powerpoint/2010/main">
        <mc:Choice Requires="p14">
          <p:contentPart p14:bwMode="auto" r:id="rId4">
            <p14:nvContentPartPr>
              <p14:cNvPr id="12" name="Input penna 11">
                <a:extLst>
                  <a:ext uri="{FF2B5EF4-FFF2-40B4-BE49-F238E27FC236}">
                    <a16:creationId xmlns:a16="http://schemas.microsoft.com/office/drawing/2014/main" id="{3CB905CD-69FB-4C5E-94F7-6EF6E5DCA68F}"/>
                  </a:ext>
                </a:extLst>
              </p14:cNvPr>
              <p14:cNvContentPartPr/>
              <p14:nvPr/>
            </p14:nvContentPartPr>
            <p14:xfrm>
              <a:off x="3773681" y="1675838"/>
              <a:ext cx="212400" cy="428040"/>
            </p14:xfrm>
          </p:contentPart>
        </mc:Choice>
        <mc:Fallback xmlns="">
          <p:pic>
            <p:nvPicPr>
              <p:cNvPr id="12" name="Input penna 11">
                <a:extLst>
                  <a:ext uri="{FF2B5EF4-FFF2-40B4-BE49-F238E27FC236}">
                    <a16:creationId xmlns:a16="http://schemas.microsoft.com/office/drawing/2014/main" id="{3CB905CD-69FB-4C5E-94F7-6EF6E5DCA68F}"/>
                  </a:ext>
                </a:extLst>
              </p:cNvPr>
              <p:cNvPicPr/>
              <p:nvPr/>
            </p:nvPicPr>
            <p:blipFill>
              <a:blip r:embed="rId7"/>
              <a:stretch>
                <a:fillRect/>
              </a:stretch>
            </p:blipFill>
            <p:spPr>
              <a:xfrm>
                <a:off x="3737742" y="1639838"/>
                <a:ext cx="283919" cy="499680"/>
              </a:xfrm>
              <a:prstGeom prst="rect">
                <a:avLst/>
              </a:prstGeom>
            </p:spPr>
          </p:pic>
        </mc:Fallback>
      </mc:AlternateContent>
      <p:grpSp>
        <p:nvGrpSpPr>
          <p:cNvPr id="24" name="Gruppo 23">
            <a:extLst>
              <a:ext uri="{FF2B5EF4-FFF2-40B4-BE49-F238E27FC236}">
                <a16:creationId xmlns:a16="http://schemas.microsoft.com/office/drawing/2014/main" id="{0C4A3D38-62B6-497F-81F9-79B9733ED439}"/>
              </a:ext>
            </a:extLst>
          </p:cNvPr>
          <p:cNvGrpSpPr/>
          <p:nvPr/>
        </p:nvGrpSpPr>
        <p:grpSpPr>
          <a:xfrm>
            <a:off x="2695485" y="1743120"/>
            <a:ext cx="310320" cy="495578"/>
            <a:chOff x="2695485" y="1743120"/>
            <a:chExt cx="310320" cy="495578"/>
          </a:xfrm>
        </p:grpSpPr>
        <mc:AlternateContent xmlns:mc="http://schemas.openxmlformats.org/markup-compatibility/2006" xmlns:p14="http://schemas.microsoft.com/office/powerpoint/2010/main">
          <mc:Choice Requires="p14">
            <p:contentPart p14:bwMode="auto" r:id="rId8">
              <p14:nvContentPartPr>
                <p14:cNvPr id="13" name="Input penna 12">
                  <a:extLst>
                    <a:ext uri="{FF2B5EF4-FFF2-40B4-BE49-F238E27FC236}">
                      <a16:creationId xmlns:a16="http://schemas.microsoft.com/office/drawing/2014/main" id="{E398D7C6-D7D0-4608-B368-78B404793045}"/>
                    </a:ext>
                  </a:extLst>
                </p14:cNvPr>
                <p14:cNvContentPartPr/>
                <p14:nvPr/>
              </p14:nvContentPartPr>
              <p14:xfrm>
                <a:off x="2707658" y="1969058"/>
                <a:ext cx="217800" cy="269640"/>
              </p14:xfrm>
            </p:contentPart>
          </mc:Choice>
          <mc:Fallback xmlns="">
            <p:pic>
              <p:nvPicPr>
                <p:cNvPr id="13" name="Input penna 12">
                  <a:extLst>
                    <a:ext uri="{FF2B5EF4-FFF2-40B4-BE49-F238E27FC236}">
                      <a16:creationId xmlns:a16="http://schemas.microsoft.com/office/drawing/2014/main" id="{E398D7C6-D7D0-4608-B368-78B404793045}"/>
                    </a:ext>
                  </a:extLst>
                </p:cNvPr>
                <p:cNvPicPr/>
                <p:nvPr/>
              </p:nvPicPr>
              <p:blipFill>
                <a:blip r:embed="rId9"/>
                <a:stretch>
                  <a:fillRect/>
                </a:stretch>
              </p:blipFill>
              <p:spPr>
                <a:xfrm>
                  <a:off x="2671598" y="1933058"/>
                  <a:ext cx="289559" cy="341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put penna 13">
                  <a:extLst>
                    <a:ext uri="{FF2B5EF4-FFF2-40B4-BE49-F238E27FC236}">
                      <a16:creationId xmlns:a16="http://schemas.microsoft.com/office/drawing/2014/main" id="{55EA0297-63AA-4A26-AB74-8B9F00CC5E05}"/>
                    </a:ext>
                  </a:extLst>
                </p14:cNvPr>
                <p14:cNvContentPartPr/>
                <p14:nvPr/>
              </p14:nvContentPartPr>
              <p14:xfrm>
                <a:off x="2782538" y="1951058"/>
                <a:ext cx="154800" cy="250200"/>
              </p14:xfrm>
            </p:contentPart>
          </mc:Choice>
          <mc:Fallback xmlns="">
            <p:pic>
              <p:nvPicPr>
                <p:cNvPr id="14" name="Input penna 13">
                  <a:extLst>
                    <a:ext uri="{FF2B5EF4-FFF2-40B4-BE49-F238E27FC236}">
                      <a16:creationId xmlns:a16="http://schemas.microsoft.com/office/drawing/2014/main" id="{55EA0297-63AA-4A26-AB74-8B9F00CC5E05}"/>
                    </a:ext>
                  </a:extLst>
                </p:cNvPr>
                <p:cNvPicPr/>
                <p:nvPr/>
              </p:nvPicPr>
              <p:blipFill>
                <a:blip r:embed="rId11"/>
                <a:stretch>
                  <a:fillRect/>
                </a:stretch>
              </p:blipFill>
              <p:spPr>
                <a:xfrm>
                  <a:off x="2746538" y="1915058"/>
                  <a:ext cx="22644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1" name="Input penna 20">
                  <a:extLst>
                    <a:ext uri="{FF2B5EF4-FFF2-40B4-BE49-F238E27FC236}">
                      <a16:creationId xmlns:a16="http://schemas.microsoft.com/office/drawing/2014/main" id="{EFE46506-60CD-4CC0-89DC-D27007E96EC1}"/>
                    </a:ext>
                  </a:extLst>
                </p14:cNvPr>
                <p14:cNvContentPartPr/>
                <p14:nvPr/>
              </p14:nvContentPartPr>
              <p14:xfrm>
                <a:off x="2695485" y="1797120"/>
                <a:ext cx="254160" cy="36360"/>
              </p14:xfrm>
            </p:contentPart>
          </mc:Choice>
          <mc:Fallback xmlns="">
            <p:pic>
              <p:nvPicPr>
                <p:cNvPr id="21" name="Input penna 20">
                  <a:extLst>
                    <a:ext uri="{FF2B5EF4-FFF2-40B4-BE49-F238E27FC236}">
                      <a16:creationId xmlns:a16="http://schemas.microsoft.com/office/drawing/2014/main" id="{EFE46506-60CD-4CC0-89DC-D27007E96EC1}"/>
                    </a:ext>
                  </a:extLst>
                </p:cNvPr>
                <p:cNvPicPr/>
                <p:nvPr/>
              </p:nvPicPr>
              <p:blipFill>
                <a:blip r:embed="rId13"/>
                <a:stretch>
                  <a:fillRect/>
                </a:stretch>
              </p:blipFill>
              <p:spPr>
                <a:xfrm>
                  <a:off x="2659485" y="1761473"/>
                  <a:ext cx="325800" cy="107298"/>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3" name="Input penna 22">
                  <a:extLst>
                    <a:ext uri="{FF2B5EF4-FFF2-40B4-BE49-F238E27FC236}">
                      <a16:creationId xmlns:a16="http://schemas.microsoft.com/office/drawing/2014/main" id="{554A5CC3-6FDC-4F50-89FD-B28C3B2D09B5}"/>
                    </a:ext>
                  </a:extLst>
                </p14:cNvPr>
                <p14:cNvContentPartPr/>
                <p14:nvPr/>
              </p14:nvContentPartPr>
              <p14:xfrm>
                <a:off x="2882685" y="1743120"/>
                <a:ext cx="123120" cy="99000"/>
              </p14:xfrm>
            </p:contentPart>
          </mc:Choice>
          <mc:Fallback xmlns="">
            <p:pic>
              <p:nvPicPr>
                <p:cNvPr id="23" name="Input penna 22">
                  <a:extLst>
                    <a:ext uri="{FF2B5EF4-FFF2-40B4-BE49-F238E27FC236}">
                      <a16:creationId xmlns:a16="http://schemas.microsoft.com/office/drawing/2014/main" id="{554A5CC3-6FDC-4F50-89FD-B28C3B2D09B5}"/>
                    </a:ext>
                  </a:extLst>
                </p:cNvPr>
                <p:cNvPicPr/>
                <p:nvPr/>
              </p:nvPicPr>
              <p:blipFill>
                <a:blip r:embed="rId15"/>
                <a:stretch>
                  <a:fillRect/>
                </a:stretch>
              </p:blipFill>
              <p:spPr>
                <a:xfrm>
                  <a:off x="2846685" y="1707120"/>
                  <a:ext cx="194760" cy="170640"/>
                </a:xfrm>
                <a:prstGeom prst="rect">
                  <a:avLst/>
                </a:prstGeom>
              </p:spPr>
            </p:pic>
          </mc:Fallback>
        </mc:AlternateContent>
      </p:grpSp>
      <p:grpSp>
        <p:nvGrpSpPr>
          <p:cNvPr id="29" name="Gruppo 28">
            <a:extLst>
              <a:ext uri="{FF2B5EF4-FFF2-40B4-BE49-F238E27FC236}">
                <a16:creationId xmlns:a16="http://schemas.microsoft.com/office/drawing/2014/main" id="{59A45B16-96D6-46E5-9AAA-2002AD463668}"/>
              </a:ext>
            </a:extLst>
          </p:cNvPr>
          <p:cNvGrpSpPr/>
          <p:nvPr/>
        </p:nvGrpSpPr>
        <p:grpSpPr>
          <a:xfrm>
            <a:off x="3664605" y="1467720"/>
            <a:ext cx="343440" cy="129240"/>
            <a:chOff x="3664605" y="1467720"/>
            <a:chExt cx="343440" cy="129240"/>
          </a:xfrm>
        </p:grpSpPr>
        <mc:AlternateContent xmlns:mc="http://schemas.openxmlformats.org/markup-compatibility/2006" xmlns:p14="http://schemas.microsoft.com/office/powerpoint/2010/main">
          <mc:Choice Requires="p14">
            <p:contentPart p14:bwMode="auto" r:id="rId16">
              <p14:nvContentPartPr>
                <p14:cNvPr id="25" name="Input penna 24">
                  <a:extLst>
                    <a:ext uri="{FF2B5EF4-FFF2-40B4-BE49-F238E27FC236}">
                      <a16:creationId xmlns:a16="http://schemas.microsoft.com/office/drawing/2014/main" id="{E9DE2667-6324-4D3B-A566-8B5494FA6986}"/>
                    </a:ext>
                  </a:extLst>
                </p14:cNvPr>
                <p14:cNvContentPartPr/>
                <p14:nvPr/>
              </p14:nvContentPartPr>
              <p14:xfrm>
                <a:off x="3664605" y="1529640"/>
                <a:ext cx="259560" cy="27720"/>
              </p14:xfrm>
            </p:contentPart>
          </mc:Choice>
          <mc:Fallback xmlns="">
            <p:pic>
              <p:nvPicPr>
                <p:cNvPr id="25" name="Input penna 24">
                  <a:extLst>
                    <a:ext uri="{FF2B5EF4-FFF2-40B4-BE49-F238E27FC236}">
                      <a16:creationId xmlns:a16="http://schemas.microsoft.com/office/drawing/2014/main" id="{E9DE2667-6324-4D3B-A566-8B5494FA6986}"/>
                    </a:ext>
                  </a:extLst>
                </p:cNvPr>
                <p:cNvPicPr/>
                <p:nvPr/>
              </p:nvPicPr>
              <p:blipFill>
                <a:blip r:embed="rId17"/>
                <a:stretch>
                  <a:fillRect/>
                </a:stretch>
              </p:blipFill>
              <p:spPr>
                <a:xfrm>
                  <a:off x="3628655" y="1493640"/>
                  <a:ext cx="331101"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6" name="Input penna 25">
                  <a:extLst>
                    <a:ext uri="{FF2B5EF4-FFF2-40B4-BE49-F238E27FC236}">
                      <a16:creationId xmlns:a16="http://schemas.microsoft.com/office/drawing/2014/main" id="{22EA966E-ED3E-44F6-B346-5B8397D47A4B}"/>
                    </a:ext>
                  </a:extLst>
                </p14:cNvPr>
                <p14:cNvContentPartPr/>
                <p14:nvPr/>
              </p14:nvContentPartPr>
              <p14:xfrm>
                <a:off x="3877725" y="1467720"/>
                <a:ext cx="2880" cy="1440"/>
              </p14:xfrm>
            </p:contentPart>
          </mc:Choice>
          <mc:Fallback xmlns="">
            <p:pic>
              <p:nvPicPr>
                <p:cNvPr id="26" name="Input penna 25">
                  <a:extLst>
                    <a:ext uri="{FF2B5EF4-FFF2-40B4-BE49-F238E27FC236}">
                      <a16:creationId xmlns:a16="http://schemas.microsoft.com/office/drawing/2014/main" id="{22EA966E-ED3E-44F6-B346-5B8397D47A4B}"/>
                    </a:ext>
                  </a:extLst>
                </p:cNvPr>
                <p:cNvPicPr/>
                <p:nvPr/>
              </p:nvPicPr>
              <p:blipFill>
                <a:blip r:embed="rId19"/>
                <a:stretch>
                  <a:fillRect/>
                </a:stretch>
              </p:blipFill>
              <p:spPr>
                <a:xfrm>
                  <a:off x="3841725" y="1431720"/>
                  <a:ext cx="7452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8" name="Input penna 27">
                  <a:extLst>
                    <a:ext uri="{FF2B5EF4-FFF2-40B4-BE49-F238E27FC236}">
                      <a16:creationId xmlns:a16="http://schemas.microsoft.com/office/drawing/2014/main" id="{5068FD60-B64E-4623-AB15-FA85E0B4AB18}"/>
                    </a:ext>
                  </a:extLst>
                </p14:cNvPr>
                <p14:cNvContentPartPr/>
                <p14:nvPr/>
              </p14:nvContentPartPr>
              <p14:xfrm>
                <a:off x="3836685" y="1470240"/>
                <a:ext cx="171360" cy="126720"/>
              </p14:xfrm>
            </p:contentPart>
          </mc:Choice>
          <mc:Fallback xmlns="">
            <p:pic>
              <p:nvPicPr>
                <p:cNvPr id="28" name="Input penna 27">
                  <a:extLst>
                    <a:ext uri="{FF2B5EF4-FFF2-40B4-BE49-F238E27FC236}">
                      <a16:creationId xmlns:a16="http://schemas.microsoft.com/office/drawing/2014/main" id="{5068FD60-B64E-4623-AB15-FA85E0B4AB18}"/>
                    </a:ext>
                  </a:extLst>
                </p:cNvPr>
                <p:cNvPicPr/>
                <p:nvPr/>
              </p:nvPicPr>
              <p:blipFill>
                <a:blip r:embed="rId21"/>
                <a:stretch>
                  <a:fillRect/>
                </a:stretch>
              </p:blipFill>
              <p:spPr>
                <a:xfrm>
                  <a:off x="3800760" y="1434240"/>
                  <a:ext cx="242850" cy="198360"/>
                </a:xfrm>
                <a:prstGeom prst="rect">
                  <a:avLst/>
                </a:prstGeom>
              </p:spPr>
            </p:pic>
          </mc:Fallback>
        </mc:AlternateContent>
      </p:grpSp>
      <p:grpSp>
        <p:nvGrpSpPr>
          <p:cNvPr id="181" name="Gruppo 180">
            <a:extLst>
              <a:ext uri="{FF2B5EF4-FFF2-40B4-BE49-F238E27FC236}">
                <a16:creationId xmlns:a16="http://schemas.microsoft.com/office/drawing/2014/main" id="{CFEDA039-365C-431C-BE0D-3AC6715E4095}"/>
              </a:ext>
            </a:extLst>
          </p:cNvPr>
          <p:cNvGrpSpPr/>
          <p:nvPr/>
        </p:nvGrpSpPr>
        <p:grpSpPr>
          <a:xfrm>
            <a:off x="5398298" y="2785898"/>
            <a:ext cx="1919737" cy="2414160"/>
            <a:chOff x="5398298" y="2785898"/>
            <a:chExt cx="1919737" cy="2414160"/>
          </a:xfrm>
        </p:grpSpPr>
        <mc:AlternateContent xmlns:mc="http://schemas.openxmlformats.org/markup-compatibility/2006" xmlns:p14="http://schemas.microsoft.com/office/powerpoint/2010/main">
          <mc:Choice Requires="p14">
            <p:contentPart p14:bwMode="auto" r:id="rId22">
              <p14:nvContentPartPr>
                <p14:cNvPr id="182" name="Input penna 181">
                  <a:extLst>
                    <a:ext uri="{FF2B5EF4-FFF2-40B4-BE49-F238E27FC236}">
                      <a16:creationId xmlns:a16="http://schemas.microsoft.com/office/drawing/2014/main" id="{0E0EE516-DE14-4F13-8A7E-C70063DF641A}"/>
                    </a:ext>
                  </a:extLst>
                </p14:cNvPr>
                <p14:cNvContentPartPr/>
                <p14:nvPr/>
              </p14:nvContentPartPr>
              <p14:xfrm>
                <a:off x="5398298" y="3512018"/>
                <a:ext cx="356760" cy="733680"/>
              </p14:xfrm>
            </p:contentPart>
          </mc:Choice>
          <mc:Fallback xmlns="">
            <p:pic>
              <p:nvPicPr>
                <p:cNvPr id="182" name="Input penna 181">
                  <a:extLst>
                    <a:ext uri="{FF2B5EF4-FFF2-40B4-BE49-F238E27FC236}">
                      <a16:creationId xmlns:a16="http://schemas.microsoft.com/office/drawing/2014/main" id="{0E0EE516-DE14-4F13-8A7E-C70063DF641A}"/>
                    </a:ext>
                  </a:extLst>
                </p:cNvPr>
                <p:cNvPicPr/>
                <p:nvPr/>
              </p:nvPicPr>
              <p:blipFill>
                <a:blip r:embed="rId23"/>
                <a:stretch>
                  <a:fillRect/>
                </a:stretch>
              </p:blipFill>
              <p:spPr>
                <a:xfrm>
                  <a:off x="5362298" y="3476018"/>
                  <a:ext cx="428400" cy="8053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3" name="Input penna 182">
                  <a:extLst>
                    <a:ext uri="{FF2B5EF4-FFF2-40B4-BE49-F238E27FC236}">
                      <a16:creationId xmlns:a16="http://schemas.microsoft.com/office/drawing/2014/main" id="{F42DF696-7EDC-4726-A68C-617B3F9E956D}"/>
                    </a:ext>
                  </a:extLst>
                </p14:cNvPr>
                <p14:cNvContentPartPr/>
                <p14:nvPr/>
              </p14:nvContentPartPr>
              <p14:xfrm>
                <a:off x="5905538" y="3748178"/>
                <a:ext cx="278280" cy="11520"/>
              </p14:xfrm>
            </p:contentPart>
          </mc:Choice>
          <mc:Fallback xmlns="">
            <p:pic>
              <p:nvPicPr>
                <p:cNvPr id="183" name="Input penna 182">
                  <a:extLst>
                    <a:ext uri="{FF2B5EF4-FFF2-40B4-BE49-F238E27FC236}">
                      <a16:creationId xmlns:a16="http://schemas.microsoft.com/office/drawing/2014/main" id="{F42DF696-7EDC-4726-A68C-617B3F9E956D}"/>
                    </a:ext>
                  </a:extLst>
                </p:cNvPr>
                <p:cNvPicPr/>
                <p:nvPr/>
              </p:nvPicPr>
              <p:blipFill>
                <a:blip r:embed="rId25"/>
                <a:stretch>
                  <a:fillRect/>
                </a:stretch>
              </p:blipFill>
              <p:spPr>
                <a:xfrm>
                  <a:off x="5869538" y="3712178"/>
                  <a:ext cx="34992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4" name="Input penna 183">
                  <a:extLst>
                    <a:ext uri="{FF2B5EF4-FFF2-40B4-BE49-F238E27FC236}">
                      <a16:creationId xmlns:a16="http://schemas.microsoft.com/office/drawing/2014/main" id="{B64EA25E-39D0-461C-8AE8-1FBBA5B0DD1D}"/>
                    </a:ext>
                  </a:extLst>
                </p14:cNvPr>
                <p14:cNvContentPartPr/>
                <p14:nvPr/>
              </p14:nvContentPartPr>
              <p14:xfrm>
                <a:off x="5969978" y="3867698"/>
                <a:ext cx="276480" cy="30240"/>
              </p14:xfrm>
            </p:contentPart>
          </mc:Choice>
          <mc:Fallback xmlns="">
            <p:pic>
              <p:nvPicPr>
                <p:cNvPr id="184" name="Input penna 183">
                  <a:extLst>
                    <a:ext uri="{FF2B5EF4-FFF2-40B4-BE49-F238E27FC236}">
                      <a16:creationId xmlns:a16="http://schemas.microsoft.com/office/drawing/2014/main" id="{B64EA25E-39D0-461C-8AE8-1FBBA5B0DD1D}"/>
                    </a:ext>
                  </a:extLst>
                </p:cNvPr>
                <p:cNvPicPr/>
                <p:nvPr/>
              </p:nvPicPr>
              <p:blipFill>
                <a:blip r:embed="rId27"/>
                <a:stretch>
                  <a:fillRect/>
                </a:stretch>
              </p:blipFill>
              <p:spPr>
                <a:xfrm>
                  <a:off x="5933978" y="3831698"/>
                  <a:ext cx="34812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5" name="Input penna 184">
                  <a:extLst>
                    <a:ext uri="{FF2B5EF4-FFF2-40B4-BE49-F238E27FC236}">
                      <a16:creationId xmlns:a16="http://schemas.microsoft.com/office/drawing/2014/main" id="{BAB6502B-A279-4641-854B-B19667153D47}"/>
                    </a:ext>
                  </a:extLst>
                </p14:cNvPr>
                <p14:cNvContentPartPr/>
                <p14:nvPr/>
              </p14:nvContentPartPr>
              <p14:xfrm>
                <a:off x="6961418" y="2785898"/>
                <a:ext cx="19440" cy="6480"/>
              </p14:xfrm>
            </p:contentPart>
          </mc:Choice>
          <mc:Fallback xmlns="">
            <p:pic>
              <p:nvPicPr>
                <p:cNvPr id="185" name="Input penna 184">
                  <a:extLst>
                    <a:ext uri="{FF2B5EF4-FFF2-40B4-BE49-F238E27FC236}">
                      <a16:creationId xmlns:a16="http://schemas.microsoft.com/office/drawing/2014/main" id="{BAB6502B-A279-4641-854B-B19667153D47}"/>
                    </a:ext>
                  </a:extLst>
                </p:cNvPr>
                <p:cNvPicPr/>
                <p:nvPr/>
              </p:nvPicPr>
              <p:blipFill>
                <a:blip r:embed="rId29"/>
                <a:stretch>
                  <a:fillRect/>
                </a:stretch>
              </p:blipFill>
              <p:spPr>
                <a:xfrm>
                  <a:off x="6925418" y="2747780"/>
                  <a:ext cx="91080" cy="82334"/>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6" name="Input penna 185">
                  <a:extLst>
                    <a:ext uri="{FF2B5EF4-FFF2-40B4-BE49-F238E27FC236}">
                      <a16:creationId xmlns:a16="http://schemas.microsoft.com/office/drawing/2014/main" id="{1E77735A-C480-4E65-A947-138C6A9CA497}"/>
                    </a:ext>
                  </a:extLst>
                </p14:cNvPr>
                <p14:cNvContentPartPr/>
                <p14:nvPr/>
              </p14:nvContentPartPr>
              <p14:xfrm>
                <a:off x="6523298" y="2793818"/>
                <a:ext cx="416880" cy="2406240"/>
              </p14:xfrm>
            </p:contentPart>
          </mc:Choice>
          <mc:Fallback xmlns="">
            <p:pic>
              <p:nvPicPr>
                <p:cNvPr id="186" name="Input penna 185">
                  <a:extLst>
                    <a:ext uri="{FF2B5EF4-FFF2-40B4-BE49-F238E27FC236}">
                      <a16:creationId xmlns:a16="http://schemas.microsoft.com/office/drawing/2014/main" id="{1E77735A-C480-4E65-A947-138C6A9CA497}"/>
                    </a:ext>
                  </a:extLst>
                </p:cNvPr>
                <p:cNvPicPr/>
                <p:nvPr/>
              </p:nvPicPr>
              <p:blipFill>
                <a:blip r:embed="rId31"/>
                <a:stretch>
                  <a:fillRect/>
                </a:stretch>
              </p:blipFill>
              <p:spPr>
                <a:xfrm>
                  <a:off x="6487329" y="2757818"/>
                  <a:ext cx="488458" cy="24778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87" name="Input penna 186">
                  <a:extLst>
                    <a:ext uri="{FF2B5EF4-FFF2-40B4-BE49-F238E27FC236}">
                      <a16:creationId xmlns:a16="http://schemas.microsoft.com/office/drawing/2014/main" id="{23F98334-B3B2-449B-A91E-272109DDB162}"/>
                    </a:ext>
                  </a:extLst>
                </p14:cNvPr>
                <p14:cNvContentPartPr/>
                <p14:nvPr/>
              </p14:nvContentPartPr>
              <p14:xfrm>
                <a:off x="7111755" y="2867618"/>
                <a:ext cx="42120" cy="506880"/>
              </p14:xfrm>
            </p:contentPart>
          </mc:Choice>
          <mc:Fallback xmlns="">
            <p:pic>
              <p:nvPicPr>
                <p:cNvPr id="187" name="Input penna 186">
                  <a:extLst>
                    <a:ext uri="{FF2B5EF4-FFF2-40B4-BE49-F238E27FC236}">
                      <a16:creationId xmlns:a16="http://schemas.microsoft.com/office/drawing/2014/main" id="{23F98334-B3B2-449B-A91E-272109DDB162}"/>
                    </a:ext>
                  </a:extLst>
                </p:cNvPr>
                <p:cNvPicPr/>
                <p:nvPr/>
              </p:nvPicPr>
              <p:blipFill>
                <a:blip r:embed="rId33"/>
                <a:stretch>
                  <a:fillRect/>
                </a:stretch>
              </p:blipFill>
              <p:spPr>
                <a:xfrm>
                  <a:off x="7075755" y="2831618"/>
                  <a:ext cx="113760" cy="5785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88" name="Input penna 187">
                  <a:extLst>
                    <a:ext uri="{FF2B5EF4-FFF2-40B4-BE49-F238E27FC236}">
                      <a16:creationId xmlns:a16="http://schemas.microsoft.com/office/drawing/2014/main" id="{14CC577E-658D-4C15-B142-CB20E7D37CAD}"/>
                    </a:ext>
                  </a:extLst>
                </p14:cNvPr>
                <p14:cNvContentPartPr/>
                <p14:nvPr/>
              </p14:nvContentPartPr>
              <p14:xfrm>
                <a:off x="6896115" y="3696698"/>
                <a:ext cx="318240" cy="197640"/>
              </p14:xfrm>
            </p:contentPart>
          </mc:Choice>
          <mc:Fallback xmlns="">
            <p:pic>
              <p:nvPicPr>
                <p:cNvPr id="188" name="Input penna 187">
                  <a:extLst>
                    <a:ext uri="{FF2B5EF4-FFF2-40B4-BE49-F238E27FC236}">
                      <a16:creationId xmlns:a16="http://schemas.microsoft.com/office/drawing/2014/main" id="{14CC577E-658D-4C15-B142-CB20E7D37CAD}"/>
                    </a:ext>
                  </a:extLst>
                </p:cNvPr>
                <p:cNvPicPr/>
                <p:nvPr/>
              </p:nvPicPr>
              <p:blipFill>
                <a:blip r:embed="rId35"/>
                <a:stretch>
                  <a:fillRect/>
                </a:stretch>
              </p:blipFill>
              <p:spPr>
                <a:xfrm>
                  <a:off x="6860115" y="3660698"/>
                  <a:ext cx="38988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89" name="Input penna 188">
                  <a:extLst>
                    <a:ext uri="{FF2B5EF4-FFF2-40B4-BE49-F238E27FC236}">
                      <a16:creationId xmlns:a16="http://schemas.microsoft.com/office/drawing/2014/main" id="{6951DEB9-973B-47B1-A855-F54E997061D8}"/>
                    </a:ext>
                  </a:extLst>
                </p14:cNvPr>
                <p14:cNvContentPartPr/>
                <p14:nvPr/>
              </p14:nvContentPartPr>
              <p14:xfrm>
                <a:off x="7225875" y="3878138"/>
                <a:ext cx="92160" cy="165960"/>
              </p14:xfrm>
            </p:contentPart>
          </mc:Choice>
          <mc:Fallback xmlns="">
            <p:pic>
              <p:nvPicPr>
                <p:cNvPr id="189" name="Input penna 188">
                  <a:extLst>
                    <a:ext uri="{FF2B5EF4-FFF2-40B4-BE49-F238E27FC236}">
                      <a16:creationId xmlns:a16="http://schemas.microsoft.com/office/drawing/2014/main" id="{6951DEB9-973B-47B1-A855-F54E997061D8}"/>
                    </a:ext>
                  </a:extLst>
                </p:cNvPr>
                <p:cNvPicPr/>
                <p:nvPr/>
              </p:nvPicPr>
              <p:blipFill>
                <a:blip r:embed="rId37"/>
                <a:stretch>
                  <a:fillRect/>
                </a:stretch>
              </p:blipFill>
              <p:spPr>
                <a:xfrm>
                  <a:off x="7189875" y="3842060"/>
                  <a:ext cx="163800" cy="237756"/>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90" name="Input penna 189">
                  <a:extLst>
                    <a:ext uri="{FF2B5EF4-FFF2-40B4-BE49-F238E27FC236}">
                      <a16:creationId xmlns:a16="http://schemas.microsoft.com/office/drawing/2014/main" id="{76267D5C-99EA-46ED-8334-D97325F56B26}"/>
                    </a:ext>
                  </a:extLst>
                </p14:cNvPr>
                <p14:cNvContentPartPr/>
                <p14:nvPr/>
              </p14:nvContentPartPr>
              <p14:xfrm>
                <a:off x="7021035" y="3958418"/>
                <a:ext cx="117000" cy="932760"/>
              </p14:xfrm>
            </p:contentPart>
          </mc:Choice>
          <mc:Fallback xmlns="">
            <p:pic>
              <p:nvPicPr>
                <p:cNvPr id="190" name="Input penna 189">
                  <a:extLst>
                    <a:ext uri="{FF2B5EF4-FFF2-40B4-BE49-F238E27FC236}">
                      <a16:creationId xmlns:a16="http://schemas.microsoft.com/office/drawing/2014/main" id="{76267D5C-99EA-46ED-8334-D97325F56B26}"/>
                    </a:ext>
                  </a:extLst>
                </p:cNvPr>
                <p:cNvPicPr/>
                <p:nvPr/>
              </p:nvPicPr>
              <p:blipFill>
                <a:blip r:embed="rId39"/>
                <a:stretch>
                  <a:fillRect/>
                </a:stretch>
              </p:blipFill>
              <p:spPr>
                <a:xfrm>
                  <a:off x="6985035" y="3922404"/>
                  <a:ext cx="188640" cy="1004428"/>
                </a:xfrm>
                <a:prstGeom prst="rect">
                  <a:avLst/>
                </a:prstGeom>
              </p:spPr>
            </p:pic>
          </mc:Fallback>
        </mc:AlternateContent>
      </p:grpSp>
      <p:grpSp>
        <p:nvGrpSpPr>
          <p:cNvPr id="191" name="Gruppo 190">
            <a:extLst>
              <a:ext uri="{FF2B5EF4-FFF2-40B4-BE49-F238E27FC236}">
                <a16:creationId xmlns:a16="http://schemas.microsoft.com/office/drawing/2014/main" id="{3C1FF652-93AD-4427-A41C-1B2C8F75E06F}"/>
              </a:ext>
            </a:extLst>
          </p:cNvPr>
          <p:cNvGrpSpPr/>
          <p:nvPr/>
        </p:nvGrpSpPr>
        <p:grpSpPr>
          <a:xfrm>
            <a:off x="7660395" y="2855738"/>
            <a:ext cx="369000" cy="2083680"/>
            <a:chOff x="7660395" y="2855738"/>
            <a:chExt cx="369000" cy="2083680"/>
          </a:xfrm>
        </p:grpSpPr>
        <mc:AlternateContent xmlns:mc="http://schemas.openxmlformats.org/markup-compatibility/2006" xmlns:p14="http://schemas.microsoft.com/office/powerpoint/2010/main">
          <mc:Choice Requires="p14">
            <p:contentPart p14:bwMode="auto" r:id="rId40">
              <p14:nvContentPartPr>
                <p14:cNvPr id="192" name="Input penna 191">
                  <a:extLst>
                    <a:ext uri="{FF2B5EF4-FFF2-40B4-BE49-F238E27FC236}">
                      <a16:creationId xmlns:a16="http://schemas.microsoft.com/office/drawing/2014/main" id="{0CBF4039-472F-4E10-B135-EDC515D550F4}"/>
                    </a:ext>
                  </a:extLst>
                </p14:cNvPr>
                <p14:cNvContentPartPr/>
                <p14:nvPr/>
              </p14:nvContentPartPr>
              <p14:xfrm>
                <a:off x="7700715" y="2855738"/>
                <a:ext cx="56520" cy="651960"/>
              </p14:xfrm>
            </p:contentPart>
          </mc:Choice>
          <mc:Fallback xmlns="">
            <p:pic>
              <p:nvPicPr>
                <p:cNvPr id="192" name="Input penna 191">
                  <a:extLst>
                    <a:ext uri="{FF2B5EF4-FFF2-40B4-BE49-F238E27FC236}">
                      <a16:creationId xmlns:a16="http://schemas.microsoft.com/office/drawing/2014/main" id="{0CBF4039-472F-4E10-B135-EDC515D550F4}"/>
                    </a:ext>
                  </a:extLst>
                </p:cNvPr>
                <p:cNvPicPr/>
                <p:nvPr/>
              </p:nvPicPr>
              <p:blipFill>
                <a:blip r:embed="rId41"/>
                <a:stretch>
                  <a:fillRect/>
                </a:stretch>
              </p:blipFill>
              <p:spPr>
                <a:xfrm>
                  <a:off x="7664943" y="2819738"/>
                  <a:ext cx="127707" cy="7236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93" name="Input penna 192">
                  <a:extLst>
                    <a:ext uri="{FF2B5EF4-FFF2-40B4-BE49-F238E27FC236}">
                      <a16:creationId xmlns:a16="http://schemas.microsoft.com/office/drawing/2014/main" id="{075D3123-4EB9-4CC7-AE5D-11816696DDBC}"/>
                    </a:ext>
                  </a:extLst>
                </p14:cNvPr>
                <p14:cNvContentPartPr/>
                <p14:nvPr/>
              </p14:nvContentPartPr>
              <p14:xfrm>
                <a:off x="7660395" y="3695258"/>
                <a:ext cx="332640" cy="232560"/>
              </p14:xfrm>
            </p:contentPart>
          </mc:Choice>
          <mc:Fallback xmlns="">
            <p:pic>
              <p:nvPicPr>
                <p:cNvPr id="193" name="Input penna 192">
                  <a:extLst>
                    <a:ext uri="{FF2B5EF4-FFF2-40B4-BE49-F238E27FC236}">
                      <a16:creationId xmlns:a16="http://schemas.microsoft.com/office/drawing/2014/main" id="{075D3123-4EB9-4CC7-AE5D-11816696DDBC}"/>
                    </a:ext>
                  </a:extLst>
                </p:cNvPr>
                <p:cNvPicPr/>
                <p:nvPr/>
              </p:nvPicPr>
              <p:blipFill>
                <a:blip r:embed="rId43"/>
                <a:stretch>
                  <a:fillRect/>
                </a:stretch>
              </p:blipFill>
              <p:spPr>
                <a:xfrm>
                  <a:off x="7624395" y="3659258"/>
                  <a:ext cx="404280" cy="3042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94" name="Input penna 193">
                  <a:extLst>
                    <a:ext uri="{FF2B5EF4-FFF2-40B4-BE49-F238E27FC236}">
                      <a16:creationId xmlns:a16="http://schemas.microsoft.com/office/drawing/2014/main" id="{13B1A043-1F2E-491F-8939-A5ABC1776E82}"/>
                    </a:ext>
                  </a:extLst>
                </p14:cNvPr>
                <p14:cNvContentPartPr/>
                <p14:nvPr/>
              </p14:nvContentPartPr>
              <p14:xfrm>
                <a:off x="7932915" y="3959858"/>
                <a:ext cx="96480" cy="122040"/>
              </p14:xfrm>
            </p:contentPart>
          </mc:Choice>
          <mc:Fallback xmlns="">
            <p:pic>
              <p:nvPicPr>
                <p:cNvPr id="194" name="Input penna 193">
                  <a:extLst>
                    <a:ext uri="{FF2B5EF4-FFF2-40B4-BE49-F238E27FC236}">
                      <a16:creationId xmlns:a16="http://schemas.microsoft.com/office/drawing/2014/main" id="{13B1A043-1F2E-491F-8939-A5ABC1776E82}"/>
                    </a:ext>
                  </a:extLst>
                </p:cNvPr>
                <p:cNvPicPr/>
                <p:nvPr/>
              </p:nvPicPr>
              <p:blipFill>
                <a:blip r:embed="rId45"/>
                <a:stretch>
                  <a:fillRect/>
                </a:stretch>
              </p:blipFill>
              <p:spPr>
                <a:xfrm>
                  <a:off x="7896915" y="3923964"/>
                  <a:ext cx="168120" cy="193469"/>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95" name="Input penna 194">
                  <a:extLst>
                    <a:ext uri="{FF2B5EF4-FFF2-40B4-BE49-F238E27FC236}">
                      <a16:creationId xmlns:a16="http://schemas.microsoft.com/office/drawing/2014/main" id="{F68E3715-4092-4AED-BBA6-096DA4C3EC48}"/>
                    </a:ext>
                  </a:extLst>
                </p14:cNvPr>
                <p14:cNvContentPartPr/>
                <p14:nvPr/>
              </p14:nvContentPartPr>
              <p14:xfrm>
                <a:off x="7797195" y="4144178"/>
                <a:ext cx="30600" cy="795240"/>
              </p14:xfrm>
            </p:contentPart>
          </mc:Choice>
          <mc:Fallback xmlns="">
            <p:pic>
              <p:nvPicPr>
                <p:cNvPr id="195" name="Input penna 194">
                  <a:extLst>
                    <a:ext uri="{FF2B5EF4-FFF2-40B4-BE49-F238E27FC236}">
                      <a16:creationId xmlns:a16="http://schemas.microsoft.com/office/drawing/2014/main" id="{F68E3715-4092-4AED-BBA6-096DA4C3EC48}"/>
                    </a:ext>
                  </a:extLst>
                </p:cNvPr>
                <p:cNvPicPr/>
                <p:nvPr/>
              </p:nvPicPr>
              <p:blipFill>
                <a:blip r:embed="rId47"/>
                <a:stretch>
                  <a:fillRect/>
                </a:stretch>
              </p:blipFill>
              <p:spPr>
                <a:xfrm>
                  <a:off x="7760766" y="4108178"/>
                  <a:ext cx="103093" cy="866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8">
            <p14:nvContentPartPr>
              <p14:cNvPr id="196" name="Input penna 195">
                <a:extLst>
                  <a:ext uri="{FF2B5EF4-FFF2-40B4-BE49-F238E27FC236}">
                    <a16:creationId xmlns:a16="http://schemas.microsoft.com/office/drawing/2014/main" id="{6A1410F1-F1FA-4302-86C9-D9C5012886FB}"/>
                  </a:ext>
                </a:extLst>
              </p14:cNvPr>
              <p14:cNvContentPartPr/>
              <p14:nvPr/>
            </p14:nvContentPartPr>
            <p14:xfrm>
              <a:off x="5321115" y="3350378"/>
              <a:ext cx="306000" cy="17280"/>
            </p14:xfrm>
          </p:contentPart>
        </mc:Choice>
        <mc:Fallback xmlns="">
          <p:pic>
            <p:nvPicPr>
              <p:cNvPr id="196" name="Input penna 195">
                <a:extLst>
                  <a:ext uri="{FF2B5EF4-FFF2-40B4-BE49-F238E27FC236}">
                    <a16:creationId xmlns:a16="http://schemas.microsoft.com/office/drawing/2014/main" id="{6A1410F1-F1FA-4302-86C9-D9C5012886FB}"/>
                  </a:ext>
                </a:extLst>
              </p:cNvPr>
              <p:cNvPicPr/>
              <p:nvPr/>
            </p:nvPicPr>
            <p:blipFill>
              <a:blip r:embed="rId49"/>
              <a:stretch>
                <a:fillRect/>
              </a:stretch>
            </p:blipFill>
            <p:spPr>
              <a:xfrm>
                <a:off x="5285115" y="3314378"/>
                <a:ext cx="37764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97" name="Input penna 196">
                <a:extLst>
                  <a:ext uri="{FF2B5EF4-FFF2-40B4-BE49-F238E27FC236}">
                    <a16:creationId xmlns:a16="http://schemas.microsoft.com/office/drawing/2014/main" id="{6F5A3EF4-2183-4E8C-B044-2B031BE4A41B}"/>
                  </a:ext>
                </a:extLst>
              </p14:cNvPr>
              <p14:cNvContentPartPr/>
              <p14:nvPr/>
            </p14:nvContentPartPr>
            <p14:xfrm>
              <a:off x="5575275" y="3225818"/>
              <a:ext cx="114840" cy="208800"/>
            </p14:xfrm>
          </p:contentPart>
        </mc:Choice>
        <mc:Fallback xmlns="">
          <p:pic>
            <p:nvPicPr>
              <p:cNvPr id="197" name="Input penna 196">
                <a:extLst>
                  <a:ext uri="{FF2B5EF4-FFF2-40B4-BE49-F238E27FC236}">
                    <a16:creationId xmlns:a16="http://schemas.microsoft.com/office/drawing/2014/main" id="{6F5A3EF4-2183-4E8C-B044-2B031BE4A41B}"/>
                  </a:ext>
                </a:extLst>
              </p:cNvPr>
              <p:cNvPicPr/>
              <p:nvPr/>
            </p:nvPicPr>
            <p:blipFill>
              <a:blip r:embed="rId51"/>
              <a:stretch>
                <a:fillRect/>
              </a:stretch>
            </p:blipFill>
            <p:spPr>
              <a:xfrm>
                <a:off x="5539275" y="3189818"/>
                <a:ext cx="186480" cy="280440"/>
              </a:xfrm>
              <a:prstGeom prst="rect">
                <a:avLst/>
              </a:prstGeom>
            </p:spPr>
          </p:pic>
        </mc:Fallback>
      </mc:AlternateContent>
      <p:grpSp>
        <p:nvGrpSpPr>
          <p:cNvPr id="198" name="Gruppo 197">
            <a:extLst>
              <a:ext uri="{FF2B5EF4-FFF2-40B4-BE49-F238E27FC236}">
                <a16:creationId xmlns:a16="http://schemas.microsoft.com/office/drawing/2014/main" id="{559C0DA2-CFAB-494E-BAFE-72CE76A461B9}"/>
              </a:ext>
            </a:extLst>
          </p:cNvPr>
          <p:cNvGrpSpPr/>
          <p:nvPr/>
        </p:nvGrpSpPr>
        <p:grpSpPr>
          <a:xfrm>
            <a:off x="8402355" y="2633978"/>
            <a:ext cx="3667950" cy="2822760"/>
            <a:chOff x="8402355" y="2633978"/>
            <a:chExt cx="3667950" cy="2822760"/>
          </a:xfrm>
        </p:grpSpPr>
        <mc:AlternateContent xmlns:mc="http://schemas.openxmlformats.org/markup-compatibility/2006" xmlns:p14="http://schemas.microsoft.com/office/powerpoint/2010/main">
          <mc:Choice Requires="p14">
            <p:contentPart p14:bwMode="auto" r:id="rId52">
              <p14:nvContentPartPr>
                <p14:cNvPr id="199" name="Input penna 198">
                  <a:extLst>
                    <a:ext uri="{FF2B5EF4-FFF2-40B4-BE49-F238E27FC236}">
                      <a16:creationId xmlns:a16="http://schemas.microsoft.com/office/drawing/2014/main" id="{49E413F1-FCF5-41A7-9628-9EF7ABA04E65}"/>
                    </a:ext>
                  </a:extLst>
                </p14:cNvPr>
                <p14:cNvContentPartPr/>
                <p14:nvPr/>
              </p14:nvContentPartPr>
              <p14:xfrm>
                <a:off x="8402355" y="3832418"/>
                <a:ext cx="2880" cy="4320"/>
              </p14:xfrm>
            </p:contentPart>
          </mc:Choice>
          <mc:Fallback xmlns="">
            <p:pic>
              <p:nvPicPr>
                <p:cNvPr id="199" name="Input penna 198">
                  <a:extLst>
                    <a:ext uri="{FF2B5EF4-FFF2-40B4-BE49-F238E27FC236}">
                      <a16:creationId xmlns:a16="http://schemas.microsoft.com/office/drawing/2014/main" id="{49E413F1-FCF5-41A7-9628-9EF7ABA04E65}"/>
                    </a:ext>
                  </a:extLst>
                </p:cNvPr>
                <p:cNvPicPr/>
                <p:nvPr/>
              </p:nvPicPr>
              <p:blipFill>
                <a:blip r:embed="rId53"/>
                <a:stretch>
                  <a:fillRect/>
                </a:stretch>
              </p:blipFill>
              <p:spPr>
                <a:xfrm>
                  <a:off x="8366355" y="3796418"/>
                  <a:ext cx="7452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00" name="Input penna 199">
                  <a:extLst>
                    <a:ext uri="{FF2B5EF4-FFF2-40B4-BE49-F238E27FC236}">
                      <a16:creationId xmlns:a16="http://schemas.microsoft.com/office/drawing/2014/main" id="{3E02B515-890C-47FC-9AA0-DAD65A37F390}"/>
                    </a:ext>
                  </a:extLst>
                </p14:cNvPr>
                <p14:cNvContentPartPr/>
                <p14:nvPr/>
              </p14:nvContentPartPr>
              <p14:xfrm>
                <a:off x="8590995" y="3885698"/>
                <a:ext cx="4320" cy="2880"/>
              </p14:xfrm>
            </p:contentPart>
          </mc:Choice>
          <mc:Fallback xmlns="">
            <p:pic>
              <p:nvPicPr>
                <p:cNvPr id="200" name="Input penna 199">
                  <a:extLst>
                    <a:ext uri="{FF2B5EF4-FFF2-40B4-BE49-F238E27FC236}">
                      <a16:creationId xmlns:a16="http://schemas.microsoft.com/office/drawing/2014/main" id="{3E02B515-890C-47FC-9AA0-DAD65A37F390}"/>
                    </a:ext>
                  </a:extLst>
                </p:cNvPr>
                <p:cNvPicPr/>
                <p:nvPr/>
              </p:nvPicPr>
              <p:blipFill>
                <a:blip r:embed="rId55"/>
                <a:stretch>
                  <a:fillRect/>
                </a:stretch>
              </p:blipFill>
              <p:spPr>
                <a:xfrm>
                  <a:off x="8554995" y="3849698"/>
                  <a:ext cx="7596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01" name="Input penna 200">
                  <a:extLst>
                    <a:ext uri="{FF2B5EF4-FFF2-40B4-BE49-F238E27FC236}">
                      <a16:creationId xmlns:a16="http://schemas.microsoft.com/office/drawing/2014/main" id="{C59C8974-A884-4991-96EC-FB8B3BC06EA9}"/>
                    </a:ext>
                  </a:extLst>
                </p14:cNvPr>
                <p14:cNvContentPartPr/>
                <p14:nvPr/>
              </p14:nvContentPartPr>
              <p14:xfrm>
                <a:off x="8706195" y="3895778"/>
                <a:ext cx="20880" cy="6480"/>
              </p14:xfrm>
            </p:contentPart>
          </mc:Choice>
          <mc:Fallback xmlns="">
            <p:pic>
              <p:nvPicPr>
                <p:cNvPr id="201" name="Input penna 200">
                  <a:extLst>
                    <a:ext uri="{FF2B5EF4-FFF2-40B4-BE49-F238E27FC236}">
                      <a16:creationId xmlns:a16="http://schemas.microsoft.com/office/drawing/2014/main" id="{C59C8974-A884-4991-96EC-FB8B3BC06EA9}"/>
                    </a:ext>
                  </a:extLst>
                </p:cNvPr>
                <p:cNvPicPr/>
                <p:nvPr/>
              </p:nvPicPr>
              <p:blipFill>
                <a:blip r:embed="rId57"/>
                <a:stretch>
                  <a:fillRect/>
                </a:stretch>
              </p:blipFill>
              <p:spPr>
                <a:xfrm>
                  <a:off x="8670195" y="3857660"/>
                  <a:ext cx="92520" cy="82334"/>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02" name="Input penna 201">
                  <a:extLst>
                    <a:ext uri="{FF2B5EF4-FFF2-40B4-BE49-F238E27FC236}">
                      <a16:creationId xmlns:a16="http://schemas.microsoft.com/office/drawing/2014/main" id="{C310FFED-78B5-4B7A-8516-9D560B49FBC2}"/>
                    </a:ext>
                  </a:extLst>
                </p14:cNvPr>
                <p14:cNvContentPartPr/>
                <p14:nvPr/>
              </p14:nvContentPartPr>
              <p14:xfrm>
                <a:off x="8800155" y="3908738"/>
                <a:ext cx="24840" cy="6480"/>
              </p14:xfrm>
            </p:contentPart>
          </mc:Choice>
          <mc:Fallback xmlns="">
            <p:pic>
              <p:nvPicPr>
                <p:cNvPr id="202" name="Input penna 201">
                  <a:extLst>
                    <a:ext uri="{FF2B5EF4-FFF2-40B4-BE49-F238E27FC236}">
                      <a16:creationId xmlns:a16="http://schemas.microsoft.com/office/drawing/2014/main" id="{C310FFED-78B5-4B7A-8516-9D560B49FBC2}"/>
                    </a:ext>
                  </a:extLst>
                </p:cNvPr>
                <p:cNvPicPr/>
                <p:nvPr/>
              </p:nvPicPr>
              <p:blipFill>
                <a:blip r:embed="rId59"/>
                <a:stretch>
                  <a:fillRect/>
                </a:stretch>
              </p:blipFill>
              <p:spPr>
                <a:xfrm>
                  <a:off x="8764669" y="3870620"/>
                  <a:ext cx="95457" cy="82334"/>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03" name="Input penna 202">
                  <a:extLst>
                    <a:ext uri="{FF2B5EF4-FFF2-40B4-BE49-F238E27FC236}">
                      <a16:creationId xmlns:a16="http://schemas.microsoft.com/office/drawing/2014/main" id="{06053E60-3812-43C3-8E47-ED1572D5EE16}"/>
                    </a:ext>
                  </a:extLst>
                </p14:cNvPr>
                <p14:cNvContentPartPr/>
                <p14:nvPr/>
              </p14:nvContentPartPr>
              <p14:xfrm>
                <a:off x="9151515" y="2972018"/>
                <a:ext cx="51840" cy="585000"/>
              </p14:xfrm>
            </p:contentPart>
          </mc:Choice>
          <mc:Fallback xmlns="">
            <p:pic>
              <p:nvPicPr>
                <p:cNvPr id="203" name="Input penna 202">
                  <a:extLst>
                    <a:ext uri="{FF2B5EF4-FFF2-40B4-BE49-F238E27FC236}">
                      <a16:creationId xmlns:a16="http://schemas.microsoft.com/office/drawing/2014/main" id="{06053E60-3812-43C3-8E47-ED1572D5EE16}"/>
                    </a:ext>
                  </a:extLst>
                </p:cNvPr>
                <p:cNvPicPr/>
                <p:nvPr/>
              </p:nvPicPr>
              <p:blipFill>
                <a:blip r:embed="rId61"/>
                <a:stretch>
                  <a:fillRect/>
                </a:stretch>
              </p:blipFill>
              <p:spPr>
                <a:xfrm>
                  <a:off x="9115515" y="2936040"/>
                  <a:ext cx="123480" cy="656596"/>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04" name="Input penna 203">
                  <a:extLst>
                    <a:ext uri="{FF2B5EF4-FFF2-40B4-BE49-F238E27FC236}">
                      <a16:creationId xmlns:a16="http://schemas.microsoft.com/office/drawing/2014/main" id="{E314C58D-915B-4938-84AD-D9A0E09C907A}"/>
                    </a:ext>
                  </a:extLst>
                </p14:cNvPr>
                <p14:cNvContentPartPr/>
                <p14:nvPr/>
              </p14:nvContentPartPr>
              <p14:xfrm>
                <a:off x="9107955" y="3749258"/>
                <a:ext cx="326520" cy="214920"/>
              </p14:xfrm>
            </p:contentPart>
          </mc:Choice>
          <mc:Fallback xmlns="">
            <p:pic>
              <p:nvPicPr>
                <p:cNvPr id="204" name="Input penna 203">
                  <a:extLst>
                    <a:ext uri="{FF2B5EF4-FFF2-40B4-BE49-F238E27FC236}">
                      <a16:creationId xmlns:a16="http://schemas.microsoft.com/office/drawing/2014/main" id="{E314C58D-915B-4938-84AD-D9A0E09C907A}"/>
                    </a:ext>
                  </a:extLst>
                </p:cNvPr>
                <p:cNvPicPr/>
                <p:nvPr/>
              </p:nvPicPr>
              <p:blipFill>
                <a:blip r:embed="rId63"/>
                <a:stretch>
                  <a:fillRect/>
                </a:stretch>
              </p:blipFill>
              <p:spPr>
                <a:xfrm>
                  <a:off x="9071915" y="3713198"/>
                  <a:ext cx="398239" cy="2866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05" name="Input penna 204">
                  <a:extLst>
                    <a:ext uri="{FF2B5EF4-FFF2-40B4-BE49-F238E27FC236}">
                      <a16:creationId xmlns:a16="http://schemas.microsoft.com/office/drawing/2014/main" id="{6A51F74B-C5DA-4C1F-96B7-A97B8BA59266}"/>
                    </a:ext>
                  </a:extLst>
                </p14:cNvPr>
                <p14:cNvContentPartPr/>
                <p14:nvPr/>
              </p14:nvContentPartPr>
              <p14:xfrm>
                <a:off x="9421515" y="3741338"/>
                <a:ext cx="94320" cy="23760"/>
              </p14:xfrm>
            </p:contentPart>
          </mc:Choice>
          <mc:Fallback xmlns="">
            <p:pic>
              <p:nvPicPr>
                <p:cNvPr id="205" name="Input penna 204">
                  <a:extLst>
                    <a:ext uri="{FF2B5EF4-FFF2-40B4-BE49-F238E27FC236}">
                      <a16:creationId xmlns:a16="http://schemas.microsoft.com/office/drawing/2014/main" id="{6A51F74B-C5DA-4C1F-96B7-A97B8BA59266}"/>
                    </a:ext>
                  </a:extLst>
                </p:cNvPr>
                <p:cNvPicPr/>
                <p:nvPr/>
              </p:nvPicPr>
              <p:blipFill>
                <a:blip r:embed="rId65"/>
                <a:stretch>
                  <a:fillRect/>
                </a:stretch>
              </p:blipFill>
              <p:spPr>
                <a:xfrm>
                  <a:off x="9385515" y="3705338"/>
                  <a:ext cx="16596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06" name="Input penna 205">
                  <a:extLst>
                    <a:ext uri="{FF2B5EF4-FFF2-40B4-BE49-F238E27FC236}">
                      <a16:creationId xmlns:a16="http://schemas.microsoft.com/office/drawing/2014/main" id="{E7B67AB4-E7AF-4395-9256-0B38CDE14640}"/>
                    </a:ext>
                  </a:extLst>
                </p14:cNvPr>
                <p14:cNvContentPartPr/>
                <p14:nvPr/>
              </p14:nvContentPartPr>
              <p14:xfrm>
                <a:off x="9381915" y="3930698"/>
                <a:ext cx="159120" cy="106560"/>
              </p14:xfrm>
            </p:contentPart>
          </mc:Choice>
          <mc:Fallback xmlns="">
            <p:pic>
              <p:nvPicPr>
                <p:cNvPr id="206" name="Input penna 205">
                  <a:extLst>
                    <a:ext uri="{FF2B5EF4-FFF2-40B4-BE49-F238E27FC236}">
                      <a16:creationId xmlns:a16="http://schemas.microsoft.com/office/drawing/2014/main" id="{E7B67AB4-E7AF-4395-9256-0B38CDE14640}"/>
                    </a:ext>
                  </a:extLst>
                </p:cNvPr>
                <p:cNvPicPr/>
                <p:nvPr/>
              </p:nvPicPr>
              <p:blipFill>
                <a:blip r:embed="rId67"/>
                <a:stretch>
                  <a:fillRect/>
                </a:stretch>
              </p:blipFill>
              <p:spPr>
                <a:xfrm>
                  <a:off x="9345915" y="3894698"/>
                  <a:ext cx="23076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07" name="Input penna 206">
                  <a:extLst>
                    <a:ext uri="{FF2B5EF4-FFF2-40B4-BE49-F238E27FC236}">
                      <a16:creationId xmlns:a16="http://schemas.microsoft.com/office/drawing/2014/main" id="{03818982-3E7B-4F14-9DDB-4889CF406D1A}"/>
                    </a:ext>
                  </a:extLst>
                </p14:cNvPr>
                <p14:cNvContentPartPr/>
                <p14:nvPr/>
              </p14:nvContentPartPr>
              <p14:xfrm>
                <a:off x="9238275" y="4098458"/>
                <a:ext cx="76320" cy="842400"/>
              </p14:xfrm>
            </p:contentPart>
          </mc:Choice>
          <mc:Fallback xmlns="">
            <p:pic>
              <p:nvPicPr>
                <p:cNvPr id="207" name="Input penna 206">
                  <a:extLst>
                    <a:ext uri="{FF2B5EF4-FFF2-40B4-BE49-F238E27FC236}">
                      <a16:creationId xmlns:a16="http://schemas.microsoft.com/office/drawing/2014/main" id="{03818982-3E7B-4F14-9DDB-4889CF406D1A}"/>
                    </a:ext>
                  </a:extLst>
                </p:cNvPr>
                <p:cNvPicPr/>
                <p:nvPr/>
              </p:nvPicPr>
              <p:blipFill>
                <a:blip r:embed="rId69"/>
                <a:stretch>
                  <a:fillRect/>
                </a:stretch>
              </p:blipFill>
              <p:spPr>
                <a:xfrm>
                  <a:off x="9202275" y="4062458"/>
                  <a:ext cx="147960" cy="9140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08" name="Input penna 207">
                  <a:extLst>
                    <a:ext uri="{FF2B5EF4-FFF2-40B4-BE49-F238E27FC236}">
                      <a16:creationId xmlns:a16="http://schemas.microsoft.com/office/drawing/2014/main" id="{5FD02B7B-28DE-441C-AD04-C7F606270CE3}"/>
                    </a:ext>
                  </a:extLst>
                </p14:cNvPr>
                <p14:cNvContentPartPr/>
                <p14:nvPr/>
              </p14:nvContentPartPr>
              <p14:xfrm>
                <a:off x="9338715" y="2633978"/>
                <a:ext cx="707400" cy="2822760"/>
              </p14:xfrm>
            </p:contentPart>
          </mc:Choice>
          <mc:Fallback xmlns="">
            <p:pic>
              <p:nvPicPr>
                <p:cNvPr id="208" name="Input penna 207">
                  <a:extLst>
                    <a:ext uri="{FF2B5EF4-FFF2-40B4-BE49-F238E27FC236}">
                      <a16:creationId xmlns:a16="http://schemas.microsoft.com/office/drawing/2014/main" id="{5FD02B7B-28DE-441C-AD04-C7F606270CE3}"/>
                    </a:ext>
                  </a:extLst>
                </p:cNvPr>
                <p:cNvPicPr/>
                <p:nvPr/>
              </p:nvPicPr>
              <p:blipFill>
                <a:blip r:embed="rId71"/>
                <a:stretch>
                  <a:fillRect/>
                </a:stretch>
              </p:blipFill>
              <p:spPr>
                <a:xfrm>
                  <a:off x="9302715" y="2597983"/>
                  <a:ext cx="779040" cy="2894391"/>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09" name="Input penna 208">
                  <a:extLst>
                    <a:ext uri="{FF2B5EF4-FFF2-40B4-BE49-F238E27FC236}">
                      <a16:creationId xmlns:a16="http://schemas.microsoft.com/office/drawing/2014/main" id="{4D746B8E-CDE4-4CDA-B52A-7020751B761C}"/>
                    </a:ext>
                  </a:extLst>
                </p14:cNvPr>
                <p14:cNvContentPartPr/>
                <p14:nvPr/>
              </p14:nvContentPartPr>
              <p14:xfrm>
                <a:off x="10324035" y="3841058"/>
                <a:ext cx="312480" cy="332280"/>
              </p14:xfrm>
            </p:contentPart>
          </mc:Choice>
          <mc:Fallback xmlns="">
            <p:pic>
              <p:nvPicPr>
                <p:cNvPr id="209" name="Input penna 208">
                  <a:extLst>
                    <a:ext uri="{FF2B5EF4-FFF2-40B4-BE49-F238E27FC236}">
                      <a16:creationId xmlns:a16="http://schemas.microsoft.com/office/drawing/2014/main" id="{4D746B8E-CDE4-4CDA-B52A-7020751B761C}"/>
                    </a:ext>
                  </a:extLst>
                </p:cNvPr>
                <p:cNvPicPr/>
                <p:nvPr/>
              </p:nvPicPr>
              <p:blipFill>
                <a:blip r:embed="rId73"/>
                <a:stretch>
                  <a:fillRect/>
                </a:stretch>
              </p:blipFill>
              <p:spPr>
                <a:xfrm>
                  <a:off x="10288035" y="3805058"/>
                  <a:ext cx="384120" cy="4039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10" name="Input penna 209">
                  <a:extLst>
                    <a:ext uri="{FF2B5EF4-FFF2-40B4-BE49-F238E27FC236}">
                      <a16:creationId xmlns:a16="http://schemas.microsoft.com/office/drawing/2014/main" id="{C6FE360C-04FC-4A65-A329-3D13F528E638}"/>
                    </a:ext>
                  </a:extLst>
                </p14:cNvPr>
                <p14:cNvContentPartPr/>
                <p14:nvPr/>
              </p14:nvContentPartPr>
              <p14:xfrm>
                <a:off x="10321875" y="3879578"/>
                <a:ext cx="256320" cy="381600"/>
              </p14:xfrm>
            </p:contentPart>
          </mc:Choice>
          <mc:Fallback xmlns="">
            <p:pic>
              <p:nvPicPr>
                <p:cNvPr id="210" name="Input penna 209">
                  <a:extLst>
                    <a:ext uri="{FF2B5EF4-FFF2-40B4-BE49-F238E27FC236}">
                      <a16:creationId xmlns:a16="http://schemas.microsoft.com/office/drawing/2014/main" id="{C6FE360C-04FC-4A65-A329-3D13F528E638}"/>
                    </a:ext>
                  </a:extLst>
                </p:cNvPr>
                <p:cNvPicPr/>
                <p:nvPr/>
              </p:nvPicPr>
              <p:blipFill>
                <a:blip r:embed="rId75"/>
                <a:stretch>
                  <a:fillRect/>
                </a:stretch>
              </p:blipFill>
              <p:spPr>
                <a:xfrm>
                  <a:off x="10285875" y="3843578"/>
                  <a:ext cx="327960" cy="4532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11" name="Input penna 210">
                  <a:extLst>
                    <a:ext uri="{FF2B5EF4-FFF2-40B4-BE49-F238E27FC236}">
                      <a16:creationId xmlns:a16="http://schemas.microsoft.com/office/drawing/2014/main" id="{F845530A-8AF4-450E-B0E5-D9724F77A4E6}"/>
                    </a:ext>
                  </a:extLst>
                </p14:cNvPr>
                <p14:cNvContentPartPr/>
                <p14:nvPr/>
              </p14:nvContentPartPr>
              <p14:xfrm>
                <a:off x="10263195" y="3639818"/>
                <a:ext cx="448200" cy="21240"/>
              </p14:xfrm>
            </p:contentPart>
          </mc:Choice>
          <mc:Fallback xmlns="">
            <p:pic>
              <p:nvPicPr>
                <p:cNvPr id="211" name="Input penna 210">
                  <a:extLst>
                    <a:ext uri="{FF2B5EF4-FFF2-40B4-BE49-F238E27FC236}">
                      <a16:creationId xmlns:a16="http://schemas.microsoft.com/office/drawing/2014/main" id="{F845530A-8AF4-450E-B0E5-D9724F77A4E6}"/>
                    </a:ext>
                  </a:extLst>
                </p:cNvPr>
                <p:cNvPicPr/>
                <p:nvPr/>
              </p:nvPicPr>
              <p:blipFill>
                <a:blip r:embed="rId77"/>
                <a:stretch>
                  <a:fillRect/>
                </a:stretch>
              </p:blipFill>
              <p:spPr>
                <a:xfrm>
                  <a:off x="10227195" y="3603818"/>
                  <a:ext cx="51984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12" name="Input penna 211">
                  <a:extLst>
                    <a:ext uri="{FF2B5EF4-FFF2-40B4-BE49-F238E27FC236}">
                      <a16:creationId xmlns:a16="http://schemas.microsoft.com/office/drawing/2014/main" id="{B24B7256-F5CA-4012-A7A6-3377B98AB397}"/>
                    </a:ext>
                  </a:extLst>
                </p14:cNvPr>
                <p14:cNvContentPartPr/>
                <p14:nvPr/>
              </p14:nvContentPartPr>
              <p14:xfrm>
                <a:off x="10624275" y="3547298"/>
                <a:ext cx="143640" cy="155880"/>
              </p14:xfrm>
            </p:contentPart>
          </mc:Choice>
          <mc:Fallback xmlns="">
            <p:pic>
              <p:nvPicPr>
                <p:cNvPr id="212" name="Input penna 211">
                  <a:extLst>
                    <a:ext uri="{FF2B5EF4-FFF2-40B4-BE49-F238E27FC236}">
                      <a16:creationId xmlns:a16="http://schemas.microsoft.com/office/drawing/2014/main" id="{B24B7256-F5CA-4012-A7A6-3377B98AB397}"/>
                    </a:ext>
                  </a:extLst>
                </p:cNvPr>
                <p:cNvPicPr/>
                <p:nvPr/>
              </p:nvPicPr>
              <p:blipFill>
                <a:blip r:embed="rId79"/>
                <a:stretch>
                  <a:fillRect/>
                </a:stretch>
              </p:blipFill>
              <p:spPr>
                <a:xfrm>
                  <a:off x="10588275" y="3511298"/>
                  <a:ext cx="21528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213" name="Input penna 212">
                  <a:extLst>
                    <a:ext uri="{FF2B5EF4-FFF2-40B4-BE49-F238E27FC236}">
                      <a16:creationId xmlns:a16="http://schemas.microsoft.com/office/drawing/2014/main" id="{8503D9B4-F22D-4560-875E-5087FB4B239B}"/>
                    </a:ext>
                  </a:extLst>
                </p14:cNvPr>
                <p14:cNvContentPartPr/>
                <p14:nvPr/>
              </p14:nvContentPartPr>
              <p14:xfrm>
                <a:off x="10915065" y="3953880"/>
                <a:ext cx="223200" cy="20160"/>
              </p14:xfrm>
            </p:contentPart>
          </mc:Choice>
          <mc:Fallback xmlns="">
            <p:pic>
              <p:nvPicPr>
                <p:cNvPr id="213" name="Input penna 212">
                  <a:extLst>
                    <a:ext uri="{FF2B5EF4-FFF2-40B4-BE49-F238E27FC236}">
                      <a16:creationId xmlns:a16="http://schemas.microsoft.com/office/drawing/2014/main" id="{8503D9B4-F22D-4560-875E-5087FB4B239B}"/>
                    </a:ext>
                  </a:extLst>
                </p:cNvPr>
                <p:cNvPicPr/>
                <p:nvPr/>
              </p:nvPicPr>
              <p:blipFill>
                <a:blip r:embed="rId81"/>
                <a:stretch>
                  <a:fillRect/>
                </a:stretch>
              </p:blipFill>
              <p:spPr>
                <a:xfrm>
                  <a:off x="10879007" y="3917880"/>
                  <a:ext cx="294956"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214" name="Input penna 213">
                  <a:extLst>
                    <a:ext uri="{FF2B5EF4-FFF2-40B4-BE49-F238E27FC236}">
                      <a16:creationId xmlns:a16="http://schemas.microsoft.com/office/drawing/2014/main" id="{C2F007FF-B21C-46D0-A4E6-7127201FADBA}"/>
                    </a:ext>
                  </a:extLst>
                </p14:cNvPr>
                <p14:cNvContentPartPr/>
                <p14:nvPr/>
              </p14:nvContentPartPr>
              <p14:xfrm>
                <a:off x="10957185" y="4071960"/>
                <a:ext cx="214560" cy="14760"/>
              </p14:xfrm>
            </p:contentPart>
          </mc:Choice>
          <mc:Fallback xmlns="">
            <p:pic>
              <p:nvPicPr>
                <p:cNvPr id="214" name="Input penna 213">
                  <a:extLst>
                    <a:ext uri="{FF2B5EF4-FFF2-40B4-BE49-F238E27FC236}">
                      <a16:creationId xmlns:a16="http://schemas.microsoft.com/office/drawing/2014/main" id="{C2F007FF-B21C-46D0-A4E6-7127201FADBA}"/>
                    </a:ext>
                  </a:extLst>
                </p:cNvPr>
                <p:cNvPicPr/>
                <p:nvPr/>
              </p:nvPicPr>
              <p:blipFill>
                <a:blip r:embed="rId83"/>
                <a:stretch>
                  <a:fillRect/>
                </a:stretch>
              </p:blipFill>
              <p:spPr>
                <a:xfrm>
                  <a:off x="10921185" y="4035960"/>
                  <a:ext cx="28620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15" name="Input penna 214">
                  <a:extLst>
                    <a:ext uri="{FF2B5EF4-FFF2-40B4-BE49-F238E27FC236}">
                      <a16:creationId xmlns:a16="http://schemas.microsoft.com/office/drawing/2014/main" id="{49A2150B-1B8A-43A0-B525-4705B757EB22}"/>
                    </a:ext>
                  </a:extLst>
                </p14:cNvPr>
                <p14:cNvContentPartPr/>
                <p14:nvPr/>
              </p14:nvContentPartPr>
              <p14:xfrm>
                <a:off x="11211705" y="3528000"/>
                <a:ext cx="396000" cy="614520"/>
              </p14:xfrm>
            </p:contentPart>
          </mc:Choice>
          <mc:Fallback xmlns="">
            <p:pic>
              <p:nvPicPr>
                <p:cNvPr id="215" name="Input penna 214">
                  <a:extLst>
                    <a:ext uri="{FF2B5EF4-FFF2-40B4-BE49-F238E27FC236}">
                      <a16:creationId xmlns:a16="http://schemas.microsoft.com/office/drawing/2014/main" id="{49A2150B-1B8A-43A0-B525-4705B757EB22}"/>
                    </a:ext>
                  </a:extLst>
                </p:cNvPr>
                <p:cNvPicPr/>
                <p:nvPr/>
              </p:nvPicPr>
              <p:blipFill>
                <a:blip r:embed="rId85"/>
                <a:stretch>
                  <a:fillRect/>
                </a:stretch>
              </p:blipFill>
              <p:spPr>
                <a:xfrm>
                  <a:off x="11175672" y="3492000"/>
                  <a:ext cx="467705" cy="6861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216" name="Input penna 215">
                  <a:extLst>
                    <a:ext uri="{FF2B5EF4-FFF2-40B4-BE49-F238E27FC236}">
                      <a16:creationId xmlns:a16="http://schemas.microsoft.com/office/drawing/2014/main" id="{69001099-033D-4540-992B-A752EA20F36C}"/>
                    </a:ext>
                  </a:extLst>
                </p14:cNvPr>
                <p14:cNvContentPartPr/>
                <p14:nvPr/>
              </p14:nvContentPartPr>
              <p14:xfrm>
                <a:off x="11333025" y="3580200"/>
                <a:ext cx="408960" cy="473040"/>
              </p14:xfrm>
            </p:contentPart>
          </mc:Choice>
          <mc:Fallback xmlns="">
            <p:pic>
              <p:nvPicPr>
                <p:cNvPr id="216" name="Input penna 215">
                  <a:extLst>
                    <a:ext uri="{FF2B5EF4-FFF2-40B4-BE49-F238E27FC236}">
                      <a16:creationId xmlns:a16="http://schemas.microsoft.com/office/drawing/2014/main" id="{69001099-033D-4540-992B-A752EA20F36C}"/>
                    </a:ext>
                  </a:extLst>
                </p:cNvPr>
                <p:cNvPicPr/>
                <p:nvPr/>
              </p:nvPicPr>
              <p:blipFill>
                <a:blip r:embed="rId87"/>
                <a:stretch>
                  <a:fillRect/>
                </a:stretch>
              </p:blipFill>
              <p:spPr>
                <a:xfrm>
                  <a:off x="11297057" y="3544227"/>
                  <a:ext cx="480537" cy="544626"/>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217" name="Input penna 216">
                  <a:extLst>
                    <a:ext uri="{FF2B5EF4-FFF2-40B4-BE49-F238E27FC236}">
                      <a16:creationId xmlns:a16="http://schemas.microsoft.com/office/drawing/2014/main" id="{9A8D2171-2AD6-474C-9831-8517A3F2A142}"/>
                    </a:ext>
                  </a:extLst>
                </p14:cNvPr>
                <p14:cNvContentPartPr/>
                <p14:nvPr/>
              </p14:nvContentPartPr>
              <p14:xfrm>
                <a:off x="11751705" y="3843720"/>
                <a:ext cx="227520" cy="187560"/>
              </p14:xfrm>
            </p:contentPart>
          </mc:Choice>
          <mc:Fallback xmlns="">
            <p:pic>
              <p:nvPicPr>
                <p:cNvPr id="217" name="Input penna 216">
                  <a:extLst>
                    <a:ext uri="{FF2B5EF4-FFF2-40B4-BE49-F238E27FC236}">
                      <a16:creationId xmlns:a16="http://schemas.microsoft.com/office/drawing/2014/main" id="{9A8D2171-2AD6-474C-9831-8517A3F2A142}"/>
                    </a:ext>
                  </a:extLst>
                </p:cNvPr>
                <p:cNvPicPr/>
                <p:nvPr/>
              </p:nvPicPr>
              <p:blipFill>
                <a:blip r:embed="rId89"/>
                <a:stretch>
                  <a:fillRect/>
                </a:stretch>
              </p:blipFill>
              <p:spPr>
                <a:xfrm>
                  <a:off x="11715705" y="3807720"/>
                  <a:ext cx="29916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218" name="Input penna 217">
                  <a:extLst>
                    <a:ext uri="{FF2B5EF4-FFF2-40B4-BE49-F238E27FC236}">
                      <a16:creationId xmlns:a16="http://schemas.microsoft.com/office/drawing/2014/main" id="{BBC165A5-FF96-4860-B4B3-3A1F54B9AA7C}"/>
                    </a:ext>
                  </a:extLst>
                </p14:cNvPr>
                <p14:cNvContentPartPr/>
                <p14:nvPr/>
              </p14:nvContentPartPr>
              <p14:xfrm>
                <a:off x="11756745" y="3825720"/>
                <a:ext cx="301320" cy="199440"/>
              </p14:xfrm>
            </p:contentPart>
          </mc:Choice>
          <mc:Fallback xmlns="">
            <p:pic>
              <p:nvPicPr>
                <p:cNvPr id="218" name="Input penna 217">
                  <a:extLst>
                    <a:ext uri="{FF2B5EF4-FFF2-40B4-BE49-F238E27FC236}">
                      <a16:creationId xmlns:a16="http://schemas.microsoft.com/office/drawing/2014/main" id="{BBC165A5-FF96-4860-B4B3-3A1F54B9AA7C}"/>
                    </a:ext>
                  </a:extLst>
                </p:cNvPr>
                <p:cNvPicPr/>
                <p:nvPr/>
              </p:nvPicPr>
              <p:blipFill>
                <a:blip r:embed="rId91"/>
                <a:stretch>
                  <a:fillRect/>
                </a:stretch>
              </p:blipFill>
              <p:spPr>
                <a:xfrm>
                  <a:off x="11720702" y="3789720"/>
                  <a:ext cx="373046"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219" name="Input penna 218">
                  <a:extLst>
                    <a:ext uri="{FF2B5EF4-FFF2-40B4-BE49-F238E27FC236}">
                      <a16:creationId xmlns:a16="http://schemas.microsoft.com/office/drawing/2014/main" id="{01A44344-EAD1-4D1A-B310-0067A3D0F7AC}"/>
                    </a:ext>
                  </a:extLst>
                </p14:cNvPr>
                <p14:cNvContentPartPr/>
                <p14:nvPr/>
              </p14:nvContentPartPr>
              <p14:xfrm>
                <a:off x="11829465" y="3591360"/>
                <a:ext cx="240840" cy="117000"/>
              </p14:xfrm>
            </p:contentPart>
          </mc:Choice>
          <mc:Fallback xmlns="">
            <p:pic>
              <p:nvPicPr>
                <p:cNvPr id="219" name="Input penna 218">
                  <a:extLst>
                    <a:ext uri="{FF2B5EF4-FFF2-40B4-BE49-F238E27FC236}">
                      <a16:creationId xmlns:a16="http://schemas.microsoft.com/office/drawing/2014/main" id="{01A44344-EAD1-4D1A-B310-0067A3D0F7AC}"/>
                    </a:ext>
                  </a:extLst>
                </p:cNvPr>
                <p:cNvPicPr/>
                <p:nvPr/>
              </p:nvPicPr>
              <p:blipFill>
                <a:blip r:embed="rId93"/>
                <a:stretch>
                  <a:fillRect/>
                </a:stretch>
              </p:blipFill>
              <p:spPr>
                <a:xfrm>
                  <a:off x="11793465" y="3555249"/>
                  <a:ext cx="312480" cy="188861"/>
                </a:xfrm>
                <a:prstGeom prst="rect">
                  <a:avLst/>
                </a:prstGeom>
              </p:spPr>
            </p:pic>
          </mc:Fallback>
        </mc:AlternateContent>
      </p:grpSp>
      <p:grpSp>
        <p:nvGrpSpPr>
          <p:cNvPr id="220" name="Gruppo 219">
            <a:extLst>
              <a:ext uri="{FF2B5EF4-FFF2-40B4-BE49-F238E27FC236}">
                <a16:creationId xmlns:a16="http://schemas.microsoft.com/office/drawing/2014/main" id="{86A898F8-10E7-47E0-B830-806CFAEEC9C1}"/>
              </a:ext>
            </a:extLst>
          </p:cNvPr>
          <p:cNvGrpSpPr/>
          <p:nvPr/>
        </p:nvGrpSpPr>
        <p:grpSpPr>
          <a:xfrm>
            <a:off x="6971138" y="1168940"/>
            <a:ext cx="2223720" cy="682560"/>
            <a:chOff x="6380183" y="5593988"/>
            <a:chExt cx="2223720" cy="682560"/>
          </a:xfrm>
        </p:grpSpPr>
        <mc:AlternateContent xmlns:mc="http://schemas.openxmlformats.org/markup-compatibility/2006" xmlns:p14="http://schemas.microsoft.com/office/powerpoint/2010/main">
          <mc:Choice Requires="p14">
            <p:contentPart p14:bwMode="auto" r:id="rId94">
              <p14:nvContentPartPr>
                <p14:cNvPr id="221" name="Input penna 220">
                  <a:extLst>
                    <a:ext uri="{FF2B5EF4-FFF2-40B4-BE49-F238E27FC236}">
                      <a16:creationId xmlns:a16="http://schemas.microsoft.com/office/drawing/2014/main" id="{58A2E98B-1860-4BD2-A9F7-5472E030B2E1}"/>
                    </a:ext>
                  </a:extLst>
                </p14:cNvPr>
                <p14:cNvContentPartPr/>
                <p14:nvPr/>
              </p14:nvContentPartPr>
              <p14:xfrm>
                <a:off x="6380183" y="5850668"/>
                <a:ext cx="262800" cy="425880"/>
              </p14:xfrm>
            </p:contentPart>
          </mc:Choice>
          <mc:Fallback xmlns="">
            <p:pic>
              <p:nvPicPr>
                <p:cNvPr id="221" name="Input penna 220">
                  <a:extLst>
                    <a:ext uri="{FF2B5EF4-FFF2-40B4-BE49-F238E27FC236}">
                      <a16:creationId xmlns:a16="http://schemas.microsoft.com/office/drawing/2014/main" id="{58A2E98B-1860-4BD2-A9F7-5472E030B2E1}"/>
                    </a:ext>
                  </a:extLst>
                </p:cNvPr>
                <p:cNvPicPr/>
                <p:nvPr/>
              </p:nvPicPr>
              <p:blipFill>
                <a:blip r:embed="rId95"/>
                <a:stretch>
                  <a:fillRect/>
                </a:stretch>
              </p:blipFill>
              <p:spPr>
                <a:xfrm>
                  <a:off x="6344134" y="5814668"/>
                  <a:ext cx="334538" cy="4975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222" name="Input penna 221">
                  <a:extLst>
                    <a:ext uri="{FF2B5EF4-FFF2-40B4-BE49-F238E27FC236}">
                      <a16:creationId xmlns:a16="http://schemas.microsoft.com/office/drawing/2014/main" id="{9111B27E-0967-4638-A011-C9A56087BEF3}"/>
                    </a:ext>
                  </a:extLst>
                </p14:cNvPr>
                <p14:cNvContentPartPr/>
                <p14:nvPr/>
              </p14:nvContentPartPr>
              <p14:xfrm>
                <a:off x="6505103" y="5751668"/>
                <a:ext cx="368640" cy="481320"/>
              </p14:xfrm>
            </p:contentPart>
          </mc:Choice>
          <mc:Fallback xmlns="">
            <p:pic>
              <p:nvPicPr>
                <p:cNvPr id="222" name="Input penna 221">
                  <a:extLst>
                    <a:ext uri="{FF2B5EF4-FFF2-40B4-BE49-F238E27FC236}">
                      <a16:creationId xmlns:a16="http://schemas.microsoft.com/office/drawing/2014/main" id="{9111B27E-0967-4638-A011-C9A56087BEF3}"/>
                    </a:ext>
                  </a:extLst>
                </p:cNvPr>
                <p:cNvPicPr/>
                <p:nvPr/>
              </p:nvPicPr>
              <p:blipFill>
                <a:blip r:embed="rId97"/>
                <a:stretch>
                  <a:fillRect/>
                </a:stretch>
              </p:blipFill>
              <p:spPr>
                <a:xfrm>
                  <a:off x="6469068" y="5715668"/>
                  <a:ext cx="440350" cy="5529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223" name="Input penna 222">
                  <a:extLst>
                    <a:ext uri="{FF2B5EF4-FFF2-40B4-BE49-F238E27FC236}">
                      <a16:creationId xmlns:a16="http://schemas.microsoft.com/office/drawing/2014/main" id="{3FDE9F8A-421E-4B0F-B545-733EAF1EA71B}"/>
                    </a:ext>
                  </a:extLst>
                </p14:cNvPr>
                <p14:cNvContentPartPr/>
                <p14:nvPr/>
              </p14:nvContentPartPr>
              <p14:xfrm>
                <a:off x="6986783" y="5624228"/>
                <a:ext cx="28080" cy="220680"/>
              </p14:xfrm>
            </p:contentPart>
          </mc:Choice>
          <mc:Fallback xmlns="">
            <p:pic>
              <p:nvPicPr>
                <p:cNvPr id="223" name="Input penna 222">
                  <a:extLst>
                    <a:ext uri="{FF2B5EF4-FFF2-40B4-BE49-F238E27FC236}">
                      <a16:creationId xmlns:a16="http://schemas.microsoft.com/office/drawing/2014/main" id="{3FDE9F8A-421E-4B0F-B545-733EAF1EA71B}"/>
                    </a:ext>
                  </a:extLst>
                </p:cNvPr>
                <p:cNvPicPr/>
                <p:nvPr/>
              </p:nvPicPr>
              <p:blipFill>
                <a:blip r:embed="rId99"/>
                <a:stretch>
                  <a:fillRect/>
                </a:stretch>
              </p:blipFill>
              <p:spPr>
                <a:xfrm>
                  <a:off x="6950783" y="5588169"/>
                  <a:ext cx="99720" cy="292437"/>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224" name="Input penna 223">
                  <a:extLst>
                    <a:ext uri="{FF2B5EF4-FFF2-40B4-BE49-F238E27FC236}">
                      <a16:creationId xmlns:a16="http://schemas.microsoft.com/office/drawing/2014/main" id="{EEDE1AF3-BFBE-42D6-83FC-245496B39FCE}"/>
                    </a:ext>
                  </a:extLst>
                </p14:cNvPr>
                <p14:cNvContentPartPr/>
                <p14:nvPr/>
              </p14:nvContentPartPr>
              <p14:xfrm>
                <a:off x="6875903" y="5599028"/>
                <a:ext cx="342360" cy="31320"/>
              </p14:xfrm>
            </p:contentPart>
          </mc:Choice>
          <mc:Fallback xmlns="">
            <p:pic>
              <p:nvPicPr>
                <p:cNvPr id="224" name="Input penna 223">
                  <a:extLst>
                    <a:ext uri="{FF2B5EF4-FFF2-40B4-BE49-F238E27FC236}">
                      <a16:creationId xmlns:a16="http://schemas.microsoft.com/office/drawing/2014/main" id="{EEDE1AF3-BFBE-42D6-83FC-245496B39FCE}"/>
                    </a:ext>
                  </a:extLst>
                </p:cNvPr>
                <p:cNvPicPr/>
                <p:nvPr/>
              </p:nvPicPr>
              <p:blipFill>
                <a:blip r:embed="rId101"/>
                <a:stretch>
                  <a:fillRect/>
                </a:stretch>
              </p:blipFill>
              <p:spPr>
                <a:xfrm>
                  <a:off x="6839903" y="5563028"/>
                  <a:ext cx="41400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225" name="Input penna 224">
                  <a:extLst>
                    <a:ext uri="{FF2B5EF4-FFF2-40B4-BE49-F238E27FC236}">
                      <a16:creationId xmlns:a16="http://schemas.microsoft.com/office/drawing/2014/main" id="{5D23A631-1AF2-408B-A91A-57121AF5AD56}"/>
                    </a:ext>
                  </a:extLst>
                </p14:cNvPr>
                <p14:cNvContentPartPr/>
                <p14:nvPr/>
              </p14:nvContentPartPr>
              <p14:xfrm>
                <a:off x="7198463" y="5824028"/>
                <a:ext cx="271080" cy="442080"/>
              </p14:xfrm>
            </p:contentPart>
          </mc:Choice>
          <mc:Fallback xmlns="">
            <p:pic>
              <p:nvPicPr>
                <p:cNvPr id="225" name="Input penna 224">
                  <a:extLst>
                    <a:ext uri="{FF2B5EF4-FFF2-40B4-BE49-F238E27FC236}">
                      <a16:creationId xmlns:a16="http://schemas.microsoft.com/office/drawing/2014/main" id="{5D23A631-1AF2-408B-A91A-57121AF5AD56}"/>
                    </a:ext>
                  </a:extLst>
                </p:cNvPr>
                <p:cNvPicPr/>
                <p:nvPr/>
              </p:nvPicPr>
              <p:blipFill>
                <a:blip r:embed="rId103"/>
                <a:stretch>
                  <a:fillRect/>
                </a:stretch>
              </p:blipFill>
              <p:spPr>
                <a:xfrm>
                  <a:off x="7162463" y="5788028"/>
                  <a:ext cx="342720" cy="5137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226" name="Input penna 225">
                  <a:extLst>
                    <a:ext uri="{FF2B5EF4-FFF2-40B4-BE49-F238E27FC236}">
                      <a16:creationId xmlns:a16="http://schemas.microsoft.com/office/drawing/2014/main" id="{6F4C7274-DB74-4590-A471-0F7FC0CF0906}"/>
                    </a:ext>
                  </a:extLst>
                </p14:cNvPr>
                <p14:cNvContentPartPr/>
                <p14:nvPr/>
              </p14:nvContentPartPr>
              <p14:xfrm>
                <a:off x="7267943" y="5731148"/>
                <a:ext cx="398160" cy="496440"/>
              </p14:xfrm>
            </p:contentPart>
          </mc:Choice>
          <mc:Fallback xmlns="">
            <p:pic>
              <p:nvPicPr>
                <p:cNvPr id="226" name="Input penna 225">
                  <a:extLst>
                    <a:ext uri="{FF2B5EF4-FFF2-40B4-BE49-F238E27FC236}">
                      <a16:creationId xmlns:a16="http://schemas.microsoft.com/office/drawing/2014/main" id="{6F4C7274-DB74-4590-A471-0F7FC0CF0906}"/>
                    </a:ext>
                  </a:extLst>
                </p:cNvPr>
                <p:cNvPicPr/>
                <p:nvPr/>
              </p:nvPicPr>
              <p:blipFill>
                <a:blip r:embed="rId105"/>
                <a:stretch>
                  <a:fillRect/>
                </a:stretch>
              </p:blipFill>
              <p:spPr>
                <a:xfrm>
                  <a:off x="7231910" y="5695148"/>
                  <a:ext cx="469865" cy="5680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227" name="Input penna 226">
                  <a:extLst>
                    <a:ext uri="{FF2B5EF4-FFF2-40B4-BE49-F238E27FC236}">
                      <a16:creationId xmlns:a16="http://schemas.microsoft.com/office/drawing/2014/main" id="{E1DD8DE3-B376-44A8-B546-76A2F1C16E80}"/>
                    </a:ext>
                  </a:extLst>
                </p14:cNvPr>
                <p14:cNvContentPartPr/>
                <p14:nvPr/>
              </p14:nvContentPartPr>
              <p14:xfrm>
                <a:off x="7742783" y="5975948"/>
                <a:ext cx="318600" cy="30240"/>
              </p14:xfrm>
            </p:contentPart>
          </mc:Choice>
          <mc:Fallback xmlns="">
            <p:pic>
              <p:nvPicPr>
                <p:cNvPr id="227" name="Input penna 226">
                  <a:extLst>
                    <a:ext uri="{FF2B5EF4-FFF2-40B4-BE49-F238E27FC236}">
                      <a16:creationId xmlns:a16="http://schemas.microsoft.com/office/drawing/2014/main" id="{E1DD8DE3-B376-44A8-B546-76A2F1C16E80}"/>
                    </a:ext>
                  </a:extLst>
                </p:cNvPr>
                <p:cNvPicPr/>
                <p:nvPr/>
              </p:nvPicPr>
              <p:blipFill>
                <a:blip r:embed="rId107"/>
                <a:stretch>
                  <a:fillRect/>
                </a:stretch>
              </p:blipFill>
              <p:spPr>
                <a:xfrm>
                  <a:off x="7706783" y="5939948"/>
                  <a:ext cx="39024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228" name="Input penna 227">
                  <a:extLst>
                    <a:ext uri="{FF2B5EF4-FFF2-40B4-BE49-F238E27FC236}">
                      <a16:creationId xmlns:a16="http://schemas.microsoft.com/office/drawing/2014/main" id="{C4986A9B-5FDC-4365-895A-EBF584F20A3F}"/>
                    </a:ext>
                  </a:extLst>
                </p14:cNvPr>
                <p14:cNvContentPartPr/>
                <p14:nvPr/>
              </p14:nvContentPartPr>
              <p14:xfrm>
                <a:off x="7823063" y="6127868"/>
                <a:ext cx="281160" cy="29520"/>
              </p14:xfrm>
            </p:contentPart>
          </mc:Choice>
          <mc:Fallback xmlns="">
            <p:pic>
              <p:nvPicPr>
                <p:cNvPr id="228" name="Input penna 227">
                  <a:extLst>
                    <a:ext uri="{FF2B5EF4-FFF2-40B4-BE49-F238E27FC236}">
                      <a16:creationId xmlns:a16="http://schemas.microsoft.com/office/drawing/2014/main" id="{C4986A9B-5FDC-4365-895A-EBF584F20A3F}"/>
                    </a:ext>
                  </a:extLst>
                </p:cNvPr>
                <p:cNvPicPr/>
                <p:nvPr/>
              </p:nvPicPr>
              <p:blipFill>
                <a:blip r:embed="rId109"/>
                <a:stretch>
                  <a:fillRect/>
                </a:stretch>
              </p:blipFill>
              <p:spPr>
                <a:xfrm>
                  <a:off x="7787063" y="6091868"/>
                  <a:ext cx="35280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229" name="Input penna 228">
                  <a:extLst>
                    <a:ext uri="{FF2B5EF4-FFF2-40B4-BE49-F238E27FC236}">
                      <a16:creationId xmlns:a16="http://schemas.microsoft.com/office/drawing/2014/main" id="{0E4D3A55-C9F6-403F-A6B9-CB49F911D9C0}"/>
                    </a:ext>
                  </a:extLst>
                </p14:cNvPr>
                <p14:cNvContentPartPr/>
                <p14:nvPr/>
              </p14:nvContentPartPr>
              <p14:xfrm>
                <a:off x="7779503" y="5778668"/>
                <a:ext cx="284400" cy="108360"/>
              </p14:xfrm>
            </p:contentPart>
          </mc:Choice>
          <mc:Fallback xmlns="">
            <p:pic>
              <p:nvPicPr>
                <p:cNvPr id="229" name="Input penna 228">
                  <a:extLst>
                    <a:ext uri="{FF2B5EF4-FFF2-40B4-BE49-F238E27FC236}">
                      <a16:creationId xmlns:a16="http://schemas.microsoft.com/office/drawing/2014/main" id="{0E4D3A55-C9F6-403F-A6B9-CB49F911D9C0}"/>
                    </a:ext>
                  </a:extLst>
                </p:cNvPr>
                <p:cNvPicPr/>
                <p:nvPr/>
              </p:nvPicPr>
              <p:blipFill>
                <a:blip r:embed="rId111"/>
                <a:stretch>
                  <a:fillRect/>
                </a:stretch>
              </p:blipFill>
              <p:spPr>
                <a:xfrm>
                  <a:off x="7743457" y="5742668"/>
                  <a:ext cx="356131"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230" name="Input penna 229">
                  <a:extLst>
                    <a:ext uri="{FF2B5EF4-FFF2-40B4-BE49-F238E27FC236}">
                      <a16:creationId xmlns:a16="http://schemas.microsoft.com/office/drawing/2014/main" id="{F64E539F-62ED-4207-8991-80281570F43A}"/>
                    </a:ext>
                  </a:extLst>
                </p14:cNvPr>
                <p14:cNvContentPartPr/>
                <p14:nvPr/>
              </p14:nvContentPartPr>
              <p14:xfrm>
                <a:off x="8379263" y="5636828"/>
                <a:ext cx="46080" cy="545400"/>
              </p14:xfrm>
            </p:contentPart>
          </mc:Choice>
          <mc:Fallback xmlns="">
            <p:pic>
              <p:nvPicPr>
                <p:cNvPr id="230" name="Input penna 229">
                  <a:extLst>
                    <a:ext uri="{FF2B5EF4-FFF2-40B4-BE49-F238E27FC236}">
                      <a16:creationId xmlns:a16="http://schemas.microsoft.com/office/drawing/2014/main" id="{F64E539F-62ED-4207-8991-80281570F43A}"/>
                    </a:ext>
                  </a:extLst>
                </p:cNvPr>
                <p:cNvPicPr/>
                <p:nvPr/>
              </p:nvPicPr>
              <p:blipFill>
                <a:blip r:embed="rId113"/>
                <a:stretch>
                  <a:fillRect/>
                </a:stretch>
              </p:blipFill>
              <p:spPr>
                <a:xfrm>
                  <a:off x="8342980" y="5600828"/>
                  <a:ext cx="118284" cy="6170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231" name="Input penna 230">
                  <a:extLst>
                    <a:ext uri="{FF2B5EF4-FFF2-40B4-BE49-F238E27FC236}">
                      <a16:creationId xmlns:a16="http://schemas.microsoft.com/office/drawing/2014/main" id="{AFD94CE3-6829-4F88-9838-40BD6F8F0FB8}"/>
                    </a:ext>
                  </a:extLst>
                </p14:cNvPr>
                <p14:cNvContentPartPr/>
                <p14:nvPr/>
              </p14:nvContentPartPr>
              <p14:xfrm>
                <a:off x="8236703" y="5593988"/>
                <a:ext cx="344880" cy="40680"/>
              </p14:xfrm>
            </p:contentPart>
          </mc:Choice>
          <mc:Fallback xmlns="">
            <p:pic>
              <p:nvPicPr>
                <p:cNvPr id="231" name="Input penna 230">
                  <a:extLst>
                    <a:ext uri="{FF2B5EF4-FFF2-40B4-BE49-F238E27FC236}">
                      <a16:creationId xmlns:a16="http://schemas.microsoft.com/office/drawing/2014/main" id="{AFD94CE3-6829-4F88-9838-40BD6F8F0FB8}"/>
                    </a:ext>
                  </a:extLst>
                </p:cNvPr>
                <p:cNvPicPr/>
                <p:nvPr/>
              </p:nvPicPr>
              <p:blipFill>
                <a:blip r:embed="rId115"/>
                <a:stretch>
                  <a:fillRect/>
                </a:stretch>
              </p:blipFill>
              <p:spPr>
                <a:xfrm>
                  <a:off x="8200703" y="5557988"/>
                  <a:ext cx="41652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232" name="Input penna 231">
                  <a:extLst>
                    <a:ext uri="{FF2B5EF4-FFF2-40B4-BE49-F238E27FC236}">
                      <a16:creationId xmlns:a16="http://schemas.microsoft.com/office/drawing/2014/main" id="{9C615CDF-C336-45FB-8DAC-77579E648675}"/>
                    </a:ext>
                  </a:extLst>
                </p14:cNvPr>
                <p14:cNvContentPartPr/>
                <p14:nvPr/>
              </p14:nvContentPartPr>
              <p14:xfrm>
                <a:off x="8300783" y="6202388"/>
                <a:ext cx="303120" cy="14040"/>
              </p14:xfrm>
            </p:contentPart>
          </mc:Choice>
          <mc:Fallback xmlns="">
            <p:pic>
              <p:nvPicPr>
                <p:cNvPr id="232" name="Input penna 231">
                  <a:extLst>
                    <a:ext uri="{FF2B5EF4-FFF2-40B4-BE49-F238E27FC236}">
                      <a16:creationId xmlns:a16="http://schemas.microsoft.com/office/drawing/2014/main" id="{9C615CDF-C336-45FB-8DAC-77579E648675}"/>
                    </a:ext>
                  </a:extLst>
                </p:cNvPr>
                <p:cNvPicPr/>
                <p:nvPr/>
              </p:nvPicPr>
              <p:blipFill>
                <a:blip r:embed="rId117"/>
                <a:stretch>
                  <a:fillRect/>
                </a:stretch>
              </p:blipFill>
              <p:spPr>
                <a:xfrm>
                  <a:off x="8264740" y="6167288"/>
                  <a:ext cx="374845" cy="83889"/>
                </a:xfrm>
                <a:prstGeom prst="rect">
                  <a:avLst/>
                </a:prstGeom>
              </p:spPr>
            </p:pic>
          </mc:Fallback>
        </mc:AlternateContent>
      </p:grpSp>
      <p:sp>
        <p:nvSpPr>
          <p:cNvPr id="329" name="Rettangolo 328">
            <a:extLst>
              <a:ext uri="{FF2B5EF4-FFF2-40B4-BE49-F238E27FC236}">
                <a16:creationId xmlns:a16="http://schemas.microsoft.com/office/drawing/2014/main" id="{C715BD0B-1B6B-44B8-8886-4FEE41417D98}"/>
              </a:ext>
            </a:extLst>
          </p:cNvPr>
          <p:cNvSpPr/>
          <p:nvPr/>
        </p:nvSpPr>
        <p:spPr>
          <a:xfrm>
            <a:off x="2567608" y="6525344"/>
            <a:ext cx="7200800" cy="33855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it-IT" sz="1600" err="1"/>
              <a:t>Zanzotto&amp;Dell'Arciprete</a:t>
            </a:r>
            <a:r>
              <a:rPr lang="it-IT" sz="1600"/>
              <a:t>, </a:t>
            </a:r>
            <a:r>
              <a:rPr lang="it-IT" sz="1600" i="1"/>
              <a:t>Distributed </a:t>
            </a:r>
            <a:r>
              <a:rPr lang="it-IT" sz="1600" i="1" err="1"/>
              <a:t>Tree</a:t>
            </a:r>
            <a:r>
              <a:rPr lang="it-IT" sz="1600" i="1"/>
              <a:t> </a:t>
            </a:r>
            <a:r>
              <a:rPr lang="it-IT" sz="1600" i="1" err="1"/>
              <a:t>Kernels</a:t>
            </a:r>
            <a:r>
              <a:rPr lang="it-IT" sz="1600"/>
              <a:t>, </a:t>
            </a:r>
            <a:r>
              <a:rPr lang="it-IT" sz="1600" err="1"/>
              <a:t>Proceedings</a:t>
            </a:r>
            <a:r>
              <a:rPr lang="it-IT" sz="1600"/>
              <a:t> of ICML, 2012</a:t>
            </a:r>
          </a:p>
        </p:txBody>
      </p:sp>
      <p:grpSp>
        <p:nvGrpSpPr>
          <p:cNvPr id="330" name="Gruppo 329">
            <a:extLst>
              <a:ext uri="{FF2B5EF4-FFF2-40B4-BE49-F238E27FC236}">
                <a16:creationId xmlns:a16="http://schemas.microsoft.com/office/drawing/2014/main" id="{DB55EB15-08D5-478E-8FC5-7DEB3F0CBF82}"/>
              </a:ext>
            </a:extLst>
          </p:cNvPr>
          <p:cNvGrpSpPr/>
          <p:nvPr/>
        </p:nvGrpSpPr>
        <p:grpSpPr>
          <a:xfrm>
            <a:off x="1406805" y="5127133"/>
            <a:ext cx="2965040" cy="830997"/>
            <a:chOff x="1409101" y="4146865"/>
            <a:chExt cx="2830233" cy="830997"/>
          </a:xfrm>
        </p:grpSpPr>
        <p:sp>
          <p:nvSpPr>
            <p:cNvPr id="332" name="CasellaDiTesto 331">
              <a:extLst>
                <a:ext uri="{FF2B5EF4-FFF2-40B4-BE49-F238E27FC236}">
                  <a16:creationId xmlns:a16="http://schemas.microsoft.com/office/drawing/2014/main" id="{2E9C53F6-4BC7-404B-98ED-89BF47E5B1C3}"/>
                </a:ext>
              </a:extLst>
            </p:cNvPr>
            <p:cNvSpPr txBox="1"/>
            <p:nvPr/>
          </p:nvSpPr>
          <p:spPr>
            <a:xfrm>
              <a:off x="1409101" y="4146865"/>
              <a:ext cx="727113" cy="830997"/>
            </a:xfrm>
            <a:prstGeom prst="rect">
              <a:avLst/>
            </a:prstGeom>
            <a:noFill/>
          </p:spPr>
          <p:txBody>
            <a:bodyPr wrap="none" rtlCol="0">
              <a:spAutoFit/>
            </a:bodyPr>
            <a:lstStyle/>
            <a:p>
              <a:r>
                <a:rPr lang="it-IT" sz="4800">
                  <a:latin typeface="Symbol" panose="05050102010706020507" pitchFamily="18" charset="2"/>
                </a:rPr>
                <a:t>G</a:t>
              </a:r>
              <a:r>
                <a:rPr lang="it-IT" sz="4800"/>
                <a:t>(</a:t>
              </a:r>
              <a:endParaRPr lang="en-US" sz="4800"/>
            </a:p>
          </p:txBody>
        </p:sp>
        <p:sp>
          <p:nvSpPr>
            <p:cNvPr id="333" name="CasellaDiTesto 332">
              <a:extLst>
                <a:ext uri="{FF2B5EF4-FFF2-40B4-BE49-F238E27FC236}">
                  <a16:creationId xmlns:a16="http://schemas.microsoft.com/office/drawing/2014/main" id="{345F3875-AD9C-4B7A-9321-96DBBF83C43D}"/>
                </a:ext>
              </a:extLst>
            </p:cNvPr>
            <p:cNvSpPr txBox="1"/>
            <p:nvPr/>
          </p:nvSpPr>
          <p:spPr>
            <a:xfrm>
              <a:off x="3593317" y="4146865"/>
              <a:ext cx="646017" cy="830997"/>
            </a:xfrm>
            <a:prstGeom prst="rect">
              <a:avLst/>
            </a:prstGeom>
            <a:noFill/>
          </p:spPr>
          <p:txBody>
            <a:bodyPr wrap="none" rtlCol="0">
              <a:spAutoFit/>
            </a:bodyPr>
            <a:lstStyle/>
            <a:p>
              <a:r>
                <a:rPr lang="it-IT" sz="4800"/>
                <a:t>)=</a:t>
              </a:r>
              <a:endParaRPr lang="en-US" sz="4800"/>
            </a:p>
          </p:txBody>
        </p:sp>
      </p:grpSp>
      <mc:AlternateContent xmlns:mc="http://schemas.openxmlformats.org/markup-compatibility/2006" xmlns:a14="http://schemas.microsoft.com/office/drawing/2010/main">
        <mc:Choice Requires="a14">
          <p:sp>
            <p:nvSpPr>
              <p:cNvPr id="334" name="Rettangolo 333">
                <a:extLst>
                  <a:ext uri="{FF2B5EF4-FFF2-40B4-BE49-F238E27FC236}">
                    <a16:creationId xmlns:a16="http://schemas.microsoft.com/office/drawing/2014/main" id="{488EF26D-B67A-4809-AE27-B27963F651F2}"/>
                  </a:ext>
                </a:extLst>
              </p:cNvPr>
              <p:cNvSpPr/>
              <p:nvPr/>
            </p:nvSpPr>
            <p:spPr>
              <a:xfrm>
                <a:off x="4300176" y="5349108"/>
                <a:ext cx="4638769" cy="4410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pl-PL" sz="2000" dirty="0"/>
                        <m:t>(</m:t>
                      </m:r>
                      <m:acc>
                        <m:accPr>
                          <m:chr m:val="⃗"/>
                          <m:ctrlPr>
                            <a:rPr lang="pl-PL" sz="2000" i="1" dirty="0">
                              <a:latin typeface="Cambria Math" panose="02040503050406030204" pitchFamily="18" charset="0"/>
                            </a:rPr>
                          </m:ctrlPr>
                        </m:accPr>
                        <m:e>
                          <m:r>
                            <m:rPr>
                              <m:nor/>
                            </m:rPr>
                            <a:rPr lang="it-IT" sz="2000" b="0" i="0" dirty="0" smtClean="0">
                              <a:latin typeface="Cambria Math" panose="02040503050406030204" pitchFamily="18" charset="0"/>
                            </a:rPr>
                            <m:t>S</m:t>
                          </m:r>
                        </m:e>
                      </m:acc>
                      <m:r>
                        <a:rPr lang="it-IT" sz="2000" i="1" dirty="0">
                          <a:solidFill>
                            <a:srgbClr val="FF0000"/>
                          </a:solidFill>
                          <a:latin typeface="Cambria Math"/>
                          <a:ea typeface="Cambria Math"/>
                          <a:sym typeface="Symbol"/>
                        </a:rPr>
                        <m:t>⊙</m:t>
                      </m:r>
                      <m:r>
                        <m:rPr>
                          <m:nor/>
                        </m:rPr>
                        <a:rPr lang="pl-PL" sz="2000" dirty="0"/>
                        <m:t>(</m:t>
                      </m:r>
                      <m:acc>
                        <m:accPr>
                          <m:chr m:val="⃗"/>
                          <m:ctrlPr>
                            <a:rPr lang="pl-PL" sz="2000" i="1" dirty="0">
                              <a:latin typeface="Cambria Math" panose="02040503050406030204" pitchFamily="18" charset="0"/>
                            </a:rPr>
                          </m:ctrlPr>
                        </m:accPr>
                        <m:e>
                          <m:r>
                            <m:rPr>
                              <m:nor/>
                            </m:rPr>
                            <a:rPr lang="it-IT" sz="2000" b="0" i="0" dirty="0" smtClean="0"/>
                            <m:t>NP</m:t>
                          </m:r>
                        </m:e>
                      </m:acc>
                      <m:r>
                        <m:rPr>
                          <m:nor/>
                        </m:rPr>
                        <a:rPr lang="pl-PL" sz="2000" dirty="0"/>
                        <m:t>)</m:t>
                      </m:r>
                      <m:r>
                        <a:rPr lang="it-IT" sz="2000" i="1" dirty="0">
                          <a:solidFill>
                            <a:srgbClr val="FF0000"/>
                          </a:solidFill>
                          <a:latin typeface="Cambria Math"/>
                          <a:ea typeface="Cambria Math"/>
                          <a:sym typeface="Symbol"/>
                        </a:rPr>
                        <m:t>⊙</m:t>
                      </m:r>
                      <m:r>
                        <m:rPr>
                          <m:nor/>
                        </m:rPr>
                        <a:rPr lang="pl-PL" sz="2000" dirty="0"/>
                        <m:t>(</m:t>
                      </m:r>
                      <m:acc>
                        <m:accPr>
                          <m:chr m:val="⃗"/>
                          <m:ctrlPr>
                            <a:rPr lang="pl-PL" sz="2000" i="1" dirty="0">
                              <a:latin typeface="Cambria Math" panose="02040503050406030204" pitchFamily="18" charset="0"/>
                            </a:rPr>
                          </m:ctrlPr>
                        </m:accPr>
                        <m:e>
                          <m:r>
                            <m:rPr>
                              <m:nor/>
                            </m:rPr>
                            <a:rPr lang="it-IT" sz="2000" b="0" i="0" dirty="0" smtClean="0">
                              <a:latin typeface="Cambria Math" panose="02040503050406030204" pitchFamily="18" charset="0"/>
                            </a:rPr>
                            <m:t>VP</m:t>
                          </m:r>
                        </m:e>
                      </m:acc>
                      <m:r>
                        <a:rPr lang="it-IT" sz="2000" i="1" dirty="0">
                          <a:solidFill>
                            <a:srgbClr val="FF0000"/>
                          </a:solidFill>
                          <a:latin typeface="Cambria Math"/>
                          <a:ea typeface="Cambria Math"/>
                          <a:sym typeface="Symbol"/>
                        </a:rPr>
                        <m:t>⊙</m:t>
                      </m:r>
                      <m:r>
                        <m:rPr>
                          <m:nor/>
                        </m:rPr>
                        <a:rPr lang="pl-PL" sz="2000" dirty="0"/>
                        <m:t>(</m:t>
                      </m:r>
                      <m:acc>
                        <m:accPr>
                          <m:chr m:val="⃗"/>
                          <m:ctrlPr>
                            <a:rPr lang="pl-PL" sz="2000" i="1" dirty="0">
                              <a:latin typeface="Cambria Math" panose="02040503050406030204" pitchFamily="18" charset="0"/>
                            </a:rPr>
                          </m:ctrlPr>
                        </m:accPr>
                        <m:e>
                          <m:r>
                            <m:rPr>
                              <m:nor/>
                            </m:rPr>
                            <a:rPr lang="it-IT" sz="2000" b="0" i="0" dirty="0" smtClean="0"/>
                            <m:t>V</m:t>
                          </m:r>
                        </m:e>
                      </m:acc>
                      <m:r>
                        <a:rPr lang="it-IT" sz="2000" i="1" dirty="0">
                          <a:solidFill>
                            <a:srgbClr val="FF0000"/>
                          </a:solidFill>
                          <a:latin typeface="Cambria Math"/>
                          <a:ea typeface="Cambria Math"/>
                          <a:sym typeface="Symbol"/>
                        </a:rPr>
                        <m:t>⊙</m:t>
                      </m:r>
                      <m:acc>
                        <m:accPr>
                          <m:chr m:val="⃗"/>
                          <m:ctrlPr>
                            <a:rPr lang="pl-PL" sz="2000" i="1" dirty="0">
                              <a:latin typeface="Cambria Math" panose="02040503050406030204" pitchFamily="18" charset="0"/>
                            </a:rPr>
                          </m:ctrlPr>
                        </m:accPr>
                        <m:e>
                          <m:r>
                            <m:rPr>
                              <m:nor/>
                            </m:rPr>
                            <a:rPr lang="it-IT" sz="2000" b="0" i="0" dirty="0" smtClean="0"/>
                            <m:t>cooks</m:t>
                          </m:r>
                        </m:e>
                      </m:acc>
                      <m:r>
                        <m:rPr>
                          <m:nor/>
                        </m:rPr>
                        <a:rPr lang="pl-PL" sz="2000" dirty="0"/>
                        <m:t>)</m:t>
                      </m:r>
                      <m:r>
                        <a:rPr lang="it-IT" sz="2000" i="1" dirty="0">
                          <a:solidFill>
                            <a:srgbClr val="FF0000"/>
                          </a:solidFill>
                          <a:latin typeface="Cambria Math"/>
                          <a:ea typeface="Cambria Math"/>
                          <a:sym typeface="Symbol"/>
                        </a:rPr>
                        <m:t>⊙</m:t>
                      </m:r>
                      <m:r>
                        <m:rPr>
                          <m:nor/>
                        </m:rPr>
                        <a:rPr lang="pl-PL" sz="2000" dirty="0"/>
                        <m:t>(</m:t>
                      </m:r>
                      <m:acc>
                        <m:accPr>
                          <m:chr m:val="⃗"/>
                          <m:ctrlPr>
                            <a:rPr lang="pl-PL" sz="2000" i="1" dirty="0">
                              <a:latin typeface="Cambria Math" panose="02040503050406030204" pitchFamily="18" charset="0"/>
                            </a:rPr>
                          </m:ctrlPr>
                        </m:accPr>
                        <m:e>
                          <m:r>
                            <m:rPr>
                              <m:nor/>
                            </m:rPr>
                            <a:rPr lang="it-IT" sz="2000" b="0" i="0" dirty="0" smtClean="0"/>
                            <m:t>NP</m:t>
                          </m:r>
                        </m:e>
                      </m:acc>
                      <m:r>
                        <m:rPr>
                          <m:nor/>
                        </m:rPr>
                        <a:rPr lang="pl-PL" sz="2000" dirty="0"/>
                        <m:t>)))</m:t>
                      </m:r>
                    </m:oMath>
                  </m:oMathPara>
                </a14:m>
                <a:endParaRPr lang="en-US" sz="2000"/>
              </a:p>
            </p:txBody>
          </p:sp>
        </mc:Choice>
        <mc:Fallback xmlns="">
          <p:sp>
            <p:nvSpPr>
              <p:cNvPr id="334" name="Rettangolo 333">
                <a:extLst>
                  <a:ext uri="{FF2B5EF4-FFF2-40B4-BE49-F238E27FC236}">
                    <a16:creationId xmlns:a16="http://schemas.microsoft.com/office/drawing/2014/main" id="{488EF26D-B67A-4809-AE27-B27963F651F2}"/>
                  </a:ext>
                </a:extLst>
              </p:cNvPr>
              <p:cNvSpPr>
                <a:spLocks noRot="1" noChangeAspect="1" noMove="1" noResize="1" noEditPoints="1" noAdjustHandles="1" noChangeArrowheads="1" noChangeShapeType="1" noTextEdit="1"/>
              </p:cNvSpPr>
              <p:nvPr/>
            </p:nvSpPr>
            <p:spPr>
              <a:xfrm>
                <a:off x="4300176" y="5349108"/>
                <a:ext cx="4638769" cy="441018"/>
              </a:xfrm>
              <a:prstGeom prst="rect">
                <a:avLst/>
              </a:prstGeom>
              <a:blipFill>
                <a:blip r:embed="rId118"/>
                <a:stretch>
                  <a:fillRect l="-394" r="-1971" b="-12329"/>
                </a:stretch>
              </a:blipFill>
            </p:spPr>
            <p:txBody>
              <a:bodyPr/>
              <a:lstStyle/>
              <a:p>
                <a:r>
                  <a:rPr lang="it-IT">
                    <a:noFill/>
                  </a:rPr>
                  <a:t> </a:t>
                </a:r>
              </a:p>
            </p:txBody>
          </p:sp>
        </mc:Fallback>
      </mc:AlternateContent>
      <p:grpSp>
        <p:nvGrpSpPr>
          <p:cNvPr id="335" name="Gruppo 334">
            <a:extLst>
              <a:ext uri="{FF2B5EF4-FFF2-40B4-BE49-F238E27FC236}">
                <a16:creationId xmlns:a16="http://schemas.microsoft.com/office/drawing/2014/main" id="{8C26F198-63E8-4886-8C3D-205ACE92AEAC}"/>
              </a:ext>
            </a:extLst>
          </p:cNvPr>
          <p:cNvGrpSpPr/>
          <p:nvPr/>
        </p:nvGrpSpPr>
        <p:grpSpPr>
          <a:xfrm>
            <a:off x="2082451" y="4725463"/>
            <a:ext cx="1681853" cy="1875578"/>
            <a:chOff x="1845648" y="4320010"/>
            <a:chExt cx="1681853" cy="1875578"/>
          </a:xfrm>
        </p:grpSpPr>
        <p:sp>
          <p:nvSpPr>
            <p:cNvPr id="336" name="Rettangolo 335">
              <a:extLst>
                <a:ext uri="{FF2B5EF4-FFF2-40B4-BE49-F238E27FC236}">
                  <a16:creationId xmlns:a16="http://schemas.microsoft.com/office/drawing/2014/main" id="{097E4933-DBAC-4F03-A93B-17CE7B17F64F}"/>
                </a:ext>
              </a:extLst>
            </p:cNvPr>
            <p:cNvSpPr/>
            <p:nvPr/>
          </p:nvSpPr>
          <p:spPr>
            <a:xfrm>
              <a:off x="2260664" y="5826256"/>
              <a:ext cx="723275" cy="369332"/>
            </a:xfrm>
            <a:prstGeom prst="rect">
              <a:avLst/>
            </a:prstGeom>
          </p:spPr>
          <p:txBody>
            <a:bodyPr wrap="none">
              <a:spAutoFit/>
            </a:bodyPr>
            <a:lstStyle/>
            <a:p>
              <a:r>
                <a:rPr lang="it-IT" err="1">
                  <a:latin typeface="Times New Roman" panose="02020603050405020304" pitchFamily="18" charset="0"/>
                  <a:cs typeface="Times New Roman" panose="02020603050405020304" pitchFamily="18" charset="0"/>
                </a:rPr>
                <a:t>cooks</a:t>
              </a:r>
              <a:endParaRPr lang="it-IT">
                <a:latin typeface="Times New Roman" panose="02020603050405020304" pitchFamily="18" charset="0"/>
                <a:cs typeface="Times New Roman" panose="02020603050405020304" pitchFamily="18" charset="0"/>
              </a:endParaRPr>
            </a:p>
          </p:txBody>
        </p:sp>
        <p:sp>
          <p:nvSpPr>
            <p:cNvPr id="337" name="Rettangolo 336">
              <a:extLst>
                <a:ext uri="{FF2B5EF4-FFF2-40B4-BE49-F238E27FC236}">
                  <a16:creationId xmlns:a16="http://schemas.microsoft.com/office/drawing/2014/main" id="{57CD9D37-5590-4806-BD6F-F967C702C6C2}"/>
                </a:ext>
              </a:extLst>
            </p:cNvPr>
            <p:cNvSpPr/>
            <p:nvPr/>
          </p:nvSpPr>
          <p:spPr>
            <a:xfrm>
              <a:off x="2339616" y="4320010"/>
              <a:ext cx="312906" cy="369332"/>
            </a:xfrm>
            <a:prstGeom prst="rect">
              <a:avLst/>
            </a:prstGeom>
          </p:spPr>
          <p:txBody>
            <a:bodyPr wrap="none">
              <a:spAutoFit/>
            </a:bodyPr>
            <a:lstStyle/>
            <a:p>
              <a:r>
                <a:rPr lang="it-IT">
                  <a:latin typeface="Times New Roman" panose="02020603050405020304" pitchFamily="18" charset="0"/>
                  <a:cs typeface="Times New Roman" panose="02020603050405020304" pitchFamily="18" charset="0"/>
                </a:rPr>
                <a:t>S</a:t>
              </a:r>
            </a:p>
          </p:txBody>
        </p:sp>
        <p:sp>
          <p:nvSpPr>
            <p:cNvPr id="338" name="Rettangolo 337">
              <a:extLst>
                <a:ext uri="{FF2B5EF4-FFF2-40B4-BE49-F238E27FC236}">
                  <a16:creationId xmlns:a16="http://schemas.microsoft.com/office/drawing/2014/main" id="{9C8DE87B-F7F5-4190-B7F6-B5E0CB531E8C}"/>
                </a:ext>
              </a:extLst>
            </p:cNvPr>
            <p:cNvSpPr/>
            <p:nvPr/>
          </p:nvSpPr>
          <p:spPr>
            <a:xfrm>
              <a:off x="2681283" y="4805596"/>
              <a:ext cx="479618" cy="369332"/>
            </a:xfrm>
            <a:prstGeom prst="rect">
              <a:avLst/>
            </a:prstGeom>
          </p:spPr>
          <p:txBody>
            <a:bodyPr wrap="none">
              <a:spAutoFit/>
            </a:bodyPr>
            <a:lstStyle/>
            <a:p>
              <a:r>
                <a:rPr lang="it-IT">
                  <a:latin typeface="Times New Roman" panose="02020603050405020304" pitchFamily="18" charset="0"/>
                  <a:cs typeface="Times New Roman" panose="02020603050405020304" pitchFamily="18" charset="0"/>
                </a:rPr>
                <a:t>VP</a:t>
              </a:r>
            </a:p>
          </p:txBody>
        </p:sp>
        <p:sp>
          <p:nvSpPr>
            <p:cNvPr id="339" name="Rettangolo 338">
              <a:extLst>
                <a:ext uri="{FF2B5EF4-FFF2-40B4-BE49-F238E27FC236}">
                  <a16:creationId xmlns:a16="http://schemas.microsoft.com/office/drawing/2014/main" id="{D602C17B-ECAD-41A6-BBA4-B7ED72988573}"/>
                </a:ext>
              </a:extLst>
            </p:cNvPr>
            <p:cNvSpPr/>
            <p:nvPr/>
          </p:nvSpPr>
          <p:spPr>
            <a:xfrm>
              <a:off x="1845648" y="4805596"/>
              <a:ext cx="479618" cy="369332"/>
            </a:xfrm>
            <a:prstGeom prst="rect">
              <a:avLst/>
            </a:prstGeom>
          </p:spPr>
          <p:txBody>
            <a:bodyPr wrap="none">
              <a:spAutoFit/>
            </a:bodyPr>
            <a:lstStyle/>
            <a:p>
              <a:r>
                <a:rPr lang="it-IT">
                  <a:latin typeface="Times New Roman" panose="02020603050405020304" pitchFamily="18" charset="0"/>
                  <a:cs typeface="Times New Roman" panose="02020603050405020304" pitchFamily="18" charset="0"/>
                </a:rPr>
                <a:t>NP</a:t>
              </a:r>
            </a:p>
          </p:txBody>
        </p:sp>
        <p:sp>
          <p:nvSpPr>
            <p:cNvPr id="341" name="Rettangolo 340">
              <a:extLst>
                <a:ext uri="{FF2B5EF4-FFF2-40B4-BE49-F238E27FC236}">
                  <a16:creationId xmlns:a16="http://schemas.microsoft.com/office/drawing/2014/main" id="{DABC3D5D-35F5-4680-8B37-CA999DC9F50E}"/>
                </a:ext>
              </a:extLst>
            </p:cNvPr>
            <p:cNvSpPr/>
            <p:nvPr/>
          </p:nvSpPr>
          <p:spPr>
            <a:xfrm>
              <a:off x="2444294" y="5285487"/>
              <a:ext cx="351378" cy="369332"/>
            </a:xfrm>
            <a:prstGeom prst="rect">
              <a:avLst/>
            </a:prstGeom>
          </p:spPr>
          <p:txBody>
            <a:bodyPr wrap="none">
              <a:spAutoFit/>
            </a:bodyPr>
            <a:lstStyle/>
            <a:p>
              <a:r>
                <a:rPr lang="it-IT">
                  <a:latin typeface="Times New Roman" panose="02020603050405020304" pitchFamily="18" charset="0"/>
                  <a:cs typeface="Times New Roman" panose="02020603050405020304" pitchFamily="18" charset="0"/>
                </a:rPr>
                <a:t>V</a:t>
              </a:r>
            </a:p>
          </p:txBody>
        </p:sp>
        <p:sp>
          <p:nvSpPr>
            <p:cNvPr id="342" name="Rettangolo 341">
              <a:extLst>
                <a:ext uri="{FF2B5EF4-FFF2-40B4-BE49-F238E27FC236}">
                  <a16:creationId xmlns:a16="http://schemas.microsoft.com/office/drawing/2014/main" id="{E2A8FEB9-D84C-410A-B73A-95F7D81A6B74}"/>
                </a:ext>
              </a:extLst>
            </p:cNvPr>
            <p:cNvSpPr/>
            <p:nvPr/>
          </p:nvSpPr>
          <p:spPr>
            <a:xfrm>
              <a:off x="3047883" y="5258157"/>
              <a:ext cx="479618" cy="369332"/>
            </a:xfrm>
            <a:prstGeom prst="rect">
              <a:avLst/>
            </a:prstGeom>
          </p:spPr>
          <p:txBody>
            <a:bodyPr wrap="none">
              <a:spAutoFit/>
            </a:bodyPr>
            <a:lstStyle/>
            <a:p>
              <a:r>
                <a:rPr lang="it-IT">
                  <a:latin typeface="Times New Roman" panose="02020603050405020304" pitchFamily="18" charset="0"/>
                  <a:cs typeface="Times New Roman" panose="02020603050405020304" pitchFamily="18" charset="0"/>
                </a:rPr>
                <a:t>NP</a:t>
              </a:r>
            </a:p>
          </p:txBody>
        </p:sp>
        <p:cxnSp>
          <p:nvCxnSpPr>
            <p:cNvPr id="344" name="Connettore diritto 343">
              <a:extLst>
                <a:ext uri="{FF2B5EF4-FFF2-40B4-BE49-F238E27FC236}">
                  <a16:creationId xmlns:a16="http://schemas.microsoft.com/office/drawing/2014/main" id="{BA414B82-BBE8-4B92-8B0C-39119C629DC5}"/>
                </a:ext>
              </a:extLst>
            </p:cNvPr>
            <p:cNvCxnSpPr>
              <a:cxnSpLocks/>
              <a:stCxn id="337" idx="2"/>
              <a:endCxn id="339" idx="0"/>
            </p:cNvCxnSpPr>
            <p:nvPr/>
          </p:nvCxnSpPr>
          <p:spPr>
            <a:xfrm flipH="1">
              <a:off x="2085457" y="4689342"/>
              <a:ext cx="410612"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5" name="Connettore diritto 344">
              <a:extLst>
                <a:ext uri="{FF2B5EF4-FFF2-40B4-BE49-F238E27FC236}">
                  <a16:creationId xmlns:a16="http://schemas.microsoft.com/office/drawing/2014/main" id="{8BE506AE-FDDA-4B92-A091-7F53B4200E49}"/>
                </a:ext>
              </a:extLst>
            </p:cNvPr>
            <p:cNvCxnSpPr>
              <a:cxnSpLocks/>
              <a:stCxn id="337" idx="2"/>
              <a:endCxn id="338" idx="0"/>
            </p:cNvCxnSpPr>
            <p:nvPr/>
          </p:nvCxnSpPr>
          <p:spPr>
            <a:xfrm>
              <a:off x="2496069" y="4689342"/>
              <a:ext cx="425023"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Connettore diritto 346">
              <a:extLst>
                <a:ext uri="{FF2B5EF4-FFF2-40B4-BE49-F238E27FC236}">
                  <a16:creationId xmlns:a16="http://schemas.microsoft.com/office/drawing/2014/main" id="{11C60D94-484D-4B9C-AAA2-0330EBAA6A3D}"/>
                </a:ext>
              </a:extLst>
            </p:cNvPr>
            <p:cNvCxnSpPr>
              <a:cxnSpLocks/>
              <a:stCxn id="341" idx="0"/>
              <a:endCxn id="338" idx="2"/>
            </p:cNvCxnSpPr>
            <p:nvPr/>
          </p:nvCxnSpPr>
          <p:spPr>
            <a:xfrm flipV="1">
              <a:off x="2619983" y="5174928"/>
              <a:ext cx="301109"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8" name="Connettore diritto 347">
              <a:extLst>
                <a:ext uri="{FF2B5EF4-FFF2-40B4-BE49-F238E27FC236}">
                  <a16:creationId xmlns:a16="http://schemas.microsoft.com/office/drawing/2014/main" id="{B7605951-61D0-4F22-AC10-D5F98C951106}"/>
                </a:ext>
              </a:extLst>
            </p:cNvPr>
            <p:cNvCxnSpPr>
              <a:cxnSpLocks/>
              <a:stCxn id="342" idx="0"/>
              <a:endCxn id="338" idx="2"/>
            </p:cNvCxnSpPr>
            <p:nvPr/>
          </p:nvCxnSpPr>
          <p:spPr>
            <a:xfrm flipH="1" flipV="1">
              <a:off x="2921092" y="5174928"/>
              <a:ext cx="366600" cy="832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Connettore diritto 349">
              <a:extLst>
                <a:ext uri="{FF2B5EF4-FFF2-40B4-BE49-F238E27FC236}">
                  <a16:creationId xmlns:a16="http://schemas.microsoft.com/office/drawing/2014/main" id="{0E105F4E-BE83-4206-88CA-363291373843}"/>
                </a:ext>
              </a:extLst>
            </p:cNvPr>
            <p:cNvCxnSpPr>
              <a:cxnSpLocks/>
              <a:stCxn id="341" idx="2"/>
              <a:endCxn id="336" idx="0"/>
            </p:cNvCxnSpPr>
            <p:nvPr/>
          </p:nvCxnSpPr>
          <p:spPr>
            <a:xfrm>
              <a:off x="2619983" y="5654819"/>
              <a:ext cx="2319" cy="171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Gruppo 35">
            <a:extLst>
              <a:ext uri="{FF2B5EF4-FFF2-40B4-BE49-F238E27FC236}">
                <a16:creationId xmlns:a16="http://schemas.microsoft.com/office/drawing/2014/main" id="{4E1ACD40-A87F-4D5E-813E-9909FF36DF68}"/>
              </a:ext>
            </a:extLst>
          </p:cNvPr>
          <p:cNvGrpSpPr/>
          <p:nvPr/>
        </p:nvGrpSpPr>
        <p:grpSpPr>
          <a:xfrm>
            <a:off x="450451" y="5303456"/>
            <a:ext cx="867960" cy="618840"/>
            <a:chOff x="450451" y="5303456"/>
            <a:chExt cx="867960" cy="618840"/>
          </a:xfrm>
        </p:grpSpPr>
        <mc:AlternateContent xmlns:mc="http://schemas.openxmlformats.org/markup-compatibility/2006" xmlns:p14="http://schemas.microsoft.com/office/powerpoint/2010/main">
          <mc:Choice Requires="p14">
            <p:contentPart p14:bwMode="auto" r:id="rId119">
              <p14:nvContentPartPr>
                <p14:cNvPr id="31" name="Input penna 30">
                  <a:extLst>
                    <a:ext uri="{FF2B5EF4-FFF2-40B4-BE49-F238E27FC236}">
                      <a16:creationId xmlns:a16="http://schemas.microsoft.com/office/drawing/2014/main" id="{60F45A73-6FCE-46C6-8061-AB7BA045EE80}"/>
                    </a:ext>
                  </a:extLst>
                </p14:cNvPr>
                <p14:cNvContentPartPr/>
                <p14:nvPr/>
              </p14:nvContentPartPr>
              <p14:xfrm>
                <a:off x="450451" y="5303456"/>
                <a:ext cx="548640" cy="428400"/>
              </p14:xfrm>
            </p:contentPart>
          </mc:Choice>
          <mc:Fallback xmlns="">
            <p:pic>
              <p:nvPicPr>
                <p:cNvPr id="31" name="Input penna 30">
                  <a:extLst>
                    <a:ext uri="{FF2B5EF4-FFF2-40B4-BE49-F238E27FC236}">
                      <a16:creationId xmlns:a16="http://schemas.microsoft.com/office/drawing/2014/main" id="{60F45A73-6FCE-46C6-8061-AB7BA045EE80}"/>
                    </a:ext>
                  </a:extLst>
                </p:cNvPr>
                <p:cNvPicPr/>
                <p:nvPr/>
              </p:nvPicPr>
              <p:blipFill>
                <a:blip r:embed="rId120"/>
                <a:stretch>
                  <a:fillRect/>
                </a:stretch>
              </p:blipFill>
              <p:spPr>
                <a:xfrm>
                  <a:off x="414451" y="5267456"/>
                  <a:ext cx="620280" cy="50004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32" name="Input penna 31">
                  <a:extLst>
                    <a:ext uri="{FF2B5EF4-FFF2-40B4-BE49-F238E27FC236}">
                      <a16:creationId xmlns:a16="http://schemas.microsoft.com/office/drawing/2014/main" id="{AC054D33-F4D0-4790-9E5A-D7E4EECD32ED}"/>
                    </a:ext>
                  </a:extLst>
                </p14:cNvPr>
                <p14:cNvContentPartPr/>
                <p14:nvPr/>
              </p14:nvContentPartPr>
              <p14:xfrm>
                <a:off x="870211" y="5725376"/>
                <a:ext cx="148320" cy="196920"/>
              </p14:xfrm>
            </p:contentPart>
          </mc:Choice>
          <mc:Fallback xmlns="">
            <p:pic>
              <p:nvPicPr>
                <p:cNvPr id="32" name="Input penna 31">
                  <a:extLst>
                    <a:ext uri="{FF2B5EF4-FFF2-40B4-BE49-F238E27FC236}">
                      <a16:creationId xmlns:a16="http://schemas.microsoft.com/office/drawing/2014/main" id="{AC054D33-F4D0-4790-9E5A-D7E4EECD32ED}"/>
                    </a:ext>
                  </a:extLst>
                </p:cNvPr>
                <p:cNvPicPr/>
                <p:nvPr/>
              </p:nvPicPr>
              <p:blipFill>
                <a:blip r:embed="rId122"/>
                <a:stretch>
                  <a:fillRect/>
                </a:stretch>
              </p:blipFill>
              <p:spPr>
                <a:xfrm>
                  <a:off x="834211" y="5689376"/>
                  <a:ext cx="21996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33" name="Input penna 32">
                  <a:extLst>
                    <a:ext uri="{FF2B5EF4-FFF2-40B4-BE49-F238E27FC236}">
                      <a16:creationId xmlns:a16="http://schemas.microsoft.com/office/drawing/2014/main" id="{B06EC24C-462A-4E49-8069-65E8DB7DE05F}"/>
                    </a:ext>
                  </a:extLst>
                </p14:cNvPr>
                <p14:cNvContentPartPr/>
                <p14:nvPr/>
              </p14:nvContentPartPr>
              <p14:xfrm>
                <a:off x="985051" y="5575256"/>
                <a:ext cx="6120" cy="5400"/>
              </p14:xfrm>
            </p:contentPart>
          </mc:Choice>
          <mc:Fallback xmlns="">
            <p:pic>
              <p:nvPicPr>
                <p:cNvPr id="33" name="Input penna 32">
                  <a:extLst>
                    <a:ext uri="{FF2B5EF4-FFF2-40B4-BE49-F238E27FC236}">
                      <a16:creationId xmlns:a16="http://schemas.microsoft.com/office/drawing/2014/main" id="{B06EC24C-462A-4E49-8069-65E8DB7DE05F}"/>
                    </a:ext>
                  </a:extLst>
                </p:cNvPr>
                <p:cNvPicPr/>
                <p:nvPr/>
              </p:nvPicPr>
              <p:blipFill>
                <a:blip r:embed="rId124"/>
                <a:stretch>
                  <a:fillRect/>
                </a:stretch>
              </p:blipFill>
              <p:spPr>
                <a:xfrm>
                  <a:off x="946801" y="5539256"/>
                  <a:ext cx="82238"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34" name="Input penna 33">
                  <a:extLst>
                    <a:ext uri="{FF2B5EF4-FFF2-40B4-BE49-F238E27FC236}">
                      <a16:creationId xmlns:a16="http://schemas.microsoft.com/office/drawing/2014/main" id="{40F1A63D-32D8-4076-9D52-31AA8EBD3B28}"/>
                    </a:ext>
                  </a:extLst>
                </p14:cNvPr>
                <p14:cNvContentPartPr/>
                <p14:nvPr/>
              </p14:nvContentPartPr>
              <p14:xfrm>
                <a:off x="1168651" y="5578856"/>
                <a:ext cx="106560" cy="15120"/>
              </p14:xfrm>
            </p:contentPart>
          </mc:Choice>
          <mc:Fallback xmlns="">
            <p:pic>
              <p:nvPicPr>
                <p:cNvPr id="34" name="Input penna 33">
                  <a:extLst>
                    <a:ext uri="{FF2B5EF4-FFF2-40B4-BE49-F238E27FC236}">
                      <a16:creationId xmlns:a16="http://schemas.microsoft.com/office/drawing/2014/main" id="{40F1A63D-32D8-4076-9D52-31AA8EBD3B28}"/>
                    </a:ext>
                  </a:extLst>
                </p:cNvPr>
                <p:cNvPicPr/>
                <p:nvPr/>
              </p:nvPicPr>
              <p:blipFill>
                <a:blip r:embed="rId126"/>
                <a:stretch>
                  <a:fillRect/>
                </a:stretch>
              </p:blipFill>
              <p:spPr>
                <a:xfrm>
                  <a:off x="1132651" y="5543693"/>
                  <a:ext cx="178200" cy="85094"/>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35" name="Input penna 34">
                  <a:extLst>
                    <a:ext uri="{FF2B5EF4-FFF2-40B4-BE49-F238E27FC236}">
                      <a16:creationId xmlns:a16="http://schemas.microsoft.com/office/drawing/2014/main" id="{DB2D1F75-C833-49E8-9037-014C7EC9E973}"/>
                    </a:ext>
                  </a:extLst>
                </p14:cNvPr>
                <p14:cNvContentPartPr/>
                <p14:nvPr/>
              </p14:nvContentPartPr>
              <p14:xfrm>
                <a:off x="1226611" y="5632136"/>
                <a:ext cx="91800" cy="11160"/>
              </p14:xfrm>
            </p:contentPart>
          </mc:Choice>
          <mc:Fallback xmlns="">
            <p:pic>
              <p:nvPicPr>
                <p:cNvPr id="35" name="Input penna 34">
                  <a:extLst>
                    <a:ext uri="{FF2B5EF4-FFF2-40B4-BE49-F238E27FC236}">
                      <a16:creationId xmlns:a16="http://schemas.microsoft.com/office/drawing/2014/main" id="{DB2D1F75-C833-49E8-9037-014C7EC9E973}"/>
                    </a:ext>
                  </a:extLst>
                </p:cNvPr>
                <p:cNvPicPr/>
                <p:nvPr/>
              </p:nvPicPr>
              <p:blipFill>
                <a:blip r:embed="rId128"/>
                <a:stretch>
                  <a:fillRect/>
                </a:stretch>
              </p:blipFill>
              <p:spPr>
                <a:xfrm>
                  <a:off x="1190611" y="5596136"/>
                  <a:ext cx="163440" cy="82800"/>
                </a:xfrm>
                <a:prstGeom prst="rect">
                  <a:avLst/>
                </a:prstGeom>
              </p:spPr>
            </p:pic>
          </mc:Fallback>
        </mc:AlternateContent>
      </p:grpSp>
      <p:sp>
        <p:nvSpPr>
          <p:cNvPr id="40" name="CasellaDiTesto 39">
            <a:extLst>
              <a:ext uri="{FF2B5EF4-FFF2-40B4-BE49-F238E27FC236}">
                <a16:creationId xmlns:a16="http://schemas.microsoft.com/office/drawing/2014/main" id="{17382D98-D43F-45CC-8063-878B375FA14C}"/>
              </a:ext>
            </a:extLst>
          </p:cNvPr>
          <p:cNvSpPr txBox="1"/>
          <p:nvPr/>
        </p:nvSpPr>
        <p:spPr>
          <a:xfrm>
            <a:off x="9107955" y="5715582"/>
            <a:ext cx="3257815" cy="400110"/>
          </a:xfrm>
          <a:prstGeom prst="rect">
            <a:avLst/>
          </a:prstGeom>
          <a:noFill/>
        </p:spPr>
        <p:txBody>
          <a:bodyPr wrap="none" rtlCol="0">
            <a:spAutoFit/>
          </a:bodyPr>
          <a:lstStyle/>
          <a:p>
            <a:r>
              <a:rPr lang="it-IT" sz="2000" err="1"/>
              <a:t>Shuffled</a:t>
            </a:r>
            <a:r>
              <a:rPr lang="it-IT" sz="2000"/>
              <a:t> </a:t>
            </a:r>
            <a:r>
              <a:rPr lang="it-IT" sz="2000" err="1"/>
              <a:t>circular</a:t>
            </a:r>
            <a:r>
              <a:rPr lang="it-IT" sz="2000"/>
              <a:t> </a:t>
            </a:r>
            <a:r>
              <a:rPr lang="it-IT" sz="2000" err="1"/>
              <a:t>convolution</a:t>
            </a:r>
            <a:r>
              <a:rPr lang="it-IT" sz="2000"/>
              <a:t> </a:t>
            </a:r>
          </a:p>
        </p:txBody>
      </p:sp>
      <p:grpSp>
        <p:nvGrpSpPr>
          <p:cNvPr id="140" name="Gruppo 139">
            <a:extLst>
              <a:ext uri="{FF2B5EF4-FFF2-40B4-BE49-F238E27FC236}">
                <a16:creationId xmlns:a16="http://schemas.microsoft.com/office/drawing/2014/main" id="{06B7219A-6A36-49A4-84C6-0A03F9A515A5}"/>
              </a:ext>
            </a:extLst>
          </p:cNvPr>
          <p:cNvGrpSpPr/>
          <p:nvPr/>
        </p:nvGrpSpPr>
        <p:grpSpPr>
          <a:xfrm>
            <a:off x="7707981" y="5172416"/>
            <a:ext cx="1953360" cy="705240"/>
            <a:chOff x="7707981" y="5172416"/>
            <a:chExt cx="1953360" cy="705240"/>
          </a:xfrm>
        </p:grpSpPr>
        <mc:AlternateContent xmlns:mc="http://schemas.openxmlformats.org/markup-compatibility/2006" xmlns:p14="http://schemas.microsoft.com/office/powerpoint/2010/main">
          <mc:Choice Requires="p14">
            <p:contentPart p14:bwMode="auto" r:id="rId129">
              <p14:nvContentPartPr>
                <p14:cNvPr id="117" name="Input penna 116">
                  <a:extLst>
                    <a:ext uri="{FF2B5EF4-FFF2-40B4-BE49-F238E27FC236}">
                      <a16:creationId xmlns:a16="http://schemas.microsoft.com/office/drawing/2014/main" id="{62655222-6AFD-4F79-9FFB-D23980DC80EA}"/>
                    </a:ext>
                  </a:extLst>
                </p14:cNvPr>
                <p14:cNvContentPartPr/>
                <p14:nvPr/>
              </p14:nvContentPartPr>
              <p14:xfrm>
                <a:off x="7707981" y="5217416"/>
                <a:ext cx="697320" cy="660240"/>
              </p14:xfrm>
            </p:contentPart>
          </mc:Choice>
          <mc:Fallback xmlns="">
            <p:pic>
              <p:nvPicPr>
                <p:cNvPr id="117" name="Input penna 116">
                  <a:extLst>
                    <a:ext uri="{FF2B5EF4-FFF2-40B4-BE49-F238E27FC236}">
                      <a16:creationId xmlns:a16="http://schemas.microsoft.com/office/drawing/2014/main" id="{62655222-6AFD-4F79-9FFB-D23980DC80EA}"/>
                    </a:ext>
                  </a:extLst>
                </p:cNvPr>
                <p:cNvPicPr/>
                <p:nvPr/>
              </p:nvPicPr>
              <p:blipFill>
                <a:blip r:embed="rId130"/>
                <a:stretch>
                  <a:fillRect/>
                </a:stretch>
              </p:blipFill>
              <p:spPr>
                <a:xfrm>
                  <a:off x="7671981" y="5181436"/>
                  <a:ext cx="768960" cy="731841"/>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18" name="Input penna 117">
                  <a:extLst>
                    <a:ext uri="{FF2B5EF4-FFF2-40B4-BE49-F238E27FC236}">
                      <a16:creationId xmlns:a16="http://schemas.microsoft.com/office/drawing/2014/main" id="{297A1E45-5030-484D-82FA-DD4EEAF5FB9E}"/>
                    </a:ext>
                  </a:extLst>
                </p14:cNvPr>
                <p14:cNvContentPartPr/>
                <p14:nvPr/>
              </p14:nvContentPartPr>
              <p14:xfrm>
                <a:off x="8380461" y="5172416"/>
                <a:ext cx="1218960" cy="484200"/>
              </p14:xfrm>
            </p:contentPart>
          </mc:Choice>
          <mc:Fallback xmlns="">
            <p:pic>
              <p:nvPicPr>
                <p:cNvPr id="118" name="Input penna 117">
                  <a:extLst>
                    <a:ext uri="{FF2B5EF4-FFF2-40B4-BE49-F238E27FC236}">
                      <a16:creationId xmlns:a16="http://schemas.microsoft.com/office/drawing/2014/main" id="{297A1E45-5030-484D-82FA-DD4EEAF5FB9E}"/>
                    </a:ext>
                  </a:extLst>
                </p:cNvPr>
                <p:cNvPicPr/>
                <p:nvPr/>
              </p:nvPicPr>
              <p:blipFill>
                <a:blip r:embed="rId132"/>
                <a:stretch>
                  <a:fillRect/>
                </a:stretch>
              </p:blipFill>
              <p:spPr>
                <a:xfrm>
                  <a:off x="8344472" y="5136416"/>
                  <a:ext cx="1290579" cy="55584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39" name="Input penna 138">
                  <a:extLst>
                    <a:ext uri="{FF2B5EF4-FFF2-40B4-BE49-F238E27FC236}">
                      <a16:creationId xmlns:a16="http://schemas.microsoft.com/office/drawing/2014/main" id="{DA27C719-CE43-4E56-9D8A-727B9AFE184E}"/>
                    </a:ext>
                  </a:extLst>
                </p14:cNvPr>
                <p14:cNvContentPartPr/>
                <p14:nvPr/>
              </p14:nvContentPartPr>
              <p14:xfrm>
                <a:off x="9477021" y="5566616"/>
                <a:ext cx="184320" cy="179280"/>
              </p14:xfrm>
            </p:contentPart>
          </mc:Choice>
          <mc:Fallback xmlns="">
            <p:pic>
              <p:nvPicPr>
                <p:cNvPr id="139" name="Input penna 138">
                  <a:extLst>
                    <a:ext uri="{FF2B5EF4-FFF2-40B4-BE49-F238E27FC236}">
                      <a16:creationId xmlns:a16="http://schemas.microsoft.com/office/drawing/2014/main" id="{DA27C719-CE43-4E56-9D8A-727B9AFE184E}"/>
                    </a:ext>
                  </a:extLst>
                </p:cNvPr>
                <p:cNvPicPr/>
                <p:nvPr/>
              </p:nvPicPr>
              <p:blipFill>
                <a:blip r:embed="rId134"/>
                <a:stretch>
                  <a:fillRect/>
                </a:stretch>
              </p:blipFill>
              <p:spPr>
                <a:xfrm>
                  <a:off x="9441021" y="5530616"/>
                  <a:ext cx="255960" cy="250920"/>
                </a:xfrm>
                <a:prstGeom prst="rect">
                  <a:avLst/>
                </a:prstGeom>
              </p:spPr>
            </p:pic>
          </mc:Fallback>
        </mc:AlternateContent>
      </p:grpSp>
      <p:grpSp>
        <p:nvGrpSpPr>
          <p:cNvPr id="155" name="Gruppo 154">
            <a:extLst>
              <a:ext uri="{FF2B5EF4-FFF2-40B4-BE49-F238E27FC236}">
                <a16:creationId xmlns:a16="http://schemas.microsoft.com/office/drawing/2014/main" id="{5A706334-C63C-42E1-AC43-9AC8D2946696}"/>
              </a:ext>
            </a:extLst>
          </p:cNvPr>
          <p:cNvGrpSpPr/>
          <p:nvPr/>
        </p:nvGrpSpPr>
        <p:grpSpPr>
          <a:xfrm>
            <a:off x="4541781" y="5744816"/>
            <a:ext cx="610920" cy="731160"/>
            <a:chOff x="4541781" y="5744816"/>
            <a:chExt cx="610920" cy="731160"/>
          </a:xfrm>
        </p:grpSpPr>
        <mc:AlternateContent xmlns:mc="http://schemas.openxmlformats.org/markup-compatibility/2006" xmlns:p14="http://schemas.microsoft.com/office/powerpoint/2010/main">
          <mc:Choice Requires="p14">
            <p:contentPart p14:bwMode="auto" r:id="rId135">
              <p14:nvContentPartPr>
                <p14:cNvPr id="146" name="Input penna 145">
                  <a:extLst>
                    <a:ext uri="{FF2B5EF4-FFF2-40B4-BE49-F238E27FC236}">
                      <a16:creationId xmlns:a16="http://schemas.microsoft.com/office/drawing/2014/main" id="{81A14167-FDEE-4D39-8174-678837C0518C}"/>
                    </a:ext>
                  </a:extLst>
                </p14:cNvPr>
                <p14:cNvContentPartPr/>
                <p14:nvPr/>
              </p14:nvContentPartPr>
              <p14:xfrm>
                <a:off x="4541781" y="5744816"/>
                <a:ext cx="506160" cy="646920"/>
              </p14:xfrm>
            </p:contentPart>
          </mc:Choice>
          <mc:Fallback xmlns="">
            <p:pic>
              <p:nvPicPr>
                <p:cNvPr id="146" name="Input penna 145">
                  <a:extLst>
                    <a:ext uri="{FF2B5EF4-FFF2-40B4-BE49-F238E27FC236}">
                      <a16:creationId xmlns:a16="http://schemas.microsoft.com/office/drawing/2014/main" id="{81A14167-FDEE-4D39-8174-678837C0518C}"/>
                    </a:ext>
                  </a:extLst>
                </p:cNvPr>
                <p:cNvPicPr/>
                <p:nvPr/>
              </p:nvPicPr>
              <p:blipFill>
                <a:blip r:embed="rId136"/>
                <a:stretch>
                  <a:fillRect/>
                </a:stretch>
              </p:blipFill>
              <p:spPr>
                <a:xfrm>
                  <a:off x="4505781" y="5708836"/>
                  <a:ext cx="577800" cy="71852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47" name="Input penna 146">
                  <a:extLst>
                    <a:ext uri="{FF2B5EF4-FFF2-40B4-BE49-F238E27FC236}">
                      <a16:creationId xmlns:a16="http://schemas.microsoft.com/office/drawing/2014/main" id="{2E783E72-8B64-4E72-9849-199121D21467}"/>
                    </a:ext>
                  </a:extLst>
                </p14:cNvPr>
                <p14:cNvContentPartPr/>
                <p14:nvPr/>
              </p14:nvContentPartPr>
              <p14:xfrm>
                <a:off x="4965501" y="6254216"/>
                <a:ext cx="187200" cy="221760"/>
              </p14:xfrm>
            </p:contentPart>
          </mc:Choice>
          <mc:Fallback xmlns="">
            <p:pic>
              <p:nvPicPr>
                <p:cNvPr id="147" name="Input penna 146">
                  <a:extLst>
                    <a:ext uri="{FF2B5EF4-FFF2-40B4-BE49-F238E27FC236}">
                      <a16:creationId xmlns:a16="http://schemas.microsoft.com/office/drawing/2014/main" id="{2E783E72-8B64-4E72-9849-199121D21467}"/>
                    </a:ext>
                  </a:extLst>
                </p:cNvPr>
                <p:cNvPicPr/>
                <p:nvPr/>
              </p:nvPicPr>
              <p:blipFill>
                <a:blip r:embed="rId138"/>
                <a:stretch>
                  <a:fillRect/>
                </a:stretch>
              </p:blipFill>
              <p:spPr>
                <a:xfrm>
                  <a:off x="4929432" y="6218157"/>
                  <a:ext cx="258978" cy="293516"/>
                </a:xfrm>
                <a:prstGeom prst="rect">
                  <a:avLst/>
                </a:prstGeom>
              </p:spPr>
            </p:pic>
          </mc:Fallback>
        </mc:AlternateContent>
      </p:grpSp>
      <p:sp>
        <p:nvSpPr>
          <p:cNvPr id="351" name="CasellaDiTesto 350">
            <a:extLst>
              <a:ext uri="{FF2B5EF4-FFF2-40B4-BE49-F238E27FC236}">
                <a16:creationId xmlns:a16="http://schemas.microsoft.com/office/drawing/2014/main" id="{176D1940-9B60-41F3-AA44-D670AA5834A9}"/>
              </a:ext>
            </a:extLst>
          </p:cNvPr>
          <p:cNvSpPr txBox="1"/>
          <p:nvPr/>
        </p:nvSpPr>
        <p:spPr>
          <a:xfrm>
            <a:off x="5202125" y="6154434"/>
            <a:ext cx="3441968" cy="400110"/>
          </a:xfrm>
          <a:prstGeom prst="rect">
            <a:avLst/>
          </a:prstGeom>
          <a:noFill/>
        </p:spPr>
        <p:txBody>
          <a:bodyPr wrap="none" rtlCol="0">
            <a:spAutoFit/>
          </a:bodyPr>
          <a:lstStyle/>
          <a:p>
            <a:r>
              <a:rPr lang="it-IT" sz="2000"/>
              <a:t>Random </a:t>
            </a:r>
            <a:r>
              <a:rPr lang="it-IT" sz="2000" err="1"/>
              <a:t>vectors</a:t>
            </a:r>
            <a:r>
              <a:rPr lang="it-IT" sz="2000"/>
              <a:t> for </a:t>
            </a:r>
            <a:r>
              <a:rPr lang="it-IT" sz="2000" err="1"/>
              <a:t>node</a:t>
            </a:r>
            <a:r>
              <a:rPr lang="it-IT" sz="2000"/>
              <a:t> labels</a:t>
            </a:r>
          </a:p>
        </p:txBody>
      </p:sp>
    </p:spTree>
    <p:custDataLst>
      <p:tags r:id="rId1"/>
    </p:custDataLst>
    <p:extLst>
      <p:ext uri="{BB962C8B-B14F-4D97-AF65-F5344CB8AC3E}">
        <p14:creationId xmlns:p14="http://schemas.microsoft.com/office/powerpoint/2010/main" val="28853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25000" y="25000"/>
                                    </p:animScale>
                                  </p:childTnLst>
                                </p:cTn>
                              </p:par>
                              <p:par>
                                <p:cTn id="7" presetID="42" presetClass="path" presetSubtype="0" accel="50000" decel="50000" fill="hold" nodeType="withEffect">
                                  <p:stCondLst>
                                    <p:cond delay="0"/>
                                  </p:stCondLst>
                                  <p:childTnLst>
                                    <p:animMotion origin="layout" path="M 4.375E-6 0 L -0.12266 0.00116 " pathEditMode="relative" rAng="0" ptsTypes="AA">
                                      <p:cBhvr>
                                        <p:cTn id="8" dur="2000" fill="hold"/>
                                        <p:tgtEl>
                                          <p:spTgt spid="4"/>
                                        </p:tgtEl>
                                        <p:attrNameLst>
                                          <p:attrName>ppt_x</p:attrName>
                                          <p:attrName>ppt_y</p:attrName>
                                        </p:attrNameLst>
                                      </p:cBhvr>
                                      <p:rCtr x="-6133" y="46"/>
                                    </p:animMotion>
                                  </p:childTnLst>
                                </p:cTn>
                              </p:par>
                              <p:par>
                                <p:cTn id="9" presetID="42" presetClass="path" presetSubtype="0" accel="50000" decel="50000" fill="hold" nodeType="withEffect">
                                  <p:stCondLst>
                                    <p:cond delay="0"/>
                                  </p:stCondLst>
                                  <p:childTnLst>
                                    <p:animMotion origin="layout" path="M -2.91667E-6 -1.11111E-6 L -0.23399 -0.03287 " pathEditMode="relative" rAng="0" ptsTypes="AA">
                                      <p:cBhvr>
                                        <p:cTn id="10" dur="2000" fill="hold"/>
                                        <p:tgtEl>
                                          <p:spTgt spid="5"/>
                                        </p:tgtEl>
                                        <p:attrNameLst>
                                          <p:attrName>ppt_x</p:attrName>
                                          <p:attrName>ppt_y</p:attrName>
                                        </p:attrNameLst>
                                      </p:cBhvr>
                                      <p:rCtr x="-11549" y="-463"/>
                                    </p:animMotion>
                                  </p:childTnLst>
                                </p:cTn>
                              </p:par>
                              <p:par>
                                <p:cTn id="11" presetID="10" presetClass="exit" presetSubtype="0" fill="hold" nodeType="withEffect">
                                  <p:stCondLst>
                                    <p:cond delay="0"/>
                                  </p:stCondLst>
                                  <p:childTnLst>
                                    <p:animEffect transition="out" filter="fade">
                                      <p:cBhvr>
                                        <p:cTn id="12" dur="2000"/>
                                        <p:tgtEl>
                                          <p:spTgt spid="6"/>
                                        </p:tgtEl>
                                      </p:cBhvr>
                                    </p:animEffect>
                                    <p:set>
                                      <p:cBhvr>
                                        <p:cTn id="13" dur="1" fill="hold">
                                          <p:stCondLst>
                                            <p:cond delay="1999"/>
                                          </p:stCondLst>
                                        </p:cTn>
                                        <p:tgtEl>
                                          <p:spTgt spid="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63" presetClass="entr" presetSubtype="0"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p:cTn id="18" dur="2000" fill="hold"/>
                                        <p:tgtEl>
                                          <p:spTgt spid="24"/>
                                        </p:tgtEl>
                                        <p:attrNameLst>
                                          <p:attrName>drawProgress</p:attrName>
                                        </p:attrNameLst>
                                      </p:cBhvr>
                                      <p:tavLst>
                                        <p:tav tm="0">
                                          <p:val>
                                            <p:fltVal val="0"/>
                                          </p:val>
                                        </p:tav>
                                        <p:tav tm="100000">
                                          <p:val>
                                            <p:fltVal val="1"/>
                                          </p:val>
                                        </p:tav>
                                      </p:tavLst>
                                    </p:anim>
                                  </p:childTnLst>
                                </p:cTn>
                              </p:par>
                            </p:childTnLst>
                          </p:cTn>
                        </p:par>
                        <p:par>
                          <p:cTn id="19" fill="hold">
                            <p:stCondLst>
                              <p:cond delay="2000"/>
                            </p:stCondLst>
                            <p:childTnLst>
                              <p:par>
                                <p:cTn id="20" presetID="63" presetClass="entr" presetSubtype="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2000" fill="hold"/>
                                        <p:tgtEl>
                                          <p:spTgt spid="12"/>
                                        </p:tgtEl>
                                        <p:attrNameLst>
                                          <p:attrName>drawProgress</p:attrName>
                                        </p:attrNameLst>
                                      </p:cBhvr>
                                      <p:tavLst>
                                        <p:tav tm="0">
                                          <p:val>
                                            <p:fltVal val="0"/>
                                          </p:val>
                                        </p:tav>
                                        <p:tav tm="100000">
                                          <p:val>
                                            <p:fltVal val="1"/>
                                          </p:val>
                                        </p:tav>
                                      </p:tavLst>
                                    </p:anim>
                                  </p:childTnLst>
                                </p:cTn>
                              </p:par>
                              <p:par>
                                <p:cTn id="23" presetID="63"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p:cTn id="25" dur="2000" fill="hold"/>
                                        <p:tgtEl>
                                          <p:spTgt spid="29"/>
                                        </p:tgtEl>
                                        <p:attrNameLst>
                                          <p:attrName>drawProgress</p:attrName>
                                        </p:attrNameLst>
                                      </p:cBhvr>
                                      <p:tavLst>
                                        <p:tav tm="0">
                                          <p:val>
                                            <p:fltVal val="0"/>
                                          </p:val>
                                        </p:tav>
                                        <p:tav tm="100000">
                                          <p:val>
                                            <p:fltVal val="1"/>
                                          </p:val>
                                        </p:tav>
                                      </p:tavLst>
                                    </p:anim>
                                  </p:childTnLst>
                                </p:cTn>
                              </p:par>
                            </p:childTnLst>
                          </p:cTn>
                        </p:par>
                      </p:childTnLst>
                    </p:cTn>
                  </p:par>
                  <p:par>
                    <p:cTn id="26" fill="hold">
                      <p:stCondLst>
                        <p:cond delay="indefinite"/>
                      </p:stCondLst>
                      <p:childTnLst>
                        <p:par>
                          <p:cTn id="27" fill="hold">
                            <p:stCondLst>
                              <p:cond delay="0"/>
                            </p:stCondLst>
                            <p:childTnLst>
                              <p:par>
                                <p:cTn id="28" presetID="63" presetClass="entr" presetSubtype="0" fill="hold" nodeType="clickEffect">
                                  <p:stCondLst>
                                    <p:cond delay="0"/>
                                  </p:stCondLst>
                                  <p:childTnLst>
                                    <p:set>
                                      <p:cBhvr>
                                        <p:cTn id="29" dur="1" fill="hold">
                                          <p:stCondLst>
                                            <p:cond delay="0"/>
                                          </p:stCondLst>
                                        </p:cTn>
                                        <p:tgtEl>
                                          <p:spTgt spid="181"/>
                                        </p:tgtEl>
                                        <p:attrNameLst>
                                          <p:attrName>style.visibility</p:attrName>
                                        </p:attrNameLst>
                                      </p:cBhvr>
                                      <p:to>
                                        <p:strVal val="visible"/>
                                      </p:to>
                                    </p:set>
                                    <p:anim calcmode="lin" valueType="num">
                                      <p:cBhvr>
                                        <p:cTn id="30" dur="2000" fill="hold"/>
                                        <p:tgtEl>
                                          <p:spTgt spid="181"/>
                                        </p:tgtEl>
                                        <p:attrNameLst>
                                          <p:attrName>drawProgress</p:attrName>
                                        </p:attrNameLst>
                                      </p:cBhvr>
                                      <p:tavLst>
                                        <p:tav tm="0">
                                          <p:val>
                                            <p:fltVal val="0"/>
                                          </p:val>
                                        </p:tav>
                                        <p:tav tm="100000">
                                          <p:val>
                                            <p:fltVal val="1"/>
                                          </p:val>
                                        </p:tav>
                                      </p:tavLst>
                                    </p:anim>
                                  </p:childTnLst>
                                </p:cTn>
                              </p:par>
                              <p:par>
                                <p:cTn id="31" presetID="63" presetClass="entr" presetSubtype="0" fill="hold" nodeType="withEffect">
                                  <p:stCondLst>
                                    <p:cond delay="0"/>
                                  </p:stCondLst>
                                  <p:childTnLst>
                                    <p:set>
                                      <p:cBhvr>
                                        <p:cTn id="32" dur="1" fill="hold">
                                          <p:stCondLst>
                                            <p:cond delay="0"/>
                                          </p:stCondLst>
                                        </p:cTn>
                                        <p:tgtEl>
                                          <p:spTgt spid="196"/>
                                        </p:tgtEl>
                                        <p:attrNameLst>
                                          <p:attrName>style.visibility</p:attrName>
                                        </p:attrNameLst>
                                      </p:cBhvr>
                                      <p:to>
                                        <p:strVal val="visible"/>
                                      </p:to>
                                    </p:set>
                                    <p:anim calcmode="lin" valueType="num">
                                      <p:cBhvr>
                                        <p:cTn id="33" dur="2000" fill="hold"/>
                                        <p:tgtEl>
                                          <p:spTgt spid="196"/>
                                        </p:tgtEl>
                                        <p:attrNameLst>
                                          <p:attrName>drawProgress</p:attrName>
                                        </p:attrNameLst>
                                      </p:cBhvr>
                                      <p:tavLst>
                                        <p:tav tm="0">
                                          <p:val>
                                            <p:fltVal val="0"/>
                                          </p:val>
                                        </p:tav>
                                        <p:tav tm="100000">
                                          <p:val>
                                            <p:fltVal val="1"/>
                                          </p:val>
                                        </p:tav>
                                      </p:tavLst>
                                    </p:anim>
                                  </p:childTnLst>
                                </p:cTn>
                              </p:par>
                            </p:childTnLst>
                          </p:cTn>
                        </p:par>
                        <p:par>
                          <p:cTn id="34" fill="hold">
                            <p:stCondLst>
                              <p:cond delay="2000"/>
                            </p:stCondLst>
                            <p:childTnLst>
                              <p:par>
                                <p:cTn id="35" presetID="63" presetClass="entr" presetSubtype="0" fill="hold" nodeType="afterEffect">
                                  <p:stCondLst>
                                    <p:cond delay="0"/>
                                  </p:stCondLst>
                                  <p:childTnLst>
                                    <p:set>
                                      <p:cBhvr>
                                        <p:cTn id="36" dur="1" fill="hold">
                                          <p:stCondLst>
                                            <p:cond delay="0"/>
                                          </p:stCondLst>
                                        </p:cTn>
                                        <p:tgtEl>
                                          <p:spTgt spid="197"/>
                                        </p:tgtEl>
                                        <p:attrNameLst>
                                          <p:attrName>style.visibility</p:attrName>
                                        </p:attrNameLst>
                                      </p:cBhvr>
                                      <p:to>
                                        <p:strVal val="visible"/>
                                      </p:to>
                                    </p:set>
                                    <p:anim calcmode="lin" valueType="num">
                                      <p:cBhvr>
                                        <p:cTn id="37" dur="2000" fill="hold"/>
                                        <p:tgtEl>
                                          <p:spTgt spid="197"/>
                                        </p:tgtEl>
                                        <p:attrNameLst>
                                          <p:attrName>drawProgress</p:attrName>
                                        </p:attrNameLst>
                                      </p:cBhvr>
                                      <p:tavLst>
                                        <p:tav tm="0">
                                          <p:val>
                                            <p:fltVal val="0"/>
                                          </p:val>
                                        </p:tav>
                                        <p:tav tm="100000">
                                          <p:val>
                                            <p:fltVal val="1"/>
                                          </p:val>
                                        </p:tav>
                                      </p:tavLst>
                                    </p:anim>
                                  </p:childTnLst>
                                </p:cTn>
                              </p:par>
                            </p:childTnLst>
                          </p:cTn>
                        </p:par>
                        <p:par>
                          <p:cTn id="38" fill="hold">
                            <p:stCondLst>
                              <p:cond delay="4000"/>
                            </p:stCondLst>
                            <p:childTnLst>
                              <p:par>
                                <p:cTn id="39" presetID="63" presetClass="entr" presetSubtype="0" fill="hold" nodeType="afterEffect">
                                  <p:stCondLst>
                                    <p:cond delay="0"/>
                                  </p:stCondLst>
                                  <p:childTnLst>
                                    <p:set>
                                      <p:cBhvr>
                                        <p:cTn id="40" dur="1" fill="hold">
                                          <p:stCondLst>
                                            <p:cond delay="0"/>
                                          </p:stCondLst>
                                        </p:cTn>
                                        <p:tgtEl>
                                          <p:spTgt spid="191"/>
                                        </p:tgtEl>
                                        <p:attrNameLst>
                                          <p:attrName>style.visibility</p:attrName>
                                        </p:attrNameLst>
                                      </p:cBhvr>
                                      <p:to>
                                        <p:strVal val="visible"/>
                                      </p:to>
                                    </p:set>
                                    <p:anim calcmode="lin" valueType="num">
                                      <p:cBhvr>
                                        <p:cTn id="41" dur="2000" fill="hold"/>
                                        <p:tgtEl>
                                          <p:spTgt spid="191"/>
                                        </p:tgtEl>
                                        <p:attrNameLst>
                                          <p:attrName>drawProgress</p:attrName>
                                        </p:attrNameLst>
                                      </p:cBhvr>
                                      <p:tavLst>
                                        <p:tav tm="0">
                                          <p:val>
                                            <p:fltVal val="0"/>
                                          </p:val>
                                        </p:tav>
                                        <p:tav tm="100000">
                                          <p:val>
                                            <p:fltVal val="1"/>
                                          </p:val>
                                        </p:tav>
                                      </p:tavLst>
                                    </p:anim>
                                  </p:childTnLst>
                                </p:cTn>
                              </p:par>
                            </p:childTnLst>
                          </p:cTn>
                        </p:par>
                        <p:par>
                          <p:cTn id="42" fill="hold">
                            <p:stCondLst>
                              <p:cond delay="6000"/>
                            </p:stCondLst>
                            <p:childTnLst>
                              <p:par>
                                <p:cTn id="43" presetID="63" presetClass="entr" presetSubtype="0" fill="hold" nodeType="afterEffect">
                                  <p:stCondLst>
                                    <p:cond delay="0"/>
                                  </p:stCondLst>
                                  <p:childTnLst>
                                    <p:set>
                                      <p:cBhvr>
                                        <p:cTn id="44" dur="1" fill="hold">
                                          <p:stCondLst>
                                            <p:cond delay="0"/>
                                          </p:stCondLst>
                                        </p:cTn>
                                        <p:tgtEl>
                                          <p:spTgt spid="198"/>
                                        </p:tgtEl>
                                        <p:attrNameLst>
                                          <p:attrName>style.visibility</p:attrName>
                                        </p:attrNameLst>
                                      </p:cBhvr>
                                      <p:to>
                                        <p:strVal val="visible"/>
                                      </p:to>
                                    </p:set>
                                    <p:anim calcmode="lin" valueType="num">
                                      <p:cBhvr>
                                        <p:cTn id="45" dur="2000" fill="hold"/>
                                        <p:tgtEl>
                                          <p:spTgt spid="198"/>
                                        </p:tgtEl>
                                        <p:attrNameLst>
                                          <p:attrName>drawProgress</p:attrName>
                                        </p:attrNameLst>
                                      </p:cBhvr>
                                      <p:tavLst>
                                        <p:tav tm="0">
                                          <p:val>
                                            <p:fltVal val="0"/>
                                          </p:val>
                                        </p:tav>
                                        <p:tav tm="100000">
                                          <p:val>
                                            <p:fltVal val="1"/>
                                          </p:val>
                                        </p:tav>
                                      </p:tavLst>
                                    </p:anim>
                                  </p:childTnLst>
                                </p:cTn>
                              </p:par>
                            </p:childTnLst>
                          </p:cTn>
                        </p:par>
                      </p:childTnLst>
                    </p:cTn>
                  </p:par>
                  <p:par>
                    <p:cTn id="46" fill="hold">
                      <p:stCondLst>
                        <p:cond delay="indefinite"/>
                      </p:stCondLst>
                      <p:childTnLst>
                        <p:par>
                          <p:cTn id="47" fill="hold">
                            <p:stCondLst>
                              <p:cond delay="0"/>
                            </p:stCondLst>
                            <p:childTnLst>
                              <p:par>
                                <p:cTn id="48" presetID="63" presetClass="entr" presetSubtype="0" fill="hold" nodeType="clickEffect">
                                  <p:stCondLst>
                                    <p:cond delay="0"/>
                                  </p:stCondLst>
                                  <p:childTnLst>
                                    <p:set>
                                      <p:cBhvr>
                                        <p:cTn id="49" dur="1" fill="hold">
                                          <p:stCondLst>
                                            <p:cond delay="0"/>
                                          </p:stCondLst>
                                        </p:cTn>
                                        <p:tgtEl>
                                          <p:spTgt spid="220"/>
                                        </p:tgtEl>
                                        <p:attrNameLst>
                                          <p:attrName>style.visibility</p:attrName>
                                        </p:attrNameLst>
                                      </p:cBhvr>
                                      <p:to>
                                        <p:strVal val="visible"/>
                                      </p:to>
                                    </p:set>
                                    <p:anim calcmode="lin" valueType="num">
                                      <p:cBhvr>
                                        <p:cTn id="50" dur="2000" fill="hold"/>
                                        <p:tgtEl>
                                          <p:spTgt spid="220"/>
                                        </p:tgtEl>
                                        <p:attrNameLst>
                                          <p:attrName>drawProgress</p:attrName>
                                        </p:attrNameLst>
                                      </p:cBhvr>
                                      <p:tavLst>
                                        <p:tav tm="0">
                                          <p:val>
                                            <p:fltVal val="0"/>
                                          </p:val>
                                        </p:tav>
                                        <p:tav tm="100000">
                                          <p:val>
                                            <p:fltVal val="1"/>
                                          </p:val>
                                        </p:tav>
                                      </p:tavLst>
                                    </p:anim>
                                  </p:childTnLst>
                                </p:cTn>
                              </p:par>
                            </p:childTnLst>
                          </p:cTn>
                        </p:par>
                        <p:par>
                          <p:cTn id="51" fill="hold">
                            <p:stCondLst>
                              <p:cond delay="2000"/>
                            </p:stCondLst>
                            <p:childTnLst>
                              <p:par>
                                <p:cTn id="52" presetID="63" presetClass="entr" presetSubtype="0" fill="hold" nodeType="afterEffect">
                                  <p:stCondLst>
                                    <p:cond delay="0"/>
                                  </p:stCondLst>
                                  <p:childTnLst>
                                    <p:set>
                                      <p:cBhvr>
                                        <p:cTn id="53" dur="1" fill="hold">
                                          <p:stCondLst>
                                            <p:cond delay="0"/>
                                          </p:stCondLst>
                                        </p:cTn>
                                        <p:tgtEl>
                                          <p:spTgt spid="36"/>
                                        </p:tgtEl>
                                        <p:attrNameLst>
                                          <p:attrName>style.visibility</p:attrName>
                                        </p:attrNameLst>
                                      </p:cBhvr>
                                      <p:to>
                                        <p:strVal val="visible"/>
                                      </p:to>
                                    </p:set>
                                    <p:anim calcmode="lin" valueType="num">
                                      <p:cBhvr>
                                        <p:cTn id="54" dur="2000" fill="hold"/>
                                        <p:tgtEl>
                                          <p:spTgt spid="36"/>
                                        </p:tgtEl>
                                        <p:attrNameLst>
                                          <p:attrName>drawProgress</p:attrName>
                                        </p:attrNameLst>
                                      </p:cBhvr>
                                      <p:tavLst>
                                        <p:tav tm="0">
                                          <p:val>
                                            <p:fltVal val="0"/>
                                          </p:val>
                                        </p:tav>
                                        <p:tav tm="100000">
                                          <p:val>
                                            <p:fltVal val="1"/>
                                          </p:val>
                                        </p:tav>
                                      </p:tavLst>
                                    </p:anim>
                                  </p:childTnLst>
                                </p:cTn>
                              </p:par>
                            </p:childTnLst>
                          </p:cTn>
                        </p:par>
                        <p:par>
                          <p:cTn id="55" fill="hold">
                            <p:stCondLst>
                              <p:cond delay="4000"/>
                            </p:stCondLst>
                            <p:childTnLst>
                              <p:par>
                                <p:cTn id="56" presetID="22" presetClass="entr" presetSubtype="8" fill="hold" nodeType="afterEffect">
                                  <p:stCondLst>
                                    <p:cond delay="0"/>
                                  </p:stCondLst>
                                  <p:childTnLst>
                                    <p:set>
                                      <p:cBhvr>
                                        <p:cTn id="57" dur="1" fill="hold">
                                          <p:stCondLst>
                                            <p:cond delay="0"/>
                                          </p:stCondLst>
                                        </p:cTn>
                                        <p:tgtEl>
                                          <p:spTgt spid="330"/>
                                        </p:tgtEl>
                                        <p:attrNameLst>
                                          <p:attrName>style.visibility</p:attrName>
                                        </p:attrNameLst>
                                      </p:cBhvr>
                                      <p:to>
                                        <p:strVal val="visible"/>
                                      </p:to>
                                    </p:set>
                                    <p:animEffect transition="in" filter="wipe(left)">
                                      <p:cBhvr>
                                        <p:cTn id="58" dur="500"/>
                                        <p:tgtEl>
                                          <p:spTgt spid="330"/>
                                        </p:tgtEl>
                                      </p:cBhvr>
                                    </p:animEffect>
                                  </p:childTnLst>
                                </p:cTn>
                              </p:par>
                              <p:par>
                                <p:cTn id="59" presetID="22" presetClass="entr" presetSubtype="8" fill="hold" nodeType="withEffect">
                                  <p:stCondLst>
                                    <p:cond delay="0"/>
                                  </p:stCondLst>
                                  <p:childTnLst>
                                    <p:set>
                                      <p:cBhvr>
                                        <p:cTn id="60" dur="1" fill="hold">
                                          <p:stCondLst>
                                            <p:cond delay="0"/>
                                          </p:stCondLst>
                                        </p:cTn>
                                        <p:tgtEl>
                                          <p:spTgt spid="335"/>
                                        </p:tgtEl>
                                        <p:attrNameLst>
                                          <p:attrName>style.visibility</p:attrName>
                                        </p:attrNameLst>
                                      </p:cBhvr>
                                      <p:to>
                                        <p:strVal val="visible"/>
                                      </p:to>
                                    </p:set>
                                    <p:animEffect transition="in" filter="wipe(left)">
                                      <p:cBhvr>
                                        <p:cTn id="61" dur="500"/>
                                        <p:tgtEl>
                                          <p:spTgt spid="335"/>
                                        </p:tgtEl>
                                      </p:cBhvr>
                                    </p:animEffect>
                                  </p:childTnLst>
                                </p:cTn>
                              </p:par>
                            </p:childTnLst>
                          </p:cTn>
                        </p:par>
                        <p:par>
                          <p:cTn id="62" fill="hold">
                            <p:stCondLst>
                              <p:cond delay="4500"/>
                            </p:stCondLst>
                            <p:childTnLst>
                              <p:par>
                                <p:cTn id="63" presetID="22" presetClass="entr" presetSubtype="8" fill="hold" grpId="0" nodeType="afterEffect">
                                  <p:stCondLst>
                                    <p:cond delay="0"/>
                                  </p:stCondLst>
                                  <p:childTnLst>
                                    <p:set>
                                      <p:cBhvr>
                                        <p:cTn id="64" dur="1" fill="hold">
                                          <p:stCondLst>
                                            <p:cond delay="0"/>
                                          </p:stCondLst>
                                        </p:cTn>
                                        <p:tgtEl>
                                          <p:spTgt spid="334"/>
                                        </p:tgtEl>
                                        <p:attrNameLst>
                                          <p:attrName>style.visibility</p:attrName>
                                        </p:attrNameLst>
                                      </p:cBhvr>
                                      <p:to>
                                        <p:strVal val="visible"/>
                                      </p:to>
                                    </p:set>
                                    <p:animEffect transition="in" filter="wipe(left)">
                                      <p:cBhvr>
                                        <p:cTn id="65" dur="2000"/>
                                        <p:tgtEl>
                                          <p:spTgt spid="334"/>
                                        </p:tgtEl>
                                      </p:cBhvr>
                                    </p:animEffect>
                                  </p:childTnLst>
                                </p:cTn>
                              </p:par>
                            </p:childTnLst>
                          </p:cTn>
                        </p:par>
                      </p:childTnLst>
                    </p:cTn>
                  </p:par>
                  <p:par>
                    <p:cTn id="66" fill="hold">
                      <p:stCondLst>
                        <p:cond delay="indefinite"/>
                      </p:stCondLst>
                      <p:childTnLst>
                        <p:par>
                          <p:cTn id="67" fill="hold">
                            <p:stCondLst>
                              <p:cond delay="0"/>
                            </p:stCondLst>
                            <p:childTnLst>
                              <p:par>
                                <p:cTn id="68" presetID="63" presetClass="entr" presetSubtype="0" fill="hold" nodeType="clickEffect">
                                  <p:stCondLst>
                                    <p:cond delay="0"/>
                                  </p:stCondLst>
                                  <p:childTnLst>
                                    <p:set>
                                      <p:cBhvr>
                                        <p:cTn id="69" dur="1" fill="hold">
                                          <p:stCondLst>
                                            <p:cond delay="0"/>
                                          </p:stCondLst>
                                        </p:cTn>
                                        <p:tgtEl>
                                          <p:spTgt spid="155"/>
                                        </p:tgtEl>
                                        <p:attrNameLst>
                                          <p:attrName>style.visibility</p:attrName>
                                        </p:attrNameLst>
                                      </p:cBhvr>
                                      <p:to>
                                        <p:strVal val="visible"/>
                                      </p:to>
                                    </p:set>
                                    <p:anim calcmode="lin" valueType="num">
                                      <p:cBhvr>
                                        <p:cTn id="70" dur="2000" fill="hold"/>
                                        <p:tgtEl>
                                          <p:spTgt spid="155"/>
                                        </p:tgtEl>
                                        <p:attrNameLst>
                                          <p:attrName>drawProgress</p:attrName>
                                        </p:attrNameLst>
                                      </p:cBhvr>
                                      <p:tavLst>
                                        <p:tav tm="0">
                                          <p:val>
                                            <p:fltVal val="0"/>
                                          </p:val>
                                        </p:tav>
                                        <p:tav tm="100000">
                                          <p:val>
                                            <p:fltVal val="1"/>
                                          </p:val>
                                        </p:tav>
                                      </p:tavLst>
                                    </p:anim>
                                  </p:childTnLst>
                                </p:cTn>
                              </p:par>
                            </p:childTnLst>
                          </p:cTn>
                        </p:par>
                        <p:par>
                          <p:cTn id="71" fill="hold">
                            <p:stCondLst>
                              <p:cond delay="2000"/>
                            </p:stCondLst>
                            <p:childTnLst>
                              <p:par>
                                <p:cTn id="72" presetID="22" presetClass="entr" presetSubtype="8" fill="hold" grpId="0" nodeType="afterEffect">
                                  <p:stCondLst>
                                    <p:cond delay="0"/>
                                  </p:stCondLst>
                                  <p:childTnLst>
                                    <p:set>
                                      <p:cBhvr>
                                        <p:cTn id="73" dur="1" fill="hold">
                                          <p:stCondLst>
                                            <p:cond delay="0"/>
                                          </p:stCondLst>
                                        </p:cTn>
                                        <p:tgtEl>
                                          <p:spTgt spid="351"/>
                                        </p:tgtEl>
                                        <p:attrNameLst>
                                          <p:attrName>style.visibility</p:attrName>
                                        </p:attrNameLst>
                                      </p:cBhvr>
                                      <p:to>
                                        <p:strVal val="visible"/>
                                      </p:to>
                                    </p:set>
                                    <p:animEffect transition="in" filter="wipe(left)">
                                      <p:cBhvr>
                                        <p:cTn id="74" dur="500"/>
                                        <p:tgtEl>
                                          <p:spTgt spid="351"/>
                                        </p:tgtEl>
                                      </p:cBhvr>
                                    </p:animEffect>
                                  </p:childTnLst>
                                </p:cTn>
                              </p:par>
                            </p:childTnLst>
                          </p:cTn>
                        </p:par>
                      </p:childTnLst>
                    </p:cTn>
                  </p:par>
                  <p:par>
                    <p:cTn id="75" fill="hold">
                      <p:stCondLst>
                        <p:cond delay="indefinite"/>
                      </p:stCondLst>
                      <p:childTnLst>
                        <p:par>
                          <p:cTn id="76" fill="hold">
                            <p:stCondLst>
                              <p:cond delay="0"/>
                            </p:stCondLst>
                            <p:childTnLst>
                              <p:par>
                                <p:cTn id="77" presetID="63" presetClass="entr" presetSubtype="0" fill="hold" nodeType="clickEffect">
                                  <p:stCondLst>
                                    <p:cond delay="0"/>
                                  </p:stCondLst>
                                  <p:childTnLst>
                                    <p:set>
                                      <p:cBhvr>
                                        <p:cTn id="78" dur="1" fill="hold">
                                          <p:stCondLst>
                                            <p:cond delay="0"/>
                                          </p:stCondLst>
                                        </p:cTn>
                                        <p:tgtEl>
                                          <p:spTgt spid="140"/>
                                        </p:tgtEl>
                                        <p:attrNameLst>
                                          <p:attrName>style.visibility</p:attrName>
                                        </p:attrNameLst>
                                      </p:cBhvr>
                                      <p:to>
                                        <p:strVal val="visible"/>
                                      </p:to>
                                    </p:set>
                                    <p:anim calcmode="lin" valueType="num">
                                      <p:cBhvr>
                                        <p:cTn id="79" dur="2000" fill="hold"/>
                                        <p:tgtEl>
                                          <p:spTgt spid="140"/>
                                        </p:tgtEl>
                                        <p:attrNameLst>
                                          <p:attrName>drawProgress</p:attrName>
                                        </p:attrNameLst>
                                      </p:cBhvr>
                                      <p:tavLst>
                                        <p:tav tm="0">
                                          <p:val>
                                            <p:fltVal val="0"/>
                                          </p:val>
                                        </p:tav>
                                        <p:tav tm="100000">
                                          <p:val>
                                            <p:fltVal val="1"/>
                                          </p:val>
                                        </p:tav>
                                      </p:tavLst>
                                    </p:anim>
                                  </p:childTnLst>
                                </p:cTn>
                              </p:par>
                            </p:childTnLst>
                          </p:cTn>
                        </p:par>
                        <p:par>
                          <p:cTn id="80" fill="hold">
                            <p:stCondLst>
                              <p:cond delay="2000"/>
                            </p:stCondLst>
                            <p:childTnLst>
                              <p:par>
                                <p:cTn id="81" presetID="22" presetClass="entr" presetSubtype="8" fill="hold" grpId="0" nodeType="afterEffect">
                                  <p:stCondLst>
                                    <p:cond delay="0"/>
                                  </p:stCondLst>
                                  <p:childTnLst>
                                    <p:set>
                                      <p:cBhvr>
                                        <p:cTn id="82" dur="1" fill="hold">
                                          <p:stCondLst>
                                            <p:cond delay="0"/>
                                          </p:stCondLst>
                                        </p:cTn>
                                        <p:tgtEl>
                                          <p:spTgt spid="40"/>
                                        </p:tgtEl>
                                        <p:attrNameLst>
                                          <p:attrName>style.visibility</p:attrName>
                                        </p:attrNameLst>
                                      </p:cBhvr>
                                      <p:to>
                                        <p:strVal val="visible"/>
                                      </p:to>
                                    </p:set>
                                    <p:animEffect transition="in" filter="wipe(left)">
                                      <p:cBhvr>
                                        <p:cTn id="8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 grpId="0"/>
      <p:bldP spid="40" grpId="0"/>
      <p:bldP spid="35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ttangolo 123">
            <a:extLst>
              <a:ext uri="{FF2B5EF4-FFF2-40B4-BE49-F238E27FC236}">
                <a16:creationId xmlns:a16="http://schemas.microsoft.com/office/drawing/2014/main" id="{11BCD9CC-6D1A-4C41-9E48-3AD87AE065EE}"/>
              </a:ext>
            </a:extLst>
          </p:cNvPr>
          <p:cNvSpPr/>
          <p:nvPr/>
        </p:nvSpPr>
        <p:spPr>
          <a:xfrm>
            <a:off x="4473571" y="2003228"/>
            <a:ext cx="2216165" cy="3173212"/>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nl-NL">
              <a:solidFill>
                <a:srgbClr val="E71224"/>
              </a:solidFill>
            </a:endParaRPr>
          </a:p>
        </p:txBody>
      </p:sp>
      <p:sp>
        <p:nvSpPr>
          <p:cNvPr id="158" name="Rettangolo 157">
            <a:extLst>
              <a:ext uri="{FF2B5EF4-FFF2-40B4-BE49-F238E27FC236}">
                <a16:creationId xmlns:a16="http://schemas.microsoft.com/office/drawing/2014/main" id="{03C15CC9-A480-4CA8-95BD-3CA49258670A}"/>
              </a:ext>
            </a:extLst>
          </p:cNvPr>
          <p:cNvSpPr/>
          <p:nvPr/>
        </p:nvSpPr>
        <p:spPr>
          <a:xfrm>
            <a:off x="4511232" y="2029358"/>
            <a:ext cx="2144075" cy="311282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8" name="Rettangolo">
            <a:extLst>
              <a:ext uri="{FF2B5EF4-FFF2-40B4-BE49-F238E27FC236}">
                <a16:creationId xmlns:a16="http://schemas.microsoft.com/office/drawing/2014/main" id="{D943E262-62D6-4521-9010-383A95C93273}"/>
              </a:ext>
            </a:extLst>
          </p:cNvPr>
          <p:cNvSpPr/>
          <p:nvPr/>
        </p:nvSpPr>
        <p:spPr>
          <a:xfrm>
            <a:off x="6436084" y="2361590"/>
            <a:ext cx="386631" cy="2286002"/>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9" name="Cerchio">
            <a:extLst>
              <a:ext uri="{FF2B5EF4-FFF2-40B4-BE49-F238E27FC236}">
                <a16:creationId xmlns:a16="http://schemas.microsoft.com/office/drawing/2014/main" id="{A808EDD7-7A7E-4DA6-9F72-4060B0680F34}"/>
              </a:ext>
            </a:extLst>
          </p:cNvPr>
          <p:cNvSpPr/>
          <p:nvPr/>
        </p:nvSpPr>
        <p:spPr>
          <a:xfrm>
            <a:off x="6474184" y="424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0" name=".…">
            <a:extLst>
              <a:ext uri="{FF2B5EF4-FFF2-40B4-BE49-F238E27FC236}">
                <a16:creationId xmlns:a16="http://schemas.microsoft.com/office/drawing/2014/main" id="{D47AFB21-A33B-43F4-9ABF-3DA92D71DED7}"/>
              </a:ext>
            </a:extLst>
          </p:cNvPr>
          <p:cNvSpPr txBox="1"/>
          <p:nvPr/>
        </p:nvSpPr>
        <p:spPr>
          <a:xfrm>
            <a:off x="6552160" y="3699847"/>
            <a:ext cx="220219" cy="51418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pPr algn="l">
              <a:lnSpc>
                <a:spcPct val="40000"/>
              </a:lnSpc>
              <a:defRPr sz="1500"/>
            </a:pPr>
            <a:r>
              <a:t>.</a:t>
            </a:r>
          </a:p>
          <a:p>
            <a:pPr algn="l">
              <a:lnSpc>
                <a:spcPct val="40000"/>
              </a:lnSpc>
              <a:defRPr sz="1500"/>
            </a:pPr>
            <a:r>
              <a:t>.</a:t>
            </a:r>
          </a:p>
          <a:p>
            <a:pPr algn="l">
              <a:lnSpc>
                <a:spcPct val="40000"/>
              </a:lnSpc>
              <a:defRPr sz="1500"/>
            </a:pPr>
            <a:r>
              <a:t>.</a:t>
            </a:r>
          </a:p>
        </p:txBody>
      </p:sp>
      <p:sp>
        <p:nvSpPr>
          <p:cNvPr id="91" name="Cerchio">
            <a:extLst>
              <a:ext uri="{FF2B5EF4-FFF2-40B4-BE49-F238E27FC236}">
                <a16:creationId xmlns:a16="http://schemas.microsoft.com/office/drawing/2014/main" id="{8F9FCA6A-AE20-4D17-8504-8A0E58A5C8A1}"/>
              </a:ext>
            </a:extLst>
          </p:cNvPr>
          <p:cNvSpPr/>
          <p:nvPr/>
        </p:nvSpPr>
        <p:spPr>
          <a:xfrm>
            <a:off x="6474184" y="3480968"/>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2" name="Cerchio">
            <a:extLst>
              <a:ext uri="{FF2B5EF4-FFF2-40B4-BE49-F238E27FC236}">
                <a16:creationId xmlns:a16="http://schemas.microsoft.com/office/drawing/2014/main" id="{5EA5DD6A-1DBB-4340-BAAB-A4CA6BFA122E}"/>
              </a:ext>
            </a:extLst>
          </p:cNvPr>
          <p:cNvSpPr/>
          <p:nvPr/>
        </p:nvSpPr>
        <p:spPr>
          <a:xfrm>
            <a:off x="6474184" y="297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3" name="Cerchio">
            <a:extLst>
              <a:ext uri="{FF2B5EF4-FFF2-40B4-BE49-F238E27FC236}">
                <a16:creationId xmlns:a16="http://schemas.microsoft.com/office/drawing/2014/main" id="{D639DAF6-494F-41BC-9F2E-DD9851E2FDE5}"/>
              </a:ext>
            </a:extLst>
          </p:cNvPr>
          <p:cNvSpPr/>
          <p:nvPr/>
        </p:nvSpPr>
        <p:spPr>
          <a:xfrm>
            <a:off x="6474184" y="2464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4" name="Gruppo 3">
            <a:extLst>
              <a:ext uri="{FF2B5EF4-FFF2-40B4-BE49-F238E27FC236}">
                <a16:creationId xmlns:a16="http://schemas.microsoft.com/office/drawing/2014/main" id="{D53FABA4-83A8-4ECD-9C55-62DA4DD66DE5}"/>
              </a:ext>
            </a:extLst>
          </p:cNvPr>
          <p:cNvGrpSpPr/>
          <p:nvPr/>
        </p:nvGrpSpPr>
        <p:grpSpPr>
          <a:xfrm>
            <a:off x="808370" y="1902908"/>
            <a:ext cx="4362386" cy="3445429"/>
            <a:chOff x="808370" y="1902908"/>
            <a:chExt cx="4362386" cy="3445429"/>
          </a:xfrm>
        </p:grpSpPr>
        <p:sp>
          <p:nvSpPr>
            <p:cNvPr id="27" name="Who was Galileo?">
              <a:extLst>
                <a:ext uri="{FF2B5EF4-FFF2-40B4-BE49-F238E27FC236}">
                  <a16:creationId xmlns:a16="http://schemas.microsoft.com/office/drawing/2014/main" id="{7021D5BF-E5EB-4197-B473-6D2665143E6F}"/>
                </a:ext>
              </a:extLst>
            </p:cNvPr>
            <p:cNvSpPr txBox="1"/>
            <p:nvPr/>
          </p:nvSpPr>
          <p:spPr>
            <a:xfrm>
              <a:off x="885850" y="1902908"/>
              <a:ext cx="3149965" cy="4103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sz="2000"/>
                <a:t>The chef </a:t>
              </a:r>
              <a:r>
                <a:rPr lang="it-IT" sz="2000" err="1"/>
                <a:t>cooks</a:t>
              </a:r>
              <a:r>
                <a:rPr lang="it-IT" sz="2000"/>
                <a:t> the good </a:t>
              </a:r>
              <a:r>
                <a:rPr lang="it-IT" sz="2000" err="1"/>
                <a:t>soup</a:t>
              </a:r>
              <a:endParaRPr sz="2000"/>
            </a:p>
          </p:txBody>
        </p:sp>
        <p:pic>
          <p:nvPicPr>
            <p:cNvPr id="55" name="scala-colori.jpg" descr="scala-colori.jpg">
              <a:extLst>
                <a:ext uri="{FF2B5EF4-FFF2-40B4-BE49-F238E27FC236}">
                  <a16:creationId xmlns:a16="http://schemas.microsoft.com/office/drawing/2014/main" id="{980157FF-40B2-4CCB-BFCF-7B6A5C6B34E7}"/>
                </a:ext>
              </a:extLst>
            </p:cNvPr>
            <p:cNvPicPr>
              <a:picLocks noChangeAspect="1"/>
            </p:cNvPicPr>
            <p:nvPr/>
          </p:nvPicPr>
          <p:blipFill>
            <a:blip r:embed="rId3"/>
            <a:stretch>
              <a:fillRect/>
            </a:stretch>
          </p:blipFill>
          <p:spPr>
            <a:xfrm>
              <a:off x="1168375" y="5132436"/>
              <a:ext cx="1866901" cy="215901"/>
            </a:xfrm>
            <a:prstGeom prst="rect">
              <a:avLst/>
            </a:prstGeom>
            <a:ln w="12700">
              <a:miter lim="400000"/>
            </a:ln>
          </p:spPr>
        </p:pic>
        <p:sp>
          <p:nvSpPr>
            <p:cNvPr id="3" name="Rettangolo 2">
              <a:extLst>
                <a:ext uri="{FF2B5EF4-FFF2-40B4-BE49-F238E27FC236}">
                  <a16:creationId xmlns:a16="http://schemas.microsoft.com/office/drawing/2014/main" id="{25A8B3B6-AD56-4BB5-8BFF-FCE53AD0A1F0}"/>
                </a:ext>
              </a:extLst>
            </p:cNvPr>
            <p:cNvSpPr/>
            <p:nvPr/>
          </p:nvSpPr>
          <p:spPr>
            <a:xfrm>
              <a:off x="808370" y="3837164"/>
              <a:ext cx="543739"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The</a:t>
              </a:r>
            </a:p>
          </p:txBody>
        </p:sp>
        <p:sp>
          <p:nvSpPr>
            <p:cNvPr id="283" name="Rettangolo 282">
              <a:extLst>
                <a:ext uri="{FF2B5EF4-FFF2-40B4-BE49-F238E27FC236}">
                  <a16:creationId xmlns:a16="http://schemas.microsoft.com/office/drawing/2014/main" id="{E6ACBABB-A941-4F6C-A9C3-4F77773DA673}"/>
                </a:ext>
              </a:extLst>
            </p:cNvPr>
            <p:cNvSpPr/>
            <p:nvPr/>
          </p:nvSpPr>
          <p:spPr>
            <a:xfrm>
              <a:off x="1367740" y="3837164"/>
              <a:ext cx="582211"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chef</a:t>
              </a:r>
            </a:p>
          </p:txBody>
        </p:sp>
        <p:sp>
          <p:nvSpPr>
            <p:cNvPr id="284" name="Rettangolo 283">
              <a:extLst>
                <a:ext uri="{FF2B5EF4-FFF2-40B4-BE49-F238E27FC236}">
                  <a16:creationId xmlns:a16="http://schemas.microsoft.com/office/drawing/2014/main" id="{A8D20ECF-12E7-40E5-A34D-8A18C19BC80D}"/>
                </a:ext>
              </a:extLst>
            </p:cNvPr>
            <p:cNvSpPr/>
            <p:nvPr/>
          </p:nvSpPr>
          <p:spPr>
            <a:xfrm>
              <a:off x="1998751" y="3829167"/>
              <a:ext cx="723275" cy="369332"/>
            </a:xfrm>
            <a:prstGeom prst="rect">
              <a:avLst/>
            </a:prstGeom>
          </p:spPr>
          <p:txBody>
            <a:bodyPr wrap="none">
              <a:spAutoFit/>
            </a:bodyPr>
            <a:lstStyle/>
            <a:p>
              <a:r>
                <a:rPr lang="it-IT" sz="1800" err="1">
                  <a:latin typeface="Times New Roman" panose="02020603050405020304" pitchFamily="18" charset="0"/>
                  <a:cs typeface="Times New Roman" panose="02020603050405020304" pitchFamily="18" charset="0"/>
                </a:rPr>
                <a:t>cooks</a:t>
              </a:r>
              <a:endParaRPr lang="it-IT" sz="1800">
                <a:latin typeface="Times New Roman" panose="02020603050405020304" pitchFamily="18" charset="0"/>
                <a:cs typeface="Times New Roman" panose="02020603050405020304" pitchFamily="18" charset="0"/>
              </a:endParaRPr>
            </a:p>
          </p:txBody>
        </p:sp>
        <p:sp>
          <p:nvSpPr>
            <p:cNvPr id="285" name="Rettangolo 284">
              <a:extLst>
                <a:ext uri="{FF2B5EF4-FFF2-40B4-BE49-F238E27FC236}">
                  <a16:creationId xmlns:a16="http://schemas.microsoft.com/office/drawing/2014/main" id="{EFDCC915-2E25-469E-B6D4-49947C50C209}"/>
                </a:ext>
              </a:extLst>
            </p:cNvPr>
            <p:cNvSpPr/>
            <p:nvPr/>
          </p:nvSpPr>
          <p:spPr>
            <a:xfrm>
              <a:off x="2769575" y="4328200"/>
              <a:ext cx="466794"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the</a:t>
              </a:r>
            </a:p>
          </p:txBody>
        </p:sp>
        <p:sp>
          <p:nvSpPr>
            <p:cNvPr id="286" name="Rettangolo 285">
              <a:extLst>
                <a:ext uri="{FF2B5EF4-FFF2-40B4-BE49-F238E27FC236}">
                  <a16:creationId xmlns:a16="http://schemas.microsoft.com/office/drawing/2014/main" id="{3860C06E-5BD4-4DBB-8EDC-C33F764126B0}"/>
                </a:ext>
              </a:extLst>
            </p:cNvPr>
            <p:cNvSpPr/>
            <p:nvPr/>
          </p:nvSpPr>
          <p:spPr>
            <a:xfrm>
              <a:off x="3196621" y="4328200"/>
              <a:ext cx="646331"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good</a:t>
              </a:r>
            </a:p>
          </p:txBody>
        </p:sp>
        <p:sp>
          <p:nvSpPr>
            <p:cNvPr id="287" name="Rettangolo 286">
              <a:extLst>
                <a:ext uri="{FF2B5EF4-FFF2-40B4-BE49-F238E27FC236}">
                  <a16:creationId xmlns:a16="http://schemas.microsoft.com/office/drawing/2014/main" id="{09E028E3-72AE-46F3-91A2-C1788ECFA14C}"/>
                </a:ext>
              </a:extLst>
            </p:cNvPr>
            <p:cNvSpPr/>
            <p:nvPr/>
          </p:nvSpPr>
          <p:spPr>
            <a:xfrm>
              <a:off x="3838180" y="4328200"/>
              <a:ext cx="620683" cy="369332"/>
            </a:xfrm>
            <a:prstGeom prst="rect">
              <a:avLst/>
            </a:prstGeom>
          </p:spPr>
          <p:txBody>
            <a:bodyPr wrap="none">
              <a:spAutoFit/>
            </a:bodyPr>
            <a:lstStyle/>
            <a:p>
              <a:r>
                <a:rPr lang="it-IT" sz="1800" err="1">
                  <a:latin typeface="Times New Roman" panose="02020603050405020304" pitchFamily="18" charset="0"/>
                  <a:cs typeface="Times New Roman" panose="02020603050405020304" pitchFamily="18" charset="0"/>
                </a:rPr>
                <a:t>soup</a:t>
              </a:r>
              <a:endParaRPr lang="it-IT" sz="1800">
                <a:latin typeface="Times New Roman" panose="02020603050405020304" pitchFamily="18" charset="0"/>
                <a:cs typeface="Times New Roman" panose="02020603050405020304" pitchFamily="18" charset="0"/>
              </a:endParaRPr>
            </a:p>
          </p:txBody>
        </p:sp>
        <p:sp>
          <p:nvSpPr>
            <p:cNvPr id="288" name="Rettangolo 287">
              <a:extLst>
                <a:ext uri="{FF2B5EF4-FFF2-40B4-BE49-F238E27FC236}">
                  <a16:creationId xmlns:a16="http://schemas.microsoft.com/office/drawing/2014/main" id="{5205B468-C69F-4AAD-B37F-B9BF8F8BE047}"/>
                </a:ext>
              </a:extLst>
            </p:cNvPr>
            <p:cNvSpPr/>
            <p:nvPr/>
          </p:nvSpPr>
          <p:spPr>
            <a:xfrm>
              <a:off x="1934399" y="2322921"/>
              <a:ext cx="312906"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S</a:t>
              </a:r>
            </a:p>
          </p:txBody>
        </p:sp>
        <p:sp>
          <p:nvSpPr>
            <p:cNvPr id="289" name="Rettangolo 288">
              <a:extLst>
                <a:ext uri="{FF2B5EF4-FFF2-40B4-BE49-F238E27FC236}">
                  <a16:creationId xmlns:a16="http://schemas.microsoft.com/office/drawing/2014/main" id="{0BC9FA3A-11AD-4A51-9437-E29C0FC75EC1}"/>
                </a:ext>
              </a:extLst>
            </p:cNvPr>
            <p:cNvSpPr/>
            <p:nvPr/>
          </p:nvSpPr>
          <p:spPr>
            <a:xfrm>
              <a:off x="2552208" y="2808507"/>
              <a:ext cx="47961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VP</a:t>
              </a:r>
            </a:p>
          </p:txBody>
        </p:sp>
        <p:sp>
          <p:nvSpPr>
            <p:cNvPr id="290" name="Rettangolo 289">
              <a:extLst>
                <a:ext uri="{FF2B5EF4-FFF2-40B4-BE49-F238E27FC236}">
                  <a16:creationId xmlns:a16="http://schemas.microsoft.com/office/drawing/2014/main" id="{67ED7A88-1B02-4115-82BE-12C780842759}"/>
                </a:ext>
              </a:extLst>
            </p:cNvPr>
            <p:cNvSpPr/>
            <p:nvPr/>
          </p:nvSpPr>
          <p:spPr>
            <a:xfrm>
              <a:off x="1187944" y="2808507"/>
              <a:ext cx="47961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NP</a:t>
              </a:r>
            </a:p>
          </p:txBody>
        </p:sp>
        <p:sp>
          <p:nvSpPr>
            <p:cNvPr id="291" name="Rettangolo 290">
              <a:extLst>
                <a:ext uri="{FF2B5EF4-FFF2-40B4-BE49-F238E27FC236}">
                  <a16:creationId xmlns:a16="http://schemas.microsoft.com/office/drawing/2014/main" id="{56C95F01-0B49-4FEC-83B0-3BA9EABD8CA4}"/>
                </a:ext>
              </a:extLst>
            </p:cNvPr>
            <p:cNvSpPr/>
            <p:nvPr/>
          </p:nvSpPr>
          <p:spPr>
            <a:xfrm>
              <a:off x="911763" y="3277234"/>
              <a:ext cx="35137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D</a:t>
              </a:r>
            </a:p>
          </p:txBody>
        </p:sp>
        <p:sp>
          <p:nvSpPr>
            <p:cNvPr id="292" name="Rettangolo 291">
              <a:extLst>
                <a:ext uri="{FF2B5EF4-FFF2-40B4-BE49-F238E27FC236}">
                  <a16:creationId xmlns:a16="http://schemas.microsoft.com/office/drawing/2014/main" id="{6EDC047E-1D13-4BE2-B794-C88B521E2357}"/>
                </a:ext>
              </a:extLst>
            </p:cNvPr>
            <p:cNvSpPr/>
            <p:nvPr/>
          </p:nvSpPr>
          <p:spPr>
            <a:xfrm>
              <a:off x="1494954" y="3288398"/>
              <a:ext cx="35137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N</a:t>
              </a:r>
            </a:p>
          </p:txBody>
        </p:sp>
        <p:sp>
          <p:nvSpPr>
            <p:cNvPr id="293" name="Rettangolo 292">
              <a:extLst>
                <a:ext uri="{FF2B5EF4-FFF2-40B4-BE49-F238E27FC236}">
                  <a16:creationId xmlns:a16="http://schemas.microsoft.com/office/drawing/2014/main" id="{E91D8CFF-A842-4333-8F0D-33083ABD8348}"/>
                </a:ext>
              </a:extLst>
            </p:cNvPr>
            <p:cNvSpPr/>
            <p:nvPr/>
          </p:nvSpPr>
          <p:spPr>
            <a:xfrm>
              <a:off x="2182381" y="3288398"/>
              <a:ext cx="35137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V</a:t>
              </a:r>
            </a:p>
          </p:txBody>
        </p:sp>
        <p:sp>
          <p:nvSpPr>
            <p:cNvPr id="294" name="Rettangolo 293">
              <a:extLst>
                <a:ext uri="{FF2B5EF4-FFF2-40B4-BE49-F238E27FC236}">
                  <a16:creationId xmlns:a16="http://schemas.microsoft.com/office/drawing/2014/main" id="{7272D26B-3EEF-44EA-8C16-911CD615C267}"/>
                </a:ext>
              </a:extLst>
            </p:cNvPr>
            <p:cNvSpPr/>
            <p:nvPr/>
          </p:nvSpPr>
          <p:spPr>
            <a:xfrm>
              <a:off x="3327262" y="3288398"/>
              <a:ext cx="47961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NP</a:t>
              </a:r>
            </a:p>
          </p:txBody>
        </p:sp>
        <p:sp>
          <p:nvSpPr>
            <p:cNvPr id="295" name="Rettangolo 294">
              <a:extLst>
                <a:ext uri="{FF2B5EF4-FFF2-40B4-BE49-F238E27FC236}">
                  <a16:creationId xmlns:a16="http://schemas.microsoft.com/office/drawing/2014/main" id="{62B8C09B-E0DE-40B2-A2BC-0B18AEECADFD}"/>
                </a:ext>
              </a:extLst>
            </p:cNvPr>
            <p:cNvSpPr/>
            <p:nvPr/>
          </p:nvSpPr>
          <p:spPr>
            <a:xfrm>
              <a:off x="2822677" y="3824860"/>
              <a:ext cx="35137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D</a:t>
              </a:r>
            </a:p>
          </p:txBody>
        </p:sp>
        <p:sp>
          <p:nvSpPr>
            <p:cNvPr id="296" name="Rettangolo 295">
              <a:extLst>
                <a:ext uri="{FF2B5EF4-FFF2-40B4-BE49-F238E27FC236}">
                  <a16:creationId xmlns:a16="http://schemas.microsoft.com/office/drawing/2014/main" id="{82B40DEC-637F-45B4-B8E6-8570D718ADCD}"/>
                </a:ext>
              </a:extLst>
            </p:cNvPr>
            <p:cNvSpPr/>
            <p:nvPr/>
          </p:nvSpPr>
          <p:spPr>
            <a:xfrm>
              <a:off x="3385309" y="3824860"/>
              <a:ext cx="274434"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J</a:t>
              </a:r>
            </a:p>
          </p:txBody>
        </p:sp>
        <p:sp>
          <p:nvSpPr>
            <p:cNvPr id="297" name="Rettangolo 296">
              <a:extLst>
                <a:ext uri="{FF2B5EF4-FFF2-40B4-BE49-F238E27FC236}">
                  <a16:creationId xmlns:a16="http://schemas.microsoft.com/office/drawing/2014/main" id="{51FB218E-0809-4DF5-8B53-2A2C2C01E17A}"/>
                </a:ext>
              </a:extLst>
            </p:cNvPr>
            <p:cNvSpPr/>
            <p:nvPr/>
          </p:nvSpPr>
          <p:spPr>
            <a:xfrm>
              <a:off x="3985823" y="3824860"/>
              <a:ext cx="35137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N</a:t>
              </a:r>
            </a:p>
          </p:txBody>
        </p:sp>
        <p:cxnSp>
          <p:nvCxnSpPr>
            <p:cNvPr id="30" name="Connettore diritto 29">
              <a:extLst>
                <a:ext uri="{FF2B5EF4-FFF2-40B4-BE49-F238E27FC236}">
                  <a16:creationId xmlns:a16="http://schemas.microsoft.com/office/drawing/2014/main" id="{489E3DE3-1F22-464C-BAC0-FE14C4E9D49B}"/>
                </a:ext>
              </a:extLst>
            </p:cNvPr>
            <p:cNvCxnSpPr>
              <a:cxnSpLocks/>
              <a:stCxn id="288" idx="2"/>
              <a:endCxn id="290" idx="0"/>
            </p:cNvCxnSpPr>
            <p:nvPr/>
          </p:nvCxnSpPr>
          <p:spPr>
            <a:xfrm flipH="1">
              <a:off x="1427753" y="2692253"/>
              <a:ext cx="663099"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Connettore diritto 297">
              <a:extLst>
                <a:ext uri="{FF2B5EF4-FFF2-40B4-BE49-F238E27FC236}">
                  <a16:creationId xmlns:a16="http://schemas.microsoft.com/office/drawing/2014/main" id="{003CC8B8-C294-415E-8C88-D6FE282F95FE}"/>
                </a:ext>
              </a:extLst>
            </p:cNvPr>
            <p:cNvCxnSpPr>
              <a:cxnSpLocks/>
              <a:stCxn id="288" idx="2"/>
              <a:endCxn id="289" idx="0"/>
            </p:cNvCxnSpPr>
            <p:nvPr/>
          </p:nvCxnSpPr>
          <p:spPr>
            <a:xfrm>
              <a:off x="2090852" y="2692253"/>
              <a:ext cx="701165"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Connettore diritto 298">
              <a:extLst>
                <a:ext uri="{FF2B5EF4-FFF2-40B4-BE49-F238E27FC236}">
                  <a16:creationId xmlns:a16="http://schemas.microsoft.com/office/drawing/2014/main" id="{F936944D-B54E-4405-BDCB-43547DEF1EE6}"/>
                </a:ext>
              </a:extLst>
            </p:cNvPr>
            <p:cNvCxnSpPr>
              <a:cxnSpLocks/>
              <a:stCxn id="290" idx="2"/>
              <a:endCxn id="291" idx="0"/>
            </p:cNvCxnSpPr>
            <p:nvPr/>
          </p:nvCxnSpPr>
          <p:spPr>
            <a:xfrm flipH="1">
              <a:off x="1087452" y="3177839"/>
              <a:ext cx="340301" cy="993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Connettore diritto 301">
              <a:extLst>
                <a:ext uri="{FF2B5EF4-FFF2-40B4-BE49-F238E27FC236}">
                  <a16:creationId xmlns:a16="http://schemas.microsoft.com/office/drawing/2014/main" id="{0AC3F976-D771-45A0-9854-FAFA4454F0E6}"/>
                </a:ext>
              </a:extLst>
            </p:cNvPr>
            <p:cNvCxnSpPr>
              <a:cxnSpLocks/>
              <a:stCxn id="292" idx="0"/>
              <a:endCxn id="290" idx="2"/>
            </p:cNvCxnSpPr>
            <p:nvPr/>
          </p:nvCxnSpPr>
          <p:spPr>
            <a:xfrm flipH="1" flipV="1">
              <a:off x="1427753" y="3177839"/>
              <a:ext cx="242890"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Connettore diritto 311">
              <a:extLst>
                <a:ext uri="{FF2B5EF4-FFF2-40B4-BE49-F238E27FC236}">
                  <a16:creationId xmlns:a16="http://schemas.microsoft.com/office/drawing/2014/main" id="{FA7FB9C2-855F-4CBA-89B8-366082B1C37C}"/>
                </a:ext>
              </a:extLst>
            </p:cNvPr>
            <p:cNvCxnSpPr>
              <a:cxnSpLocks/>
              <a:stCxn id="293" idx="0"/>
              <a:endCxn id="289" idx="2"/>
            </p:cNvCxnSpPr>
            <p:nvPr/>
          </p:nvCxnSpPr>
          <p:spPr>
            <a:xfrm flipV="1">
              <a:off x="2358070" y="3177839"/>
              <a:ext cx="433947"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Connettore diritto 315">
              <a:extLst>
                <a:ext uri="{FF2B5EF4-FFF2-40B4-BE49-F238E27FC236}">
                  <a16:creationId xmlns:a16="http://schemas.microsoft.com/office/drawing/2014/main" id="{D987C8C1-6479-4367-80F3-08940A44F837}"/>
                </a:ext>
              </a:extLst>
            </p:cNvPr>
            <p:cNvCxnSpPr>
              <a:cxnSpLocks/>
              <a:stCxn id="294" idx="0"/>
              <a:endCxn id="289" idx="2"/>
            </p:cNvCxnSpPr>
            <p:nvPr/>
          </p:nvCxnSpPr>
          <p:spPr>
            <a:xfrm flipH="1" flipV="1">
              <a:off x="2792017" y="3177839"/>
              <a:ext cx="775054"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Connettore diritto 318">
              <a:extLst>
                <a:ext uri="{FF2B5EF4-FFF2-40B4-BE49-F238E27FC236}">
                  <a16:creationId xmlns:a16="http://schemas.microsoft.com/office/drawing/2014/main" id="{96939567-4FC2-4370-A0F1-67DDC74C696C}"/>
                </a:ext>
              </a:extLst>
            </p:cNvPr>
            <p:cNvCxnSpPr>
              <a:cxnSpLocks/>
              <a:stCxn id="294" idx="2"/>
              <a:endCxn id="295" idx="0"/>
            </p:cNvCxnSpPr>
            <p:nvPr/>
          </p:nvCxnSpPr>
          <p:spPr>
            <a:xfrm flipH="1">
              <a:off x="2998366" y="3657730"/>
              <a:ext cx="568705"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8" name="Connettore diritto 327">
              <a:extLst>
                <a:ext uri="{FF2B5EF4-FFF2-40B4-BE49-F238E27FC236}">
                  <a16:creationId xmlns:a16="http://schemas.microsoft.com/office/drawing/2014/main" id="{12E1F30A-2FD7-4C07-86E8-EEC25779325D}"/>
                </a:ext>
              </a:extLst>
            </p:cNvPr>
            <p:cNvCxnSpPr>
              <a:cxnSpLocks/>
              <a:stCxn id="294" idx="2"/>
              <a:endCxn id="296" idx="0"/>
            </p:cNvCxnSpPr>
            <p:nvPr/>
          </p:nvCxnSpPr>
          <p:spPr>
            <a:xfrm flipH="1">
              <a:off x="3522526" y="3657730"/>
              <a:ext cx="44545"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Connettore diritto 330">
              <a:extLst>
                <a:ext uri="{FF2B5EF4-FFF2-40B4-BE49-F238E27FC236}">
                  <a16:creationId xmlns:a16="http://schemas.microsoft.com/office/drawing/2014/main" id="{D442EE55-0265-4030-A5AB-411DE818E1D6}"/>
                </a:ext>
              </a:extLst>
            </p:cNvPr>
            <p:cNvCxnSpPr>
              <a:cxnSpLocks/>
              <a:stCxn id="294" idx="2"/>
              <a:endCxn id="297" idx="0"/>
            </p:cNvCxnSpPr>
            <p:nvPr/>
          </p:nvCxnSpPr>
          <p:spPr>
            <a:xfrm>
              <a:off x="3567071" y="3657730"/>
              <a:ext cx="594441"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Connettore diritto 339">
              <a:extLst>
                <a:ext uri="{FF2B5EF4-FFF2-40B4-BE49-F238E27FC236}">
                  <a16:creationId xmlns:a16="http://schemas.microsoft.com/office/drawing/2014/main" id="{F751F056-2073-4034-84EC-D8C55831253C}"/>
                </a:ext>
              </a:extLst>
            </p:cNvPr>
            <p:cNvCxnSpPr>
              <a:cxnSpLocks/>
              <a:stCxn id="295" idx="2"/>
              <a:endCxn id="285" idx="0"/>
            </p:cNvCxnSpPr>
            <p:nvPr/>
          </p:nvCxnSpPr>
          <p:spPr>
            <a:xfrm>
              <a:off x="2998366" y="4194192"/>
              <a:ext cx="4606"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Connettore diritto 342">
              <a:extLst>
                <a:ext uri="{FF2B5EF4-FFF2-40B4-BE49-F238E27FC236}">
                  <a16:creationId xmlns:a16="http://schemas.microsoft.com/office/drawing/2014/main" id="{2C4956AC-F077-4878-A296-994D5DB069AB}"/>
                </a:ext>
              </a:extLst>
            </p:cNvPr>
            <p:cNvCxnSpPr>
              <a:cxnSpLocks/>
              <a:stCxn id="296" idx="2"/>
              <a:endCxn id="286" idx="0"/>
            </p:cNvCxnSpPr>
            <p:nvPr/>
          </p:nvCxnSpPr>
          <p:spPr>
            <a:xfrm flipH="1">
              <a:off x="3519787" y="4194192"/>
              <a:ext cx="2739"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Connettore diritto 345">
              <a:extLst>
                <a:ext uri="{FF2B5EF4-FFF2-40B4-BE49-F238E27FC236}">
                  <a16:creationId xmlns:a16="http://schemas.microsoft.com/office/drawing/2014/main" id="{764ED0F1-B1BB-4C57-899C-B90A57DF49E1}"/>
                </a:ext>
              </a:extLst>
            </p:cNvPr>
            <p:cNvCxnSpPr>
              <a:cxnSpLocks/>
              <a:stCxn id="297" idx="2"/>
              <a:endCxn id="287" idx="0"/>
            </p:cNvCxnSpPr>
            <p:nvPr/>
          </p:nvCxnSpPr>
          <p:spPr>
            <a:xfrm flipH="1">
              <a:off x="4148522" y="4194192"/>
              <a:ext cx="12990"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Connettore diritto 348">
              <a:extLst>
                <a:ext uri="{FF2B5EF4-FFF2-40B4-BE49-F238E27FC236}">
                  <a16:creationId xmlns:a16="http://schemas.microsoft.com/office/drawing/2014/main" id="{6F41B2F8-9E32-4856-BF0F-49E33DBC68F6}"/>
                </a:ext>
              </a:extLst>
            </p:cNvPr>
            <p:cNvCxnSpPr>
              <a:cxnSpLocks/>
              <a:stCxn id="293" idx="2"/>
              <a:endCxn id="284" idx="0"/>
            </p:cNvCxnSpPr>
            <p:nvPr/>
          </p:nvCxnSpPr>
          <p:spPr>
            <a:xfrm>
              <a:off x="2358070" y="3657730"/>
              <a:ext cx="2319" cy="171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Connettore diritto 351">
              <a:extLst>
                <a:ext uri="{FF2B5EF4-FFF2-40B4-BE49-F238E27FC236}">
                  <a16:creationId xmlns:a16="http://schemas.microsoft.com/office/drawing/2014/main" id="{87B8367E-B019-4C6C-B67A-F90B2765417A}"/>
                </a:ext>
              </a:extLst>
            </p:cNvPr>
            <p:cNvCxnSpPr>
              <a:cxnSpLocks/>
              <a:stCxn id="292" idx="2"/>
              <a:endCxn id="283" idx="0"/>
            </p:cNvCxnSpPr>
            <p:nvPr/>
          </p:nvCxnSpPr>
          <p:spPr>
            <a:xfrm flipH="1">
              <a:off x="1658846" y="3657730"/>
              <a:ext cx="11797" cy="1794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Connettore diritto 354">
              <a:extLst>
                <a:ext uri="{FF2B5EF4-FFF2-40B4-BE49-F238E27FC236}">
                  <a16:creationId xmlns:a16="http://schemas.microsoft.com/office/drawing/2014/main" id="{C903B0AB-2702-452D-9D48-D3A652853402}"/>
                </a:ext>
              </a:extLst>
            </p:cNvPr>
            <p:cNvCxnSpPr>
              <a:cxnSpLocks/>
              <a:stCxn id="291" idx="2"/>
              <a:endCxn id="3" idx="0"/>
            </p:cNvCxnSpPr>
            <p:nvPr/>
          </p:nvCxnSpPr>
          <p:spPr>
            <a:xfrm flipH="1">
              <a:off x="1080240" y="3646566"/>
              <a:ext cx="7212" cy="1905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8" name="Input penna 7">
                  <a:extLst>
                    <a:ext uri="{FF2B5EF4-FFF2-40B4-BE49-F238E27FC236}">
                      <a16:creationId xmlns:a16="http://schemas.microsoft.com/office/drawing/2014/main" id="{20EDCCAC-C2F1-4439-A9A4-7A75CA93DF92}"/>
                    </a:ext>
                  </a:extLst>
                </p14:cNvPr>
                <p14:cNvContentPartPr/>
                <p14:nvPr/>
              </p14:nvContentPartPr>
              <p14:xfrm>
                <a:off x="4476955" y="2053988"/>
                <a:ext cx="20520" cy="28080"/>
              </p14:xfrm>
            </p:contentPart>
          </mc:Choice>
          <mc:Fallback xmlns="">
            <p:pic>
              <p:nvPicPr>
                <p:cNvPr id="8" name="Input penna 7">
                  <a:extLst>
                    <a:ext uri="{FF2B5EF4-FFF2-40B4-BE49-F238E27FC236}">
                      <a16:creationId xmlns:a16="http://schemas.microsoft.com/office/drawing/2014/main" id="{20EDCCAC-C2F1-4439-A9A4-7A75CA93DF92}"/>
                    </a:ext>
                  </a:extLst>
                </p:cNvPr>
                <p:cNvPicPr/>
                <p:nvPr/>
              </p:nvPicPr>
              <p:blipFill>
                <a:blip r:embed="rId7"/>
                <a:stretch>
                  <a:fillRect/>
                </a:stretch>
              </p:blipFill>
              <p:spPr>
                <a:xfrm>
                  <a:off x="4440312" y="2017520"/>
                  <a:ext cx="93439" cy="100650"/>
                </a:xfrm>
                <a:prstGeom prst="rect">
                  <a:avLst/>
                </a:prstGeom>
              </p:spPr>
            </p:pic>
          </mc:Fallback>
        </mc:AlternateContent>
        <p:sp>
          <p:nvSpPr>
            <p:cNvPr id="11" name="Rettangolo 10">
              <a:extLst>
                <a:ext uri="{FF2B5EF4-FFF2-40B4-BE49-F238E27FC236}">
                  <a16:creationId xmlns:a16="http://schemas.microsoft.com/office/drawing/2014/main" id="{C0DDABB3-3225-4CCC-B728-BC7F395D9F32}"/>
                </a:ext>
              </a:extLst>
            </p:cNvPr>
            <p:cNvSpPr/>
            <p:nvPr/>
          </p:nvSpPr>
          <p:spPr>
            <a:xfrm>
              <a:off x="4792057" y="2635408"/>
              <a:ext cx="311304" cy="338554"/>
            </a:xfrm>
            <a:prstGeom prst="rect">
              <a:avLst/>
            </a:prstGeom>
          </p:spPr>
          <p:txBody>
            <a:bodyPr wrap="square">
              <a:spAutoFit/>
            </a:bodyPr>
            <a:lstStyle/>
            <a:p>
              <a:r>
                <a:rPr lang="en-US" sz="1600" b="1"/>
                <a:t>K</a:t>
              </a:r>
              <a:endParaRPr lang="it-IT" sz="1600"/>
            </a:p>
          </p:txBody>
        </p:sp>
        <p:sp>
          <p:nvSpPr>
            <p:cNvPr id="12" name="Rettangolo 11">
              <a:extLst>
                <a:ext uri="{FF2B5EF4-FFF2-40B4-BE49-F238E27FC236}">
                  <a16:creationId xmlns:a16="http://schemas.microsoft.com/office/drawing/2014/main" id="{22C17FF7-71E7-419B-9400-779961B658FC}"/>
                </a:ext>
              </a:extLst>
            </p:cNvPr>
            <p:cNvSpPr/>
            <p:nvPr/>
          </p:nvSpPr>
          <p:spPr>
            <a:xfrm>
              <a:off x="4792976" y="2897098"/>
              <a:ext cx="320922" cy="338554"/>
            </a:xfrm>
            <a:prstGeom prst="rect">
              <a:avLst/>
            </a:prstGeom>
          </p:spPr>
          <p:txBody>
            <a:bodyPr wrap="none">
              <a:spAutoFit/>
            </a:bodyPr>
            <a:lstStyle/>
            <a:p>
              <a:r>
                <a:rPr lang="en-US" sz="1600" b="1"/>
                <a:t>E</a:t>
              </a:r>
              <a:endParaRPr lang="it-IT" sz="1600"/>
            </a:p>
          </p:txBody>
        </p:sp>
        <p:sp>
          <p:nvSpPr>
            <p:cNvPr id="13" name="Rettangolo 12">
              <a:extLst>
                <a:ext uri="{FF2B5EF4-FFF2-40B4-BE49-F238E27FC236}">
                  <a16:creationId xmlns:a16="http://schemas.microsoft.com/office/drawing/2014/main" id="{ED1B7BF9-B205-4778-A030-22F6F4DEFD42}"/>
                </a:ext>
              </a:extLst>
            </p:cNvPr>
            <p:cNvSpPr/>
            <p:nvPr/>
          </p:nvSpPr>
          <p:spPr>
            <a:xfrm>
              <a:off x="4792239" y="3160334"/>
              <a:ext cx="332142" cy="338554"/>
            </a:xfrm>
            <a:prstGeom prst="rect">
              <a:avLst/>
            </a:prstGeom>
          </p:spPr>
          <p:txBody>
            <a:bodyPr wrap="none">
              <a:spAutoFit/>
            </a:bodyPr>
            <a:lstStyle/>
            <a:p>
              <a:r>
                <a:rPr lang="en-US" sz="1600" b="1"/>
                <a:t>R</a:t>
              </a:r>
              <a:endParaRPr lang="it-IT" sz="1600"/>
            </a:p>
          </p:txBody>
        </p:sp>
        <p:sp>
          <p:nvSpPr>
            <p:cNvPr id="14" name="Rettangolo 13">
              <a:extLst>
                <a:ext uri="{FF2B5EF4-FFF2-40B4-BE49-F238E27FC236}">
                  <a16:creationId xmlns:a16="http://schemas.microsoft.com/office/drawing/2014/main" id="{BE8BFCB1-A133-4AC7-9819-2AAB1D947F62}"/>
                </a:ext>
              </a:extLst>
            </p:cNvPr>
            <p:cNvSpPr/>
            <p:nvPr/>
          </p:nvSpPr>
          <p:spPr>
            <a:xfrm>
              <a:off x="4792126" y="3422507"/>
              <a:ext cx="378630" cy="338554"/>
            </a:xfrm>
            <a:prstGeom prst="rect">
              <a:avLst/>
            </a:prstGeom>
          </p:spPr>
          <p:txBody>
            <a:bodyPr wrap="none">
              <a:spAutoFit/>
            </a:bodyPr>
            <a:lstStyle/>
            <a:p>
              <a:r>
                <a:rPr lang="en-US" sz="1600" b="1"/>
                <a:t>M</a:t>
              </a:r>
              <a:endParaRPr lang="it-IT" sz="1600"/>
            </a:p>
          </p:txBody>
        </p:sp>
        <p:sp>
          <p:nvSpPr>
            <p:cNvPr id="16" name="Rettangolo 15">
              <a:extLst>
                <a:ext uri="{FF2B5EF4-FFF2-40B4-BE49-F238E27FC236}">
                  <a16:creationId xmlns:a16="http://schemas.microsoft.com/office/drawing/2014/main" id="{76ACB289-EEB4-422F-A33E-EB66CDFA88BE}"/>
                </a:ext>
              </a:extLst>
            </p:cNvPr>
            <p:cNvSpPr/>
            <p:nvPr/>
          </p:nvSpPr>
          <p:spPr>
            <a:xfrm>
              <a:off x="4792932" y="3711475"/>
              <a:ext cx="264816" cy="338554"/>
            </a:xfrm>
            <a:prstGeom prst="rect">
              <a:avLst/>
            </a:prstGeom>
          </p:spPr>
          <p:txBody>
            <a:bodyPr wrap="none">
              <a:spAutoFit/>
            </a:bodyPr>
            <a:lstStyle/>
            <a:p>
              <a:r>
                <a:rPr lang="en-US" sz="1600" b="1"/>
                <a:t>I</a:t>
              </a:r>
              <a:endParaRPr lang="it-IT" sz="1600"/>
            </a:p>
          </p:txBody>
        </p:sp>
        <p:sp>
          <p:nvSpPr>
            <p:cNvPr id="17" name="Rettangolo 16">
              <a:extLst>
                <a:ext uri="{FF2B5EF4-FFF2-40B4-BE49-F238E27FC236}">
                  <a16:creationId xmlns:a16="http://schemas.microsoft.com/office/drawing/2014/main" id="{F5A34EB5-3F7A-4CC8-8D78-42883F4A60AF}"/>
                </a:ext>
              </a:extLst>
            </p:cNvPr>
            <p:cNvSpPr/>
            <p:nvPr/>
          </p:nvSpPr>
          <p:spPr>
            <a:xfrm>
              <a:off x="4792932" y="3973648"/>
              <a:ext cx="320922" cy="338554"/>
            </a:xfrm>
            <a:prstGeom prst="rect">
              <a:avLst/>
            </a:prstGeom>
          </p:spPr>
          <p:txBody>
            <a:bodyPr wrap="none">
              <a:spAutoFit/>
            </a:bodyPr>
            <a:lstStyle/>
            <a:p>
              <a:r>
                <a:rPr lang="en-US" sz="1600" b="1"/>
                <a:t>T</a:t>
              </a:r>
              <a:endParaRPr lang="it-IT" sz="1600"/>
            </a:p>
          </p:txBody>
        </p:sp>
      </p:grpSp>
      <p:sp>
        <p:nvSpPr>
          <p:cNvPr id="18" name="Rettangolo 17">
            <a:extLst>
              <a:ext uri="{FF2B5EF4-FFF2-40B4-BE49-F238E27FC236}">
                <a16:creationId xmlns:a16="http://schemas.microsoft.com/office/drawing/2014/main" id="{007BE0F2-8896-49C9-9AC2-A9DD1F5BE4FF}"/>
              </a:ext>
            </a:extLst>
          </p:cNvPr>
          <p:cNvSpPr/>
          <p:nvPr/>
        </p:nvSpPr>
        <p:spPr>
          <a:xfrm>
            <a:off x="4943329" y="2634732"/>
            <a:ext cx="1604927" cy="400110"/>
          </a:xfrm>
          <a:prstGeom prst="rect">
            <a:avLst/>
          </a:prstGeom>
        </p:spPr>
        <p:txBody>
          <a:bodyPr wrap="none">
            <a:spAutoFit/>
          </a:bodyPr>
          <a:lstStyle/>
          <a:p>
            <a:r>
              <a:rPr lang="en-US" sz="2000" dirty="0" err="1"/>
              <a:t>ernel</a:t>
            </a:r>
            <a:r>
              <a:rPr lang="en-US" sz="2000" dirty="0"/>
              <a:t>-inspired</a:t>
            </a:r>
            <a:endParaRPr lang="it-IT" sz="2000" dirty="0"/>
          </a:p>
        </p:txBody>
      </p:sp>
      <p:sp>
        <p:nvSpPr>
          <p:cNvPr id="19" name="Rettangolo 18">
            <a:extLst>
              <a:ext uri="{FF2B5EF4-FFF2-40B4-BE49-F238E27FC236}">
                <a16:creationId xmlns:a16="http://schemas.microsoft.com/office/drawing/2014/main" id="{E9B4CA37-F114-4D04-BC8E-6BF691B1080F}"/>
              </a:ext>
            </a:extLst>
          </p:cNvPr>
          <p:cNvSpPr/>
          <p:nvPr/>
        </p:nvSpPr>
        <p:spPr>
          <a:xfrm>
            <a:off x="4951007" y="2896422"/>
            <a:ext cx="1401346" cy="400110"/>
          </a:xfrm>
          <a:prstGeom prst="rect">
            <a:avLst/>
          </a:prstGeom>
        </p:spPr>
        <p:txBody>
          <a:bodyPr wrap="none">
            <a:spAutoFit/>
          </a:bodyPr>
          <a:lstStyle/>
          <a:p>
            <a:r>
              <a:rPr lang="en-US" sz="2000" dirty="0" err="1"/>
              <a:t>ncoder</a:t>
            </a:r>
            <a:r>
              <a:rPr lang="en-US" sz="2000" dirty="0"/>
              <a:t> with</a:t>
            </a:r>
            <a:endParaRPr lang="it-IT" sz="2000" dirty="0"/>
          </a:p>
        </p:txBody>
      </p:sp>
      <p:sp>
        <p:nvSpPr>
          <p:cNvPr id="20" name="Rettangolo 19">
            <a:extLst>
              <a:ext uri="{FF2B5EF4-FFF2-40B4-BE49-F238E27FC236}">
                <a16:creationId xmlns:a16="http://schemas.microsoft.com/office/drawing/2014/main" id="{0C5907C8-2C0B-471B-B0CA-F3D0E4F920D3}"/>
              </a:ext>
            </a:extLst>
          </p:cNvPr>
          <p:cNvSpPr/>
          <p:nvPr/>
        </p:nvSpPr>
        <p:spPr>
          <a:xfrm>
            <a:off x="4965818" y="3157436"/>
            <a:ext cx="1101584" cy="400110"/>
          </a:xfrm>
          <a:prstGeom prst="rect">
            <a:avLst/>
          </a:prstGeom>
        </p:spPr>
        <p:txBody>
          <a:bodyPr wrap="none">
            <a:spAutoFit/>
          </a:bodyPr>
          <a:lstStyle/>
          <a:p>
            <a:r>
              <a:rPr lang="en-US" sz="2000" dirty="0" err="1"/>
              <a:t>ecursive</a:t>
            </a:r>
            <a:r>
              <a:rPr lang="en-US" sz="2000" dirty="0"/>
              <a:t> </a:t>
            </a:r>
            <a:endParaRPr lang="it-IT" sz="2000" dirty="0"/>
          </a:p>
        </p:txBody>
      </p:sp>
      <p:sp>
        <p:nvSpPr>
          <p:cNvPr id="21" name="Rettangolo 20">
            <a:extLst>
              <a:ext uri="{FF2B5EF4-FFF2-40B4-BE49-F238E27FC236}">
                <a16:creationId xmlns:a16="http://schemas.microsoft.com/office/drawing/2014/main" id="{4EB6F6EE-4FC5-4762-AF2C-145DE9A75C18}"/>
              </a:ext>
            </a:extLst>
          </p:cNvPr>
          <p:cNvSpPr/>
          <p:nvPr/>
        </p:nvSpPr>
        <p:spPr>
          <a:xfrm>
            <a:off x="5023721" y="3421860"/>
            <a:ext cx="1577676" cy="400110"/>
          </a:xfrm>
          <a:prstGeom prst="rect">
            <a:avLst/>
          </a:prstGeom>
        </p:spPr>
        <p:txBody>
          <a:bodyPr wrap="none">
            <a:spAutoFit/>
          </a:bodyPr>
          <a:lstStyle/>
          <a:p>
            <a:r>
              <a:rPr lang="en-US" sz="2000" dirty="0" err="1"/>
              <a:t>echanism</a:t>
            </a:r>
            <a:r>
              <a:rPr lang="en-US" sz="2000" dirty="0"/>
              <a:t> for </a:t>
            </a:r>
          </a:p>
        </p:txBody>
      </p:sp>
      <p:sp>
        <p:nvSpPr>
          <p:cNvPr id="22" name="Rettangolo 21">
            <a:extLst>
              <a:ext uri="{FF2B5EF4-FFF2-40B4-BE49-F238E27FC236}">
                <a16:creationId xmlns:a16="http://schemas.microsoft.com/office/drawing/2014/main" id="{472D005C-8176-4AB4-86DC-717142B24849}"/>
              </a:ext>
            </a:extLst>
          </p:cNvPr>
          <p:cNvSpPr/>
          <p:nvPr/>
        </p:nvSpPr>
        <p:spPr>
          <a:xfrm>
            <a:off x="4899458" y="3723089"/>
            <a:ext cx="1406154" cy="400110"/>
          </a:xfrm>
          <a:prstGeom prst="rect">
            <a:avLst/>
          </a:prstGeom>
        </p:spPr>
        <p:txBody>
          <a:bodyPr wrap="none">
            <a:spAutoFit/>
          </a:bodyPr>
          <a:lstStyle/>
          <a:p>
            <a:r>
              <a:rPr lang="en-US" sz="2000" dirty="0" err="1"/>
              <a:t>nterpretable</a:t>
            </a:r>
            <a:endParaRPr lang="it-IT" sz="2000" dirty="0"/>
          </a:p>
        </p:txBody>
      </p:sp>
      <p:sp>
        <p:nvSpPr>
          <p:cNvPr id="23" name="Rettangolo 22">
            <a:extLst>
              <a:ext uri="{FF2B5EF4-FFF2-40B4-BE49-F238E27FC236}">
                <a16:creationId xmlns:a16="http://schemas.microsoft.com/office/drawing/2014/main" id="{CF618160-A8D6-4329-9D34-85B40D2F77A9}"/>
              </a:ext>
            </a:extLst>
          </p:cNvPr>
          <p:cNvSpPr/>
          <p:nvPr/>
        </p:nvSpPr>
        <p:spPr>
          <a:xfrm>
            <a:off x="4938074" y="3973648"/>
            <a:ext cx="596638" cy="400110"/>
          </a:xfrm>
          <a:prstGeom prst="rect">
            <a:avLst/>
          </a:prstGeom>
        </p:spPr>
        <p:txBody>
          <a:bodyPr wrap="none">
            <a:spAutoFit/>
          </a:bodyPr>
          <a:lstStyle/>
          <a:p>
            <a:r>
              <a:rPr lang="en-US" sz="2000" dirty="0" err="1"/>
              <a:t>rees</a:t>
            </a:r>
            <a:endParaRPr lang="it-IT" sz="2000" dirty="0"/>
          </a:p>
        </p:txBody>
      </p:sp>
      <mc:AlternateContent xmlns:mc="http://schemas.openxmlformats.org/markup-compatibility/2006" xmlns:a14="http://schemas.microsoft.com/office/drawing/2010/main">
        <mc:Choice Requires="a14">
          <p:sp>
            <p:nvSpPr>
              <p:cNvPr id="110" name="Rettangolo 109">
                <a:extLst>
                  <a:ext uri="{FF2B5EF4-FFF2-40B4-BE49-F238E27FC236}">
                    <a16:creationId xmlns:a16="http://schemas.microsoft.com/office/drawing/2014/main" id="{41559AC4-8F3C-4EB0-9848-206804D588EC}"/>
                  </a:ext>
                </a:extLst>
              </p:cNvPr>
              <p:cNvSpPr/>
              <p:nvPr/>
            </p:nvSpPr>
            <p:spPr>
              <a:xfrm>
                <a:off x="7658384" y="1093954"/>
                <a:ext cx="3565811" cy="119346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it-IT" sz="2800" i="1" smtClean="0">
                              <a:latin typeface="Cambria Math" panose="02040503050406030204" pitchFamily="18" charset="0"/>
                            </a:rPr>
                          </m:ctrlPr>
                        </m:accPr>
                        <m:e>
                          <m:r>
                            <a:rPr lang="it-IT" sz="2800" b="0" i="1" smtClean="0">
                              <a:latin typeface="Cambria Math" panose="02040503050406030204" pitchFamily="18" charset="0"/>
                            </a:rPr>
                            <m:t>𝑦</m:t>
                          </m:r>
                        </m:e>
                      </m:acc>
                      <m:r>
                        <a:rPr lang="it-IT" sz="2800" i="1">
                          <a:latin typeface="Cambria Math"/>
                        </a:rPr>
                        <m:t>=</m:t>
                      </m:r>
                      <m:nary>
                        <m:naryPr>
                          <m:chr m:val="∑"/>
                          <m:supHide m:val="on"/>
                          <m:ctrlPr>
                            <a:rPr lang="it-IT" sz="2800" i="1">
                              <a:latin typeface="Cambria Math" panose="02040503050406030204" pitchFamily="18" charset="0"/>
                            </a:rPr>
                          </m:ctrlPr>
                        </m:naryPr>
                        <m:sub>
                          <m:r>
                            <a:rPr lang="it-IT" sz="2800" i="1">
                              <a:latin typeface="Cambria Math" panose="02040503050406030204" pitchFamily="18" charset="0"/>
                            </a:rPr>
                            <m:t>𝑛</m:t>
                          </m:r>
                          <m:r>
                            <m:rPr>
                              <m:brk m:alnAt="7"/>
                            </m:rPr>
                            <a:rPr lang="it-IT" sz="2800" i="1">
                              <a:latin typeface="Cambria Math" panose="02040503050406030204" pitchFamily="18" charset="0"/>
                              <a:ea typeface="Cambria Math" panose="02040503050406030204" pitchFamily="18" charset="0"/>
                            </a:rPr>
                            <m:t>∈</m:t>
                          </m:r>
                          <m:r>
                            <a:rPr lang="it-IT" sz="2800" i="1">
                              <a:latin typeface="Cambria Math" panose="02040503050406030204" pitchFamily="18" charset="0"/>
                              <a:ea typeface="Cambria Math" panose="02040503050406030204" pitchFamily="18" charset="0"/>
                            </a:rPr>
                            <m:t>𝑁</m:t>
                          </m:r>
                          <m:r>
                            <a:rPr lang="it-IT" sz="2800" i="1">
                              <a:latin typeface="Cambria Math" panose="02040503050406030204" pitchFamily="18" charset="0"/>
                              <a:ea typeface="Cambria Math" panose="02040503050406030204" pitchFamily="18" charset="0"/>
                            </a:rPr>
                            <m:t>(</m:t>
                          </m:r>
                          <m:r>
                            <a:rPr lang="it-IT" sz="2800" i="1">
                              <a:latin typeface="Cambria Math" panose="02040503050406030204" pitchFamily="18" charset="0"/>
                              <a:ea typeface="Cambria Math" panose="02040503050406030204" pitchFamily="18" charset="0"/>
                            </a:rPr>
                            <m:t>𝑇</m:t>
                          </m:r>
                          <m:r>
                            <a:rPr lang="it-IT" sz="2800" i="1">
                              <a:latin typeface="Cambria Math" panose="02040503050406030204" pitchFamily="18" charset="0"/>
                              <a:ea typeface="Cambria Math" panose="02040503050406030204" pitchFamily="18" charset="0"/>
                            </a:rPr>
                            <m:t>)</m:t>
                          </m:r>
                        </m:sub>
                        <m:sup/>
                        <m:e>
                          <m:r>
                            <a:rPr lang="it-IT" sz="2800" i="1">
                              <a:latin typeface="Cambria Math" panose="02040503050406030204" pitchFamily="18" charset="0"/>
                            </a:rPr>
                            <m:t>𝑠</m:t>
                          </m:r>
                          <m:r>
                            <a:rPr lang="it-IT" sz="2800" i="1">
                              <a:latin typeface="Cambria Math" panose="02040503050406030204" pitchFamily="18" charset="0"/>
                            </a:rPr>
                            <m:t>(</m:t>
                          </m:r>
                          <m:r>
                            <a:rPr lang="it-IT" sz="2800" i="1">
                              <a:latin typeface="Cambria Math" panose="02040503050406030204" pitchFamily="18" charset="0"/>
                            </a:rPr>
                            <m:t>𝑛</m:t>
                          </m:r>
                          <m:r>
                            <a:rPr lang="it-IT" sz="2800" i="1">
                              <a:latin typeface="Cambria Math" panose="02040503050406030204" pitchFamily="18" charset="0"/>
                            </a:rPr>
                            <m:t>)</m:t>
                          </m:r>
                        </m:e>
                      </m:nary>
                    </m:oMath>
                  </m:oMathPara>
                </a14:m>
                <a:endParaRPr lang="it-IT" sz="2800" dirty="0"/>
              </a:p>
            </p:txBody>
          </p:sp>
        </mc:Choice>
        <mc:Fallback xmlns="">
          <p:sp>
            <p:nvSpPr>
              <p:cNvPr id="110" name="Rettangolo 109">
                <a:extLst>
                  <a:ext uri="{FF2B5EF4-FFF2-40B4-BE49-F238E27FC236}">
                    <a16:creationId xmlns:a16="http://schemas.microsoft.com/office/drawing/2014/main" id="{41559AC4-8F3C-4EB0-9848-206804D588EC}"/>
                  </a:ext>
                </a:extLst>
              </p:cNvPr>
              <p:cNvSpPr>
                <a:spLocks noRot="1" noChangeAspect="1" noMove="1" noResize="1" noEditPoints="1" noAdjustHandles="1" noChangeArrowheads="1" noChangeShapeType="1" noTextEdit="1"/>
              </p:cNvSpPr>
              <p:nvPr/>
            </p:nvSpPr>
            <p:spPr>
              <a:xfrm>
                <a:off x="7658384" y="1093954"/>
                <a:ext cx="3565811" cy="1193468"/>
              </a:xfrm>
              <a:prstGeom prst="rect">
                <a:avLst/>
              </a:prstGeom>
              <a:blipFill>
                <a:blip r:embed="rId8"/>
                <a:stretch>
                  <a:fillRect/>
                </a:stretch>
              </a:blipFill>
            </p:spPr>
            <p:txBody>
              <a:bodyPr/>
              <a:lstStyle/>
              <a:p>
                <a:r>
                  <a:rPr lang="it-IT">
                    <a:noFill/>
                  </a:rPr>
                  <a:t> </a:t>
                </a:r>
              </a:p>
            </p:txBody>
          </p:sp>
        </mc:Fallback>
      </mc:AlternateContent>
      <p:sp>
        <p:nvSpPr>
          <p:cNvPr id="111" name="Rectangle 7">
            <a:extLst>
              <a:ext uri="{FF2B5EF4-FFF2-40B4-BE49-F238E27FC236}">
                <a16:creationId xmlns:a16="http://schemas.microsoft.com/office/drawing/2014/main" id="{D0A5855F-25EF-4EE6-8CAF-F94275A5F833}"/>
              </a:ext>
            </a:extLst>
          </p:cNvPr>
          <p:cNvSpPr>
            <a:spLocks noChangeArrowheads="1"/>
          </p:cNvSpPr>
          <p:nvPr/>
        </p:nvSpPr>
        <p:spPr bwMode="auto">
          <a:xfrm>
            <a:off x="8230811" y="3500320"/>
            <a:ext cx="1520444"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p>
            <a:r>
              <a:rPr lang="en-US" sz="1800" dirty="0"/>
              <a:t>if </a:t>
            </a:r>
            <a:r>
              <a:rPr lang="en-US" sz="1800" i="1" dirty="0"/>
              <a:t>n</a:t>
            </a:r>
            <a:r>
              <a:rPr lang="en-US" sz="1800" dirty="0">
                <a:sym typeface="Symbol" pitchFamily="18" charset="2"/>
              </a:rPr>
              <a:t> is terminal</a:t>
            </a:r>
            <a:endParaRPr lang="en-US" sz="1800" i="1" dirty="0"/>
          </a:p>
        </p:txBody>
      </p:sp>
      <p:sp>
        <p:nvSpPr>
          <p:cNvPr id="112" name="Rectangle 8">
            <a:extLst>
              <a:ext uri="{FF2B5EF4-FFF2-40B4-BE49-F238E27FC236}">
                <a16:creationId xmlns:a16="http://schemas.microsoft.com/office/drawing/2014/main" id="{8A682994-0716-48C4-B943-F48233C8D2A7}"/>
              </a:ext>
            </a:extLst>
          </p:cNvPr>
          <p:cNvSpPr>
            <a:spLocks noChangeArrowheads="1"/>
          </p:cNvSpPr>
          <p:nvPr/>
        </p:nvSpPr>
        <p:spPr bwMode="auto">
          <a:xfrm>
            <a:off x="9747031" y="4397738"/>
            <a:ext cx="1307246"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p>
            <a:r>
              <a:rPr lang="en-US" sz="1800" dirty="0"/>
              <a:t>if </a:t>
            </a:r>
            <a:r>
              <a:rPr lang="en-US" sz="1800" i="1" dirty="0"/>
              <a:t>n</a:t>
            </a:r>
            <a:r>
              <a:rPr lang="en-US" sz="1800" i="1" dirty="0">
                <a:sym typeface="Symbol" pitchFamily="18" charset="2"/>
              </a:rPr>
              <a:t></a:t>
            </a:r>
            <a:r>
              <a:rPr lang="en-US" sz="1800" i="1" dirty="0"/>
              <a:t>c</a:t>
            </a:r>
            <a:r>
              <a:rPr lang="en-US" sz="1800" i="1" baseline="-25000" dirty="0"/>
              <a:t>1</a:t>
            </a:r>
            <a:r>
              <a:rPr lang="en-US" sz="1800" i="1" dirty="0"/>
              <a:t>…c</a:t>
            </a:r>
            <a:r>
              <a:rPr lang="en-US" sz="1800" i="1" baseline="-25000" dirty="0"/>
              <a:t>m</a:t>
            </a:r>
          </a:p>
        </p:txBody>
      </p:sp>
      <mc:AlternateContent xmlns:mc="http://schemas.openxmlformats.org/markup-compatibility/2006" xmlns:a14="http://schemas.microsoft.com/office/drawing/2010/main">
        <mc:Choice Requires="a14">
          <p:sp>
            <p:nvSpPr>
              <p:cNvPr id="113" name="Rettangolo 112">
                <a:extLst>
                  <a:ext uri="{FF2B5EF4-FFF2-40B4-BE49-F238E27FC236}">
                    <a16:creationId xmlns:a16="http://schemas.microsoft.com/office/drawing/2014/main" id="{522A8C9B-2045-4DC5-8C98-2E67B6DBEAD4}"/>
                  </a:ext>
                </a:extLst>
              </p:cNvPr>
              <p:cNvSpPr/>
              <p:nvPr/>
            </p:nvSpPr>
            <p:spPr>
              <a:xfrm>
                <a:off x="6982439" y="3497451"/>
                <a:ext cx="1112741" cy="4047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t-IT" sz="1800" i="1">
                          <a:latin typeface="Cambria Math" panose="02040503050406030204" pitchFamily="18" charset="0"/>
                        </a:rPr>
                        <m:t>𝑠</m:t>
                      </m:r>
                      <m:d>
                        <m:dPr>
                          <m:ctrlPr>
                            <a:rPr lang="it-IT" sz="1800" i="1">
                              <a:latin typeface="Cambria Math" panose="02040503050406030204" pitchFamily="18" charset="0"/>
                            </a:rPr>
                          </m:ctrlPr>
                        </m:dPr>
                        <m:e>
                          <m:r>
                            <a:rPr lang="it-IT" sz="1800" i="1">
                              <a:latin typeface="Cambria Math" panose="02040503050406030204" pitchFamily="18" charset="0"/>
                            </a:rPr>
                            <m:t>𝑛</m:t>
                          </m:r>
                        </m:e>
                      </m:d>
                      <m:r>
                        <a:rPr lang="it-IT" sz="1800" i="1">
                          <a:latin typeface="Cambria Math" panose="02040503050406030204" pitchFamily="18" charset="0"/>
                        </a:rPr>
                        <m:t>=</m:t>
                      </m:r>
                      <m:acc>
                        <m:accPr>
                          <m:chr m:val="⃗"/>
                          <m:ctrlPr>
                            <a:rPr lang="it-IT" sz="1800" i="1">
                              <a:latin typeface="Cambria Math" panose="02040503050406030204" pitchFamily="18" charset="0"/>
                            </a:rPr>
                          </m:ctrlPr>
                        </m:accPr>
                        <m:e>
                          <m:r>
                            <a:rPr lang="it-IT" sz="1800" i="1">
                              <a:latin typeface="Cambria Math" panose="02040503050406030204" pitchFamily="18" charset="0"/>
                            </a:rPr>
                            <m:t>0</m:t>
                          </m:r>
                        </m:e>
                      </m:acc>
                    </m:oMath>
                  </m:oMathPara>
                </a14:m>
                <a:endParaRPr lang="it-IT" sz="1800" dirty="0"/>
              </a:p>
            </p:txBody>
          </p:sp>
        </mc:Choice>
        <mc:Fallback xmlns="">
          <p:sp>
            <p:nvSpPr>
              <p:cNvPr id="113" name="Rettangolo 112">
                <a:extLst>
                  <a:ext uri="{FF2B5EF4-FFF2-40B4-BE49-F238E27FC236}">
                    <a16:creationId xmlns:a16="http://schemas.microsoft.com/office/drawing/2014/main" id="{522A8C9B-2045-4DC5-8C98-2E67B6DBEAD4}"/>
                  </a:ext>
                </a:extLst>
              </p:cNvPr>
              <p:cNvSpPr>
                <a:spLocks noRot="1" noChangeAspect="1" noMove="1" noResize="1" noEditPoints="1" noAdjustHandles="1" noChangeArrowheads="1" noChangeShapeType="1" noTextEdit="1"/>
              </p:cNvSpPr>
              <p:nvPr/>
            </p:nvSpPr>
            <p:spPr>
              <a:xfrm>
                <a:off x="6982439" y="3497451"/>
                <a:ext cx="1112741" cy="404791"/>
              </a:xfrm>
              <a:prstGeom prst="rect">
                <a:avLst/>
              </a:prstGeom>
              <a:blipFill>
                <a:blip r:embed="rId9"/>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4" name="Rettangolo 113">
                <a:extLst>
                  <a:ext uri="{FF2B5EF4-FFF2-40B4-BE49-F238E27FC236}">
                    <a16:creationId xmlns:a16="http://schemas.microsoft.com/office/drawing/2014/main" id="{422E88E5-AE2F-4885-B9D3-F75CBB782108}"/>
                  </a:ext>
                </a:extLst>
              </p:cNvPr>
              <p:cNvSpPr/>
              <p:nvPr/>
            </p:nvSpPr>
            <p:spPr>
              <a:xfrm>
                <a:off x="6909239" y="3920960"/>
                <a:ext cx="5409750" cy="5068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t-IT" sz="1800" i="1">
                          <a:latin typeface="Cambria Math" panose="02040503050406030204" pitchFamily="18" charset="0"/>
                        </a:rPr>
                        <m:t>𝑠</m:t>
                      </m:r>
                      <m:d>
                        <m:dPr>
                          <m:ctrlPr>
                            <a:rPr lang="it-IT" sz="1800" i="1">
                              <a:latin typeface="Cambria Math" panose="02040503050406030204" pitchFamily="18" charset="0"/>
                            </a:rPr>
                          </m:ctrlPr>
                        </m:dPr>
                        <m:e>
                          <m:r>
                            <a:rPr lang="it-IT" sz="1800" i="1">
                              <a:latin typeface="Cambria Math" panose="02040503050406030204" pitchFamily="18" charset="0"/>
                            </a:rPr>
                            <m:t>𝑛</m:t>
                          </m:r>
                        </m:e>
                      </m:d>
                      <m:r>
                        <a:rPr lang="it-IT" sz="1800" i="1">
                          <a:latin typeface="Cambria Math" panose="02040503050406030204" pitchFamily="18" charset="0"/>
                        </a:rPr>
                        <m:t>=</m:t>
                      </m:r>
                      <m:acc>
                        <m:accPr>
                          <m:chr m:val="⃗"/>
                          <m:ctrlPr>
                            <a:rPr lang="it-IT" sz="1800" i="1">
                              <a:latin typeface="Cambria Math" panose="02040503050406030204" pitchFamily="18" charset="0"/>
                            </a:rPr>
                          </m:ctrlPr>
                        </m:accPr>
                        <m:e>
                          <m:r>
                            <a:rPr lang="it-IT" sz="1800" i="1">
                              <a:latin typeface="Cambria Math" panose="02040503050406030204" pitchFamily="18" charset="0"/>
                            </a:rPr>
                            <m:t>𝑛</m:t>
                          </m:r>
                        </m:e>
                      </m:acc>
                      <m:r>
                        <a:rPr lang="it-IT" sz="1800" i="1" dirty="0">
                          <a:solidFill>
                            <a:srgbClr val="FF0000"/>
                          </a:solidFill>
                          <a:latin typeface="Cambria Math"/>
                          <a:ea typeface="Cambria Math"/>
                          <a:sym typeface="Symbol"/>
                        </a:rPr>
                        <m:t>⊙</m:t>
                      </m:r>
                      <m:d>
                        <m:dPr>
                          <m:ctrlPr>
                            <a:rPr lang="it-IT" sz="1800" i="1" dirty="0">
                              <a:latin typeface="Cambria Math" panose="02040503050406030204" pitchFamily="18" charset="0"/>
                              <a:ea typeface="Cambria Math"/>
                              <a:sym typeface="Symbol"/>
                            </a:rPr>
                          </m:ctrlPr>
                        </m:dPr>
                        <m:e>
                          <m:acc>
                            <m:accPr>
                              <m:chr m:val="⃗"/>
                              <m:ctrlPr>
                                <a:rPr lang="it-IT" sz="1800" i="1">
                                  <a:latin typeface="Cambria Math" panose="02040503050406030204" pitchFamily="18" charset="0"/>
                                </a:rPr>
                              </m:ctrlPr>
                            </m:accPr>
                            <m:e>
                              <m:sSub>
                                <m:sSubPr>
                                  <m:ctrlPr>
                                    <a:rPr lang="it-IT" sz="1800" i="1">
                                      <a:latin typeface="Cambria Math" panose="02040503050406030204" pitchFamily="18" charset="0"/>
                                    </a:rPr>
                                  </m:ctrlPr>
                                </m:sSubPr>
                                <m:e>
                                  <m:r>
                                    <a:rPr lang="it-IT" sz="1800" i="1">
                                      <a:latin typeface="Cambria Math" panose="02040503050406030204" pitchFamily="18" charset="0"/>
                                    </a:rPr>
                                    <m:t>𝑐</m:t>
                                  </m:r>
                                </m:e>
                                <m:sub>
                                  <m:r>
                                    <a:rPr lang="it-IT" sz="1800" i="1">
                                      <a:latin typeface="Cambria Math" panose="02040503050406030204" pitchFamily="18" charset="0"/>
                                    </a:rPr>
                                    <m:t>1</m:t>
                                  </m:r>
                                </m:sub>
                              </m:sSub>
                            </m:e>
                          </m:acc>
                          <m:r>
                            <a:rPr lang="it-IT" sz="1800" i="1">
                              <a:latin typeface="Cambria Math" panose="02040503050406030204" pitchFamily="18" charset="0"/>
                            </a:rPr>
                            <m:t>+</m:t>
                          </m:r>
                          <m:rad>
                            <m:radPr>
                              <m:degHide m:val="on"/>
                              <m:ctrlPr>
                                <a:rPr lang="it-IT" sz="1800" i="1">
                                  <a:latin typeface="Cambria Math" panose="02040503050406030204" pitchFamily="18" charset="0"/>
                                </a:rPr>
                              </m:ctrlPr>
                            </m:radPr>
                            <m:deg/>
                            <m:e>
                              <m:r>
                                <a:rPr lang="it-IT" sz="1800" i="1">
                                  <a:latin typeface="Cambria Math" panose="02040503050406030204" pitchFamily="18" charset="0"/>
                                  <a:ea typeface="Cambria Math" panose="02040503050406030204" pitchFamily="18" charset="0"/>
                                </a:rPr>
                                <m:t>𝜆</m:t>
                              </m:r>
                            </m:e>
                          </m:rad>
                          <m:r>
                            <a:rPr lang="it-IT" sz="1800" i="1">
                              <a:latin typeface="Cambria Math" panose="02040503050406030204" pitchFamily="18" charset="0"/>
                            </a:rPr>
                            <m:t>𝑠</m:t>
                          </m:r>
                          <m:r>
                            <a:rPr lang="it-IT" sz="1800" i="1">
                              <a:latin typeface="Cambria Math" panose="02040503050406030204" pitchFamily="18" charset="0"/>
                            </a:rPr>
                            <m:t>(</m:t>
                          </m:r>
                          <m:sSub>
                            <m:sSubPr>
                              <m:ctrlPr>
                                <a:rPr lang="it-IT" sz="1800" i="1">
                                  <a:latin typeface="Cambria Math" panose="02040503050406030204" pitchFamily="18" charset="0"/>
                                </a:rPr>
                              </m:ctrlPr>
                            </m:sSubPr>
                            <m:e>
                              <m:r>
                                <a:rPr lang="it-IT" sz="1800" i="1">
                                  <a:latin typeface="Cambria Math" panose="02040503050406030204" pitchFamily="18" charset="0"/>
                                </a:rPr>
                                <m:t>𝑐</m:t>
                              </m:r>
                            </m:e>
                            <m:sub>
                              <m:r>
                                <a:rPr lang="it-IT" sz="1800" i="1">
                                  <a:latin typeface="Cambria Math" panose="02040503050406030204" pitchFamily="18" charset="0"/>
                                </a:rPr>
                                <m:t>1</m:t>
                              </m:r>
                            </m:sub>
                          </m:sSub>
                          <m:r>
                            <a:rPr lang="it-IT" sz="1800" i="1">
                              <a:latin typeface="Cambria Math" panose="02040503050406030204" pitchFamily="18" charset="0"/>
                            </a:rPr>
                            <m:t>)</m:t>
                          </m:r>
                        </m:e>
                      </m:d>
                      <m:r>
                        <a:rPr lang="it-IT" sz="1800" i="1" dirty="0">
                          <a:solidFill>
                            <a:srgbClr val="FF0000"/>
                          </a:solidFill>
                          <a:latin typeface="Cambria Math"/>
                          <a:ea typeface="Cambria Math"/>
                          <a:sym typeface="Symbol"/>
                        </a:rPr>
                        <m:t>⊙</m:t>
                      </m:r>
                      <m:r>
                        <a:rPr lang="it-IT" sz="1800" i="1" dirty="0">
                          <a:solidFill>
                            <a:srgbClr val="FF0000"/>
                          </a:solidFill>
                          <a:latin typeface="Cambria Math" panose="02040503050406030204" pitchFamily="18" charset="0"/>
                          <a:ea typeface="Cambria Math"/>
                          <a:sym typeface="Symbol"/>
                        </a:rPr>
                        <m:t>⋯</m:t>
                      </m:r>
                      <m:r>
                        <a:rPr lang="it-IT" sz="1800" i="1" dirty="0">
                          <a:solidFill>
                            <a:srgbClr val="FF0000"/>
                          </a:solidFill>
                          <a:latin typeface="Cambria Math"/>
                          <a:ea typeface="Cambria Math"/>
                          <a:sym typeface="Symbol"/>
                        </a:rPr>
                        <m:t>⊙</m:t>
                      </m:r>
                      <m:d>
                        <m:dPr>
                          <m:ctrlPr>
                            <a:rPr lang="it-IT" sz="1800" i="1" dirty="0">
                              <a:latin typeface="Cambria Math" panose="02040503050406030204" pitchFamily="18" charset="0"/>
                              <a:ea typeface="Cambria Math"/>
                              <a:sym typeface="Symbol"/>
                            </a:rPr>
                          </m:ctrlPr>
                        </m:dPr>
                        <m:e>
                          <m:acc>
                            <m:accPr>
                              <m:chr m:val="⃗"/>
                              <m:ctrlPr>
                                <a:rPr lang="it-IT" sz="1800" i="1">
                                  <a:latin typeface="Cambria Math" panose="02040503050406030204" pitchFamily="18" charset="0"/>
                                </a:rPr>
                              </m:ctrlPr>
                            </m:accPr>
                            <m:e>
                              <m:sSub>
                                <m:sSubPr>
                                  <m:ctrlPr>
                                    <a:rPr lang="it-IT" sz="1800" i="1">
                                      <a:latin typeface="Cambria Math" panose="02040503050406030204" pitchFamily="18" charset="0"/>
                                    </a:rPr>
                                  </m:ctrlPr>
                                </m:sSubPr>
                                <m:e>
                                  <m:r>
                                    <a:rPr lang="it-IT" sz="1800" i="1">
                                      <a:latin typeface="Cambria Math" panose="02040503050406030204" pitchFamily="18" charset="0"/>
                                    </a:rPr>
                                    <m:t>𝑐</m:t>
                                  </m:r>
                                </m:e>
                                <m:sub>
                                  <m:r>
                                    <a:rPr lang="it-IT" sz="1800" i="1">
                                      <a:latin typeface="Cambria Math" panose="02040503050406030204" pitchFamily="18" charset="0"/>
                                    </a:rPr>
                                    <m:t>𝑚</m:t>
                                  </m:r>
                                </m:sub>
                              </m:sSub>
                            </m:e>
                          </m:acc>
                          <m:r>
                            <a:rPr lang="it-IT" sz="1800" i="1">
                              <a:latin typeface="Cambria Math" panose="02040503050406030204" pitchFamily="18" charset="0"/>
                            </a:rPr>
                            <m:t>+</m:t>
                          </m:r>
                          <m:rad>
                            <m:radPr>
                              <m:degHide m:val="on"/>
                              <m:ctrlPr>
                                <a:rPr lang="it-IT" sz="1800" i="1">
                                  <a:latin typeface="Cambria Math" panose="02040503050406030204" pitchFamily="18" charset="0"/>
                                </a:rPr>
                              </m:ctrlPr>
                            </m:radPr>
                            <m:deg/>
                            <m:e>
                              <m:r>
                                <a:rPr lang="it-IT" sz="1800" i="1">
                                  <a:latin typeface="Cambria Math" panose="02040503050406030204" pitchFamily="18" charset="0"/>
                                  <a:ea typeface="Cambria Math" panose="02040503050406030204" pitchFamily="18" charset="0"/>
                                </a:rPr>
                                <m:t>𝜆</m:t>
                              </m:r>
                            </m:e>
                          </m:rad>
                          <m:r>
                            <a:rPr lang="it-IT" sz="1800" i="1">
                              <a:latin typeface="Cambria Math" panose="02040503050406030204" pitchFamily="18" charset="0"/>
                            </a:rPr>
                            <m:t>𝑠</m:t>
                          </m:r>
                          <m:r>
                            <a:rPr lang="it-IT" sz="1800" i="1">
                              <a:latin typeface="Cambria Math" panose="02040503050406030204" pitchFamily="18" charset="0"/>
                            </a:rPr>
                            <m:t>(</m:t>
                          </m:r>
                          <m:sSub>
                            <m:sSubPr>
                              <m:ctrlPr>
                                <a:rPr lang="it-IT" sz="1800" i="1">
                                  <a:latin typeface="Cambria Math" panose="02040503050406030204" pitchFamily="18" charset="0"/>
                                </a:rPr>
                              </m:ctrlPr>
                            </m:sSubPr>
                            <m:e>
                              <m:r>
                                <a:rPr lang="it-IT" sz="1800" i="1">
                                  <a:latin typeface="Cambria Math" panose="02040503050406030204" pitchFamily="18" charset="0"/>
                                </a:rPr>
                                <m:t>𝑐</m:t>
                              </m:r>
                            </m:e>
                            <m:sub>
                              <m:r>
                                <a:rPr lang="it-IT" sz="1800" i="1">
                                  <a:latin typeface="Cambria Math" panose="02040503050406030204" pitchFamily="18" charset="0"/>
                                </a:rPr>
                                <m:t>𝑚</m:t>
                              </m:r>
                            </m:sub>
                          </m:sSub>
                          <m:r>
                            <a:rPr lang="it-IT" sz="1800" i="1">
                              <a:latin typeface="Cambria Math" panose="02040503050406030204" pitchFamily="18" charset="0"/>
                            </a:rPr>
                            <m:t>)</m:t>
                          </m:r>
                        </m:e>
                      </m:d>
                    </m:oMath>
                  </m:oMathPara>
                </a14:m>
                <a:endParaRPr lang="it-IT" sz="1800" dirty="0"/>
              </a:p>
            </p:txBody>
          </p:sp>
        </mc:Choice>
        <mc:Fallback xmlns="">
          <p:sp>
            <p:nvSpPr>
              <p:cNvPr id="114" name="Rettangolo 113">
                <a:extLst>
                  <a:ext uri="{FF2B5EF4-FFF2-40B4-BE49-F238E27FC236}">
                    <a16:creationId xmlns:a16="http://schemas.microsoft.com/office/drawing/2014/main" id="{422E88E5-AE2F-4885-B9D3-F75CBB782108}"/>
                  </a:ext>
                </a:extLst>
              </p:cNvPr>
              <p:cNvSpPr>
                <a:spLocks noRot="1" noChangeAspect="1" noMove="1" noResize="1" noEditPoints="1" noAdjustHandles="1" noChangeArrowheads="1" noChangeShapeType="1" noTextEdit="1"/>
              </p:cNvSpPr>
              <p:nvPr/>
            </p:nvSpPr>
            <p:spPr>
              <a:xfrm>
                <a:off x="6909239" y="3920960"/>
                <a:ext cx="5409750" cy="506870"/>
              </a:xfrm>
              <a:prstGeom prst="rect">
                <a:avLst/>
              </a:prstGeom>
              <a:blipFill>
                <a:blip r:embed="rId10"/>
                <a:stretch>
                  <a:fillRect/>
                </a:stretch>
              </a:blipFill>
            </p:spPr>
            <p:txBody>
              <a:bodyPr/>
              <a:lstStyle/>
              <a:p>
                <a:r>
                  <a:rPr lang="it-IT">
                    <a:noFill/>
                  </a:rPr>
                  <a:t> </a:t>
                </a:r>
              </a:p>
            </p:txBody>
          </p:sp>
        </mc:Fallback>
      </mc:AlternateContent>
      <mc:AlternateContent xmlns:mc="http://schemas.openxmlformats.org/markup-compatibility/2006" xmlns:p14="http://schemas.microsoft.com/office/powerpoint/2010/main">
        <mc:Choice Requires="p14">
          <p:contentPart p14:bwMode="auto" r:id="rId11">
            <p14:nvContentPartPr>
              <p14:cNvPr id="5" name="Input penna 4">
                <a:extLst>
                  <a:ext uri="{FF2B5EF4-FFF2-40B4-BE49-F238E27FC236}">
                    <a16:creationId xmlns:a16="http://schemas.microsoft.com/office/drawing/2014/main" id="{72590186-AB44-4387-B9ED-3C5D5F3A65D1}"/>
                  </a:ext>
                </a:extLst>
              </p14:cNvPr>
              <p14:cNvContentPartPr/>
              <p14:nvPr/>
            </p14:nvContentPartPr>
            <p14:xfrm>
              <a:off x="6941838" y="3504591"/>
              <a:ext cx="201960" cy="1016280"/>
            </p14:xfrm>
          </p:contentPart>
        </mc:Choice>
        <mc:Fallback xmlns="">
          <p:pic>
            <p:nvPicPr>
              <p:cNvPr id="5" name="Input penna 4">
                <a:extLst>
                  <a:ext uri="{FF2B5EF4-FFF2-40B4-BE49-F238E27FC236}">
                    <a16:creationId xmlns:a16="http://schemas.microsoft.com/office/drawing/2014/main" id="{72590186-AB44-4387-B9ED-3C5D5F3A65D1}"/>
                  </a:ext>
                </a:extLst>
              </p:cNvPr>
              <p:cNvPicPr/>
              <p:nvPr/>
            </p:nvPicPr>
            <p:blipFill>
              <a:blip r:embed="rId12"/>
              <a:stretch>
                <a:fillRect/>
              </a:stretch>
            </p:blipFill>
            <p:spPr>
              <a:xfrm>
                <a:off x="6905838" y="3468604"/>
                <a:ext cx="273600" cy="1087895"/>
              </a:xfrm>
              <a:prstGeom prst="rect">
                <a:avLst/>
              </a:prstGeom>
            </p:spPr>
          </p:pic>
        </mc:Fallback>
      </mc:AlternateContent>
      <p:sp>
        <p:nvSpPr>
          <p:cNvPr id="15" name="Rettangolo 14">
            <a:extLst>
              <a:ext uri="{FF2B5EF4-FFF2-40B4-BE49-F238E27FC236}">
                <a16:creationId xmlns:a16="http://schemas.microsoft.com/office/drawing/2014/main" id="{BFEF4935-0FE7-4A07-A7C2-E89E5B76D85E}"/>
              </a:ext>
            </a:extLst>
          </p:cNvPr>
          <p:cNvSpPr/>
          <p:nvPr/>
        </p:nvSpPr>
        <p:spPr>
          <a:xfrm>
            <a:off x="8719808" y="2593896"/>
            <a:ext cx="2803011" cy="369332"/>
          </a:xfrm>
          <a:prstGeom prst="rect">
            <a:avLst/>
          </a:prstGeom>
        </p:spPr>
        <p:txBody>
          <a:bodyPr wrap="none">
            <a:spAutoFit/>
          </a:bodyPr>
          <a:lstStyle/>
          <a:p>
            <a:r>
              <a:rPr lang="it-IT" sz="1800" dirty="0"/>
              <a:t>N(T) </a:t>
            </a:r>
            <a:r>
              <a:rPr lang="it-IT" sz="1800" dirty="0" err="1"/>
              <a:t>is</a:t>
            </a:r>
            <a:r>
              <a:rPr lang="it-IT" sz="1800" dirty="0"/>
              <a:t> the set of </a:t>
            </a:r>
            <a:r>
              <a:rPr lang="it-IT" sz="1800" dirty="0" err="1"/>
              <a:t>nodes</a:t>
            </a:r>
            <a:r>
              <a:rPr lang="it-IT" sz="1800" dirty="0"/>
              <a:t> of T</a:t>
            </a:r>
          </a:p>
        </p:txBody>
      </p:sp>
      <p:grpSp>
        <p:nvGrpSpPr>
          <p:cNvPr id="33" name="Gruppo 32">
            <a:extLst>
              <a:ext uri="{FF2B5EF4-FFF2-40B4-BE49-F238E27FC236}">
                <a16:creationId xmlns:a16="http://schemas.microsoft.com/office/drawing/2014/main" id="{4B318F03-47B6-4F82-B6E0-2644A2A18D96}"/>
              </a:ext>
            </a:extLst>
          </p:cNvPr>
          <p:cNvGrpSpPr/>
          <p:nvPr/>
        </p:nvGrpSpPr>
        <p:grpSpPr>
          <a:xfrm>
            <a:off x="8524110" y="2249475"/>
            <a:ext cx="903240" cy="645840"/>
            <a:chOff x="8524110" y="2249475"/>
            <a:chExt cx="903240" cy="645840"/>
          </a:xfrm>
        </p:grpSpPr>
        <mc:AlternateContent xmlns:mc="http://schemas.openxmlformats.org/markup-compatibility/2006" xmlns:p14="http://schemas.microsoft.com/office/powerpoint/2010/main">
          <mc:Choice Requires="p14">
            <p:contentPart p14:bwMode="auto" r:id="rId13">
              <p14:nvContentPartPr>
                <p14:cNvPr id="24" name="Input penna 23">
                  <a:extLst>
                    <a:ext uri="{FF2B5EF4-FFF2-40B4-BE49-F238E27FC236}">
                      <a16:creationId xmlns:a16="http://schemas.microsoft.com/office/drawing/2014/main" id="{EF90F4D9-1187-48F6-8CA2-6067507737C3}"/>
                    </a:ext>
                  </a:extLst>
                </p14:cNvPr>
                <p14:cNvContentPartPr/>
                <p14:nvPr/>
              </p14:nvContentPartPr>
              <p14:xfrm>
                <a:off x="8524110" y="2249475"/>
                <a:ext cx="903240" cy="559080"/>
              </p14:xfrm>
            </p:contentPart>
          </mc:Choice>
          <mc:Fallback xmlns="">
            <p:pic>
              <p:nvPicPr>
                <p:cNvPr id="24" name="Input penna 23">
                  <a:extLst>
                    <a:ext uri="{FF2B5EF4-FFF2-40B4-BE49-F238E27FC236}">
                      <a16:creationId xmlns:a16="http://schemas.microsoft.com/office/drawing/2014/main" id="{EF90F4D9-1187-48F6-8CA2-6067507737C3}"/>
                    </a:ext>
                  </a:extLst>
                </p:cNvPr>
                <p:cNvPicPr/>
                <p:nvPr/>
              </p:nvPicPr>
              <p:blipFill>
                <a:blip r:embed="rId14"/>
                <a:stretch>
                  <a:fillRect/>
                </a:stretch>
              </p:blipFill>
              <p:spPr>
                <a:xfrm>
                  <a:off x="8488110" y="2213475"/>
                  <a:ext cx="974880" cy="630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5" name="Input penna 24">
                  <a:extLst>
                    <a:ext uri="{FF2B5EF4-FFF2-40B4-BE49-F238E27FC236}">
                      <a16:creationId xmlns:a16="http://schemas.microsoft.com/office/drawing/2014/main" id="{C8055E4D-3C25-453E-A5DA-5AF67B7C685C}"/>
                    </a:ext>
                  </a:extLst>
                </p14:cNvPr>
                <p14:cNvContentPartPr/>
                <p14:nvPr/>
              </p14:nvContentPartPr>
              <p14:xfrm>
                <a:off x="8654790" y="2692275"/>
                <a:ext cx="92520" cy="203040"/>
              </p14:xfrm>
            </p:contentPart>
          </mc:Choice>
          <mc:Fallback xmlns="">
            <p:pic>
              <p:nvPicPr>
                <p:cNvPr id="25" name="Input penna 24">
                  <a:extLst>
                    <a:ext uri="{FF2B5EF4-FFF2-40B4-BE49-F238E27FC236}">
                      <a16:creationId xmlns:a16="http://schemas.microsoft.com/office/drawing/2014/main" id="{C8055E4D-3C25-453E-A5DA-5AF67B7C685C}"/>
                    </a:ext>
                  </a:extLst>
                </p:cNvPr>
                <p:cNvPicPr/>
                <p:nvPr/>
              </p:nvPicPr>
              <p:blipFill>
                <a:blip r:embed="rId16"/>
                <a:stretch>
                  <a:fillRect/>
                </a:stretch>
              </p:blipFill>
              <p:spPr>
                <a:xfrm>
                  <a:off x="8618790" y="2656275"/>
                  <a:ext cx="164160" cy="274680"/>
                </a:xfrm>
                <a:prstGeom prst="rect">
                  <a:avLst/>
                </a:prstGeom>
              </p:spPr>
            </p:pic>
          </mc:Fallback>
        </mc:AlternateContent>
      </p:grpSp>
      <p:grpSp>
        <p:nvGrpSpPr>
          <p:cNvPr id="34" name="Gruppo 33">
            <a:extLst>
              <a:ext uri="{FF2B5EF4-FFF2-40B4-BE49-F238E27FC236}">
                <a16:creationId xmlns:a16="http://schemas.microsoft.com/office/drawing/2014/main" id="{B3F3CD31-777D-436F-8F58-1236DBF444C0}"/>
              </a:ext>
            </a:extLst>
          </p:cNvPr>
          <p:cNvGrpSpPr/>
          <p:nvPr/>
        </p:nvGrpSpPr>
        <p:grpSpPr>
          <a:xfrm>
            <a:off x="7044908" y="1241835"/>
            <a:ext cx="3792600" cy="2172960"/>
            <a:chOff x="7044908" y="1241835"/>
            <a:chExt cx="3792600" cy="2172960"/>
          </a:xfrm>
        </p:grpSpPr>
        <mc:AlternateContent xmlns:mc="http://schemas.openxmlformats.org/markup-compatibility/2006" xmlns:p14="http://schemas.microsoft.com/office/powerpoint/2010/main">
          <mc:Choice Requires="p14">
            <p:contentPart p14:bwMode="auto" r:id="rId17">
              <p14:nvContentPartPr>
                <p14:cNvPr id="28" name="Input penna 27">
                  <a:extLst>
                    <a:ext uri="{FF2B5EF4-FFF2-40B4-BE49-F238E27FC236}">
                      <a16:creationId xmlns:a16="http://schemas.microsoft.com/office/drawing/2014/main" id="{7131FE8F-EF66-455D-8D43-694063371E70}"/>
                    </a:ext>
                  </a:extLst>
                </p14:cNvPr>
                <p14:cNvContentPartPr/>
                <p14:nvPr/>
              </p14:nvContentPartPr>
              <p14:xfrm>
                <a:off x="9877028" y="1241835"/>
                <a:ext cx="960480" cy="720360"/>
              </p14:xfrm>
            </p:contentPart>
          </mc:Choice>
          <mc:Fallback xmlns="">
            <p:pic>
              <p:nvPicPr>
                <p:cNvPr id="28" name="Input penna 27">
                  <a:extLst>
                    <a:ext uri="{FF2B5EF4-FFF2-40B4-BE49-F238E27FC236}">
                      <a16:creationId xmlns:a16="http://schemas.microsoft.com/office/drawing/2014/main" id="{7131FE8F-EF66-455D-8D43-694063371E70}"/>
                    </a:ext>
                  </a:extLst>
                </p:cNvPr>
                <p:cNvPicPr/>
                <p:nvPr/>
              </p:nvPicPr>
              <p:blipFill>
                <a:blip r:embed="rId18"/>
                <a:stretch>
                  <a:fillRect/>
                </a:stretch>
              </p:blipFill>
              <p:spPr>
                <a:xfrm>
                  <a:off x="9841028" y="1205835"/>
                  <a:ext cx="1032120" cy="792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9" name="Input penna 28">
                  <a:extLst>
                    <a:ext uri="{FF2B5EF4-FFF2-40B4-BE49-F238E27FC236}">
                      <a16:creationId xmlns:a16="http://schemas.microsoft.com/office/drawing/2014/main" id="{3EFBCE28-5A98-4A1E-9CC4-425366FF1A67}"/>
                    </a:ext>
                  </a:extLst>
                </p14:cNvPr>
                <p14:cNvContentPartPr/>
                <p14:nvPr/>
              </p14:nvContentPartPr>
              <p14:xfrm>
                <a:off x="7123748" y="1570155"/>
                <a:ext cx="2715480" cy="1782000"/>
              </p14:xfrm>
            </p:contentPart>
          </mc:Choice>
          <mc:Fallback xmlns="">
            <p:pic>
              <p:nvPicPr>
                <p:cNvPr id="29" name="Input penna 28">
                  <a:extLst>
                    <a:ext uri="{FF2B5EF4-FFF2-40B4-BE49-F238E27FC236}">
                      <a16:creationId xmlns:a16="http://schemas.microsoft.com/office/drawing/2014/main" id="{3EFBCE28-5A98-4A1E-9CC4-425366FF1A67}"/>
                    </a:ext>
                  </a:extLst>
                </p:cNvPr>
                <p:cNvPicPr/>
                <p:nvPr/>
              </p:nvPicPr>
              <p:blipFill>
                <a:blip r:embed="rId20"/>
                <a:stretch>
                  <a:fillRect/>
                </a:stretch>
              </p:blipFill>
              <p:spPr>
                <a:xfrm>
                  <a:off x="7087748" y="1534155"/>
                  <a:ext cx="2787120" cy="1853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1" name="Input penna 30">
                  <a:extLst>
                    <a:ext uri="{FF2B5EF4-FFF2-40B4-BE49-F238E27FC236}">
                      <a16:creationId xmlns:a16="http://schemas.microsoft.com/office/drawing/2014/main" id="{85757B13-562D-4227-A048-F267F405EC47}"/>
                    </a:ext>
                  </a:extLst>
                </p14:cNvPr>
                <p14:cNvContentPartPr/>
                <p14:nvPr/>
              </p14:nvContentPartPr>
              <p14:xfrm>
                <a:off x="7044908" y="3211035"/>
                <a:ext cx="211320" cy="203760"/>
              </p14:xfrm>
            </p:contentPart>
          </mc:Choice>
          <mc:Fallback xmlns="">
            <p:pic>
              <p:nvPicPr>
                <p:cNvPr id="31" name="Input penna 30">
                  <a:extLst>
                    <a:ext uri="{FF2B5EF4-FFF2-40B4-BE49-F238E27FC236}">
                      <a16:creationId xmlns:a16="http://schemas.microsoft.com/office/drawing/2014/main" id="{85757B13-562D-4227-A048-F267F405EC47}"/>
                    </a:ext>
                  </a:extLst>
                </p:cNvPr>
                <p:cNvPicPr/>
                <p:nvPr/>
              </p:nvPicPr>
              <p:blipFill>
                <a:blip r:embed="rId22"/>
                <a:stretch>
                  <a:fillRect/>
                </a:stretch>
              </p:blipFill>
              <p:spPr>
                <a:xfrm>
                  <a:off x="7008908" y="3175098"/>
                  <a:ext cx="282960" cy="275274"/>
                </a:xfrm>
                <a:prstGeom prst="rect">
                  <a:avLst/>
                </a:prstGeom>
              </p:spPr>
            </p:pic>
          </mc:Fallback>
        </mc:AlternateContent>
      </p:grpSp>
      <p:sp>
        <p:nvSpPr>
          <p:cNvPr id="128" name="Rettangolo 127">
            <a:extLst>
              <a:ext uri="{FF2B5EF4-FFF2-40B4-BE49-F238E27FC236}">
                <a16:creationId xmlns:a16="http://schemas.microsoft.com/office/drawing/2014/main" id="{F7224557-F646-46E6-B8CF-74A11549CF35}"/>
              </a:ext>
            </a:extLst>
          </p:cNvPr>
          <p:cNvSpPr/>
          <p:nvPr/>
        </p:nvSpPr>
        <p:spPr>
          <a:xfrm>
            <a:off x="2567608" y="6525344"/>
            <a:ext cx="7200800" cy="33855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it-IT" sz="1600" dirty="0" err="1"/>
              <a:t>Zanzotto&amp;Dell'Arciprete</a:t>
            </a:r>
            <a:r>
              <a:rPr lang="it-IT" sz="1600" dirty="0"/>
              <a:t>, </a:t>
            </a:r>
            <a:r>
              <a:rPr lang="it-IT" sz="1600" i="1" dirty="0"/>
              <a:t>Distributed </a:t>
            </a:r>
            <a:r>
              <a:rPr lang="it-IT" sz="1600" i="1" dirty="0" err="1"/>
              <a:t>Tree</a:t>
            </a:r>
            <a:r>
              <a:rPr lang="it-IT" sz="1600" i="1" dirty="0"/>
              <a:t> </a:t>
            </a:r>
            <a:r>
              <a:rPr lang="it-IT" sz="1600" i="1" dirty="0" err="1"/>
              <a:t>Kernels</a:t>
            </a:r>
            <a:r>
              <a:rPr lang="it-IT" sz="1600" dirty="0"/>
              <a:t>, </a:t>
            </a:r>
            <a:r>
              <a:rPr lang="it-IT" sz="1600" dirty="0" err="1"/>
              <a:t>Proceedings</a:t>
            </a:r>
            <a:r>
              <a:rPr lang="it-IT" sz="1600" dirty="0"/>
              <a:t> of ICML, 2012</a:t>
            </a:r>
          </a:p>
        </p:txBody>
      </p:sp>
      <p:grpSp>
        <p:nvGrpSpPr>
          <p:cNvPr id="42" name="Gruppo 41">
            <a:extLst>
              <a:ext uri="{FF2B5EF4-FFF2-40B4-BE49-F238E27FC236}">
                <a16:creationId xmlns:a16="http://schemas.microsoft.com/office/drawing/2014/main" id="{3F09272E-9150-4BCF-91E6-B34DB5C1FD49}"/>
              </a:ext>
            </a:extLst>
          </p:cNvPr>
          <p:cNvGrpSpPr/>
          <p:nvPr/>
        </p:nvGrpSpPr>
        <p:grpSpPr>
          <a:xfrm>
            <a:off x="8865129" y="159206"/>
            <a:ext cx="1905480" cy="785160"/>
            <a:chOff x="8865129" y="159206"/>
            <a:chExt cx="1905480" cy="785160"/>
          </a:xfrm>
        </p:grpSpPr>
        <mc:AlternateContent xmlns:mc="http://schemas.openxmlformats.org/markup-compatibility/2006" xmlns:p14="http://schemas.microsoft.com/office/powerpoint/2010/main">
          <mc:Choice Requires="p14">
            <p:contentPart p14:bwMode="auto" r:id="rId23">
              <p14:nvContentPartPr>
                <p14:cNvPr id="7" name="Input penna 6">
                  <a:extLst>
                    <a:ext uri="{FF2B5EF4-FFF2-40B4-BE49-F238E27FC236}">
                      <a16:creationId xmlns:a16="http://schemas.microsoft.com/office/drawing/2014/main" id="{4D3F0EDF-4F1A-4625-9C46-024F02378669}"/>
                    </a:ext>
                  </a:extLst>
                </p14:cNvPr>
                <p14:cNvContentPartPr/>
                <p14:nvPr/>
              </p14:nvContentPartPr>
              <p14:xfrm>
                <a:off x="8865129" y="411566"/>
                <a:ext cx="264600" cy="532800"/>
              </p14:xfrm>
            </p:contentPart>
          </mc:Choice>
          <mc:Fallback xmlns="">
            <p:pic>
              <p:nvPicPr>
                <p:cNvPr id="7" name="Input penna 6">
                  <a:extLst>
                    <a:ext uri="{FF2B5EF4-FFF2-40B4-BE49-F238E27FC236}">
                      <a16:creationId xmlns:a16="http://schemas.microsoft.com/office/drawing/2014/main" id="{4D3F0EDF-4F1A-4625-9C46-024F02378669}"/>
                    </a:ext>
                  </a:extLst>
                </p:cNvPr>
                <p:cNvPicPr/>
                <p:nvPr/>
              </p:nvPicPr>
              <p:blipFill>
                <a:blip r:embed="rId24"/>
                <a:stretch>
                  <a:fillRect/>
                </a:stretch>
              </p:blipFill>
              <p:spPr>
                <a:xfrm>
                  <a:off x="8829129" y="375566"/>
                  <a:ext cx="336240" cy="6044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9" name="Input penna 8">
                  <a:extLst>
                    <a:ext uri="{FF2B5EF4-FFF2-40B4-BE49-F238E27FC236}">
                      <a16:creationId xmlns:a16="http://schemas.microsoft.com/office/drawing/2014/main" id="{3585E94B-FA30-4F41-BD19-9F4F93FE005F}"/>
                    </a:ext>
                  </a:extLst>
                </p14:cNvPr>
                <p14:cNvContentPartPr/>
                <p14:nvPr/>
              </p14:nvContentPartPr>
              <p14:xfrm>
                <a:off x="9338889" y="565286"/>
                <a:ext cx="210960" cy="44280"/>
              </p14:xfrm>
            </p:contentPart>
          </mc:Choice>
          <mc:Fallback xmlns="">
            <p:pic>
              <p:nvPicPr>
                <p:cNvPr id="9" name="Input penna 8">
                  <a:extLst>
                    <a:ext uri="{FF2B5EF4-FFF2-40B4-BE49-F238E27FC236}">
                      <a16:creationId xmlns:a16="http://schemas.microsoft.com/office/drawing/2014/main" id="{3585E94B-FA30-4F41-BD19-9F4F93FE005F}"/>
                    </a:ext>
                  </a:extLst>
                </p:cNvPr>
                <p:cNvPicPr/>
                <p:nvPr/>
              </p:nvPicPr>
              <p:blipFill>
                <a:blip r:embed="rId26"/>
                <a:stretch>
                  <a:fillRect/>
                </a:stretch>
              </p:blipFill>
              <p:spPr>
                <a:xfrm>
                  <a:off x="9303249" y="529286"/>
                  <a:ext cx="28260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0" name="Input penna 9">
                  <a:extLst>
                    <a:ext uri="{FF2B5EF4-FFF2-40B4-BE49-F238E27FC236}">
                      <a16:creationId xmlns:a16="http://schemas.microsoft.com/office/drawing/2014/main" id="{F7BD6EC5-5E38-4E94-AB28-497F715CC2C2}"/>
                    </a:ext>
                  </a:extLst>
                </p14:cNvPr>
                <p14:cNvContentPartPr/>
                <p14:nvPr/>
              </p14:nvContentPartPr>
              <p14:xfrm>
                <a:off x="9318369" y="733406"/>
                <a:ext cx="289800" cy="10440"/>
              </p14:xfrm>
            </p:contentPart>
          </mc:Choice>
          <mc:Fallback xmlns="">
            <p:pic>
              <p:nvPicPr>
                <p:cNvPr id="10" name="Input penna 9">
                  <a:extLst>
                    <a:ext uri="{FF2B5EF4-FFF2-40B4-BE49-F238E27FC236}">
                      <a16:creationId xmlns:a16="http://schemas.microsoft.com/office/drawing/2014/main" id="{F7BD6EC5-5E38-4E94-AB28-497F715CC2C2}"/>
                    </a:ext>
                  </a:extLst>
                </p:cNvPr>
                <p:cNvPicPr/>
                <p:nvPr/>
              </p:nvPicPr>
              <p:blipFill>
                <a:blip r:embed="rId28"/>
                <a:stretch>
                  <a:fillRect/>
                </a:stretch>
              </p:blipFill>
              <p:spPr>
                <a:xfrm>
                  <a:off x="9282369" y="697766"/>
                  <a:ext cx="36144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6" name="Input penna 35">
                  <a:extLst>
                    <a:ext uri="{FF2B5EF4-FFF2-40B4-BE49-F238E27FC236}">
                      <a16:creationId xmlns:a16="http://schemas.microsoft.com/office/drawing/2014/main" id="{DDC398A2-CFD8-4CBB-933F-2F9815E05D48}"/>
                    </a:ext>
                  </a:extLst>
                </p14:cNvPr>
                <p14:cNvContentPartPr/>
                <p14:nvPr/>
              </p14:nvContentPartPr>
              <p14:xfrm>
                <a:off x="9666129" y="159206"/>
                <a:ext cx="451800" cy="588960"/>
              </p14:xfrm>
            </p:contentPart>
          </mc:Choice>
          <mc:Fallback xmlns="">
            <p:pic>
              <p:nvPicPr>
                <p:cNvPr id="36" name="Input penna 35">
                  <a:extLst>
                    <a:ext uri="{FF2B5EF4-FFF2-40B4-BE49-F238E27FC236}">
                      <a16:creationId xmlns:a16="http://schemas.microsoft.com/office/drawing/2014/main" id="{DDC398A2-CFD8-4CBB-933F-2F9815E05D48}"/>
                    </a:ext>
                  </a:extLst>
                </p:cNvPr>
                <p:cNvPicPr/>
                <p:nvPr/>
              </p:nvPicPr>
              <p:blipFill>
                <a:blip r:embed="rId30"/>
                <a:stretch>
                  <a:fillRect/>
                </a:stretch>
              </p:blipFill>
              <p:spPr>
                <a:xfrm>
                  <a:off x="9630129" y="123566"/>
                  <a:ext cx="523440" cy="6606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7" name="Input penna 36">
                  <a:extLst>
                    <a:ext uri="{FF2B5EF4-FFF2-40B4-BE49-F238E27FC236}">
                      <a16:creationId xmlns:a16="http://schemas.microsoft.com/office/drawing/2014/main" id="{08664007-18BD-47C3-9C86-42535FCA5B3D}"/>
                    </a:ext>
                  </a:extLst>
                </p14:cNvPr>
                <p14:cNvContentPartPr/>
                <p14:nvPr/>
              </p14:nvContentPartPr>
              <p14:xfrm>
                <a:off x="9873849" y="221846"/>
                <a:ext cx="469440" cy="453240"/>
              </p14:xfrm>
            </p:contentPart>
          </mc:Choice>
          <mc:Fallback xmlns="">
            <p:pic>
              <p:nvPicPr>
                <p:cNvPr id="37" name="Input penna 36">
                  <a:extLst>
                    <a:ext uri="{FF2B5EF4-FFF2-40B4-BE49-F238E27FC236}">
                      <a16:creationId xmlns:a16="http://schemas.microsoft.com/office/drawing/2014/main" id="{08664007-18BD-47C3-9C86-42535FCA5B3D}"/>
                    </a:ext>
                  </a:extLst>
                </p:cNvPr>
                <p:cNvPicPr/>
                <p:nvPr/>
              </p:nvPicPr>
              <p:blipFill>
                <a:blip r:embed="rId32"/>
                <a:stretch>
                  <a:fillRect/>
                </a:stretch>
              </p:blipFill>
              <p:spPr>
                <a:xfrm>
                  <a:off x="9837849" y="185846"/>
                  <a:ext cx="541080" cy="5248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8" name="Input penna 37">
                  <a:extLst>
                    <a:ext uri="{FF2B5EF4-FFF2-40B4-BE49-F238E27FC236}">
                      <a16:creationId xmlns:a16="http://schemas.microsoft.com/office/drawing/2014/main" id="{F3A27EBC-3872-4269-9C70-13DC8C057BE1}"/>
                    </a:ext>
                  </a:extLst>
                </p14:cNvPr>
                <p14:cNvContentPartPr/>
                <p14:nvPr/>
              </p14:nvContentPartPr>
              <p14:xfrm>
                <a:off x="10300449" y="417326"/>
                <a:ext cx="295200" cy="261360"/>
              </p14:xfrm>
            </p:contentPart>
          </mc:Choice>
          <mc:Fallback xmlns="">
            <p:pic>
              <p:nvPicPr>
                <p:cNvPr id="38" name="Input penna 37">
                  <a:extLst>
                    <a:ext uri="{FF2B5EF4-FFF2-40B4-BE49-F238E27FC236}">
                      <a16:creationId xmlns:a16="http://schemas.microsoft.com/office/drawing/2014/main" id="{F3A27EBC-3872-4269-9C70-13DC8C057BE1}"/>
                    </a:ext>
                  </a:extLst>
                </p:cNvPr>
                <p:cNvPicPr/>
                <p:nvPr/>
              </p:nvPicPr>
              <p:blipFill>
                <a:blip r:embed="rId34"/>
                <a:stretch>
                  <a:fillRect/>
                </a:stretch>
              </p:blipFill>
              <p:spPr>
                <a:xfrm>
                  <a:off x="10264809" y="381326"/>
                  <a:ext cx="366840"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0" name="Input penna 39">
                  <a:extLst>
                    <a:ext uri="{FF2B5EF4-FFF2-40B4-BE49-F238E27FC236}">
                      <a16:creationId xmlns:a16="http://schemas.microsoft.com/office/drawing/2014/main" id="{20BAC2FE-B456-4A8D-951C-94192D808084}"/>
                    </a:ext>
                  </a:extLst>
                </p14:cNvPr>
                <p14:cNvContentPartPr/>
                <p14:nvPr/>
              </p14:nvContentPartPr>
              <p14:xfrm>
                <a:off x="10362009" y="477446"/>
                <a:ext cx="208080" cy="316440"/>
              </p14:xfrm>
            </p:contentPart>
          </mc:Choice>
          <mc:Fallback xmlns="">
            <p:pic>
              <p:nvPicPr>
                <p:cNvPr id="40" name="Input penna 39">
                  <a:extLst>
                    <a:ext uri="{FF2B5EF4-FFF2-40B4-BE49-F238E27FC236}">
                      <a16:creationId xmlns:a16="http://schemas.microsoft.com/office/drawing/2014/main" id="{20BAC2FE-B456-4A8D-951C-94192D808084}"/>
                    </a:ext>
                  </a:extLst>
                </p:cNvPr>
                <p:cNvPicPr/>
                <p:nvPr/>
              </p:nvPicPr>
              <p:blipFill>
                <a:blip r:embed="rId36"/>
                <a:stretch>
                  <a:fillRect/>
                </a:stretch>
              </p:blipFill>
              <p:spPr>
                <a:xfrm>
                  <a:off x="10326369" y="441806"/>
                  <a:ext cx="279720" cy="3880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1" name="Input penna 40">
                  <a:extLst>
                    <a:ext uri="{FF2B5EF4-FFF2-40B4-BE49-F238E27FC236}">
                      <a16:creationId xmlns:a16="http://schemas.microsoft.com/office/drawing/2014/main" id="{F25CE1B6-C79F-403D-B9CA-F0863B9D42D0}"/>
                    </a:ext>
                  </a:extLst>
                </p14:cNvPr>
                <p14:cNvContentPartPr/>
                <p14:nvPr/>
              </p14:nvContentPartPr>
              <p14:xfrm>
                <a:off x="10335009" y="298166"/>
                <a:ext cx="435600" cy="124560"/>
              </p14:xfrm>
            </p:contentPart>
          </mc:Choice>
          <mc:Fallback xmlns="">
            <p:pic>
              <p:nvPicPr>
                <p:cNvPr id="41" name="Input penna 40">
                  <a:extLst>
                    <a:ext uri="{FF2B5EF4-FFF2-40B4-BE49-F238E27FC236}">
                      <a16:creationId xmlns:a16="http://schemas.microsoft.com/office/drawing/2014/main" id="{F25CE1B6-C79F-403D-B9CA-F0863B9D42D0}"/>
                    </a:ext>
                  </a:extLst>
                </p:cNvPr>
                <p:cNvPicPr/>
                <p:nvPr/>
              </p:nvPicPr>
              <p:blipFill>
                <a:blip r:embed="rId38"/>
                <a:stretch>
                  <a:fillRect/>
                </a:stretch>
              </p:blipFill>
              <p:spPr>
                <a:xfrm>
                  <a:off x="10299369" y="262526"/>
                  <a:ext cx="507240" cy="196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9">
            <p14:nvContentPartPr>
              <p14:cNvPr id="43" name="Input penna 42">
                <a:extLst>
                  <a:ext uri="{FF2B5EF4-FFF2-40B4-BE49-F238E27FC236}">
                    <a16:creationId xmlns:a16="http://schemas.microsoft.com/office/drawing/2014/main" id="{7FD8E541-0B0C-40C8-AB66-C535E8AD6ECE}"/>
                  </a:ext>
                </a:extLst>
              </p14:cNvPr>
              <p14:cNvContentPartPr/>
              <p14:nvPr/>
            </p14:nvContentPartPr>
            <p14:xfrm>
              <a:off x="8756049" y="138686"/>
              <a:ext cx="509400" cy="160920"/>
            </p14:xfrm>
          </p:contentPart>
        </mc:Choice>
        <mc:Fallback xmlns="">
          <p:pic>
            <p:nvPicPr>
              <p:cNvPr id="43" name="Input penna 42">
                <a:extLst>
                  <a:ext uri="{FF2B5EF4-FFF2-40B4-BE49-F238E27FC236}">
                    <a16:creationId xmlns:a16="http://schemas.microsoft.com/office/drawing/2014/main" id="{7FD8E541-0B0C-40C8-AB66-C535E8AD6ECE}"/>
                  </a:ext>
                </a:extLst>
              </p:cNvPr>
              <p:cNvPicPr/>
              <p:nvPr/>
            </p:nvPicPr>
            <p:blipFill>
              <a:blip r:embed="rId40"/>
              <a:stretch>
                <a:fillRect/>
              </a:stretch>
            </p:blipFill>
            <p:spPr>
              <a:xfrm>
                <a:off x="8720049" y="102686"/>
                <a:ext cx="581040" cy="232560"/>
              </a:xfrm>
              <a:prstGeom prst="rect">
                <a:avLst/>
              </a:prstGeom>
            </p:spPr>
          </p:pic>
        </mc:Fallback>
      </mc:AlternateContent>
    </p:spTree>
    <p:custDataLst>
      <p:tags r:id="rId1"/>
    </p:custDataLst>
    <p:extLst>
      <p:ext uri="{BB962C8B-B14F-4D97-AF65-F5344CB8AC3E}">
        <p14:creationId xmlns:p14="http://schemas.microsoft.com/office/powerpoint/2010/main" val="138606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2000" fill="hold"/>
                                        <p:tgtEl>
                                          <p:spTgt spid="42"/>
                                        </p:tgtEl>
                                        <p:attrNameLst>
                                          <p:attrName>drawProgress</p:attrName>
                                        </p:attrNameLst>
                                      </p:cBhvr>
                                      <p:tavLst>
                                        <p:tav tm="0">
                                          <p:val>
                                            <p:fltVal val="0"/>
                                          </p:val>
                                        </p:tav>
                                        <p:tav tm="100000">
                                          <p:val>
                                            <p:fltVal val="1"/>
                                          </p:val>
                                        </p:tav>
                                      </p:tavLst>
                                    </p:anim>
                                  </p:childTnLst>
                                </p:cTn>
                              </p:par>
                              <p:par>
                                <p:cTn id="8" presetID="63" presetClass="entr" presetSubtype="0"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 calcmode="lin" valueType="num">
                                      <p:cBhvr>
                                        <p:cTn id="10" dur="2000" fill="hold"/>
                                        <p:tgtEl>
                                          <p:spTgt spid="43"/>
                                        </p:tgtEl>
                                        <p:attrNameLst>
                                          <p:attrName>drawProgress</p:attrName>
                                        </p:attrNameLst>
                                      </p:cBhvr>
                                      <p:tavLst>
                                        <p:tav tm="0">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0"/>
                                        </p:tgtEl>
                                        <p:attrNameLst>
                                          <p:attrName>style.visibility</p:attrName>
                                        </p:attrNameLst>
                                      </p:cBhvr>
                                      <p:to>
                                        <p:strVal val="visible"/>
                                      </p:to>
                                    </p:set>
                                    <p:animEffect transition="in" filter="fade">
                                      <p:cBhvr>
                                        <p:cTn id="15" dur="500"/>
                                        <p:tgtEl>
                                          <p:spTgt spid="110"/>
                                        </p:tgtEl>
                                      </p:cBhvr>
                                    </p:animEffect>
                                  </p:childTnLst>
                                </p:cTn>
                              </p:par>
                            </p:childTnLst>
                          </p:cTn>
                        </p:par>
                      </p:childTnLst>
                    </p:cTn>
                  </p:par>
                  <p:par>
                    <p:cTn id="16" fill="hold">
                      <p:stCondLst>
                        <p:cond delay="indefinite"/>
                      </p:stCondLst>
                      <p:childTnLst>
                        <p:par>
                          <p:cTn id="17" fill="hold">
                            <p:stCondLst>
                              <p:cond delay="0"/>
                            </p:stCondLst>
                            <p:childTnLst>
                              <p:par>
                                <p:cTn id="18" presetID="63" presetClass="entr" presetSubtype="0" fill="hold" nodeType="click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p:cTn id="20" dur="2000" fill="hold"/>
                                        <p:tgtEl>
                                          <p:spTgt spid="33"/>
                                        </p:tgtEl>
                                        <p:attrNameLst>
                                          <p:attrName>drawProgress</p:attrName>
                                        </p:attrNameLst>
                                      </p:cBhvr>
                                      <p:tavLst>
                                        <p:tav tm="0">
                                          <p:val>
                                            <p:fltVal val="0"/>
                                          </p:val>
                                        </p:tav>
                                        <p:tav tm="100000">
                                          <p:val>
                                            <p:fltVal val="1"/>
                                          </p:val>
                                        </p:tav>
                                      </p:tavLst>
                                    </p:anim>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63"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anim calcmode="lin" valueType="num">
                                      <p:cBhvr>
                                        <p:cTn id="29" dur="2000" fill="hold"/>
                                        <p:tgtEl>
                                          <p:spTgt spid="34"/>
                                        </p:tgtEl>
                                        <p:attrNameLst>
                                          <p:attrName>drawProgress</p:attrName>
                                        </p:attrNameLst>
                                      </p:cBhvr>
                                      <p:tavLst>
                                        <p:tav tm="0">
                                          <p:val>
                                            <p:fltVal val="0"/>
                                          </p:val>
                                        </p:tav>
                                        <p:tav tm="100000">
                                          <p:val>
                                            <p:fltVal val="1"/>
                                          </p:val>
                                        </p:tav>
                                      </p:tavLst>
                                    </p:anim>
                                  </p:childTnLst>
                                </p:cTn>
                              </p:par>
                            </p:childTnLst>
                          </p:cTn>
                        </p:par>
                        <p:par>
                          <p:cTn id="30" fill="hold">
                            <p:stCondLst>
                              <p:cond delay="2000"/>
                            </p:stCondLst>
                            <p:childTnLst>
                              <p:par>
                                <p:cTn id="31" presetID="63" presetClass="entr" presetSubtype="0"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2000" fill="hold"/>
                                        <p:tgtEl>
                                          <p:spTgt spid="5"/>
                                        </p:tgtEl>
                                        <p:attrNameLst>
                                          <p:attrName>drawProgress</p:attrName>
                                        </p:attrNameLst>
                                      </p:cBhvr>
                                      <p:tavLst>
                                        <p:tav tm="0">
                                          <p:val>
                                            <p:fltVal val="0"/>
                                          </p:val>
                                        </p:tav>
                                        <p:tav tm="100000">
                                          <p:val>
                                            <p:fltVal val="1"/>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13"/>
                                        </p:tgtEl>
                                        <p:attrNameLst>
                                          <p:attrName>style.visibility</p:attrName>
                                        </p:attrNameLst>
                                      </p:cBhvr>
                                      <p:to>
                                        <p:strVal val="visible"/>
                                      </p:to>
                                    </p:set>
                                    <p:animEffect transition="in" filter="fade">
                                      <p:cBhvr>
                                        <p:cTn id="38" dur="500"/>
                                        <p:tgtEl>
                                          <p:spTgt spid="11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1"/>
                                        </p:tgtEl>
                                        <p:attrNameLst>
                                          <p:attrName>style.visibility</p:attrName>
                                        </p:attrNameLst>
                                      </p:cBhvr>
                                      <p:to>
                                        <p:strVal val="visible"/>
                                      </p:to>
                                    </p:set>
                                    <p:animEffect transition="in" filter="fade">
                                      <p:cBhvr>
                                        <p:cTn id="41" dur="500"/>
                                        <p:tgtEl>
                                          <p:spTgt spid="11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14"/>
                                        </p:tgtEl>
                                        <p:attrNameLst>
                                          <p:attrName>style.visibility</p:attrName>
                                        </p:attrNameLst>
                                      </p:cBhvr>
                                      <p:to>
                                        <p:strVal val="visible"/>
                                      </p:to>
                                    </p:set>
                                    <p:animEffect transition="in" filter="fade">
                                      <p:cBhvr>
                                        <p:cTn id="46" dur="500"/>
                                        <p:tgtEl>
                                          <p:spTgt spid="11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2"/>
                                        </p:tgtEl>
                                        <p:attrNameLst>
                                          <p:attrName>style.visibility</p:attrName>
                                        </p:attrNameLst>
                                      </p:cBhvr>
                                      <p:to>
                                        <p:strVal val="visible"/>
                                      </p:to>
                                    </p:set>
                                    <p:animEffect transition="in" filter="fade">
                                      <p:cBhvr>
                                        <p:cTn id="49"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1" grpId="0"/>
      <p:bldP spid="112" grpId="0"/>
      <p:bldP spid="113" grpId="0"/>
      <p:bldP spid="1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ttangolo 123">
            <a:extLst>
              <a:ext uri="{FF2B5EF4-FFF2-40B4-BE49-F238E27FC236}">
                <a16:creationId xmlns:a16="http://schemas.microsoft.com/office/drawing/2014/main" id="{11BCD9CC-6D1A-4C41-9E48-3AD87AE065EE}"/>
              </a:ext>
            </a:extLst>
          </p:cNvPr>
          <p:cNvSpPr/>
          <p:nvPr/>
        </p:nvSpPr>
        <p:spPr>
          <a:xfrm>
            <a:off x="4473571" y="2003228"/>
            <a:ext cx="2216165" cy="3173212"/>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nl-NL">
              <a:solidFill>
                <a:srgbClr val="E71224"/>
              </a:solidFill>
            </a:endParaRPr>
          </a:p>
        </p:txBody>
      </p:sp>
      <p:sp>
        <p:nvSpPr>
          <p:cNvPr id="158" name="Rettangolo 157">
            <a:extLst>
              <a:ext uri="{FF2B5EF4-FFF2-40B4-BE49-F238E27FC236}">
                <a16:creationId xmlns:a16="http://schemas.microsoft.com/office/drawing/2014/main" id="{03C15CC9-A480-4CA8-95BD-3CA49258670A}"/>
              </a:ext>
            </a:extLst>
          </p:cNvPr>
          <p:cNvSpPr/>
          <p:nvPr/>
        </p:nvSpPr>
        <p:spPr>
          <a:xfrm>
            <a:off x="4511232" y="2029358"/>
            <a:ext cx="2144075" cy="311282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FE91FBF7-B537-4495-8A90-94AF5C7BC1B8}"/>
              </a:ext>
            </a:extLst>
          </p:cNvPr>
          <p:cNvSpPr>
            <a:spLocks noGrp="1"/>
          </p:cNvSpPr>
          <p:nvPr>
            <p:ph type="title"/>
          </p:nvPr>
        </p:nvSpPr>
        <p:spPr/>
        <p:txBody>
          <a:bodyPr/>
          <a:lstStyle/>
          <a:p>
            <a:endParaRPr lang="it-IT" dirty="0"/>
          </a:p>
        </p:txBody>
      </p:sp>
      <p:sp>
        <p:nvSpPr>
          <p:cNvPr id="27" name="Who was Galileo?">
            <a:extLst>
              <a:ext uri="{FF2B5EF4-FFF2-40B4-BE49-F238E27FC236}">
                <a16:creationId xmlns:a16="http://schemas.microsoft.com/office/drawing/2014/main" id="{7021D5BF-E5EB-4197-B473-6D2665143E6F}"/>
              </a:ext>
            </a:extLst>
          </p:cNvPr>
          <p:cNvSpPr txBox="1"/>
          <p:nvPr/>
        </p:nvSpPr>
        <p:spPr>
          <a:xfrm>
            <a:off x="885850" y="1902908"/>
            <a:ext cx="3149965" cy="4103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sz="2000"/>
              <a:t>The chef </a:t>
            </a:r>
            <a:r>
              <a:rPr lang="it-IT" sz="2000" err="1"/>
              <a:t>cooks</a:t>
            </a:r>
            <a:r>
              <a:rPr lang="it-IT" sz="2000"/>
              <a:t> the good </a:t>
            </a:r>
            <a:r>
              <a:rPr lang="it-IT" sz="2000" err="1"/>
              <a:t>soup</a:t>
            </a:r>
            <a:endParaRPr sz="2000"/>
          </a:p>
        </p:txBody>
      </p:sp>
      <p:sp>
        <p:nvSpPr>
          <p:cNvPr id="57" name="Rettangolo">
            <a:extLst>
              <a:ext uri="{FF2B5EF4-FFF2-40B4-BE49-F238E27FC236}">
                <a16:creationId xmlns:a16="http://schemas.microsoft.com/office/drawing/2014/main" id="{327E0B51-96FA-4223-B634-1520A1B068BD}"/>
              </a:ext>
            </a:extLst>
          </p:cNvPr>
          <p:cNvSpPr/>
          <p:nvPr/>
        </p:nvSpPr>
        <p:spPr>
          <a:xfrm>
            <a:off x="7452085" y="2361590"/>
            <a:ext cx="386631" cy="2286001"/>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8" name="Cerchio">
            <a:extLst>
              <a:ext uri="{FF2B5EF4-FFF2-40B4-BE49-F238E27FC236}">
                <a16:creationId xmlns:a16="http://schemas.microsoft.com/office/drawing/2014/main" id="{F9D9238C-310A-4012-867A-DCE939F2FB3E}"/>
              </a:ext>
            </a:extLst>
          </p:cNvPr>
          <p:cNvSpPr/>
          <p:nvPr/>
        </p:nvSpPr>
        <p:spPr>
          <a:xfrm>
            <a:off x="7490185" y="424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9" name=".…">
            <a:extLst>
              <a:ext uri="{FF2B5EF4-FFF2-40B4-BE49-F238E27FC236}">
                <a16:creationId xmlns:a16="http://schemas.microsoft.com/office/drawing/2014/main" id="{C3E9A611-9C6C-4693-B929-7F4DF7D95F31}"/>
              </a:ext>
            </a:extLst>
          </p:cNvPr>
          <p:cNvSpPr txBox="1"/>
          <p:nvPr/>
        </p:nvSpPr>
        <p:spPr>
          <a:xfrm>
            <a:off x="7568161" y="3699847"/>
            <a:ext cx="220219" cy="51418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pPr algn="l">
              <a:lnSpc>
                <a:spcPct val="40000"/>
              </a:lnSpc>
              <a:defRPr sz="1500"/>
            </a:pPr>
            <a:r>
              <a:t>.</a:t>
            </a:r>
          </a:p>
          <a:p>
            <a:pPr algn="l">
              <a:lnSpc>
                <a:spcPct val="40000"/>
              </a:lnSpc>
              <a:defRPr sz="1500"/>
            </a:pPr>
            <a:r>
              <a:t>.</a:t>
            </a:r>
          </a:p>
          <a:p>
            <a:pPr algn="l">
              <a:lnSpc>
                <a:spcPct val="40000"/>
              </a:lnSpc>
              <a:defRPr sz="1500"/>
            </a:pPr>
            <a:r>
              <a:t>.</a:t>
            </a:r>
          </a:p>
        </p:txBody>
      </p:sp>
      <p:sp>
        <p:nvSpPr>
          <p:cNvPr id="60" name="Cerchio">
            <a:extLst>
              <a:ext uri="{FF2B5EF4-FFF2-40B4-BE49-F238E27FC236}">
                <a16:creationId xmlns:a16="http://schemas.microsoft.com/office/drawing/2014/main" id="{7588B759-FA2B-478D-BF71-6E936708F2C2}"/>
              </a:ext>
            </a:extLst>
          </p:cNvPr>
          <p:cNvSpPr/>
          <p:nvPr/>
        </p:nvSpPr>
        <p:spPr>
          <a:xfrm>
            <a:off x="7490185" y="3480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1" name="Cerchio">
            <a:extLst>
              <a:ext uri="{FF2B5EF4-FFF2-40B4-BE49-F238E27FC236}">
                <a16:creationId xmlns:a16="http://schemas.microsoft.com/office/drawing/2014/main" id="{C1BA377C-20B2-4526-A49F-6DF04A38ACAE}"/>
              </a:ext>
            </a:extLst>
          </p:cNvPr>
          <p:cNvSpPr/>
          <p:nvPr/>
        </p:nvSpPr>
        <p:spPr>
          <a:xfrm>
            <a:off x="7490185" y="297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2" name="Cerchio">
            <a:extLst>
              <a:ext uri="{FF2B5EF4-FFF2-40B4-BE49-F238E27FC236}">
                <a16:creationId xmlns:a16="http://schemas.microsoft.com/office/drawing/2014/main" id="{DACDABBC-587B-42F4-8663-265D0EAEB183}"/>
              </a:ext>
            </a:extLst>
          </p:cNvPr>
          <p:cNvSpPr/>
          <p:nvPr/>
        </p:nvSpPr>
        <p:spPr>
          <a:xfrm>
            <a:off x="7490185" y="2464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3" name="Rettangolo">
            <a:extLst>
              <a:ext uri="{FF2B5EF4-FFF2-40B4-BE49-F238E27FC236}">
                <a16:creationId xmlns:a16="http://schemas.microsoft.com/office/drawing/2014/main" id="{C7C4104B-3F90-4D05-A228-494D5EBA8E50}"/>
              </a:ext>
            </a:extLst>
          </p:cNvPr>
          <p:cNvSpPr/>
          <p:nvPr/>
        </p:nvSpPr>
        <p:spPr>
          <a:xfrm>
            <a:off x="9484086" y="2953639"/>
            <a:ext cx="386631" cy="1146707"/>
          </a:xfrm>
          <a:prstGeom prst="rect">
            <a:avLst/>
          </a:prstGeom>
          <a:solidFill>
            <a:srgbClr val="F3DCA5">
              <a:alpha val="74991"/>
            </a:srgbClr>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4" name="Cerchio">
            <a:extLst>
              <a:ext uri="{FF2B5EF4-FFF2-40B4-BE49-F238E27FC236}">
                <a16:creationId xmlns:a16="http://schemas.microsoft.com/office/drawing/2014/main" id="{F043DBA4-D0D8-47F5-9381-5799001C76AA}"/>
              </a:ext>
            </a:extLst>
          </p:cNvPr>
          <p:cNvSpPr/>
          <p:nvPr/>
        </p:nvSpPr>
        <p:spPr>
          <a:xfrm>
            <a:off x="9522186" y="3646070"/>
            <a:ext cx="304800" cy="304801"/>
          </a:xfrm>
          <a:prstGeom prst="ellipse">
            <a:avLst/>
          </a:prstGeom>
          <a:solidFill>
            <a:schemeClr val="bg1"/>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5" name="Cerchio">
            <a:extLst>
              <a:ext uri="{FF2B5EF4-FFF2-40B4-BE49-F238E27FC236}">
                <a16:creationId xmlns:a16="http://schemas.microsoft.com/office/drawing/2014/main" id="{7A0F2394-B5D8-450C-A3F0-D8F0DD3D9883}"/>
              </a:ext>
            </a:extLst>
          </p:cNvPr>
          <p:cNvSpPr/>
          <p:nvPr/>
        </p:nvSpPr>
        <p:spPr>
          <a:xfrm>
            <a:off x="9522186" y="3138069"/>
            <a:ext cx="304800" cy="304801"/>
          </a:xfrm>
          <a:prstGeom prst="ellipse">
            <a:avLst/>
          </a:prstGeom>
          <a:solidFill>
            <a:schemeClr val="bg1"/>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6" name="Rettangolo">
            <a:extLst>
              <a:ext uri="{FF2B5EF4-FFF2-40B4-BE49-F238E27FC236}">
                <a16:creationId xmlns:a16="http://schemas.microsoft.com/office/drawing/2014/main" id="{D443395A-F237-4B80-A768-137D6627DA38}"/>
              </a:ext>
            </a:extLst>
          </p:cNvPr>
          <p:cNvSpPr/>
          <p:nvPr/>
        </p:nvSpPr>
        <p:spPr>
          <a:xfrm>
            <a:off x="8468085" y="2742590"/>
            <a:ext cx="386631" cy="1527000"/>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7" name="Cerchio">
            <a:extLst>
              <a:ext uri="{FF2B5EF4-FFF2-40B4-BE49-F238E27FC236}">
                <a16:creationId xmlns:a16="http://schemas.microsoft.com/office/drawing/2014/main" id="{B96AAD73-067E-4C2C-8511-DD418A9DE080}"/>
              </a:ext>
            </a:extLst>
          </p:cNvPr>
          <p:cNvSpPr/>
          <p:nvPr/>
        </p:nvSpPr>
        <p:spPr>
          <a:xfrm>
            <a:off x="8506185" y="3861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8" name="Cerchio">
            <a:extLst>
              <a:ext uri="{FF2B5EF4-FFF2-40B4-BE49-F238E27FC236}">
                <a16:creationId xmlns:a16="http://schemas.microsoft.com/office/drawing/2014/main" id="{780951C2-6977-40DB-A503-607732D78E6E}"/>
              </a:ext>
            </a:extLst>
          </p:cNvPr>
          <p:cNvSpPr/>
          <p:nvPr/>
        </p:nvSpPr>
        <p:spPr>
          <a:xfrm>
            <a:off x="8506185" y="3353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9" name="Cerchio">
            <a:extLst>
              <a:ext uri="{FF2B5EF4-FFF2-40B4-BE49-F238E27FC236}">
                <a16:creationId xmlns:a16="http://schemas.microsoft.com/office/drawing/2014/main" id="{67971ABE-4206-4D87-B37E-DACCBF397B2B}"/>
              </a:ext>
            </a:extLst>
          </p:cNvPr>
          <p:cNvSpPr/>
          <p:nvPr/>
        </p:nvSpPr>
        <p:spPr>
          <a:xfrm>
            <a:off x="8506185" y="2845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0" name="Linea">
            <a:extLst>
              <a:ext uri="{FF2B5EF4-FFF2-40B4-BE49-F238E27FC236}">
                <a16:creationId xmlns:a16="http://schemas.microsoft.com/office/drawing/2014/main" id="{1F01257F-3233-4978-A6D9-68DDD06C5501}"/>
              </a:ext>
            </a:extLst>
          </p:cNvPr>
          <p:cNvSpPr/>
          <p:nvPr/>
        </p:nvSpPr>
        <p:spPr>
          <a:xfrm flipV="1">
            <a:off x="7792570" y="2993664"/>
            <a:ext cx="704223" cy="13777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1" name="Linea">
            <a:extLst>
              <a:ext uri="{FF2B5EF4-FFF2-40B4-BE49-F238E27FC236}">
                <a16:creationId xmlns:a16="http://schemas.microsoft.com/office/drawing/2014/main" id="{7871367B-4E14-4251-A012-0357EB1460D6}"/>
              </a:ext>
            </a:extLst>
          </p:cNvPr>
          <p:cNvSpPr/>
          <p:nvPr/>
        </p:nvSpPr>
        <p:spPr>
          <a:xfrm flipV="1">
            <a:off x="7792570" y="3501664"/>
            <a:ext cx="704223" cy="13777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2" name="Linea">
            <a:extLst>
              <a:ext uri="{FF2B5EF4-FFF2-40B4-BE49-F238E27FC236}">
                <a16:creationId xmlns:a16="http://schemas.microsoft.com/office/drawing/2014/main" id="{517F44D2-00DC-4F70-9B13-C84A929563C2}"/>
              </a:ext>
            </a:extLst>
          </p:cNvPr>
          <p:cNvSpPr/>
          <p:nvPr/>
        </p:nvSpPr>
        <p:spPr>
          <a:xfrm flipV="1">
            <a:off x="7792570" y="4020439"/>
            <a:ext cx="704223" cy="38100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3" name="Linea">
            <a:extLst>
              <a:ext uri="{FF2B5EF4-FFF2-40B4-BE49-F238E27FC236}">
                <a16:creationId xmlns:a16="http://schemas.microsoft.com/office/drawing/2014/main" id="{45D0544B-4756-41CF-9DD1-CC75322A6E05}"/>
              </a:ext>
            </a:extLst>
          </p:cNvPr>
          <p:cNvSpPr/>
          <p:nvPr/>
        </p:nvSpPr>
        <p:spPr>
          <a:xfrm>
            <a:off x="7792570" y="2627337"/>
            <a:ext cx="704223" cy="36632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4" name="Linea">
            <a:extLst>
              <a:ext uri="{FF2B5EF4-FFF2-40B4-BE49-F238E27FC236}">
                <a16:creationId xmlns:a16="http://schemas.microsoft.com/office/drawing/2014/main" id="{B76BB6C9-8393-4F8C-80B6-F1E6C933A272}"/>
              </a:ext>
            </a:extLst>
          </p:cNvPr>
          <p:cNvSpPr/>
          <p:nvPr/>
        </p:nvSpPr>
        <p:spPr>
          <a:xfrm flipH="1">
            <a:off x="7792571" y="2993664"/>
            <a:ext cx="704222" cy="64719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5" name="Linea">
            <a:extLst>
              <a:ext uri="{FF2B5EF4-FFF2-40B4-BE49-F238E27FC236}">
                <a16:creationId xmlns:a16="http://schemas.microsoft.com/office/drawing/2014/main" id="{99D344E2-1085-47E6-9D41-2DC937F87C12}"/>
              </a:ext>
            </a:extLst>
          </p:cNvPr>
          <p:cNvSpPr/>
          <p:nvPr/>
        </p:nvSpPr>
        <p:spPr>
          <a:xfrm flipV="1">
            <a:off x="7795904" y="2993664"/>
            <a:ext cx="697556" cy="136519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6" name="Linea">
            <a:extLst>
              <a:ext uri="{FF2B5EF4-FFF2-40B4-BE49-F238E27FC236}">
                <a16:creationId xmlns:a16="http://schemas.microsoft.com/office/drawing/2014/main" id="{441D6C48-B304-4B4E-9914-B49DB3BBB1AF}"/>
              </a:ext>
            </a:extLst>
          </p:cNvPr>
          <p:cNvSpPr/>
          <p:nvPr/>
        </p:nvSpPr>
        <p:spPr>
          <a:xfrm>
            <a:off x="7795904" y="3169171"/>
            <a:ext cx="697556" cy="853194"/>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7" name="Linea">
            <a:extLst>
              <a:ext uri="{FF2B5EF4-FFF2-40B4-BE49-F238E27FC236}">
                <a16:creationId xmlns:a16="http://schemas.microsoft.com/office/drawing/2014/main" id="{8096E5DB-B230-4BB5-919E-D8AE392A77A3}"/>
              </a:ext>
            </a:extLst>
          </p:cNvPr>
          <p:cNvSpPr/>
          <p:nvPr/>
        </p:nvSpPr>
        <p:spPr>
          <a:xfrm flipH="1" flipV="1">
            <a:off x="7794292" y="3628426"/>
            <a:ext cx="700780" cy="39394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8" name="Linea">
            <a:extLst>
              <a:ext uri="{FF2B5EF4-FFF2-40B4-BE49-F238E27FC236}">
                <a16:creationId xmlns:a16="http://schemas.microsoft.com/office/drawing/2014/main" id="{C8680823-FE1A-4F0F-9726-520F79848345}"/>
              </a:ext>
            </a:extLst>
          </p:cNvPr>
          <p:cNvSpPr/>
          <p:nvPr/>
        </p:nvSpPr>
        <p:spPr>
          <a:xfrm flipH="1" flipV="1">
            <a:off x="7795904" y="2623439"/>
            <a:ext cx="697556" cy="139892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9" name="Linea">
            <a:extLst>
              <a:ext uri="{FF2B5EF4-FFF2-40B4-BE49-F238E27FC236}">
                <a16:creationId xmlns:a16="http://schemas.microsoft.com/office/drawing/2014/main" id="{3759F90F-9CF6-4BA9-A206-D6961CD7FABB}"/>
              </a:ext>
            </a:extLst>
          </p:cNvPr>
          <p:cNvSpPr/>
          <p:nvPr/>
        </p:nvSpPr>
        <p:spPr>
          <a:xfrm flipH="1" flipV="1">
            <a:off x="7792571" y="3148037"/>
            <a:ext cx="704222" cy="35362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0" name="Linea">
            <a:extLst>
              <a:ext uri="{FF2B5EF4-FFF2-40B4-BE49-F238E27FC236}">
                <a16:creationId xmlns:a16="http://schemas.microsoft.com/office/drawing/2014/main" id="{5A3F919F-9105-4AB6-9C98-656F3B4221EF}"/>
              </a:ext>
            </a:extLst>
          </p:cNvPr>
          <p:cNvSpPr/>
          <p:nvPr/>
        </p:nvSpPr>
        <p:spPr>
          <a:xfrm flipH="1" flipV="1">
            <a:off x="7795904" y="2623071"/>
            <a:ext cx="697555" cy="878594"/>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1" name="Linea">
            <a:extLst>
              <a:ext uri="{FF2B5EF4-FFF2-40B4-BE49-F238E27FC236}">
                <a16:creationId xmlns:a16="http://schemas.microsoft.com/office/drawing/2014/main" id="{52270B4E-D5F5-47B5-87DB-3329321EEA76}"/>
              </a:ext>
            </a:extLst>
          </p:cNvPr>
          <p:cNvSpPr/>
          <p:nvPr/>
        </p:nvSpPr>
        <p:spPr>
          <a:xfrm flipV="1">
            <a:off x="7794293" y="3501664"/>
            <a:ext cx="700779" cy="90374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2" name="Linea">
            <a:extLst>
              <a:ext uri="{FF2B5EF4-FFF2-40B4-BE49-F238E27FC236}">
                <a16:creationId xmlns:a16="http://schemas.microsoft.com/office/drawing/2014/main" id="{84FBDEBE-1AE4-42B9-95C3-31B6DCBDF96C}"/>
              </a:ext>
            </a:extLst>
          </p:cNvPr>
          <p:cNvSpPr/>
          <p:nvPr/>
        </p:nvSpPr>
        <p:spPr>
          <a:xfrm>
            <a:off x="8808571" y="3513859"/>
            <a:ext cx="708463" cy="28360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3" name="Linea">
            <a:extLst>
              <a:ext uri="{FF2B5EF4-FFF2-40B4-BE49-F238E27FC236}">
                <a16:creationId xmlns:a16="http://schemas.microsoft.com/office/drawing/2014/main" id="{4CE19253-B609-4980-8107-1BEB940C9D36}"/>
              </a:ext>
            </a:extLst>
          </p:cNvPr>
          <p:cNvSpPr/>
          <p:nvPr/>
        </p:nvSpPr>
        <p:spPr>
          <a:xfrm>
            <a:off x="8808304" y="3017139"/>
            <a:ext cx="708730" cy="29210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4" name="Linea">
            <a:extLst>
              <a:ext uri="{FF2B5EF4-FFF2-40B4-BE49-F238E27FC236}">
                <a16:creationId xmlns:a16="http://schemas.microsoft.com/office/drawing/2014/main" id="{195CC742-8F14-4A84-B102-245DB55D31CE}"/>
              </a:ext>
            </a:extLst>
          </p:cNvPr>
          <p:cNvSpPr/>
          <p:nvPr/>
        </p:nvSpPr>
        <p:spPr>
          <a:xfrm>
            <a:off x="8812813" y="3019064"/>
            <a:ext cx="694259" cy="77277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5" name="Linea">
            <a:extLst>
              <a:ext uri="{FF2B5EF4-FFF2-40B4-BE49-F238E27FC236}">
                <a16:creationId xmlns:a16="http://schemas.microsoft.com/office/drawing/2014/main" id="{4BDEF0F2-D08F-48B5-94EE-90709357DCB0}"/>
              </a:ext>
            </a:extLst>
          </p:cNvPr>
          <p:cNvSpPr/>
          <p:nvPr/>
        </p:nvSpPr>
        <p:spPr>
          <a:xfrm flipH="1">
            <a:off x="8812813" y="3793259"/>
            <a:ext cx="704222" cy="24550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6" name="Linea">
            <a:extLst>
              <a:ext uri="{FF2B5EF4-FFF2-40B4-BE49-F238E27FC236}">
                <a16:creationId xmlns:a16="http://schemas.microsoft.com/office/drawing/2014/main" id="{A921E0F3-B603-45AC-BB2B-BF8907C11B36}"/>
              </a:ext>
            </a:extLst>
          </p:cNvPr>
          <p:cNvSpPr/>
          <p:nvPr/>
        </p:nvSpPr>
        <p:spPr>
          <a:xfrm flipH="1">
            <a:off x="8812812" y="3309239"/>
            <a:ext cx="704223" cy="72582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7" name="Linea">
            <a:extLst>
              <a:ext uri="{FF2B5EF4-FFF2-40B4-BE49-F238E27FC236}">
                <a16:creationId xmlns:a16="http://schemas.microsoft.com/office/drawing/2014/main" id="{8433672A-A887-4A38-BEDF-CA4304C77AF9}"/>
              </a:ext>
            </a:extLst>
          </p:cNvPr>
          <p:cNvSpPr/>
          <p:nvPr/>
        </p:nvSpPr>
        <p:spPr>
          <a:xfrm flipV="1">
            <a:off x="8812812" y="3309238"/>
            <a:ext cx="704223" cy="20462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8" name="Rettangolo">
            <a:extLst>
              <a:ext uri="{FF2B5EF4-FFF2-40B4-BE49-F238E27FC236}">
                <a16:creationId xmlns:a16="http://schemas.microsoft.com/office/drawing/2014/main" id="{D943E262-62D6-4521-9010-383A95C93273}"/>
              </a:ext>
            </a:extLst>
          </p:cNvPr>
          <p:cNvSpPr/>
          <p:nvPr/>
        </p:nvSpPr>
        <p:spPr>
          <a:xfrm>
            <a:off x="6436084" y="2361590"/>
            <a:ext cx="386631" cy="2286002"/>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9" name="Cerchio">
            <a:extLst>
              <a:ext uri="{FF2B5EF4-FFF2-40B4-BE49-F238E27FC236}">
                <a16:creationId xmlns:a16="http://schemas.microsoft.com/office/drawing/2014/main" id="{A808EDD7-7A7E-4DA6-9F72-4060B0680F34}"/>
              </a:ext>
            </a:extLst>
          </p:cNvPr>
          <p:cNvSpPr/>
          <p:nvPr/>
        </p:nvSpPr>
        <p:spPr>
          <a:xfrm>
            <a:off x="6474184" y="424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0" name=".…">
            <a:extLst>
              <a:ext uri="{FF2B5EF4-FFF2-40B4-BE49-F238E27FC236}">
                <a16:creationId xmlns:a16="http://schemas.microsoft.com/office/drawing/2014/main" id="{D47AFB21-A33B-43F4-9ABF-3DA92D71DED7}"/>
              </a:ext>
            </a:extLst>
          </p:cNvPr>
          <p:cNvSpPr txBox="1"/>
          <p:nvPr/>
        </p:nvSpPr>
        <p:spPr>
          <a:xfrm>
            <a:off x="6552160" y="3759225"/>
            <a:ext cx="150682" cy="3954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pPr algn="l">
              <a:lnSpc>
                <a:spcPct val="40000"/>
              </a:lnSpc>
              <a:defRPr sz="1500"/>
            </a:pPr>
            <a:r>
              <a:rPr sz="1400"/>
              <a:t>.</a:t>
            </a:r>
          </a:p>
          <a:p>
            <a:pPr algn="l">
              <a:lnSpc>
                <a:spcPct val="40000"/>
              </a:lnSpc>
              <a:defRPr sz="1500"/>
            </a:pPr>
            <a:r>
              <a:rPr sz="1400"/>
              <a:t>.</a:t>
            </a:r>
          </a:p>
          <a:p>
            <a:pPr algn="l">
              <a:lnSpc>
                <a:spcPct val="40000"/>
              </a:lnSpc>
              <a:defRPr sz="1500"/>
            </a:pPr>
            <a:r>
              <a:rPr sz="1400"/>
              <a:t>.</a:t>
            </a:r>
          </a:p>
        </p:txBody>
      </p:sp>
      <p:sp>
        <p:nvSpPr>
          <p:cNvPr id="91" name="Cerchio">
            <a:extLst>
              <a:ext uri="{FF2B5EF4-FFF2-40B4-BE49-F238E27FC236}">
                <a16:creationId xmlns:a16="http://schemas.microsoft.com/office/drawing/2014/main" id="{8F9FCA6A-AE20-4D17-8504-8A0E58A5C8A1}"/>
              </a:ext>
            </a:extLst>
          </p:cNvPr>
          <p:cNvSpPr/>
          <p:nvPr/>
        </p:nvSpPr>
        <p:spPr>
          <a:xfrm>
            <a:off x="6474184" y="3480968"/>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sz="2000"/>
          </a:p>
        </p:txBody>
      </p:sp>
      <p:sp>
        <p:nvSpPr>
          <p:cNvPr id="92" name="Cerchio">
            <a:extLst>
              <a:ext uri="{FF2B5EF4-FFF2-40B4-BE49-F238E27FC236}">
                <a16:creationId xmlns:a16="http://schemas.microsoft.com/office/drawing/2014/main" id="{5EA5DD6A-1DBB-4340-BAAB-A4CA6BFA122E}"/>
              </a:ext>
            </a:extLst>
          </p:cNvPr>
          <p:cNvSpPr/>
          <p:nvPr/>
        </p:nvSpPr>
        <p:spPr>
          <a:xfrm>
            <a:off x="6474184" y="297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sz="2000"/>
          </a:p>
        </p:txBody>
      </p:sp>
      <p:sp>
        <p:nvSpPr>
          <p:cNvPr id="93" name="Cerchio">
            <a:extLst>
              <a:ext uri="{FF2B5EF4-FFF2-40B4-BE49-F238E27FC236}">
                <a16:creationId xmlns:a16="http://schemas.microsoft.com/office/drawing/2014/main" id="{D639DAF6-494F-41BC-9F2E-DD9851E2FDE5}"/>
              </a:ext>
            </a:extLst>
          </p:cNvPr>
          <p:cNvSpPr/>
          <p:nvPr/>
        </p:nvSpPr>
        <p:spPr>
          <a:xfrm>
            <a:off x="6474184" y="2464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4" name="Linea">
            <a:extLst>
              <a:ext uri="{FF2B5EF4-FFF2-40B4-BE49-F238E27FC236}">
                <a16:creationId xmlns:a16="http://schemas.microsoft.com/office/drawing/2014/main" id="{0B31872C-FD62-4CBD-8BD5-108853EEFC79}"/>
              </a:ext>
            </a:extLst>
          </p:cNvPr>
          <p:cNvSpPr/>
          <p:nvPr/>
        </p:nvSpPr>
        <p:spPr>
          <a:xfrm>
            <a:off x="6776570" y="2623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5" name="Linea">
            <a:extLst>
              <a:ext uri="{FF2B5EF4-FFF2-40B4-BE49-F238E27FC236}">
                <a16:creationId xmlns:a16="http://schemas.microsoft.com/office/drawing/2014/main" id="{EBD42C21-2F99-4C51-9B80-EFE450F9A9D7}"/>
              </a:ext>
            </a:extLst>
          </p:cNvPr>
          <p:cNvSpPr/>
          <p:nvPr/>
        </p:nvSpPr>
        <p:spPr>
          <a:xfrm>
            <a:off x="6776570" y="3131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6" name="Linea">
            <a:extLst>
              <a:ext uri="{FF2B5EF4-FFF2-40B4-BE49-F238E27FC236}">
                <a16:creationId xmlns:a16="http://schemas.microsoft.com/office/drawing/2014/main" id="{6A05D328-5F61-450D-B0E9-0C864B1D34CB}"/>
              </a:ext>
            </a:extLst>
          </p:cNvPr>
          <p:cNvSpPr/>
          <p:nvPr/>
        </p:nvSpPr>
        <p:spPr>
          <a:xfrm>
            <a:off x="6776570" y="3639440"/>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7" name="Linea">
            <a:extLst>
              <a:ext uri="{FF2B5EF4-FFF2-40B4-BE49-F238E27FC236}">
                <a16:creationId xmlns:a16="http://schemas.microsoft.com/office/drawing/2014/main" id="{F2E2FDB2-4EE2-468D-A1ED-9BD8A98D3C1C}"/>
              </a:ext>
            </a:extLst>
          </p:cNvPr>
          <p:cNvSpPr/>
          <p:nvPr/>
        </p:nvSpPr>
        <p:spPr>
          <a:xfrm>
            <a:off x="6776570" y="4401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8" name="Linea">
            <a:extLst>
              <a:ext uri="{FF2B5EF4-FFF2-40B4-BE49-F238E27FC236}">
                <a16:creationId xmlns:a16="http://schemas.microsoft.com/office/drawing/2014/main" id="{DF665A70-B489-4304-9AF1-A9861C0BDB2C}"/>
              </a:ext>
            </a:extLst>
          </p:cNvPr>
          <p:cNvSpPr/>
          <p:nvPr/>
        </p:nvSpPr>
        <p:spPr>
          <a:xfrm flipV="1">
            <a:off x="6776570" y="2627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9" name="Linea">
            <a:extLst>
              <a:ext uri="{FF2B5EF4-FFF2-40B4-BE49-F238E27FC236}">
                <a16:creationId xmlns:a16="http://schemas.microsoft.com/office/drawing/2014/main" id="{8DB8A293-DFEF-4BCE-B2C6-C519CF8AD4B4}"/>
              </a:ext>
            </a:extLst>
          </p:cNvPr>
          <p:cNvSpPr/>
          <p:nvPr/>
        </p:nvSpPr>
        <p:spPr>
          <a:xfrm flipV="1">
            <a:off x="6779904" y="2623071"/>
            <a:ext cx="697555"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0" name="Linea">
            <a:extLst>
              <a:ext uri="{FF2B5EF4-FFF2-40B4-BE49-F238E27FC236}">
                <a16:creationId xmlns:a16="http://schemas.microsoft.com/office/drawing/2014/main" id="{1E436DB2-F29E-41A7-9692-99297D5BE60E}"/>
              </a:ext>
            </a:extLst>
          </p:cNvPr>
          <p:cNvSpPr/>
          <p:nvPr/>
        </p:nvSpPr>
        <p:spPr>
          <a:xfrm flipV="1">
            <a:off x="6779903" y="2623439"/>
            <a:ext cx="697556" cy="176622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1" name="Linea">
            <a:extLst>
              <a:ext uri="{FF2B5EF4-FFF2-40B4-BE49-F238E27FC236}">
                <a16:creationId xmlns:a16="http://schemas.microsoft.com/office/drawing/2014/main" id="{716F4CE8-AA5B-455F-81EB-DEDE40FA7ABF}"/>
              </a:ext>
            </a:extLst>
          </p:cNvPr>
          <p:cNvSpPr/>
          <p:nvPr/>
        </p:nvSpPr>
        <p:spPr>
          <a:xfrm>
            <a:off x="6776570" y="2627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2" name="Linea">
            <a:extLst>
              <a:ext uri="{FF2B5EF4-FFF2-40B4-BE49-F238E27FC236}">
                <a16:creationId xmlns:a16="http://schemas.microsoft.com/office/drawing/2014/main" id="{5ADD8E4D-67A2-4E47-926B-6445942E23C8}"/>
              </a:ext>
            </a:extLst>
          </p:cNvPr>
          <p:cNvSpPr/>
          <p:nvPr/>
        </p:nvSpPr>
        <p:spPr>
          <a:xfrm flipH="1">
            <a:off x="6776570" y="3135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3" name="Linea">
            <a:extLst>
              <a:ext uri="{FF2B5EF4-FFF2-40B4-BE49-F238E27FC236}">
                <a16:creationId xmlns:a16="http://schemas.microsoft.com/office/drawing/2014/main" id="{85C01783-C23F-4AB2-AED6-FD541E020EA9}"/>
              </a:ext>
            </a:extLst>
          </p:cNvPr>
          <p:cNvSpPr/>
          <p:nvPr/>
        </p:nvSpPr>
        <p:spPr>
          <a:xfrm flipV="1">
            <a:off x="6779903" y="3131071"/>
            <a:ext cx="697556" cy="122778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 name="Linea">
            <a:extLst>
              <a:ext uri="{FF2B5EF4-FFF2-40B4-BE49-F238E27FC236}">
                <a16:creationId xmlns:a16="http://schemas.microsoft.com/office/drawing/2014/main" id="{F8BF91D3-A0EA-48B5-A221-BE32B9906ADA}"/>
              </a:ext>
            </a:extLst>
          </p:cNvPr>
          <p:cNvSpPr/>
          <p:nvPr/>
        </p:nvSpPr>
        <p:spPr>
          <a:xfrm>
            <a:off x="6779903" y="3169171"/>
            <a:ext cx="697556" cy="122778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5" name="Linea">
            <a:extLst>
              <a:ext uri="{FF2B5EF4-FFF2-40B4-BE49-F238E27FC236}">
                <a16:creationId xmlns:a16="http://schemas.microsoft.com/office/drawing/2014/main" id="{385AC945-48D4-40D1-A114-FFD5F31487CC}"/>
              </a:ext>
            </a:extLst>
          </p:cNvPr>
          <p:cNvSpPr/>
          <p:nvPr/>
        </p:nvSpPr>
        <p:spPr>
          <a:xfrm flipH="1" flipV="1">
            <a:off x="6778291" y="3628426"/>
            <a:ext cx="700780" cy="77698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6" name="Linea">
            <a:extLst>
              <a:ext uri="{FF2B5EF4-FFF2-40B4-BE49-F238E27FC236}">
                <a16:creationId xmlns:a16="http://schemas.microsoft.com/office/drawing/2014/main" id="{C0B27DDD-C41F-4003-8AAA-F2B93E81DD98}"/>
              </a:ext>
            </a:extLst>
          </p:cNvPr>
          <p:cNvSpPr/>
          <p:nvPr/>
        </p:nvSpPr>
        <p:spPr>
          <a:xfrm flipH="1" flipV="1">
            <a:off x="6779903" y="2623439"/>
            <a:ext cx="697556" cy="176622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7" name="Linea">
            <a:extLst>
              <a:ext uri="{FF2B5EF4-FFF2-40B4-BE49-F238E27FC236}">
                <a16:creationId xmlns:a16="http://schemas.microsoft.com/office/drawing/2014/main" id="{02BE701B-6495-4AE0-898D-C43A471B6A54}"/>
              </a:ext>
            </a:extLst>
          </p:cNvPr>
          <p:cNvSpPr/>
          <p:nvPr/>
        </p:nvSpPr>
        <p:spPr>
          <a:xfrm flipH="1" flipV="1">
            <a:off x="6776570" y="3148037"/>
            <a:ext cx="704222" cy="4928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8" name="Linea">
            <a:extLst>
              <a:ext uri="{FF2B5EF4-FFF2-40B4-BE49-F238E27FC236}">
                <a16:creationId xmlns:a16="http://schemas.microsoft.com/office/drawing/2014/main" id="{AA163EC1-716C-4C52-8F77-09B9A6507599}"/>
              </a:ext>
            </a:extLst>
          </p:cNvPr>
          <p:cNvSpPr/>
          <p:nvPr/>
        </p:nvSpPr>
        <p:spPr>
          <a:xfrm flipH="1" flipV="1">
            <a:off x="6779904" y="2623071"/>
            <a:ext cx="697555"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9" name="Linea">
            <a:extLst>
              <a:ext uri="{FF2B5EF4-FFF2-40B4-BE49-F238E27FC236}">
                <a16:creationId xmlns:a16="http://schemas.microsoft.com/office/drawing/2014/main" id="{C56C353E-AE6F-4DE2-A7A6-1501C3B3A81B}"/>
              </a:ext>
            </a:extLst>
          </p:cNvPr>
          <p:cNvSpPr/>
          <p:nvPr/>
        </p:nvSpPr>
        <p:spPr>
          <a:xfrm flipV="1">
            <a:off x="6778291" y="3628426"/>
            <a:ext cx="700780" cy="77698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 name="Rettangolo 2">
            <a:extLst>
              <a:ext uri="{FF2B5EF4-FFF2-40B4-BE49-F238E27FC236}">
                <a16:creationId xmlns:a16="http://schemas.microsoft.com/office/drawing/2014/main" id="{25A8B3B6-AD56-4BB5-8BFF-FCE53AD0A1F0}"/>
              </a:ext>
            </a:extLst>
          </p:cNvPr>
          <p:cNvSpPr/>
          <p:nvPr/>
        </p:nvSpPr>
        <p:spPr>
          <a:xfrm>
            <a:off x="808370" y="3837164"/>
            <a:ext cx="543739"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The</a:t>
            </a:r>
          </a:p>
        </p:txBody>
      </p:sp>
      <p:sp>
        <p:nvSpPr>
          <p:cNvPr id="283" name="Rettangolo 282">
            <a:extLst>
              <a:ext uri="{FF2B5EF4-FFF2-40B4-BE49-F238E27FC236}">
                <a16:creationId xmlns:a16="http://schemas.microsoft.com/office/drawing/2014/main" id="{E6ACBABB-A941-4F6C-A9C3-4F77773DA673}"/>
              </a:ext>
            </a:extLst>
          </p:cNvPr>
          <p:cNvSpPr/>
          <p:nvPr/>
        </p:nvSpPr>
        <p:spPr>
          <a:xfrm>
            <a:off x="1367740" y="3837164"/>
            <a:ext cx="582211"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chef</a:t>
            </a:r>
          </a:p>
        </p:txBody>
      </p:sp>
      <p:sp>
        <p:nvSpPr>
          <p:cNvPr id="284" name="Rettangolo 283">
            <a:extLst>
              <a:ext uri="{FF2B5EF4-FFF2-40B4-BE49-F238E27FC236}">
                <a16:creationId xmlns:a16="http://schemas.microsoft.com/office/drawing/2014/main" id="{A8D20ECF-12E7-40E5-A34D-8A18C19BC80D}"/>
              </a:ext>
            </a:extLst>
          </p:cNvPr>
          <p:cNvSpPr/>
          <p:nvPr/>
        </p:nvSpPr>
        <p:spPr>
          <a:xfrm>
            <a:off x="1998751" y="3829167"/>
            <a:ext cx="723275" cy="369332"/>
          </a:xfrm>
          <a:prstGeom prst="rect">
            <a:avLst/>
          </a:prstGeom>
        </p:spPr>
        <p:txBody>
          <a:bodyPr wrap="none">
            <a:spAutoFit/>
          </a:bodyPr>
          <a:lstStyle/>
          <a:p>
            <a:r>
              <a:rPr lang="it-IT" sz="1800" dirty="0" err="1">
                <a:latin typeface="Times New Roman" panose="02020603050405020304" pitchFamily="18" charset="0"/>
                <a:cs typeface="Times New Roman" panose="02020603050405020304" pitchFamily="18" charset="0"/>
              </a:rPr>
              <a:t>cooks</a:t>
            </a:r>
            <a:endParaRPr lang="it-IT" sz="1800" dirty="0">
              <a:latin typeface="Times New Roman" panose="02020603050405020304" pitchFamily="18" charset="0"/>
              <a:cs typeface="Times New Roman" panose="02020603050405020304" pitchFamily="18" charset="0"/>
            </a:endParaRPr>
          </a:p>
        </p:txBody>
      </p:sp>
      <p:sp>
        <p:nvSpPr>
          <p:cNvPr id="285" name="Rettangolo 284">
            <a:extLst>
              <a:ext uri="{FF2B5EF4-FFF2-40B4-BE49-F238E27FC236}">
                <a16:creationId xmlns:a16="http://schemas.microsoft.com/office/drawing/2014/main" id="{EFDCC915-2E25-469E-B6D4-49947C50C209}"/>
              </a:ext>
            </a:extLst>
          </p:cNvPr>
          <p:cNvSpPr/>
          <p:nvPr/>
        </p:nvSpPr>
        <p:spPr>
          <a:xfrm>
            <a:off x="2769575" y="4328200"/>
            <a:ext cx="466794"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the</a:t>
            </a:r>
          </a:p>
        </p:txBody>
      </p:sp>
      <p:sp>
        <p:nvSpPr>
          <p:cNvPr id="286" name="Rettangolo 285">
            <a:extLst>
              <a:ext uri="{FF2B5EF4-FFF2-40B4-BE49-F238E27FC236}">
                <a16:creationId xmlns:a16="http://schemas.microsoft.com/office/drawing/2014/main" id="{3860C06E-5BD4-4DBB-8EDC-C33F764126B0}"/>
              </a:ext>
            </a:extLst>
          </p:cNvPr>
          <p:cNvSpPr/>
          <p:nvPr/>
        </p:nvSpPr>
        <p:spPr>
          <a:xfrm>
            <a:off x="3196621" y="4328200"/>
            <a:ext cx="646331"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good</a:t>
            </a:r>
          </a:p>
        </p:txBody>
      </p:sp>
      <p:sp>
        <p:nvSpPr>
          <p:cNvPr id="287" name="Rettangolo 286">
            <a:extLst>
              <a:ext uri="{FF2B5EF4-FFF2-40B4-BE49-F238E27FC236}">
                <a16:creationId xmlns:a16="http://schemas.microsoft.com/office/drawing/2014/main" id="{09E028E3-72AE-46F3-91A2-C1788ECFA14C}"/>
              </a:ext>
            </a:extLst>
          </p:cNvPr>
          <p:cNvSpPr/>
          <p:nvPr/>
        </p:nvSpPr>
        <p:spPr>
          <a:xfrm>
            <a:off x="3838180" y="4328200"/>
            <a:ext cx="620683" cy="369332"/>
          </a:xfrm>
          <a:prstGeom prst="rect">
            <a:avLst/>
          </a:prstGeom>
        </p:spPr>
        <p:txBody>
          <a:bodyPr wrap="none">
            <a:spAutoFit/>
          </a:bodyPr>
          <a:lstStyle/>
          <a:p>
            <a:r>
              <a:rPr lang="it-IT" sz="1800" dirty="0" err="1">
                <a:latin typeface="Times New Roman" panose="02020603050405020304" pitchFamily="18" charset="0"/>
                <a:cs typeface="Times New Roman" panose="02020603050405020304" pitchFamily="18" charset="0"/>
              </a:rPr>
              <a:t>soup</a:t>
            </a:r>
            <a:endParaRPr lang="it-IT" sz="1800" dirty="0">
              <a:latin typeface="Times New Roman" panose="02020603050405020304" pitchFamily="18" charset="0"/>
              <a:cs typeface="Times New Roman" panose="02020603050405020304" pitchFamily="18" charset="0"/>
            </a:endParaRPr>
          </a:p>
        </p:txBody>
      </p:sp>
      <p:sp>
        <p:nvSpPr>
          <p:cNvPr id="288" name="Rettangolo 287">
            <a:extLst>
              <a:ext uri="{FF2B5EF4-FFF2-40B4-BE49-F238E27FC236}">
                <a16:creationId xmlns:a16="http://schemas.microsoft.com/office/drawing/2014/main" id="{5205B468-C69F-4AAD-B37F-B9BF8F8BE047}"/>
              </a:ext>
            </a:extLst>
          </p:cNvPr>
          <p:cNvSpPr/>
          <p:nvPr/>
        </p:nvSpPr>
        <p:spPr>
          <a:xfrm>
            <a:off x="1934399" y="2322921"/>
            <a:ext cx="312906"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S</a:t>
            </a:r>
          </a:p>
        </p:txBody>
      </p:sp>
      <p:sp>
        <p:nvSpPr>
          <p:cNvPr id="289" name="Rettangolo 288">
            <a:extLst>
              <a:ext uri="{FF2B5EF4-FFF2-40B4-BE49-F238E27FC236}">
                <a16:creationId xmlns:a16="http://schemas.microsoft.com/office/drawing/2014/main" id="{0BC9FA3A-11AD-4A51-9437-E29C0FC75EC1}"/>
              </a:ext>
            </a:extLst>
          </p:cNvPr>
          <p:cNvSpPr/>
          <p:nvPr/>
        </p:nvSpPr>
        <p:spPr>
          <a:xfrm>
            <a:off x="2552208" y="2808507"/>
            <a:ext cx="47961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VP</a:t>
            </a:r>
          </a:p>
        </p:txBody>
      </p:sp>
      <p:sp>
        <p:nvSpPr>
          <p:cNvPr id="290" name="Rettangolo 289">
            <a:extLst>
              <a:ext uri="{FF2B5EF4-FFF2-40B4-BE49-F238E27FC236}">
                <a16:creationId xmlns:a16="http://schemas.microsoft.com/office/drawing/2014/main" id="{67ED7A88-1B02-4115-82BE-12C780842759}"/>
              </a:ext>
            </a:extLst>
          </p:cNvPr>
          <p:cNvSpPr/>
          <p:nvPr/>
        </p:nvSpPr>
        <p:spPr>
          <a:xfrm>
            <a:off x="1187944" y="2808507"/>
            <a:ext cx="47961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NP</a:t>
            </a:r>
          </a:p>
        </p:txBody>
      </p:sp>
      <p:sp>
        <p:nvSpPr>
          <p:cNvPr id="291" name="Rettangolo 290">
            <a:extLst>
              <a:ext uri="{FF2B5EF4-FFF2-40B4-BE49-F238E27FC236}">
                <a16:creationId xmlns:a16="http://schemas.microsoft.com/office/drawing/2014/main" id="{56C95F01-0B49-4FEC-83B0-3BA9EABD8CA4}"/>
              </a:ext>
            </a:extLst>
          </p:cNvPr>
          <p:cNvSpPr/>
          <p:nvPr/>
        </p:nvSpPr>
        <p:spPr>
          <a:xfrm>
            <a:off x="911763" y="3277234"/>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D</a:t>
            </a:r>
          </a:p>
        </p:txBody>
      </p:sp>
      <p:sp>
        <p:nvSpPr>
          <p:cNvPr id="292" name="Rettangolo 291">
            <a:extLst>
              <a:ext uri="{FF2B5EF4-FFF2-40B4-BE49-F238E27FC236}">
                <a16:creationId xmlns:a16="http://schemas.microsoft.com/office/drawing/2014/main" id="{6EDC047E-1D13-4BE2-B794-C88B521E2357}"/>
              </a:ext>
            </a:extLst>
          </p:cNvPr>
          <p:cNvSpPr/>
          <p:nvPr/>
        </p:nvSpPr>
        <p:spPr>
          <a:xfrm>
            <a:off x="1494954" y="3288398"/>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a:t>
            </a:r>
          </a:p>
        </p:txBody>
      </p:sp>
      <p:sp>
        <p:nvSpPr>
          <p:cNvPr id="293" name="Rettangolo 292">
            <a:extLst>
              <a:ext uri="{FF2B5EF4-FFF2-40B4-BE49-F238E27FC236}">
                <a16:creationId xmlns:a16="http://schemas.microsoft.com/office/drawing/2014/main" id="{E91D8CFF-A842-4333-8F0D-33083ABD8348}"/>
              </a:ext>
            </a:extLst>
          </p:cNvPr>
          <p:cNvSpPr/>
          <p:nvPr/>
        </p:nvSpPr>
        <p:spPr>
          <a:xfrm>
            <a:off x="2182381" y="3288398"/>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V</a:t>
            </a:r>
          </a:p>
        </p:txBody>
      </p:sp>
      <p:sp>
        <p:nvSpPr>
          <p:cNvPr id="294" name="Rettangolo 293">
            <a:extLst>
              <a:ext uri="{FF2B5EF4-FFF2-40B4-BE49-F238E27FC236}">
                <a16:creationId xmlns:a16="http://schemas.microsoft.com/office/drawing/2014/main" id="{7272D26B-3EEF-44EA-8C16-911CD615C267}"/>
              </a:ext>
            </a:extLst>
          </p:cNvPr>
          <p:cNvSpPr/>
          <p:nvPr/>
        </p:nvSpPr>
        <p:spPr>
          <a:xfrm>
            <a:off x="3327262" y="3288398"/>
            <a:ext cx="47961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NP</a:t>
            </a:r>
          </a:p>
        </p:txBody>
      </p:sp>
      <p:sp>
        <p:nvSpPr>
          <p:cNvPr id="295" name="Rettangolo 294">
            <a:extLst>
              <a:ext uri="{FF2B5EF4-FFF2-40B4-BE49-F238E27FC236}">
                <a16:creationId xmlns:a16="http://schemas.microsoft.com/office/drawing/2014/main" id="{62B8C09B-E0DE-40B2-A2BC-0B18AEECADFD}"/>
              </a:ext>
            </a:extLst>
          </p:cNvPr>
          <p:cNvSpPr/>
          <p:nvPr/>
        </p:nvSpPr>
        <p:spPr>
          <a:xfrm>
            <a:off x="2822677" y="3824860"/>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D</a:t>
            </a:r>
          </a:p>
        </p:txBody>
      </p:sp>
      <p:sp>
        <p:nvSpPr>
          <p:cNvPr id="296" name="Rettangolo 295">
            <a:extLst>
              <a:ext uri="{FF2B5EF4-FFF2-40B4-BE49-F238E27FC236}">
                <a16:creationId xmlns:a16="http://schemas.microsoft.com/office/drawing/2014/main" id="{82B40DEC-637F-45B4-B8E6-8570D718ADCD}"/>
              </a:ext>
            </a:extLst>
          </p:cNvPr>
          <p:cNvSpPr/>
          <p:nvPr/>
        </p:nvSpPr>
        <p:spPr>
          <a:xfrm>
            <a:off x="3385309" y="3824860"/>
            <a:ext cx="274434"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J</a:t>
            </a:r>
          </a:p>
        </p:txBody>
      </p:sp>
      <p:sp>
        <p:nvSpPr>
          <p:cNvPr id="297" name="Rettangolo 296">
            <a:extLst>
              <a:ext uri="{FF2B5EF4-FFF2-40B4-BE49-F238E27FC236}">
                <a16:creationId xmlns:a16="http://schemas.microsoft.com/office/drawing/2014/main" id="{51FB218E-0809-4DF5-8B53-2A2C2C01E17A}"/>
              </a:ext>
            </a:extLst>
          </p:cNvPr>
          <p:cNvSpPr/>
          <p:nvPr/>
        </p:nvSpPr>
        <p:spPr>
          <a:xfrm>
            <a:off x="3985823" y="3824860"/>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a:t>
            </a:r>
          </a:p>
        </p:txBody>
      </p:sp>
      <p:cxnSp>
        <p:nvCxnSpPr>
          <p:cNvPr id="30" name="Connettore diritto 29">
            <a:extLst>
              <a:ext uri="{FF2B5EF4-FFF2-40B4-BE49-F238E27FC236}">
                <a16:creationId xmlns:a16="http://schemas.microsoft.com/office/drawing/2014/main" id="{489E3DE3-1F22-464C-BAC0-FE14C4E9D49B}"/>
              </a:ext>
            </a:extLst>
          </p:cNvPr>
          <p:cNvCxnSpPr>
            <a:cxnSpLocks/>
            <a:stCxn id="288" idx="2"/>
            <a:endCxn id="290" idx="0"/>
          </p:cNvCxnSpPr>
          <p:nvPr/>
        </p:nvCxnSpPr>
        <p:spPr>
          <a:xfrm flipH="1">
            <a:off x="1427753" y="2692253"/>
            <a:ext cx="663099"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Connettore diritto 297">
            <a:extLst>
              <a:ext uri="{FF2B5EF4-FFF2-40B4-BE49-F238E27FC236}">
                <a16:creationId xmlns:a16="http://schemas.microsoft.com/office/drawing/2014/main" id="{003CC8B8-C294-415E-8C88-D6FE282F95FE}"/>
              </a:ext>
            </a:extLst>
          </p:cNvPr>
          <p:cNvCxnSpPr>
            <a:cxnSpLocks/>
            <a:stCxn id="288" idx="2"/>
            <a:endCxn id="289" idx="0"/>
          </p:cNvCxnSpPr>
          <p:nvPr/>
        </p:nvCxnSpPr>
        <p:spPr>
          <a:xfrm>
            <a:off x="2090852" y="2692253"/>
            <a:ext cx="701165"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Connettore diritto 298">
            <a:extLst>
              <a:ext uri="{FF2B5EF4-FFF2-40B4-BE49-F238E27FC236}">
                <a16:creationId xmlns:a16="http://schemas.microsoft.com/office/drawing/2014/main" id="{F936944D-B54E-4405-BDCB-43547DEF1EE6}"/>
              </a:ext>
            </a:extLst>
          </p:cNvPr>
          <p:cNvCxnSpPr>
            <a:cxnSpLocks/>
            <a:stCxn id="290" idx="2"/>
            <a:endCxn id="291" idx="0"/>
          </p:cNvCxnSpPr>
          <p:nvPr/>
        </p:nvCxnSpPr>
        <p:spPr>
          <a:xfrm flipH="1">
            <a:off x="1087452" y="3177839"/>
            <a:ext cx="340301" cy="993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Connettore diritto 301">
            <a:extLst>
              <a:ext uri="{FF2B5EF4-FFF2-40B4-BE49-F238E27FC236}">
                <a16:creationId xmlns:a16="http://schemas.microsoft.com/office/drawing/2014/main" id="{0AC3F976-D771-45A0-9854-FAFA4454F0E6}"/>
              </a:ext>
            </a:extLst>
          </p:cNvPr>
          <p:cNvCxnSpPr>
            <a:cxnSpLocks/>
            <a:stCxn id="292" idx="0"/>
            <a:endCxn id="290" idx="2"/>
          </p:cNvCxnSpPr>
          <p:nvPr/>
        </p:nvCxnSpPr>
        <p:spPr>
          <a:xfrm flipH="1" flipV="1">
            <a:off x="1427753" y="3177839"/>
            <a:ext cx="242890"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Connettore diritto 311">
            <a:extLst>
              <a:ext uri="{FF2B5EF4-FFF2-40B4-BE49-F238E27FC236}">
                <a16:creationId xmlns:a16="http://schemas.microsoft.com/office/drawing/2014/main" id="{FA7FB9C2-855F-4CBA-89B8-366082B1C37C}"/>
              </a:ext>
            </a:extLst>
          </p:cNvPr>
          <p:cNvCxnSpPr>
            <a:cxnSpLocks/>
            <a:stCxn id="293" idx="0"/>
            <a:endCxn id="289" idx="2"/>
          </p:cNvCxnSpPr>
          <p:nvPr/>
        </p:nvCxnSpPr>
        <p:spPr>
          <a:xfrm flipV="1">
            <a:off x="2358070" y="3177839"/>
            <a:ext cx="433947"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Connettore diritto 315">
            <a:extLst>
              <a:ext uri="{FF2B5EF4-FFF2-40B4-BE49-F238E27FC236}">
                <a16:creationId xmlns:a16="http://schemas.microsoft.com/office/drawing/2014/main" id="{D987C8C1-6479-4367-80F3-08940A44F837}"/>
              </a:ext>
            </a:extLst>
          </p:cNvPr>
          <p:cNvCxnSpPr>
            <a:cxnSpLocks/>
            <a:stCxn id="294" idx="0"/>
            <a:endCxn id="289" idx="2"/>
          </p:cNvCxnSpPr>
          <p:nvPr/>
        </p:nvCxnSpPr>
        <p:spPr>
          <a:xfrm flipH="1" flipV="1">
            <a:off x="2792017" y="3177839"/>
            <a:ext cx="775054"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Connettore diritto 318">
            <a:extLst>
              <a:ext uri="{FF2B5EF4-FFF2-40B4-BE49-F238E27FC236}">
                <a16:creationId xmlns:a16="http://schemas.microsoft.com/office/drawing/2014/main" id="{96939567-4FC2-4370-A0F1-67DDC74C696C}"/>
              </a:ext>
            </a:extLst>
          </p:cNvPr>
          <p:cNvCxnSpPr>
            <a:cxnSpLocks/>
            <a:stCxn id="294" idx="2"/>
            <a:endCxn id="295" idx="0"/>
          </p:cNvCxnSpPr>
          <p:nvPr/>
        </p:nvCxnSpPr>
        <p:spPr>
          <a:xfrm flipH="1">
            <a:off x="2998366" y="3657730"/>
            <a:ext cx="568705"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8" name="Connettore diritto 327">
            <a:extLst>
              <a:ext uri="{FF2B5EF4-FFF2-40B4-BE49-F238E27FC236}">
                <a16:creationId xmlns:a16="http://schemas.microsoft.com/office/drawing/2014/main" id="{12E1F30A-2FD7-4C07-86E8-EEC25779325D}"/>
              </a:ext>
            </a:extLst>
          </p:cNvPr>
          <p:cNvCxnSpPr>
            <a:cxnSpLocks/>
            <a:stCxn id="294" idx="2"/>
            <a:endCxn id="296" idx="0"/>
          </p:cNvCxnSpPr>
          <p:nvPr/>
        </p:nvCxnSpPr>
        <p:spPr>
          <a:xfrm flipH="1">
            <a:off x="3522526" y="3657730"/>
            <a:ext cx="44545"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Connettore diritto 330">
            <a:extLst>
              <a:ext uri="{FF2B5EF4-FFF2-40B4-BE49-F238E27FC236}">
                <a16:creationId xmlns:a16="http://schemas.microsoft.com/office/drawing/2014/main" id="{D442EE55-0265-4030-A5AB-411DE818E1D6}"/>
              </a:ext>
            </a:extLst>
          </p:cNvPr>
          <p:cNvCxnSpPr>
            <a:cxnSpLocks/>
            <a:stCxn id="294" idx="2"/>
            <a:endCxn id="297" idx="0"/>
          </p:cNvCxnSpPr>
          <p:nvPr/>
        </p:nvCxnSpPr>
        <p:spPr>
          <a:xfrm>
            <a:off x="3567071" y="3657730"/>
            <a:ext cx="594441"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Connettore diritto 339">
            <a:extLst>
              <a:ext uri="{FF2B5EF4-FFF2-40B4-BE49-F238E27FC236}">
                <a16:creationId xmlns:a16="http://schemas.microsoft.com/office/drawing/2014/main" id="{F751F056-2073-4034-84EC-D8C55831253C}"/>
              </a:ext>
            </a:extLst>
          </p:cNvPr>
          <p:cNvCxnSpPr>
            <a:cxnSpLocks/>
            <a:stCxn id="295" idx="2"/>
            <a:endCxn id="285" idx="0"/>
          </p:cNvCxnSpPr>
          <p:nvPr/>
        </p:nvCxnSpPr>
        <p:spPr>
          <a:xfrm>
            <a:off x="2998366" y="4194192"/>
            <a:ext cx="4606"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Connettore diritto 342">
            <a:extLst>
              <a:ext uri="{FF2B5EF4-FFF2-40B4-BE49-F238E27FC236}">
                <a16:creationId xmlns:a16="http://schemas.microsoft.com/office/drawing/2014/main" id="{2C4956AC-F077-4878-A296-994D5DB069AB}"/>
              </a:ext>
            </a:extLst>
          </p:cNvPr>
          <p:cNvCxnSpPr>
            <a:cxnSpLocks/>
            <a:stCxn id="296" idx="2"/>
            <a:endCxn id="286" idx="0"/>
          </p:cNvCxnSpPr>
          <p:nvPr/>
        </p:nvCxnSpPr>
        <p:spPr>
          <a:xfrm flipH="1">
            <a:off x="3519787" y="4194192"/>
            <a:ext cx="2739"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Connettore diritto 345">
            <a:extLst>
              <a:ext uri="{FF2B5EF4-FFF2-40B4-BE49-F238E27FC236}">
                <a16:creationId xmlns:a16="http://schemas.microsoft.com/office/drawing/2014/main" id="{764ED0F1-B1BB-4C57-899C-B90A57DF49E1}"/>
              </a:ext>
            </a:extLst>
          </p:cNvPr>
          <p:cNvCxnSpPr>
            <a:cxnSpLocks/>
            <a:stCxn id="297" idx="2"/>
            <a:endCxn id="287" idx="0"/>
          </p:cNvCxnSpPr>
          <p:nvPr/>
        </p:nvCxnSpPr>
        <p:spPr>
          <a:xfrm flipH="1">
            <a:off x="4148522" y="4194192"/>
            <a:ext cx="12990"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Connettore diritto 348">
            <a:extLst>
              <a:ext uri="{FF2B5EF4-FFF2-40B4-BE49-F238E27FC236}">
                <a16:creationId xmlns:a16="http://schemas.microsoft.com/office/drawing/2014/main" id="{6F41B2F8-9E32-4856-BF0F-49E33DBC68F6}"/>
              </a:ext>
            </a:extLst>
          </p:cNvPr>
          <p:cNvCxnSpPr>
            <a:cxnSpLocks/>
            <a:stCxn id="293" idx="2"/>
            <a:endCxn id="284" idx="0"/>
          </p:cNvCxnSpPr>
          <p:nvPr/>
        </p:nvCxnSpPr>
        <p:spPr>
          <a:xfrm>
            <a:off x="2358070" y="3657730"/>
            <a:ext cx="2319" cy="171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Connettore diritto 351">
            <a:extLst>
              <a:ext uri="{FF2B5EF4-FFF2-40B4-BE49-F238E27FC236}">
                <a16:creationId xmlns:a16="http://schemas.microsoft.com/office/drawing/2014/main" id="{87B8367E-B019-4C6C-B67A-F90B2765417A}"/>
              </a:ext>
            </a:extLst>
          </p:cNvPr>
          <p:cNvCxnSpPr>
            <a:cxnSpLocks/>
            <a:stCxn id="292" idx="2"/>
            <a:endCxn id="283" idx="0"/>
          </p:cNvCxnSpPr>
          <p:nvPr/>
        </p:nvCxnSpPr>
        <p:spPr>
          <a:xfrm flipH="1">
            <a:off x="1658846" y="3657730"/>
            <a:ext cx="11797" cy="1794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Connettore diritto 354">
            <a:extLst>
              <a:ext uri="{FF2B5EF4-FFF2-40B4-BE49-F238E27FC236}">
                <a16:creationId xmlns:a16="http://schemas.microsoft.com/office/drawing/2014/main" id="{C903B0AB-2702-452D-9D48-D3A652853402}"/>
              </a:ext>
            </a:extLst>
          </p:cNvPr>
          <p:cNvCxnSpPr>
            <a:cxnSpLocks/>
            <a:stCxn id="291" idx="2"/>
            <a:endCxn id="3" idx="0"/>
          </p:cNvCxnSpPr>
          <p:nvPr/>
        </p:nvCxnSpPr>
        <p:spPr>
          <a:xfrm flipH="1">
            <a:off x="1080240" y="3646566"/>
            <a:ext cx="7212" cy="1905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5" name="Immagine 154">
            <a:extLst>
              <a:ext uri="{FF2B5EF4-FFF2-40B4-BE49-F238E27FC236}">
                <a16:creationId xmlns:a16="http://schemas.microsoft.com/office/drawing/2014/main" id="{9EF064AF-5800-4D40-B42A-CE3D0744CF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028" y="3107047"/>
            <a:ext cx="1325563" cy="1325563"/>
          </a:xfrm>
          <a:prstGeom prst="rect">
            <a:avLst/>
          </a:prstGeom>
        </p:spPr>
      </p:pic>
      <p:sp>
        <p:nvSpPr>
          <p:cNvPr id="156" name="CasellaDiTesto 155">
            <a:extLst>
              <a:ext uri="{FF2B5EF4-FFF2-40B4-BE49-F238E27FC236}">
                <a16:creationId xmlns:a16="http://schemas.microsoft.com/office/drawing/2014/main" id="{081676AA-2D56-4E12-85CA-C7B469DC5D6A}"/>
              </a:ext>
            </a:extLst>
          </p:cNvPr>
          <p:cNvSpPr txBox="1"/>
          <p:nvPr/>
        </p:nvSpPr>
        <p:spPr>
          <a:xfrm>
            <a:off x="10334607" y="2750380"/>
            <a:ext cx="985719" cy="369332"/>
          </a:xfrm>
          <a:prstGeom prst="rect">
            <a:avLst/>
          </a:prstGeom>
          <a:noFill/>
        </p:spPr>
        <p:txBody>
          <a:bodyPr wrap="none" rtlCol="0">
            <a:spAutoFit/>
          </a:bodyPr>
          <a:lstStyle/>
          <a:p>
            <a:r>
              <a:rPr lang="it-IT" dirty="0"/>
              <a:t>Positive!</a:t>
            </a:r>
          </a:p>
        </p:txBody>
      </p:sp>
      <mc:AlternateContent xmlns:mc="http://schemas.openxmlformats.org/markup-compatibility/2006" xmlns:p14="http://schemas.microsoft.com/office/powerpoint/2010/main">
        <mc:Choice Requires="p14">
          <p:contentPart p14:bwMode="auto" r:id="rId4">
            <p14:nvContentPartPr>
              <p14:cNvPr id="7" name="Input penna 6">
                <a:extLst>
                  <a:ext uri="{FF2B5EF4-FFF2-40B4-BE49-F238E27FC236}">
                    <a16:creationId xmlns:a16="http://schemas.microsoft.com/office/drawing/2014/main" id="{BF628D7D-40B9-4190-9EE4-99FC35B98D81}"/>
                  </a:ext>
                </a:extLst>
              </p14:cNvPr>
              <p14:cNvContentPartPr/>
              <p14:nvPr/>
            </p14:nvContentPartPr>
            <p14:xfrm>
              <a:off x="7149235" y="1902428"/>
              <a:ext cx="17280" cy="6480"/>
            </p14:xfrm>
          </p:contentPart>
        </mc:Choice>
        <mc:Fallback xmlns="">
          <p:pic>
            <p:nvPicPr>
              <p:cNvPr id="7" name="Input penna 6">
                <a:extLst>
                  <a:ext uri="{FF2B5EF4-FFF2-40B4-BE49-F238E27FC236}">
                    <a16:creationId xmlns:a16="http://schemas.microsoft.com/office/drawing/2014/main" id="{BF628D7D-40B9-4190-9EE4-99FC35B98D81}"/>
                  </a:ext>
                </a:extLst>
              </p:cNvPr>
              <p:cNvPicPr/>
              <p:nvPr/>
            </p:nvPicPr>
            <p:blipFill>
              <a:blip r:embed="rId7"/>
              <a:stretch>
                <a:fillRect/>
              </a:stretch>
            </p:blipFill>
            <p:spPr>
              <a:xfrm>
                <a:off x="7113235" y="1868323"/>
                <a:ext cx="88920" cy="74349"/>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put penna 7">
                <a:extLst>
                  <a:ext uri="{FF2B5EF4-FFF2-40B4-BE49-F238E27FC236}">
                    <a16:creationId xmlns:a16="http://schemas.microsoft.com/office/drawing/2014/main" id="{20EDCCAC-C2F1-4439-A9A4-7A75CA93DF92}"/>
                  </a:ext>
                </a:extLst>
              </p14:cNvPr>
              <p14:cNvContentPartPr/>
              <p14:nvPr/>
            </p14:nvContentPartPr>
            <p14:xfrm>
              <a:off x="4476955" y="2053988"/>
              <a:ext cx="20520" cy="28080"/>
            </p14:xfrm>
          </p:contentPart>
        </mc:Choice>
        <mc:Fallback xmlns="">
          <p:pic>
            <p:nvPicPr>
              <p:cNvPr id="8" name="Input penna 7">
                <a:extLst>
                  <a:ext uri="{FF2B5EF4-FFF2-40B4-BE49-F238E27FC236}">
                    <a16:creationId xmlns:a16="http://schemas.microsoft.com/office/drawing/2014/main" id="{20EDCCAC-C2F1-4439-A9A4-7A75CA93DF92}"/>
                  </a:ext>
                </a:extLst>
              </p:cNvPr>
              <p:cNvPicPr/>
              <p:nvPr/>
            </p:nvPicPr>
            <p:blipFill>
              <a:blip r:embed="rId9"/>
              <a:stretch>
                <a:fillRect/>
              </a:stretch>
            </p:blipFill>
            <p:spPr>
              <a:xfrm>
                <a:off x="4440312" y="2017520"/>
                <a:ext cx="93439" cy="100650"/>
              </a:xfrm>
              <a:prstGeom prst="rect">
                <a:avLst/>
              </a:prstGeom>
            </p:spPr>
          </p:pic>
        </mc:Fallback>
      </mc:AlternateContent>
      <p:sp>
        <p:nvSpPr>
          <p:cNvPr id="11" name="Rettangolo 10">
            <a:extLst>
              <a:ext uri="{FF2B5EF4-FFF2-40B4-BE49-F238E27FC236}">
                <a16:creationId xmlns:a16="http://schemas.microsoft.com/office/drawing/2014/main" id="{C0DDABB3-3225-4CCC-B728-BC7F395D9F32}"/>
              </a:ext>
            </a:extLst>
          </p:cNvPr>
          <p:cNvSpPr/>
          <p:nvPr/>
        </p:nvSpPr>
        <p:spPr>
          <a:xfrm>
            <a:off x="4792057" y="2635408"/>
            <a:ext cx="311304" cy="400110"/>
          </a:xfrm>
          <a:prstGeom prst="rect">
            <a:avLst/>
          </a:prstGeom>
        </p:spPr>
        <p:txBody>
          <a:bodyPr wrap="square">
            <a:spAutoFit/>
          </a:bodyPr>
          <a:lstStyle/>
          <a:p>
            <a:r>
              <a:rPr lang="en-US" sz="2000" b="1" dirty="0"/>
              <a:t>K</a:t>
            </a:r>
            <a:endParaRPr lang="it-IT" sz="2000" dirty="0"/>
          </a:p>
        </p:txBody>
      </p:sp>
      <p:sp>
        <p:nvSpPr>
          <p:cNvPr id="12" name="Rettangolo 11">
            <a:extLst>
              <a:ext uri="{FF2B5EF4-FFF2-40B4-BE49-F238E27FC236}">
                <a16:creationId xmlns:a16="http://schemas.microsoft.com/office/drawing/2014/main" id="{22C17FF7-71E7-419B-9400-779961B658FC}"/>
              </a:ext>
            </a:extLst>
          </p:cNvPr>
          <p:cNvSpPr/>
          <p:nvPr/>
        </p:nvSpPr>
        <p:spPr>
          <a:xfrm>
            <a:off x="4792976" y="2897098"/>
            <a:ext cx="356188" cy="400110"/>
          </a:xfrm>
          <a:prstGeom prst="rect">
            <a:avLst/>
          </a:prstGeom>
        </p:spPr>
        <p:txBody>
          <a:bodyPr wrap="none">
            <a:spAutoFit/>
          </a:bodyPr>
          <a:lstStyle/>
          <a:p>
            <a:r>
              <a:rPr lang="en-US" sz="2000" b="1" dirty="0"/>
              <a:t>E</a:t>
            </a:r>
            <a:endParaRPr lang="it-IT" sz="2000" dirty="0"/>
          </a:p>
        </p:txBody>
      </p:sp>
      <p:sp>
        <p:nvSpPr>
          <p:cNvPr id="13" name="Rettangolo 12">
            <a:extLst>
              <a:ext uri="{FF2B5EF4-FFF2-40B4-BE49-F238E27FC236}">
                <a16:creationId xmlns:a16="http://schemas.microsoft.com/office/drawing/2014/main" id="{ED1B7BF9-B205-4778-A030-22F6F4DEFD42}"/>
              </a:ext>
            </a:extLst>
          </p:cNvPr>
          <p:cNvSpPr/>
          <p:nvPr/>
        </p:nvSpPr>
        <p:spPr>
          <a:xfrm>
            <a:off x="4792239" y="3160334"/>
            <a:ext cx="370614" cy="400110"/>
          </a:xfrm>
          <a:prstGeom prst="rect">
            <a:avLst/>
          </a:prstGeom>
        </p:spPr>
        <p:txBody>
          <a:bodyPr wrap="none">
            <a:spAutoFit/>
          </a:bodyPr>
          <a:lstStyle/>
          <a:p>
            <a:r>
              <a:rPr lang="en-US" sz="2000" b="1" dirty="0"/>
              <a:t>R</a:t>
            </a:r>
            <a:endParaRPr lang="it-IT" sz="2000" dirty="0"/>
          </a:p>
        </p:txBody>
      </p:sp>
      <p:sp>
        <p:nvSpPr>
          <p:cNvPr id="14" name="Rettangolo 13">
            <a:extLst>
              <a:ext uri="{FF2B5EF4-FFF2-40B4-BE49-F238E27FC236}">
                <a16:creationId xmlns:a16="http://schemas.microsoft.com/office/drawing/2014/main" id="{BE8BFCB1-A133-4AC7-9819-2AAB1D947F62}"/>
              </a:ext>
            </a:extLst>
          </p:cNvPr>
          <p:cNvSpPr/>
          <p:nvPr/>
        </p:nvSpPr>
        <p:spPr>
          <a:xfrm>
            <a:off x="4792126" y="3422507"/>
            <a:ext cx="426720" cy="400110"/>
          </a:xfrm>
          <a:prstGeom prst="rect">
            <a:avLst/>
          </a:prstGeom>
        </p:spPr>
        <p:txBody>
          <a:bodyPr wrap="none">
            <a:spAutoFit/>
          </a:bodyPr>
          <a:lstStyle/>
          <a:p>
            <a:r>
              <a:rPr lang="en-US" sz="2000" b="1" dirty="0"/>
              <a:t>M</a:t>
            </a:r>
            <a:endParaRPr lang="it-IT" sz="2000" dirty="0"/>
          </a:p>
        </p:txBody>
      </p:sp>
      <p:sp>
        <p:nvSpPr>
          <p:cNvPr id="16" name="Rettangolo 15">
            <a:extLst>
              <a:ext uri="{FF2B5EF4-FFF2-40B4-BE49-F238E27FC236}">
                <a16:creationId xmlns:a16="http://schemas.microsoft.com/office/drawing/2014/main" id="{76ACB289-EEB4-422F-A33E-EB66CDFA88BE}"/>
              </a:ext>
            </a:extLst>
          </p:cNvPr>
          <p:cNvSpPr/>
          <p:nvPr/>
        </p:nvSpPr>
        <p:spPr>
          <a:xfrm>
            <a:off x="4792932" y="3711475"/>
            <a:ext cx="284052" cy="400110"/>
          </a:xfrm>
          <a:prstGeom prst="rect">
            <a:avLst/>
          </a:prstGeom>
        </p:spPr>
        <p:txBody>
          <a:bodyPr wrap="none">
            <a:spAutoFit/>
          </a:bodyPr>
          <a:lstStyle/>
          <a:p>
            <a:r>
              <a:rPr lang="en-US" sz="2000" b="1" dirty="0"/>
              <a:t>I</a:t>
            </a:r>
            <a:endParaRPr lang="it-IT" sz="2000" dirty="0"/>
          </a:p>
        </p:txBody>
      </p:sp>
      <p:sp>
        <p:nvSpPr>
          <p:cNvPr id="17" name="Rettangolo 16">
            <a:extLst>
              <a:ext uri="{FF2B5EF4-FFF2-40B4-BE49-F238E27FC236}">
                <a16:creationId xmlns:a16="http://schemas.microsoft.com/office/drawing/2014/main" id="{F5A34EB5-3F7A-4CC8-8D78-42883F4A60AF}"/>
              </a:ext>
            </a:extLst>
          </p:cNvPr>
          <p:cNvSpPr/>
          <p:nvPr/>
        </p:nvSpPr>
        <p:spPr>
          <a:xfrm>
            <a:off x="4792932" y="3973648"/>
            <a:ext cx="356188" cy="400110"/>
          </a:xfrm>
          <a:prstGeom prst="rect">
            <a:avLst/>
          </a:prstGeom>
        </p:spPr>
        <p:txBody>
          <a:bodyPr wrap="none">
            <a:spAutoFit/>
          </a:bodyPr>
          <a:lstStyle/>
          <a:p>
            <a:r>
              <a:rPr lang="en-US" sz="2000" b="1" dirty="0"/>
              <a:t>T</a:t>
            </a:r>
            <a:endParaRPr lang="it-IT" sz="2000" dirty="0"/>
          </a:p>
        </p:txBody>
      </p:sp>
      <p:sp>
        <p:nvSpPr>
          <p:cNvPr id="18" name="Rettangolo 17">
            <a:extLst>
              <a:ext uri="{FF2B5EF4-FFF2-40B4-BE49-F238E27FC236}">
                <a16:creationId xmlns:a16="http://schemas.microsoft.com/office/drawing/2014/main" id="{007BE0F2-8896-49C9-9AC2-A9DD1F5BE4FF}"/>
              </a:ext>
            </a:extLst>
          </p:cNvPr>
          <p:cNvSpPr/>
          <p:nvPr/>
        </p:nvSpPr>
        <p:spPr>
          <a:xfrm>
            <a:off x="4931088" y="2634732"/>
            <a:ext cx="1604927" cy="400110"/>
          </a:xfrm>
          <a:prstGeom prst="rect">
            <a:avLst/>
          </a:prstGeom>
        </p:spPr>
        <p:txBody>
          <a:bodyPr wrap="none">
            <a:spAutoFit/>
          </a:bodyPr>
          <a:lstStyle/>
          <a:p>
            <a:r>
              <a:rPr lang="en-US" sz="2000" dirty="0" err="1"/>
              <a:t>ernel</a:t>
            </a:r>
            <a:r>
              <a:rPr lang="en-US" sz="2000" dirty="0"/>
              <a:t>-inspired</a:t>
            </a:r>
            <a:endParaRPr lang="it-IT" sz="2000" dirty="0"/>
          </a:p>
        </p:txBody>
      </p:sp>
      <p:sp>
        <p:nvSpPr>
          <p:cNvPr id="19" name="Rettangolo 18">
            <a:extLst>
              <a:ext uri="{FF2B5EF4-FFF2-40B4-BE49-F238E27FC236}">
                <a16:creationId xmlns:a16="http://schemas.microsoft.com/office/drawing/2014/main" id="{E9B4CA37-F114-4D04-BC8E-6BF691B1080F}"/>
              </a:ext>
            </a:extLst>
          </p:cNvPr>
          <p:cNvSpPr/>
          <p:nvPr/>
        </p:nvSpPr>
        <p:spPr>
          <a:xfrm>
            <a:off x="4938766" y="2896422"/>
            <a:ext cx="1401346" cy="400110"/>
          </a:xfrm>
          <a:prstGeom prst="rect">
            <a:avLst/>
          </a:prstGeom>
        </p:spPr>
        <p:txBody>
          <a:bodyPr wrap="none">
            <a:spAutoFit/>
          </a:bodyPr>
          <a:lstStyle/>
          <a:p>
            <a:r>
              <a:rPr lang="en-US" sz="2000" dirty="0" err="1"/>
              <a:t>ncoder</a:t>
            </a:r>
            <a:r>
              <a:rPr lang="en-US" sz="2000" dirty="0"/>
              <a:t> with</a:t>
            </a:r>
            <a:endParaRPr lang="it-IT" sz="2000" dirty="0"/>
          </a:p>
        </p:txBody>
      </p:sp>
      <p:sp>
        <p:nvSpPr>
          <p:cNvPr id="20" name="Rettangolo 19">
            <a:extLst>
              <a:ext uri="{FF2B5EF4-FFF2-40B4-BE49-F238E27FC236}">
                <a16:creationId xmlns:a16="http://schemas.microsoft.com/office/drawing/2014/main" id="{0C5907C8-2C0B-471B-B0CA-F3D0E4F920D3}"/>
              </a:ext>
            </a:extLst>
          </p:cNvPr>
          <p:cNvSpPr/>
          <p:nvPr/>
        </p:nvSpPr>
        <p:spPr>
          <a:xfrm>
            <a:off x="4953577" y="3157436"/>
            <a:ext cx="1101584" cy="400110"/>
          </a:xfrm>
          <a:prstGeom prst="rect">
            <a:avLst/>
          </a:prstGeom>
        </p:spPr>
        <p:txBody>
          <a:bodyPr wrap="none">
            <a:spAutoFit/>
          </a:bodyPr>
          <a:lstStyle/>
          <a:p>
            <a:r>
              <a:rPr lang="en-US" sz="2000" dirty="0" err="1"/>
              <a:t>ecursive</a:t>
            </a:r>
            <a:r>
              <a:rPr lang="en-US" sz="2000" dirty="0"/>
              <a:t> </a:t>
            </a:r>
            <a:endParaRPr lang="it-IT" sz="2000" dirty="0"/>
          </a:p>
        </p:txBody>
      </p:sp>
      <p:sp>
        <p:nvSpPr>
          <p:cNvPr id="21" name="Rettangolo 20">
            <a:extLst>
              <a:ext uri="{FF2B5EF4-FFF2-40B4-BE49-F238E27FC236}">
                <a16:creationId xmlns:a16="http://schemas.microsoft.com/office/drawing/2014/main" id="{4EB6F6EE-4FC5-4762-AF2C-145DE9A75C18}"/>
              </a:ext>
            </a:extLst>
          </p:cNvPr>
          <p:cNvSpPr/>
          <p:nvPr/>
        </p:nvSpPr>
        <p:spPr>
          <a:xfrm>
            <a:off x="5011480" y="3421860"/>
            <a:ext cx="1577676" cy="400110"/>
          </a:xfrm>
          <a:prstGeom prst="rect">
            <a:avLst/>
          </a:prstGeom>
        </p:spPr>
        <p:txBody>
          <a:bodyPr wrap="none">
            <a:spAutoFit/>
          </a:bodyPr>
          <a:lstStyle/>
          <a:p>
            <a:r>
              <a:rPr lang="en-US" sz="2000" dirty="0" err="1"/>
              <a:t>echanism</a:t>
            </a:r>
            <a:r>
              <a:rPr lang="en-US" sz="2000" dirty="0"/>
              <a:t> for </a:t>
            </a:r>
          </a:p>
        </p:txBody>
      </p:sp>
      <p:sp>
        <p:nvSpPr>
          <p:cNvPr id="22" name="Rettangolo 21">
            <a:extLst>
              <a:ext uri="{FF2B5EF4-FFF2-40B4-BE49-F238E27FC236}">
                <a16:creationId xmlns:a16="http://schemas.microsoft.com/office/drawing/2014/main" id="{472D005C-8176-4AB4-86DC-717142B24849}"/>
              </a:ext>
            </a:extLst>
          </p:cNvPr>
          <p:cNvSpPr/>
          <p:nvPr/>
        </p:nvSpPr>
        <p:spPr>
          <a:xfrm>
            <a:off x="4887217" y="3723089"/>
            <a:ext cx="1406154" cy="400110"/>
          </a:xfrm>
          <a:prstGeom prst="rect">
            <a:avLst/>
          </a:prstGeom>
        </p:spPr>
        <p:txBody>
          <a:bodyPr wrap="none">
            <a:spAutoFit/>
          </a:bodyPr>
          <a:lstStyle/>
          <a:p>
            <a:r>
              <a:rPr lang="en-US" sz="2000" dirty="0" err="1"/>
              <a:t>nterpretable</a:t>
            </a:r>
            <a:endParaRPr lang="it-IT" sz="2000" dirty="0"/>
          </a:p>
        </p:txBody>
      </p:sp>
      <p:sp>
        <p:nvSpPr>
          <p:cNvPr id="23" name="Rettangolo 22">
            <a:extLst>
              <a:ext uri="{FF2B5EF4-FFF2-40B4-BE49-F238E27FC236}">
                <a16:creationId xmlns:a16="http://schemas.microsoft.com/office/drawing/2014/main" id="{CF618160-A8D6-4329-9D34-85B40D2F77A9}"/>
              </a:ext>
            </a:extLst>
          </p:cNvPr>
          <p:cNvSpPr/>
          <p:nvPr/>
        </p:nvSpPr>
        <p:spPr>
          <a:xfrm>
            <a:off x="4925833" y="3973648"/>
            <a:ext cx="596638" cy="400110"/>
          </a:xfrm>
          <a:prstGeom prst="rect">
            <a:avLst/>
          </a:prstGeom>
        </p:spPr>
        <p:txBody>
          <a:bodyPr wrap="none">
            <a:spAutoFit/>
          </a:bodyPr>
          <a:lstStyle/>
          <a:p>
            <a:r>
              <a:rPr lang="en-US" sz="2000" dirty="0" err="1"/>
              <a:t>rees</a:t>
            </a:r>
            <a:endParaRPr lang="it-IT" sz="2000" dirty="0"/>
          </a:p>
        </p:txBody>
      </p:sp>
      <p:sp>
        <p:nvSpPr>
          <p:cNvPr id="110" name="Freccia a destra 109">
            <a:extLst>
              <a:ext uri="{FF2B5EF4-FFF2-40B4-BE49-F238E27FC236}">
                <a16:creationId xmlns:a16="http://schemas.microsoft.com/office/drawing/2014/main" id="{A610DFDF-38B1-4E2D-9817-1CB1A08ACBD9}"/>
              </a:ext>
            </a:extLst>
          </p:cNvPr>
          <p:cNvSpPr/>
          <p:nvPr/>
        </p:nvSpPr>
        <p:spPr>
          <a:xfrm>
            <a:off x="2358076" y="5136543"/>
            <a:ext cx="8058133" cy="9693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Forward</a:t>
            </a:r>
            <a:r>
              <a:rPr lang="it-IT" dirty="0"/>
              <a:t> pass</a:t>
            </a:r>
          </a:p>
        </p:txBody>
      </p:sp>
    </p:spTree>
    <p:custDataLst>
      <p:tags r:id="rId1"/>
    </p:custDataLst>
    <p:extLst>
      <p:ext uri="{BB962C8B-B14F-4D97-AF65-F5344CB8AC3E}">
        <p14:creationId xmlns:p14="http://schemas.microsoft.com/office/powerpoint/2010/main" val="4174497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left)">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91FBF7-B537-4495-8A90-94AF5C7BC1B8}"/>
              </a:ext>
            </a:extLst>
          </p:cNvPr>
          <p:cNvSpPr>
            <a:spLocks noGrp="1"/>
          </p:cNvSpPr>
          <p:nvPr>
            <p:ph type="title"/>
          </p:nvPr>
        </p:nvSpPr>
        <p:spPr/>
        <p:txBody>
          <a:bodyPr/>
          <a:lstStyle/>
          <a:p>
            <a:endParaRPr lang="it-IT"/>
          </a:p>
        </p:txBody>
      </p:sp>
      <p:sp>
        <p:nvSpPr>
          <p:cNvPr id="27" name="Who was Galileo?">
            <a:extLst>
              <a:ext uri="{FF2B5EF4-FFF2-40B4-BE49-F238E27FC236}">
                <a16:creationId xmlns:a16="http://schemas.microsoft.com/office/drawing/2014/main" id="{7021D5BF-E5EB-4197-B473-6D2665143E6F}"/>
              </a:ext>
            </a:extLst>
          </p:cNvPr>
          <p:cNvSpPr txBox="1"/>
          <p:nvPr/>
        </p:nvSpPr>
        <p:spPr>
          <a:xfrm>
            <a:off x="885850" y="1902908"/>
            <a:ext cx="3149965" cy="41036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sz="2000"/>
              <a:t>The chef </a:t>
            </a:r>
            <a:r>
              <a:rPr lang="it-IT" sz="2000" err="1"/>
              <a:t>cooks</a:t>
            </a:r>
            <a:r>
              <a:rPr lang="it-IT" sz="2000"/>
              <a:t> the good </a:t>
            </a:r>
            <a:r>
              <a:rPr lang="it-IT" sz="2000" err="1"/>
              <a:t>soup</a:t>
            </a:r>
            <a:endParaRPr sz="2000"/>
          </a:p>
        </p:txBody>
      </p:sp>
      <p:pic>
        <p:nvPicPr>
          <p:cNvPr id="55" name="scala-colori.jpg" descr="scala-colori.jpg">
            <a:extLst>
              <a:ext uri="{FF2B5EF4-FFF2-40B4-BE49-F238E27FC236}">
                <a16:creationId xmlns:a16="http://schemas.microsoft.com/office/drawing/2014/main" id="{980157FF-40B2-4CCB-BFCF-7B6A5C6B34E7}"/>
              </a:ext>
            </a:extLst>
          </p:cNvPr>
          <p:cNvPicPr>
            <a:picLocks noChangeAspect="1"/>
          </p:cNvPicPr>
          <p:nvPr/>
        </p:nvPicPr>
        <p:blipFill>
          <a:blip r:embed="rId3"/>
          <a:stretch>
            <a:fillRect/>
          </a:stretch>
        </p:blipFill>
        <p:spPr>
          <a:xfrm>
            <a:off x="1168375" y="5132436"/>
            <a:ext cx="1866901" cy="215901"/>
          </a:xfrm>
          <a:prstGeom prst="rect">
            <a:avLst/>
          </a:prstGeom>
          <a:ln w="12700">
            <a:miter lim="400000"/>
          </a:ln>
        </p:spPr>
      </p:pic>
      <p:sp>
        <p:nvSpPr>
          <p:cNvPr id="57" name="Rettangolo">
            <a:extLst>
              <a:ext uri="{FF2B5EF4-FFF2-40B4-BE49-F238E27FC236}">
                <a16:creationId xmlns:a16="http://schemas.microsoft.com/office/drawing/2014/main" id="{327E0B51-96FA-4223-B634-1520A1B068BD}"/>
              </a:ext>
            </a:extLst>
          </p:cNvPr>
          <p:cNvSpPr/>
          <p:nvPr/>
        </p:nvSpPr>
        <p:spPr>
          <a:xfrm>
            <a:off x="7452085" y="2361590"/>
            <a:ext cx="386631" cy="2286001"/>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8" name="Cerchio">
            <a:extLst>
              <a:ext uri="{FF2B5EF4-FFF2-40B4-BE49-F238E27FC236}">
                <a16:creationId xmlns:a16="http://schemas.microsoft.com/office/drawing/2014/main" id="{F9D9238C-310A-4012-867A-DCE939F2FB3E}"/>
              </a:ext>
            </a:extLst>
          </p:cNvPr>
          <p:cNvSpPr/>
          <p:nvPr/>
        </p:nvSpPr>
        <p:spPr>
          <a:xfrm>
            <a:off x="7490185" y="424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9" name=".…">
            <a:extLst>
              <a:ext uri="{FF2B5EF4-FFF2-40B4-BE49-F238E27FC236}">
                <a16:creationId xmlns:a16="http://schemas.microsoft.com/office/drawing/2014/main" id="{C3E9A611-9C6C-4693-B929-7F4DF7D95F31}"/>
              </a:ext>
            </a:extLst>
          </p:cNvPr>
          <p:cNvSpPr txBox="1"/>
          <p:nvPr/>
        </p:nvSpPr>
        <p:spPr>
          <a:xfrm>
            <a:off x="7568161" y="3699847"/>
            <a:ext cx="220219" cy="514186"/>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numCol="1" anchor="ctr">
            <a:spAutoFit/>
          </a:bodyPr>
          <a:lstStyle/>
          <a:p>
            <a:pPr algn="l">
              <a:lnSpc>
                <a:spcPct val="40000"/>
              </a:lnSpc>
              <a:defRPr sz="1500"/>
            </a:pPr>
            <a:r>
              <a:t>.</a:t>
            </a:r>
          </a:p>
          <a:p>
            <a:pPr algn="l">
              <a:lnSpc>
                <a:spcPct val="40000"/>
              </a:lnSpc>
              <a:defRPr sz="1500"/>
            </a:pPr>
            <a:r>
              <a:t>.</a:t>
            </a:r>
          </a:p>
          <a:p>
            <a:pPr algn="l">
              <a:lnSpc>
                <a:spcPct val="40000"/>
              </a:lnSpc>
              <a:defRPr sz="1500"/>
            </a:pPr>
            <a:r>
              <a:t>.</a:t>
            </a:r>
          </a:p>
        </p:txBody>
      </p:sp>
      <p:sp>
        <p:nvSpPr>
          <p:cNvPr id="60" name="Cerchio">
            <a:extLst>
              <a:ext uri="{FF2B5EF4-FFF2-40B4-BE49-F238E27FC236}">
                <a16:creationId xmlns:a16="http://schemas.microsoft.com/office/drawing/2014/main" id="{7588B759-FA2B-478D-BF71-6E936708F2C2}"/>
              </a:ext>
            </a:extLst>
          </p:cNvPr>
          <p:cNvSpPr/>
          <p:nvPr/>
        </p:nvSpPr>
        <p:spPr>
          <a:xfrm>
            <a:off x="7490185" y="3480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1" name="Cerchio">
            <a:extLst>
              <a:ext uri="{FF2B5EF4-FFF2-40B4-BE49-F238E27FC236}">
                <a16:creationId xmlns:a16="http://schemas.microsoft.com/office/drawing/2014/main" id="{C1BA377C-20B2-4526-A49F-6DF04A38ACAE}"/>
              </a:ext>
            </a:extLst>
          </p:cNvPr>
          <p:cNvSpPr/>
          <p:nvPr/>
        </p:nvSpPr>
        <p:spPr>
          <a:xfrm>
            <a:off x="7490185" y="297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2" name="Cerchio">
            <a:extLst>
              <a:ext uri="{FF2B5EF4-FFF2-40B4-BE49-F238E27FC236}">
                <a16:creationId xmlns:a16="http://schemas.microsoft.com/office/drawing/2014/main" id="{DACDABBC-587B-42F4-8663-265D0EAEB183}"/>
              </a:ext>
            </a:extLst>
          </p:cNvPr>
          <p:cNvSpPr/>
          <p:nvPr/>
        </p:nvSpPr>
        <p:spPr>
          <a:xfrm>
            <a:off x="7490185" y="2464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3" name="Rettangolo">
            <a:extLst>
              <a:ext uri="{FF2B5EF4-FFF2-40B4-BE49-F238E27FC236}">
                <a16:creationId xmlns:a16="http://schemas.microsoft.com/office/drawing/2014/main" id="{C7C4104B-3F90-4D05-A228-494D5EBA8E50}"/>
              </a:ext>
            </a:extLst>
          </p:cNvPr>
          <p:cNvSpPr/>
          <p:nvPr/>
        </p:nvSpPr>
        <p:spPr>
          <a:xfrm>
            <a:off x="9484086" y="2953639"/>
            <a:ext cx="386631" cy="1146707"/>
          </a:xfrm>
          <a:prstGeom prst="rect">
            <a:avLst/>
          </a:prstGeom>
          <a:solidFill>
            <a:srgbClr val="F3DCA5">
              <a:alpha val="74991"/>
            </a:srgbClr>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4" name="Cerchio">
            <a:extLst>
              <a:ext uri="{FF2B5EF4-FFF2-40B4-BE49-F238E27FC236}">
                <a16:creationId xmlns:a16="http://schemas.microsoft.com/office/drawing/2014/main" id="{F043DBA4-D0D8-47F5-9381-5799001C76AA}"/>
              </a:ext>
            </a:extLst>
          </p:cNvPr>
          <p:cNvSpPr/>
          <p:nvPr/>
        </p:nvSpPr>
        <p:spPr>
          <a:xfrm>
            <a:off x="9522186" y="3646070"/>
            <a:ext cx="304800" cy="304801"/>
          </a:xfrm>
          <a:prstGeom prst="ellipse">
            <a:avLst/>
          </a:prstGeom>
          <a:solidFill>
            <a:schemeClr val="bg1"/>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5" name="Cerchio">
            <a:extLst>
              <a:ext uri="{FF2B5EF4-FFF2-40B4-BE49-F238E27FC236}">
                <a16:creationId xmlns:a16="http://schemas.microsoft.com/office/drawing/2014/main" id="{7A0F2394-B5D8-450C-A3F0-D8F0DD3D9883}"/>
              </a:ext>
            </a:extLst>
          </p:cNvPr>
          <p:cNvSpPr/>
          <p:nvPr/>
        </p:nvSpPr>
        <p:spPr>
          <a:xfrm>
            <a:off x="9522186" y="3138069"/>
            <a:ext cx="304800" cy="304801"/>
          </a:xfrm>
          <a:prstGeom prst="ellipse">
            <a:avLst/>
          </a:prstGeom>
          <a:solidFill>
            <a:schemeClr val="bg1"/>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6" name="Rettangolo">
            <a:extLst>
              <a:ext uri="{FF2B5EF4-FFF2-40B4-BE49-F238E27FC236}">
                <a16:creationId xmlns:a16="http://schemas.microsoft.com/office/drawing/2014/main" id="{D443395A-F237-4B80-A768-137D6627DA38}"/>
              </a:ext>
            </a:extLst>
          </p:cNvPr>
          <p:cNvSpPr/>
          <p:nvPr/>
        </p:nvSpPr>
        <p:spPr>
          <a:xfrm>
            <a:off x="8468085" y="2742590"/>
            <a:ext cx="386631" cy="1527000"/>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7" name="Cerchio">
            <a:extLst>
              <a:ext uri="{FF2B5EF4-FFF2-40B4-BE49-F238E27FC236}">
                <a16:creationId xmlns:a16="http://schemas.microsoft.com/office/drawing/2014/main" id="{B96AAD73-067E-4C2C-8511-DD418A9DE080}"/>
              </a:ext>
            </a:extLst>
          </p:cNvPr>
          <p:cNvSpPr/>
          <p:nvPr/>
        </p:nvSpPr>
        <p:spPr>
          <a:xfrm>
            <a:off x="8506185" y="3861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8" name="Cerchio">
            <a:extLst>
              <a:ext uri="{FF2B5EF4-FFF2-40B4-BE49-F238E27FC236}">
                <a16:creationId xmlns:a16="http://schemas.microsoft.com/office/drawing/2014/main" id="{780951C2-6977-40DB-A503-607732D78E6E}"/>
              </a:ext>
            </a:extLst>
          </p:cNvPr>
          <p:cNvSpPr/>
          <p:nvPr/>
        </p:nvSpPr>
        <p:spPr>
          <a:xfrm>
            <a:off x="8506185" y="3353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9" name="Cerchio">
            <a:extLst>
              <a:ext uri="{FF2B5EF4-FFF2-40B4-BE49-F238E27FC236}">
                <a16:creationId xmlns:a16="http://schemas.microsoft.com/office/drawing/2014/main" id="{67971ABE-4206-4D87-B37E-DACCBF397B2B}"/>
              </a:ext>
            </a:extLst>
          </p:cNvPr>
          <p:cNvSpPr/>
          <p:nvPr/>
        </p:nvSpPr>
        <p:spPr>
          <a:xfrm>
            <a:off x="8506185" y="2845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0" name="Linea">
            <a:extLst>
              <a:ext uri="{FF2B5EF4-FFF2-40B4-BE49-F238E27FC236}">
                <a16:creationId xmlns:a16="http://schemas.microsoft.com/office/drawing/2014/main" id="{1F01257F-3233-4978-A6D9-68DDD06C5501}"/>
              </a:ext>
            </a:extLst>
          </p:cNvPr>
          <p:cNvSpPr/>
          <p:nvPr/>
        </p:nvSpPr>
        <p:spPr>
          <a:xfrm flipV="1">
            <a:off x="7792570" y="2993664"/>
            <a:ext cx="704223" cy="13777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1" name="Linea">
            <a:extLst>
              <a:ext uri="{FF2B5EF4-FFF2-40B4-BE49-F238E27FC236}">
                <a16:creationId xmlns:a16="http://schemas.microsoft.com/office/drawing/2014/main" id="{7871367B-4E14-4251-A012-0357EB1460D6}"/>
              </a:ext>
            </a:extLst>
          </p:cNvPr>
          <p:cNvSpPr/>
          <p:nvPr/>
        </p:nvSpPr>
        <p:spPr>
          <a:xfrm flipV="1">
            <a:off x="7792570" y="3501664"/>
            <a:ext cx="704223" cy="13777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2" name="Linea">
            <a:extLst>
              <a:ext uri="{FF2B5EF4-FFF2-40B4-BE49-F238E27FC236}">
                <a16:creationId xmlns:a16="http://schemas.microsoft.com/office/drawing/2014/main" id="{517F44D2-00DC-4F70-9B13-C84A929563C2}"/>
              </a:ext>
            </a:extLst>
          </p:cNvPr>
          <p:cNvSpPr/>
          <p:nvPr/>
        </p:nvSpPr>
        <p:spPr>
          <a:xfrm flipV="1">
            <a:off x="7792570" y="4020439"/>
            <a:ext cx="704223" cy="38100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3" name="Linea">
            <a:extLst>
              <a:ext uri="{FF2B5EF4-FFF2-40B4-BE49-F238E27FC236}">
                <a16:creationId xmlns:a16="http://schemas.microsoft.com/office/drawing/2014/main" id="{45D0544B-4756-41CF-9DD1-CC75322A6E05}"/>
              </a:ext>
            </a:extLst>
          </p:cNvPr>
          <p:cNvSpPr/>
          <p:nvPr/>
        </p:nvSpPr>
        <p:spPr>
          <a:xfrm>
            <a:off x="7792570" y="2627337"/>
            <a:ext cx="704223" cy="36632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4" name="Linea">
            <a:extLst>
              <a:ext uri="{FF2B5EF4-FFF2-40B4-BE49-F238E27FC236}">
                <a16:creationId xmlns:a16="http://schemas.microsoft.com/office/drawing/2014/main" id="{B76BB6C9-8393-4F8C-80B6-F1E6C933A272}"/>
              </a:ext>
            </a:extLst>
          </p:cNvPr>
          <p:cNvSpPr/>
          <p:nvPr/>
        </p:nvSpPr>
        <p:spPr>
          <a:xfrm flipH="1">
            <a:off x="7792571" y="2993664"/>
            <a:ext cx="704222" cy="64719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5" name="Linea">
            <a:extLst>
              <a:ext uri="{FF2B5EF4-FFF2-40B4-BE49-F238E27FC236}">
                <a16:creationId xmlns:a16="http://schemas.microsoft.com/office/drawing/2014/main" id="{99D344E2-1085-47E6-9D41-2DC937F87C12}"/>
              </a:ext>
            </a:extLst>
          </p:cNvPr>
          <p:cNvSpPr/>
          <p:nvPr/>
        </p:nvSpPr>
        <p:spPr>
          <a:xfrm flipV="1">
            <a:off x="7795904" y="2993664"/>
            <a:ext cx="697556" cy="136519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6" name="Linea">
            <a:extLst>
              <a:ext uri="{FF2B5EF4-FFF2-40B4-BE49-F238E27FC236}">
                <a16:creationId xmlns:a16="http://schemas.microsoft.com/office/drawing/2014/main" id="{441D6C48-B304-4B4E-9914-B49DB3BBB1AF}"/>
              </a:ext>
            </a:extLst>
          </p:cNvPr>
          <p:cNvSpPr/>
          <p:nvPr/>
        </p:nvSpPr>
        <p:spPr>
          <a:xfrm>
            <a:off x="7795904" y="3169171"/>
            <a:ext cx="697556" cy="853194"/>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7" name="Linea">
            <a:extLst>
              <a:ext uri="{FF2B5EF4-FFF2-40B4-BE49-F238E27FC236}">
                <a16:creationId xmlns:a16="http://schemas.microsoft.com/office/drawing/2014/main" id="{8096E5DB-B230-4BB5-919E-D8AE392A77A3}"/>
              </a:ext>
            </a:extLst>
          </p:cNvPr>
          <p:cNvSpPr/>
          <p:nvPr/>
        </p:nvSpPr>
        <p:spPr>
          <a:xfrm flipH="1" flipV="1">
            <a:off x="7794292" y="3628426"/>
            <a:ext cx="700780" cy="39394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8" name="Linea">
            <a:extLst>
              <a:ext uri="{FF2B5EF4-FFF2-40B4-BE49-F238E27FC236}">
                <a16:creationId xmlns:a16="http://schemas.microsoft.com/office/drawing/2014/main" id="{C8680823-FE1A-4F0F-9726-520F79848345}"/>
              </a:ext>
            </a:extLst>
          </p:cNvPr>
          <p:cNvSpPr/>
          <p:nvPr/>
        </p:nvSpPr>
        <p:spPr>
          <a:xfrm flipH="1" flipV="1">
            <a:off x="7795904" y="2623439"/>
            <a:ext cx="697556" cy="139892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9" name="Linea">
            <a:extLst>
              <a:ext uri="{FF2B5EF4-FFF2-40B4-BE49-F238E27FC236}">
                <a16:creationId xmlns:a16="http://schemas.microsoft.com/office/drawing/2014/main" id="{3759F90F-9CF6-4BA9-A206-D6961CD7FABB}"/>
              </a:ext>
            </a:extLst>
          </p:cNvPr>
          <p:cNvSpPr/>
          <p:nvPr/>
        </p:nvSpPr>
        <p:spPr>
          <a:xfrm flipH="1" flipV="1">
            <a:off x="7792571" y="3148037"/>
            <a:ext cx="704222" cy="35362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0" name="Linea">
            <a:extLst>
              <a:ext uri="{FF2B5EF4-FFF2-40B4-BE49-F238E27FC236}">
                <a16:creationId xmlns:a16="http://schemas.microsoft.com/office/drawing/2014/main" id="{5A3F919F-9105-4AB6-9C98-656F3B4221EF}"/>
              </a:ext>
            </a:extLst>
          </p:cNvPr>
          <p:cNvSpPr/>
          <p:nvPr/>
        </p:nvSpPr>
        <p:spPr>
          <a:xfrm flipH="1" flipV="1">
            <a:off x="7795904" y="2623071"/>
            <a:ext cx="697555" cy="878594"/>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1" name="Linea">
            <a:extLst>
              <a:ext uri="{FF2B5EF4-FFF2-40B4-BE49-F238E27FC236}">
                <a16:creationId xmlns:a16="http://schemas.microsoft.com/office/drawing/2014/main" id="{52270B4E-D5F5-47B5-87DB-3329321EEA76}"/>
              </a:ext>
            </a:extLst>
          </p:cNvPr>
          <p:cNvSpPr/>
          <p:nvPr/>
        </p:nvSpPr>
        <p:spPr>
          <a:xfrm flipV="1">
            <a:off x="7794293" y="3501664"/>
            <a:ext cx="700779" cy="90374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2" name="Linea">
            <a:extLst>
              <a:ext uri="{FF2B5EF4-FFF2-40B4-BE49-F238E27FC236}">
                <a16:creationId xmlns:a16="http://schemas.microsoft.com/office/drawing/2014/main" id="{84FBDEBE-1AE4-42B9-95C3-31B6DCBDF96C}"/>
              </a:ext>
            </a:extLst>
          </p:cNvPr>
          <p:cNvSpPr/>
          <p:nvPr/>
        </p:nvSpPr>
        <p:spPr>
          <a:xfrm>
            <a:off x="8808571" y="3513859"/>
            <a:ext cx="708463" cy="28360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3" name="Linea">
            <a:extLst>
              <a:ext uri="{FF2B5EF4-FFF2-40B4-BE49-F238E27FC236}">
                <a16:creationId xmlns:a16="http://schemas.microsoft.com/office/drawing/2014/main" id="{4CE19253-B609-4980-8107-1BEB940C9D36}"/>
              </a:ext>
            </a:extLst>
          </p:cNvPr>
          <p:cNvSpPr/>
          <p:nvPr/>
        </p:nvSpPr>
        <p:spPr>
          <a:xfrm>
            <a:off x="8808304" y="3017139"/>
            <a:ext cx="708730" cy="29210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4" name="Linea">
            <a:extLst>
              <a:ext uri="{FF2B5EF4-FFF2-40B4-BE49-F238E27FC236}">
                <a16:creationId xmlns:a16="http://schemas.microsoft.com/office/drawing/2014/main" id="{195CC742-8F14-4A84-B102-245DB55D31CE}"/>
              </a:ext>
            </a:extLst>
          </p:cNvPr>
          <p:cNvSpPr/>
          <p:nvPr/>
        </p:nvSpPr>
        <p:spPr>
          <a:xfrm>
            <a:off x="8812813" y="3019064"/>
            <a:ext cx="694259" cy="77277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5" name="Linea">
            <a:extLst>
              <a:ext uri="{FF2B5EF4-FFF2-40B4-BE49-F238E27FC236}">
                <a16:creationId xmlns:a16="http://schemas.microsoft.com/office/drawing/2014/main" id="{4BDEF0F2-D08F-48B5-94EE-90709357DCB0}"/>
              </a:ext>
            </a:extLst>
          </p:cNvPr>
          <p:cNvSpPr/>
          <p:nvPr/>
        </p:nvSpPr>
        <p:spPr>
          <a:xfrm flipH="1">
            <a:off x="8812813" y="3793259"/>
            <a:ext cx="704222" cy="24550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6" name="Linea">
            <a:extLst>
              <a:ext uri="{FF2B5EF4-FFF2-40B4-BE49-F238E27FC236}">
                <a16:creationId xmlns:a16="http://schemas.microsoft.com/office/drawing/2014/main" id="{A921E0F3-B603-45AC-BB2B-BF8907C11B36}"/>
              </a:ext>
            </a:extLst>
          </p:cNvPr>
          <p:cNvSpPr/>
          <p:nvPr/>
        </p:nvSpPr>
        <p:spPr>
          <a:xfrm flipH="1">
            <a:off x="8812812" y="3309239"/>
            <a:ext cx="704223" cy="72582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7" name="Linea">
            <a:extLst>
              <a:ext uri="{FF2B5EF4-FFF2-40B4-BE49-F238E27FC236}">
                <a16:creationId xmlns:a16="http://schemas.microsoft.com/office/drawing/2014/main" id="{8433672A-A887-4A38-BEDF-CA4304C77AF9}"/>
              </a:ext>
            </a:extLst>
          </p:cNvPr>
          <p:cNvSpPr/>
          <p:nvPr/>
        </p:nvSpPr>
        <p:spPr>
          <a:xfrm flipV="1">
            <a:off x="8812812" y="3309238"/>
            <a:ext cx="704223" cy="20462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8" name="Rettangolo">
            <a:extLst>
              <a:ext uri="{FF2B5EF4-FFF2-40B4-BE49-F238E27FC236}">
                <a16:creationId xmlns:a16="http://schemas.microsoft.com/office/drawing/2014/main" id="{D943E262-62D6-4521-9010-383A95C93273}"/>
              </a:ext>
            </a:extLst>
          </p:cNvPr>
          <p:cNvSpPr/>
          <p:nvPr/>
        </p:nvSpPr>
        <p:spPr>
          <a:xfrm>
            <a:off x="6436084" y="2361590"/>
            <a:ext cx="386631" cy="2286002"/>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9" name="Cerchio">
            <a:extLst>
              <a:ext uri="{FF2B5EF4-FFF2-40B4-BE49-F238E27FC236}">
                <a16:creationId xmlns:a16="http://schemas.microsoft.com/office/drawing/2014/main" id="{A808EDD7-7A7E-4DA6-9F72-4060B0680F34}"/>
              </a:ext>
            </a:extLst>
          </p:cNvPr>
          <p:cNvSpPr/>
          <p:nvPr/>
        </p:nvSpPr>
        <p:spPr>
          <a:xfrm>
            <a:off x="6474184" y="424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0" name=".…">
            <a:extLst>
              <a:ext uri="{FF2B5EF4-FFF2-40B4-BE49-F238E27FC236}">
                <a16:creationId xmlns:a16="http://schemas.microsoft.com/office/drawing/2014/main" id="{D47AFB21-A33B-43F4-9ABF-3DA92D71DED7}"/>
              </a:ext>
            </a:extLst>
          </p:cNvPr>
          <p:cNvSpPr txBox="1"/>
          <p:nvPr/>
        </p:nvSpPr>
        <p:spPr>
          <a:xfrm>
            <a:off x="6552160" y="3699847"/>
            <a:ext cx="220219" cy="514186"/>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numCol="1" anchor="ctr">
            <a:spAutoFit/>
          </a:bodyPr>
          <a:lstStyle/>
          <a:p>
            <a:pPr algn="l">
              <a:lnSpc>
                <a:spcPct val="40000"/>
              </a:lnSpc>
              <a:defRPr sz="1500"/>
            </a:pPr>
            <a:r>
              <a:t>.</a:t>
            </a:r>
          </a:p>
          <a:p>
            <a:pPr algn="l">
              <a:lnSpc>
                <a:spcPct val="40000"/>
              </a:lnSpc>
              <a:defRPr sz="1500"/>
            </a:pPr>
            <a:r>
              <a:t>.</a:t>
            </a:r>
          </a:p>
          <a:p>
            <a:pPr algn="l">
              <a:lnSpc>
                <a:spcPct val="40000"/>
              </a:lnSpc>
              <a:defRPr sz="1500"/>
            </a:pPr>
            <a:r>
              <a:t>.</a:t>
            </a:r>
          </a:p>
        </p:txBody>
      </p:sp>
      <p:sp>
        <p:nvSpPr>
          <p:cNvPr id="91" name="Cerchio">
            <a:extLst>
              <a:ext uri="{FF2B5EF4-FFF2-40B4-BE49-F238E27FC236}">
                <a16:creationId xmlns:a16="http://schemas.microsoft.com/office/drawing/2014/main" id="{8F9FCA6A-AE20-4D17-8504-8A0E58A5C8A1}"/>
              </a:ext>
            </a:extLst>
          </p:cNvPr>
          <p:cNvSpPr/>
          <p:nvPr/>
        </p:nvSpPr>
        <p:spPr>
          <a:xfrm>
            <a:off x="6474184" y="3480968"/>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2" name="Cerchio">
            <a:extLst>
              <a:ext uri="{FF2B5EF4-FFF2-40B4-BE49-F238E27FC236}">
                <a16:creationId xmlns:a16="http://schemas.microsoft.com/office/drawing/2014/main" id="{5EA5DD6A-1DBB-4340-BAAB-A4CA6BFA122E}"/>
              </a:ext>
            </a:extLst>
          </p:cNvPr>
          <p:cNvSpPr/>
          <p:nvPr/>
        </p:nvSpPr>
        <p:spPr>
          <a:xfrm>
            <a:off x="6474184" y="297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3" name="Cerchio">
            <a:extLst>
              <a:ext uri="{FF2B5EF4-FFF2-40B4-BE49-F238E27FC236}">
                <a16:creationId xmlns:a16="http://schemas.microsoft.com/office/drawing/2014/main" id="{D639DAF6-494F-41BC-9F2E-DD9851E2FDE5}"/>
              </a:ext>
            </a:extLst>
          </p:cNvPr>
          <p:cNvSpPr/>
          <p:nvPr/>
        </p:nvSpPr>
        <p:spPr>
          <a:xfrm>
            <a:off x="6474184" y="2464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4" name="Linea">
            <a:extLst>
              <a:ext uri="{FF2B5EF4-FFF2-40B4-BE49-F238E27FC236}">
                <a16:creationId xmlns:a16="http://schemas.microsoft.com/office/drawing/2014/main" id="{0B31872C-FD62-4CBD-8BD5-108853EEFC79}"/>
              </a:ext>
            </a:extLst>
          </p:cNvPr>
          <p:cNvSpPr/>
          <p:nvPr/>
        </p:nvSpPr>
        <p:spPr>
          <a:xfrm>
            <a:off x="6776570" y="2623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5" name="Linea">
            <a:extLst>
              <a:ext uri="{FF2B5EF4-FFF2-40B4-BE49-F238E27FC236}">
                <a16:creationId xmlns:a16="http://schemas.microsoft.com/office/drawing/2014/main" id="{EBD42C21-2F99-4C51-9B80-EFE450F9A9D7}"/>
              </a:ext>
            </a:extLst>
          </p:cNvPr>
          <p:cNvSpPr/>
          <p:nvPr/>
        </p:nvSpPr>
        <p:spPr>
          <a:xfrm>
            <a:off x="6776570" y="3131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6" name="Linea">
            <a:extLst>
              <a:ext uri="{FF2B5EF4-FFF2-40B4-BE49-F238E27FC236}">
                <a16:creationId xmlns:a16="http://schemas.microsoft.com/office/drawing/2014/main" id="{6A05D328-5F61-450D-B0E9-0C864B1D34CB}"/>
              </a:ext>
            </a:extLst>
          </p:cNvPr>
          <p:cNvSpPr/>
          <p:nvPr/>
        </p:nvSpPr>
        <p:spPr>
          <a:xfrm>
            <a:off x="6776570" y="3639440"/>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7" name="Linea">
            <a:extLst>
              <a:ext uri="{FF2B5EF4-FFF2-40B4-BE49-F238E27FC236}">
                <a16:creationId xmlns:a16="http://schemas.microsoft.com/office/drawing/2014/main" id="{F2E2FDB2-4EE2-468D-A1ED-9BD8A98D3C1C}"/>
              </a:ext>
            </a:extLst>
          </p:cNvPr>
          <p:cNvSpPr/>
          <p:nvPr/>
        </p:nvSpPr>
        <p:spPr>
          <a:xfrm>
            <a:off x="6776570" y="4401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8" name="Linea">
            <a:extLst>
              <a:ext uri="{FF2B5EF4-FFF2-40B4-BE49-F238E27FC236}">
                <a16:creationId xmlns:a16="http://schemas.microsoft.com/office/drawing/2014/main" id="{DF665A70-B489-4304-9AF1-A9861C0BDB2C}"/>
              </a:ext>
            </a:extLst>
          </p:cNvPr>
          <p:cNvSpPr/>
          <p:nvPr/>
        </p:nvSpPr>
        <p:spPr>
          <a:xfrm flipV="1">
            <a:off x="6776570" y="2627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9" name="Linea">
            <a:extLst>
              <a:ext uri="{FF2B5EF4-FFF2-40B4-BE49-F238E27FC236}">
                <a16:creationId xmlns:a16="http://schemas.microsoft.com/office/drawing/2014/main" id="{8DB8A293-DFEF-4BCE-B2C6-C519CF8AD4B4}"/>
              </a:ext>
            </a:extLst>
          </p:cNvPr>
          <p:cNvSpPr/>
          <p:nvPr/>
        </p:nvSpPr>
        <p:spPr>
          <a:xfrm flipV="1">
            <a:off x="6779904" y="2623071"/>
            <a:ext cx="697555"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0" name="Linea">
            <a:extLst>
              <a:ext uri="{FF2B5EF4-FFF2-40B4-BE49-F238E27FC236}">
                <a16:creationId xmlns:a16="http://schemas.microsoft.com/office/drawing/2014/main" id="{1E436DB2-F29E-41A7-9692-99297D5BE60E}"/>
              </a:ext>
            </a:extLst>
          </p:cNvPr>
          <p:cNvSpPr/>
          <p:nvPr/>
        </p:nvSpPr>
        <p:spPr>
          <a:xfrm flipV="1">
            <a:off x="6779903" y="2623439"/>
            <a:ext cx="697556" cy="176622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1" name="Linea">
            <a:extLst>
              <a:ext uri="{FF2B5EF4-FFF2-40B4-BE49-F238E27FC236}">
                <a16:creationId xmlns:a16="http://schemas.microsoft.com/office/drawing/2014/main" id="{716F4CE8-AA5B-455F-81EB-DEDE40FA7ABF}"/>
              </a:ext>
            </a:extLst>
          </p:cNvPr>
          <p:cNvSpPr/>
          <p:nvPr/>
        </p:nvSpPr>
        <p:spPr>
          <a:xfrm>
            <a:off x="6776570" y="2627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2" name="Linea">
            <a:extLst>
              <a:ext uri="{FF2B5EF4-FFF2-40B4-BE49-F238E27FC236}">
                <a16:creationId xmlns:a16="http://schemas.microsoft.com/office/drawing/2014/main" id="{5ADD8E4D-67A2-4E47-926B-6445942E23C8}"/>
              </a:ext>
            </a:extLst>
          </p:cNvPr>
          <p:cNvSpPr/>
          <p:nvPr/>
        </p:nvSpPr>
        <p:spPr>
          <a:xfrm flipH="1">
            <a:off x="6776570" y="3135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3" name="Linea">
            <a:extLst>
              <a:ext uri="{FF2B5EF4-FFF2-40B4-BE49-F238E27FC236}">
                <a16:creationId xmlns:a16="http://schemas.microsoft.com/office/drawing/2014/main" id="{85C01783-C23F-4AB2-AED6-FD541E020EA9}"/>
              </a:ext>
            </a:extLst>
          </p:cNvPr>
          <p:cNvSpPr/>
          <p:nvPr/>
        </p:nvSpPr>
        <p:spPr>
          <a:xfrm flipV="1">
            <a:off x="6779903" y="3131071"/>
            <a:ext cx="697556" cy="122778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 name="Linea">
            <a:extLst>
              <a:ext uri="{FF2B5EF4-FFF2-40B4-BE49-F238E27FC236}">
                <a16:creationId xmlns:a16="http://schemas.microsoft.com/office/drawing/2014/main" id="{F8BF91D3-A0EA-48B5-A221-BE32B9906ADA}"/>
              </a:ext>
            </a:extLst>
          </p:cNvPr>
          <p:cNvSpPr/>
          <p:nvPr/>
        </p:nvSpPr>
        <p:spPr>
          <a:xfrm>
            <a:off x="6779903" y="3169171"/>
            <a:ext cx="697556" cy="122778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5" name="Linea">
            <a:extLst>
              <a:ext uri="{FF2B5EF4-FFF2-40B4-BE49-F238E27FC236}">
                <a16:creationId xmlns:a16="http://schemas.microsoft.com/office/drawing/2014/main" id="{385AC945-48D4-40D1-A114-FFD5F31487CC}"/>
              </a:ext>
            </a:extLst>
          </p:cNvPr>
          <p:cNvSpPr/>
          <p:nvPr/>
        </p:nvSpPr>
        <p:spPr>
          <a:xfrm flipH="1" flipV="1">
            <a:off x="6778291" y="3628426"/>
            <a:ext cx="700780" cy="77698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6" name="Linea">
            <a:extLst>
              <a:ext uri="{FF2B5EF4-FFF2-40B4-BE49-F238E27FC236}">
                <a16:creationId xmlns:a16="http://schemas.microsoft.com/office/drawing/2014/main" id="{C0B27DDD-C41F-4003-8AAA-F2B93E81DD98}"/>
              </a:ext>
            </a:extLst>
          </p:cNvPr>
          <p:cNvSpPr/>
          <p:nvPr/>
        </p:nvSpPr>
        <p:spPr>
          <a:xfrm flipH="1" flipV="1">
            <a:off x="6779903" y="2623439"/>
            <a:ext cx="697556" cy="176622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7" name="Linea">
            <a:extLst>
              <a:ext uri="{FF2B5EF4-FFF2-40B4-BE49-F238E27FC236}">
                <a16:creationId xmlns:a16="http://schemas.microsoft.com/office/drawing/2014/main" id="{02BE701B-6495-4AE0-898D-C43A471B6A54}"/>
              </a:ext>
            </a:extLst>
          </p:cNvPr>
          <p:cNvSpPr/>
          <p:nvPr/>
        </p:nvSpPr>
        <p:spPr>
          <a:xfrm flipH="1" flipV="1">
            <a:off x="6776570" y="3148037"/>
            <a:ext cx="704222" cy="4928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8" name="Linea">
            <a:extLst>
              <a:ext uri="{FF2B5EF4-FFF2-40B4-BE49-F238E27FC236}">
                <a16:creationId xmlns:a16="http://schemas.microsoft.com/office/drawing/2014/main" id="{AA163EC1-716C-4C52-8F77-09B9A6507599}"/>
              </a:ext>
            </a:extLst>
          </p:cNvPr>
          <p:cNvSpPr/>
          <p:nvPr/>
        </p:nvSpPr>
        <p:spPr>
          <a:xfrm flipH="1" flipV="1">
            <a:off x="6779904" y="2623071"/>
            <a:ext cx="697555"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9" name="Linea">
            <a:extLst>
              <a:ext uri="{FF2B5EF4-FFF2-40B4-BE49-F238E27FC236}">
                <a16:creationId xmlns:a16="http://schemas.microsoft.com/office/drawing/2014/main" id="{C56C353E-AE6F-4DE2-A7A6-1501C3B3A81B}"/>
              </a:ext>
            </a:extLst>
          </p:cNvPr>
          <p:cNvSpPr/>
          <p:nvPr/>
        </p:nvSpPr>
        <p:spPr>
          <a:xfrm flipV="1">
            <a:off x="6778291" y="3628426"/>
            <a:ext cx="700780" cy="77698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0" name="Linea">
            <a:extLst>
              <a:ext uri="{FF2B5EF4-FFF2-40B4-BE49-F238E27FC236}">
                <a16:creationId xmlns:a16="http://schemas.microsoft.com/office/drawing/2014/main" id="{6C98E620-3044-4A38-B34C-849838486998}"/>
              </a:ext>
            </a:extLst>
          </p:cNvPr>
          <p:cNvSpPr/>
          <p:nvPr/>
        </p:nvSpPr>
        <p:spPr>
          <a:xfrm>
            <a:off x="5760570" y="2610202"/>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1" name="Linea">
            <a:extLst>
              <a:ext uri="{FF2B5EF4-FFF2-40B4-BE49-F238E27FC236}">
                <a16:creationId xmlns:a16="http://schemas.microsoft.com/office/drawing/2014/main" id="{0E0B7F29-4580-4C11-8509-63E321F8E73E}"/>
              </a:ext>
            </a:extLst>
          </p:cNvPr>
          <p:cNvSpPr/>
          <p:nvPr/>
        </p:nvSpPr>
        <p:spPr>
          <a:xfrm>
            <a:off x="5760570" y="3118203"/>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2" name="Linea">
            <a:extLst>
              <a:ext uri="{FF2B5EF4-FFF2-40B4-BE49-F238E27FC236}">
                <a16:creationId xmlns:a16="http://schemas.microsoft.com/office/drawing/2014/main" id="{E146C07F-8AD9-43C6-B6FC-D293BBEAB4F7}"/>
              </a:ext>
            </a:extLst>
          </p:cNvPr>
          <p:cNvSpPr/>
          <p:nvPr/>
        </p:nvSpPr>
        <p:spPr>
          <a:xfrm>
            <a:off x="5760570" y="3626203"/>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3" name="Linea">
            <a:extLst>
              <a:ext uri="{FF2B5EF4-FFF2-40B4-BE49-F238E27FC236}">
                <a16:creationId xmlns:a16="http://schemas.microsoft.com/office/drawing/2014/main" id="{A7F9AAC8-C795-4FE0-97C6-28385B375F46}"/>
              </a:ext>
            </a:extLst>
          </p:cNvPr>
          <p:cNvSpPr/>
          <p:nvPr/>
        </p:nvSpPr>
        <p:spPr>
          <a:xfrm>
            <a:off x="5760570" y="4388204"/>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4" name="Linea">
            <a:extLst>
              <a:ext uri="{FF2B5EF4-FFF2-40B4-BE49-F238E27FC236}">
                <a16:creationId xmlns:a16="http://schemas.microsoft.com/office/drawing/2014/main" id="{2E3D1F5F-38DC-458A-A914-E6F252CA9CE9}"/>
              </a:ext>
            </a:extLst>
          </p:cNvPr>
          <p:cNvSpPr/>
          <p:nvPr/>
        </p:nvSpPr>
        <p:spPr>
          <a:xfrm flipV="1">
            <a:off x="5760570" y="2614101"/>
            <a:ext cx="704225" cy="505523"/>
          </a:xfrm>
          <a:prstGeom prst="line">
            <a:avLst/>
          </a:prstGeom>
          <a:noFill/>
          <a:ln w="25400" cap="flat">
            <a:solidFill>
              <a:schemeClr val="tx1"/>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5" name="Linea">
            <a:extLst>
              <a:ext uri="{FF2B5EF4-FFF2-40B4-BE49-F238E27FC236}">
                <a16:creationId xmlns:a16="http://schemas.microsoft.com/office/drawing/2014/main" id="{FE81A65B-D977-460C-97C5-BCBD40165127}"/>
              </a:ext>
            </a:extLst>
          </p:cNvPr>
          <p:cNvSpPr/>
          <p:nvPr/>
        </p:nvSpPr>
        <p:spPr>
          <a:xfrm flipV="1">
            <a:off x="5763903" y="2609836"/>
            <a:ext cx="697559"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6" name="Linea">
            <a:extLst>
              <a:ext uri="{FF2B5EF4-FFF2-40B4-BE49-F238E27FC236}">
                <a16:creationId xmlns:a16="http://schemas.microsoft.com/office/drawing/2014/main" id="{75539BC4-5851-45FA-9905-00871226EBC8}"/>
              </a:ext>
            </a:extLst>
          </p:cNvPr>
          <p:cNvSpPr/>
          <p:nvPr/>
        </p:nvSpPr>
        <p:spPr>
          <a:xfrm flipV="1">
            <a:off x="5763903" y="2610203"/>
            <a:ext cx="697558" cy="176623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7" name="Linea">
            <a:extLst>
              <a:ext uri="{FF2B5EF4-FFF2-40B4-BE49-F238E27FC236}">
                <a16:creationId xmlns:a16="http://schemas.microsoft.com/office/drawing/2014/main" id="{2ADF1BD4-FC04-4AEE-8F18-10B0E838F2CC}"/>
              </a:ext>
            </a:extLst>
          </p:cNvPr>
          <p:cNvSpPr/>
          <p:nvPr/>
        </p:nvSpPr>
        <p:spPr>
          <a:xfrm>
            <a:off x="5760570" y="2614101"/>
            <a:ext cx="704225" cy="50552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8" name="Linea">
            <a:extLst>
              <a:ext uri="{FF2B5EF4-FFF2-40B4-BE49-F238E27FC236}">
                <a16:creationId xmlns:a16="http://schemas.microsoft.com/office/drawing/2014/main" id="{53AE42E8-EBCC-4044-90B4-C65645994312}"/>
              </a:ext>
            </a:extLst>
          </p:cNvPr>
          <p:cNvSpPr/>
          <p:nvPr/>
        </p:nvSpPr>
        <p:spPr>
          <a:xfrm flipH="1">
            <a:off x="5760570" y="3122102"/>
            <a:ext cx="704225" cy="50552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9" name="Linea">
            <a:extLst>
              <a:ext uri="{FF2B5EF4-FFF2-40B4-BE49-F238E27FC236}">
                <a16:creationId xmlns:a16="http://schemas.microsoft.com/office/drawing/2014/main" id="{195AE8DE-B0FC-47D2-B6A8-67F190F6F876}"/>
              </a:ext>
            </a:extLst>
          </p:cNvPr>
          <p:cNvSpPr/>
          <p:nvPr/>
        </p:nvSpPr>
        <p:spPr>
          <a:xfrm flipV="1">
            <a:off x="5763903" y="3117836"/>
            <a:ext cx="697559" cy="122778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0" name="Linea">
            <a:extLst>
              <a:ext uri="{FF2B5EF4-FFF2-40B4-BE49-F238E27FC236}">
                <a16:creationId xmlns:a16="http://schemas.microsoft.com/office/drawing/2014/main" id="{DFDE06D2-0042-493B-938A-C14C2C24C18D}"/>
              </a:ext>
            </a:extLst>
          </p:cNvPr>
          <p:cNvSpPr/>
          <p:nvPr/>
        </p:nvSpPr>
        <p:spPr>
          <a:xfrm>
            <a:off x="5763903" y="3155936"/>
            <a:ext cx="697559" cy="122778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1" name="Linea">
            <a:extLst>
              <a:ext uri="{FF2B5EF4-FFF2-40B4-BE49-F238E27FC236}">
                <a16:creationId xmlns:a16="http://schemas.microsoft.com/office/drawing/2014/main" id="{4836F2DA-C0C1-453B-9F00-8DEFB9258903}"/>
              </a:ext>
            </a:extLst>
          </p:cNvPr>
          <p:cNvSpPr/>
          <p:nvPr/>
        </p:nvSpPr>
        <p:spPr>
          <a:xfrm flipH="1" flipV="1">
            <a:off x="5762291" y="3615190"/>
            <a:ext cx="700783" cy="77698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2" name="Linea">
            <a:extLst>
              <a:ext uri="{FF2B5EF4-FFF2-40B4-BE49-F238E27FC236}">
                <a16:creationId xmlns:a16="http://schemas.microsoft.com/office/drawing/2014/main" id="{4BCB39FD-E3F9-4E8F-A1B6-F78013284D30}"/>
              </a:ext>
            </a:extLst>
          </p:cNvPr>
          <p:cNvSpPr/>
          <p:nvPr/>
        </p:nvSpPr>
        <p:spPr>
          <a:xfrm flipH="1" flipV="1">
            <a:off x="5763903" y="2610203"/>
            <a:ext cx="697559" cy="176623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3" name="Linea">
            <a:extLst>
              <a:ext uri="{FF2B5EF4-FFF2-40B4-BE49-F238E27FC236}">
                <a16:creationId xmlns:a16="http://schemas.microsoft.com/office/drawing/2014/main" id="{F8668571-C098-4C04-B05E-933919D169E0}"/>
              </a:ext>
            </a:extLst>
          </p:cNvPr>
          <p:cNvSpPr/>
          <p:nvPr/>
        </p:nvSpPr>
        <p:spPr>
          <a:xfrm flipH="1" flipV="1">
            <a:off x="5760570" y="3134802"/>
            <a:ext cx="704225" cy="492823"/>
          </a:xfrm>
          <a:prstGeom prst="line">
            <a:avLst/>
          </a:prstGeom>
          <a:noFill/>
          <a:ln w="25400" cap="flat">
            <a:solidFill>
              <a:schemeClr val="tx1"/>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4" name="Linea">
            <a:extLst>
              <a:ext uri="{FF2B5EF4-FFF2-40B4-BE49-F238E27FC236}">
                <a16:creationId xmlns:a16="http://schemas.microsoft.com/office/drawing/2014/main" id="{EA697433-A5F8-47B7-97D7-503F1B697EA6}"/>
              </a:ext>
            </a:extLst>
          </p:cNvPr>
          <p:cNvSpPr/>
          <p:nvPr/>
        </p:nvSpPr>
        <p:spPr>
          <a:xfrm flipH="1" flipV="1">
            <a:off x="5763903" y="2609836"/>
            <a:ext cx="697559"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5" name="Linea">
            <a:extLst>
              <a:ext uri="{FF2B5EF4-FFF2-40B4-BE49-F238E27FC236}">
                <a16:creationId xmlns:a16="http://schemas.microsoft.com/office/drawing/2014/main" id="{6917F2AF-26CC-413A-9B23-FA91DC646A09}"/>
              </a:ext>
            </a:extLst>
          </p:cNvPr>
          <p:cNvSpPr/>
          <p:nvPr/>
        </p:nvSpPr>
        <p:spPr>
          <a:xfrm flipV="1">
            <a:off x="5762291" y="3615190"/>
            <a:ext cx="700783" cy="77698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6" name="Linea">
            <a:extLst>
              <a:ext uri="{FF2B5EF4-FFF2-40B4-BE49-F238E27FC236}">
                <a16:creationId xmlns:a16="http://schemas.microsoft.com/office/drawing/2014/main" id="{04A68035-8D20-4473-851A-70E24655DC94}"/>
              </a:ext>
            </a:extLst>
          </p:cNvPr>
          <p:cNvSpPr/>
          <p:nvPr/>
        </p:nvSpPr>
        <p:spPr>
          <a:xfrm>
            <a:off x="5760570" y="3626203"/>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7" name="Linea">
            <a:extLst>
              <a:ext uri="{FF2B5EF4-FFF2-40B4-BE49-F238E27FC236}">
                <a16:creationId xmlns:a16="http://schemas.microsoft.com/office/drawing/2014/main" id="{BAD9A6E2-B3C3-4FC8-9D56-EFD8B2D9BB7F}"/>
              </a:ext>
            </a:extLst>
          </p:cNvPr>
          <p:cNvSpPr/>
          <p:nvPr/>
        </p:nvSpPr>
        <p:spPr>
          <a:xfrm flipV="1">
            <a:off x="5763903" y="2609836"/>
            <a:ext cx="697559"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8" name="Linea">
            <a:extLst>
              <a:ext uri="{FF2B5EF4-FFF2-40B4-BE49-F238E27FC236}">
                <a16:creationId xmlns:a16="http://schemas.microsoft.com/office/drawing/2014/main" id="{5E2B54FA-4A19-4E52-9177-7C4084768C5F}"/>
              </a:ext>
            </a:extLst>
          </p:cNvPr>
          <p:cNvSpPr/>
          <p:nvPr/>
        </p:nvSpPr>
        <p:spPr>
          <a:xfrm flipH="1" flipV="1">
            <a:off x="5762291" y="3615190"/>
            <a:ext cx="700783" cy="77698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280" name="Gruppo 279">
            <a:extLst>
              <a:ext uri="{FF2B5EF4-FFF2-40B4-BE49-F238E27FC236}">
                <a16:creationId xmlns:a16="http://schemas.microsoft.com/office/drawing/2014/main" id="{BD8EE9BD-CD40-4956-A8C1-2D11F01AEE9D}"/>
              </a:ext>
            </a:extLst>
          </p:cNvPr>
          <p:cNvGrpSpPr/>
          <p:nvPr/>
        </p:nvGrpSpPr>
        <p:grpSpPr>
          <a:xfrm>
            <a:off x="5455009" y="3363700"/>
            <a:ext cx="254001" cy="317501"/>
            <a:chOff x="4711280" y="3082319"/>
            <a:chExt cx="254001" cy="317501"/>
          </a:xfrm>
        </p:grpSpPr>
        <p:sp>
          <p:nvSpPr>
            <p:cNvPr id="241" name="Circle">
              <a:extLst>
                <a:ext uri="{FF2B5EF4-FFF2-40B4-BE49-F238E27FC236}">
                  <a16:creationId xmlns:a16="http://schemas.microsoft.com/office/drawing/2014/main" id="{AA0FB739-EEC1-44A2-B576-1DA1CB9106CE}"/>
                </a:ext>
              </a:extLst>
            </p:cNvPr>
            <p:cNvSpPr/>
            <p:nvPr/>
          </p:nvSpPr>
          <p:spPr>
            <a:xfrm>
              <a:off x="4774780" y="30823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2" name="Circle">
              <a:extLst>
                <a:ext uri="{FF2B5EF4-FFF2-40B4-BE49-F238E27FC236}">
                  <a16:creationId xmlns:a16="http://schemas.microsoft.com/office/drawing/2014/main" id="{B40C9DF7-8F15-43FA-870E-F065F846B5F7}"/>
                </a:ext>
              </a:extLst>
            </p:cNvPr>
            <p:cNvSpPr/>
            <p:nvPr/>
          </p:nvSpPr>
          <p:spPr>
            <a:xfrm>
              <a:off x="4838281" y="32093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3" name="Line">
              <a:extLst>
                <a:ext uri="{FF2B5EF4-FFF2-40B4-BE49-F238E27FC236}">
                  <a16:creationId xmlns:a16="http://schemas.microsoft.com/office/drawing/2014/main" id="{6DFE6177-FEAD-4826-84DB-6CFB092DED60}"/>
                </a:ext>
              </a:extLst>
            </p:cNvPr>
            <p:cNvSpPr/>
            <p:nvPr/>
          </p:nvSpPr>
          <p:spPr>
            <a:xfrm>
              <a:off x="4817170" y="31390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4" name="Circle">
              <a:extLst>
                <a:ext uri="{FF2B5EF4-FFF2-40B4-BE49-F238E27FC236}">
                  <a16:creationId xmlns:a16="http://schemas.microsoft.com/office/drawing/2014/main" id="{3A8D41F2-5015-43ED-BA33-A1A2F3FA66F9}"/>
                </a:ext>
              </a:extLst>
            </p:cNvPr>
            <p:cNvSpPr/>
            <p:nvPr/>
          </p:nvSpPr>
          <p:spPr>
            <a:xfrm>
              <a:off x="4711280" y="32093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5" name="Circle">
              <a:extLst>
                <a:ext uri="{FF2B5EF4-FFF2-40B4-BE49-F238E27FC236}">
                  <a16:creationId xmlns:a16="http://schemas.microsoft.com/office/drawing/2014/main" id="{63C0B784-E7D7-4CE0-9D0A-DA9243F816D3}"/>
                </a:ext>
              </a:extLst>
            </p:cNvPr>
            <p:cNvSpPr/>
            <p:nvPr/>
          </p:nvSpPr>
          <p:spPr>
            <a:xfrm>
              <a:off x="4901781" y="33363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6" name="Circle">
              <a:extLst>
                <a:ext uri="{FF2B5EF4-FFF2-40B4-BE49-F238E27FC236}">
                  <a16:creationId xmlns:a16="http://schemas.microsoft.com/office/drawing/2014/main" id="{AAE11946-BC5F-4DC1-AB8A-68BCF245A1F0}"/>
                </a:ext>
              </a:extLst>
            </p:cNvPr>
            <p:cNvSpPr/>
            <p:nvPr/>
          </p:nvSpPr>
          <p:spPr>
            <a:xfrm>
              <a:off x="4774780" y="33363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7" name="Line">
              <a:extLst>
                <a:ext uri="{FF2B5EF4-FFF2-40B4-BE49-F238E27FC236}">
                  <a16:creationId xmlns:a16="http://schemas.microsoft.com/office/drawing/2014/main" id="{71BF399F-0774-4184-B2A4-279B2E21454E}"/>
                </a:ext>
              </a:extLst>
            </p:cNvPr>
            <p:cNvSpPr/>
            <p:nvPr/>
          </p:nvSpPr>
          <p:spPr>
            <a:xfrm flipH="1">
              <a:off x="4753670" y="31390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8" name="Line">
              <a:extLst>
                <a:ext uri="{FF2B5EF4-FFF2-40B4-BE49-F238E27FC236}">
                  <a16:creationId xmlns:a16="http://schemas.microsoft.com/office/drawing/2014/main" id="{04170A90-9C45-4D9C-A945-1089ABBAF320}"/>
                </a:ext>
              </a:extLst>
            </p:cNvPr>
            <p:cNvSpPr/>
            <p:nvPr/>
          </p:nvSpPr>
          <p:spPr>
            <a:xfrm flipH="1">
              <a:off x="4817170" y="32660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9" name="Line">
              <a:extLst>
                <a:ext uri="{FF2B5EF4-FFF2-40B4-BE49-F238E27FC236}">
                  <a16:creationId xmlns:a16="http://schemas.microsoft.com/office/drawing/2014/main" id="{8AB7A97A-7839-4347-9EF5-06DF465741ED}"/>
                </a:ext>
              </a:extLst>
            </p:cNvPr>
            <p:cNvSpPr/>
            <p:nvPr/>
          </p:nvSpPr>
          <p:spPr>
            <a:xfrm>
              <a:off x="4880671" y="32660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82" name="Gruppo 281">
            <a:extLst>
              <a:ext uri="{FF2B5EF4-FFF2-40B4-BE49-F238E27FC236}">
                <a16:creationId xmlns:a16="http://schemas.microsoft.com/office/drawing/2014/main" id="{6E9B224D-E376-4DBB-A0F8-7CCD59296114}"/>
              </a:ext>
            </a:extLst>
          </p:cNvPr>
          <p:cNvGrpSpPr/>
          <p:nvPr/>
        </p:nvGrpSpPr>
        <p:grpSpPr>
          <a:xfrm>
            <a:off x="5416909" y="2525500"/>
            <a:ext cx="254001" cy="317500"/>
            <a:chOff x="4673180" y="2244119"/>
            <a:chExt cx="254001" cy="317500"/>
          </a:xfrm>
        </p:grpSpPr>
        <p:sp>
          <p:nvSpPr>
            <p:cNvPr id="250" name="Circle">
              <a:extLst>
                <a:ext uri="{FF2B5EF4-FFF2-40B4-BE49-F238E27FC236}">
                  <a16:creationId xmlns:a16="http://schemas.microsoft.com/office/drawing/2014/main" id="{C8B2A4BD-962B-4A52-9344-FD2470CC3014}"/>
                </a:ext>
              </a:extLst>
            </p:cNvPr>
            <p:cNvSpPr/>
            <p:nvPr/>
          </p:nvSpPr>
          <p:spPr>
            <a:xfrm>
              <a:off x="4800180" y="2244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1" name="Circle">
              <a:extLst>
                <a:ext uri="{FF2B5EF4-FFF2-40B4-BE49-F238E27FC236}">
                  <a16:creationId xmlns:a16="http://schemas.microsoft.com/office/drawing/2014/main" id="{D3FE9D95-CB05-4869-B115-0E985E7812FA}"/>
                </a:ext>
              </a:extLst>
            </p:cNvPr>
            <p:cNvSpPr/>
            <p:nvPr/>
          </p:nvSpPr>
          <p:spPr>
            <a:xfrm>
              <a:off x="4863681" y="2371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2" name="Line">
              <a:extLst>
                <a:ext uri="{FF2B5EF4-FFF2-40B4-BE49-F238E27FC236}">
                  <a16:creationId xmlns:a16="http://schemas.microsoft.com/office/drawing/2014/main" id="{07225713-D435-4B3E-8BEC-0CA17CEAEC08}"/>
                </a:ext>
              </a:extLst>
            </p:cNvPr>
            <p:cNvSpPr/>
            <p:nvPr/>
          </p:nvSpPr>
          <p:spPr>
            <a:xfrm>
              <a:off x="4842571" y="2300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3" name="Circle">
              <a:extLst>
                <a:ext uri="{FF2B5EF4-FFF2-40B4-BE49-F238E27FC236}">
                  <a16:creationId xmlns:a16="http://schemas.microsoft.com/office/drawing/2014/main" id="{CA603542-5B83-4BB3-881A-D4A1AD4436C9}"/>
                </a:ext>
              </a:extLst>
            </p:cNvPr>
            <p:cNvSpPr/>
            <p:nvPr/>
          </p:nvSpPr>
          <p:spPr>
            <a:xfrm>
              <a:off x="4736680" y="2371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4" name="Circle">
              <a:extLst>
                <a:ext uri="{FF2B5EF4-FFF2-40B4-BE49-F238E27FC236}">
                  <a16:creationId xmlns:a16="http://schemas.microsoft.com/office/drawing/2014/main" id="{E2A01E56-6BEA-4F7A-B4DD-77582EEC277E}"/>
                </a:ext>
              </a:extLst>
            </p:cNvPr>
            <p:cNvSpPr/>
            <p:nvPr/>
          </p:nvSpPr>
          <p:spPr>
            <a:xfrm>
              <a:off x="4800180" y="2498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5" name="Circle">
              <a:extLst>
                <a:ext uri="{FF2B5EF4-FFF2-40B4-BE49-F238E27FC236}">
                  <a16:creationId xmlns:a16="http://schemas.microsoft.com/office/drawing/2014/main" id="{0EAE746B-63F5-4481-B5FD-BE31D36FBBC0}"/>
                </a:ext>
              </a:extLst>
            </p:cNvPr>
            <p:cNvSpPr/>
            <p:nvPr/>
          </p:nvSpPr>
          <p:spPr>
            <a:xfrm>
              <a:off x="4673180" y="2498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6" name="Line">
              <a:extLst>
                <a:ext uri="{FF2B5EF4-FFF2-40B4-BE49-F238E27FC236}">
                  <a16:creationId xmlns:a16="http://schemas.microsoft.com/office/drawing/2014/main" id="{58854F3B-FFD5-44A3-9081-F0E5E6248E42}"/>
                </a:ext>
              </a:extLst>
            </p:cNvPr>
            <p:cNvSpPr/>
            <p:nvPr/>
          </p:nvSpPr>
          <p:spPr>
            <a:xfrm flipH="1">
              <a:off x="4779070" y="2300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7" name="Line">
              <a:extLst>
                <a:ext uri="{FF2B5EF4-FFF2-40B4-BE49-F238E27FC236}">
                  <a16:creationId xmlns:a16="http://schemas.microsoft.com/office/drawing/2014/main" id="{FEA5121E-F2B6-415D-92B3-7D2D8DEFE282}"/>
                </a:ext>
              </a:extLst>
            </p:cNvPr>
            <p:cNvSpPr/>
            <p:nvPr/>
          </p:nvSpPr>
          <p:spPr>
            <a:xfrm flipH="1">
              <a:off x="4715570" y="2427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8" name="Line">
              <a:extLst>
                <a:ext uri="{FF2B5EF4-FFF2-40B4-BE49-F238E27FC236}">
                  <a16:creationId xmlns:a16="http://schemas.microsoft.com/office/drawing/2014/main" id="{3D80BEAB-3478-4CCE-A8B0-A839E433CF95}"/>
                </a:ext>
              </a:extLst>
            </p:cNvPr>
            <p:cNvSpPr/>
            <p:nvPr/>
          </p:nvSpPr>
          <p:spPr>
            <a:xfrm>
              <a:off x="4779070" y="2427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81" name="Gruppo 280">
            <a:extLst>
              <a:ext uri="{FF2B5EF4-FFF2-40B4-BE49-F238E27FC236}">
                <a16:creationId xmlns:a16="http://schemas.microsoft.com/office/drawing/2014/main" id="{DDE01458-3F41-49E3-80CB-C801CB311BBD}"/>
              </a:ext>
            </a:extLst>
          </p:cNvPr>
          <p:cNvGrpSpPr/>
          <p:nvPr/>
        </p:nvGrpSpPr>
        <p:grpSpPr>
          <a:xfrm>
            <a:off x="5455009" y="2944600"/>
            <a:ext cx="190501" cy="317500"/>
            <a:chOff x="4711280" y="2663219"/>
            <a:chExt cx="190501" cy="317500"/>
          </a:xfrm>
        </p:grpSpPr>
        <p:sp>
          <p:nvSpPr>
            <p:cNvPr id="259" name="Circle">
              <a:extLst>
                <a:ext uri="{FF2B5EF4-FFF2-40B4-BE49-F238E27FC236}">
                  <a16:creationId xmlns:a16="http://schemas.microsoft.com/office/drawing/2014/main" id="{7A5D1E80-CB58-4471-861F-E6D03173088A}"/>
                </a:ext>
              </a:extLst>
            </p:cNvPr>
            <p:cNvSpPr/>
            <p:nvPr/>
          </p:nvSpPr>
          <p:spPr>
            <a:xfrm>
              <a:off x="4774780" y="2663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0" name="Circle">
              <a:extLst>
                <a:ext uri="{FF2B5EF4-FFF2-40B4-BE49-F238E27FC236}">
                  <a16:creationId xmlns:a16="http://schemas.microsoft.com/office/drawing/2014/main" id="{B8C3AD38-8143-4897-B390-5D1FE4CCA95D}"/>
                </a:ext>
              </a:extLst>
            </p:cNvPr>
            <p:cNvSpPr/>
            <p:nvPr/>
          </p:nvSpPr>
          <p:spPr>
            <a:xfrm>
              <a:off x="4838281" y="2790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1" name="Line">
              <a:extLst>
                <a:ext uri="{FF2B5EF4-FFF2-40B4-BE49-F238E27FC236}">
                  <a16:creationId xmlns:a16="http://schemas.microsoft.com/office/drawing/2014/main" id="{812F3AB6-8576-495C-8082-CAAAEE8D14A9}"/>
                </a:ext>
              </a:extLst>
            </p:cNvPr>
            <p:cNvSpPr/>
            <p:nvPr/>
          </p:nvSpPr>
          <p:spPr>
            <a:xfrm>
              <a:off x="4817170" y="27199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2" name="Circle">
              <a:extLst>
                <a:ext uri="{FF2B5EF4-FFF2-40B4-BE49-F238E27FC236}">
                  <a16:creationId xmlns:a16="http://schemas.microsoft.com/office/drawing/2014/main" id="{4A11F58B-1690-418F-8CE6-7D860D898584}"/>
                </a:ext>
              </a:extLst>
            </p:cNvPr>
            <p:cNvSpPr/>
            <p:nvPr/>
          </p:nvSpPr>
          <p:spPr>
            <a:xfrm>
              <a:off x="4711280" y="2790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3" name="Circle">
              <a:extLst>
                <a:ext uri="{FF2B5EF4-FFF2-40B4-BE49-F238E27FC236}">
                  <a16:creationId xmlns:a16="http://schemas.microsoft.com/office/drawing/2014/main" id="{611AE227-444C-46CD-8FE6-205BEB982F49}"/>
                </a:ext>
              </a:extLst>
            </p:cNvPr>
            <p:cNvSpPr/>
            <p:nvPr/>
          </p:nvSpPr>
          <p:spPr>
            <a:xfrm>
              <a:off x="4774780" y="2917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4" name="Line">
              <a:extLst>
                <a:ext uri="{FF2B5EF4-FFF2-40B4-BE49-F238E27FC236}">
                  <a16:creationId xmlns:a16="http://schemas.microsoft.com/office/drawing/2014/main" id="{01B069FC-6565-4276-9FCA-05F55FECFD14}"/>
                </a:ext>
              </a:extLst>
            </p:cNvPr>
            <p:cNvSpPr/>
            <p:nvPr/>
          </p:nvSpPr>
          <p:spPr>
            <a:xfrm flipH="1">
              <a:off x="4753670" y="27199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5" name="Line">
              <a:extLst>
                <a:ext uri="{FF2B5EF4-FFF2-40B4-BE49-F238E27FC236}">
                  <a16:creationId xmlns:a16="http://schemas.microsoft.com/office/drawing/2014/main" id="{17AF06D7-6AE5-4930-A5B8-CF791737DA22}"/>
                </a:ext>
              </a:extLst>
            </p:cNvPr>
            <p:cNvSpPr/>
            <p:nvPr/>
          </p:nvSpPr>
          <p:spPr>
            <a:xfrm>
              <a:off x="4753670" y="28469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79" name="Gruppo 278">
            <a:extLst>
              <a:ext uri="{FF2B5EF4-FFF2-40B4-BE49-F238E27FC236}">
                <a16:creationId xmlns:a16="http://schemas.microsoft.com/office/drawing/2014/main" id="{3A97FA49-195A-404E-9487-6170303DF6BF}"/>
              </a:ext>
            </a:extLst>
          </p:cNvPr>
          <p:cNvGrpSpPr/>
          <p:nvPr/>
        </p:nvGrpSpPr>
        <p:grpSpPr>
          <a:xfrm>
            <a:off x="5391509" y="4176501"/>
            <a:ext cx="368301" cy="317500"/>
            <a:chOff x="4647780" y="3895120"/>
            <a:chExt cx="368301" cy="317500"/>
          </a:xfrm>
        </p:grpSpPr>
        <p:sp>
          <p:nvSpPr>
            <p:cNvPr id="266" name="Circle">
              <a:extLst>
                <a:ext uri="{FF2B5EF4-FFF2-40B4-BE49-F238E27FC236}">
                  <a16:creationId xmlns:a16="http://schemas.microsoft.com/office/drawing/2014/main" id="{4B6CE839-1DB6-42C1-9195-11841A8D790A}"/>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7" name="Line">
              <a:extLst>
                <a:ext uri="{FF2B5EF4-FFF2-40B4-BE49-F238E27FC236}">
                  <a16:creationId xmlns:a16="http://schemas.microsoft.com/office/drawing/2014/main" id="{ABD5A534-7BDA-4FB9-8545-FBE0F13DA1D4}"/>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8" name="Circle">
              <a:extLst>
                <a:ext uri="{FF2B5EF4-FFF2-40B4-BE49-F238E27FC236}">
                  <a16:creationId xmlns:a16="http://schemas.microsoft.com/office/drawing/2014/main" id="{2B054BF6-7BD0-46AB-8F83-72EA6A6540DF}"/>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9" name="Circle">
              <a:extLst>
                <a:ext uri="{FF2B5EF4-FFF2-40B4-BE49-F238E27FC236}">
                  <a16:creationId xmlns:a16="http://schemas.microsoft.com/office/drawing/2014/main" id="{E6A198F9-D688-4FE8-9E35-6C240FF2A4E2}"/>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0" name="Line">
              <a:extLst>
                <a:ext uri="{FF2B5EF4-FFF2-40B4-BE49-F238E27FC236}">
                  <a16:creationId xmlns:a16="http://schemas.microsoft.com/office/drawing/2014/main" id="{3762A238-E004-40F0-AEA6-1B7CB85B3692}"/>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1" name="Line">
              <a:extLst>
                <a:ext uri="{FF2B5EF4-FFF2-40B4-BE49-F238E27FC236}">
                  <a16:creationId xmlns:a16="http://schemas.microsoft.com/office/drawing/2014/main" id="{A52AACE1-31A6-4A6F-8903-B96F0B250F0A}"/>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2" name="Line">
              <a:extLst>
                <a:ext uri="{FF2B5EF4-FFF2-40B4-BE49-F238E27FC236}">
                  <a16:creationId xmlns:a16="http://schemas.microsoft.com/office/drawing/2014/main" id="{FAA9D3B4-D37F-4322-9067-6C1D62DF2D29}"/>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3" name="Circle">
              <a:extLst>
                <a:ext uri="{FF2B5EF4-FFF2-40B4-BE49-F238E27FC236}">
                  <a16:creationId xmlns:a16="http://schemas.microsoft.com/office/drawing/2014/main" id="{80567131-26D0-4534-A0FE-2442107A8B10}"/>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4" name="Line">
              <a:extLst>
                <a:ext uri="{FF2B5EF4-FFF2-40B4-BE49-F238E27FC236}">
                  <a16:creationId xmlns:a16="http://schemas.microsoft.com/office/drawing/2014/main" id="{35CC3313-997E-431F-A7BC-0E2F01C3364F}"/>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5" name="Circle">
              <a:extLst>
                <a:ext uri="{FF2B5EF4-FFF2-40B4-BE49-F238E27FC236}">
                  <a16:creationId xmlns:a16="http://schemas.microsoft.com/office/drawing/2014/main" id="{83F4441B-2585-4FC7-999A-63A5648270A2}"/>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6" name="Circle">
              <a:extLst>
                <a:ext uri="{FF2B5EF4-FFF2-40B4-BE49-F238E27FC236}">
                  <a16:creationId xmlns:a16="http://schemas.microsoft.com/office/drawing/2014/main" id="{C7DA81CC-0338-4430-8A8B-0DB996C5DBC4}"/>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277" name=".…">
            <a:extLst>
              <a:ext uri="{FF2B5EF4-FFF2-40B4-BE49-F238E27FC236}">
                <a16:creationId xmlns:a16="http://schemas.microsoft.com/office/drawing/2014/main" id="{FC780ADA-5C8F-4F15-A128-8A6D6CBB8ED6}"/>
              </a:ext>
            </a:extLst>
          </p:cNvPr>
          <p:cNvSpPr txBox="1"/>
          <p:nvPr/>
        </p:nvSpPr>
        <p:spPr>
          <a:xfrm>
            <a:off x="5465525" y="3676140"/>
            <a:ext cx="220270" cy="46957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a:lnSpc>
                <a:spcPct val="30000"/>
              </a:lnSpc>
              <a:defRPr sz="1500">
                <a:solidFill>
                  <a:srgbClr val="0000FF"/>
                </a:solidFill>
              </a:defRPr>
            </a:pPr>
            <a:r>
              <a:t>.</a:t>
            </a:r>
          </a:p>
          <a:p>
            <a:pPr>
              <a:lnSpc>
                <a:spcPct val="30000"/>
              </a:lnSpc>
              <a:defRPr sz="1500">
                <a:solidFill>
                  <a:srgbClr val="0000FF"/>
                </a:solidFill>
              </a:defRPr>
            </a:pPr>
            <a:r>
              <a:t>.</a:t>
            </a:r>
          </a:p>
          <a:p>
            <a:pPr>
              <a:lnSpc>
                <a:spcPct val="30000"/>
              </a:lnSpc>
              <a:defRPr sz="1500">
                <a:solidFill>
                  <a:srgbClr val="0000FF"/>
                </a:solidFill>
              </a:defRPr>
            </a:pPr>
            <a:r>
              <a:t>.</a:t>
            </a:r>
          </a:p>
        </p:txBody>
      </p:sp>
      <p:sp>
        <p:nvSpPr>
          <p:cNvPr id="3" name="Rettangolo 2">
            <a:extLst>
              <a:ext uri="{FF2B5EF4-FFF2-40B4-BE49-F238E27FC236}">
                <a16:creationId xmlns:a16="http://schemas.microsoft.com/office/drawing/2014/main" id="{25A8B3B6-AD56-4BB5-8BFF-FCE53AD0A1F0}"/>
              </a:ext>
            </a:extLst>
          </p:cNvPr>
          <p:cNvSpPr/>
          <p:nvPr/>
        </p:nvSpPr>
        <p:spPr>
          <a:xfrm>
            <a:off x="808370" y="3837164"/>
            <a:ext cx="543739"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The</a:t>
            </a:r>
          </a:p>
        </p:txBody>
      </p:sp>
      <p:sp>
        <p:nvSpPr>
          <p:cNvPr id="283" name="Rettangolo 282">
            <a:extLst>
              <a:ext uri="{FF2B5EF4-FFF2-40B4-BE49-F238E27FC236}">
                <a16:creationId xmlns:a16="http://schemas.microsoft.com/office/drawing/2014/main" id="{E6ACBABB-A941-4F6C-A9C3-4F77773DA673}"/>
              </a:ext>
            </a:extLst>
          </p:cNvPr>
          <p:cNvSpPr/>
          <p:nvPr/>
        </p:nvSpPr>
        <p:spPr>
          <a:xfrm>
            <a:off x="1367740" y="3837164"/>
            <a:ext cx="582211"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chef</a:t>
            </a:r>
          </a:p>
        </p:txBody>
      </p:sp>
      <p:sp>
        <p:nvSpPr>
          <p:cNvPr id="284" name="Rettangolo 283">
            <a:extLst>
              <a:ext uri="{FF2B5EF4-FFF2-40B4-BE49-F238E27FC236}">
                <a16:creationId xmlns:a16="http://schemas.microsoft.com/office/drawing/2014/main" id="{A8D20ECF-12E7-40E5-A34D-8A18C19BC80D}"/>
              </a:ext>
            </a:extLst>
          </p:cNvPr>
          <p:cNvSpPr/>
          <p:nvPr/>
        </p:nvSpPr>
        <p:spPr>
          <a:xfrm>
            <a:off x="1998751" y="3829167"/>
            <a:ext cx="723275" cy="369332"/>
          </a:xfrm>
          <a:prstGeom prst="rect">
            <a:avLst/>
          </a:prstGeom>
        </p:spPr>
        <p:txBody>
          <a:bodyPr wrap="none">
            <a:spAutoFit/>
          </a:bodyPr>
          <a:lstStyle/>
          <a:p>
            <a:r>
              <a:rPr lang="it-IT" sz="1800" dirty="0" err="1">
                <a:latin typeface="Times New Roman" panose="02020603050405020304" pitchFamily="18" charset="0"/>
                <a:cs typeface="Times New Roman" panose="02020603050405020304" pitchFamily="18" charset="0"/>
              </a:rPr>
              <a:t>cooks</a:t>
            </a:r>
            <a:endParaRPr lang="it-IT" sz="1800" dirty="0">
              <a:latin typeface="Times New Roman" panose="02020603050405020304" pitchFamily="18" charset="0"/>
              <a:cs typeface="Times New Roman" panose="02020603050405020304" pitchFamily="18" charset="0"/>
            </a:endParaRPr>
          </a:p>
        </p:txBody>
      </p:sp>
      <p:sp>
        <p:nvSpPr>
          <p:cNvPr id="285" name="Rettangolo 284">
            <a:extLst>
              <a:ext uri="{FF2B5EF4-FFF2-40B4-BE49-F238E27FC236}">
                <a16:creationId xmlns:a16="http://schemas.microsoft.com/office/drawing/2014/main" id="{EFDCC915-2E25-469E-B6D4-49947C50C209}"/>
              </a:ext>
            </a:extLst>
          </p:cNvPr>
          <p:cNvSpPr/>
          <p:nvPr/>
        </p:nvSpPr>
        <p:spPr>
          <a:xfrm>
            <a:off x="2769575" y="4328200"/>
            <a:ext cx="466794"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the</a:t>
            </a:r>
          </a:p>
        </p:txBody>
      </p:sp>
      <p:sp>
        <p:nvSpPr>
          <p:cNvPr id="286" name="Rettangolo 285">
            <a:extLst>
              <a:ext uri="{FF2B5EF4-FFF2-40B4-BE49-F238E27FC236}">
                <a16:creationId xmlns:a16="http://schemas.microsoft.com/office/drawing/2014/main" id="{3860C06E-5BD4-4DBB-8EDC-C33F764126B0}"/>
              </a:ext>
            </a:extLst>
          </p:cNvPr>
          <p:cNvSpPr/>
          <p:nvPr/>
        </p:nvSpPr>
        <p:spPr>
          <a:xfrm>
            <a:off x="3196621" y="4328200"/>
            <a:ext cx="646331"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good</a:t>
            </a:r>
          </a:p>
        </p:txBody>
      </p:sp>
      <p:sp>
        <p:nvSpPr>
          <p:cNvPr id="287" name="Rettangolo 286">
            <a:extLst>
              <a:ext uri="{FF2B5EF4-FFF2-40B4-BE49-F238E27FC236}">
                <a16:creationId xmlns:a16="http://schemas.microsoft.com/office/drawing/2014/main" id="{09E028E3-72AE-46F3-91A2-C1788ECFA14C}"/>
              </a:ext>
            </a:extLst>
          </p:cNvPr>
          <p:cNvSpPr/>
          <p:nvPr/>
        </p:nvSpPr>
        <p:spPr>
          <a:xfrm>
            <a:off x="3838180" y="4328200"/>
            <a:ext cx="620683" cy="369332"/>
          </a:xfrm>
          <a:prstGeom prst="rect">
            <a:avLst/>
          </a:prstGeom>
        </p:spPr>
        <p:txBody>
          <a:bodyPr wrap="none">
            <a:spAutoFit/>
          </a:bodyPr>
          <a:lstStyle/>
          <a:p>
            <a:r>
              <a:rPr lang="it-IT" sz="1800" dirty="0" err="1">
                <a:latin typeface="Times New Roman" panose="02020603050405020304" pitchFamily="18" charset="0"/>
                <a:cs typeface="Times New Roman" panose="02020603050405020304" pitchFamily="18" charset="0"/>
              </a:rPr>
              <a:t>soup</a:t>
            </a:r>
            <a:endParaRPr lang="it-IT" sz="1800" dirty="0">
              <a:latin typeface="Times New Roman" panose="02020603050405020304" pitchFamily="18" charset="0"/>
              <a:cs typeface="Times New Roman" panose="02020603050405020304" pitchFamily="18" charset="0"/>
            </a:endParaRPr>
          </a:p>
        </p:txBody>
      </p:sp>
      <p:sp>
        <p:nvSpPr>
          <p:cNvPr id="288" name="Rettangolo 287">
            <a:extLst>
              <a:ext uri="{FF2B5EF4-FFF2-40B4-BE49-F238E27FC236}">
                <a16:creationId xmlns:a16="http://schemas.microsoft.com/office/drawing/2014/main" id="{5205B468-C69F-4AAD-B37F-B9BF8F8BE047}"/>
              </a:ext>
            </a:extLst>
          </p:cNvPr>
          <p:cNvSpPr/>
          <p:nvPr/>
        </p:nvSpPr>
        <p:spPr>
          <a:xfrm>
            <a:off x="1934399" y="2322921"/>
            <a:ext cx="312906"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S</a:t>
            </a:r>
          </a:p>
        </p:txBody>
      </p:sp>
      <p:sp>
        <p:nvSpPr>
          <p:cNvPr id="289" name="Rettangolo 288">
            <a:extLst>
              <a:ext uri="{FF2B5EF4-FFF2-40B4-BE49-F238E27FC236}">
                <a16:creationId xmlns:a16="http://schemas.microsoft.com/office/drawing/2014/main" id="{0BC9FA3A-11AD-4A51-9437-E29C0FC75EC1}"/>
              </a:ext>
            </a:extLst>
          </p:cNvPr>
          <p:cNvSpPr/>
          <p:nvPr/>
        </p:nvSpPr>
        <p:spPr>
          <a:xfrm>
            <a:off x="2552208" y="2808507"/>
            <a:ext cx="47961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VP</a:t>
            </a:r>
          </a:p>
        </p:txBody>
      </p:sp>
      <p:sp>
        <p:nvSpPr>
          <p:cNvPr id="290" name="Rettangolo 289">
            <a:extLst>
              <a:ext uri="{FF2B5EF4-FFF2-40B4-BE49-F238E27FC236}">
                <a16:creationId xmlns:a16="http://schemas.microsoft.com/office/drawing/2014/main" id="{67ED7A88-1B02-4115-82BE-12C780842759}"/>
              </a:ext>
            </a:extLst>
          </p:cNvPr>
          <p:cNvSpPr/>
          <p:nvPr/>
        </p:nvSpPr>
        <p:spPr>
          <a:xfrm>
            <a:off x="1187944" y="2808507"/>
            <a:ext cx="47961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NP</a:t>
            </a:r>
          </a:p>
        </p:txBody>
      </p:sp>
      <p:sp>
        <p:nvSpPr>
          <p:cNvPr id="291" name="Rettangolo 290">
            <a:extLst>
              <a:ext uri="{FF2B5EF4-FFF2-40B4-BE49-F238E27FC236}">
                <a16:creationId xmlns:a16="http://schemas.microsoft.com/office/drawing/2014/main" id="{56C95F01-0B49-4FEC-83B0-3BA9EABD8CA4}"/>
              </a:ext>
            </a:extLst>
          </p:cNvPr>
          <p:cNvSpPr/>
          <p:nvPr/>
        </p:nvSpPr>
        <p:spPr>
          <a:xfrm>
            <a:off x="911763" y="3277234"/>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D</a:t>
            </a:r>
          </a:p>
        </p:txBody>
      </p:sp>
      <p:sp>
        <p:nvSpPr>
          <p:cNvPr id="292" name="Rettangolo 291">
            <a:extLst>
              <a:ext uri="{FF2B5EF4-FFF2-40B4-BE49-F238E27FC236}">
                <a16:creationId xmlns:a16="http://schemas.microsoft.com/office/drawing/2014/main" id="{6EDC047E-1D13-4BE2-B794-C88B521E2357}"/>
              </a:ext>
            </a:extLst>
          </p:cNvPr>
          <p:cNvSpPr/>
          <p:nvPr/>
        </p:nvSpPr>
        <p:spPr>
          <a:xfrm>
            <a:off x="1494954" y="3288398"/>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a:t>
            </a:r>
          </a:p>
        </p:txBody>
      </p:sp>
      <p:sp>
        <p:nvSpPr>
          <p:cNvPr id="293" name="Rettangolo 292">
            <a:extLst>
              <a:ext uri="{FF2B5EF4-FFF2-40B4-BE49-F238E27FC236}">
                <a16:creationId xmlns:a16="http://schemas.microsoft.com/office/drawing/2014/main" id="{E91D8CFF-A842-4333-8F0D-33083ABD8348}"/>
              </a:ext>
            </a:extLst>
          </p:cNvPr>
          <p:cNvSpPr/>
          <p:nvPr/>
        </p:nvSpPr>
        <p:spPr>
          <a:xfrm>
            <a:off x="2182381" y="3288398"/>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V</a:t>
            </a:r>
          </a:p>
        </p:txBody>
      </p:sp>
      <p:sp>
        <p:nvSpPr>
          <p:cNvPr id="294" name="Rettangolo 293">
            <a:extLst>
              <a:ext uri="{FF2B5EF4-FFF2-40B4-BE49-F238E27FC236}">
                <a16:creationId xmlns:a16="http://schemas.microsoft.com/office/drawing/2014/main" id="{7272D26B-3EEF-44EA-8C16-911CD615C267}"/>
              </a:ext>
            </a:extLst>
          </p:cNvPr>
          <p:cNvSpPr/>
          <p:nvPr/>
        </p:nvSpPr>
        <p:spPr>
          <a:xfrm>
            <a:off x="3327262" y="3288398"/>
            <a:ext cx="47961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NP</a:t>
            </a:r>
          </a:p>
        </p:txBody>
      </p:sp>
      <p:sp>
        <p:nvSpPr>
          <p:cNvPr id="295" name="Rettangolo 294">
            <a:extLst>
              <a:ext uri="{FF2B5EF4-FFF2-40B4-BE49-F238E27FC236}">
                <a16:creationId xmlns:a16="http://schemas.microsoft.com/office/drawing/2014/main" id="{62B8C09B-E0DE-40B2-A2BC-0B18AEECADFD}"/>
              </a:ext>
            </a:extLst>
          </p:cNvPr>
          <p:cNvSpPr/>
          <p:nvPr/>
        </p:nvSpPr>
        <p:spPr>
          <a:xfrm>
            <a:off x="2822677" y="3824860"/>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D</a:t>
            </a:r>
          </a:p>
        </p:txBody>
      </p:sp>
      <p:sp>
        <p:nvSpPr>
          <p:cNvPr id="296" name="Rettangolo 295">
            <a:extLst>
              <a:ext uri="{FF2B5EF4-FFF2-40B4-BE49-F238E27FC236}">
                <a16:creationId xmlns:a16="http://schemas.microsoft.com/office/drawing/2014/main" id="{82B40DEC-637F-45B4-B8E6-8570D718ADCD}"/>
              </a:ext>
            </a:extLst>
          </p:cNvPr>
          <p:cNvSpPr/>
          <p:nvPr/>
        </p:nvSpPr>
        <p:spPr>
          <a:xfrm>
            <a:off x="3385309" y="3824860"/>
            <a:ext cx="274434"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J</a:t>
            </a:r>
          </a:p>
        </p:txBody>
      </p:sp>
      <p:sp>
        <p:nvSpPr>
          <p:cNvPr id="297" name="Rettangolo 296">
            <a:extLst>
              <a:ext uri="{FF2B5EF4-FFF2-40B4-BE49-F238E27FC236}">
                <a16:creationId xmlns:a16="http://schemas.microsoft.com/office/drawing/2014/main" id="{51FB218E-0809-4DF5-8B53-2A2C2C01E17A}"/>
              </a:ext>
            </a:extLst>
          </p:cNvPr>
          <p:cNvSpPr/>
          <p:nvPr/>
        </p:nvSpPr>
        <p:spPr>
          <a:xfrm>
            <a:off x="3985823" y="3824860"/>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a:t>
            </a:r>
          </a:p>
        </p:txBody>
      </p:sp>
      <p:cxnSp>
        <p:nvCxnSpPr>
          <p:cNvPr id="30" name="Connettore diritto 29">
            <a:extLst>
              <a:ext uri="{FF2B5EF4-FFF2-40B4-BE49-F238E27FC236}">
                <a16:creationId xmlns:a16="http://schemas.microsoft.com/office/drawing/2014/main" id="{489E3DE3-1F22-464C-BAC0-FE14C4E9D49B}"/>
              </a:ext>
            </a:extLst>
          </p:cNvPr>
          <p:cNvCxnSpPr>
            <a:cxnSpLocks/>
            <a:stCxn id="288" idx="2"/>
            <a:endCxn id="290" idx="0"/>
          </p:cNvCxnSpPr>
          <p:nvPr/>
        </p:nvCxnSpPr>
        <p:spPr>
          <a:xfrm flipH="1">
            <a:off x="1427753" y="2692253"/>
            <a:ext cx="663099"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Connettore diritto 297">
            <a:extLst>
              <a:ext uri="{FF2B5EF4-FFF2-40B4-BE49-F238E27FC236}">
                <a16:creationId xmlns:a16="http://schemas.microsoft.com/office/drawing/2014/main" id="{003CC8B8-C294-415E-8C88-D6FE282F95FE}"/>
              </a:ext>
            </a:extLst>
          </p:cNvPr>
          <p:cNvCxnSpPr>
            <a:cxnSpLocks/>
            <a:stCxn id="288" idx="2"/>
            <a:endCxn id="289" idx="0"/>
          </p:cNvCxnSpPr>
          <p:nvPr/>
        </p:nvCxnSpPr>
        <p:spPr>
          <a:xfrm>
            <a:off x="2090852" y="2692253"/>
            <a:ext cx="701165"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Connettore diritto 298">
            <a:extLst>
              <a:ext uri="{FF2B5EF4-FFF2-40B4-BE49-F238E27FC236}">
                <a16:creationId xmlns:a16="http://schemas.microsoft.com/office/drawing/2014/main" id="{F936944D-B54E-4405-BDCB-43547DEF1EE6}"/>
              </a:ext>
            </a:extLst>
          </p:cNvPr>
          <p:cNvCxnSpPr>
            <a:cxnSpLocks/>
            <a:stCxn id="290" idx="2"/>
            <a:endCxn id="291" idx="0"/>
          </p:cNvCxnSpPr>
          <p:nvPr/>
        </p:nvCxnSpPr>
        <p:spPr>
          <a:xfrm flipH="1">
            <a:off x="1087452" y="3177839"/>
            <a:ext cx="340301" cy="993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Connettore diritto 301">
            <a:extLst>
              <a:ext uri="{FF2B5EF4-FFF2-40B4-BE49-F238E27FC236}">
                <a16:creationId xmlns:a16="http://schemas.microsoft.com/office/drawing/2014/main" id="{0AC3F976-D771-45A0-9854-FAFA4454F0E6}"/>
              </a:ext>
            </a:extLst>
          </p:cNvPr>
          <p:cNvCxnSpPr>
            <a:cxnSpLocks/>
            <a:stCxn id="292" idx="0"/>
            <a:endCxn id="290" idx="2"/>
          </p:cNvCxnSpPr>
          <p:nvPr/>
        </p:nvCxnSpPr>
        <p:spPr>
          <a:xfrm flipH="1" flipV="1">
            <a:off x="1427753" y="3177839"/>
            <a:ext cx="242890"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Connettore diritto 311">
            <a:extLst>
              <a:ext uri="{FF2B5EF4-FFF2-40B4-BE49-F238E27FC236}">
                <a16:creationId xmlns:a16="http://schemas.microsoft.com/office/drawing/2014/main" id="{FA7FB9C2-855F-4CBA-89B8-366082B1C37C}"/>
              </a:ext>
            </a:extLst>
          </p:cNvPr>
          <p:cNvCxnSpPr>
            <a:cxnSpLocks/>
            <a:stCxn id="293" idx="0"/>
            <a:endCxn id="289" idx="2"/>
          </p:cNvCxnSpPr>
          <p:nvPr/>
        </p:nvCxnSpPr>
        <p:spPr>
          <a:xfrm flipV="1">
            <a:off x="2358070" y="3177839"/>
            <a:ext cx="433947"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Connettore diritto 315">
            <a:extLst>
              <a:ext uri="{FF2B5EF4-FFF2-40B4-BE49-F238E27FC236}">
                <a16:creationId xmlns:a16="http://schemas.microsoft.com/office/drawing/2014/main" id="{D987C8C1-6479-4367-80F3-08940A44F837}"/>
              </a:ext>
            </a:extLst>
          </p:cNvPr>
          <p:cNvCxnSpPr>
            <a:cxnSpLocks/>
            <a:stCxn id="294" idx="0"/>
            <a:endCxn id="289" idx="2"/>
          </p:cNvCxnSpPr>
          <p:nvPr/>
        </p:nvCxnSpPr>
        <p:spPr>
          <a:xfrm flipH="1" flipV="1">
            <a:off x="2792017" y="3177839"/>
            <a:ext cx="775054"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Connettore diritto 318">
            <a:extLst>
              <a:ext uri="{FF2B5EF4-FFF2-40B4-BE49-F238E27FC236}">
                <a16:creationId xmlns:a16="http://schemas.microsoft.com/office/drawing/2014/main" id="{96939567-4FC2-4370-A0F1-67DDC74C696C}"/>
              </a:ext>
            </a:extLst>
          </p:cNvPr>
          <p:cNvCxnSpPr>
            <a:cxnSpLocks/>
            <a:stCxn id="294" idx="2"/>
            <a:endCxn id="295" idx="0"/>
          </p:cNvCxnSpPr>
          <p:nvPr/>
        </p:nvCxnSpPr>
        <p:spPr>
          <a:xfrm flipH="1">
            <a:off x="2998366" y="3657730"/>
            <a:ext cx="568705"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8" name="Connettore diritto 327">
            <a:extLst>
              <a:ext uri="{FF2B5EF4-FFF2-40B4-BE49-F238E27FC236}">
                <a16:creationId xmlns:a16="http://schemas.microsoft.com/office/drawing/2014/main" id="{12E1F30A-2FD7-4C07-86E8-EEC25779325D}"/>
              </a:ext>
            </a:extLst>
          </p:cNvPr>
          <p:cNvCxnSpPr>
            <a:cxnSpLocks/>
            <a:stCxn id="294" idx="2"/>
            <a:endCxn id="296" idx="0"/>
          </p:cNvCxnSpPr>
          <p:nvPr/>
        </p:nvCxnSpPr>
        <p:spPr>
          <a:xfrm flipH="1">
            <a:off x="3522526" y="3657730"/>
            <a:ext cx="44545"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Connettore diritto 330">
            <a:extLst>
              <a:ext uri="{FF2B5EF4-FFF2-40B4-BE49-F238E27FC236}">
                <a16:creationId xmlns:a16="http://schemas.microsoft.com/office/drawing/2014/main" id="{D442EE55-0265-4030-A5AB-411DE818E1D6}"/>
              </a:ext>
            </a:extLst>
          </p:cNvPr>
          <p:cNvCxnSpPr>
            <a:cxnSpLocks/>
            <a:stCxn id="294" idx="2"/>
            <a:endCxn id="297" idx="0"/>
          </p:cNvCxnSpPr>
          <p:nvPr/>
        </p:nvCxnSpPr>
        <p:spPr>
          <a:xfrm>
            <a:off x="3567071" y="3657730"/>
            <a:ext cx="594441"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Connettore diritto 339">
            <a:extLst>
              <a:ext uri="{FF2B5EF4-FFF2-40B4-BE49-F238E27FC236}">
                <a16:creationId xmlns:a16="http://schemas.microsoft.com/office/drawing/2014/main" id="{F751F056-2073-4034-84EC-D8C55831253C}"/>
              </a:ext>
            </a:extLst>
          </p:cNvPr>
          <p:cNvCxnSpPr>
            <a:cxnSpLocks/>
            <a:stCxn id="295" idx="2"/>
            <a:endCxn id="285" idx="0"/>
          </p:cNvCxnSpPr>
          <p:nvPr/>
        </p:nvCxnSpPr>
        <p:spPr>
          <a:xfrm>
            <a:off x="2998366" y="4194192"/>
            <a:ext cx="4606"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Connettore diritto 342">
            <a:extLst>
              <a:ext uri="{FF2B5EF4-FFF2-40B4-BE49-F238E27FC236}">
                <a16:creationId xmlns:a16="http://schemas.microsoft.com/office/drawing/2014/main" id="{2C4956AC-F077-4878-A296-994D5DB069AB}"/>
              </a:ext>
            </a:extLst>
          </p:cNvPr>
          <p:cNvCxnSpPr>
            <a:cxnSpLocks/>
            <a:stCxn id="296" idx="2"/>
            <a:endCxn id="286" idx="0"/>
          </p:cNvCxnSpPr>
          <p:nvPr/>
        </p:nvCxnSpPr>
        <p:spPr>
          <a:xfrm flipH="1">
            <a:off x="3519787" y="4194192"/>
            <a:ext cx="2739"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Connettore diritto 345">
            <a:extLst>
              <a:ext uri="{FF2B5EF4-FFF2-40B4-BE49-F238E27FC236}">
                <a16:creationId xmlns:a16="http://schemas.microsoft.com/office/drawing/2014/main" id="{764ED0F1-B1BB-4C57-899C-B90A57DF49E1}"/>
              </a:ext>
            </a:extLst>
          </p:cNvPr>
          <p:cNvCxnSpPr>
            <a:cxnSpLocks/>
            <a:stCxn id="297" idx="2"/>
            <a:endCxn id="287" idx="0"/>
          </p:cNvCxnSpPr>
          <p:nvPr/>
        </p:nvCxnSpPr>
        <p:spPr>
          <a:xfrm flipH="1">
            <a:off x="4148522" y="4194192"/>
            <a:ext cx="12990"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Connettore diritto 348">
            <a:extLst>
              <a:ext uri="{FF2B5EF4-FFF2-40B4-BE49-F238E27FC236}">
                <a16:creationId xmlns:a16="http://schemas.microsoft.com/office/drawing/2014/main" id="{6F41B2F8-9E32-4856-BF0F-49E33DBC68F6}"/>
              </a:ext>
            </a:extLst>
          </p:cNvPr>
          <p:cNvCxnSpPr>
            <a:cxnSpLocks/>
            <a:stCxn id="293" idx="2"/>
            <a:endCxn id="284" idx="0"/>
          </p:cNvCxnSpPr>
          <p:nvPr/>
        </p:nvCxnSpPr>
        <p:spPr>
          <a:xfrm>
            <a:off x="2358070" y="3657730"/>
            <a:ext cx="2319" cy="171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Connettore diritto 351">
            <a:extLst>
              <a:ext uri="{FF2B5EF4-FFF2-40B4-BE49-F238E27FC236}">
                <a16:creationId xmlns:a16="http://schemas.microsoft.com/office/drawing/2014/main" id="{87B8367E-B019-4C6C-B67A-F90B2765417A}"/>
              </a:ext>
            </a:extLst>
          </p:cNvPr>
          <p:cNvCxnSpPr>
            <a:cxnSpLocks/>
            <a:stCxn id="292" idx="2"/>
            <a:endCxn id="283" idx="0"/>
          </p:cNvCxnSpPr>
          <p:nvPr/>
        </p:nvCxnSpPr>
        <p:spPr>
          <a:xfrm flipH="1">
            <a:off x="1658846" y="3657730"/>
            <a:ext cx="11797" cy="1794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Connettore diritto 354">
            <a:extLst>
              <a:ext uri="{FF2B5EF4-FFF2-40B4-BE49-F238E27FC236}">
                <a16:creationId xmlns:a16="http://schemas.microsoft.com/office/drawing/2014/main" id="{C903B0AB-2702-452D-9D48-D3A652853402}"/>
              </a:ext>
            </a:extLst>
          </p:cNvPr>
          <p:cNvCxnSpPr>
            <a:cxnSpLocks/>
            <a:stCxn id="291" idx="2"/>
            <a:endCxn id="3" idx="0"/>
          </p:cNvCxnSpPr>
          <p:nvPr/>
        </p:nvCxnSpPr>
        <p:spPr>
          <a:xfrm flipH="1">
            <a:off x="1080240" y="3646566"/>
            <a:ext cx="7212" cy="1905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7" name="Connettore 2 366">
            <a:extLst>
              <a:ext uri="{FF2B5EF4-FFF2-40B4-BE49-F238E27FC236}">
                <a16:creationId xmlns:a16="http://schemas.microsoft.com/office/drawing/2014/main" id="{15858500-179B-4380-B8E5-C8B8524D7027}"/>
              </a:ext>
            </a:extLst>
          </p:cNvPr>
          <p:cNvCxnSpPr>
            <a:cxnSpLocks/>
          </p:cNvCxnSpPr>
          <p:nvPr/>
        </p:nvCxnSpPr>
        <p:spPr>
          <a:xfrm flipV="1">
            <a:off x="4500547" y="3103350"/>
            <a:ext cx="833879" cy="423643"/>
          </a:xfrm>
          <a:prstGeom prst="straightConnector1">
            <a:avLst/>
          </a:prstGeom>
          <a:ln w="41275">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9" name="Connettore 2 368">
            <a:extLst>
              <a:ext uri="{FF2B5EF4-FFF2-40B4-BE49-F238E27FC236}">
                <a16:creationId xmlns:a16="http://schemas.microsoft.com/office/drawing/2014/main" id="{F05CA199-0149-40C5-A3B5-1F8C66640451}"/>
              </a:ext>
            </a:extLst>
          </p:cNvPr>
          <p:cNvCxnSpPr>
            <a:cxnSpLocks/>
          </p:cNvCxnSpPr>
          <p:nvPr/>
        </p:nvCxnSpPr>
        <p:spPr>
          <a:xfrm>
            <a:off x="4500547" y="3526993"/>
            <a:ext cx="809532" cy="826630"/>
          </a:xfrm>
          <a:prstGeom prst="straightConnector1">
            <a:avLst/>
          </a:prstGeom>
          <a:ln w="41275">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74" name=".…">
            <a:extLst>
              <a:ext uri="{FF2B5EF4-FFF2-40B4-BE49-F238E27FC236}">
                <a16:creationId xmlns:a16="http://schemas.microsoft.com/office/drawing/2014/main" id="{8139515D-3C12-4DA8-A521-DD734DF5015C}"/>
              </a:ext>
            </a:extLst>
          </p:cNvPr>
          <p:cNvSpPr txBox="1"/>
          <p:nvPr/>
        </p:nvSpPr>
        <p:spPr>
          <a:xfrm>
            <a:off x="5056170" y="3594917"/>
            <a:ext cx="220270" cy="46957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a:lnSpc>
                <a:spcPct val="30000"/>
              </a:lnSpc>
              <a:defRPr sz="1500">
                <a:solidFill>
                  <a:srgbClr val="0000FF"/>
                </a:solidFill>
              </a:defRPr>
            </a:pPr>
            <a:r>
              <a:t>.</a:t>
            </a:r>
          </a:p>
          <a:p>
            <a:pPr>
              <a:lnSpc>
                <a:spcPct val="30000"/>
              </a:lnSpc>
              <a:defRPr sz="1500">
                <a:solidFill>
                  <a:srgbClr val="0000FF"/>
                </a:solidFill>
              </a:defRPr>
            </a:pPr>
            <a:r>
              <a:t>.</a:t>
            </a:r>
          </a:p>
          <a:p>
            <a:pPr>
              <a:lnSpc>
                <a:spcPct val="30000"/>
              </a:lnSpc>
              <a:defRPr sz="1500">
                <a:solidFill>
                  <a:srgbClr val="0000FF"/>
                </a:solidFill>
              </a:defRPr>
            </a:pPr>
            <a:r>
              <a:t>.</a:t>
            </a:r>
          </a:p>
        </p:txBody>
      </p:sp>
      <p:cxnSp>
        <p:nvCxnSpPr>
          <p:cNvPr id="375" name="Connettore 2 374">
            <a:extLst>
              <a:ext uri="{FF2B5EF4-FFF2-40B4-BE49-F238E27FC236}">
                <a16:creationId xmlns:a16="http://schemas.microsoft.com/office/drawing/2014/main" id="{03B47831-A63B-476C-8ECD-312A6ABF60C5}"/>
              </a:ext>
            </a:extLst>
          </p:cNvPr>
          <p:cNvCxnSpPr>
            <a:cxnSpLocks/>
          </p:cNvCxnSpPr>
          <p:nvPr/>
        </p:nvCxnSpPr>
        <p:spPr>
          <a:xfrm>
            <a:off x="4500547" y="3526993"/>
            <a:ext cx="862516" cy="172318"/>
          </a:xfrm>
          <a:prstGeom prst="straightConnector1">
            <a:avLst/>
          </a:prstGeom>
          <a:ln w="41275">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78" name="Connettore 2 377">
            <a:extLst>
              <a:ext uri="{FF2B5EF4-FFF2-40B4-BE49-F238E27FC236}">
                <a16:creationId xmlns:a16="http://schemas.microsoft.com/office/drawing/2014/main" id="{57B3211E-C0D5-4E78-93AF-9F5E546F4CBA}"/>
              </a:ext>
            </a:extLst>
          </p:cNvPr>
          <p:cNvCxnSpPr>
            <a:cxnSpLocks/>
          </p:cNvCxnSpPr>
          <p:nvPr/>
        </p:nvCxnSpPr>
        <p:spPr>
          <a:xfrm>
            <a:off x="4500547" y="3526993"/>
            <a:ext cx="791281" cy="572818"/>
          </a:xfrm>
          <a:prstGeom prst="straightConnector1">
            <a:avLst/>
          </a:prstGeom>
          <a:ln w="41275">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155" name="Immagine 154">
            <a:extLst>
              <a:ext uri="{FF2B5EF4-FFF2-40B4-BE49-F238E27FC236}">
                <a16:creationId xmlns:a16="http://schemas.microsoft.com/office/drawing/2014/main" id="{9EF064AF-5800-4D40-B42A-CE3D0744CF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94028" y="3107047"/>
            <a:ext cx="1325563" cy="1325563"/>
          </a:xfrm>
          <a:prstGeom prst="rect">
            <a:avLst/>
          </a:prstGeom>
        </p:spPr>
      </p:pic>
      <p:sp>
        <p:nvSpPr>
          <p:cNvPr id="156" name="CasellaDiTesto 155">
            <a:extLst>
              <a:ext uri="{FF2B5EF4-FFF2-40B4-BE49-F238E27FC236}">
                <a16:creationId xmlns:a16="http://schemas.microsoft.com/office/drawing/2014/main" id="{081676AA-2D56-4E12-85CA-C7B469DC5D6A}"/>
              </a:ext>
            </a:extLst>
          </p:cNvPr>
          <p:cNvSpPr txBox="1"/>
          <p:nvPr/>
        </p:nvSpPr>
        <p:spPr>
          <a:xfrm>
            <a:off x="10334607" y="2750380"/>
            <a:ext cx="985719" cy="369332"/>
          </a:xfrm>
          <a:prstGeom prst="rect">
            <a:avLst/>
          </a:prstGeom>
          <a:noFill/>
        </p:spPr>
        <p:txBody>
          <a:bodyPr wrap="none" rtlCol="0">
            <a:spAutoFit/>
          </a:bodyPr>
          <a:lstStyle/>
          <a:p>
            <a:r>
              <a:rPr lang="it-IT" dirty="0"/>
              <a:t>Positive!</a:t>
            </a:r>
          </a:p>
        </p:txBody>
      </p:sp>
      <p:sp>
        <p:nvSpPr>
          <p:cNvPr id="162" name="Freccia a destra 161">
            <a:extLst>
              <a:ext uri="{FF2B5EF4-FFF2-40B4-BE49-F238E27FC236}">
                <a16:creationId xmlns:a16="http://schemas.microsoft.com/office/drawing/2014/main" id="{B2C41892-4BFD-4A9B-A52F-F4129F8720AD}"/>
              </a:ext>
            </a:extLst>
          </p:cNvPr>
          <p:cNvSpPr/>
          <p:nvPr/>
        </p:nvSpPr>
        <p:spPr>
          <a:xfrm flipH="1">
            <a:off x="2358070" y="5359549"/>
            <a:ext cx="8058133" cy="9693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Interpretation</a:t>
            </a:r>
            <a:endParaRPr lang="it-IT" dirty="0"/>
          </a:p>
        </p:txBody>
      </p:sp>
      <p:grpSp>
        <p:nvGrpSpPr>
          <p:cNvPr id="23" name="Gruppo 22">
            <a:extLst>
              <a:ext uri="{FF2B5EF4-FFF2-40B4-BE49-F238E27FC236}">
                <a16:creationId xmlns:a16="http://schemas.microsoft.com/office/drawing/2014/main" id="{084D9C1D-0DEA-420B-AAA6-5BD89ADBFE18}"/>
              </a:ext>
            </a:extLst>
          </p:cNvPr>
          <p:cNvGrpSpPr/>
          <p:nvPr/>
        </p:nvGrpSpPr>
        <p:grpSpPr>
          <a:xfrm>
            <a:off x="6791917" y="4713136"/>
            <a:ext cx="3199680" cy="223920"/>
            <a:chOff x="6791917" y="4713136"/>
            <a:chExt cx="3199680" cy="223920"/>
          </a:xfrm>
        </p:grpSpPr>
        <mc:AlternateContent xmlns:mc="http://schemas.openxmlformats.org/markup-compatibility/2006" xmlns:p14="http://schemas.microsoft.com/office/powerpoint/2010/main">
          <mc:Choice Requires="p14">
            <p:contentPart p14:bwMode="auto" r:id="rId5">
              <p14:nvContentPartPr>
                <p14:cNvPr id="11" name="Input penna 10">
                  <a:extLst>
                    <a:ext uri="{FF2B5EF4-FFF2-40B4-BE49-F238E27FC236}">
                      <a16:creationId xmlns:a16="http://schemas.microsoft.com/office/drawing/2014/main" id="{6DA5E6BC-06BF-4142-8300-F6831B968A00}"/>
                    </a:ext>
                  </a:extLst>
                </p14:cNvPr>
                <p14:cNvContentPartPr/>
                <p14:nvPr/>
              </p14:nvContentPartPr>
              <p14:xfrm>
                <a:off x="7088197" y="4764976"/>
                <a:ext cx="2903400" cy="144000"/>
              </p14:xfrm>
            </p:contentPart>
          </mc:Choice>
          <mc:Fallback xmlns="">
            <p:pic>
              <p:nvPicPr>
                <p:cNvPr id="11" name="Input penna 10">
                  <a:extLst>
                    <a:ext uri="{FF2B5EF4-FFF2-40B4-BE49-F238E27FC236}">
                      <a16:creationId xmlns:a16="http://schemas.microsoft.com/office/drawing/2014/main" id="{6DA5E6BC-06BF-4142-8300-F6831B968A00}"/>
                    </a:ext>
                  </a:extLst>
                </p:cNvPr>
                <p:cNvPicPr/>
                <p:nvPr/>
              </p:nvPicPr>
              <p:blipFill>
                <a:blip r:embed="rId8"/>
                <a:stretch>
                  <a:fillRect/>
                </a:stretch>
              </p:blipFill>
              <p:spPr>
                <a:xfrm>
                  <a:off x="7052197" y="4728976"/>
                  <a:ext cx="297504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put penna 11">
                  <a:extLst>
                    <a:ext uri="{FF2B5EF4-FFF2-40B4-BE49-F238E27FC236}">
                      <a16:creationId xmlns:a16="http://schemas.microsoft.com/office/drawing/2014/main" id="{E1F49E1E-4537-4DD0-8D54-BF40F534D173}"/>
                    </a:ext>
                  </a:extLst>
                </p14:cNvPr>
                <p14:cNvContentPartPr/>
                <p14:nvPr/>
              </p14:nvContentPartPr>
              <p14:xfrm>
                <a:off x="6918277" y="4809256"/>
                <a:ext cx="223200" cy="37080"/>
              </p14:xfrm>
            </p:contentPart>
          </mc:Choice>
          <mc:Fallback xmlns="">
            <p:pic>
              <p:nvPicPr>
                <p:cNvPr id="12" name="Input penna 11">
                  <a:extLst>
                    <a:ext uri="{FF2B5EF4-FFF2-40B4-BE49-F238E27FC236}">
                      <a16:creationId xmlns:a16="http://schemas.microsoft.com/office/drawing/2014/main" id="{E1F49E1E-4537-4DD0-8D54-BF40F534D173}"/>
                    </a:ext>
                  </a:extLst>
                </p:cNvPr>
                <p:cNvPicPr/>
                <p:nvPr/>
              </p:nvPicPr>
              <p:blipFill>
                <a:blip r:embed="rId10"/>
                <a:stretch>
                  <a:fillRect/>
                </a:stretch>
              </p:blipFill>
              <p:spPr>
                <a:xfrm>
                  <a:off x="6882219" y="4773256"/>
                  <a:ext cx="294956"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put penna 12">
                  <a:extLst>
                    <a:ext uri="{FF2B5EF4-FFF2-40B4-BE49-F238E27FC236}">
                      <a16:creationId xmlns:a16="http://schemas.microsoft.com/office/drawing/2014/main" id="{2C7A0BF1-8705-45D1-B6EF-09C6A00AF065}"/>
                    </a:ext>
                  </a:extLst>
                </p14:cNvPr>
                <p14:cNvContentPartPr/>
                <p14:nvPr/>
              </p14:nvContentPartPr>
              <p14:xfrm>
                <a:off x="6791917" y="4713136"/>
                <a:ext cx="270000" cy="223920"/>
              </p14:xfrm>
            </p:contentPart>
          </mc:Choice>
          <mc:Fallback xmlns="">
            <p:pic>
              <p:nvPicPr>
                <p:cNvPr id="13" name="Input penna 12">
                  <a:extLst>
                    <a:ext uri="{FF2B5EF4-FFF2-40B4-BE49-F238E27FC236}">
                      <a16:creationId xmlns:a16="http://schemas.microsoft.com/office/drawing/2014/main" id="{2C7A0BF1-8705-45D1-B6EF-09C6A00AF065}"/>
                    </a:ext>
                  </a:extLst>
                </p:cNvPr>
                <p:cNvPicPr/>
                <p:nvPr/>
              </p:nvPicPr>
              <p:blipFill>
                <a:blip r:embed="rId12"/>
                <a:stretch>
                  <a:fillRect/>
                </a:stretch>
              </p:blipFill>
              <p:spPr>
                <a:xfrm>
                  <a:off x="6755869" y="4677136"/>
                  <a:ext cx="341736" cy="295560"/>
                </a:xfrm>
                <a:prstGeom prst="rect">
                  <a:avLst/>
                </a:prstGeom>
              </p:spPr>
            </p:pic>
          </mc:Fallback>
        </mc:AlternateContent>
      </p:grpSp>
      <p:grpSp>
        <p:nvGrpSpPr>
          <p:cNvPr id="24" name="Gruppo 23">
            <a:extLst>
              <a:ext uri="{FF2B5EF4-FFF2-40B4-BE49-F238E27FC236}">
                <a16:creationId xmlns:a16="http://schemas.microsoft.com/office/drawing/2014/main" id="{D2F8BA54-4383-407C-8406-87D7F6F54C94}"/>
              </a:ext>
            </a:extLst>
          </p:cNvPr>
          <p:cNvGrpSpPr/>
          <p:nvPr/>
        </p:nvGrpSpPr>
        <p:grpSpPr>
          <a:xfrm>
            <a:off x="5106757" y="1822696"/>
            <a:ext cx="2480400" cy="3061440"/>
            <a:chOff x="5106757" y="1822696"/>
            <a:chExt cx="2480400" cy="3061440"/>
          </a:xfrm>
        </p:grpSpPr>
        <mc:AlternateContent xmlns:mc="http://schemas.openxmlformats.org/markup-compatibility/2006" xmlns:p14="http://schemas.microsoft.com/office/powerpoint/2010/main">
          <mc:Choice Requires="p14">
            <p:contentPart p14:bwMode="auto" r:id="rId13">
              <p14:nvContentPartPr>
                <p14:cNvPr id="18" name="Input penna 17">
                  <a:extLst>
                    <a:ext uri="{FF2B5EF4-FFF2-40B4-BE49-F238E27FC236}">
                      <a16:creationId xmlns:a16="http://schemas.microsoft.com/office/drawing/2014/main" id="{0CED5A4E-969C-4E07-ABAF-B15E82DC2F0F}"/>
                    </a:ext>
                  </a:extLst>
                </p14:cNvPr>
                <p14:cNvContentPartPr/>
                <p14:nvPr/>
              </p14:nvContentPartPr>
              <p14:xfrm>
                <a:off x="5106757" y="2048056"/>
                <a:ext cx="2073240" cy="2836080"/>
              </p14:xfrm>
            </p:contentPart>
          </mc:Choice>
          <mc:Fallback xmlns="">
            <p:pic>
              <p:nvPicPr>
                <p:cNvPr id="18" name="Input penna 17">
                  <a:extLst>
                    <a:ext uri="{FF2B5EF4-FFF2-40B4-BE49-F238E27FC236}">
                      <a16:creationId xmlns:a16="http://schemas.microsoft.com/office/drawing/2014/main" id="{0CED5A4E-969C-4E07-ABAF-B15E82DC2F0F}"/>
                    </a:ext>
                  </a:extLst>
                </p:cNvPr>
                <p:cNvPicPr/>
                <p:nvPr/>
              </p:nvPicPr>
              <p:blipFill>
                <a:blip r:embed="rId14"/>
                <a:stretch>
                  <a:fillRect/>
                </a:stretch>
              </p:blipFill>
              <p:spPr>
                <a:xfrm>
                  <a:off x="5070757" y="2012056"/>
                  <a:ext cx="2144880" cy="2907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Input penna 18">
                  <a:extLst>
                    <a:ext uri="{FF2B5EF4-FFF2-40B4-BE49-F238E27FC236}">
                      <a16:creationId xmlns:a16="http://schemas.microsoft.com/office/drawing/2014/main" id="{E47DAF91-83BC-41BE-B9B7-7DEC1021AFAB}"/>
                    </a:ext>
                  </a:extLst>
                </p14:cNvPr>
                <p14:cNvContentPartPr/>
                <p14:nvPr/>
              </p14:nvContentPartPr>
              <p14:xfrm>
                <a:off x="6274957" y="1858696"/>
                <a:ext cx="1119960" cy="240840"/>
              </p14:xfrm>
            </p:contentPart>
          </mc:Choice>
          <mc:Fallback xmlns="">
            <p:pic>
              <p:nvPicPr>
                <p:cNvPr id="19" name="Input penna 18">
                  <a:extLst>
                    <a:ext uri="{FF2B5EF4-FFF2-40B4-BE49-F238E27FC236}">
                      <a16:creationId xmlns:a16="http://schemas.microsoft.com/office/drawing/2014/main" id="{E47DAF91-83BC-41BE-B9B7-7DEC1021AFAB}"/>
                    </a:ext>
                  </a:extLst>
                </p:cNvPr>
                <p:cNvPicPr/>
                <p:nvPr/>
              </p:nvPicPr>
              <p:blipFill>
                <a:blip r:embed="rId16"/>
                <a:stretch>
                  <a:fillRect/>
                </a:stretch>
              </p:blipFill>
              <p:spPr>
                <a:xfrm>
                  <a:off x="6238957" y="1822696"/>
                  <a:ext cx="119160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0" name="Input penna 19">
                  <a:extLst>
                    <a:ext uri="{FF2B5EF4-FFF2-40B4-BE49-F238E27FC236}">
                      <a16:creationId xmlns:a16="http://schemas.microsoft.com/office/drawing/2014/main" id="{9205E4BE-9E37-45FA-96E7-7BCD896AE6F5}"/>
                    </a:ext>
                  </a:extLst>
                </p14:cNvPr>
                <p14:cNvContentPartPr/>
                <p14:nvPr/>
              </p14:nvContentPartPr>
              <p14:xfrm>
                <a:off x="7301677" y="1822696"/>
                <a:ext cx="285480" cy="256680"/>
              </p14:xfrm>
            </p:contentPart>
          </mc:Choice>
          <mc:Fallback xmlns="">
            <p:pic>
              <p:nvPicPr>
                <p:cNvPr id="20" name="Input penna 19">
                  <a:extLst>
                    <a:ext uri="{FF2B5EF4-FFF2-40B4-BE49-F238E27FC236}">
                      <a16:creationId xmlns:a16="http://schemas.microsoft.com/office/drawing/2014/main" id="{9205E4BE-9E37-45FA-96E7-7BCD896AE6F5}"/>
                    </a:ext>
                  </a:extLst>
                </p:cNvPr>
                <p:cNvPicPr/>
                <p:nvPr/>
              </p:nvPicPr>
              <p:blipFill>
                <a:blip r:embed="rId18"/>
                <a:stretch>
                  <a:fillRect/>
                </a:stretch>
              </p:blipFill>
              <p:spPr>
                <a:xfrm>
                  <a:off x="7265632" y="1786696"/>
                  <a:ext cx="357210" cy="328320"/>
                </a:xfrm>
                <a:prstGeom prst="rect">
                  <a:avLst/>
                </a:prstGeom>
              </p:spPr>
            </p:pic>
          </mc:Fallback>
        </mc:AlternateContent>
      </p:grpSp>
      <p:sp>
        <p:nvSpPr>
          <p:cNvPr id="22" name="Rettangolo 21">
            <a:extLst>
              <a:ext uri="{FF2B5EF4-FFF2-40B4-BE49-F238E27FC236}">
                <a16:creationId xmlns:a16="http://schemas.microsoft.com/office/drawing/2014/main" id="{26E13991-E8BD-434E-B779-D547FE6D84AD}"/>
              </a:ext>
            </a:extLst>
          </p:cNvPr>
          <p:cNvSpPr/>
          <p:nvPr/>
        </p:nvSpPr>
        <p:spPr>
          <a:xfrm>
            <a:off x="6874601" y="5073496"/>
            <a:ext cx="5033942" cy="369332"/>
          </a:xfrm>
          <a:prstGeom prst="rect">
            <a:avLst/>
          </a:prstGeom>
        </p:spPr>
        <p:txBody>
          <a:bodyPr wrap="none">
            <a:spAutoFit/>
          </a:bodyPr>
          <a:lstStyle/>
          <a:p>
            <a:r>
              <a:rPr lang="it-IT" sz="1800" dirty="0"/>
              <a:t>Layer-</a:t>
            </a:r>
            <a:r>
              <a:rPr lang="it-IT" sz="1800" dirty="0" err="1"/>
              <a:t>wise</a:t>
            </a:r>
            <a:r>
              <a:rPr lang="it-IT" sz="1800" dirty="0"/>
              <a:t> </a:t>
            </a:r>
            <a:r>
              <a:rPr lang="it-IT" sz="1800" dirty="0" err="1"/>
              <a:t>relevance</a:t>
            </a:r>
            <a:r>
              <a:rPr lang="it-IT" sz="1800" dirty="0"/>
              <a:t> </a:t>
            </a:r>
            <a:r>
              <a:rPr lang="it-IT" sz="1800" dirty="0" err="1"/>
              <a:t>propagation</a:t>
            </a:r>
            <a:r>
              <a:rPr lang="it-IT" sz="1800" dirty="0"/>
              <a:t> (Bach et al, 2015)</a:t>
            </a:r>
          </a:p>
        </p:txBody>
      </p:sp>
      <p:sp>
        <p:nvSpPr>
          <p:cNvPr id="176" name="Rettangolo 175">
            <a:extLst>
              <a:ext uri="{FF2B5EF4-FFF2-40B4-BE49-F238E27FC236}">
                <a16:creationId xmlns:a16="http://schemas.microsoft.com/office/drawing/2014/main" id="{E43FE155-B825-4443-9818-39FD332C0B92}"/>
              </a:ext>
            </a:extLst>
          </p:cNvPr>
          <p:cNvSpPr/>
          <p:nvPr/>
        </p:nvSpPr>
        <p:spPr>
          <a:xfrm>
            <a:off x="7708837" y="1741268"/>
            <a:ext cx="2878801" cy="369332"/>
          </a:xfrm>
          <a:prstGeom prst="rect">
            <a:avLst/>
          </a:prstGeom>
        </p:spPr>
        <p:txBody>
          <a:bodyPr wrap="none">
            <a:spAutoFit/>
          </a:bodyPr>
          <a:lstStyle/>
          <a:p>
            <a:r>
              <a:rPr lang="it-IT" dirty="0"/>
              <a:t>On demand production of W</a:t>
            </a:r>
          </a:p>
        </p:txBody>
      </p:sp>
    </p:spTree>
    <p:custDataLst>
      <p:tags r:id="rId1"/>
    </p:custDataLst>
    <p:extLst>
      <p:ext uri="{BB962C8B-B14F-4D97-AF65-F5344CB8AC3E}">
        <p14:creationId xmlns:p14="http://schemas.microsoft.com/office/powerpoint/2010/main" val="226467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2000" fill="hold"/>
                                        <p:tgtEl>
                                          <p:spTgt spid="23"/>
                                        </p:tgtEl>
                                        <p:attrNameLst>
                                          <p:attrName>drawProgress</p:attrName>
                                        </p:attrNameLst>
                                      </p:cBhvr>
                                      <p:tavLst>
                                        <p:tav tm="0">
                                          <p:val>
                                            <p:fltVal val="0"/>
                                          </p:val>
                                        </p:tav>
                                        <p:tav tm="100000">
                                          <p:val>
                                            <p:fltVal val="1"/>
                                          </p:val>
                                        </p:tav>
                                      </p:tavLst>
                                    </p:anim>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63" presetClass="entr" presetSubtype="0" fill="hold" nodeType="click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2000" fill="hold"/>
                                        <p:tgtEl>
                                          <p:spTgt spid="24"/>
                                        </p:tgtEl>
                                        <p:attrNameLst>
                                          <p:attrName>drawProgress</p:attrName>
                                        </p:attrNameLst>
                                      </p:cBhvr>
                                      <p:tavLst>
                                        <p:tav tm="0">
                                          <p:val>
                                            <p:fltVal val="0"/>
                                          </p:val>
                                        </p:tav>
                                        <p:tav tm="100000">
                                          <p:val>
                                            <p:fltVal val="1"/>
                                          </p:val>
                                        </p:tav>
                                      </p:tavLst>
                                    </p:anim>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176"/>
                                        </p:tgtEl>
                                        <p:attrNameLst>
                                          <p:attrName>style.visibility</p:attrName>
                                        </p:attrNameLst>
                                      </p:cBhvr>
                                      <p:to>
                                        <p:strVal val="visible"/>
                                      </p:to>
                                    </p:set>
                                    <p:animEffect transition="in" filter="fade">
                                      <p:cBhvr>
                                        <p:cTn id="20" dur="5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7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DE4CDEEC-8D91-42CA-B366-C7C0DB8554E5}"/>
              </a:ext>
            </a:extLst>
          </p:cNvPr>
          <p:cNvSpPr txBox="1"/>
          <p:nvPr/>
        </p:nvSpPr>
        <p:spPr>
          <a:xfrm>
            <a:off x="1847528" y="2568771"/>
            <a:ext cx="8715976" cy="830997"/>
          </a:xfrm>
          <a:prstGeom prst="rect">
            <a:avLst/>
          </a:prstGeom>
          <a:noFill/>
        </p:spPr>
        <p:txBody>
          <a:bodyPr wrap="none" rtlCol="0">
            <a:spAutoFit/>
          </a:bodyPr>
          <a:lstStyle/>
          <a:p>
            <a:r>
              <a:rPr lang="it-IT" sz="4800" dirty="0" err="1"/>
              <a:t>Where</a:t>
            </a:r>
            <a:r>
              <a:rPr lang="it-IT" sz="4800" dirty="0"/>
              <a:t> </a:t>
            </a:r>
            <a:r>
              <a:rPr lang="it-IT" sz="4800" dirty="0" err="1"/>
              <a:t>does</a:t>
            </a:r>
            <a:r>
              <a:rPr lang="it-IT" sz="4800" dirty="0"/>
              <a:t> KERMIT come from?</a:t>
            </a:r>
          </a:p>
        </p:txBody>
      </p:sp>
    </p:spTree>
    <p:extLst>
      <p:ext uri="{BB962C8B-B14F-4D97-AF65-F5344CB8AC3E}">
        <p14:creationId xmlns:p14="http://schemas.microsoft.com/office/powerpoint/2010/main" val="3632634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666EFFBA-3F45-441E-BFB6-CB7DB3AA32E3}"/>
              </a:ext>
            </a:extLst>
          </p:cNvPr>
          <p:cNvSpPr/>
          <p:nvPr/>
        </p:nvSpPr>
        <p:spPr>
          <a:xfrm>
            <a:off x="263352" y="1865517"/>
            <a:ext cx="4536504"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it-IT" sz="1600" dirty="0"/>
              <a:t>Fabio Massimo Zanzotto, Lorenzo Dell'Arciprete, </a:t>
            </a:r>
            <a:r>
              <a:rPr lang="it-IT" sz="1600" b="1" i="1" dirty="0"/>
              <a:t>Distributed </a:t>
            </a:r>
            <a:r>
              <a:rPr lang="it-IT" sz="1600" b="1" i="1" dirty="0" err="1"/>
              <a:t>Tree</a:t>
            </a:r>
            <a:r>
              <a:rPr lang="it-IT" sz="1600" b="1" i="1" dirty="0"/>
              <a:t> Kernels</a:t>
            </a:r>
            <a:r>
              <a:rPr lang="it-IT" sz="1600" dirty="0"/>
              <a:t>, </a:t>
            </a:r>
            <a:r>
              <a:rPr lang="it-IT" sz="1600" dirty="0" err="1"/>
              <a:t>Proceedings</a:t>
            </a:r>
            <a:r>
              <a:rPr lang="it-IT" sz="1600" dirty="0"/>
              <a:t> of ICML, 2012</a:t>
            </a:r>
          </a:p>
        </p:txBody>
      </p:sp>
      <p:sp>
        <p:nvSpPr>
          <p:cNvPr id="5" name="Rettangolo 4">
            <a:extLst>
              <a:ext uri="{FF2B5EF4-FFF2-40B4-BE49-F238E27FC236}">
                <a16:creationId xmlns:a16="http://schemas.microsoft.com/office/drawing/2014/main" id="{773FE507-A64A-4522-B020-556DEBF7D863}"/>
              </a:ext>
            </a:extLst>
          </p:cNvPr>
          <p:cNvSpPr/>
          <p:nvPr/>
        </p:nvSpPr>
        <p:spPr>
          <a:xfrm>
            <a:off x="3215680" y="418209"/>
            <a:ext cx="5760640"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it-IT" sz="1600" dirty="0"/>
              <a:t>Fabio Massimo Zanzotto, Ioannis </a:t>
            </a:r>
            <a:r>
              <a:rPr lang="it-IT" sz="1600" dirty="0" err="1"/>
              <a:t>Korkontzelos</a:t>
            </a:r>
            <a:r>
              <a:rPr lang="it-IT" sz="1600" dirty="0"/>
              <a:t>, Francesca Fallucchi, </a:t>
            </a:r>
            <a:r>
              <a:rPr lang="it-IT" sz="1600" dirty="0" err="1"/>
              <a:t>Suresh</a:t>
            </a:r>
            <a:r>
              <a:rPr lang="it-IT" sz="1600" dirty="0"/>
              <a:t> </a:t>
            </a:r>
            <a:r>
              <a:rPr lang="it-IT" sz="1600" dirty="0" err="1"/>
              <a:t>Manandhar</a:t>
            </a:r>
            <a:r>
              <a:rPr lang="it-IT" sz="1600" dirty="0"/>
              <a:t>: </a:t>
            </a:r>
            <a:r>
              <a:rPr lang="it-IT" sz="1600" b="1" dirty="0" err="1"/>
              <a:t>Estimating</a:t>
            </a:r>
            <a:r>
              <a:rPr lang="it-IT" sz="1600" b="1" dirty="0"/>
              <a:t> Linear Models for </a:t>
            </a:r>
            <a:r>
              <a:rPr lang="it-IT" sz="1600" b="1" dirty="0" err="1"/>
              <a:t>Compositional</a:t>
            </a:r>
            <a:r>
              <a:rPr lang="it-IT" sz="1600" b="1" dirty="0"/>
              <a:t> </a:t>
            </a:r>
            <a:r>
              <a:rPr lang="it-IT" sz="1600" b="1" dirty="0" err="1"/>
              <a:t>Distributional</a:t>
            </a:r>
            <a:r>
              <a:rPr lang="it-IT" sz="1600" b="1" dirty="0"/>
              <a:t> </a:t>
            </a:r>
            <a:r>
              <a:rPr lang="it-IT" sz="1600" b="1" dirty="0" err="1"/>
              <a:t>Semantics</a:t>
            </a:r>
            <a:r>
              <a:rPr lang="it-IT" sz="1600" dirty="0"/>
              <a:t>. COLING 2010</a:t>
            </a:r>
          </a:p>
        </p:txBody>
      </p:sp>
      <p:sp>
        <p:nvSpPr>
          <p:cNvPr id="6" name="Rettangolo 5">
            <a:extLst>
              <a:ext uri="{FF2B5EF4-FFF2-40B4-BE49-F238E27FC236}">
                <a16:creationId xmlns:a16="http://schemas.microsoft.com/office/drawing/2014/main" id="{42712DCD-F759-4331-BA77-637DC24D1821}"/>
              </a:ext>
            </a:extLst>
          </p:cNvPr>
          <p:cNvSpPr/>
          <p:nvPr/>
        </p:nvSpPr>
        <p:spPr>
          <a:xfrm>
            <a:off x="191344" y="3098140"/>
            <a:ext cx="4536504"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it-IT" sz="1600" dirty="0"/>
              <a:t>Lorenzo Ferrone, Fabio Massimo Zanzotto: </a:t>
            </a:r>
            <a:r>
              <a:rPr lang="it-IT" sz="1600" b="1" dirty="0" err="1"/>
              <a:t>Towards</a:t>
            </a:r>
            <a:r>
              <a:rPr lang="it-IT" sz="1600" b="1" dirty="0"/>
              <a:t> </a:t>
            </a:r>
            <a:r>
              <a:rPr lang="it-IT" sz="1600" b="1" dirty="0" err="1"/>
              <a:t>Syntax-aware</a:t>
            </a:r>
            <a:r>
              <a:rPr lang="it-IT" sz="1600" b="1" dirty="0"/>
              <a:t> </a:t>
            </a:r>
            <a:r>
              <a:rPr lang="it-IT" sz="1600" b="1" dirty="0" err="1"/>
              <a:t>Compositional</a:t>
            </a:r>
            <a:r>
              <a:rPr lang="it-IT" sz="1600" b="1" dirty="0"/>
              <a:t> </a:t>
            </a:r>
            <a:r>
              <a:rPr lang="it-IT" sz="1600" b="1" dirty="0" err="1"/>
              <a:t>Distributional</a:t>
            </a:r>
            <a:r>
              <a:rPr lang="it-IT" sz="1600" b="1" dirty="0"/>
              <a:t> Semantic Models</a:t>
            </a:r>
            <a:r>
              <a:rPr lang="it-IT" sz="1600" dirty="0"/>
              <a:t>. COLING 2014</a:t>
            </a:r>
          </a:p>
        </p:txBody>
      </p:sp>
      <p:sp>
        <p:nvSpPr>
          <p:cNvPr id="7" name="Rettangolo 6">
            <a:extLst>
              <a:ext uri="{FF2B5EF4-FFF2-40B4-BE49-F238E27FC236}">
                <a16:creationId xmlns:a16="http://schemas.microsoft.com/office/drawing/2014/main" id="{B0F03CB8-2813-4F31-900D-CA48A3960BB1}"/>
              </a:ext>
            </a:extLst>
          </p:cNvPr>
          <p:cNvSpPr/>
          <p:nvPr/>
        </p:nvSpPr>
        <p:spPr>
          <a:xfrm>
            <a:off x="6816080" y="1774701"/>
            <a:ext cx="4536504" cy="1323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600" dirty="0"/>
              <a:t>Fabio Massimo Zanzotto, Lorenzo Ferrone, Marco Baroni: </a:t>
            </a:r>
            <a:r>
              <a:rPr lang="en-US" sz="1600" b="1" dirty="0"/>
              <a:t>When the Whole Is Not Greater Than the Combination of Its Parts: A "</a:t>
            </a:r>
            <a:r>
              <a:rPr lang="en-US" sz="1600" b="1" dirty="0" err="1"/>
              <a:t>Decompositional</a:t>
            </a:r>
            <a:r>
              <a:rPr lang="en-US" sz="1600" b="1" dirty="0"/>
              <a:t>" Look at Compositional Distributional Semantics</a:t>
            </a:r>
            <a:r>
              <a:rPr lang="en-US" sz="1600" dirty="0"/>
              <a:t>. </a:t>
            </a:r>
            <a:r>
              <a:rPr lang="en-US" sz="1600" dirty="0" err="1"/>
              <a:t>Comput</a:t>
            </a:r>
            <a:r>
              <a:rPr lang="en-US" sz="1600" dirty="0"/>
              <a:t>. Linguistics 41(1): 165-173 (2015)</a:t>
            </a:r>
            <a:endParaRPr lang="it-IT" sz="1600" dirty="0"/>
          </a:p>
        </p:txBody>
      </p:sp>
      <p:sp>
        <p:nvSpPr>
          <p:cNvPr id="16" name="Rettangolo 15">
            <a:extLst>
              <a:ext uri="{FF2B5EF4-FFF2-40B4-BE49-F238E27FC236}">
                <a16:creationId xmlns:a16="http://schemas.microsoft.com/office/drawing/2014/main" id="{4E1415E0-8D85-4A13-8969-BFFF7407807A}"/>
              </a:ext>
            </a:extLst>
          </p:cNvPr>
          <p:cNvSpPr/>
          <p:nvPr/>
        </p:nvSpPr>
        <p:spPr>
          <a:xfrm>
            <a:off x="6600056" y="3472324"/>
            <a:ext cx="4536504" cy="10772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600" dirty="0"/>
              <a:t>Fabio Massimo Zanzotto, Lorenzo Ferrone:</a:t>
            </a:r>
          </a:p>
          <a:p>
            <a:r>
              <a:rPr lang="en-US" sz="1600" b="1" dirty="0"/>
              <a:t>Can we explain natural language inference decisions taken with neural networks? Inference rules in distributed representations.</a:t>
            </a:r>
            <a:r>
              <a:rPr lang="en-US" sz="1600" dirty="0"/>
              <a:t> IJCNN 2017</a:t>
            </a:r>
            <a:endParaRPr lang="it-IT" sz="1600" dirty="0"/>
          </a:p>
        </p:txBody>
      </p:sp>
      <p:sp>
        <p:nvSpPr>
          <p:cNvPr id="19" name="Rettangolo 18">
            <a:extLst>
              <a:ext uri="{FF2B5EF4-FFF2-40B4-BE49-F238E27FC236}">
                <a16:creationId xmlns:a16="http://schemas.microsoft.com/office/drawing/2014/main" id="{4A364471-1DC9-4C02-BD67-9A82FB14CB55}"/>
              </a:ext>
            </a:extLst>
          </p:cNvPr>
          <p:cNvSpPr/>
          <p:nvPr/>
        </p:nvSpPr>
        <p:spPr>
          <a:xfrm>
            <a:off x="2351584" y="5694347"/>
            <a:ext cx="6912768"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600" dirty="0"/>
              <a:t>Dario Onorati, Pierfrancesco Tommasino, Leonardo Ranaldi, Francesca Fallucchi, Fabio Massimo Zanzotto: </a:t>
            </a:r>
            <a:r>
              <a:rPr lang="en-US" sz="1600" b="1" dirty="0"/>
              <a:t>Pat-in-the-Loop: Declarative Knowledge for Controlling Neural Networks</a:t>
            </a:r>
            <a:r>
              <a:rPr lang="en-US" sz="1600" dirty="0"/>
              <a:t>. Future Internet 12(12): 218 (2020)</a:t>
            </a:r>
            <a:endParaRPr lang="it-IT" sz="1600" dirty="0"/>
          </a:p>
        </p:txBody>
      </p:sp>
      <p:sp>
        <p:nvSpPr>
          <p:cNvPr id="28" name="Rettangolo 27">
            <a:extLst>
              <a:ext uri="{FF2B5EF4-FFF2-40B4-BE49-F238E27FC236}">
                <a16:creationId xmlns:a16="http://schemas.microsoft.com/office/drawing/2014/main" id="{E0008C5C-0D18-469E-9E0D-082F775DE938}"/>
              </a:ext>
            </a:extLst>
          </p:cNvPr>
          <p:cNvSpPr/>
          <p:nvPr/>
        </p:nvSpPr>
        <p:spPr>
          <a:xfrm>
            <a:off x="2927648" y="4848147"/>
            <a:ext cx="6120680" cy="58477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it-IT" sz="3200" dirty="0"/>
              <a:t>KERMIT @ EMNLP 2020</a:t>
            </a:r>
          </a:p>
        </p:txBody>
      </p:sp>
    </p:spTree>
    <p:extLst>
      <p:ext uri="{BB962C8B-B14F-4D97-AF65-F5344CB8AC3E}">
        <p14:creationId xmlns:p14="http://schemas.microsoft.com/office/powerpoint/2010/main" val="18276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6" grpId="0" animBg="1"/>
      <p:bldP spid="19" grpId="0" animBg="1"/>
      <p:bldP spid="2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a:extLst>
              <a:ext uri="{FF2B5EF4-FFF2-40B4-BE49-F238E27FC236}">
                <a16:creationId xmlns:a16="http://schemas.microsoft.com/office/drawing/2014/main" id="{EFE3157C-D755-4292-BE09-CE70474BE7AF}"/>
              </a:ext>
            </a:extLst>
          </p:cNvPr>
          <p:cNvSpPr>
            <a:spLocks noGrp="1"/>
          </p:cNvSpPr>
          <p:nvPr>
            <p:ph idx="1"/>
          </p:nvPr>
        </p:nvSpPr>
        <p:spPr/>
        <p:txBody>
          <a:bodyPr/>
          <a:lstStyle/>
          <a:p>
            <a:endParaRPr lang="it-IT"/>
          </a:p>
        </p:txBody>
      </p:sp>
      <p:sp>
        <p:nvSpPr>
          <p:cNvPr id="3" name="Titolo 2">
            <a:extLst>
              <a:ext uri="{FF2B5EF4-FFF2-40B4-BE49-F238E27FC236}">
                <a16:creationId xmlns:a16="http://schemas.microsoft.com/office/drawing/2014/main" id="{68EB3055-45B9-4646-AE0B-69B56CE054E3}"/>
              </a:ext>
            </a:extLst>
          </p:cNvPr>
          <p:cNvSpPr>
            <a:spLocks noGrp="1"/>
          </p:cNvSpPr>
          <p:nvPr>
            <p:ph type="title"/>
          </p:nvPr>
        </p:nvSpPr>
        <p:spPr/>
        <p:txBody>
          <a:bodyPr/>
          <a:lstStyle/>
          <a:p>
            <a:endParaRPr lang="it-IT"/>
          </a:p>
        </p:txBody>
      </p:sp>
    </p:spTree>
    <p:extLst>
      <p:ext uri="{BB962C8B-B14F-4D97-AF65-F5344CB8AC3E}">
        <p14:creationId xmlns:p14="http://schemas.microsoft.com/office/powerpoint/2010/main" val="259206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a:extLst>
              <a:ext uri="{FF2B5EF4-FFF2-40B4-BE49-F238E27FC236}">
                <a16:creationId xmlns:a16="http://schemas.microsoft.com/office/drawing/2014/main" id="{196E99C6-ED9C-41AC-8E87-C49158035563}"/>
              </a:ext>
            </a:extLst>
          </p:cNvPr>
          <p:cNvSpPr>
            <a:spLocks noGrp="1"/>
          </p:cNvSpPr>
          <p:nvPr>
            <p:ph idx="1"/>
          </p:nvPr>
        </p:nvSpPr>
        <p:spPr/>
        <p:txBody>
          <a:bodyPr/>
          <a:lstStyle/>
          <a:p>
            <a:endParaRPr lang="it-IT"/>
          </a:p>
        </p:txBody>
      </p:sp>
      <p:sp>
        <p:nvSpPr>
          <p:cNvPr id="3" name="Titolo 2">
            <a:extLst>
              <a:ext uri="{FF2B5EF4-FFF2-40B4-BE49-F238E27FC236}">
                <a16:creationId xmlns:a16="http://schemas.microsoft.com/office/drawing/2014/main" id="{0F9EFC86-4A98-42AA-8388-D1E89915D4D5}"/>
              </a:ext>
            </a:extLst>
          </p:cNvPr>
          <p:cNvSpPr>
            <a:spLocks noGrp="1"/>
          </p:cNvSpPr>
          <p:nvPr>
            <p:ph type="title"/>
          </p:nvPr>
        </p:nvSpPr>
        <p:spPr/>
        <p:txBody>
          <a:bodyPr/>
          <a:lstStyle/>
          <a:p>
            <a:endParaRPr lang="it-IT"/>
          </a:p>
        </p:txBody>
      </p:sp>
    </p:spTree>
    <p:extLst>
      <p:ext uri="{BB962C8B-B14F-4D97-AF65-F5344CB8AC3E}">
        <p14:creationId xmlns:p14="http://schemas.microsoft.com/office/powerpoint/2010/main" val="1611077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a:extLst>
              <a:ext uri="{FF2B5EF4-FFF2-40B4-BE49-F238E27FC236}">
                <a16:creationId xmlns:a16="http://schemas.microsoft.com/office/drawing/2014/main" id="{1E2B450D-58BF-40EA-B58A-1E929A62B5CF}"/>
              </a:ext>
            </a:extLst>
          </p:cNvPr>
          <p:cNvSpPr>
            <a:spLocks noGrp="1"/>
          </p:cNvSpPr>
          <p:nvPr>
            <p:ph idx="1"/>
          </p:nvPr>
        </p:nvSpPr>
        <p:spPr/>
        <p:txBody>
          <a:bodyPr/>
          <a:lstStyle/>
          <a:p>
            <a:r>
              <a:rPr lang="it-IT" dirty="0"/>
              <a:t>Constituency Parse </a:t>
            </a:r>
            <a:r>
              <a:rPr lang="it-IT" dirty="0" err="1"/>
              <a:t>Trees</a:t>
            </a:r>
            <a:endParaRPr lang="it-IT" dirty="0"/>
          </a:p>
          <a:p>
            <a:endParaRPr lang="it-IT" dirty="0"/>
          </a:p>
          <a:p>
            <a:endParaRPr lang="it-IT" dirty="0"/>
          </a:p>
          <a:p>
            <a:endParaRPr lang="it-IT" dirty="0"/>
          </a:p>
          <a:p>
            <a:endParaRPr lang="it-IT" dirty="0"/>
          </a:p>
          <a:p>
            <a:r>
              <a:rPr lang="it-IT" dirty="0" err="1"/>
              <a:t>Dependency</a:t>
            </a:r>
            <a:r>
              <a:rPr lang="it-IT" dirty="0"/>
              <a:t> Parse </a:t>
            </a:r>
            <a:r>
              <a:rPr lang="it-IT" dirty="0" err="1"/>
              <a:t>Trees</a:t>
            </a:r>
            <a:endParaRPr lang="it-IT" dirty="0"/>
          </a:p>
        </p:txBody>
      </p:sp>
      <p:sp>
        <p:nvSpPr>
          <p:cNvPr id="3" name="Titolo 2">
            <a:extLst>
              <a:ext uri="{FF2B5EF4-FFF2-40B4-BE49-F238E27FC236}">
                <a16:creationId xmlns:a16="http://schemas.microsoft.com/office/drawing/2014/main" id="{82F12D51-04F4-49D3-BF71-59DFDB9E1FF7}"/>
              </a:ext>
            </a:extLst>
          </p:cNvPr>
          <p:cNvSpPr>
            <a:spLocks noGrp="1"/>
          </p:cNvSpPr>
          <p:nvPr>
            <p:ph type="title"/>
          </p:nvPr>
        </p:nvSpPr>
        <p:spPr/>
        <p:txBody>
          <a:bodyPr/>
          <a:lstStyle/>
          <a:p>
            <a:r>
              <a:rPr lang="it-IT" dirty="0" err="1"/>
              <a:t>Trees</a:t>
            </a:r>
            <a:r>
              <a:rPr lang="it-IT" dirty="0"/>
              <a:t> in Natural Language Processing</a:t>
            </a:r>
          </a:p>
        </p:txBody>
      </p:sp>
      <p:sp>
        <p:nvSpPr>
          <p:cNvPr id="36" name="Rettangolo 35">
            <a:extLst>
              <a:ext uri="{FF2B5EF4-FFF2-40B4-BE49-F238E27FC236}">
                <a16:creationId xmlns:a16="http://schemas.microsoft.com/office/drawing/2014/main" id="{E73E7017-47CA-4A8B-8FA3-0271980DDBB3}"/>
              </a:ext>
            </a:extLst>
          </p:cNvPr>
          <p:cNvSpPr/>
          <p:nvPr/>
        </p:nvSpPr>
        <p:spPr>
          <a:xfrm>
            <a:off x="5173558" y="3061743"/>
            <a:ext cx="543739" cy="369332"/>
          </a:xfrm>
          <a:prstGeom prst="rect">
            <a:avLst/>
          </a:prstGeom>
        </p:spPr>
        <p:txBody>
          <a:bodyPr wrap="none">
            <a:spAutoFit/>
          </a:bodyPr>
          <a:lstStyle/>
          <a:p>
            <a:r>
              <a:rPr lang="it-IT" sz="1800" i="1" dirty="0">
                <a:latin typeface="Times New Roman" panose="02020603050405020304" pitchFamily="18" charset="0"/>
                <a:cs typeface="Times New Roman" panose="02020603050405020304" pitchFamily="18" charset="0"/>
              </a:rPr>
              <a:t>The</a:t>
            </a:r>
          </a:p>
        </p:txBody>
      </p:sp>
      <p:sp>
        <p:nvSpPr>
          <p:cNvPr id="37" name="Rettangolo 36">
            <a:extLst>
              <a:ext uri="{FF2B5EF4-FFF2-40B4-BE49-F238E27FC236}">
                <a16:creationId xmlns:a16="http://schemas.microsoft.com/office/drawing/2014/main" id="{CFF40F03-0F9A-45BE-8E61-FA0DB8B80C61}"/>
              </a:ext>
            </a:extLst>
          </p:cNvPr>
          <p:cNvSpPr/>
          <p:nvPr/>
        </p:nvSpPr>
        <p:spPr>
          <a:xfrm>
            <a:off x="5732928" y="3061743"/>
            <a:ext cx="582211" cy="369332"/>
          </a:xfrm>
          <a:prstGeom prst="rect">
            <a:avLst/>
          </a:prstGeom>
        </p:spPr>
        <p:txBody>
          <a:bodyPr wrap="none">
            <a:spAutoFit/>
          </a:bodyPr>
          <a:lstStyle/>
          <a:p>
            <a:r>
              <a:rPr lang="it-IT" sz="1800" i="1" dirty="0">
                <a:latin typeface="Times New Roman" panose="02020603050405020304" pitchFamily="18" charset="0"/>
                <a:cs typeface="Times New Roman" panose="02020603050405020304" pitchFamily="18" charset="0"/>
              </a:rPr>
              <a:t>chef</a:t>
            </a:r>
          </a:p>
        </p:txBody>
      </p:sp>
      <p:sp>
        <p:nvSpPr>
          <p:cNvPr id="38" name="Rettangolo 37">
            <a:extLst>
              <a:ext uri="{FF2B5EF4-FFF2-40B4-BE49-F238E27FC236}">
                <a16:creationId xmlns:a16="http://schemas.microsoft.com/office/drawing/2014/main" id="{40B69F42-DDB8-4FAA-BE12-1F4FE470FB47}"/>
              </a:ext>
            </a:extLst>
          </p:cNvPr>
          <p:cNvSpPr/>
          <p:nvPr/>
        </p:nvSpPr>
        <p:spPr>
          <a:xfrm>
            <a:off x="7161485" y="3560266"/>
            <a:ext cx="723275" cy="369332"/>
          </a:xfrm>
          <a:prstGeom prst="rect">
            <a:avLst/>
          </a:prstGeom>
        </p:spPr>
        <p:txBody>
          <a:bodyPr wrap="square">
            <a:spAutoFit/>
          </a:bodyPr>
          <a:lstStyle/>
          <a:p>
            <a:r>
              <a:rPr lang="it-IT" sz="1800" i="1" dirty="0" err="1">
                <a:latin typeface="Times New Roman" panose="02020603050405020304" pitchFamily="18" charset="0"/>
                <a:cs typeface="Times New Roman" panose="02020603050405020304" pitchFamily="18" charset="0"/>
              </a:rPr>
              <a:t>cooks</a:t>
            </a:r>
            <a:endParaRPr lang="it-IT" sz="1800" i="1" dirty="0">
              <a:latin typeface="Times New Roman" panose="02020603050405020304" pitchFamily="18" charset="0"/>
              <a:cs typeface="Times New Roman" panose="02020603050405020304" pitchFamily="18" charset="0"/>
            </a:endParaRPr>
          </a:p>
        </p:txBody>
      </p:sp>
      <p:sp>
        <p:nvSpPr>
          <p:cNvPr id="39" name="Rettangolo 38">
            <a:extLst>
              <a:ext uri="{FF2B5EF4-FFF2-40B4-BE49-F238E27FC236}">
                <a16:creationId xmlns:a16="http://schemas.microsoft.com/office/drawing/2014/main" id="{A57EB390-5239-4F0F-8936-8752F11540C2}"/>
              </a:ext>
            </a:extLst>
          </p:cNvPr>
          <p:cNvSpPr/>
          <p:nvPr/>
        </p:nvSpPr>
        <p:spPr>
          <a:xfrm>
            <a:off x="7932309" y="4059299"/>
            <a:ext cx="466794" cy="369332"/>
          </a:xfrm>
          <a:prstGeom prst="rect">
            <a:avLst/>
          </a:prstGeom>
        </p:spPr>
        <p:txBody>
          <a:bodyPr wrap="square">
            <a:spAutoFit/>
          </a:bodyPr>
          <a:lstStyle/>
          <a:p>
            <a:r>
              <a:rPr lang="it-IT" sz="1800" i="1" dirty="0">
                <a:latin typeface="Times New Roman" panose="02020603050405020304" pitchFamily="18" charset="0"/>
                <a:cs typeface="Times New Roman" panose="02020603050405020304" pitchFamily="18" charset="0"/>
              </a:rPr>
              <a:t>the</a:t>
            </a:r>
          </a:p>
        </p:txBody>
      </p:sp>
      <p:sp>
        <p:nvSpPr>
          <p:cNvPr id="40" name="Rettangolo 39">
            <a:extLst>
              <a:ext uri="{FF2B5EF4-FFF2-40B4-BE49-F238E27FC236}">
                <a16:creationId xmlns:a16="http://schemas.microsoft.com/office/drawing/2014/main" id="{82EF81F8-1B46-41C0-8904-13B1D85F7DEF}"/>
              </a:ext>
            </a:extLst>
          </p:cNvPr>
          <p:cNvSpPr/>
          <p:nvPr/>
        </p:nvSpPr>
        <p:spPr>
          <a:xfrm>
            <a:off x="8359355" y="4059299"/>
            <a:ext cx="646331" cy="369332"/>
          </a:xfrm>
          <a:prstGeom prst="rect">
            <a:avLst/>
          </a:prstGeom>
        </p:spPr>
        <p:txBody>
          <a:bodyPr wrap="square">
            <a:spAutoFit/>
          </a:bodyPr>
          <a:lstStyle/>
          <a:p>
            <a:r>
              <a:rPr lang="it-IT" sz="1800" i="1" dirty="0">
                <a:latin typeface="Times New Roman" panose="02020603050405020304" pitchFamily="18" charset="0"/>
                <a:cs typeface="Times New Roman" panose="02020603050405020304" pitchFamily="18" charset="0"/>
              </a:rPr>
              <a:t>good</a:t>
            </a:r>
          </a:p>
        </p:txBody>
      </p:sp>
      <p:sp>
        <p:nvSpPr>
          <p:cNvPr id="41" name="Rettangolo 40">
            <a:extLst>
              <a:ext uri="{FF2B5EF4-FFF2-40B4-BE49-F238E27FC236}">
                <a16:creationId xmlns:a16="http://schemas.microsoft.com/office/drawing/2014/main" id="{2B2795DD-B5F3-4A04-9EFB-198DE0EC4F55}"/>
              </a:ext>
            </a:extLst>
          </p:cNvPr>
          <p:cNvSpPr/>
          <p:nvPr/>
        </p:nvSpPr>
        <p:spPr>
          <a:xfrm>
            <a:off x="9000914" y="4059299"/>
            <a:ext cx="620683" cy="369332"/>
          </a:xfrm>
          <a:prstGeom prst="rect">
            <a:avLst/>
          </a:prstGeom>
        </p:spPr>
        <p:txBody>
          <a:bodyPr wrap="square">
            <a:spAutoFit/>
          </a:bodyPr>
          <a:lstStyle/>
          <a:p>
            <a:r>
              <a:rPr lang="it-IT" sz="1800" i="1" dirty="0" err="1">
                <a:latin typeface="Times New Roman" panose="02020603050405020304" pitchFamily="18" charset="0"/>
                <a:cs typeface="Times New Roman" panose="02020603050405020304" pitchFamily="18" charset="0"/>
              </a:rPr>
              <a:t>soup</a:t>
            </a:r>
            <a:endParaRPr lang="it-IT" sz="1800" i="1" dirty="0">
              <a:latin typeface="Times New Roman" panose="02020603050405020304" pitchFamily="18" charset="0"/>
              <a:cs typeface="Times New Roman" panose="02020603050405020304" pitchFamily="18" charset="0"/>
            </a:endParaRPr>
          </a:p>
        </p:txBody>
      </p:sp>
      <p:sp>
        <p:nvSpPr>
          <p:cNvPr id="42" name="Rettangolo 41">
            <a:extLst>
              <a:ext uri="{FF2B5EF4-FFF2-40B4-BE49-F238E27FC236}">
                <a16:creationId xmlns:a16="http://schemas.microsoft.com/office/drawing/2014/main" id="{D9BE22F7-A982-40CA-A0DD-7B18841D2E0E}"/>
              </a:ext>
            </a:extLst>
          </p:cNvPr>
          <p:cNvSpPr/>
          <p:nvPr/>
        </p:nvSpPr>
        <p:spPr>
          <a:xfrm>
            <a:off x="6299587" y="1547500"/>
            <a:ext cx="312906"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S</a:t>
            </a:r>
          </a:p>
        </p:txBody>
      </p:sp>
      <p:sp>
        <p:nvSpPr>
          <p:cNvPr id="43" name="Rettangolo 42">
            <a:extLst>
              <a:ext uri="{FF2B5EF4-FFF2-40B4-BE49-F238E27FC236}">
                <a16:creationId xmlns:a16="http://schemas.microsoft.com/office/drawing/2014/main" id="{B4918E45-B542-4B45-9F74-50EA4E446DB3}"/>
              </a:ext>
            </a:extLst>
          </p:cNvPr>
          <p:cNvSpPr/>
          <p:nvPr/>
        </p:nvSpPr>
        <p:spPr>
          <a:xfrm>
            <a:off x="7714942" y="2539606"/>
            <a:ext cx="479618" cy="369332"/>
          </a:xfrm>
          <a:prstGeom prst="rect">
            <a:avLst/>
          </a:prstGeom>
        </p:spPr>
        <p:txBody>
          <a:bodyPr wrap="square">
            <a:spAutoFit/>
          </a:bodyPr>
          <a:lstStyle/>
          <a:p>
            <a:r>
              <a:rPr lang="it-IT" sz="1800" dirty="0">
                <a:latin typeface="Times New Roman" panose="02020603050405020304" pitchFamily="18" charset="0"/>
                <a:cs typeface="Times New Roman" panose="02020603050405020304" pitchFamily="18" charset="0"/>
              </a:rPr>
              <a:t>VP</a:t>
            </a:r>
          </a:p>
        </p:txBody>
      </p:sp>
      <p:sp>
        <p:nvSpPr>
          <p:cNvPr id="44" name="Rettangolo 43">
            <a:extLst>
              <a:ext uri="{FF2B5EF4-FFF2-40B4-BE49-F238E27FC236}">
                <a16:creationId xmlns:a16="http://schemas.microsoft.com/office/drawing/2014/main" id="{372B4609-1BFC-4BE8-8CBA-EFBF97236F60}"/>
              </a:ext>
            </a:extLst>
          </p:cNvPr>
          <p:cNvSpPr/>
          <p:nvPr/>
        </p:nvSpPr>
        <p:spPr>
          <a:xfrm>
            <a:off x="5553132" y="2033086"/>
            <a:ext cx="47961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NP</a:t>
            </a:r>
          </a:p>
        </p:txBody>
      </p:sp>
      <p:sp>
        <p:nvSpPr>
          <p:cNvPr id="45" name="Rettangolo 44">
            <a:extLst>
              <a:ext uri="{FF2B5EF4-FFF2-40B4-BE49-F238E27FC236}">
                <a16:creationId xmlns:a16="http://schemas.microsoft.com/office/drawing/2014/main" id="{DCAFB14B-EAAA-4658-BAE7-842761C86E06}"/>
              </a:ext>
            </a:extLst>
          </p:cNvPr>
          <p:cNvSpPr/>
          <p:nvPr/>
        </p:nvSpPr>
        <p:spPr>
          <a:xfrm>
            <a:off x="5203006" y="2494374"/>
            <a:ext cx="492443"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DT</a:t>
            </a:r>
          </a:p>
        </p:txBody>
      </p:sp>
      <p:sp>
        <p:nvSpPr>
          <p:cNvPr id="46" name="Rettangolo 45">
            <a:extLst>
              <a:ext uri="{FF2B5EF4-FFF2-40B4-BE49-F238E27FC236}">
                <a16:creationId xmlns:a16="http://schemas.microsoft.com/office/drawing/2014/main" id="{A18B7BB0-3EC0-473D-85A7-7B026B5DF63C}"/>
              </a:ext>
            </a:extLst>
          </p:cNvPr>
          <p:cNvSpPr/>
          <p:nvPr/>
        </p:nvSpPr>
        <p:spPr>
          <a:xfrm>
            <a:off x="5761155" y="2512977"/>
            <a:ext cx="518091" cy="369332"/>
          </a:xfrm>
          <a:prstGeom prst="rect">
            <a:avLst/>
          </a:prstGeom>
        </p:spPr>
        <p:txBody>
          <a:bodyPr wrap="square">
            <a:spAutoFit/>
          </a:bodyPr>
          <a:lstStyle/>
          <a:p>
            <a:r>
              <a:rPr lang="it-IT" sz="1800" dirty="0">
                <a:latin typeface="Times New Roman" panose="02020603050405020304" pitchFamily="18" charset="0"/>
                <a:cs typeface="Times New Roman" panose="02020603050405020304" pitchFamily="18" charset="0"/>
              </a:rPr>
              <a:t>NN</a:t>
            </a:r>
          </a:p>
        </p:txBody>
      </p:sp>
      <p:sp>
        <p:nvSpPr>
          <p:cNvPr id="47" name="Rettangolo 46">
            <a:extLst>
              <a:ext uri="{FF2B5EF4-FFF2-40B4-BE49-F238E27FC236}">
                <a16:creationId xmlns:a16="http://schemas.microsoft.com/office/drawing/2014/main" id="{1724FC0C-1A24-4547-A3E3-1E29D0CF06B1}"/>
              </a:ext>
            </a:extLst>
          </p:cNvPr>
          <p:cNvSpPr/>
          <p:nvPr/>
        </p:nvSpPr>
        <p:spPr>
          <a:xfrm>
            <a:off x="7131808" y="3019497"/>
            <a:ext cx="782629" cy="369332"/>
          </a:xfrm>
          <a:prstGeom prst="rect">
            <a:avLst/>
          </a:prstGeom>
        </p:spPr>
        <p:txBody>
          <a:bodyPr wrap="square">
            <a:spAutoFit/>
          </a:bodyPr>
          <a:lstStyle/>
          <a:p>
            <a:r>
              <a:rPr lang="it-IT" sz="1800" dirty="0">
                <a:latin typeface="Times New Roman" panose="02020603050405020304" pitchFamily="18" charset="0"/>
                <a:cs typeface="Times New Roman" panose="02020603050405020304" pitchFamily="18" charset="0"/>
              </a:rPr>
              <a:t>VBG</a:t>
            </a:r>
          </a:p>
        </p:txBody>
      </p:sp>
      <p:sp>
        <p:nvSpPr>
          <p:cNvPr id="48" name="Rettangolo 47">
            <a:extLst>
              <a:ext uri="{FF2B5EF4-FFF2-40B4-BE49-F238E27FC236}">
                <a16:creationId xmlns:a16="http://schemas.microsoft.com/office/drawing/2014/main" id="{58717279-5EB2-411C-8BE8-2A006D454F29}"/>
              </a:ext>
            </a:extLst>
          </p:cNvPr>
          <p:cNvSpPr/>
          <p:nvPr/>
        </p:nvSpPr>
        <p:spPr>
          <a:xfrm>
            <a:off x="8489996" y="3019497"/>
            <a:ext cx="479618" cy="369332"/>
          </a:xfrm>
          <a:prstGeom prst="rect">
            <a:avLst/>
          </a:prstGeom>
        </p:spPr>
        <p:txBody>
          <a:bodyPr wrap="square">
            <a:spAutoFit/>
          </a:bodyPr>
          <a:lstStyle/>
          <a:p>
            <a:r>
              <a:rPr lang="it-IT" sz="1800" dirty="0">
                <a:latin typeface="Times New Roman" panose="02020603050405020304" pitchFamily="18" charset="0"/>
                <a:cs typeface="Times New Roman" panose="02020603050405020304" pitchFamily="18" charset="0"/>
              </a:rPr>
              <a:t>NP</a:t>
            </a:r>
          </a:p>
        </p:txBody>
      </p:sp>
      <p:sp>
        <p:nvSpPr>
          <p:cNvPr id="49" name="Rettangolo 48">
            <a:extLst>
              <a:ext uri="{FF2B5EF4-FFF2-40B4-BE49-F238E27FC236}">
                <a16:creationId xmlns:a16="http://schemas.microsoft.com/office/drawing/2014/main" id="{54140F55-FB76-44AF-A484-7DB84E601E2C}"/>
              </a:ext>
            </a:extLst>
          </p:cNvPr>
          <p:cNvSpPr/>
          <p:nvPr/>
        </p:nvSpPr>
        <p:spPr>
          <a:xfrm>
            <a:off x="7891753" y="3545547"/>
            <a:ext cx="547905" cy="369332"/>
          </a:xfrm>
          <a:prstGeom prst="rect">
            <a:avLst/>
          </a:prstGeom>
        </p:spPr>
        <p:txBody>
          <a:bodyPr wrap="square">
            <a:spAutoFit/>
          </a:bodyPr>
          <a:lstStyle/>
          <a:p>
            <a:r>
              <a:rPr lang="it-IT" sz="1800" dirty="0">
                <a:latin typeface="Times New Roman" panose="02020603050405020304" pitchFamily="18" charset="0"/>
                <a:cs typeface="Times New Roman" panose="02020603050405020304" pitchFamily="18" charset="0"/>
              </a:rPr>
              <a:t>DT</a:t>
            </a:r>
          </a:p>
        </p:txBody>
      </p:sp>
      <p:sp>
        <p:nvSpPr>
          <p:cNvPr id="50" name="Rettangolo 49">
            <a:extLst>
              <a:ext uri="{FF2B5EF4-FFF2-40B4-BE49-F238E27FC236}">
                <a16:creationId xmlns:a16="http://schemas.microsoft.com/office/drawing/2014/main" id="{654FBF0C-347B-4FB6-BF2E-57C2297665F5}"/>
              </a:ext>
            </a:extLst>
          </p:cNvPr>
          <p:cNvSpPr/>
          <p:nvPr/>
        </p:nvSpPr>
        <p:spPr>
          <a:xfrm>
            <a:off x="8456084" y="3567363"/>
            <a:ext cx="452871" cy="369332"/>
          </a:xfrm>
          <a:prstGeom prst="rect">
            <a:avLst/>
          </a:prstGeom>
        </p:spPr>
        <p:txBody>
          <a:bodyPr wrap="square">
            <a:spAutoFit/>
          </a:bodyPr>
          <a:lstStyle/>
          <a:p>
            <a:r>
              <a:rPr lang="it-IT" sz="1800" dirty="0">
                <a:latin typeface="Times New Roman" panose="02020603050405020304" pitchFamily="18" charset="0"/>
                <a:cs typeface="Times New Roman" panose="02020603050405020304" pitchFamily="18" charset="0"/>
              </a:rPr>
              <a:t>JJ</a:t>
            </a:r>
          </a:p>
        </p:txBody>
      </p:sp>
      <p:sp>
        <p:nvSpPr>
          <p:cNvPr id="51" name="Rettangolo 50">
            <a:extLst>
              <a:ext uri="{FF2B5EF4-FFF2-40B4-BE49-F238E27FC236}">
                <a16:creationId xmlns:a16="http://schemas.microsoft.com/office/drawing/2014/main" id="{B28EA2A2-C0AF-471F-8CDE-C0C43FD7B45C}"/>
              </a:ext>
            </a:extLst>
          </p:cNvPr>
          <p:cNvSpPr/>
          <p:nvPr/>
        </p:nvSpPr>
        <p:spPr>
          <a:xfrm>
            <a:off x="9017486" y="3555959"/>
            <a:ext cx="587538" cy="369332"/>
          </a:xfrm>
          <a:prstGeom prst="rect">
            <a:avLst/>
          </a:prstGeom>
        </p:spPr>
        <p:txBody>
          <a:bodyPr wrap="square">
            <a:spAutoFit/>
          </a:bodyPr>
          <a:lstStyle/>
          <a:p>
            <a:r>
              <a:rPr lang="it-IT" sz="1800" dirty="0">
                <a:latin typeface="Times New Roman" panose="02020603050405020304" pitchFamily="18" charset="0"/>
                <a:cs typeface="Times New Roman" panose="02020603050405020304" pitchFamily="18" charset="0"/>
              </a:rPr>
              <a:t>NN</a:t>
            </a:r>
          </a:p>
        </p:txBody>
      </p:sp>
      <p:cxnSp>
        <p:nvCxnSpPr>
          <p:cNvPr id="52" name="Connettore diritto 51">
            <a:extLst>
              <a:ext uri="{FF2B5EF4-FFF2-40B4-BE49-F238E27FC236}">
                <a16:creationId xmlns:a16="http://schemas.microsoft.com/office/drawing/2014/main" id="{EE874FB8-9CB0-495D-8F14-5FB178490474}"/>
              </a:ext>
            </a:extLst>
          </p:cNvPr>
          <p:cNvCxnSpPr>
            <a:cxnSpLocks/>
            <a:stCxn id="42" idx="2"/>
            <a:endCxn id="44" idx="0"/>
          </p:cNvCxnSpPr>
          <p:nvPr/>
        </p:nvCxnSpPr>
        <p:spPr>
          <a:xfrm flipH="1">
            <a:off x="5792941" y="1916832"/>
            <a:ext cx="663099"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Connettore diritto 52">
            <a:extLst>
              <a:ext uri="{FF2B5EF4-FFF2-40B4-BE49-F238E27FC236}">
                <a16:creationId xmlns:a16="http://schemas.microsoft.com/office/drawing/2014/main" id="{D3ECDCBB-FE7C-4116-99CA-F1983CE4C722}"/>
              </a:ext>
            </a:extLst>
          </p:cNvPr>
          <p:cNvCxnSpPr>
            <a:cxnSpLocks/>
            <a:stCxn id="42" idx="2"/>
            <a:endCxn id="90" idx="0"/>
          </p:cNvCxnSpPr>
          <p:nvPr/>
        </p:nvCxnSpPr>
        <p:spPr>
          <a:xfrm>
            <a:off x="6456040" y="1916832"/>
            <a:ext cx="570973"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Connettore diritto 53">
            <a:extLst>
              <a:ext uri="{FF2B5EF4-FFF2-40B4-BE49-F238E27FC236}">
                <a16:creationId xmlns:a16="http://schemas.microsoft.com/office/drawing/2014/main" id="{545BE32C-E4A4-464A-8C90-E06CAA3492B2}"/>
              </a:ext>
            </a:extLst>
          </p:cNvPr>
          <p:cNvCxnSpPr>
            <a:cxnSpLocks/>
            <a:stCxn id="44" idx="2"/>
            <a:endCxn id="45" idx="0"/>
          </p:cNvCxnSpPr>
          <p:nvPr/>
        </p:nvCxnSpPr>
        <p:spPr>
          <a:xfrm flipH="1">
            <a:off x="5449228" y="2402418"/>
            <a:ext cx="343713" cy="919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Connettore diritto 54">
            <a:extLst>
              <a:ext uri="{FF2B5EF4-FFF2-40B4-BE49-F238E27FC236}">
                <a16:creationId xmlns:a16="http://schemas.microsoft.com/office/drawing/2014/main" id="{17F9D92A-5F5A-4CE7-895C-36131E99ECB5}"/>
              </a:ext>
            </a:extLst>
          </p:cNvPr>
          <p:cNvCxnSpPr>
            <a:cxnSpLocks/>
            <a:stCxn id="46" idx="0"/>
            <a:endCxn id="44" idx="2"/>
          </p:cNvCxnSpPr>
          <p:nvPr/>
        </p:nvCxnSpPr>
        <p:spPr>
          <a:xfrm flipH="1" flipV="1">
            <a:off x="5792941" y="2402418"/>
            <a:ext cx="227260"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Connettore diritto 55">
            <a:extLst>
              <a:ext uri="{FF2B5EF4-FFF2-40B4-BE49-F238E27FC236}">
                <a16:creationId xmlns:a16="http://schemas.microsoft.com/office/drawing/2014/main" id="{43B0B9DA-74DC-4B0B-9FED-9FD994F2B53A}"/>
              </a:ext>
            </a:extLst>
          </p:cNvPr>
          <p:cNvCxnSpPr>
            <a:cxnSpLocks/>
            <a:stCxn id="47" idx="0"/>
            <a:endCxn id="43" idx="2"/>
          </p:cNvCxnSpPr>
          <p:nvPr/>
        </p:nvCxnSpPr>
        <p:spPr>
          <a:xfrm flipV="1">
            <a:off x="7523123" y="2908938"/>
            <a:ext cx="431628"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nettore diritto 56">
            <a:extLst>
              <a:ext uri="{FF2B5EF4-FFF2-40B4-BE49-F238E27FC236}">
                <a16:creationId xmlns:a16="http://schemas.microsoft.com/office/drawing/2014/main" id="{C9E543BE-249A-4B18-800C-E4D500F5B76A}"/>
              </a:ext>
            </a:extLst>
          </p:cNvPr>
          <p:cNvCxnSpPr>
            <a:cxnSpLocks/>
            <a:stCxn id="48" idx="0"/>
            <a:endCxn id="43" idx="2"/>
          </p:cNvCxnSpPr>
          <p:nvPr/>
        </p:nvCxnSpPr>
        <p:spPr>
          <a:xfrm flipH="1" flipV="1">
            <a:off x="7954751" y="2908938"/>
            <a:ext cx="775054"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Connettore diritto 57">
            <a:extLst>
              <a:ext uri="{FF2B5EF4-FFF2-40B4-BE49-F238E27FC236}">
                <a16:creationId xmlns:a16="http://schemas.microsoft.com/office/drawing/2014/main" id="{BC4521C7-D6CE-4192-A395-334412F66CA7}"/>
              </a:ext>
            </a:extLst>
          </p:cNvPr>
          <p:cNvCxnSpPr>
            <a:cxnSpLocks/>
            <a:stCxn id="48" idx="2"/>
            <a:endCxn id="49" idx="0"/>
          </p:cNvCxnSpPr>
          <p:nvPr/>
        </p:nvCxnSpPr>
        <p:spPr>
          <a:xfrm flipH="1">
            <a:off x="8165706" y="3388829"/>
            <a:ext cx="564099" cy="1567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Connettore diritto 58">
            <a:extLst>
              <a:ext uri="{FF2B5EF4-FFF2-40B4-BE49-F238E27FC236}">
                <a16:creationId xmlns:a16="http://schemas.microsoft.com/office/drawing/2014/main" id="{12C5F62A-1086-4E20-A850-A84AED2BD886}"/>
              </a:ext>
            </a:extLst>
          </p:cNvPr>
          <p:cNvCxnSpPr>
            <a:cxnSpLocks/>
            <a:stCxn id="48" idx="2"/>
            <a:endCxn id="50" idx="0"/>
          </p:cNvCxnSpPr>
          <p:nvPr/>
        </p:nvCxnSpPr>
        <p:spPr>
          <a:xfrm flipH="1">
            <a:off x="8682520" y="3388829"/>
            <a:ext cx="47285" cy="1785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Connettore diritto 59">
            <a:extLst>
              <a:ext uri="{FF2B5EF4-FFF2-40B4-BE49-F238E27FC236}">
                <a16:creationId xmlns:a16="http://schemas.microsoft.com/office/drawing/2014/main" id="{A413EA8E-0B03-42BF-896B-40FFB2ACE88D}"/>
              </a:ext>
            </a:extLst>
          </p:cNvPr>
          <p:cNvCxnSpPr>
            <a:cxnSpLocks/>
            <a:stCxn id="48" idx="2"/>
            <a:endCxn id="51" idx="0"/>
          </p:cNvCxnSpPr>
          <p:nvPr/>
        </p:nvCxnSpPr>
        <p:spPr>
          <a:xfrm>
            <a:off x="8729805" y="3388829"/>
            <a:ext cx="581450"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Connettore diritto 60">
            <a:extLst>
              <a:ext uri="{FF2B5EF4-FFF2-40B4-BE49-F238E27FC236}">
                <a16:creationId xmlns:a16="http://schemas.microsoft.com/office/drawing/2014/main" id="{2E4C964B-F576-487B-91B6-C44BFA5B4828}"/>
              </a:ext>
            </a:extLst>
          </p:cNvPr>
          <p:cNvCxnSpPr>
            <a:cxnSpLocks/>
            <a:stCxn id="49" idx="2"/>
            <a:endCxn id="39" idx="0"/>
          </p:cNvCxnSpPr>
          <p:nvPr/>
        </p:nvCxnSpPr>
        <p:spPr>
          <a:xfrm>
            <a:off x="8165706" y="3914879"/>
            <a:ext cx="0" cy="1444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Connettore diritto 61">
            <a:extLst>
              <a:ext uri="{FF2B5EF4-FFF2-40B4-BE49-F238E27FC236}">
                <a16:creationId xmlns:a16="http://schemas.microsoft.com/office/drawing/2014/main" id="{2D71FEC4-1BFB-490F-9B47-614004799ED7}"/>
              </a:ext>
            </a:extLst>
          </p:cNvPr>
          <p:cNvCxnSpPr>
            <a:cxnSpLocks/>
            <a:stCxn id="50" idx="2"/>
            <a:endCxn id="40" idx="0"/>
          </p:cNvCxnSpPr>
          <p:nvPr/>
        </p:nvCxnSpPr>
        <p:spPr>
          <a:xfrm>
            <a:off x="8682520" y="3936695"/>
            <a:ext cx="1" cy="1226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Connettore diritto 62">
            <a:extLst>
              <a:ext uri="{FF2B5EF4-FFF2-40B4-BE49-F238E27FC236}">
                <a16:creationId xmlns:a16="http://schemas.microsoft.com/office/drawing/2014/main" id="{B5DAB304-6123-4CA7-AA4A-8B0187CA3A0E}"/>
              </a:ext>
            </a:extLst>
          </p:cNvPr>
          <p:cNvCxnSpPr>
            <a:cxnSpLocks/>
            <a:stCxn id="51" idx="2"/>
            <a:endCxn id="41" idx="0"/>
          </p:cNvCxnSpPr>
          <p:nvPr/>
        </p:nvCxnSpPr>
        <p:spPr>
          <a:xfrm>
            <a:off x="9311255" y="3925291"/>
            <a:ext cx="1"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Connettore diritto 63">
            <a:extLst>
              <a:ext uri="{FF2B5EF4-FFF2-40B4-BE49-F238E27FC236}">
                <a16:creationId xmlns:a16="http://schemas.microsoft.com/office/drawing/2014/main" id="{0A051111-B9DE-42B7-AEC6-EAD2F431023F}"/>
              </a:ext>
            </a:extLst>
          </p:cNvPr>
          <p:cNvCxnSpPr>
            <a:cxnSpLocks/>
            <a:stCxn id="47" idx="2"/>
            <a:endCxn id="38" idx="0"/>
          </p:cNvCxnSpPr>
          <p:nvPr/>
        </p:nvCxnSpPr>
        <p:spPr>
          <a:xfrm>
            <a:off x="7523123" y="3388829"/>
            <a:ext cx="0" cy="171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Connettore diritto 64">
            <a:extLst>
              <a:ext uri="{FF2B5EF4-FFF2-40B4-BE49-F238E27FC236}">
                <a16:creationId xmlns:a16="http://schemas.microsoft.com/office/drawing/2014/main" id="{7DABBB22-715A-44DB-9957-77D15093EF81}"/>
              </a:ext>
            </a:extLst>
          </p:cNvPr>
          <p:cNvCxnSpPr>
            <a:cxnSpLocks/>
            <a:stCxn id="46" idx="2"/>
            <a:endCxn id="37" idx="0"/>
          </p:cNvCxnSpPr>
          <p:nvPr/>
        </p:nvCxnSpPr>
        <p:spPr>
          <a:xfrm>
            <a:off x="6020201" y="2882309"/>
            <a:ext cx="3833" cy="1794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Connettore diritto 65">
            <a:extLst>
              <a:ext uri="{FF2B5EF4-FFF2-40B4-BE49-F238E27FC236}">
                <a16:creationId xmlns:a16="http://schemas.microsoft.com/office/drawing/2014/main" id="{C75280C7-3735-4578-9D0A-0882E7E5E765}"/>
              </a:ext>
            </a:extLst>
          </p:cNvPr>
          <p:cNvCxnSpPr>
            <a:cxnSpLocks/>
            <a:stCxn id="45" idx="2"/>
            <a:endCxn id="36" idx="0"/>
          </p:cNvCxnSpPr>
          <p:nvPr/>
        </p:nvCxnSpPr>
        <p:spPr>
          <a:xfrm flipH="1">
            <a:off x="5445428" y="2863706"/>
            <a:ext cx="3800" cy="1980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1" name="Immagine 80">
            <a:extLst>
              <a:ext uri="{FF2B5EF4-FFF2-40B4-BE49-F238E27FC236}">
                <a16:creationId xmlns:a16="http://schemas.microsoft.com/office/drawing/2014/main" id="{7A83A864-6D06-4618-A2EE-DCC340BEE132}"/>
              </a:ext>
            </a:extLst>
          </p:cNvPr>
          <p:cNvPicPr>
            <a:picLocks noChangeAspect="1"/>
          </p:cNvPicPr>
          <p:nvPr/>
        </p:nvPicPr>
        <p:blipFill>
          <a:blip r:embed="rId2"/>
          <a:stretch>
            <a:fillRect/>
          </a:stretch>
        </p:blipFill>
        <p:spPr>
          <a:xfrm>
            <a:off x="2149963" y="4583597"/>
            <a:ext cx="7513215" cy="1908717"/>
          </a:xfrm>
          <a:prstGeom prst="rect">
            <a:avLst/>
          </a:prstGeom>
        </p:spPr>
      </p:pic>
      <p:sp>
        <p:nvSpPr>
          <p:cNvPr id="89" name="Rettangolo 88">
            <a:extLst>
              <a:ext uri="{FF2B5EF4-FFF2-40B4-BE49-F238E27FC236}">
                <a16:creationId xmlns:a16="http://schemas.microsoft.com/office/drawing/2014/main" id="{60349C5E-3102-4176-83CD-5AF578C53E07}"/>
              </a:ext>
            </a:extLst>
          </p:cNvPr>
          <p:cNvSpPr/>
          <p:nvPr/>
        </p:nvSpPr>
        <p:spPr>
          <a:xfrm>
            <a:off x="6552168" y="3064849"/>
            <a:ext cx="338554" cy="369332"/>
          </a:xfrm>
          <a:prstGeom prst="rect">
            <a:avLst/>
          </a:prstGeom>
        </p:spPr>
        <p:txBody>
          <a:bodyPr wrap="none">
            <a:spAutoFit/>
          </a:bodyPr>
          <a:lstStyle/>
          <a:p>
            <a:r>
              <a:rPr lang="it-IT" sz="1800" i="1" dirty="0" err="1">
                <a:latin typeface="Times New Roman" panose="02020603050405020304" pitchFamily="18" charset="0"/>
                <a:cs typeface="Times New Roman" panose="02020603050405020304" pitchFamily="18" charset="0"/>
              </a:rPr>
              <a:t>is</a:t>
            </a:r>
            <a:endParaRPr lang="it-IT" sz="1800" i="1" dirty="0">
              <a:latin typeface="Times New Roman" panose="02020603050405020304" pitchFamily="18" charset="0"/>
              <a:cs typeface="Times New Roman" panose="02020603050405020304" pitchFamily="18" charset="0"/>
            </a:endParaRPr>
          </a:p>
        </p:txBody>
      </p:sp>
      <p:sp>
        <p:nvSpPr>
          <p:cNvPr id="90" name="Rettangolo 89">
            <a:extLst>
              <a:ext uri="{FF2B5EF4-FFF2-40B4-BE49-F238E27FC236}">
                <a16:creationId xmlns:a16="http://schemas.microsoft.com/office/drawing/2014/main" id="{52AB31D4-8B59-40DC-9D5C-9917502FE5B4}"/>
              </a:ext>
            </a:extLst>
          </p:cNvPr>
          <p:cNvSpPr/>
          <p:nvPr/>
        </p:nvSpPr>
        <p:spPr>
          <a:xfrm>
            <a:off x="6787204" y="2033086"/>
            <a:ext cx="47961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VP</a:t>
            </a:r>
          </a:p>
        </p:txBody>
      </p:sp>
      <p:sp>
        <p:nvSpPr>
          <p:cNvPr id="91" name="Rettangolo 90">
            <a:extLst>
              <a:ext uri="{FF2B5EF4-FFF2-40B4-BE49-F238E27FC236}">
                <a16:creationId xmlns:a16="http://schemas.microsoft.com/office/drawing/2014/main" id="{CFB84F7F-5CB5-4035-BBB4-2313EFC89805}"/>
              </a:ext>
            </a:extLst>
          </p:cNvPr>
          <p:cNvSpPr/>
          <p:nvPr/>
        </p:nvSpPr>
        <p:spPr>
          <a:xfrm>
            <a:off x="6398279" y="2512977"/>
            <a:ext cx="646331"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VBZ</a:t>
            </a:r>
          </a:p>
        </p:txBody>
      </p:sp>
      <p:cxnSp>
        <p:nvCxnSpPr>
          <p:cNvPr id="92" name="Connettore diritto 91">
            <a:extLst>
              <a:ext uri="{FF2B5EF4-FFF2-40B4-BE49-F238E27FC236}">
                <a16:creationId xmlns:a16="http://schemas.microsoft.com/office/drawing/2014/main" id="{D242367F-4982-406F-AC2B-A882F660B706}"/>
              </a:ext>
            </a:extLst>
          </p:cNvPr>
          <p:cNvCxnSpPr>
            <a:cxnSpLocks/>
            <a:stCxn id="91" idx="0"/>
            <a:endCxn id="90" idx="2"/>
          </p:cNvCxnSpPr>
          <p:nvPr/>
        </p:nvCxnSpPr>
        <p:spPr>
          <a:xfrm flipV="1">
            <a:off x="6721445" y="2402418"/>
            <a:ext cx="305568"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Connettore diritto 92">
            <a:extLst>
              <a:ext uri="{FF2B5EF4-FFF2-40B4-BE49-F238E27FC236}">
                <a16:creationId xmlns:a16="http://schemas.microsoft.com/office/drawing/2014/main" id="{98FC2C81-F9F7-4CC7-A2A6-C7281436EAD1}"/>
              </a:ext>
            </a:extLst>
          </p:cNvPr>
          <p:cNvCxnSpPr>
            <a:cxnSpLocks/>
            <a:stCxn id="43" idx="0"/>
            <a:endCxn id="90" idx="2"/>
          </p:cNvCxnSpPr>
          <p:nvPr/>
        </p:nvCxnSpPr>
        <p:spPr>
          <a:xfrm flipH="1" flipV="1">
            <a:off x="7027013" y="2402418"/>
            <a:ext cx="927738" cy="1371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Connettore diritto 93">
            <a:extLst>
              <a:ext uri="{FF2B5EF4-FFF2-40B4-BE49-F238E27FC236}">
                <a16:creationId xmlns:a16="http://schemas.microsoft.com/office/drawing/2014/main" id="{BC486335-C422-4084-8E7C-C75CAA56DFB3}"/>
              </a:ext>
            </a:extLst>
          </p:cNvPr>
          <p:cNvCxnSpPr>
            <a:cxnSpLocks/>
            <a:stCxn id="91" idx="2"/>
            <a:endCxn id="89" idx="0"/>
          </p:cNvCxnSpPr>
          <p:nvPr/>
        </p:nvCxnSpPr>
        <p:spPr>
          <a:xfrm>
            <a:off x="6721445" y="2882309"/>
            <a:ext cx="0" cy="1825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03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9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89" grpId="0"/>
      <p:bldP spid="90" grpId="0"/>
      <p:bldP spid="9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a:extLst>
              <a:ext uri="{FF2B5EF4-FFF2-40B4-BE49-F238E27FC236}">
                <a16:creationId xmlns:a16="http://schemas.microsoft.com/office/drawing/2014/main" id="{68E7FAB5-13BB-488D-A359-890BCA604584}"/>
              </a:ext>
            </a:extLst>
          </p:cNvPr>
          <p:cNvSpPr>
            <a:spLocks noGrp="1"/>
          </p:cNvSpPr>
          <p:nvPr>
            <p:ph idx="1"/>
          </p:nvPr>
        </p:nvSpPr>
        <p:spPr/>
        <p:txBody>
          <a:bodyPr/>
          <a:lstStyle/>
          <a:p>
            <a:endParaRPr lang="it-IT" dirty="0"/>
          </a:p>
          <a:p>
            <a:endParaRPr lang="it-IT" dirty="0"/>
          </a:p>
          <a:p>
            <a:endParaRPr lang="it-IT" dirty="0"/>
          </a:p>
          <a:p>
            <a:endParaRPr lang="it-IT" dirty="0"/>
          </a:p>
          <a:p>
            <a:r>
              <a:rPr lang="it-IT" dirty="0" err="1"/>
              <a:t>When</a:t>
            </a:r>
            <a:r>
              <a:rPr lang="it-IT" dirty="0"/>
              <a:t> </a:t>
            </a:r>
            <a:r>
              <a:rPr lang="it-IT" dirty="0" err="1"/>
              <a:t>we</a:t>
            </a:r>
            <a:r>
              <a:rPr lang="it-IT" dirty="0"/>
              <a:t> </a:t>
            </a:r>
            <a:r>
              <a:rPr lang="it-IT" dirty="0" err="1"/>
              <a:t>were</a:t>
            </a:r>
            <a:r>
              <a:rPr lang="it-IT" dirty="0"/>
              <a:t> </a:t>
            </a:r>
            <a:r>
              <a:rPr lang="it-IT" dirty="0" err="1"/>
              <a:t>using</a:t>
            </a:r>
            <a:r>
              <a:rPr lang="it-IT" dirty="0"/>
              <a:t> Kernel Machines</a:t>
            </a:r>
          </a:p>
          <a:p>
            <a:pPr lvl="1"/>
            <a:r>
              <a:rPr lang="it-IT" dirty="0"/>
              <a:t>Support </a:t>
            </a:r>
            <a:r>
              <a:rPr lang="it-IT" dirty="0" err="1"/>
              <a:t>Vector</a:t>
            </a:r>
            <a:r>
              <a:rPr lang="it-IT" dirty="0"/>
              <a:t> Machines</a:t>
            </a:r>
          </a:p>
          <a:p>
            <a:pPr lvl="1"/>
            <a:r>
              <a:rPr lang="it-IT" dirty="0" err="1"/>
              <a:t>Rosemblat’s</a:t>
            </a:r>
            <a:r>
              <a:rPr lang="it-IT" dirty="0"/>
              <a:t> </a:t>
            </a:r>
            <a:r>
              <a:rPr lang="it-IT" dirty="0" err="1"/>
              <a:t>Perceptron</a:t>
            </a:r>
            <a:endParaRPr lang="it-IT" dirty="0"/>
          </a:p>
          <a:p>
            <a:r>
              <a:rPr lang="it-IT" dirty="0" err="1"/>
              <a:t>We</a:t>
            </a:r>
            <a:r>
              <a:rPr lang="it-IT" dirty="0"/>
              <a:t> </a:t>
            </a:r>
            <a:r>
              <a:rPr lang="it-IT" dirty="0" err="1"/>
              <a:t>had</a:t>
            </a:r>
            <a:endParaRPr lang="it-IT" dirty="0"/>
          </a:p>
          <a:p>
            <a:pPr marL="0" indent="0" algn="ctr">
              <a:buNone/>
            </a:pPr>
            <a:r>
              <a:rPr lang="it-IT" dirty="0" err="1"/>
              <a:t>Tree</a:t>
            </a:r>
            <a:r>
              <a:rPr lang="it-IT" dirty="0"/>
              <a:t> Kernels (</a:t>
            </a:r>
            <a:r>
              <a:rPr lang="it-IT" dirty="0" err="1"/>
              <a:t>Duffy&amp;Collins</a:t>
            </a:r>
            <a:r>
              <a:rPr lang="it-IT" dirty="0"/>
              <a:t>, 200)</a:t>
            </a:r>
          </a:p>
          <a:p>
            <a:pPr marL="0" indent="0">
              <a:buNone/>
            </a:pPr>
            <a:endParaRPr lang="it-IT" dirty="0"/>
          </a:p>
        </p:txBody>
      </p:sp>
      <p:sp>
        <p:nvSpPr>
          <p:cNvPr id="3" name="Titolo 2">
            <a:extLst>
              <a:ext uri="{FF2B5EF4-FFF2-40B4-BE49-F238E27FC236}">
                <a16:creationId xmlns:a16="http://schemas.microsoft.com/office/drawing/2014/main" id="{76CE5D65-CF46-4C6B-BA78-68720B88C8DB}"/>
              </a:ext>
            </a:extLst>
          </p:cNvPr>
          <p:cNvSpPr>
            <a:spLocks noGrp="1"/>
          </p:cNvSpPr>
          <p:nvPr>
            <p:ph type="title"/>
          </p:nvPr>
        </p:nvSpPr>
        <p:spPr/>
        <p:txBody>
          <a:bodyPr/>
          <a:lstStyle/>
          <a:p>
            <a:r>
              <a:rPr lang="it-IT" dirty="0" err="1"/>
              <a:t>Trees</a:t>
            </a:r>
            <a:r>
              <a:rPr lang="it-IT" dirty="0"/>
              <a:t> and Machine Learning</a:t>
            </a:r>
          </a:p>
        </p:txBody>
      </p:sp>
      <p:sp>
        <p:nvSpPr>
          <p:cNvPr id="4" name="Rettangolo 3">
            <a:extLst>
              <a:ext uri="{FF2B5EF4-FFF2-40B4-BE49-F238E27FC236}">
                <a16:creationId xmlns:a16="http://schemas.microsoft.com/office/drawing/2014/main" id="{7D6A3FE8-C363-413F-B1E6-8E126A1EE173}"/>
              </a:ext>
            </a:extLst>
          </p:cNvPr>
          <p:cNvSpPr/>
          <p:nvPr/>
        </p:nvSpPr>
        <p:spPr>
          <a:xfrm>
            <a:off x="797250" y="2044221"/>
            <a:ext cx="543739" cy="369332"/>
          </a:xfrm>
          <a:prstGeom prst="rect">
            <a:avLst/>
          </a:prstGeom>
        </p:spPr>
        <p:txBody>
          <a:bodyPr wrap="none">
            <a:spAutoFit/>
          </a:bodyPr>
          <a:lstStyle/>
          <a:p>
            <a:r>
              <a:rPr lang="it-IT" sz="1800" i="1" dirty="0">
                <a:latin typeface="Times New Roman" panose="02020603050405020304" pitchFamily="18" charset="0"/>
                <a:cs typeface="Times New Roman" panose="02020603050405020304" pitchFamily="18" charset="0"/>
              </a:rPr>
              <a:t>The</a:t>
            </a:r>
          </a:p>
        </p:txBody>
      </p:sp>
      <p:sp>
        <p:nvSpPr>
          <p:cNvPr id="5" name="Rettangolo 4">
            <a:extLst>
              <a:ext uri="{FF2B5EF4-FFF2-40B4-BE49-F238E27FC236}">
                <a16:creationId xmlns:a16="http://schemas.microsoft.com/office/drawing/2014/main" id="{9AD8CEBA-6646-40B5-AEF3-77CA61E4F310}"/>
              </a:ext>
            </a:extLst>
          </p:cNvPr>
          <p:cNvSpPr/>
          <p:nvPr/>
        </p:nvSpPr>
        <p:spPr>
          <a:xfrm>
            <a:off x="1356620" y="2044221"/>
            <a:ext cx="582211" cy="369332"/>
          </a:xfrm>
          <a:prstGeom prst="rect">
            <a:avLst/>
          </a:prstGeom>
        </p:spPr>
        <p:txBody>
          <a:bodyPr wrap="none">
            <a:spAutoFit/>
          </a:bodyPr>
          <a:lstStyle/>
          <a:p>
            <a:r>
              <a:rPr lang="it-IT" sz="1800" i="1" dirty="0">
                <a:latin typeface="Times New Roman" panose="02020603050405020304" pitchFamily="18" charset="0"/>
                <a:cs typeface="Times New Roman" panose="02020603050405020304" pitchFamily="18" charset="0"/>
              </a:rPr>
              <a:t>chef</a:t>
            </a:r>
          </a:p>
        </p:txBody>
      </p:sp>
      <p:sp>
        <p:nvSpPr>
          <p:cNvPr id="6" name="Rettangolo 5">
            <a:extLst>
              <a:ext uri="{FF2B5EF4-FFF2-40B4-BE49-F238E27FC236}">
                <a16:creationId xmlns:a16="http://schemas.microsoft.com/office/drawing/2014/main" id="{EE12978C-72FE-4D29-A5F4-8278CC12CA00}"/>
              </a:ext>
            </a:extLst>
          </p:cNvPr>
          <p:cNvSpPr/>
          <p:nvPr/>
        </p:nvSpPr>
        <p:spPr>
          <a:xfrm>
            <a:off x="2785177" y="2542744"/>
            <a:ext cx="723275" cy="369332"/>
          </a:xfrm>
          <a:prstGeom prst="rect">
            <a:avLst/>
          </a:prstGeom>
        </p:spPr>
        <p:txBody>
          <a:bodyPr wrap="square">
            <a:spAutoFit/>
          </a:bodyPr>
          <a:lstStyle/>
          <a:p>
            <a:r>
              <a:rPr lang="it-IT" sz="1800" i="1" dirty="0" err="1">
                <a:latin typeface="Times New Roman" panose="02020603050405020304" pitchFamily="18" charset="0"/>
                <a:cs typeface="Times New Roman" panose="02020603050405020304" pitchFamily="18" charset="0"/>
              </a:rPr>
              <a:t>cooks</a:t>
            </a:r>
            <a:endParaRPr lang="it-IT" sz="1800" i="1" dirty="0">
              <a:latin typeface="Times New Roman" panose="02020603050405020304" pitchFamily="18" charset="0"/>
              <a:cs typeface="Times New Roman" panose="02020603050405020304" pitchFamily="18" charset="0"/>
            </a:endParaRPr>
          </a:p>
        </p:txBody>
      </p:sp>
      <p:sp>
        <p:nvSpPr>
          <p:cNvPr id="7" name="Rettangolo 6">
            <a:extLst>
              <a:ext uri="{FF2B5EF4-FFF2-40B4-BE49-F238E27FC236}">
                <a16:creationId xmlns:a16="http://schemas.microsoft.com/office/drawing/2014/main" id="{2A139D0D-EF9E-4B3A-8A87-21F6CE529D5A}"/>
              </a:ext>
            </a:extLst>
          </p:cNvPr>
          <p:cNvSpPr/>
          <p:nvPr/>
        </p:nvSpPr>
        <p:spPr>
          <a:xfrm>
            <a:off x="3556001" y="3041777"/>
            <a:ext cx="466794" cy="369332"/>
          </a:xfrm>
          <a:prstGeom prst="rect">
            <a:avLst/>
          </a:prstGeom>
        </p:spPr>
        <p:txBody>
          <a:bodyPr wrap="square">
            <a:spAutoFit/>
          </a:bodyPr>
          <a:lstStyle/>
          <a:p>
            <a:r>
              <a:rPr lang="it-IT" sz="1800" i="1" dirty="0">
                <a:latin typeface="Times New Roman" panose="02020603050405020304" pitchFamily="18" charset="0"/>
                <a:cs typeface="Times New Roman" panose="02020603050405020304" pitchFamily="18" charset="0"/>
              </a:rPr>
              <a:t>the</a:t>
            </a:r>
          </a:p>
        </p:txBody>
      </p:sp>
      <p:sp>
        <p:nvSpPr>
          <p:cNvPr id="8" name="Rettangolo 7">
            <a:extLst>
              <a:ext uri="{FF2B5EF4-FFF2-40B4-BE49-F238E27FC236}">
                <a16:creationId xmlns:a16="http://schemas.microsoft.com/office/drawing/2014/main" id="{1EC27614-3A43-4C9A-B426-BA3B08A2945A}"/>
              </a:ext>
            </a:extLst>
          </p:cNvPr>
          <p:cNvSpPr/>
          <p:nvPr/>
        </p:nvSpPr>
        <p:spPr>
          <a:xfrm>
            <a:off x="3983047" y="3041777"/>
            <a:ext cx="646331" cy="369332"/>
          </a:xfrm>
          <a:prstGeom prst="rect">
            <a:avLst/>
          </a:prstGeom>
        </p:spPr>
        <p:txBody>
          <a:bodyPr wrap="square">
            <a:spAutoFit/>
          </a:bodyPr>
          <a:lstStyle/>
          <a:p>
            <a:r>
              <a:rPr lang="it-IT" sz="1800" i="1" dirty="0">
                <a:latin typeface="Times New Roman" panose="02020603050405020304" pitchFamily="18" charset="0"/>
                <a:cs typeface="Times New Roman" panose="02020603050405020304" pitchFamily="18" charset="0"/>
              </a:rPr>
              <a:t>good</a:t>
            </a:r>
          </a:p>
        </p:txBody>
      </p:sp>
      <p:sp>
        <p:nvSpPr>
          <p:cNvPr id="9" name="Rettangolo 8">
            <a:extLst>
              <a:ext uri="{FF2B5EF4-FFF2-40B4-BE49-F238E27FC236}">
                <a16:creationId xmlns:a16="http://schemas.microsoft.com/office/drawing/2014/main" id="{9E952BB6-ED7B-401C-859A-387E4F5DCD52}"/>
              </a:ext>
            </a:extLst>
          </p:cNvPr>
          <p:cNvSpPr/>
          <p:nvPr/>
        </p:nvSpPr>
        <p:spPr>
          <a:xfrm>
            <a:off x="4624606" y="3041777"/>
            <a:ext cx="620683" cy="369332"/>
          </a:xfrm>
          <a:prstGeom prst="rect">
            <a:avLst/>
          </a:prstGeom>
        </p:spPr>
        <p:txBody>
          <a:bodyPr wrap="square">
            <a:spAutoFit/>
          </a:bodyPr>
          <a:lstStyle/>
          <a:p>
            <a:r>
              <a:rPr lang="it-IT" sz="1800" i="1" dirty="0" err="1">
                <a:latin typeface="Times New Roman" panose="02020603050405020304" pitchFamily="18" charset="0"/>
                <a:cs typeface="Times New Roman" panose="02020603050405020304" pitchFamily="18" charset="0"/>
              </a:rPr>
              <a:t>soup</a:t>
            </a:r>
            <a:endParaRPr lang="it-IT" sz="1800" i="1" dirty="0">
              <a:latin typeface="Times New Roman" panose="02020603050405020304" pitchFamily="18" charset="0"/>
              <a:cs typeface="Times New Roman" panose="02020603050405020304" pitchFamily="18" charset="0"/>
            </a:endParaRPr>
          </a:p>
        </p:txBody>
      </p:sp>
      <p:sp>
        <p:nvSpPr>
          <p:cNvPr id="10" name="Rettangolo 9">
            <a:extLst>
              <a:ext uri="{FF2B5EF4-FFF2-40B4-BE49-F238E27FC236}">
                <a16:creationId xmlns:a16="http://schemas.microsoft.com/office/drawing/2014/main" id="{9597A120-9EC1-44D4-AF46-C98C33B4D162}"/>
              </a:ext>
            </a:extLst>
          </p:cNvPr>
          <p:cNvSpPr/>
          <p:nvPr/>
        </p:nvSpPr>
        <p:spPr>
          <a:xfrm>
            <a:off x="1923279" y="529978"/>
            <a:ext cx="312906"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S</a:t>
            </a:r>
          </a:p>
        </p:txBody>
      </p:sp>
      <p:sp>
        <p:nvSpPr>
          <p:cNvPr id="11" name="Rettangolo 10">
            <a:extLst>
              <a:ext uri="{FF2B5EF4-FFF2-40B4-BE49-F238E27FC236}">
                <a16:creationId xmlns:a16="http://schemas.microsoft.com/office/drawing/2014/main" id="{41A4D582-94DB-4C31-8236-047A5998EC7D}"/>
              </a:ext>
            </a:extLst>
          </p:cNvPr>
          <p:cNvSpPr/>
          <p:nvPr/>
        </p:nvSpPr>
        <p:spPr>
          <a:xfrm>
            <a:off x="3338634" y="1522084"/>
            <a:ext cx="479618" cy="369332"/>
          </a:xfrm>
          <a:prstGeom prst="rect">
            <a:avLst/>
          </a:prstGeom>
        </p:spPr>
        <p:txBody>
          <a:bodyPr wrap="square">
            <a:spAutoFit/>
          </a:bodyPr>
          <a:lstStyle/>
          <a:p>
            <a:r>
              <a:rPr lang="it-IT" sz="1800" dirty="0">
                <a:latin typeface="Times New Roman" panose="02020603050405020304" pitchFamily="18" charset="0"/>
                <a:cs typeface="Times New Roman" panose="02020603050405020304" pitchFamily="18" charset="0"/>
              </a:rPr>
              <a:t>VP</a:t>
            </a:r>
          </a:p>
        </p:txBody>
      </p:sp>
      <p:sp>
        <p:nvSpPr>
          <p:cNvPr id="12" name="Rettangolo 11">
            <a:extLst>
              <a:ext uri="{FF2B5EF4-FFF2-40B4-BE49-F238E27FC236}">
                <a16:creationId xmlns:a16="http://schemas.microsoft.com/office/drawing/2014/main" id="{369AE967-88A6-4728-96C6-1983E8171916}"/>
              </a:ext>
            </a:extLst>
          </p:cNvPr>
          <p:cNvSpPr/>
          <p:nvPr/>
        </p:nvSpPr>
        <p:spPr>
          <a:xfrm>
            <a:off x="1176824" y="1015564"/>
            <a:ext cx="47961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NP</a:t>
            </a:r>
          </a:p>
        </p:txBody>
      </p:sp>
      <p:sp>
        <p:nvSpPr>
          <p:cNvPr id="13" name="Rettangolo 12">
            <a:extLst>
              <a:ext uri="{FF2B5EF4-FFF2-40B4-BE49-F238E27FC236}">
                <a16:creationId xmlns:a16="http://schemas.microsoft.com/office/drawing/2014/main" id="{C5F6AE79-0AAD-410C-8CE5-98B3058BA674}"/>
              </a:ext>
            </a:extLst>
          </p:cNvPr>
          <p:cNvSpPr/>
          <p:nvPr/>
        </p:nvSpPr>
        <p:spPr>
          <a:xfrm>
            <a:off x="826698" y="1476852"/>
            <a:ext cx="492443"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DT</a:t>
            </a:r>
          </a:p>
        </p:txBody>
      </p:sp>
      <p:sp>
        <p:nvSpPr>
          <p:cNvPr id="14" name="Rettangolo 13">
            <a:extLst>
              <a:ext uri="{FF2B5EF4-FFF2-40B4-BE49-F238E27FC236}">
                <a16:creationId xmlns:a16="http://schemas.microsoft.com/office/drawing/2014/main" id="{668563EE-D83D-4F5D-9F0C-875C1A72D90C}"/>
              </a:ext>
            </a:extLst>
          </p:cNvPr>
          <p:cNvSpPr/>
          <p:nvPr/>
        </p:nvSpPr>
        <p:spPr>
          <a:xfrm>
            <a:off x="1384847" y="1495455"/>
            <a:ext cx="518091" cy="369332"/>
          </a:xfrm>
          <a:prstGeom prst="rect">
            <a:avLst/>
          </a:prstGeom>
        </p:spPr>
        <p:txBody>
          <a:bodyPr wrap="square">
            <a:spAutoFit/>
          </a:bodyPr>
          <a:lstStyle/>
          <a:p>
            <a:r>
              <a:rPr lang="it-IT" sz="1800" dirty="0">
                <a:latin typeface="Times New Roman" panose="02020603050405020304" pitchFamily="18" charset="0"/>
                <a:cs typeface="Times New Roman" panose="02020603050405020304" pitchFamily="18" charset="0"/>
              </a:rPr>
              <a:t>NN</a:t>
            </a:r>
          </a:p>
        </p:txBody>
      </p:sp>
      <p:sp>
        <p:nvSpPr>
          <p:cNvPr id="15" name="Rettangolo 14">
            <a:extLst>
              <a:ext uri="{FF2B5EF4-FFF2-40B4-BE49-F238E27FC236}">
                <a16:creationId xmlns:a16="http://schemas.microsoft.com/office/drawing/2014/main" id="{A14F91C9-4CDC-4390-8F2A-D366BB49A3EA}"/>
              </a:ext>
            </a:extLst>
          </p:cNvPr>
          <p:cNvSpPr/>
          <p:nvPr/>
        </p:nvSpPr>
        <p:spPr>
          <a:xfrm>
            <a:off x="2755500" y="2001975"/>
            <a:ext cx="782629" cy="369332"/>
          </a:xfrm>
          <a:prstGeom prst="rect">
            <a:avLst/>
          </a:prstGeom>
        </p:spPr>
        <p:txBody>
          <a:bodyPr wrap="square">
            <a:spAutoFit/>
          </a:bodyPr>
          <a:lstStyle/>
          <a:p>
            <a:r>
              <a:rPr lang="it-IT" sz="1800" dirty="0">
                <a:latin typeface="Times New Roman" panose="02020603050405020304" pitchFamily="18" charset="0"/>
                <a:cs typeface="Times New Roman" panose="02020603050405020304" pitchFamily="18" charset="0"/>
              </a:rPr>
              <a:t>VBG</a:t>
            </a:r>
          </a:p>
        </p:txBody>
      </p:sp>
      <p:sp>
        <p:nvSpPr>
          <p:cNvPr id="16" name="Rettangolo 15">
            <a:extLst>
              <a:ext uri="{FF2B5EF4-FFF2-40B4-BE49-F238E27FC236}">
                <a16:creationId xmlns:a16="http://schemas.microsoft.com/office/drawing/2014/main" id="{B047F869-50A2-4A15-82CA-4C962E00BC66}"/>
              </a:ext>
            </a:extLst>
          </p:cNvPr>
          <p:cNvSpPr/>
          <p:nvPr/>
        </p:nvSpPr>
        <p:spPr>
          <a:xfrm>
            <a:off x="4113688" y="2001975"/>
            <a:ext cx="479618" cy="369332"/>
          </a:xfrm>
          <a:prstGeom prst="rect">
            <a:avLst/>
          </a:prstGeom>
        </p:spPr>
        <p:txBody>
          <a:bodyPr wrap="square">
            <a:spAutoFit/>
          </a:bodyPr>
          <a:lstStyle/>
          <a:p>
            <a:r>
              <a:rPr lang="it-IT" sz="1800" dirty="0">
                <a:latin typeface="Times New Roman" panose="02020603050405020304" pitchFamily="18" charset="0"/>
                <a:cs typeface="Times New Roman" panose="02020603050405020304" pitchFamily="18" charset="0"/>
              </a:rPr>
              <a:t>NP</a:t>
            </a:r>
          </a:p>
        </p:txBody>
      </p:sp>
      <p:sp>
        <p:nvSpPr>
          <p:cNvPr id="17" name="Rettangolo 16">
            <a:extLst>
              <a:ext uri="{FF2B5EF4-FFF2-40B4-BE49-F238E27FC236}">
                <a16:creationId xmlns:a16="http://schemas.microsoft.com/office/drawing/2014/main" id="{1BC99D1A-EFA7-4A47-85AB-77FD2F535C25}"/>
              </a:ext>
            </a:extLst>
          </p:cNvPr>
          <p:cNvSpPr/>
          <p:nvPr/>
        </p:nvSpPr>
        <p:spPr>
          <a:xfrm>
            <a:off x="3515445" y="2528025"/>
            <a:ext cx="547905" cy="369332"/>
          </a:xfrm>
          <a:prstGeom prst="rect">
            <a:avLst/>
          </a:prstGeom>
        </p:spPr>
        <p:txBody>
          <a:bodyPr wrap="square">
            <a:spAutoFit/>
          </a:bodyPr>
          <a:lstStyle/>
          <a:p>
            <a:r>
              <a:rPr lang="it-IT" sz="1800" dirty="0">
                <a:latin typeface="Times New Roman" panose="02020603050405020304" pitchFamily="18" charset="0"/>
                <a:cs typeface="Times New Roman" panose="02020603050405020304" pitchFamily="18" charset="0"/>
              </a:rPr>
              <a:t>DT</a:t>
            </a:r>
          </a:p>
        </p:txBody>
      </p:sp>
      <p:sp>
        <p:nvSpPr>
          <p:cNvPr id="18" name="Rettangolo 17">
            <a:extLst>
              <a:ext uri="{FF2B5EF4-FFF2-40B4-BE49-F238E27FC236}">
                <a16:creationId xmlns:a16="http://schemas.microsoft.com/office/drawing/2014/main" id="{7CA34D50-138A-410D-8622-4F7152489E40}"/>
              </a:ext>
            </a:extLst>
          </p:cNvPr>
          <p:cNvSpPr/>
          <p:nvPr/>
        </p:nvSpPr>
        <p:spPr>
          <a:xfrm>
            <a:off x="4079776" y="2549841"/>
            <a:ext cx="452871" cy="369332"/>
          </a:xfrm>
          <a:prstGeom prst="rect">
            <a:avLst/>
          </a:prstGeom>
        </p:spPr>
        <p:txBody>
          <a:bodyPr wrap="square">
            <a:spAutoFit/>
          </a:bodyPr>
          <a:lstStyle/>
          <a:p>
            <a:r>
              <a:rPr lang="it-IT" sz="1800" dirty="0">
                <a:latin typeface="Times New Roman" panose="02020603050405020304" pitchFamily="18" charset="0"/>
                <a:cs typeface="Times New Roman" panose="02020603050405020304" pitchFamily="18" charset="0"/>
              </a:rPr>
              <a:t>JJ</a:t>
            </a:r>
          </a:p>
        </p:txBody>
      </p:sp>
      <p:sp>
        <p:nvSpPr>
          <p:cNvPr id="19" name="Rettangolo 18">
            <a:extLst>
              <a:ext uri="{FF2B5EF4-FFF2-40B4-BE49-F238E27FC236}">
                <a16:creationId xmlns:a16="http://schemas.microsoft.com/office/drawing/2014/main" id="{258268E6-A059-4FEA-8350-ED9D262AFC1B}"/>
              </a:ext>
            </a:extLst>
          </p:cNvPr>
          <p:cNvSpPr/>
          <p:nvPr/>
        </p:nvSpPr>
        <p:spPr>
          <a:xfrm>
            <a:off x="4641178" y="2538437"/>
            <a:ext cx="587538" cy="369332"/>
          </a:xfrm>
          <a:prstGeom prst="rect">
            <a:avLst/>
          </a:prstGeom>
        </p:spPr>
        <p:txBody>
          <a:bodyPr wrap="square">
            <a:spAutoFit/>
          </a:bodyPr>
          <a:lstStyle/>
          <a:p>
            <a:r>
              <a:rPr lang="it-IT" sz="1800" dirty="0">
                <a:latin typeface="Times New Roman" panose="02020603050405020304" pitchFamily="18" charset="0"/>
                <a:cs typeface="Times New Roman" panose="02020603050405020304" pitchFamily="18" charset="0"/>
              </a:rPr>
              <a:t>NN</a:t>
            </a:r>
          </a:p>
        </p:txBody>
      </p:sp>
      <p:cxnSp>
        <p:nvCxnSpPr>
          <p:cNvPr id="20" name="Connettore diritto 19">
            <a:extLst>
              <a:ext uri="{FF2B5EF4-FFF2-40B4-BE49-F238E27FC236}">
                <a16:creationId xmlns:a16="http://schemas.microsoft.com/office/drawing/2014/main" id="{2A7B3388-81F4-4770-822A-EF589B99F67C}"/>
              </a:ext>
            </a:extLst>
          </p:cNvPr>
          <p:cNvCxnSpPr>
            <a:cxnSpLocks/>
            <a:stCxn id="10" idx="2"/>
            <a:endCxn id="12" idx="0"/>
          </p:cNvCxnSpPr>
          <p:nvPr/>
        </p:nvCxnSpPr>
        <p:spPr>
          <a:xfrm flipH="1">
            <a:off x="1416633" y="899310"/>
            <a:ext cx="663099"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nettore diritto 20">
            <a:extLst>
              <a:ext uri="{FF2B5EF4-FFF2-40B4-BE49-F238E27FC236}">
                <a16:creationId xmlns:a16="http://schemas.microsoft.com/office/drawing/2014/main" id="{658CE48B-7EA4-4A2A-91E7-5A4C9BFA3A9E}"/>
              </a:ext>
            </a:extLst>
          </p:cNvPr>
          <p:cNvCxnSpPr>
            <a:cxnSpLocks/>
            <a:stCxn id="10" idx="2"/>
            <a:endCxn id="36" idx="0"/>
          </p:cNvCxnSpPr>
          <p:nvPr/>
        </p:nvCxnSpPr>
        <p:spPr>
          <a:xfrm>
            <a:off x="2079732" y="899310"/>
            <a:ext cx="570973"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nettore diritto 21">
            <a:extLst>
              <a:ext uri="{FF2B5EF4-FFF2-40B4-BE49-F238E27FC236}">
                <a16:creationId xmlns:a16="http://schemas.microsoft.com/office/drawing/2014/main" id="{E6C027B0-3DFF-4F8C-A77D-27E0B6FDBB7E}"/>
              </a:ext>
            </a:extLst>
          </p:cNvPr>
          <p:cNvCxnSpPr>
            <a:cxnSpLocks/>
            <a:stCxn id="12" idx="2"/>
            <a:endCxn id="13" idx="0"/>
          </p:cNvCxnSpPr>
          <p:nvPr/>
        </p:nvCxnSpPr>
        <p:spPr>
          <a:xfrm flipH="1">
            <a:off x="1072920" y="1384896"/>
            <a:ext cx="343713" cy="919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364E2E12-C4DB-4CD4-A86B-40239C6ADA79}"/>
              </a:ext>
            </a:extLst>
          </p:cNvPr>
          <p:cNvCxnSpPr>
            <a:cxnSpLocks/>
            <a:stCxn id="14" idx="0"/>
            <a:endCxn id="12" idx="2"/>
          </p:cNvCxnSpPr>
          <p:nvPr/>
        </p:nvCxnSpPr>
        <p:spPr>
          <a:xfrm flipH="1" flipV="1">
            <a:off x="1416633" y="1384896"/>
            <a:ext cx="227260"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nettore diritto 23">
            <a:extLst>
              <a:ext uri="{FF2B5EF4-FFF2-40B4-BE49-F238E27FC236}">
                <a16:creationId xmlns:a16="http://schemas.microsoft.com/office/drawing/2014/main" id="{8DD61DDE-7D13-40F6-8526-229B6CA4A291}"/>
              </a:ext>
            </a:extLst>
          </p:cNvPr>
          <p:cNvCxnSpPr>
            <a:cxnSpLocks/>
            <a:stCxn id="15" idx="0"/>
            <a:endCxn id="11" idx="2"/>
          </p:cNvCxnSpPr>
          <p:nvPr/>
        </p:nvCxnSpPr>
        <p:spPr>
          <a:xfrm flipV="1">
            <a:off x="3146815" y="1891416"/>
            <a:ext cx="431628"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nettore diritto 24">
            <a:extLst>
              <a:ext uri="{FF2B5EF4-FFF2-40B4-BE49-F238E27FC236}">
                <a16:creationId xmlns:a16="http://schemas.microsoft.com/office/drawing/2014/main" id="{90802D58-1318-4D3A-8B39-C5EB0FDD94B2}"/>
              </a:ext>
            </a:extLst>
          </p:cNvPr>
          <p:cNvCxnSpPr>
            <a:cxnSpLocks/>
            <a:stCxn id="16" idx="0"/>
            <a:endCxn id="11" idx="2"/>
          </p:cNvCxnSpPr>
          <p:nvPr/>
        </p:nvCxnSpPr>
        <p:spPr>
          <a:xfrm flipH="1" flipV="1">
            <a:off x="3578443" y="1891416"/>
            <a:ext cx="775054"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nettore diritto 25">
            <a:extLst>
              <a:ext uri="{FF2B5EF4-FFF2-40B4-BE49-F238E27FC236}">
                <a16:creationId xmlns:a16="http://schemas.microsoft.com/office/drawing/2014/main" id="{2E662DCA-D05E-41CF-9E96-88DC0687F6E5}"/>
              </a:ext>
            </a:extLst>
          </p:cNvPr>
          <p:cNvCxnSpPr>
            <a:cxnSpLocks/>
            <a:stCxn id="16" idx="2"/>
            <a:endCxn id="17" idx="0"/>
          </p:cNvCxnSpPr>
          <p:nvPr/>
        </p:nvCxnSpPr>
        <p:spPr>
          <a:xfrm flipH="1">
            <a:off x="3789398" y="2371307"/>
            <a:ext cx="564099" cy="1567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nettore diritto 26">
            <a:extLst>
              <a:ext uri="{FF2B5EF4-FFF2-40B4-BE49-F238E27FC236}">
                <a16:creationId xmlns:a16="http://schemas.microsoft.com/office/drawing/2014/main" id="{8BA49509-1276-4FD0-9C18-41974EFB5866}"/>
              </a:ext>
            </a:extLst>
          </p:cNvPr>
          <p:cNvCxnSpPr>
            <a:cxnSpLocks/>
            <a:stCxn id="16" idx="2"/>
            <a:endCxn id="18" idx="0"/>
          </p:cNvCxnSpPr>
          <p:nvPr/>
        </p:nvCxnSpPr>
        <p:spPr>
          <a:xfrm flipH="1">
            <a:off x="4306212" y="2371307"/>
            <a:ext cx="47285" cy="1785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onnettore diritto 27">
            <a:extLst>
              <a:ext uri="{FF2B5EF4-FFF2-40B4-BE49-F238E27FC236}">
                <a16:creationId xmlns:a16="http://schemas.microsoft.com/office/drawing/2014/main" id="{A2D34F73-F9B1-49A8-A3B1-E79CF4E18C32}"/>
              </a:ext>
            </a:extLst>
          </p:cNvPr>
          <p:cNvCxnSpPr>
            <a:cxnSpLocks/>
            <a:stCxn id="16" idx="2"/>
            <a:endCxn id="19" idx="0"/>
          </p:cNvCxnSpPr>
          <p:nvPr/>
        </p:nvCxnSpPr>
        <p:spPr>
          <a:xfrm>
            <a:off x="4353497" y="2371307"/>
            <a:ext cx="581450"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nettore diritto 28">
            <a:extLst>
              <a:ext uri="{FF2B5EF4-FFF2-40B4-BE49-F238E27FC236}">
                <a16:creationId xmlns:a16="http://schemas.microsoft.com/office/drawing/2014/main" id="{A608C02A-474F-480C-8FA2-FA8DDA2EF4B4}"/>
              </a:ext>
            </a:extLst>
          </p:cNvPr>
          <p:cNvCxnSpPr>
            <a:cxnSpLocks/>
            <a:stCxn id="17" idx="2"/>
            <a:endCxn id="7" idx="0"/>
          </p:cNvCxnSpPr>
          <p:nvPr/>
        </p:nvCxnSpPr>
        <p:spPr>
          <a:xfrm>
            <a:off x="3789398" y="2897357"/>
            <a:ext cx="0" cy="1444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nettore diritto 29">
            <a:extLst>
              <a:ext uri="{FF2B5EF4-FFF2-40B4-BE49-F238E27FC236}">
                <a16:creationId xmlns:a16="http://schemas.microsoft.com/office/drawing/2014/main" id="{5FA8D9FD-B288-4491-984F-6617EAC6CA95}"/>
              </a:ext>
            </a:extLst>
          </p:cNvPr>
          <p:cNvCxnSpPr>
            <a:cxnSpLocks/>
            <a:stCxn id="18" idx="2"/>
            <a:endCxn id="8" idx="0"/>
          </p:cNvCxnSpPr>
          <p:nvPr/>
        </p:nvCxnSpPr>
        <p:spPr>
          <a:xfrm>
            <a:off x="4306212" y="2919173"/>
            <a:ext cx="1" cy="1226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3E4D346B-807B-491D-A4C6-6AF1543A2612}"/>
              </a:ext>
            </a:extLst>
          </p:cNvPr>
          <p:cNvCxnSpPr>
            <a:cxnSpLocks/>
            <a:stCxn id="19" idx="2"/>
            <a:endCxn id="9" idx="0"/>
          </p:cNvCxnSpPr>
          <p:nvPr/>
        </p:nvCxnSpPr>
        <p:spPr>
          <a:xfrm>
            <a:off x="4934947" y="2907769"/>
            <a:ext cx="1"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nettore diritto 31">
            <a:extLst>
              <a:ext uri="{FF2B5EF4-FFF2-40B4-BE49-F238E27FC236}">
                <a16:creationId xmlns:a16="http://schemas.microsoft.com/office/drawing/2014/main" id="{7B032C74-C2EC-48F1-AB0F-0AE1059357CA}"/>
              </a:ext>
            </a:extLst>
          </p:cNvPr>
          <p:cNvCxnSpPr>
            <a:cxnSpLocks/>
            <a:stCxn id="15" idx="2"/>
            <a:endCxn id="6" idx="0"/>
          </p:cNvCxnSpPr>
          <p:nvPr/>
        </p:nvCxnSpPr>
        <p:spPr>
          <a:xfrm>
            <a:off x="3146815" y="2371307"/>
            <a:ext cx="0" cy="171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nettore diritto 32">
            <a:extLst>
              <a:ext uri="{FF2B5EF4-FFF2-40B4-BE49-F238E27FC236}">
                <a16:creationId xmlns:a16="http://schemas.microsoft.com/office/drawing/2014/main" id="{5C4952BB-5C1E-487A-82C3-37064B8DFF7C}"/>
              </a:ext>
            </a:extLst>
          </p:cNvPr>
          <p:cNvCxnSpPr>
            <a:cxnSpLocks/>
            <a:stCxn id="14" idx="2"/>
            <a:endCxn id="5" idx="0"/>
          </p:cNvCxnSpPr>
          <p:nvPr/>
        </p:nvCxnSpPr>
        <p:spPr>
          <a:xfrm>
            <a:off x="1643893" y="1864787"/>
            <a:ext cx="3833" cy="1794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nettore diritto 33">
            <a:extLst>
              <a:ext uri="{FF2B5EF4-FFF2-40B4-BE49-F238E27FC236}">
                <a16:creationId xmlns:a16="http://schemas.microsoft.com/office/drawing/2014/main" id="{2C024333-486D-458F-A2D9-F50ED42E4FB3}"/>
              </a:ext>
            </a:extLst>
          </p:cNvPr>
          <p:cNvCxnSpPr>
            <a:cxnSpLocks/>
            <a:stCxn id="13" idx="2"/>
            <a:endCxn id="4" idx="0"/>
          </p:cNvCxnSpPr>
          <p:nvPr/>
        </p:nvCxnSpPr>
        <p:spPr>
          <a:xfrm flipH="1">
            <a:off x="1069120" y="1846184"/>
            <a:ext cx="3800" cy="1980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ttangolo 34">
            <a:extLst>
              <a:ext uri="{FF2B5EF4-FFF2-40B4-BE49-F238E27FC236}">
                <a16:creationId xmlns:a16="http://schemas.microsoft.com/office/drawing/2014/main" id="{2454B54B-EB21-4AF7-BA80-CC77168A8E7F}"/>
              </a:ext>
            </a:extLst>
          </p:cNvPr>
          <p:cNvSpPr/>
          <p:nvPr/>
        </p:nvSpPr>
        <p:spPr>
          <a:xfrm>
            <a:off x="2175860" y="2047327"/>
            <a:ext cx="338554" cy="369332"/>
          </a:xfrm>
          <a:prstGeom prst="rect">
            <a:avLst/>
          </a:prstGeom>
        </p:spPr>
        <p:txBody>
          <a:bodyPr wrap="none">
            <a:spAutoFit/>
          </a:bodyPr>
          <a:lstStyle/>
          <a:p>
            <a:r>
              <a:rPr lang="it-IT" sz="1800" i="1" dirty="0" err="1">
                <a:latin typeface="Times New Roman" panose="02020603050405020304" pitchFamily="18" charset="0"/>
                <a:cs typeface="Times New Roman" panose="02020603050405020304" pitchFamily="18" charset="0"/>
              </a:rPr>
              <a:t>is</a:t>
            </a:r>
            <a:endParaRPr lang="it-IT" sz="1800" i="1" dirty="0">
              <a:latin typeface="Times New Roman" panose="02020603050405020304" pitchFamily="18" charset="0"/>
              <a:cs typeface="Times New Roman" panose="02020603050405020304" pitchFamily="18" charset="0"/>
            </a:endParaRPr>
          </a:p>
        </p:txBody>
      </p:sp>
      <p:sp>
        <p:nvSpPr>
          <p:cNvPr id="36" name="Rettangolo 35">
            <a:extLst>
              <a:ext uri="{FF2B5EF4-FFF2-40B4-BE49-F238E27FC236}">
                <a16:creationId xmlns:a16="http://schemas.microsoft.com/office/drawing/2014/main" id="{8BD1142E-44FA-4212-A656-35C3A84108A2}"/>
              </a:ext>
            </a:extLst>
          </p:cNvPr>
          <p:cNvSpPr/>
          <p:nvPr/>
        </p:nvSpPr>
        <p:spPr>
          <a:xfrm>
            <a:off x="2410896" y="1015564"/>
            <a:ext cx="47961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VP</a:t>
            </a:r>
          </a:p>
        </p:txBody>
      </p:sp>
      <p:sp>
        <p:nvSpPr>
          <p:cNvPr id="37" name="Rettangolo 36">
            <a:extLst>
              <a:ext uri="{FF2B5EF4-FFF2-40B4-BE49-F238E27FC236}">
                <a16:creationId xmlns:a16="http://schemas.microsoft.com/office/drawing/2014/main" id="{B0DA55C9-5616-4DFE-A5E5-3EA648FA3EAC}"/>
              </a:ext>
            </a:extLst>
          </p:cNvPr>
          <p:cNvSpPr/>
          <p:nvPr/>
        </p:nvSpPr>
        <p:spPr>
          <a:xfrm>
            <a:off x="2021971" y="1495455"/>
            <a:ext cx="646331"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VBZ</a:t>
            </a:r>
          </a:p>
        </p:txBody>
      </p:sp>
      <p:cxnSp>
        <p:nvCxnSpPr>
          <p:cNvPr id="38" name="Connettore diritto 37">
            <a:extLst>
              <a:ext uri="{FF2B5EF4-FFF2-40B4-BE49-F238E27FC236}">
                <a16:creationId xmlns:a16="http://schemas.microsoft.com/office/drawing/2014/main" id="{9A6792B6-0D4A-45D6-A7AA-68EE759B98DA}"/>
              </a:ext>
            </a:extLst>
          </p:cNvPr>
          <p:cNvCxnSpPr>
            <a:cxnSpLocks/>
            <a:stCxn id="37" idx="0"/>
            <a:endCxn id="36" idx="2"/>
          </p:cNvCxnSpPr>
          <p:nvPr/>
        </p:nvCxnSpPr>
        <p:spPr>
          <a:xfrm flipV="1">
            <a:off x="2345137" y="1384896"/>
            <a:ext cx="305568"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nettore diritto 38">
            <a:extLst>
              <a:ext uri="{FF2B5EF4-FFF2-40B4-BE49-F238E27FC236}">
                <a16:creationId xmlns:a16="http://schemas.microsoft.com/office/drawing/2014/main" id="{5D0DD533-6803-4113-A0A6-DFF096C38FCA}"/>
              </a:ext>
            </a:extLst>
          </p:cNvPr>
          <p:cNvCxnSpPr>
            <a:cxnSpLocks/>
            <a:stCxn id="11" idx="0"/>
            <a:endCxn id="36" idx="2"/>
          </p:cNvCxnSpPr>
          <p:nvPr/>
        </p:nvCxnSpPr>
        <p:spPr>
          <a:xfrm flipH="1" flipV="1">
            <a:off x="2650705" y="1384896"/>
            <a:ext cx="927738" cy="1371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nettore diritto 39">
            <a:extLst>
              <a:ext uri="{FF2B5EF4-FFF2-40B4-BE49-F238E27FC236}">
                <a16:creationId xmlns:a16="http://schemas.microsoft.com/office/drawing/2014/main" id="{44A103FC-DF3F-4778-904E-C6B605643066}"/>
              </a:ext>
            </a:extLst>
          </p:cNvPr>
          <p:cNvCxnSpPr>
            <a:cxnSpLocks/>
            <a:stCxn id="37" idx="2"/>
            <a:endCxn id="35" idx="0"/>
          </p:cNvCxnSpPr>
          <p:nvPr/>
        </p:nvCxnSpPr>
        <p:spPr>
          <a:xfrm>
            <a:off x="2345137" y="1864787"/>
            <a:ext cx="0" cy="1825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ttangolo 40">
            <a:extLst>
              <a:ext uri="{FF2B5EF4-FFF2-40B4-BE49-F238E27FC236}">
                <a16:creationId xmlns:a16="http://schemas.microsoft.com/office/drawing/2014/main" id="{E9F586A9-8DD5-46D0-AAA8-73080AEC8CE8}"/>
              </a:ext>
            </a:extLst>
          </p:cNvPr>
          <p:cNvSpPr/>
          <p:nvPr/>
        </p:nvSpPr>
        <p:spPr>
          <a:xfrm>
            <a:off x="6190356" y="1453490"/>
            <a:ext cx="2232248" cy="1750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Machine Learning </a:t>
            </a:r>
          </a:p>
          <a:p>
            <a:pPr algn="ctr"/>
            <a:r>
              <a:rPr lang="it-IT" dirty="0"/>
              <a:t>Model</a:t>
            </a:r>
          </a:p>
        </p:txBody>
      </p:sp>
      <mc:AlternateContent xmlns:mc="http://schemas.openxmlformats.org/markup-compatibility/2006" xmlns:p14="http://schemas.microsoft.com/office/powerpoint/2010/main">
        <mc:Choice Requires="p14">
          <p:contentPart p14:bwMode="auto" r:id="rId2">
            <p14:nvContentPartPr>
              <p14:cNvPr id="43" name="Input penna 42">
                <a:extLst>
                  <a:ext uri="{FF2B5EF4-FFF2-40B4-BE49-F238E27FC236}">
                    <a16:creationId xmlns:a16="http://schemas.microsoft.com/office/drawing/2014/main" id="{9139B620-E10B-4038-81AB-56B7F437A915}"/>
                  </a:ext>
                </a:extLst>
              </p14:cNvPr>
              <p14:cNvContentPartPr/>
              <p14:nvPr/>
            </p14:nvContentPartPr>
            <p14:xfrm>
              <a:off x="8620301" y="2189476"/>
              <a:ext cx="7560" cy="10800"/>
            </p14:xfrm>
          </p:contentPart>
        </mc:Choice>
        <mc:Fallback xmlns="">
          <p:pic>
            <p:nvPicPr>
              <p:cNvPr id="43" name="Input penna 42">
                <a:extLst>
                  <a:ext uri="{FF2B5EF4-FFF2-40B4-BE49-F238E27FC236}">
                    <a16:creationId xmlns:a16="http://schemas.microsoft.com/office/drawing/2014/main" id="{9139B620-E10B-4038-81AB-56B7F437A915}"/>
                  </a:ext>
                </a:extLst>
              </p:cNvPr>
              <p:cNvPicPr/>
              <p:nvPr/>
            </p:nvPicPr>
            <p:blipFill>
              <a:blip r:embed="rId3"/>
              <a:stretch>
                <a:fillRect/>
              </a:stretch>
            </p:blipFill>
            <p:spPr>
              <a:xfrm>
                <a:off x="8615981" y="2185156"/>
                <a:ext cx="16200" cy="19440"/>
              </a:xfrm>
              <a:prstGeom prst="rect">
                <a:avLst/>
              </a:prstGeom>
            </p:spPr>
          </p:pic>
        </mc:Fallback>
      </mc:AlternateContent>
      <p:grpSp>
        <p:nvGrpSpPr>
          <p:cNvPr id="47" name="Gruppo 46">
            <a:extLst>
              <a:ext uri="{FF2B5EF4-FFF2-40B4-BE49-F238E27FC236}">
                <a16:creationId xmlns:a16="http://schemas.microsoft.com/office/drawing/2014/main" id="{41A6A742-48B8-469F-A779-D027BC78AEAC}"/>
              </a:ext>
            </a:extLst>
          </p:cNvPr>
          <p:cNvGrpSpPr/>
          <p:nvPr/>
        </p:nvGrpSpPr>
        <p:grpSpPr>
          <a:xfrm>
            <a:off x="5189861" y="1933156"/>
            <a:ext cx="872640" cy="315000"/>
            <a:chOff x="5189861" y="1933156"/>
            <a:chExt cx="872640" cy="315000"/>
          </a:xfrm>
        </p:grpSpPr>
        <mc:AlternateContent xmlns:mc="http://schemas.openxmlformats.org/markup-compatibility/2006" xmlns:p14="http://schemas.microsoft.com/office/powerpoint/2010/main">
          <mc:Choice Requires="p14">
            <p:contentPart p14:bwMode="auto" r:id="rId4">
              <p14:nvContentPartPr>
                <p14:cNvPr id="45" name="Input penna 44">
                  <a:extLst>
                    <a:ext uri="{FF2B5EF4-FFF2-40B4-BE49-F238E27FC236}">
                      <a16:creationId xmlns:a16="http://schemas.microsoft.com/office/drawing/2014/main" id="{B52D378D-7553-4E15-A4DE-4848D5CAD8BE}"/>
                    </a:ext>
                  </a:extLst>
                </p14:cNvPr>
                <p14:cNvContentPartPr/>
                <p14:nvPr/>
              </p14:nvContentPartPr>
              <p14:xfrm>
                <a:off x="5189861" y="2068516"/>
                <a:ext cx="804960" cy="58680"/>
              </p14:xfrm>
            </p:contentPart>
          </mc:Choice>
          <mc:Fallback xmlns="">
            <p:pic>
              <p:nvPicPr>
                <p:cNvPr id="45" name="Input penna 44">
                  <a:extLst>
                    <a:ext uri="{FF2B5EF4-FFF2-40B4-BE49-F238E27FC236}">
                      <a16:creationId xmlns:a16="http://schemas.microsoft.com/office/drawing/2014/main" id="{B52D378D-7553-4E15-A4DE-4848D5CAD8BE}"/>
                    </a:ext>
                  </a:extLst>
                </p:cNvPr>
                <p:cNvPicPr/>
                <p:nvPr/>
              </p:nvPicPr>
              <p:blipFill>
                <a:blip r:embed="rId5"/>
                <a:stretch>
                  <a:fillRect/>
                </a:stretch>
              </p:blipFill>
              <p:spPr>
                <a:xfrm>
                  <a:off x="5154221" y="2032876"/>
                  <a:ext cx="87660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6" name="Input penna 45">
                  <a:extLst>
                    <a:ext uri="{FF2B5EF4-FFF2-40B4-BE49-F238E27FC236}">
                      <a16:creationId xmlns:a16="http://schemas.microsoft.com/office/drawing/2014/main" id="{2F7CC846-8E0B-4F7B-AC04-2C64C456FEF0}"/>
                    </a:ext>
                  </a:extLst>
                </p14:cNvPr>
                <p14:cNvContentPartPr/>
                <p14:nvPr/>
              </p14:nvContentPartPr>
              <p14:xfrm>
                <a:off x="5793221" y="1933156"/>
                <a:ext cx="269280" cy="315000"/>
              </p14:xfrm>
            </p:contentPart>
          </mc:Choice>
          <mc:Fallback xmlns="">
            <p:pic>
              <p:nvPicPr>
                <p:cNvPr id="46" name="Input penna 45">
                  <a:extLst>
                    <a:ext uri="{FF2B5EF4-FFF2-40B4-BE49-F238E27FC236}">
                      <a16:creationId xmlns:a16="http://schemas.microsoft.com/office/drawing/2014/main" id="{2F7CC846-8E0B-4F7B-AC04-2C64C456FEF0}"/>
                    </a:ext>
                  </a:extLst>
                </p:cNvPr>
                <p:cNvPicPr/>
                <p:nvPr/>
              </p:nvPicPr>
              <p:blipFill>
                <a:blip r:embed="rId7"/>
                <a:stretch>
                  <a:fillRect/>
                </a:stretch>
              </p:blipFill>
              <p:spPr>
                <a:xfrm>
                  <a:off x="5757221" y="1897516"/>
                  <a:ext cx="340920" cy="386640"/>
                </a:xfrm>
                <a:prstGeom prst="rect">
                  <a:avLst/>
                </a:prstGeom>
              </p:spPr>
            </p:pic>
          </mc:Fallback>
        </mc:AlternateContent>
      </p:grpSp>
      <p:grpSp>
        <p:nvGrpSpPr>
          <p:cNvPr id="50" name="Gruppo 49">
            <a:extLst>
              <a:ext uri="{FF2B5EF4-FFF2-40B4-BE49-F238E27FC236}">
                <a16:creationId xmlns:a16="http://schemas.microsoft.com/office/drawing/2014/main" id="{3369964E-9617-49FF-AB62-E911CC8B9786}"/>
              </a:ext>
            </a:extLst>
          </p:cNvPr>
          <p:cNvGrpSpPr/>
          <p:nvPr/>
        </p:nvGrpSpPr>
        <p:grpSpPr>
          <a:xfrm>
            <a:off x="8496821" y="2054116"/>
            <a:ext cx="866880" cy="203400"/>
            <a:chOff x="8496821" y="2054116"/>
            <a:chExt cx="866880" cy="203400"/>
          </a:xfrm>
        </p:grpSpPr>
        <mc:AlternateContent xmlns:mc="http://schemas.openxmlformats.org/markup-compatibility/2006" xmlns:p14="http://schemas.microsoft.com/office/powerpoint/2010/main">
          <mc:Choice Requires="p14">
            <p:contentPart p14:bwMode="auto" r:id="rId8">
              <p14:nvContentPartPr>
                <p14:cNvPr id="48" name="Input penna 47">
                  <a:extLst>
                    <a:ext uri="{FF2B5EF4-FFF2-40B4-BE49-F238E27FC236}">
                      <a16:creationId xmlns:a16="http://schemas.microsoft.com/office/drawing/2014/main" id="{7AC7FA53-DB0C-4885-B6A2-C52CFE135BE6}"/>
                    </a:ext>
                  </a:extLst>
                </p14:cNvPr>
                <p14:cNvContentPartPr/>
                <p14:nvPr/>
              </p14:nvContentPartPr>
              <p14:xfrm>
                <a:off x="8496821" y="2160676"/>
                <a:ext cx="740880" cy="46080"/>
              </p14:xfrm>
            </p:contentPart>
          </mc:Choice>
          <mc:Fallback xmlns="">
            <p:pic>
              <p:nvPicPr>
                <p:cNvPr id="48" name="Input penna 47">
                  <a:extLst>
                    <a:ext uri="{FF2B5EF4-FFF2-40B4-BE49-F238E27FC236}">
                      <a16:creationId xmlns:a16="http://schemas.microsoft.com/office/drawing/2014/main" id="{7AC7FA53-DB0C-4885-B6A2-C52CFE135BE6}"/>
                    </a:ext>
                  </a:extLst>
                </p:cNvPr>
                <p:cNvPicPr/>
                <p:nvPr/>
              </p:nvPicPr>
              <p:blipFill>
                <a:blip r:embed="rId9"/>
                <a:stretch>
                  <a:fillRect/>
                </a:stretch>
              </p:blipFill>
              <p:spPr>
                <a:xfrm>
                  <a:off x="8461181" y="2124676"/>
                  <a:ext cx="81252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9" name="Input penna 48">
                  <a:extLst>
                    <a:ext uri="{FF2B5EF4-FFF2-40B4-BE49-F238E27FC236}">
                      <a16:creationId xmlns:a16="http://schemas.microsoft.com/office/drawing/2014/main" id="{272C0B0D-0A80-473A-865B-FE30F473E4C6}"/>
                    </a:ext>
                  </a:extLst>
                </p14:cNvPr>
                <p14:cNvContentPartPr/>
                <p14:nvPr/>
              </p14:nvContentPartPr>
              <p14:xfrm>
                <a:off x="9069941" y="2054116"/>
                <a:ext cx="293760" cy="203400"/>
              </p14:xfrm>
            </p:contentPart>
          </mc:Choice>
          <mc:Fallback xmlns="">
            <p:pic>
              <p:nvPicPr>
                <p:cNvPr id="49" name="Input penna 48">
                  <a:extLst>
                    <a:ext uri="{FF2B5EF4-FFF2-40B4-BE49-F238E27FC236}">
                      <a16:creationId xmlns:a16="http://schemas.microsoft.com/office/drawing/2014/main" id="{272C0B0D-0A80-473A-865B-FE30F473E4C6}"/>
                    </a:ext>
                  </a:extLst>
                </p:cNvPr>
                <p:cNvPicPr/>
                <p:nvPr/>
              </p:nvPicPr>
              <p:blipFill>
                <a:blip r:embed="rId11"/>
                <a:stretch>
                  <a:fillRect/>
                </a:stretch>
              </p:blipFill>
              <p:spPr>
                <a:xfrm>
                  <a:off x="9033941" y="2018476"/>
                  <a:ext cx="365400" cy="275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
            <p14:nvContentPartPr>
              <p14:cNvPr id="51" name="Input penna 50">
                <a:extLst>
                  <a:ext uri="{FF2B5EF4-FFF2-40B4-BE49-F238E27FC236}">
                    <a16:creationId xmlns:a16="http://schemas.microsoft.com/office/drawing/2014/main" id="{93E9BB40-163C-4113-A878-4956C0D2302F}"/>
                  </a:ext>
                </a:extLst>
              </p14:cNvPr>
              <p14:cNvContentPartPr/>
              <p14:nvPr/>
            </p14:nvContentPartPr>
            <p14:xfrm>
              <a:off x="9800021" y="1932796"/>
              <a:ext cx="370440" cy="631440"/>
            </p14:xfrm>
          </p:contentPart>
        </mc:Choice>
        <mc:Fallback xmlns="">
          <p:pic>
            <p:nvPicPr>
              <p:cNvPr id="51" name="Input penna 50">
                <a:extLst>
                  <a:ext uri="{FF2B5EF4-FFF2-40B4-BE49-F238E27FC236}">
                    <a16:creationId xmlns:a16="http://schemas.microsoft.com/office/drawing/2014/main" id="{93E9BB40-163C-4113-A878-4956C0D2302F}"/>
                  </a:ext>
                </a:extLst>
              </p:cNvPr>
              <p:cNvPicPr/>
              <p:nvPr/>
            </p:nvPicPr>
            <p:blipFill>
              <a:blip r:embed="rId13"/>
              <a:stretch>
                <a:fillRect/>
              </a:stretch>
            </p:blipFill>
            <p:spPr>
              <a:xfrm>
                <a:off x="9764381" y="1897156"/>
                <a:ext cx="442080" cy="703080"/>
              </a:xfrm>
              <a:prstGeom prst="rect">
                <a:avLst/>
              </a:prstGeom>
            </p:spPr>
          </p:pic>
        </mc:Fallback>
      </mc:AlternateContent>
      <p:grpSp>
        <p:nvGrpSpPr>
          <p:cNvPr id="57" name="Gruppo 56">
            <a:extLst>
              <a:ext uri="{FF2B5EF4-FFF2-40B4-BE49-F238E27FC236}">
                <a16:creationId xmlns:a16="http://schemas.microsoft.com/office/drawing/2014/main" id="{4E561D90-6905-49EF-ACDE-5997DF82D670}"/>
              </a:ext>
            </a:extLst>
          </p:cNvPr>
          <p:cNvGrpSpPr/>
          <p:nvPr/>
        </p:nvGrpSpPr>
        <p:grpSpPr>
          <a:xfrm>
            <a:off x="5215781" y="1133236"/>
            <a:ext cx="506160" cy="444960"/>
            <a:chOff x="5215781" y="1133236"/>
            <a:chExt cx="506160" cy="444960"/>
          </a:xfrm>
        </p:grpSpPr>
        <mc:AlternateContent xmlns:mc="http://schemas.openxmlformats.org/markup-compatibility/2006" xmlns:p14="http://schemas.microsoft.com/office/powerpoint/2010/main">
          <mc:Choice Requires="p14">
            <p:contentPart p14:bwMode="auto" r:id="rId14">
              <p14:nvContentPartPr>
                <p14:cNvPr id="52" name="Input penna 51">
                  <a:extLst>
                    <a:ext uri="{FF2B5EF4-FFF2-40B4-BE49-F238E27FC236}">
                      <a16:creationId xmlns:a16="http://schemas.microsoft.com/office/drawing/2014/main" id="{BC97D962-E073-4E59-AAB7-D8F79490AEE1}"/>
                    </a:ext>
                  </a:extLst>
                </p14:cNvPr>
                <p14:cNvContentPartPr/>
                <p14:nvPr/>
              </p14:nvContentPartPr>
              <p14:xfrm>
                <a:off x="5215781" y="1184356"/>
                <a:ext cx="307800" cy="393840"/>
              </p14:xfrm>
            </p:contentPart>
          </mc:Choice>
          <mc:Fallback xmlns="">
            <p:pic>
              <p:nvPicPr>
                <p:cNvPr id="52" name="Input penna 51">
                  <a:extLst>
                    <a:ext uri="{FF2B5EF4-FFF2-40B4-BE49-F238E27FC236}">
                      <a16:creationId xmlns:a16="http://schemas.microsoft.com/office/drawing/2014/main" id="{BC97D962-E073-4E59-AAB7-D8F79490AEE1}"/>
                    </a:ext>
                  </a:extLst>
                </p:cNvPr>
                <p:cNvPicPr/>
                <p:nvPr/>
              </p:nvPicPr>
              <p:blipFill>
                <a:blip r:embed="rId15"/>
                <a:stretch>
                  <a:fillRect/>
                </a:stretch>
              </p:blipFill>
              <p:spPr>
                <a:xfrm>
                  <a:off x="5179781" y="1148356"/>
                  <a:ext cx="379440" cy="465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4" name="Input penna 53">
                  <a:extLst>
                    <a:ext uri="{FF2B5EF4-FFF2-40B4-BE49-F238E27FC236}">
                      <a16:creationId xmlns:a16="http://schemas.microsoft.com/office/drawing/2014/main" id="{937E1818-AF38-471E-871C-D3F27A774BDD}"/>
                    </a:ext>
                  </a:extLst>
                </p14:cNvPr>
                <p14:cNvContentPartPr/>
                <p14:nvPr/>
              </p14:nvContentPartPr>
              <p14:xfrm>
                <a:off x="5589821" y="1133236"/>
                <a:ext cx="132120" cy="418680"/>
              </p14:xfrm>
            </p:contentPart>
          </mc:Choice>
          <mc:Fallback xmlns="">
            <p:pic>
              <p:nvPicPr>
                <p:cNvPr id="54" name="Input penna 53">
                  <a:extLst>
                    <a:ext uri="{FF2B5EF4-FFF2-40B4-BE49-F238E27FC236}">
                      <a16:creationId xmlns:a16="http://schemas.microsoft.com/office/drawing/2014/main" id="{937E1818-AF38-471E-871C-D3F27A774BDD}"/>
                    </a:ext>
                  </a:extLst>
                </p:cNvPr>
                <p:cNvPicPr/>
                <p:nvPr/>
              </p:nvPicPr>
              <p:blipFill>
                <a:blip r:embed="rId17"/>
                <a:stretch>
                  <a:fillRect/>
                </a:stretch>
              </p:blipFill>
              <p:spPr>
                <a:xfrm>
                  <a:off x="5553821" y="1097596"/>
                  <a:ext cx="203760" cy="490320"/>
                </a:xfrm>
                <a:prstGeom prst="rect">
                  <a:avLst/>
                </a:prstGeom>
              </p:spPr>
            </p:pic>
          </mc:Fallback>
        </mc:AlternateContent>
      </p:grpSp>
      <p:grpSp>
        <p:nvGrpSpPr>
          <p:cNvPr id="56" name="Gruppo 55">
            <a:extLst>
              <a:ext uri="{FF2B5EF4-FFF2-40B4-BE49-F238E27FC236}">
                <a16:creationId xmlns:a16="http://schemas.microsoft.com/office/drawing/2014/main" id="{37639F71-0795-44A8-BB63-4F53B45ECD41}"/>
              </a:ext>
            </a:extLst>
          </p:cNvPr>
          <p:cNvGrpSpPr/>
          <p:nvPr/>
        </p:nvGrpSpPr>
        <p:grpSpPr>
          <a:xfrm>
            <a:off x="5315861" y="1774756"/>
            <a:ext cx="272520" cy="46800"/>
            <a:chOff x="5315861" y="1774756"/>
            <a:chExt cx="272520" cy="46800"/>
          </a:xfrm>
        </p:grpSpPr>
        <mc:AlternateContent xmlns:mc="http://schemas.openxmlformats.org/markup-compatibility/2006" xmlns:p14="http://schemas.microsoft.com/office/powerpoint/2010/main">
          <mc:Choice Requires="p14">
            <p:contentPart p14:bwMode="auto" r:id="rId18">
              <p14:nvContentPartPr>
                <p14:cNvPr id="53" name="Input penna 52">
                  <a:extLst>
                    <a:ext uri="{FF2B5EF4-FFF2-40B4-BE49-F238E27FC236}">
                      <a16:creationId xmlns:a16="http://schemas.microsoft.com/office/drawing/2014/main" id="{256BC2C1-5E01-44E2-8F58-D46F75634F27}"/>
                    </a:ext>
                  </a:extLst>
                </p14:cNvPr>
                <p14:cNvContentPartPr/>
                <p14:nvPr/>
              </p14:nvContentPartPr>
              <p14:xfrm>
                <a:off x="5315861" y="1776916"/>
                <a:ext cx="33840" cy="24120"/>
              </p14:xfrm>
            </p:contentPart>
          </mc:Choice>
          <mc:Fallback xmlns="">
            <p:pic>
              <p:nvPicPr>
                <p:cNvPr id="53" name="Input penna 52">
                  <a:extLst>
                    <a:ext uri="{FF2B5EF4-FFF2-40B4-BE49-F238E27FC236}">
                      <a16:creationId xmlns:a16="http://schemas.microsoft.com/office/drawing/2014/main" id="{256BC2C1-5E01-44E2-8F58-D46F75634F27}"/>
                    </a:ext>
                  </a:extLst>
                </p:cNvPr>
                <p:cNvPicPr/>
                <p:nvPr/>
              </p:nvPicPr>
              <p:blipFill>
                <a:blip r:embed="rId19"/>
                <a:stretch>
                  <a:fillRect/>
                </a:stretch>
              </p:blipFill>
              <p:spPr>
                <a:xfrm>
                  <a:off x="5280221" y="1740916"/>
                  <a:ext cx="10548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5" name="Input penna 54">
                  <a:extLst>
                    <a:ext uri="{FF2B5EF4-FFF2-40B4-BE49-F238E27FC236}">
                      <a16:creationId xmlns:a16="http://schemas.microsoft.com/office/drawing/2014/main" id="{7D4A81B8-CCB8-457A-8F76-96047BD9D246}"/>
                    </a:ext>
                  </a:extLst>
                </p14:cNvPr>
                <p14:cNvContentPartPr/>
                <p14:nvPr/>
              </p14:nvContentPartPr>
              <p14:xfrm>
                <a:off x="5558861" y="1774756"/>
                <a:ext cx="29520" cy="46800"/>
              </p14:xfrm>
            </p:contentPart>
          </mc:Choice>
          <mc:Fallback xmlns="">
            <p:pic>
              <p:nvPicPr>
                <p:cNvPr id="55" name="Input penna 54">
                  <a:extLst>
                    <a:ext uri="{FF2B5EF4-FFF2-40B4-BE49-F238E27FC236}">
                      <a16:creationId xmlns:a16="http://schemas.microsoft.com/office/drawing/2014/main" id="{7D4A81B8-CCB8-457A-8F76-96047BD9D246}"/>
                    </a:ext>
                  </a:extLst>
                </p:cNvPr>
                <p:cNvPicPr/>
                <p:nvPr/>
              </p:nvPicPr>
              <p:blipFill>
                <a:blip r:embed="rId21"/>
                <a:stretch>
                  <a:fillRect/>
                </a:stretch>
              </p:blipFill>
              <p:spPr>
                <a:xfrm>
                  <a:off x="5523221" y="1738756"/>
                  <a:ext cx="101160" cy="118440"/>
                </a:xfrm>
                <a:prstGeom prst="rect">
                  <a:avLst/>
                </a:prstGeom>
              </p:spPr>
            </p:pic>
          </mc:Fallback>
        </mc:AlternateContent>
      </p:grpSp>
    </p:spTree>
    <p:extLst>
      <p:ext uri="{BB962C8B-B14F-4D97-AF65-F5344CB8AC3E}">
        <p14:creationId xmlns:p14="http://schemas.microsoft.com/office/powerpoint/2010/main" val="281846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0"/>
                                        </p:tgtEl>
                                        <p:attrNameLst>
                                          <p:attrName>style.visibility</p:attrName>
                                        </p:attrNameLst>
                                      </p:cBhvr>
                                      <p:to>
                                        <p:strVal val="visible"/>
                                      </p:to>
                                    </p:set>
                                  </p:childTnLst>
                                </p:cTn>
                              </p:par>
                            </p:childTnLst>
                          </p:cTn>
                        </p:par>
                        <p:par>
                          <p:cTn id="79" fill="hold">
                            <p:stCondLst>
                              <p:cond delay="0"/>
                            </p:stCondLst>
                            <p:childTnLst>
                              <p:par>
                                <p:cTn id="80" presetID="63" presetClass="entr" presetSubtype="0" fill="hold" nodeType="afterEffect">
                                  <p:stCondLst>
                                    <p:cond delay="0"/>
                                  </p:stCondLst>
                                  <p:childTnLst>
                                    <p:set>
                                      <p:cBhvr>
                                        <p:cTn id="81" dur="1" fill="hold">
                                          <p:stCondLst>
                                            <p:cond delay="0"/>
                                          </p:stCondLst>
                                        </p:cTn>
                                        <p:tgtEl>
                                          <p:spTgt spid="47"/>
                                        </p:tgtEl>
                                        <p:attrNameLst>
                                          <p:attrName>style.visibility</p:attrName>
                                        </p:attrNameLst>
                                      </p:cBhvr>
                                      <p:to>
                                        <p:strVal val="visible"/>
                                      </p:to>
                                    </p:set>
                                    <p:anim calcmode="lin" valueType="num">
                                      <p:cBhvr>
                                        <p:cTn id="82" dur="2000" fill="hold"/>
                                        <p:tgtEl>
                                          <p:spTgt spid="47"/>
                                        </p:tgtEl>
                                        <p:attrNameLst>
                                          <p:attrName>drawProgress</p:attrName>
                                        </p:attrNameLst>
                                      </p:cBhvr>
                                      <p:tavLst>
                                        <p:tav tm="0">
                                          <p:val>
                                            <p:fltVal val="0"/>
                                          </p:val>
                                        </p:tav>
                                        <p:tav tm="100000">
                                          <p:val>
                                            <p:fltVal val="1"/>
                                          </p:val>
                                        </p:tav>
                                      </p:tavLst>
                                    </p:anim>
                                  </p:childTnLst>
                                </p:cTn>
                              </p:par>
                            </p:childTnLst>
                          </p:cTn>
                        </p:par>
                        <p:par>
                          <p:cTn id="83" fill="hold">
                            <p:stCondLst>
                              <p:cond delay="2000"/>
                            </p:stCondLst>
                            <p:childTnLst>
                              <p:par>
                                <p:cTn id="84" presetID="63" presetClass="entr" presetSubtype="0" fill="hold" nodeType="afterEffect">
                                  <p:stCondLst>
                                    <p:cond delay="0"/>
                                  </p:stCondLst>
                                  <p:childTnLst>
                                    <p:set>
                                      <p:cBhvr>
                                        <p:cTn id="85" dur="1" fill="hold">
                                          <p:stCondLst>
                                            <p:cond delay="0"/>
                                          </p:stCondLst>
                                        </p:cTn>
                                        <p:tgtEl>
                                          <p:spTgt spid="57"/>
                                        </p:tgtEl>
                                        <p:attrNameLst>
                                          <p:attrName>style.visibility</p:attrName>
                                        </p:attrNameLst>
                                      </p:cBhvr>
                                      <p:to>
                                        <p:strVal val="visible"/>
                                      </p:to>
                                    </p:set>
                                    <p:anim calcmode="lin" valueType="num">
                                      <p:cBhvr>
                                        <p:cTn id="86" dur="2000" fill="hold"/>
                                        <p:tgtEl>
                                          <p:spTgt spid="57"/>
                                        </p:tgtEl>
                                        <p:attrNameLst>
                                          <p:attrName>drawProgress</p:attrName>
                                        </p:attrNameLst>
                                      </p:cBhvr>
                                      <p:tavLst>
                                        <p:tav tm="0">
                                          <p:val>
                                            <p:fltVal val="0"/>
                                          </p:val>
                                        </p:tav>
                                        <p:tav tm="100000">
                                          <p:val>
                                            <p:fltVal val="1"/>
                                          </p:val>
                                        </p:tav>
                                      </p:tavLst>
                                    </p:anim>
                                  </p:childTnLst>
                                </p:cTn>
                              </p:par>
                              <p:par>
                                <p:cTn id="87" presetID="63" presetClass="entr" presetSubtype="0" fill="hold" nodeType="withEffect">
                                  <p:stCondLst>
                                    <p:cond delay="0"/>
                                  </p:stCondLst>
                                  <p:childTnLst>
                                    <p:set>
                                      <p:cBhvr>
                                        <p:cTn id="88" dur="1" fill="hold">
                                          <p:stCondLst>
                                            <p:cond delay="0"/>
                                          </p:stCondLst>
                                        </p:cTn>
                                        <p:tgtEl>
                                          <p:spTgt spid="56"/>
                                        </p:tgtEl>
                                        <p:attrNameLst>
                                          <p:attrName>style.visibility</p:attrName>
                                        </p:attrNameLst>
                                      </p:cBhvr>
                                      <p:to>
                                        <p:strVal val="visible"/>
                                      </p:to>
                                    </p:set>
                                    <p:anim calcmode="lin" valueType="num">
                                      <p:cBhvr>
                                        <p:cTn id="89" dur="2000" fill="hold"/>
                                        <p:tgtEl>
                                          <p:spTgt spid="56"/>
                                        </p:tgtEl>
                                        <p:attrNameLst>
                                          <p:attrName>drawProgress</p:attrName>
                                        </p:attrNameLst>
                                      </p:cBhvr>
                                      <p:tavLst>
                                        <p:tav tm="0">
                                          <p:val>
                                            <p:fltVal val="0"/>
                                          </p:val>
                                        </p:tav>
                                        <p:tav tm="100000">
                                          <p:val>
                                            <p:fltVal val="1"/>
                                          </p:val>
                                        </p:tav>
                                      </p:tavLst>
                                    </p:anim>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2">
                                            <p:txEl>
                                              <p:pRg st="4" end="4"/>
                                            </p:txEl>
                                          </p:spTgt>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2">
                                            <p:txEl>
                                              <p:pRg st="5" end="5"/>
                                            </p:txEl>
                                          </p:spTgt>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35" grpId="0"/>
      <p:bldP spid="36" grpId="0"/>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a:extLst>
              <a:ext uri="{FF2B5EF4-FFF2-40B4-BE49-F238E27FC236}">
                <a16:creationId xmlns:a16="http://schemas.microsoft.com/office/drawing/2014/main" id="{2EFDA08B-68EB-432F-BEA2-EA8EE762040E}"/>
              </a:ext>
            </a:extLst>
          </p:cNvPr>
          <p:cNvSpPr txBox="1"/>
          <p:nvPr/>
        </p:nvSpPr>
        <p:spPr>
          <a:xfrm>
            <a:off x="1844702" y="3979687"/>
            <a:ext cx="92258" cy="33342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1500"/>
            </a:lvl1pPr>
          </a:lstStyle>
          <a:p>
            <a:pPr algn="ctr"/>
            <a:endParaRPr/>
          </a:p>
        </p:txBody>
      </p:sp>
      <p:grpSp>
        <p:nvGrpSpPr>
          <p:cNvPr id="6" name="Group">
            <a:extLst>
              <a:ext uri="{FF2B5EF4-FFF2-40B4-BE49-F238E27FC236}">
                <a16:creationId xmlns:a16="http://schemas.microsoft.com/office/drawing/2014/main" id="{C6FEDC4D-49CA-4B24-BA1B-9E9049795834}"/>
              </a:ext>
            </a:extLst>
          </p:cNvPr>
          <p:cNvGrpSpPr/>
          <p:nvPr/>
        </p:nvGrpSpPr>
        <p:grpSpPr>
          <a:xfrm>
            <a:off x="4579641" y="1393403"/>
            <a:ext cx="2185856" cy="294639"/>
            <a:chOff x="0" y="0"/>
            <a:chExt cx="2888618" cy="416254"/>
          </a:xfrm>
        </p:grpSpPr>
        <p:sp>
          <p:nvSpPr>
            <p:cNvPr id="7" name="Circle">
              <a:extLst>
                <a:ext uri="{FF2B5EF4-FFF2-40B4-BE49-F238E27FC236}">
                  <a16:creationId xmlns:a16="http://schemas.microsoft.com/office/drawing/2014/main" id="{383073B9-D1E3-4717-B262-D04D00A81DE7}"/>
                </a:ext>
              </a:extLst>
            </p:cNvPr>
            <p:cNvSpPr/>
            <p:nvPr/>
          </p:nvSpPr>
          <p:spPr>
            <a:xfrm>
              <a:off x="0" y="0"/>
              <a:ext cx="416255" cy="416255"/>
            </a:xfrm>
            <a:prstGeom prst="ellipse">
              <a:avLst/>
            </a:prstGeom>
            <a:solidFill>
              <a:srgbClr val="FFFFFF"/>
            </a:solidFill>
            <a:ln w="254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8" name="Circle">
              <a:extLst>
                <a:ext uri="{FF2B5EF4-FFF2-40B4-BE49-F238E27FC236}">
                  <a16:creationId xmlns:a16="http://schemas.microsoft.com/office/drawing/2014/main" id="{DFCB0668-6581-40A6-925F-E9AE6F5D5427}"/>
                </a:ext>
              </a:extLst>
            </p:cNvPr>
            <p:cNvSpPr/>
            <p:nvPr/>
          </p:nvSpPr>
          <p:spPr>
            <a:xfrm>
              <a:off x="613077" y="0"/>
              <a:ext cx="416255" cy="416255"/>
            </a:xfrm>
            <a:prstGeom prst="ellipse">
              <a:avLst/>
            </a:prstGeom>
            <a:solidFill>
              <a:srgbClr val="FFFFFF"/>
            </a:solidFill>
            <a:ln w="254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9" name="Circle">
              <a:extLst>
                <a:ext uri="{FF2B5EF4-FFF2-40B4-BE49-F238E27FC236}">
                  <a16:creationId xmlns:a16="http://schemas.microsoft.com/office/drawing/2014/main" id="{B37CA83F-6990-4E38-AEC1-4A7926F5E72D}"/>
                </a:ext>
              </a:extLst>
            </p:cNvPr>
            <p:cNvSpPr/>
            <p:nvPr/>
          </p:nvSpPr>
          <p:spPr>
            <a:xfrm>
              <a:off x="1233835" y="0"/>
              <a:ext cx="416255" cy="416255"/>
            </a:xfrm>
            <a:prstGeom prst="ellipse">
              <a:avLst/>
            </a:prstGeom>
            <a:solidFill>
              <a:srgbClr val="FFFFFF"/>
            </a:solidFill>
            <a:ln w="254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 name="Circle">
              <a:extLst>
                <a:ext uri="{FF2B5EF4-FFF2-40B4-BE49-F238E27FC236}">
                  <a16:creationId xmlns:a16="http://schemas.microsoft.com/office/drawing/2014/main" id="{974A2530-5ACA-4B2B-98C9-79ED50208F42}"/>
                </a:ext>
              </a:extLst>
            </p:cNvPr>
            <p:cNvSpPr/>
            <p:nvPr/>
          </p:nvSpPr>
          <p:spPr>
            <a:xfrm>
              <a:off x="1853100" y="0"/>
              <a:ext cx="416255" cy="416255"/>
            </a:xfrm>
            <a:prstGeom prst="ellipse">
              <a:avLst/>
            </a:prstGeom>
            <a:solidFill>
              <a:srgbClr val="FFFFFF"/>
            </a:solidFill>
            <a:ln w="254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1" name="Circle">
              <a:extLst>
                <a:ext uri="{FF2B5EF4-FFF2-40B4-BE49-F238E27FC236}">
                  <a16:creationId xmlns:a16="http://schemas.microsoft.com/office/drawing/2014/main" id="{B63B8BE9-6BD5-441A-AC8C-C4B04D1172EA}"/>
                </a:ext>
              </a:extLst>
            </p:cNvPr>
            <p:cNvSpPr/>
            <p:nvPr/>
          </p:nvSpPr>
          <p:spPr>
            <a:xfrm>
              <a:off x="2472364" y="0"/>
              <a:ext cx="416255" cy="416255"/>
            </a:xfrm>
            <a:prstGeom prst="ellipse">
              <a:avLst/>
            </a:prstGeom>
            <a:solidFill>
              <a:srgbClr val="FFFFFF"/>
            </a:solidFill>
            <a:ln w="254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sp>
        <p:nvSpPr>
          <p:cNvPr id="12" name="Line">
            <a:extLst>
              <a:ext uri="{FF2B5EF4-FFF2-40B4-BE49-F238E27FC236}">
                <a16:creationId xmlns:a16="http://schemas.microsoft.com/office/drawing/2014/main" id="{82EF1E74-7F29-40F5-847E-28934D42ED60}"/>
              </a:ext>
            </a:extLst>
          </p:cNvPr>
          <p:cNvSpPr/>
          <p:nvPr/>
        </p:nvSpPr>
        <p:spPr>
          <a:xfrm flipV="1">
            <a:off x="6604951" y="1695949"/>
            <a:ext cx="1" cy="893215"/>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 name="Line">
            <a:extLst>
              <a:ext uri="{FF2B5EF4-FFF2-40B4-BE49-F238E27FC236}">
                <a16:creationId xmlns:a16="http://schemas.microsoft.com/office/drawing/2014/main" id="{6B4876C3-4E25-42A5-9AE5-83CFA00D7DB1}"/>
              </a:ext>
            </a:extLst>
          </p:cNvPr>
          <p:cNvSpPr/>
          <p:nvPr/>
        </p:nvSpPr>
        <p:spPr>
          <a:xfrm flipH="1" flipV="1">
            <a:off x="6136699" y="1720884"/>
            <a:ext cx="460498" cy="862718"/>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4" name="Line">
            <a:extLst>
              <a:ext uri="{FF2B5EF4-FFF2-40B4-BE49-F238E27FC236}">
                <a16:creationId xmlns:a16="http://schemas.microsoft.com/office/drawing/2014/main" id="{7084C5EE-75D8-4A6E-964B-B22BF9D5E6FD}"/>
              </a:ext>
            </a:extLst>
          </p:cNvPr>
          <p:cNvSpPr/>
          <p:nvPr/>
        </p:nvSpPr>
        <p:spPr>
          <a:xfrm flipH="1" flipV="1">
            <a:off x="5660053" y="1703601"/>
            <a:ext cx="942096" cy="881240"/>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5" name="Line">
            <a:extLst>
              <a:ext uri="{FF2B5EF4-FFF2-40B4-BE49-F238E27FC236}">
                <a16:creationId xmlns:a16="http://schemas.microsoft.com/office/drawing/2014/main" id="{C6852E0A-972F-4CAA-9E6E-34F31CF85DED}"/>
              </a:ext>
            </a:extLst>
          </p:cNvPr>
          <p:cNvSpPr/>
          <p:nvPr/>
        </p:nvSpPr>
        <p:spPr>
          <a:xfrm flipH="1" flipV="1">
            <a:off x="4761460" y="1703208"/>
            <a:ext cx="1799508" cy="875439"/>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 name="Decoder Layer">
            <a:extLst>
              <a:ext uri="{FF2B5EF4-FFF2-40B4-BE49-F238E27FC236}">
                <a16:creationId xmlns:a16="http://schemas.microsoft.com/office/drawing/2014/main" id="{308CB207-B504-40FF-A370-3E6B16C18C2C}"/>
              </a:ext>
            </a:extLst>
          </p:cNvPr>
          <p:cNvSpPr/>
          <p:nvPr/>
        </p:nvSpPr>
        <p:spPr>
          <a:xfrm>
            <a:off x="4390100" y="1286629"/>
            <a:ext cx="2529745" cy="508186"/>
          </a:xfrm>
          <a:prstGeom prst="rect">
            <a:avLst/>
          </a:prstGeom>
          <a:solidFill>
            <a:srgbClr val="D6D5D5">
              <a:alpha val="84918"/>
            </a:srgb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2200" b="0">
                <a:latin typeface="+mn-lt"/>
                <a:ea typeface="+mn-ea"/>
                <a:cs typeface="+mn-cs"/>
                <a:sym typeface="Helvetica Neue Medium"/>
              </a:defRPr>
            </a:lvl1pPr>
          </a:lstStyle>
          <a:p>
            <a:pPr algn="ctr"/>
            <a:r>
              <a:t>Decoder Layer</a:t>
            </a:r>
          </a:p>
        </p:txBody>
      </p:sp>
      <p:sp>
        <p:nvSpPr>
          <p:cNvPr id="17" name="Rounded Rectangle">
            <a:extLst>
              <a:ext uri="{FF2B5EF4-FFF2-40B4-BE49-F238E27FC236}">
                <a16:creationId xmlns:a16="http://schemas.microsoft.com/office/drawing/2014/main" id="{7C9EBDCD-AB62-4237-AA31-F8AA16367248}"/>
              </a:ext>
            </a:extLst>
          </p:cNvPr>
          <p:cNvSpPr/>
          <p:nvPr/>
        </p:nvSpPr>
        <p:spPr>
          <a:xfrm>
            <a:off x="6170775" y="2507235"/>
            <a:ext cx="3403038" cy="2057937"/>
          </a:xfrm>
          <a:prstGeom prst="roundRect">
            <a:avLst>
              <a:gd name="adj" fmla="val 15281"/>
            </a:avLst>
          </a:prstGeom>
          <a:solidFill>
            <a:schemeClr val="accent4">
              <a:hueOff val="-461056"/>
              <a:satOff val="4338"/>
              <a:lumOff val="-10225"/>
              <a:alpha val="46382"/>
            </a:schemeClr>
          </a:solidFill>
          <a:ln w="12700" cap="flat">
            <a:noFill/>
            <a:miter lim="400000"/>
          </a:ln>
          <a:effectLst/>
        </p:spPr>
        <p:txBody>
          <a:bodyPr wrap="square" lIns="50800" tIns="50800" rIns="50800" bIns="50800" numCol="1" anchor="ctr">
            <a:noAutofit/>
          </a:bodyPr>
          <a:lstStyle/>
          <a:p>
            <a:pPr algn="ctr"/>
            <a:endParaRPr/>
          </a:p>
        </p:txBody>
      </p:sp>
      <p:sp>
        <p:nvSpPr>
          <p:cNvPr id="18" name="Transformer Model">
            <a:extLst>
              <a:ext uri="{FF2B5EF4-FFF2-40B4-BE49-F238E27FC236}">
                <a16:creationId xmlns:a16="http://schemas.microsoft.com/office/drawing/2014/main" id="{749C64F6-1744-48E3-AA9A-5690777F3652}"/>
              </a:ext>
            </a:extLst>
          </p:cNvPr>
          <p:cNvSpPr txBox="1"/>
          <p:nvPr/>
        </p:nvSpPr>
        <p:spPr>
          <a:xfrm>
            <a:off x="6842086" y="2976053"/>
            <a:ext cx="2143768" cy="4023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pPr algn="ctr"/>
            <a:r>
              <a:t>Transformer Model</a:t>
            </a:r>
          </a:p>
        </p:txBody>
      </p:sp>
      <p:grpSp>
        <p:nvGrpSpPr>
          <p:cNvPr id="19" name="Group">
            <a:extLst>
              <a:ext uri="{FF2B5EF4-FFF2-40B4-BE49-F238E27FC236}">
                <a16:creationId xmlns:a16="http://schemas.microsoft.com/office/drawing/2014/main" id="{D0BFE9D8-CAAD-4FB9-AF5A-F407685F1512}"/>
              </a:ext>
            </a:extLst>
          </p:cNvPr>
          <p:cNvGrpSpPr/>
          <p:nvPr/>
        </p:nvGrpSpPr>
        <p:grpSpPr>
          <a:xfrm>
            <a:off x="6316214" y="2547409"/>
            <a:ext cx="3099750" cy="348558"/>
            <a:chOff x="0" y="-43225"/>
            <a:chExt cx="4096334" cy="492428"/>
          </a:xfrm>
        </p:grpSpPr>
        <mc:AlternateContent xmlns:mc="http://schemas.openxmlformats.org/markup-compatibility/2006" xmlns:a14="http://schemas.microsoft.com/office/drawing/2010/main">
          <mc:Choice Requires="a14">
            <p:sp>
              <p:nvSpPr>
                <p:cNvPr id="20" name="Rounded Rectangle">
                  <a:extLst>
                    <a:ext uri="{FF2B5EF4-FFF2-40B4-BE49-F238E27FC236}">
                      <a16:creationId xmlns:a16="http://schemas.microsoft.com/office/drawing/2014/main" id="{F855DF64-5724-4BA5-A786-C0AC7ECC221B}"/>
                    </a:ext>
                  </a:extLst>
                </p:cNvPr>
                <p:cNvSpPr/>
                <p:nvPr/>
              </p:nvSpPr>
              <p:spPr>
                <a:xfrm>
                  <a:off x="0" y="6837"/>
                  <a:ext cx="684762" cy="438810"/>
                </a:xfrm>
                <a:prstGeom prst="roundRect">
                  <a:avLst>
                    <a:gd name="adj" fmla="val 21910"/>
                  </a:avLst>
                </a:prstGeom>
                <a:solidFill>
                  <a:srgbClr val="FFFFFF"/>
                </a:solidFill>
                <a:ln w="12700" cap="flat">
                  <a:noFill/>
                  <a:miter lim="400000"/>
                </a:ln>
                <a:effectLst/>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500" i="1">
                                <a:solidFill>
                                  <a:srgbClr val="000000"/>
                                </a:solidFill>
                                <a:latin typeface="Cambria Math" panose="02040503050406030204" pitchFamily="18" charset="0"/>
                              </a:rPr>
                            </m:ctrlPr>
                          </m:sSubPr>
                          <m:e>
                            <m:r>
                              <a:rPr sz="1500" i="1">
                                <a:solidFill>
                                  <a:srgbClr val="000000"/>
                                </a:solidFill>
                                <a:latin typeface="Cambria Math" panose="02040503050406030204" pitchFamily="18" charset="0"/>
                              </a:rPr>
                              <m:t>𝑇</m:t>
                            </m:r>
                          </m:e>
                          <m:sub>
                            <m:r>
                              <a:rPr sz="1500" i="1">
                                <a:solidFill>
                                  <a:srgbClr val="000000"/>
                                </a:solidFill>
                                <a:latin typeface="Cambria Math" panose="02040503050406030204" pitchFamily="18" charset="0"/>
                              </a:rPr>
                              <m:t>[</m:t>
                            </m:r>
                            <m:r>
                              <a:rPr sz="1500" i="1">
                                <a:solidFill>
                                  <a:srgbClr val="000000"/>
                                </a:solidFill>
                                <a:latin typeface="Cambria Math" panose="02040503050406030204" pitchFamily="18" charset="0"/>
                              </a:rPr>
                              <m:t>𝐶𝐿𝑆</m:t>
                            </m:r>
                            <m:r>
                              <a:rPr sz="1500" i="1">
                                <a:solidFill>
                                  <a:srgbClr val="000000"/>
                                </a:solidFill>
                                <a:latin typeface="Cambria Math" panose="02040503050406030204" pitchFamily="18" charset="0"/>
                              </a:rPr>
                              <m:t>]</m:t>
                            </m:r>
                          </m:sub>
                        </m:sSub>
                      </m:oMath>
                    </m:oMathPara>
                  </a14:m>
                  <a:endParaRPr/>
                </a:p>
              </p:txBody>
            </p:sp>
          </mc:Choice>
          <mc:Fallback xmlns="">
            <p:sp>
              <p:nvSpPr>
                <p:cNvPr id="152" name="Rounded Rectangle">
                  <a:extLst>
                    <a:ext uri="{FF2B5EF4-FFF2-40B4-BE49-F238E27FC236}">
                      <a16:creationId xmlns:a16="http://schemas.microsoft.com/office/drawing/2014/main" id="{58A1590E-9156-4992-9959-23B61004B2D2}"/>
                    </a:ext>
                  </a:extLst>
                </p:cNvPr>
                <p:cNvSpPr>
                  <a:spLocks noRot="1" noChangeAspect="1" noMove="1" noResize="1" noEditPoints="1" noAdjustHandles="1" noChangeArrowheads="1" noChangeShapeType="1" noTextEdit="1"/>
                </p:cNvSpPr>
                <p:nvPr/>
              </p:nvSpPr>
              <p:spPr>
                <a:xfrm>
                  <a:off x="0" y="6837"/>
                  <a:ext cx="684762" cy="438810"/>
                </a:xfrm>
                <a:prstGeom prst="roundRect">
                  <a:avLst>
                    <a:gd name="adj" fmla="val 21910"/>
                  </a:avLst>
                </a:prstGeom>
                <a:blipFill>
                  <a:blip r:embed="rId5"/>
                  <a:stretch>
                    <a:fillRect l="-9412" b="-11765"/>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1" name="Rounded Rectangle">
                  <a:extLst>
                    <a:ext uri="{FF2B5EF4-FFF2-40B4-BE49-F238E27FC236}">
                      <a16:creationId xmlns:a16="http://schemas.microsoft.com/office/drawing/2014/main" id="{4CE74200-8748-40FF-B012-8C08D4BE2A47}"/>
                    </a:ext>
                  </a:extLst>
                </p:cNvPr>
                <p:cNvSpPr/>
                <p:nvPr/>
              </p:nvSpPr>
              <p:spPr>
                <a:xfrm>
                  <a:off x="884529" y="10393"/>
                  <a:ext cx="684763" cy="438810"/>
                </a:xfrm>
                <a:prstGeom prst="roundRect">
                  <a:avLst>
                    <a:gd name="adj" fmla="val 21910"/>
                  </a:avLst>
                </a:prstGeom>
                <a:solidFill>
                  <a:srgbClr val="FFFFFF"/>
                </a:solidFill>
                <a:ln w="12700" cap="flat">
                  <a:noFill/>
                  <a:miter lim="400000"/>
                </a:ln>
                <a:effectLst/>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700" i="1">
                                <a:solidFill>
                                  <a:srgbClr val="000000"/>
                                </a:solidFill>
                                <a:latin typeface="Cambria Math" panose="02040503050406030204" pitchFamily="18" charset="0"/>
                              </a:rPr>
                            </m:ctrlPr>
                          </m:sSubPr>
                          <m:e>
                            <m:r>
                              <a:rPr sz="1700" i="1">
                                <a:solidFill>
                                  <a:srgbClr val="000000"/>
                                </a:solidFill>
                                <a:latin typeface="Cambria Math" panose="02040503050406030204" pitchFamily="18" charset="0"/>
                              </a:rPr>
                              <m:t>𝑇</m:t>
                            </m:r>
                          </m:e>
                          <m:sub>
                            <m:r>
                              <a:rPr sz="1700" i="1">
                                <a:solidFill>
                                  <a:srgbClr val="000000"/>
                                </a:solidFill>
                                <a:latin typeface="Cambria Math" panose="02040503050406030204" pitchFamily="18" charset="0"/>
                              </a:rPr>
                              <m:t>1</m:t>
                            </m:r>
                          </m:sub>
                        </m:sSub>
                      </m:oMath>
                    </m:oMathPara>
                  </a14:m>
                  <a:endParaRPr/>
                </a:p>
              </p:txBody>
            </p:sp>
          </mc:Choice>
          <mc:Fallback xmlns="">
            <p:sp>
              <p:nvSpPr>
                <p:cNvPr id="153" name="Rounded Rectangle">
                  <a:extLst>
                    <a:ext uri="{FF2B5EF4-FFF2-40B4-BE49-F238E27FC236}">
                      <a16:creationId xmlns:a16="http://schemas.microsoft.com/office/drawing/2014/main" id="{FD9F05BC-6C01-4606-9AC0-3D0C8711BE5E}"/>
                    </a:ext>
                  </a:extLst>
                </p:cNvPr>
                <p:cNvSpPr>
                  <a:spLocks noRot="1" noChangeAspect="1" noMove="1" noResize="1" noEditPoints="1" noAdjustHandles="1" noChangeArrowheads="1" noChangeShapeType="1" noTextEdit="1"/>
                </p:cNvSpPr>
                <p:nvPr/>
              </p:nvSpPr>
              <p:spPr>
                <a:xfrm>
                  <a:off x="884529" y="10393"/>
                  <a:ext cx="684763" cy="438810"/>
                </a:xfrm>
                <a:prstGeom prst="roundRect">
                  <a:avLst>
                    <a:gd name="adj" fmla="val 21910"/>
                  </a:avLst>
                </a:prstGeom>
                <a:blipFill>
                  <a:blip r:embed="rId6"/>
                  <a:stretch>
                    <a:fillRect b="-5882"/>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2" name="Rounded Rectangle">
                  <a:extLst>
                    <a:ext uri="{FF2B5EF4-FFF2-40B4-BE49-F238E27FC236}">
                      <a16:creationId xmlns:a16="http://schemas.microsoft.com/office/drawing/2014/main" id="{A349CE10-9480-48CF-83EE-940F5F5BB13C}"/>
                    </a:ext>
                  </a:extLst>
                </p:cNvPr>
                <p:cNvSpPr/>
                <p:nvPr/>
              </p:nvSpPr>
              <p:spPr>
                <a:xfrm>
                  <a:off x="1769060" y="6837"/>
                  <a:ext cx="684762" cy="438810"/>
                </a:xfrm>
                <a:prstGeom prst="roundRect">
                  <a:avLst>
                    <a:gd name="adj" fmla="val 21910"/>
                  </a:avLst>
                </a:prstGeom>
                <a:solidFill>
                  <a:srgbClr val="FFFFFF"/>
                </a:solidFill>
                <a:ln w="12700" cap="flat">
                  <a:noFill/>
                  <a:miter lim="400000"/>
                </a:ln>
                <a:effectLst/>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550" i="1">
                                <a:solidFill>
                                  <a:srgbClr val="000000"/>
                                </a:solidFill>
                                <a:latin typeface="Cambria Math" panose="02040503050406030204" pitchFamily="18" charset="0"/>
                              </a:rPr>
                            </m:ctrlPr>
                          </m:sSubPr>
                          <m:e>
                            <m:r>
                              <a:rPr sz="1550" i="1">
                                <a:solidFill>
                                  <a:srgbClr val="000000"/>
                                </a:solidFill>
                                <a:latin typeface="Cambria Math" panose="02040503050406030204" pitchFamily="18" charset="0"/>
                              </a:rPr>
                              <m:t>𝑇</m:t>
                            </m:r>
                          </m:e>
                          <m:sub>
                            <m:r>
                              <a:rPr sz="1550" i="1">
                                <a:solidFill>
                                  <a:srgbClr val="000000"/>
                                </a:solidFill>
                                <a:latin typeface="Cambria Math" panose="02040503050406030204" pitchFamily="18" charset="0"/>
                              </a:rPr>
                              <m:t>2</m:t>
                            </m:r>
                          </m:sub>
                        </m:sSub>
                      </m:oMath>
                    </m:oMathPara>
                  </a14:m>
                  <a:endParaRPr/>
                </a:p>
              </p:txBody>
            </p:sp>
          </mc:Choice>
          <mc:Fallback xmlns="">
            <p:sp>
              <p:nvSpPr>
                <p:cNvPr id="154" name="Rounded Rectangle">
                  <a:extLst>
                    <a:ext uri="{FF2B5EF4-FFF2-40B4-BE49-F238E27FC236}">
                      <a16:creationId xmlns:a16="http://schemas.microsoft.com/office/drawing/2014/main" id="{CCD76FA6-6C18-4F03-8D38-166F8431A6BC}"/>
                    </a:ext>
                  </a:extLst>
                </p:cNvPr>
                <p:cNvSpPr>
                  <a:spLocks noRot="1" noChangeAspect="1" noMove="1" noResize="1" noEditPoints="1" noAdjustHandles="1" noChangeArrowheads="1" noChangeShapeType="1" noTextEdit="1"/>
                </p:cNvSpPr>
                <p:nvPr/>
              </p:nvSpPr>
              <p:spPr>
                <a:xfrm>
                  <a:off x="1769060" y="6837"/>
                  <a:ext cx="684762" cy="438810"/>
                </a:xfrm>
                <a:prstGeom prst="roundRect">
                  <a:avLst>
                    <a:gd name="adj" fmla="val 21910"/>
                  </a:avLst>
                </a:prstGeom>
                <a:blipFill>
                  <a:blip r:embed="rId7"/>
                  <a:stretch>
                    <a:fillRect b="-1961"/>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3" name="Rounded Rectangle">
                  <a:extLst>
                    <a:ext uri="{FF2B5EF4-FFF2-40B4-BE49-F238E27FC236}">
                      <a16:creationId xmlns:a16="http://schemas.microsoft.com/office/drawing/2014/main" id="{55F9E972-2DF0-4FB5-A3AC-D4F74B182F28}"/>
                    </a:ext>
                  </a:extLst>
                </p:cNvPr>
                <p:cNvSpPr/>
                <p:nvPr/>
              </p:nvSpPr>
              <p:spPr>
                <a:xfrm>
                  <a:off x="3411571" y="6837"/>
                  <a:ext cx="684763" cy="438810"/>
                </a:xfrm>
                <a:prstGeom prst="roundRect">
                  <a:avLst>
                    <a:gd name="adj" fmla="val 21910"/>
                  </a:avLst>
                </a:prstGeom>
                <a:solidFill>
                  <a:srgbClr val="FFFFFF"/>
                </a:solidFill>
                <a:ln w="12700" cap="flat">
                  <a:noFill/>
                  <a:miter lim="400000"/>
                </a:ln>
                <a:effectLst/>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550" i="1">
                                <a:solidFill>
                                  <a:srgbClr val="000000"/>
                                </a:solidFill>
                                <a:latin typeface="Cambria Math" panose="02040503050406030204" pitchFamily="18" charset="0"/>
                              </a:rPr>
                            </m:ctrlPr>
                          </m:sSubPr>
                          <m:e>
                            <m:r>
                              <a:rPr sz="1550" i="1">
                                <a:solidFill>
                                  <a:srgbClr val="000000"/>
                                </a:solidFill>
                                <a:latin typeface="Cambria Math" panose="02040503050406030204" pitchFamily="18" charset="0"/>
                              </a:rPr>
                              <m:t>𝑇</m:t>
                            </m:r>
                          </m:e>
                          <m:sub>
                            <m:r>
                              <a:rPr sz="1550" i="1">
                                <a:solidFill>
                                  <a:srgbClr val="000000"/>
                                </a:solidFill>
                                <a:latin typeface="Cambria Math" panose="02040503050406030204" pitchFamily="18" charset="0"/>
                              </a:rPr>
                              <m:t>𝑛</m:t>
                            </m:r>
                          </m:sub>
                        </m:sSub>
                      </m:oMath>
                    </m:oMathPara>
                  </a14:m>
                  <a:endParaRPr/>
                </a:p>
              </p:txBody>
            </p:sp>
          </mc:Choice>
          <mc:Fallback xmlns="">
            <p:sp>
              <p:nvSpPr>
                <p:cNvPr id="155" name="Rounded Rectangle">
                  <a:extLst>
                    <a:ext uri="{FF2B5EF4-FFF2-40B4-BE49-F238E27FC236}">
                      <a16:creationId xmlns:a16="http://schemas.microsoft.com/office/drawing/2014/main" id="{832D56D0-88A2-4876-B162-549A16E6FE59}"/>
                    </a:ext>
                  </a:extLst>
                </p:cNvPr>
                <p:cNvSpPr>
                  <a:spLocks noRot="1" noChangeAspect="1" noMove="1" noResize="1" noEditPoints="1" noAdjustHandles="1" noChangeArrowheads="1" noChangeShapeType="1" noTextEdit="1"/>
                </p:cNvSpPr>
                <p:nvPr/>
              </p:nvSpPr>
              <p:spPr>
                <a:xfrm>
                  <a:off x="3411571" y="6837"/>
                  <a:ext cx="684763" cy="438810"/>
                </a:xfrm>
                <a:prstGeom prst="roundRect">
                  <a:avLst>
                    <a:gd name="adj" fmla="val 21910"/>
                  </a:avLst>
                </a:prstGeom>
                <a:blipFill>
                  <a:blip r:embed="rId8"/>
                  <a:stretch>
                    <a:fillRect/>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p:sp>
          <p:nvSpPr>
            <p:cNvPr id="24" name=". . .">
              <a:extLst>
                <a:ext uri="{FF2B5EF4-FFF2-40B4-BE49-F238E27FC236}">
                  <a16:creationId xmlns:a16="http://schemas.microsoft.com/office/drawing/2014/main" id="{334258E6-925B-4A96-A3BA-A0A58238A859}"/>
                </a:ext>
              </a:extLst>
            </p:cNvPr>
            <p:cNvSpPr txBox="1"/>
            <p:nvPr/>
          </p:nvSpPr>
          <p:spPr>
            <a:xfrm>
              <a:off x="2735845" y="-43225"/>
              <a:ext cx="393702" cy="41112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30000"/>
                </a:lnSpc>
                <a:defRPr sz="1500"/>
              </a:lvl1pPr>
            </a:lstStyle>
            <a:p>
              <a:pPr algn="ctr"/>
              <a:r>
                <a:t>. . .</a:t>
              </a:r>
            </a:p>
          </p:txBody>
        </p:sp>
      </p:grpSp>
      <p:grpSp>
        <p:nvGrpSpPr>
          <p:cNvPr id="25" name="Group">
            <a:extLst>
              <a:ext uri="{FF2B5EF4-FFF2-40B4-BE49-F238E27FC236}">
                <a16:creationId xmlns:a16="http://schemas.microsoft.com/office/drawing/2014/main" id="{CAE845FC-60CD-446A-842E-D6CC4A2D93BF}"/>
              </a:ext>
            </a:extLst>
          </p:cNvPr>
          <p:cNvGrpSpPr/>
          <p:nvPr/>
        </p:nvGrpSpPr>
        <p:grpSpPr>
          <a:xfrm>
            <a:off x="6316214" y="3441342"/>
            <a:ext cx="3099750" cy="348557"/>
            <a:chOff x="0" y="-43226"/>
            <a:chExt cx="4096334" cy="492429"/>
          </a:xfrm>
        </p:grpSpPr>
        <p:sp>
          <p:nvSpPr>
            <p:cNvPr id="26" name="Encoder">
              <a:extLst>
                <a:ext uri="{FF2B5EF4-FFF2-40B4-BE49-F238E27FC236}">
                  <a16:creationId xmlns:a16="http://schemas.microsoft.com/office/drawing/2014/main" id="{F99B9911-E944-4AF5-8666-21339126DEA8}"/>
                </a:ext>
              </a:extLst>
            </p:cNvPr>
            <p:cNvSpPr/>
            <p:nvPr/>
          </p:nvSpPr>
          <p:spPr>
            <a:xfrm>
              <a:off x="0" y="6837"/>
              <a:ext cx="684762" cy="438810"/>
            </a:xfrm>
            <a:prstGeom prst="roundRect">
              <a:avLst>
                <a:gd name="adj" fmla="val 21910"/>
              </a:avLst>
            </a:pr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1000" b="0">
                  <a:latin typeface="+mn-lt"/>
                  <a:ea typeface="+mn-ea"/>
                  <a:cs typeface="+mn-cs"/>
                  <a:sym typeface="Helvetica Neue Medium"/>
                </a:defRPr>
              </a:lvl1pPr>
            </a:lstStyle>
            <a:p>
              <a:pPr algn="ctr"/>
              <a:r>
                <a:rPr dirty="0"/>
                <a:t>Encoder</a:t>
              </a:r>
            </a:p>
          </p:txBody>
        </p:sp>
        <p:sp>
          <p:nvSpPr>
            <p:cNvPr id="27" name="Encoder">
              <a:extLst>
                <a:ext uri="{FF2B5EF4-FFF2-40B4-BE49-F238E27FC236}">
                  <a16:creationId xmlns:a16="http://schemas.microsoft.com/office/drawing/2014/main" id="{7D710670-D8F2-49D2-B4C2-A25C26F422FC}"/>
                </a:ext>
              </a:extLst>
            </p:cNvPr>
            <p:cNvSpPr/>
            <p:nvPr/>
          </p:nvSpPr>
          <p:spPr>
            <a:xfrm>
              <a:off x="884529" y="10393"/>
              <a:ext cx="684763" cy="438810"/>
            </a:xfrm>
            <a:prstGeom prst="roundRect">
              <a:avLst>
                <a:gd name="adj" fmla="val 21910"/>
              </a:avLst>
            </a:pr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1100" b="0">
                  <a:latin typeface="+mn-lt"/>
                  <a:ea typeface="+mn-ea"/>
                  <a:cs typeface="+mn-cs"/>
                  <a:sym typeface="Helvetica Neue Medium"/>
                </a:defRPr>
              </a:lvl1pPr>
            </a:lstStyle>
            <a:p>
              <a:pPr algn="ctr"/>
              <a:r>
                <a:t>Encoder</a:t>
              </a:r>
            </a:p>
          </p:txBody>
        </p:sp>
        <p:sp>
          <p:nvSpPr>
            <p:cNvPr id="28" name="Encoder">
              <a:extLst>
                <a:ext uri="{FF2B5EF4-FFF2-40B4-BE49-F238E27FC236}">
                  <a16:creationId xmlns:a16="http://schemas.microsoft.com/office/drawing/2014/main" id="{5FE7794C-7585-4313-91BE-F5C02FCE46B2}"/>
                </a:ext>
              </a:extLst>
            </p:cNvPr>
            <p:cNvSpPr/>
            <p:nvPr/>
          </p:nvSpPr>
          <p:spPr>
            <a:xfrm>
              <a:off x="1769060" y="6837"/>
              <a:ext cx="684762" cy="438810"/>
            </a:xfrm>
            <a:prstGeom prst="roundRect">
              <a:avLst>
                <a:gd name="adj" fmla="val 21910"/>
              </a:avLst>
            </a:pr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1100" b="0">
                  <a:latin typeface="+mn-lt"/>
                  <a:ea typeface="+mn-ea"/>
                  <a:cs typeface="+mn-cs"/>
                  <a:sym typeface="Helvetica Neue Medium"/>
                </a:defRPr>
              </a:lvl1pPr>
            </a:lstStyle>
            <a:p>
              <a:pPr algn="ctr"/>
              <a:r>
                <a:t>Encoder</a:t>
              </a:r>
            </a:p>
          </p:txBody>
        </p:sp>
        <p:sp>
          <p:nvSpPr>
            <p:cNvPr id="29" name="Encoder">
              <a:extLst>
                <a:ext uri="{FF2B5EF4-FFF2-40B4-BE49-F238E27FC236}">
                  <a16:creationId xmlns:a16="http://schemas.microsoft.com/office/drawing/2014/main" id="{D16115C8-2F94-4714-9C48-4AD5DF1B5541}"/>
                </a:ext>
              </a:extLst>
            </p:cNvPr>
            <p:cNvSpPr/>
            <p:nvPr/>
          </p:nvSpPr>
          <p:spPr>
            <a:xfrm>
              <a:off x="3411571" y="6837"/>
              <a:ext cx="684763" cy="438810"/>
            </a:xfrm>
            <a:prstGeom prst="roundRect">
              <a:avLst>
                <a:gd name="adj" fmla="val 21910"/>
              </a:avLst>
            </a:pr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1100" b="0">
                  <a:latin typeface="+mn-lt"/>
                  <a:ea typeface="+mn-ea"/>
                  <a:cs typeface="+mn-cs"/>
                  <a:sym typeface="Helvetica Neue Medium"/>
                </a:defRPr>
              </a:lvl1pPr>
            </a:lstStyle>
            <a:p>
              <a:pPr algn="ctr"/>
              <a:r>
                <a:t>Encoder</a:t>
              </a:r>
            </a:p>
          </p:txBody>
        </p:sp>
        <p:sp>
          <p:nvSpPr>
            <p:cNvPr id="30" name=". . .">
              <a:extLst>
                <a:ext uri="{FF2B5EF4-FFF2-40B4-BE49-F238E27FC236}">
                  <a16:creationId xmlns:a16="http://schemas.microsoft.com/office/drawing/2014/main" id="{6739BA7E-CC9C-482C-BAB1-CE0D6750CD56}"/>
                </a:ext>
              </a:extLst>
            </p:cNvPr>
            <p:cNvSpPr txBox="1"/>
            <p:nvPr/>
          </p:nvSpPr>
          <p:spPr>
            <a:xfrm>
              <a:off x="2735845" y="-43226"/>
              <a:ext cx="393701" cy="41112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30000"/>
                </a:lnSpc>
                <a:defRPr sz="1500"/>
              </a:lvl1pPr>
            </a:lstStyle>
            <a:p>
              <a:pPr algn="ctr"/>
              <a:r>
                <a:t>. . .</a:t>
              </a:r>
            </a:p>
          </p:txBody>
        </p:sp>
      </p:grpSp>
      <p:sp>
        <p:nvSpPr>
          <p:cNvPr id="31" name=". . .">
            <a:extLst>
              <a:ext uri="{FF2B5EF4-FFF2-40B4-BE49-F238E27FC236}">
                <a16:creationId xmlns:a16="http://schemas.microsoft.com/office/drawing/2014/main" id="{5E1A6264-74AA-40C0-AD23-BDB77471E956}"/>
              </a:ext>
            </a:extLst>
          </p:cNvPr>
          <p:cNvSpPr txBox="1"/>
          <p:nvPr/>
        </p:nvSpPr>
        <p:spPr>
          <a:xfrm rot="16200000">
            <a:off x="9017541" y="3070921"/>
            <a:ext cx="278675" cy="2702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30000"/>
              </a:lnSpc>
              <a:defRPr sz="1200"/>
            </a:lvl1pPr>
          </a:lstStyle>
          <a:p>
            <a:pPr algn="ctr"/>
            <a:r>
              <a:t>. . .</a:t>
            </a:r>
          </a:p>
        </p:txBody>
      </p:sp>
      <p:sp>
        <p:nvSpPr>
          <p:cNvPr id="32" name=". . .">
            <a:extLst>
              <a:ext uri="{FF2B5EF4-FFF2-40B4-BE49-F238E27FC236}">
                <a16:creationId xmlns:a16="http://schemas.microsoft.com/office/drawing/2014/main" id="{4AFDC9A0-A7D1-464B-A4F0-13FE69C40610}"/>
              </a:ext>
            </a:extLst>
          </p:cNvPr>
          <p:cNvSpPr txBox="1"/>
          <p:nvPr/>
        </p:nvSpPr>
        <p:spPr>
          <a:xfrm rot="16200000">
            <a:off x="6374003" y="3070921"/>
            <a:ext cx="278675" cy="2702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30000"/>
              </a:lnSpc>
              <a:defRPr sz="1200"/>
            </a:lvl1pPr>
          </a:lstStyle>
          <a:p>
            <a:pPr algn="ctr"/>
            <a:r>
              <a:t>. . .</a:t>
            </a:r>
          </a:p>
        </p:txBody>
      </p:sp>
      <p:sp>
        <p:nvSpPr>
          <p:cNvPr id="33" name="Line">
            <a:extLst>
              <a:ext uri="{FF2B5EF4-FFF2-40B4-BE49-F238E27FC236}">
                <a16:creationId xmlns:a16="http://schemas.microsoft.com/office/drawing/2014/main" id="{BAF00DE8-8F7F-4D40-8389-061B628E8492}"/>
              </a:ext>
            </a:extLst>
          </p:cNvPr>
          <p:cNvSpPr/>
          <p:nvPr/>
        </p:nvSpPr>
        <p:spPr>
          <a:xfrm flipV="1">
            <a:off x="6578203" y="3799575"/>
            <a:ext cx="661673" cy="353476"/>
          </a:xfrm>
          <a:prstGeom prst="line">
            <a:avLst/>
          </a:prstGeom>
          <a:noFill/>
          <a:ln w="254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34" name="Line">
            <a:extLst>
              <a:ext uri="{FF2B5EF4-FFF2-40B4-BE49-F238E27FC236}">
                <a16:creationId xmlns:a16="http://schemas.microsoft.com/office/drawing/2014/main" id="{0D055D89-E132-4929-B8C4-D18DB41A9323}"/>
              </a:ext>
            </a:extLst>
          </p:cNvPr>
          <p:cNvSpPr/>
          <p:nvPr/>
        </p:nvSpPr>
        <p:spPr>
          <a:xfrm flipV="1">
            <a:off x="6527125" y="3804594"/>
            <a:ext cx="1388140" cy="359775"/>
          </a:xfrm>
          <a:prstGeom prst="line">
            <a:avLst/>
          </a:prstGeom>
          <a:noFill/>
          <a:ln w="254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35" name="Line">
            <a:extLst>
              <a:ext uri="{FF2B5EF4-FFF2-40B4-BE49-F238E27FC236}">
                <a16:creationId xmlns:a16="http://schemas.microsoft.com/office/drawing/2014/main" id="{4B878448-A815-42E2-982B-5C9467326D52}"/>
              </a:ext>
            </a:extLst>
          </p:cNvPr>
          <p:cNvSpPr/>
          <p:nvPr/>
        </p:nvSpPr>
        <p:spPr>
          <a:xfrm flipV="1">
            <a:off x="6577669" y="3794823"/>
            <a:ext cx="2578947" cy="357983"/>
          </a:xfrm>
          <a:prstGeom prst="line">
            <a:avLst/>
          </a:prstGeom>
          <a:noFill/>
          <a:ln w="254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36" name="Line">
            <a:extLst>
              <a:ext uri="{FF2B5EF4-FFF2-40B4-BE49-F238E27FC236}">
                <a16:creationId xmlns:a16="http://schemas.microsoft.com/office/drawing/2014/main" id="{4B89C885-8F72-4C77-8B7D-51089FF9767F}"/>
              </a:ext>
            </a:extLst>
          </p:cNvPr>
          <p:cNvSpPr/>
          <p:nvPr/>
        </p:nvSpPr>
        <p:spPr>
          <a:xfrm flipH="1" flipV="1">
            <a:off x="6583302" y="3803618"/>
            <a:ext cx="632238" cy="358791"/>
          </a:xfrm>
          <a:prstGeom prst="line">
            <a:avLst/>
          </a:prstGeom>
          <a:noFill/>
          <a:ln w="25400" cap="flat">
            <a:solidFill>
              <a:srgbClr val="D6D5D5"/>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37" name="Line">
            <a:extLst>
              <a:ext uri="{FF2B5EF4-FFF2-40B4-BE49-F238E27FC236}">
                <a16:creationId xmlns:a16="http://schemas.microsoft.com/office/drawing/2014/main" id="{32E4B951-A4C9-4336-B54F-535518728A0B}"/>
              </a:ext>
            </a:extLst>
          </p:cNvPr>
          <p:cNvSpPr/>
          <p:nvPr/>
        </p:nvSpPr>
        <p:spPr>
          <a:xfrm flipV="1">
            <a:off x="7292695" y="3803632"/>
            <a:ext cx="618128" cy="34536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38" name="Line">
            <a:extLst>
              <a:ext uri="{FF2B5EF4-FFF2-40B4-BE49-F238E27FC236}">
                <a16:creationId xmlns:a16="http://schemas.microsoft.com/office/drawing/2014/main" id="{78662CBB-8CA5-44DE-9759-F3290F9ED0D2}"/>
              </a:ext>
            </a:extLst>
          </p:cNvPr>
          <p:cNvSpPr/>
          <p:nvPr/>
        </p:nvSpPr>
        <p:spPr>
          <a:xfrm flipH="1" flipV="1">
            <a:off x="7246723" y="3805883"/>
            <a:ext cx="669195" cy="357197"/>
          </a:xfrm>
          <a:prstGeom prst="line">
            <a:avLst/>
          </a:prstGeom>
          <a:noFill/>
          <a:ln w="25400" cap="flat">
            <a:solidFill>
              <a:srgbClr val="929292"/>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39" name="Line">
            <a:extLst>
              <a:ext uri="{FF2B5EF4-FFF2-40B4-BE49-F238E27FC236}">
                <a16:creationId xmlns:a16="http://schemas.microsoft.com/office/drawing/2014/main" id="{4F2D1BFE-3760-4D9A-828B-825D914C8D56}"/>
              </a:ext>
            </a:extLst>
          </p:cNvPr>
          <p:cNvSpPr/>
          <p:nvPr/>
        </p:nvSpPr>
        <p:spPr>
          <a:xfrm flipV="1">
            <a:off x="7920635" y="3807814"/>
            <a:ext cx="1232348" cy="346173"/>
          </a:xfrm>
          <a:prstGeom prst="line">
            <a:avLst/>
          </a:prstGeom>
          <a:noFill/>
          <a:ln w="25400" cap="flat">
            <a:solidFill>
              <a:srgbClr val="5E5E5E"/>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40" name="Line">
            <a:extLst>
              <a:ext uri="{FF2B5EF4-FFF2-40B4-BE49-F238E27FC236}">
                <a16:creationId xmlns:a16="http://schemas.microsoft.com/office/drawing/2014/main" id="{03B45216-63F5-41F8-99F3-435EDE8BDBD0}"/>
              </a:ext>
            </a:extLst>
          </p:cNvPr>
          <p:cNvSpPr/>
          <p:nvPr/>
        </p:nvSpPr>
        <p:spPr>
          <a:xfrm flipH="1" flipV="1">
            <a:off x="6572475" y="3804590"/>
            <a:ext cx="1344319" cy="355615"/>
          </a:xfrm>
          <a:prstGeom prst="line">
            <a:avLst/>
          </a:prstGeom>
          <a:noFill/>
          <a:ln w="25400" cap="flat">
            <a:solidFill>
              <a:srgbClr val="929292"/>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nvGrpSpPr>
          <p:cNvPr id="41" name="Group">
            <a:extLst>
              <a:ext uri="{FF2B5EF4-FFF2-40B4-BE49-F238E27FC236}">
                <a16:creationId xmlns:a16="http://schemas.microsoft.com/office/drawing/2014/main" id="{5301D9E5-4516-4D27-8FD5-856AB092ABA4}"/>
              </a:ext>
            </a:extLst>
          </p:cNvPr>
          <p:cNvGrpSpPr/>
          <p:nvPr/>
        </p:nvGrpSpPr>
        <p:grpSpPr>
          <a:xfrm>
            <a:off x="6316214" y="4100381"/>
            <a:ext cx="3099750" cy="348558"/>
            <a:chOff x="0" y="-43225"/>
            <a:chExt cx="4096334" cy="492428"/>
          </a:xfrm>
        </p:grpSpPr>
        <mc:AlternateContent xmlns:mc="http://schemas.openxmlformats.org/markup-compatibility/2006" xmlns:a14="http://schemas.microsoft.com/office/drawing/2010/main">
          <mc:Choice Requires="a14">
            <p:sp>
              <p:nvSpPr>
                <p:cNvPr id="42" name="Rounded Rectangle">
                  <a:extLst>
                    <a:ext uri="{FF2B5EF4-FFF2-40B4-BE49-F238E27FC236}">
                      <a16:creationId xmlns:a16="http://schemas.microsoft.com/office/drawing/2014/main" id="{F46C75FF-2E60-4E0D-AFF0-A786B8D3C7E3}"/>
                    </a:ext>
                  </a:extLst>
                </p:cNvPr>
                <p:cNvSpPr/>
                <p:nvPr/>
              </p:nvSpPr>
              <p:spPr>
                <a:xfrm>
                  <a:off x="0" y="6837"/>
                  <a:ext cx="684762" cy="438810"/>
                </a:xfrm>
                <a:prstGeom prst="roundRect">
                  <a:avLst>
                    <a:gd name="adj" fmla="val 21910"/>
                  </a:avLst>
                </a:prstGeom>
                <a:solidFill>
                  <a:srgbClr val="FFFFFF"/>
                </a:solidFill>
                <a:ln w="12700" cap="flat">
                  <a:noFill/>
                  <a:miter lim="400000"/>
                </a:ln>
                <a:effectLst/>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450" i="1">
                                <a:solidFill>
                                  <a:srgbClr val="000000"/>
                                </a:solidFill>
                                <a:latin typeface="Cambria Math" panose="02040503050406030204" pitchFamily="18" charset="0"/>
                              </a:rPr>
                            </m:ctrlPr>
                          </m:sSubPr>
                          <m:e>
                            <m:r>
                              <a:rPr sz="1450" i="1">
                                <a:solidFill>
                                  <a:srgbClr val="000000"/>
                                </a:solidFill>
                                <a:latin typeface="Cambria Math" panose="02040503050406030204" pitchFamily="18" charset="0"/>
                              </a:rPr>
                              <m:t>𝐸</m:t>
                            </m:r>
                          </m:e>
                          <m:sub>
                            <m:r>
                              <a:rPr sz="1450" i="1">
                                <a:solidFill>
                                  <a:srgbClr val="000000"/>
                                </a:solidFill>
                                <a:latin typeface="Cambria Math" panose="02040503050406030204" pitchFamily="18" charset="0"/>
                              </a:rPr>
                              <m:t>[</m:t>
                            </m:r>
                            <m:r>
                              <a:rPr sz="1450" i="1">
                                <a:solidFill>
                                  <a:srgbClr val="000000"/>
                                </a:solidFill>
                                <a:latin typeface="Cambria Math" panose="02040503050406030204" pitchFamily="18" charset="0"/>
                              </a:rPr>
                              <m:t>𝐶𝐿𝑆</m:t>
                            </m:r>
                            <m:r>
                              <a:rPr sz="1450" i="1">
                                <a:solidFill>
                                  <a:srgbClr val="000000"/>
                                </a:solidFill>
                                <a:latin typeface="Cambria Math" panose="02040503050406030204" pitchFamily="18" charset="0"/>
                              </a:rPr>
                              <m:t>]</m:t>
                            </m:r>
                          </m:sub>
                        </m:sSub>
                      </m:oMath>
                    </m:oMathPara>
                  </a14:m>
                  <a:endParaRPr/>
                </a:p>
              </p:txBody>
            </p:sp>
          </mc:Choice>
          <mc:Fallback xmlns="">
            <p:sp>
              <p:nvSpPr>
                <p:cNvPr id="142" name="Rounded Rectangle">
                  <a:extLst>
                    <a:ext uri="{FF2B5EF4-FFF2-40B4-BE49-F238E27FC236}">
                      <a16:creationId xmlns:a16="http://schemas.microsoft.com/office/drawing/2014/main" id="{C1D29B10-B3F1-4B96-99A2-384071F44998}"/>
                    </a:ext>
                  </a:extLst>
                </p:cNvPr>
                <p:cNvSpPr>
                  <a:spLocks noRot="1" noChangeAspect="1" noMove="1" noResize="1" noEditPoints="1" noAdjustHandles="1" noChangeArrowheads="1" noChangeShapeType="1" noTextEdit="1"/>
                </p:cNvSpPr>
                <p:nvPr/>
              </p:nvSpPr>
              <p:spPr>
                <a:xfrm>
                  <a:off x="0" y="6837"/>
                  <a:ext cx="684762" cy="438810"/>
                </a:xfrm>
                <a:prstGeom prst="roundRect">
                  <a:avLst>
                    <a:gd name="adj" fmla="val 21910"/>
                  </a:avLst>
                </a:prstGeom>
                <a:blipFill>
                  <a:blip r:embed="rId9"/>
                  <a:stretch>
                    <a:fillRect l="-9412" b="-11765"/>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3" name="Rounded Rectangle">
                  <a:extLst>
                    <a:ext uri="{FF2B5EF4-FFF2-40B4-BE49-F238E27FC236}">
                      <a16:creationId xmlns:a16="http://schemas.microsoft.com/office/drawing/2014/main" id="{67EF0970-C020-4569-96C6-4F671F73744D}"/>
                    </a:ext>
                  </a:extLst>
                </p:cNvPr>
                <p:cNvSpPr/>
                <p:nvPr/>
              </p:nvSpPr>
              <p:spPr>
                <a:xfrm>
                  <a:off x="884529" y="10393"/>
                  <a:ext cx="684763" cy="438810"/>
                </a:xfrm>
                <a:prstGeom prst="roundRect">
                  <a:avLst>
                    <a:gd name="adj" fmla="val 21910"/>
                  </a:avLst>
                </a:prstGeom>
                <a:solidFill>
                  <a:srgbClr val="FFFFFF"/>
                </a:solidFill>
                <a:ln w="12700" cap="flat">
                  <a:noFill/>
                  <a:miter lim="400000"/>
                </a:ln>
                <a:effectLst/>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550" i="1">
                                <a:solidFill>
                                  <a:srgbClr val="000000"/>
                                </a:solidFill>
                                <a:latin typeface="Cambria Math" panose="02040503050406030204" pitchFamily="18" charset="0"/>
                              </a:rPr>
                            </m:ctrlPr>
                          </m:sSubPr>
                          <m:e>
                            <m:r>
                              <a:rPr sz="1550" i="1">
                                <a:solidFill>
                                  <a:srgbClr val="000000"/>
                                </a:solidFill>
                                <a:latin typeface="Cambria Math" panose="02040503050406030204" pitchFamily="18" charset="0"/>
                              </a:rPr>
                              <m:t>𝐸</m:t>
                            </m:r>
                          </m:e>
                          <m:sub>
                            <m:r>
                              <a:rPr sz="1550" i="1">
                                <a:solidFill>
                                  <a:srgbClr val="000000"/>
                                </a:solidFill>
                                <a:latin typeface="Cambria Math" panose="02040503050406030204" pitchFamily="18" charset="0"/>
                              </a:rPr>
                              <m:t>1</m:t>
                            </m:r>
                          </m:sub>
                        </m:sSub>
                      </m:oMath>
                    </m:oMathPara>
                  </a14:m>
                  <a:endParaRPr/>
                </a:p>
              </p:txBody>
            </p:sp>
          </mc:Choice>
          <mc:Fallback xmlns="">
            <p:sp>
              <p:nvSpPr>
                <p:cNvPr id="143" name="Rounded Rectangle">
                  <a:extLst>
                    <a:ext uri="{FF2B5EF4-FFF2-40B4-BE49-F238E27FC236}">
                      <a16:creationId xmlns:a16="http://schemas.microsoft.com/office/drawing/2014/main" id="{CD8C154C-0052-4D72-BB0E-1B21658EE88D}"/>
                    </a:ext>
                  </a:extLst>
                </p:cNvPr>
                <p:cNvSpPr>
                  <a:spLocks noRot="1" noChangeAspect="1" noMove="1" noResize="1" noEditPoints="1" noAdjustHandles="1" noChangeArrowheads="1" noChangeShapeType="1" noTextEdit="1"/>
                </p:cNvSpPr>
                <p:nvPr/>
              </p:nvSpPr>
              <p:spPr>
                <a:xfrm>
                  <a:off x="884529" y="10393"/>
                  <a:ext cx="684763" cy="438810"/>
                </a:xfrm>
                <a:prstGeom prst="roundRect">
                  <a:avLst>
                    <a:gd name="adj" fmla="val 21910"/>
                  </a:avLst>
                </a:prstGeom>
                <a:blipFill>
                  <a:blip r:embed="rId10"/>
                  <a:stretch>
                    <a:fillRect/>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4" name="Rounded Rectangle">
                  <a:extLst>
                    <a:ext uri="{FF2B5EF4-FFF2-40B4-BE49-F238E27FC236}">
                      <a16:creationId xmlns:a16="http://schemas.microsoft.com/office/drawing/2014/main" id="{3B57BF9A-3BF8-4402-B723-D0A6F2C25CD2}"/>
                    </a:ext>
                  </a:extLst>
                </p:cNvPr>
                <p:cNvSpPr/>
                <p:nvPr/>
              </p:nvSpPr>
              <p:spPr>
                <a:xfrm>
                  <a:off x="1769060" y="6837"/>
                  <a:ext cx="684762" cy="438810"/>
                </a:xfrm>
                <a:prstGeom prst="roundRect">
                  <a:avLst>
                    <a:gd name="adj" fmla="val 21910"/>
                  </a:avLst>
                </a:prstGeom>
                <a:solidFill>
                  <a:srgbClr val="FFFFFF"/>
                </a:solidFill>
                <a:ln w="12700" cap="flat">
                  <a:noFill/>
                  <a:miter lim="400000"/>
                </a:ln>
                <a:effectLst/>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450" i="1">
                                <a:solidFill>
                                  <a:srgbClr val="000000"/>
                                </a:solidFill>
                                <a:latin typeface="Cambria Math" panose="02040503050406030204" pitchFamily="18" charset="0"/>
                              </a:rPr>
                            </m:ctrlPr>
                          </m:sSubPr>
                          <m:e>
                            <m:r>
                              <a:rPr sz="1450" i="1">
                                <a:solidFill>
                                  <a:srgbClr val="000000"/>
                                </a:solidFill>
                                <a:latin typeface="Cambria Math" panose="02040503050406030204" pitchFamily="18" charset="0"/>
                              </a:rPr>
                              <m:t>𝐸</m:t>
                            </m:r>
                          </m:e>
                          <m:sub>
                            <m:r>
                              <a:rPr sz="1450" i="1">
                                <a:solidFill>
                                  <a:srgbClr val="000000"/>
                                </a:solidFill>
                                <a:latin typeface="Cambria Math" panose="02040503050406030204" pitchFamily="18" charset="0"/>
                              </a:rPr>
                              <m:t>2</m:t>
                            </m:r>
                          </m:sub>
                        </m:sSub>
                      </m:oMath>
                    </m:oMathPara>
                  </a14:m>
                  <a:endParaRPr/>
                </a:p>
              </p:txBody>
            </p:sp>
          </mc:Choice>
          <mc:Fallback xmlns="">
            <p:sp>
              <p:nvSpPr>
                <p:cNvPr id="144" name="Rounded Rectangle">
                  <a:extLst>
                    <a:ext uri="{FF2B5EF4-FFF2-40B4-BE49-F238E27FC236}">
                      <a16:creationId xmlns:a16="http://schemas.microsoft.com/office/drawing/2014/main" id="{51E908C3-0EBF-4F59-BF1D-5F24731DAA19}"/>
                    </a:ext>
                  </a:extLst>
                </p:cNvPr>
                <p:cNvSpPr>
                  <a:spLocks noRot="1" noChangeAspect="1" noMove="1" noResize="1" noEditPoints="1" noAdjustHandles="1" noChangeArrowheads="1" noChangeShapeType="1" noTextEdit="1"/>
                </p:cNvSpPr>
                <p:nvPr/>
              </p:nvSpPr>
              <p:spPr>
                <a:xfrm>
                  <a:off x="1769060" y="6837"/>
                  <a:ext cx="684762" cy="438810"/>
                </a:xfrm>
                <a:prstGeom prst="roundRect">
                  <a:avLst>
                    <a:gd name="adj" fmla="val 21910"/>
                  </a:avLst>
                </a:prstGeom>
                <a:blipFill>
                  <a:blip r:embed="rId11"/>
                  <a:stretch>
                    <a:fillRect/>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5" name="Rounded Rectangle">
                  <a:extLst>
                    <a:ext uri="{FF2B5EF4-FFF2-40B4-BE49-F238E27FC236}">
                      <a16:creationId xmlns:a16="http://schemas.microsoft.com/office/drawing/2014/main" id="{B1FB3BCB-B3BA-4B7B-BE0F-8528E5A5BE85}"/>
                    </a:ext>
                  </a:extLst>
                </p:cNvPr>
                <p:cNvSpPr/>
                <p:nvPr/>
              </p:nvSpPr>
              <p:spPr>
                <a:xfrm>
                  <a:off x="3411571" y="6837"/>
                  <a:ext cx="684763" cy="438810"/>
                </a:xfrm>
                <a:prstGeom prst="roundRect">
                  <a:avLst>
                    <a:gd name="adj" fmla="val 21910"/>
                  </a:avLst>
                </a:prstGeom>
                <a:solidFill>
                  <a:srgbClr val="FFFFFF"/>
                </a:solidFill>
                <a:ln w="12700" cap="flat">
                  <a:noFill/>
                  <a:miter lim="400000"/>
                </a:ln>
                <a:effectLst/>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450" i="1">
                                <a:solidFill>
                                  <a:srgbClr val="000000"/>
                                </a:solidFill>
                                <a:latin typeface="Cambria Math" panose="02040503050406030204" pitchFamily="18" charset="0"/>
                              </a:rPr>
                            </m:ctrlPr>
                          </m:sSubPr>
                          <m:e>
                            <m:r>
                              <a:rPr sz="1450" i="1">
                                <a:solidFill>
                                  <a:srgbClr val="000000"/>
                                </a:solidFill>
                                <a:latin typeface="Cambria Math" panose="02040503050406030204" pitchFamily="18" charset="0"/>
                              </a:rPr>
                              <m:t>𝐸</m:t>
                            </m:r>
                          </m:e>
                          <m:sub>
                            <m:r>
                              <a:rPr sz="1450" i="1">
                                <a:solidFill>
                                  <a:srgbClr val="000000"/>
                                </a:solidFill>
                                <a:latin typeface="Cambria Math" panose="02040503050406030204" pitchFamily="18" charset="0"/>
                              </a:rPr>
                              <m:t>𝑛</m:t>
                            </m:r>
                          </m:sub>
                        </m:sSub>
                      </m:oMath>
                    </m:oMathPara>
                  </a14:m>
                  <a:endParaRPr/>
                </a:p>
              </p:txBody>
            </p:sp>
          </mc:Choice>
          <mc:Fallback xmlns="">
            <p:sp>
              <p:nvSpPr>
                <p:cNvPr id="145" name="Rounded Rectangle">
                  <a:extLst>
                    <a:ext uri="{FF2B5EF4-FFF2-40B4-BE49-F238E27FC236}">
                      <a16:creationId xmlns:a16="http://schemas.microsoft.com/office/drawing/2014/main" id="{F861A30D-954B-47FA-9855-061DBBFDE836}"/>
                    </a:ext>
                  </a:extLst>
                </p:cNvPr>
                <p:cNvSpPr>
                  <a:spLocks noRot="1" noChangeAspect="1" noMove="1" noResize="1" noEditPoints="1" noAdjustHandles="1" noChangeArrowheads="1" noChangeShapeType="1" noTextEdit="1"/>
                </p:cNvSpPr>
                <p:nvPr/>
              </p:nvSpPr>
              <p:spPr>
                <a:xfrm>
                  <a:off x="3411571" y="6837"/>
                  <a:ext cx="684763" cy="438810"/>
                </a:xfrm>
                <a:prstGeom prst="roundRect">
                  <a:avLst>
                    <a:gd name="adj" fmla="val 21910"/>
                  </a:avLst>
                </a:prstGeom>
                <a:blipFill>
                  <a:blip r:embed="rId12"/>
                  <a:stretch>
                    <a:fillRect/>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p:sp>
          <p:nvSpPr>
            <p:cNvPr id="46" name=". . .">
              <a:extLst>
                <a:ext uri="{FF2B5EF4-FFF2-40B4-BE49-F238E27FC236}">
                  <a16:creationId xmlns:a16="http://schemas.microsoft.com/office/drawing/2014/main" id="{073513C2-0EE8-4D61-9CF7-B34EA8A8378B}"/>
                </a:ext>
              </a:extLst>
            </p:cNvPr>
            <p:cNvSpPr txBox="1"/>
            <p:nvPr/>
          </p:nvSpPr>
          <p:spPr>
            <a:xfrm>
              <a:off x="2735845" y="-43225"/>
              <a:ext cx="393702" cy="41112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30000"/>
                </a:lnSpc>
                <a:defRPr sz="1500"/>
              </a:lvl1pPr>
            </a:lstStyle>
            <a:p>
              <a:pPr algn="ctr"/>
              <a:r>
                <a:t>. . .</a:t>
              </a:r>
            </a:p>
          </p:txBody>
        </p:sp>
      </p:grpSp>
      <p:sp>
        <p:nvSpPr>
          <p:cNvPr id="47" name="Line">
            <a:extLst>
              <a:ext uri="{FF2B5EF4-FFF2-40B4-BE49-F238E27FC236}">
                <a16:creationId xmlns:a16="http://schemas.microsoft.com/office/drawing/2014/main" id="{2516DE67-4F28-4E77-B2A5-579A911C1A65}"/>
              </a:ext>
            </a:extLst>
          </p:cNvPr>
          <p:cNvSpPr/>
          <p:nvPr/>
        </p:nvSpPr>
        <p:spPr>
          <a:xfrm flipV="1">
            <a:off x="7244633" y="3799821"/>
            <a:ext cx="1" cy="33564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48" name="Line">
            <a:extLst>
              <a:ext uri="{FF2B5EF4-FFF2-40B4-BE49-F238E27FC236}">
                <a16:creationId xmlns:a16="http://schemas.microsoft.com/office/drawing/2014/main" id="{C50715FF-9950-4B1F-978F-9825C3B65FFB}"/>
              </a:ext>
            </a:extLst>
          </p:cNvPr>
          <p:cNvSpPr/>
          <p:nvPr/>
        </p:nvSpPr>
        <p:spPr>
          <a:xfrm flipV="1">
            <a:off x="6569812" y="3798591"/>
            <a:ext cx="1" cy="335640"/>
          </a:xfrm>
          <a:prstGeom prst="line">
            <a:avLst/>
          </a:prstGeom>
          <a:noFill/>
          <a:ln w="254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49" name="Line">
            <a:extLst>
              <a:ext uri="{FF2B5EF4-FFF2-40B4-BE49-F238E27FC236}">
                <a16:creationId xmlns:a16="http://schemas.microsoft.com/office/drawing/2014/main" id="{BCFC34A6-3594-4C9C-AC11-A93165D475CB}"/>
              </a:ext>
            </a:extLst>
          </p:cNvPr>
          <p:cNvSpPr/>
          <p:nvPr/>
        </p:nvSpPr>
        <p:spPr>
          <a:xfrm flipV="1">
            <a:off x="9156879" y="3784023"/>
            <a:ext cx="1" cy="349073"/>
          </a:xfrm>
          <a:prstGeom prst="line">
            <a:avLst/>
          </a:prstGeom>
          <a:noFill/>
          <a:ln w="25400" cap="flat">
            <a:solidFill>
              <a:srgbClr val="929292"/>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50" name="Line">
            <a:extLst>
              <a:ext uri="{FF2B5EF4-FFF2-40B4-BE49-F238E27FC236}">
                <a16:creationId xmlns:a16="http://schemas.microsoft.com/office/drawing/2014/main" id="{F845B688-4052-4F81-81AE-1168FE4EE364}"/>
              </a:ext>
            </a:extLst>
          </p:cNvPr>
          <p:cNvSpPr/>
          <p:nvPr/>
        </p:nvSpPr>
        <p:spPr>
          <a:xfrm flipV="1">
            <a:off x="7913970" y="3799821"/>
            <a:ext cx="1" cy="335640"/>
          </a:xfrm>
          <a:prstGeom prst="line">
            <a:avLst/>
          </a:prstGeom>
          <a:noFill/>
          <a:ln w="25400" cap="flat">
            <a:solidFill>
              <a:srgbClr val="929292"/>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51" name="Input Sentence Tokens">
            <a:extLst>
              <a:ext uri="{FF2B5EF4-FFF2-40B4-BE49-F238E27FC236}">
                <a16:creationId xmlns:a16="http://schemas.microsoft.com/office/drawing/2014/main" id="{4C59B79A-05F2-4DC8-B6F7-261A1FE47F04}"/>
              </a:ext>
            </a:extLst>
          </p:cNvPr>
          <p:cNvSpPr/>
          <p:nvPr/>
        </p:nvSpPr>
        <p:spPr>
          <a:xfrm>
            <a:off x="6178606" y="5059640"/>
            <a:ext cx="3393844" cy="517974"/>
          </a:xfrm>
          <a:prstGeom prst="rect">
            <a:avLst/>
          </a:prstGeom>
          <a:solidFill>
            <a:srgbClr val="D6D5D5"/>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latin typeface="+mn-lt"/>
                <a:ea typeface="+mn-ea"/>
                <a:cs typeface="+mn-cs"/>
                <a:sym typeface="Helvetica Neue Medium"/>
              </a:defRPr>
            </a:lvl1pPr>
          </a:lstStyle>
          <a:p>
            <a:pPr algn="ctr"/>
            <a:r>
              <a:t>Input Sentence Tokens</a:t>
            </a:r>
          </a:p>
        </p:txBody>
      </p:sp>
      <p:sp>
        <p:nvSpPr>
          <p:cNvPr id="52" name="Line">
            <a:extLst>
              <a:ext uri="{FF2B5EF4-FFF2-40B4-BE49-F238E27FC236}">
                <a16:creationId xmlns:a16="http://schemas.microsoft.com/office/drawing/2014/main" id="{637B9AE0-F363-405A-9CE9-28DE9BF0B80A}"/>
              </a:ext>
            </a:extLst>
          </p:cNvPr>
          <p:cNvSpPr/>
          <p:nvPr/>
        </p:nvSpPr>
        <p:spPr>
          <a:xfrm flipV="1">
            <a:off x="5634127" y="842602"/>
            <a:ext cx="1" cy="451802"/>
          </a:xfrm>
          <a:prstGeom prst="line">
            <a:avLst/>
          </a:prstGeom>
          <a:ln w="88900">
            <a:solidFill>
              <a:srgbClr val="E0E0E0"/>
            </a:solidFill>
            <a:miter lim="400000"/>
            <a:tailEnd type="triangle"/>
          </a:ln>
        </p:spPr>
        <p:txBody>
          <a:bodyPr lIns="50800" tIns="50800" rIns="50800" bIns="50800" anchor="ctr"/>
          <a:lstStyle/>
          <a:p>
            <a:pPr algn="ctr">
              <a:defRPr sz="2200" b="0">
                <a:solidFill>
                  <a:srgbClr val="FFFFFF"/>
                </a:solidFill>
                <a:latin typeface="+mn-lt"/>
                <a:ea typeface="+mn-ea"/>
                <a:cs typeface="+mn-cs"/>
                <a:sym typeface="Helvetica Neue Medium"/>
              </a:defRPr>
            </a:pPr>
            <a:endParaRPr/>
          </a:p>
        </p:txBody>
      </p:sp>
      <p:grpSp>
        <p:nvGrpSpPr>
          <p:cNvPr id="53" name="Group">
            <a:extLst>
              <a:ext uri="{FF2B5EF4-FFF2-40B4-BE49-F238E27FC236}">
                <a16:creationId xmlns:a16="http://schemas.microsoft.com/office/drawing/2014/main" id="{6B3E6BA9-8371-4AFA-84DA-78EB83A01692}"/>
              </a:ext>
            </a:extLst>
          </p:cNvPr>
          <p:cNvGrpSpPr/>
          <p:nvPr/>
        </p:nvGrpSpPr>
        <p:grpSpPr>
          <a:xfrm>
            <a:off x="6565686" y="4557212"/>
            <a:ext cx="2581583" cy="698517"/>
            <a:chOff x="-2" y="-1"/>
            <a:chExt cx="3411574" cy="986837"/>
          </a:xfrm>
        </p:grpSpPr>
        <p:sp>
          <p:nvSpPr>
            <p:cNvPr id="54" name="Line">
              <a:extLst>
                <a:ext uri="{FF2B5EF4-FFF2-40B4-BE49-F238E27FC236}">
                  <a16:creationId xmlns:a16="http://schemas.microsoft.com/office/drawing/2014/main" id="{47257120-B0F5-481E-8930-82DDB4DEC1CD}"/>
                </a:ext>
              </a:extLst>
            </p:cNvPr>
            <p:cNvSpPr/>
            <p:nvPr/>
          </p:nvSpPr>
          <p:spPr>
            <a:xfrm flipV="1">
              <a:off x="-2" y="-1"/>
              <a:ext cx="3" cy="986837"/>
            </a:xfrm>
            <a:prstGeom prst="line">
              <a:avLst/>
            </a:prstGeom>
            <a:noFill/>
            <a:ln w="76200" cap="flat">
              <a:solidFill>
                <a:srgbClr val="D6D5D5"/>
              </a:solidFill>
              <a:prstDash val="solid"/>
              <a:miter lim="400000"/>
              <a:tail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55" name="Line">
              <a:extLst>
                <a:ext uri="{FF2B5EF4-FFF2-40B4-BE49-F238E27FC236}">
                  <a16:creationId xmlns:a16="http://schemas.microsoft.com/office/drawing/2014/main" id="{1699F03F-9CD7-47A1-93DB-64014BD59C18}"/>
                </a:ext>
              </a:extLst>
            </p:cNvPr>
            <p:cNvSpPr/>
            <p:nvPr/>
          </p:nvSpPr>
          <p:spPr>
            <a:xfrm flipV="1">
              <a:off x="884529" y="0"/>
              <a:ext cx="1" cy="986836"/>
            </a:xfrm>
            <a:prstGeom prst="line">
              <a:avLst/>
            </a:prstGeom>
            <a:noFill/>
            <a:ln w="76200" cap="flat">
              <a:solidFill>
                <a:srgbClr val="D6D5D5"/>
              </a:solidFill>
              <a:prstDash val="solid"/>
              <a:miter lim="400000"/>
              <a:tail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56" name="Line">
              <a:extLst>
                <a:ext uri="{FF2B5EF4-FFF2-40B4-BE49-F238E27FC236}">
                  <a16:creationId xmlns:a16="http://schemas.microsoft.com/office/drawing/2014/main" id="{8C0554E5-FD5C-4A5D-B035-EB4ECBD99876}"/>
                </a:ext>
              </a:extLst>
            </p:cNvPr>
            <p:cNvSpPr/>
            <p:nvPr/>
          </p:nvSpPr>
          <p:spPr>
            <a:xfrm flipV="1">
              <a:off x="1769061" y="3498"/>
              <a:ext cx="1" cy="979840"/>
            </a:xfrm>
            <a:prstGeom prst="line">
              <a:avLst/>
            </a:prstGeom>
            <a:noFill/>
            <a:ln w="76200" cap="flat">
              <a:solidFill>
                <a:srgbClr val="D6D5D5"/>
              </a:solidFill>
              <a:prstDash val="solid"/>
              <a:miter lim="400000"/>
              <a:tail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57" name="Line">
              <a:extLst>
                <a:ext uri="{FF2B5EF4-FFF2-40B4-BE49-F238E27FC236}">
                  <a16:creationId xmlns:a16="http://schemas.microsoft.com/office/drawing/2014/main" id="{ABE2007F-58A6-4CE6-A585-7FBFF4179D17}"/>
                </a:ext>
              </a:extLst>
            </p:cNvPr>
            <p:cNvSpPr/>
            <p:nvPr/>
          </p:nvSpPr>
          <p:spPr>
            <a:xfrm flipV="1">
              <a:off x="3411571" y="-1"/>
              <a:ext cx="1" cy="986837"/>
            </a:xfrm>
            <a:prstGeom prst="line">
              <a:avLst/>
            </a:prstGeom>
            <a:noFill/>
            <a:ln w="76200" cap="flat">
              <a:solidFill>
                <a:srgbClr val="D6D5D5"/>
              </a:solidFill>
              <a:prstDash val="solid"/>
              <a:miter lim="400000"/>
              <a:tail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58" name=". . .">
              <a:extLst>
                <a:ext uri="{FF2B5EF4-FFF2-40B4-BE49-F238E27FC236}">
                  <a16:creationId xmlns:a16="http://schemas.microsoft.com/office/drawing/2014/main" id="{8DB02CA4-DF53-4976-BF13-D8736AED1197}"/>
                </a:ext>
              </a:extLst>
            </p:cNvPr>
            <p:cNvSpPr txBox="1"/>
            <p:nvPr/>
          </p:nvSpPr>
          <p:spPr>
            <a:xfrm>
              <a:off x="2393465" y="136953"/>
              <a:ext cx="393700" cy="41112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30000"/>
                </a:lnSpc>
                <a:defRPr sz="1500">
                  <a:solidFill>
                    <a:srgbClr val="D6D5D5"/>
                  </a:solidFill>
                </a:defRPr>
              </a:lvl1pPr>
            </a:lstStyle>
            <a:p>
              <a:pPr algn="ctr"/>
              <a:r>
                <a:t>. . .</a:t>
              </a:r>
            </a:p>
          </p:txBody>
        </p:sp>
      </p:grpSp>
      <mc:AlternateContent xmlns:mc="http://schemas.openxmlformats.org/markup-compatibility/2006" xmlns:a14="http://schemas.microsoft.com/office/drawing/2010/main">
        <mc:Choice Requires="a14">
          <p:sp>
            <p:nvSpPr>
              <p:cNvPr id="59" name="CasellaDiTesto 58">
                <a:extLst>
                  <a:ext uri="{FF2B5EF4-FFF2-40B4-BE49-F238E27FC236}">
                    <a16:creationId xmlns:a16="http://schemas.microsoft.com/office/drawing/2014/main" id="{67B5BC44-08BD-4285-B4B5-0F45397BA5EB}"/>
                  </a:ext>
                </a:extLst>
              </p:cNvPr>
              <p:cNvSpPr txBox="1"/>
              <p:nvPr/>
            </p:nvSpPr>
            <p:spPr>
              <a:xfrm>
                <a:off x="5443568" y="302070"/>
                <a:ext cx="454448" cy="5871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acc>
                        <m:accPr>
                          <m:chr m:val="̂"/>
                          <m:ctrlPr>
                            <a:rPr kumimoji="0" lang="it-IT" sz="3600" b="1" i="1" u="none" strike="noStrike" cap="none" spc="0" normalizeH="0" baseline="0" smtClean="0">
                              <a:ln>
                                <a:noFill/>
                              </a:ln>
                              <a:solidFill>
                                <a:srgbClr val="000000"/>
                              </a:solidFill>
                              <a:effectLst/>
                              <a:uFillTx/>
                              <a:latin typeface="Cambria Math" panose="02040503050406030204" pitchFamily="18" charset="0"/>
                              <a:sym typeface="Helvetica Neue"/>
                            </a:rPr>
                          </m:ctrlPr>
                        </m:accPr>
                        <m:e>
                          <m:r>
                            <a:rPr kumimoji="0" lang="it-IT" sz="3600" b="1" i="1" u="none" strike="noStrike" cap="none" spc="0" normalizeH="0" baseline="0" smtClean="0">
                              <a:ln>
                                <a:noFill/>
                              </a:ln>
                              <a:solidFill>
                                <a:srgbClr val="000000"/>
                              </a:solidFill>
                              <a:effectLst/>
                              <a:uFillTx/>
                              <a:latin typeface="Cambria Math" panose="02040503050406030204" pitchFamily="18" charset="0"/>
                              <a:sym typeface="Helvetica Neue"/>
                            </a:rPr>
                            <m:t>𝒚</m:t>
                          </m:r>
                        </m:e>
                      </m:acc>
                    </m:oMath>
                  </m:oMathPara>
                </a14:m>
                <a:endParaRPr kumimoji="0" lang="it-IT" sz="2400" b="1" i="0" u="none" strike="noStrike" cap="none" spc="0" normalizeH="0" baseline="0">
                  <a:ln>
                    <a:noFill/>
                  </a:ln>
                  <a:solidFill>
                    <a:srgbClr val="000000"/>
                  </a:solidFill>
                  <a:effectLst/>
                  <a:uFillTx/>
                  <a:latin typeface="Helvetica Neue"/>
                  <a:ea typeface="Helvetica Neue"/>
                  <a:cs typeface="Helvetica Neue"/>
                  <a:sym typeface="Helvetica Neue"/>
                </a:endParaRPr>
              </a:p>
            </p:txBody>
          </p:sp>
        </mc:Choice>
        <mc:Fallback xmlns="">
          <p:sp>
            <p:nvSpPr>
              <p:cNvPr id="59" name="CasellaDiTesto 58">
                <a:extLst>
                  <a:ext uri="{FF2B5EF4-FFF2-40B4-BE49-F238E27FC236}">
                    <a16:creationId xmlns:a16="http://schemas.microsoft.com/office/drawing/2014/main" id="{67B5BC44-08BD-4285-B4B5-0F45397BA5EB}"/>
                  </a:ext>
                </a:extLst>
              </p:cNvPr>
              <p:cNvSpPr txBox="1">
                <a:spLocks noRot="1" noChangeAspect="1" noMove="1" noResize="1" noEditPoints="1" noAdjustHandles="1" noChangeArrowheads="1" noChangeShapeType="1" noTextEdit="1"/>
              </p:cNvSpPr>
              <p:nvPr/>
            </p:nvSpPr>
            <p:spPr>
              <a:xfrm>
                <a:off x="5443568" y="302070"/>
                <a:ext cx="454448" cy="587184"/>
              </a:xfrm>
              <a:prstGeom prst="rect">
                <a:avLst/>
              </a:prstGeom>
              <a:blipFill>
                <a:blip r:embed="rId13"/>
                <a:stretch>
                  <a:fillRect/>
                </a:stretch>
              </a:blipFill>
              <a:ln w="12700" cap="flat">
                <a:noFill/>
                <a:miter lim="400000"/>
              </a:ln>
              <a:effectLst/>
            </p:spPr>
            <p:txBody>
              <a:bodyPr/>
              <a:lstStyle/>
              <a:p>
                <a:r>
                  <a:rPr lang="it-IT">
                    <a:noFill/>
                  </a:rPr>
                  <a:t> </a:t>
                </a:r>
              </a:p>
            </p:txBody>
          </p:sp>
        </mc:Fallback>
      </mc:AlternateContent>
      <p:sp>
        <p:nvSpPr>
          <p:cNvPr id="60" name="Line">
            <a:extLst>
              <a:ext uri="{FF2B5EF4-FFF2-40B4-BE49-F238E27FC236}">
                <a16:creationId xmlns:a16="http://schemas.microsoft.com/office/drawing/2014/main" id="{8CC684E7-3093-4F41-9FE2-D2F79BDD83AA}"/>
              </a:ext>
            </a:extLst>
          </p:cNvPr>
          <p:cNvSpPr/>
          <p:nvPr/>
        </p:nvSpPr>
        <p:spPr>
          <a:xfrm flipV="1">
            <a:off x="4006099" y="5103764"/>
            <a:ext cx="1" cy="346298"/>
          </a:xfrm>
          <a:prstGeom prst="line">
            <a:avLst/>
          </a:prstGeom>
          <a:ln w="76200">
            <a:solidFill>
              <a:srgbClr val="D6D5D5"/>
            </a:solidFill>
            <a:miter lim="400000"/>
            <a:tailEnd type="triangle"/>
          </a:ln>
        </p:spPr>
        <p:txBody>
          <a:bodyPr lIns="50800" tIns="50800" rIns="50800" bIns="50800" anchor="ctr"/>
          <a:lstStyle/>
          <a:p>
            <a:pPr algn="ctr">
              <a:defRPr sz="2200" b="0">
                <a:solidFill>
                  <a:srgbClr val="FFFFFF"/>
                </a:solidFill>
                <a:latin typeface="+mn-lt"/>
                <a:ea typeface="+mn-ea"/>
                <a:cs typeface="+mn-cs"/>
                <a:sym typeface="Helvetica Neue Medium"/>
              </a:defRPr>
            </a:pPr>
            <a:endParaRPr/>
          </a:p>
        </p:txBody>
      </p:sp>
      <p:sp>
        <p:nvSpPr>
          <p:cNvPr id="61" name="Line">
            <a:extLst>
              <a:ext uri="{FF2B5EF4-FFF2-40B4-BE49-F238E27FC236}">
                <a16:creationId xmlns:a16="http://schemas.microsoft.com/office/drawing/2014/main" id="{40CB5A76-F1E2-425B-8886-29A88C4B3B48}"/>
              </a:ext>
            </a:extLst>
          </p:cNvPr>
          <p:cNvSpPr/>
          <p:nvPr/>
        </p:nvSpPr>
        <p:spPr>
          <a:xfrm flipV="1">
            <a:off x="7358489" y="5722687"/>
            <a:ext cx="1" cy="346298"/>
          </a:xfrm>
          <a:prstGeom prst="line">
            <a:avLst/>
          </a:prstGeom>
          <a:ln w="76200">
            <a:solidFill>
              <a:srgbClr val="D6D5D5"/>
            </a:solidFill>
            <a:miter lim="400000"/>
            <a:tailEnd type="triangle"/>
          </a:ln>
        </p:spPr>
        <p:txBody>
          <a:bodyPr lIns="50800" tIns="50800" rIns="50800" bIns="50800" anchor="ctr"/>
          <a:lstStyle/>
          <a:p>
            <a:pPr algn="ctr">
              <a:defRPr sz="2200" b="0">
                <a:solidFill>
                  <a:srgbClr val="FFFFFF"/>
                </a:solidFill>
                <a:latin typeface="+mn-lt"/>
                <a:ea typeface="+mn-ea"/>
                <a:cs typeface="+mn-cs"/>
                <a:sym typeface="Helvetica Neue Medium"/>
              </a:defRPr>
            </a:pPr>
            <a:endParaRPr/>
          </a:p>
        </p:txBody>
      </p:sp>
      <p:grpSp>
        <p:nvGrpSpPr>
          <p:cNvPr id="62" name="Gruppo 61">
            <a:extLst>
              <a:ext uri="{FF2B5EF4-FFF2-40B4-BE49-F238E27FC236}">
                <a16:creationId xmlns:a16="http://schemas.microsoft.com/office/drawing/2014/main" id="{F794280F-0FAA-4327-920B-4F2986171891}"/>
              </a:ext>
            </a:extLst>
          </p:cNvPr>
          <p:cNvGrpSpPr/>
          <p:nvPr/>
        </p:nvGrpSpPr>
        <p:grpSpPr>
          <a:xfrm>
            <a:off x="2849408" y="1685497"/>
            <a:ext cx="3751065" cy="4970158"/>
            <a:chOff x="2849408" y="1685497"/>
            <a:chExt cx="3751065" cy="4970158"/>
          </a:xfrm>
        </p:grpSpPr>
        <p:grpSp>
          <p:nvGrpSpPr>
            <p:cNvPr id="63" name="Group">
              <a:extLst>
                <a:ext uri="{FF2B5EF4-FFF2-40B4-BE49-F238E27FC236}">
                  <a16:creationId xmlns:a16="http://schemas.microsoft.com/office/drawing/2014/main" id="{C7B33D0E-4ABB-482A-A603-F71D0581F61F}"/>
                </a:ext>
              </a:extLst>
            </p:cNvPr>
            <p:cNvGrpSpPr/>
            <p:nvPr/>
          </p:nvGrpSpPr>
          <p:grpSpPr>
            <a:xfrm>
              <a:off x="3036922" y="2578748"/>
              <a:ext cx="2093578" cy="291009"/>
              <a:chOff x="0" y="-43225"/>
              <a:chExt cx="2766672" cy="411125"/>
            </a:xfrm>
          </p:grpSpPr>
          <p:sp>
            <p:nvSpPr>
              <p:cNvPr id="198" name="Oval">
                <a:extLst>
                  <a:ext uri="{FF2B5EF4-FFF2-40B4-BE49-F238E27FC236}">
                    <a16:creationId xmlns:a16="http://schemas.microsoft.com/office/drawing/2014/main" id="{20FA0AF0-6D0D-4021-91EF-214E41E436EA}"/>
                  </a:ext>
                </a:extLst>
              </p:cNvPr>
              <p:cNvSpPr/>
              <p:nvPr/>
            </p:nvSpPr>
            <p:spPr>
              <a:xfrm>
                <a:off x="0" y="77031"/>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9" name="Oval">
                <a:extLst>
                  <a:ext uri="{FF2B5EF4-FFF2-40B4-BE49-F238E27FC236}">
                    <a16:creationId xmlns:a16="http://schemas.microsoft.com/office/drawing/2014/main" id="{1757D95D-C973-494A-A393-1A3CD72DB59A}"/>
                  </a:ext>
                </a:extLst>
              </p:cNvPr>
              <p:cNvSpPr/>
              <p:nvPr/>
            </p:nvSpPr>
            <p:spPr>
              <a:xfrm>
                <a:off x="495300" y="77031"/>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00" name="Oval">
                <a:extLst>
                  <a:ext uri="{FF2B5EF4-FFF2-40B4-BE49-F238E27FC236}">
                    <a16:creationId xmlns:a16="http://schemas.microsoft.com/office/drawing/2014/main" id="{9EC32B02-1FD5-40E0-83B8-158710EB6B82}"/>
                  </a:ext>
                </a:extLst>
              </p:cNvPr>
              <p:cNvSpPr/>
              <p:nvPr/>
            </p:nvSpPr>
            <p:spPr>
              <a:xfrm>
                <a:off x="990600" y="77031"/>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01" name="Oval">
                <a:extLst>
                  <a:ext uri="{FF2B5EF4-FFF2-40B4-BE49-F238E27FC236}">
                    <a16:creationId xmlns:a16="http://schemas.microsoft.com/office/drawing/2014/main" id="{EEC754CA-5EE1-4408-817A-58FF88D3970D}"/>
                  </a:ext>
                </a:extLst>
              </p:cNvPr>
              <p:cNvSpPr/>
              <p:nvPr/>
            </p:nvSpPr>
            <p:spPr>
              <a:xfrm>
                <a:off x="1485900" y="77031"/>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02" name="Oval">
                <a:extLst>
                  <a:ext uri="{FF2B5EF4-FFF2-40B4-BE49-F238E27FC236}">
                    <a16:creationId xmlns:a16="http://schemas.microsoft.com/office/drawing/2014/main" id="{452AD2CE-6076-4370-A3DA-65FBB8118428}"/>
                  </a:ext>
                </a:extLst>
              </p:cNvPr>
              <p:cNvSpPr/>
              <p:nvPr/>
            </p:nvSpPr>
            <p:spPr>
              <a:xfrm>
                <a:off x="2476500" y="77031"/>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03" name=". . .">
                <a:extLst>
                  <a:ext uri="{FF2B5EF4-FFF2-40B4-BE49-F238E27FC236}">
                    <a16:creationId xmlns:a16="http://schemas.microsoft.com/office/drawing/2014/main" id="{DF90B4A3-A77B-4D0C-8655-FB1DED46E105}"/>
                  </a:ext>
                </a:extLst>
              </p:cNvPr>
              <p:cNvSpPr txBox="1"/>
              <p:nvPr/>
            </p:nvSpPr>
            <p:spPr>
              <a:xfrm>
                <a:off x="1929434" y="-43225"/>
                <a:ext cx="393701" cy="41112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30000"/>
                  </a:lnSpc>
                  <a:defRPr sz="1500"/>
                </a:lvl1pPr>
              </a:lstStyle>
              <a:p>
                <a:pPr algn="ctr"/>
                <a:r>
                  <a:t>. . .</a:t>
                </a:r>
              </a:p>
            </p:txBody>
          </p:sp>
        </p:grpSp>
        <p:grpSp>
          <p:nvGrpSpPr>
            <p:cNvPr id="64" name="Gruppo 63">
              <a:extLst>
                <a:ext uri="{FF2B5EF4-FFF2-40B4-BE49-F238E27FC236}">
                  <a16:creationId xmlns:a16="http://schemas.microsoft.com/office/drawing/2014/main" id="{14DE0AA8-2440-4FAA-A813-4FE7CFCE8D36}"/>
                </a:ext>
              </a:extLst>
            </p:cNvPr>
            <p:cNvGrpSpPr/>
            <p:nvPr/>
          </p:nvGrpSpPr>
          <p:grpSpPr>
            <a:xfrm>
              <a:off x="2849408" y="1685497"/>
              <a:ext cx="3751065" cy="4970158"/>
              <a:chOff x="2849408" y="1685497"/>
              <a:chExt cx="3751065" cy="4970158"/>
            </a:xfrm>
          </p:grpSpPr>
          <p:sp>
            <p:nvSpPr>
              <p:cNvPr id="65" name="Rounded Rectangle">
                <a:extLst>
                  <a:ext uri="{FF2B5EF4-FFF2-40B4-BE49-F238E27FC236}">
                    <a16:creationId xmlns:a16="http://schemas.microsoft.com/office/drawing/2014/main" id="{DC9C3407-6BD5-4DDA-994C-273412CAD57F}"/>
                  </a:ext>
                </a:extLst>
              </p:cNvPr>
              <p:cNvSpPr/>
              <p:nvPr/>
            </p:nvSpPr>
            <p:spPr>
              <a:xfrm>
                <a:off x="3019099" y="3188123"/>
                <a:ext cx="2154623" cy="415850"/>
              </a:xfrm>
              <a:prstGeom prst="roundRect">
                <a:avLst>
                  <a:gd name="adj" fmla="val 29355"/>
                </a:avLst>
              </a:prstGeom>
              <a:solidFill>
                <a:srgbClr val="E7E7E7"/>
              </a:solidFill>
              <a:ln w="12700" cap="flat">
                <a:noFill/>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nvGrpSpPr>
              <p:cNvPr id="66" name="Gruppo 65">
                <a:extLst>
                  <a:ext uri="{FF2B5EF4-FFF2-40B4-BE49-F238E27FC236}">
                    <a16:creationId xmlns:a16="http://schemas.microsoft.com/office/drawing/2014/main" id="{E218CA65-FEF7-4B36-A845-FF19D903FFF2}"/>
                  </a:ext>
                </a:extLst>
              </p:cNvPr>
              <p:cNvGrpSpPr/>
              <p:nvPr/>
            </p:nvGrpSpPr>
            <p:grpSpPr>
              <a:xfrm>
                <a:off x="2849408" y="1685497"/>
                <a:ext cx="3751065" cy="4970158"/>
                <a:chOff x="2849408" y="1685497"/>
                <a:chExt cx="3751065" cy="4970158"/>
              </a:xfrm>
            </p:grpSpPr>
            <p:sp>
              <p:nvSpPr>
                <p:cNvPr id="67" name="Rounded Rectangle">
                  <a:extLst>
                    <a:ext uri="{FF2B5EF4-FFF2-40B4-BE49-F238E27FC236}">
                      <a16:creationId xmlns:a16="http://schemas.microsoft.com/office/drawing/2014/main" id="{FA860D1F-2DB3-4BDF-86C6-221DFDA141F3}"/>
                    </a:ext>
                  </a:extLst>
                </p:cNvPr>
                <p:cNvSpPr/>
                <p:nvPr/>
              </p:nvSpPr>
              <p:spPr>
                <a:xfrm>
                  <a:off x="2849408" y="2522006"/>
                  <a:ext cx="2500913" cy="1310422"/>
                </a:xfrm>
                <a:prstGeom prst="roundRect">
                  <a:avLst>
                    <a:gd name="adj" fmla="val 10875"/>
                  </a:avLst>
                </a:prstGeom>
                <a:solidFill>
                  <a:srgbClr val="009900">
                    <a:alpha val="60778"/>
                  </a:srgbClr>
                </a:solidFill>
                <a:ln w="38100" cap="flat">
                  <a:solidFill>
                    <a:schemeClr val="accent3">
                      <a:alpha val="60778"/>
                    </a:schemeClr>
                  </a:solidFill>
                  <a:prstDash val="solid"/>
                  <a:miter lim="400000"/>
                </a:ln>
                <a:effectLst/>
              </p:spPr>
              <p:txBody>
                <a:bodyPr wrap="square" lIns="50800" tIns="50800" rIns="50800" bIns="50800" numCol="1" anchor="ctr">
                  <a:noAutofit/>
                </a:bodyPr>
                <a:lstStyle/>
                <a:p>
                  <a:pPr algn="ctr">
                    <a:defRPr sz="2200" b="0">
                      <a:latin typeface="+mn-lt"/>
                      <a:ea typeface="+mn-ea"/>
                      <a:cs typeface="+mn-cs"/>
                      <a:sym typeface="Helvetica Neue Medium"/>
                    </a:defRPr>
                  </a:pPr>
                  <a:endParaRPr/>
                </a:p>
              </p:txBody>
            </p:sp>
            <p:sp>
              <p:nvSpPr>
                <p:cNvPr id="68" name="Rounded Rectangle">
                  <a:extLst>
                    <a:ext uri="{FF2B5EF4-FFF2-40B4-BE49-F238E27FC236}">
                      <a16:creationId xmlns:a16="http://schemas.microsoft.com/office/drawing/2014/main" id="{11CC3F19-B7CD-409C-942A-3EC55D3DFFB7}"/>
                    </a:ext>
                  </a:extLst>
                </p:cNvPr>
                <p:cNvSpPr/>
                <p:nvPr/>
              </p:nvSpPr>
              <p:spPr>
                <a:xfrm>
                  <a:off x="3028676" y="3223324"/>
                  <a:ext cx="2133790" cy="496449"/>
                </a:xfrm>
                <a:prstGeom prst="roundRect">
                  <a:avLst>
                    <a:gd name="adj" fmla="val 24589"/>
                  </a:avLst>
                </a:prstGeom>
                <a:solidFill>
                  <a:srgbClr val="E7E7E7"/>
                </a:solidFill>
                <a:ln w="12700" cap="flat">
                  <a:noFill/>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69" name="Line">
                  <a:extLst>
                    <a:ext uri="{FF2B5EF4-FFF2-40B4-BE49-F238E27FC236}">
                      <a16:creationId xmlns:a16="http://schemas.microsoft.com/office/drawing/2014/main" id="{6AE270A6-1E03-4AFF-B943-7949D8C799EA}"/>
                    </a:ext>
                  </a:extLst>
                </p:cNvPr>
                <p:cNvSpPr/>
                <p:nvPr/>
              </p:nvSpPr>
              <p:spPr>
                <a:xfrm flipV="1">
                  <a:off x="3122364" y="1690891"/>
                  <a:ext cx="1556158" cy="974569"/>
                </a:xfrm>
                <a:prstGeom prst="line">
                  <a:avLst/>
                </a:prstGeom>
                <a:noFill/>
                <a:ln w="25400" cap="flat">
                  <a:solidFill>
                    <a:schemeClr val="accent4">
                      <a:hueOff val="-1081314"/>
                      <a:satOff val="4338"/>
                      <a:lumOff val="-8931"/>
                      <a:alpha val="69536"/>
                    </a:scheme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70" name="Line">
                  <a:extLst>
                    <a:ext uri="{FF2B5EF4-FFF2-40B4-BE49-F238E27FC236}">
                      <a16:creationId xmlns:a16="http://schemas.microsoft.com/office/drawing/2014/main" id="{40C87CE7-E411-45F5-8990-53216374D327}"/>
                    </a:ext>
                  </a:extLst>
                </p:cNvPr>
                <p:cNvSpPr/>
                <p:nvPr/>
              </p:nvSpPr>
              <p:spPr>
                <a:xfrm flipV="1">
                  <a:off x="3173144" y="1699746"/>
                  <a:ext cx="1978542" cy="956390"/>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71" name="Line">
                  <a:extLst>
                    <a:ext uri="{FF2B5EF4-FFF2-40B4-BE49-F238E27FC236}">
                      <a16:creationId xmlns:a16="http://schemas.microsoft.com/office/drawing/2014/main" id="{8BBFA5CE-C170-49F2-B7FE-A51F0F53B321}"/>
                    </a:ext>
                  </a:extLst>
                </p:cNvPr>
                <p:cNvSpPr/>
                <p:nvPr/>
              </p:nvSpPr>
              <p:spPr>
                <a:xfrm flipV="1">
                  <a:off x="3190885" y="1715047"/>
                  <a:ext cx="2437580" cy="931936"/>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72" name="Line">
                  <a:extLst>
                    <a:ext uri="{FF2B5EF4-FFF2-40B4-BE49-F238E27FC236}">
                      <a16:creationId xmlns:a16="http://schemas.microsoft.com/office/drawing/2014/main" id="{E4209B57-7BF8-4301-9793-B061FA34DA29}"/>
                    </a:ext>
                  </a:extLst>
                </p:cNvPr>
                <p:cNvSpPr/>
                <p:nvPr/>
              </p:nvSpPr>
              <p:spPr>
                <a:xfrm flipV="1">
                  <a:off x="3190885" y="1685497"/>
                  <a:ext cx="2933354" cy="994316"/>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73" name="Line">
                  <a:extLst>
                    <a:ext uri="{FF2B5EF4-FFF2-40B4-BE49-F238E27FC236}">
                      <a16:creationId xmlns:a16="http://schemas.microsoft.com/office/drawing/2014/main" id="{6B5F908E-4F6B-4C76-813E-23B8547FDAA1}"/>
                    </a:ext>
                  </a:extLst>
                </p:cNvPr>
                <p:cNvSpPr/>
                <p:nvPr/>
              </p:nvSpPr>
              <p:spPr>
                <a:xfrm flipV="1">
                  <a:off x="3122093" y="1692560"/>
                  <a:ext cx="3462605" cy="986264"/>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74" name="Line">
                  <a:extLst>
                    <a:ext uri="{FF2B5EF4-FFF2-40B4-BE49-F238E27FC236}">
                      <a16:creationId xmlns:a16="http://schemas.microsoft.com/office/drawing/2014/main" id="{24A5E260-431F-4965-84B7-0721B3D9F5DE}"/>
                    </a:ext>
                  </a:extLst>
                </p:cNvPr>
                <p:cNvSpPr/>
                <p:nvPr/>
              </p:nvSpPr>
              <p:spPr>
                <a:xfrm flipH="1" flipV="1">
                  <a:off x="4719735" y="1700077"/>
                  <a:ext cx="308874" cy="960956"/>
                </a:xfrm>
                <a:prstGeom prst="line">
                  <a:avLst/>
                </a:prstGeom>
                <a:noFill/>
                <a:ln w="25400" cap="flat">
                  <a:solidFill>
                    <a:schemeClr val="accent5">
                      <a:hueOff val="-82419"/>
                      <a:satOff val="-9513"/>
                      <a:lumOff val="-16343"/>
                      <a:alpha val="69536"/>
                    </a:scheme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75" name="Line">
                  <a:extLst>
                    <a:ext uri="{FF2B5EF4-FFF2-40B4-BE49-F238E27FC236}">
                      <a16:creationId xmlns:a16="http://schemas.microsoft.com/office/drawing/2014/main" id="{CD801B25-5AC5-42E0-99C0-4E974CE2628E}"/>
                    </a:ext>
                  </a:extLst>
                </p:cNvPr>
                <p:cNvSpPr/>
                <p:nvPr/>
              </p:nvSpPr>
              <p:spPr>
                <a:xfrm flipV="1">
                  <a:off x="5021165" y="1711932"/>
                  <a:ext cx="174824" cy="938751"/>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76" name="Line">
                  <a:extLst>
                    <a:ext uri="{FF2B5EF4-FFF2-40B4-BE49-F238E27FC236}">
                      <a16:creationId xmlns:a16="http://schemas.microsoft.com/office/drawing/2014/main" id="{0F1F695F-CFD7-47CE-9037-FFAC48130F3F}"/>
                    </a:ext>
                  </a:extLst>
                </p:cNvPr>
                <p:cNvSpPr/>
                <p:nvPr/>
              </p:nvSpPr>
              <p:spPr>
                <a:xfrm flipV="1">
                  <a:off x="5044118" y="1717223"/>
                  <a:ext cx="612593" cy="946131"/>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77" name="Line">
                  <a:extLst>
                    <a:ext uri="{FF2B5EF4-FFF2-40B4-BE49-F238E27FC236}">
                      <a16:creationId xmlns:a16="http://schemas.microsoft.com/office/drawing/2014/main" id="{FDC0B0D3-62D5-42B9-B012-9BB3A390D91B}"/>
                    </a:ext>
                  </a:extLst>
                </p:cNvPr>
                <p:cNvSpPr/>
                <p:nvPr/>
              </p:nvSpPr>
              <p:spPr>
                <a:xfrm flipV="1">
                  <a:off x="5038317" y="1717223"/>
                  <a:ext cx="1114516" cy="931298"/>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78" name="Line">
                  <a:extLst>
                    <a:ext uri="{FF2B5EF4-FFF2-40B4-BE49-F238E27FC236}">
                      <a16:creationId xmlns:a16="http://schemas.microsoft.com/office/drawing/2014/main" id="{D09CCD3A-6239-4941-9643-1DD2D590EB3B}"/>
                    </a:ext>
                  </a:extLst>
                </p:cNvPr>
                <p:cNvSpPr/>
                <p:nvPr/>
              </p:nvSpPr>
              <p:spPr>
                <a:xfrm flipV="1">
                  <a:off x="5038413" y="1717223"/>
                  <a:ext cx="1562060" cy="952231"/>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79" name="Line">
                  <a:extLst>
                    <a:ext uri="{FF2B5EF4-FFF2-40B4-BE49-F238E27FC236}">
                      <a16:creationId xmlns:a16="http://schemas.microsoft.com/office/drawing/2014/main" id="{5D53CAEC-DCE5-41B9-9B72-D45CA74DF72B}"/>
                    </a:ext>
                  </a:extLst>
                </p:cNvPr>
                <p:cNvSpPr/>
                <p:nvPr/>
              </p:nvSpPr>
              <p:spPr>
                <a:xfrm flipV="1">
                  <a:off x="4264575" y="1708482"/>
                  <a:ext cx="1368513" cy="961096"/>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80" name="Line">
                  <a:extLst>
                    <a:ext uri="{FF2B5EF4-FFF2-40B4-BE49-F238E27FC236}">
                      <a16:creationId xmlns:a16="http://schemas.microsoft.com/office/drawing/2014/main" id="{AA0593B9-344F-40FE-8E2B-15115B7B4B65}"/>
                    </a:ext>
                  </a:extLst>
                </p:cNvPr>
                <p:cNvSpPr/>
                <p:nvPr/>
              </p:nvSpPr>
              <p:spPr>
                <a:xfrm flipV="1">
                  <a:off x="4299846" y="1704472"/>
                  <a:ext cx="1830749" cy="947013"/>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81" name="Line">
                  <a:extLst>
                    <a:ext uri="{FF2B5EF4-FFF2-40B4-BE49-F238E27FC236}">
                      <a16:creationId xmlns:a16="http://schemas.microsoft.com/office/drawing/2014/main" id="{198C6035-6775-4A83-9C29-0C9C6B95DD73}"/>
                    </a:ext>
                  </a:extLst>
                </p:cNvPr>
                <p:cNvSpPr/>
                <p:nvPr/>
              </p:nvSpPr>
              <p:spPr>
                <a:xfrm flipV="1">
                  <a:off x="4316920" y="1723151"/>
                  <a:ext cx="2245629" cy="943801"/>
                </a:xfrm>
                <a:prstGeom prst="line">
                  <a:avLst/>
                </a:prstGeom>
                <a:noFill/>
                <a:ln w="25400" cap="flat">
                  <a:solidFill>
                    <a:srgbClr val="5E5E5E">
                      <a:alpha val="69536"/>
                    </a:srgbClr>
                  </a:solidFill>
                  <a:prstDash val="solid"/>
                  <a:miter lim="400000"/>
                  <a:tail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82" name="Line">
                  <a:extLst>
                    <a:ext uri="{FF2B5EF4-FFF2-40B4-BE49-F238E27FC236}">
                      <a16:creationId xmlns:a16="http://schemas.microsoft.com/office/drawing/2014/main" id="{22B6CA9B-25BF-4C06-9BC8-721088BDC890}"/>
                    </a:ext>
                  </a:extLst>
                </p:cNvPr>
                <p:cNvSpPr/>
                <p:nvPr/>
              </p:nvSpPr>
              <p:spPr>
                <a:xfrm flipV="1">
                  <a:off x="4273630" y="1693890"/>
                  <a:ext cx="889107" cy="970231"/>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83" name="Line">
                  <a:extLst>
                    <a:ext uri="{FF2B5EF4-FFF2-40B4-BE49-F238E27FC236}">
                      <a16:creationId xmlns:a16="http://schemas.microsoft.com/office/drawing/2014/main" id="{4175DC1A-B319-4BF3-800D-9211AE6C4C95}"/>
                    </a:ext>
                  </a:extLst>
                </p:cNvPr>
                <p:cNvSpPr/>
                <p:nvPr/>
              </p:nvSpPr>
              <p:spPr>
                <a:xfrm flipV="1">
                  <a:off x="4265651" y="1699636"/>
                  <a:ext cx="405921" cy="961079"/>
                </a:xfrm>
                <a:prstGeom prst="line">
                  <a:avLst/>
                </a:prstGeom>
                <a:noFill/>
                <a:ln w="25400" cap="flat">
                  <a:solidFill>
                    <a:schemeClr val="accent4">
                      <a:hueOff val="-1081314"/>
                      <a:satOff val="4338"/>
                      <a:lumOff val="-8931"/>
                      <a:alpha val="69536"/>
                    </a:scheme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84" name="Line">
                  <a:extLst>
                    <a:ext uri="{FF2B5EF4-FFF2-40B4-BE49-F238E27FC236}">
                      <a16:creationId xmlns:a16="http://schemas.microsoft.com/office/drawing/2014/main" id="{5B0097FA-E345-4771-A8C6-3672DD5D7FCC}"/>
                    </a:ext>
                  </a:extLst>
                </p:cNvPr>
                <p:cNvSpPr/>
                <p:nvPr/>
              </p:nvSpPr>
              <p:spPr>
                <a:xfrm flipV="1">
                  <a:off x="3897727" y="1733220"/>
                  <a:ext cx="780795" cy="922085"/>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85" name="Line">
                  <a:extLst>
                    <a:ext uri="{FF2B5EF4-FFF2-40B4-BE49-F238E27FC236}">
                      <a16:creationId xmlns:a16="http://schemas.microsoft.com/office/drawing/2014/main" id="{305F57FF-52E7-4108-9E69-D65B693D5852}"/>
                    </a:ext>
                  </a:extLst>
                </p:cNvPr>
                <p:cNvSpPr/>
                <p:nvPr/>
              </p:nvSpPr>
              <p:spPr>
                <a:xfrm flipV="1">
                  <a:off x="3919997" y="1720884"/>
                  <a:ext cx="1251981" cy="914966"/>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86" name="Line">
                  <a:extLst>
                    <a:ext uri="{FF2B5EF4-FFF2-40B4-BE49-F238E27FC236}">
                      <a16:creationId xmlns:a16="http://schemas.microsoft.com/office/drawing/2014/main" id="{5F558578-CD06-4D74-81A5-DCD63DADDF1C}"/>
                    </a:ext>
                  </a:extLst>
                </p:cNvPr>
                <p:cNvSpPr/>
                <p:nvPr/>
              </p:nvSpPr>
              <p:spPr>
                <a:xfrm flipV="1">
                  <a:off x="3897727" y="1719161"/>
                  <a:ext cx="1692756" cy="936144"/>
                </a:xfrm>
                <a:prstGeom prst="line">
                  <a:avLst/>
                </a:prstGeom>
                <a:noFill/>
                <a:ln w="25400" cap="flat">
                  <a:solidFill>
                    <a:schemeClr val="accent4">
                      <a:hueOff val="-1081314"/>
                      <a:satOff val="4338"/>
                      <a:lumOff val="-8931"/>
                      <a:alpha val="69536"/>
                    </a:scheme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87" name="Line">
                  <a:extLst>
                    <a:ext uri="{FF2B5EF4-FFF2-40B4-BE49-F238E27FC236}">
                      <a16:creationId xmlns:a16="http://schemas.microsoft.com/office/drawing/2014/main" id="{625E9FF7-B0FE-47F6-8CD1-E97DFF4737B3}"/>
                    </a:ext>
                  </a:extLst>
                </p:cNvPr>
                <p:cNvSpPr/>
                <p:nvPr/>
              </p:nvSpPr>
              <p:spPr>
                <a:xfrm flipV="1">
                  <a:off x="3897727" y="1703567"/>
                  <a:ext cx="2252808" cy="951737"/>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88" name="Line">
                  <a:extLst>
                    <a:ext uri="{FF2B5EF4-FFF2-40B4-BE49-F238E27FC236}">
                      <a16:creationId xmlns:a16="http://schemas.microsoft.com/office/drawing/2014/main" id="{B13F1B00-637C-471B-AA6A-13DB9B672CE0}"/>
                    </a:ext>
                  </a:extLst>
                </p:cNvPr>
                <p:cNvSpPr/>
                <p:nvPr/>
              </p:nvSpPr>
              <p:spPr>
                <a:xfrm flipV="1">
                  <a:off x="3897727" y="1710066"/>
                  <a:ext cx="2633723" cy="945238"/>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89" name="Line">
                  <a:extLst>
                    <a:ext uri="{FF2B5EF4-FFF2-40B4-BE49-F238E27FC236}">
                      <a16:creationId xmlns:a16="http://schemas.microsoft.com/office/drawing/2014/main" id="{32F9433B-B850-473D-A68D-A1E24A7C0D63}"/>
                    </a:ext>
                  </a:extLst>
                </p:cNvPr>
                <p:cNvSpPr/>
                <p:nvPr/>
              </p:nvSpPr>
              <p:spPr>
                <a:xfrm flipV="1">
                  <a:off x="3522896" y="1711946"/>
                  <a:ext cx="1160135" cy="963445"/>
                </a:xfrm>
                <a:prstGeom prst="line">
                  <a:avLst/>
                </a:prstGeom>
                <a:noFill/>
                <a:ln w="25400" cap="flat">
                  <a:solidFill>
                    <a:schemeClr val="accent4">
                      <a:alpha val="69536"/>
                    </a:scheme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90" name="Line">
                  <a:extLst>
                    <a:ext uri="{FF2B5EF4-FFF2-40B4-BE49-F238E27FC236}">
                      <a16:creationId xmlns:a16="http://schemas.microsoft.com/office/drawing/2014/main" id="{1607F409-B449-4500-AB4F-D48EC94B7FE8}"/>
                    </a:ext>
                  </a:extLst>
                </p:cNvPr>
                <p:cNvSpPr/>
                <p:nvPr/>
              </p:nvSpPr>
              <p:spPr>
                <a:xfrm flipV="1">
                  <a:off x="3522896" y="1702202"/>
                  <a:ext cx="1692516" cy="973189"/>
                </a:xfrm>
                <a:prstGeom prst="line">
                  <a:avLst/>
                </a:prstGeom>
                <a:noFill/>
                <a:ln w="25400" cap="flat">
                  <a:solidFill>
                    <a:schemeClr val="accent5">
                      <a:hueOff val="-82419"/>
                      <a:satOff val="-9513"/>
                      <a:lumOff val="-16343"/>
                      <a:alpha val="69536"/>
                    </a:scheme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91" name="Line">
                  <a:extLst>
                    <a:ext uri="{FF2B5EF4-FFF2-40B4-BE49-F238E27FC236}">
                      <a16:creationId xmlns:a16="http://schemas.microsoft.com/office/drawing/2014/main" id="{BC3C7442-22E2-4CF2-9597-C25D6B144518}"/>
                    </a:ext>
                  </a:extLst>
                </p:cNvPr>
                <p:cNvSpPr/>
                <p:nvPr/>
              </p:nvSpPr>
              <p:spPr>
                <a:xfrm flipV="1">
                  <a:off x="3522896" y="1712367"/>
                  <a:ext cx="2089427" cy="963024"/>
                </a:xfrm>
                <a:prstGeom prst="line">
                  <a:avLst/>
                </a:prstGeom>
                <a:noFill/>
                <a:ln w="25400" cap="flat">
                  <a:solidFill>
                    <a:schemeClr val="accent4">
                      <a:alpha val="69536"/>
                    </a:scheme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92" name="Line">
                  <a:extLst>
                    <a:ext uri="{FF2B5EF4-FFF2-40B4-BE49-F238E27FC236}">
                      <a16:creationId xmlns:a16="http://schemas.microsoft.com/office/drawing/2014/main" id="{08AB552C-F508-40D3-B0FD-543E6F508BD2}"/>
                    </a:ext>
                  </a:extLst>
                </p:cNvPr>
                <p:cNvSpPr/>
                <p:nvPr/>
              </p:nvSpPr>
              <p:spPr>
                <a:xfrm flipV="1">
                  <a:off x="3529037" y="3325451"/>
                  <a:ext cx="741343" cy="149673"/>
                </a:xfrm>
                <a:prstGeom prst="line">
                  <a:avLst/>
                </a:prstGeom>
                <a:noFill/>
                <a:ln w="1270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93" name="Line">
                  <a:extLst>
                    <a:ext uri="{FF2B5EF4-FFF2-40B4-BE49-F238E27FC236}">
                      <a16:creationId xmlns:a16="http://schemas.microsoft.com/office/drawing/2014/main" id="{69925650-B88D-4C18-9785-632A197417A9}"/>
                    </a:ext>
                  </a:extLst>
                </p:cNvPr>
                <p:cNvSpPr/>
                <p:nvPr/>
              </p:nvSpPr>
              <p:spPr>
                <a:xfrm flipV="1">
                  <a:off x="3525851" y="3327627"/>
                  <a:ext cx="369462" cy="149798"/>
                </a:xfrm>
                <a:prstGeom prst="line">
                  <a:avLst/>
                </a:prstGeom>
                <a:noFill/>
                <a:ln w="127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94" name="Line">
                  <a:extLst>
                    <a:ext uri="{FF2B5EF4-FFF2-40B4-BE49-F238E27FC236}">
                      <a16:creationId xmlns:a16="http://schemas.microsoft.com/office/drawing/2014/main" id="{28DA3912-1E00-4968-988E-FFC8D3C1495B}"/>
                    </a:ext>
                  </a:extLst>
                </p:cNvPr>
                <p:cNvSpPr/>
                <p:nvPr/>
              </p:nvSpPr>
              <p:spPr>
                <a:xfrm flipH="1" flipV="1">
                  <a:off x="3160951" y="3326464"/>
                  <a:ext cx="364426" cy="151965"/>
                </a:xfrm>
                <a:prstGeom prst="line">
                  <a:avLst/>
                </a:prstGeom>
                <a:noFill/>
                <a:ln w="12700" cap="flat">
                  <a:solidFill>
                    <a:srgbClr val="AB6401"/>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95" name="Line">
                  <a:extLst>
                    <a:ext uri="{FF2B5EF4-FFF2-40B4-BE49-F238E27FC236}">
                      <a16:creationId xmlns:a16="http://schemas.microsoft.com/office/drawing/2014/main" id="{382A3F96-41F8-4951-B20E-5F640A87C501}"/>
                    </a:ext>
                  </a:extLst>
                </p:cNvPr>
                <p:cNvSpPr/>
                <p:nvPr/>
              </p:nvSpPr>
              <p:spPr>
                <a:xfrm flipV="1">
                  <a:off x="3153741" y="3323554"/>
                  <a:ext cx="357607" cy="158402"/>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96" name=". . .">
                  <a:extLst>
                    <a:ext uri="{FF2B5EF4-FFF2-40B4-BE49-F238E27FC236}">
                      <a16:creationId xmlns:a16="http://schemas.microsoft.com/office/drawing/2014/main" id="{9450E7D0-6B40-4744-AFAB-DF431149D3D7}"/>
                    </a:ext>
                  </a:extLst>
                </p:cNvPr>
                <p:cNvSpPr txBox="1"/>
                <p:nvPr/>
              </p:nvSpPr>
              <p:spPr>
                <a:xfrm rot="16200000">
                  <a:off x="2965216" y="2901120"/>
                  <a:ext cx="278675" cy="2702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30000"/>
                    </a:lnSpc>
                    <a:defRPr sz="1200"/>
                  </a:lvl1pPr>
                </a:lstStyle>
                <a:p>
                  <a:pPr algn="ctr"/>
                  <a:r>
                    <a:t>. . .</a:t>
                  </a:r>
                </a:p>
              </p:txBody>
            </p:sp>
            <p:sp>
              <p:nvSpPr>
                <p:cNvPr id="97" name=". . .">
                  <a:extLst>
                    <a:ext uri="{FF2B5EF4-FFF2-40B4-BE49-F238E27FC236}">
                      <a16:creationId xmlns:a16="http://schemas.microsoft.com/office/drawing/2014/main" id="{209FDA8A-9992-4576-B88B-AF94F9B7744D}"/>
                    </a:ext>
                  </a:extLst>
                </p:cNvPr>
                <p:cNvSpPr txBox="1"/>
                <p:nvPr/>
              </p:nvSpPr>
              <p:spPr>
                <a:xfrm rot="16200000">
                  <a:off x="4844253" y="2892130"/>
                  <a:ext cx="278675" cy="2702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30000"/>
                    </a:lnSpc>
                    <a:defRPr sz="1200">
                      <a:solidFill>
                        <a:schemeClr val="accent4">
                          <a:hueOff val="366961"/>
                          <a:satOff val="4172"/>
                          <a:lumOff val="11129"/>
                        </a:schemeClr>
                      </a:solidFill>
                    </a:defRPr>
                  </a:lvl1pPr>
                </a:lstStyle>
                <a:p>
                  <a:pPr algn="ctr"/>
                  <a:r>
                    <a:t>. . .</a:t>
                  </a:r>
                </a:p>
              </p:txBody>
            </p:sp>
            <p:sp>
              <p:nvSpPr>
                <p:cNvPr id="98" name="Line">
                  <a:extLst>
                    <a:ext uri="{FF2B5EF4-FFF2-40B4-BE49-F238E27FC236}">
                      <a16:creationId xmlns:a16="http://schemas.microsoft.com/office/drawing/2014/main" id="{876265F2-1243-4E7F-8293-A1479D492315}"/>
                    </a:ext>
                  </a:extLst>
                </p:cNvPr>
                <p:cNvSpPr/>
                <p:nvPr/>
              </p:nvSpPr>
              <p:spPr>
                <a:xfrm flipH="1" flipV="1">
                  <a:off x="5236426" y="1693890"/>
                  <a:ext cx="1316702" cy="881021"/>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99" name=". . .">
                  <a:extLst>
                    <a:ext uri="{FF2B5EF4-FFF2-40B4-BE49-F238E27FC236}">
                      <a16:creationId xmlns:a16="http://schemas.microsoft.com/office/drawing/2014/main" id="{CA270947-2F0C-4FF2-A77E-63822229C1FC}"/>
                    </a:ext>
                  </a:extLst>
                </p:cNvPr>
                <p:cNvSpPr txBox="1"/>
                <p:nvPr/>
              </p:nvSpPr>
              <p:spPr>
                <a:xfrm rot="16200000">
                  <a:off x="3342828" y="2893054"/>
                  <a:ext cx="278675" cy="2702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30000"/>
                    </a:lnSpc>
                    <a:defRPr sz="1200">
                      <a:solidFill>
                        <a:schemeClr val="accent4">
                          <a:hueOff val="-1081314"/>
                          <a:satOff val="4338"/>
                          <a:lumOff val="-8931"/>
                        </a:schemeClr>
                      </a:solidFill>
                    </a:defRPr>
                  </a:lvl1pPr>
                </a:lstStyle>
                <a:p>
                  <a:pPr algn="ctr"/>
                  <a:r>
                    <a:t>. . .</a:t>
                  </a:r>
                </a:p>
              </p:txBody>
            </p:sp>
            <p:sp>
              <p:nvSpPr>
                <p:cNvPr id="100" name="KERMIT">
                  <a:extLst>
                    <a:ext uri="{FF2B5EF4-FFF2-40B4-BE49-F238E27FC236}">
                      <a16:creationId xmlns:a16="http://schemas.microsoft.com/office/drawing/2014/main" id="{20CDD7FE-F5CE-4504-8F02-4A0CC54860D6}"/>
                    </a:ext>
                  </a:extLst>
                </p:cNvPr>
                <p:cNvSpPr txBox="1"/>
                <p:nvPr/>
              </p:nvSpPr>
              <p:spPr>
                <a:xfrm>
                  <a:off x="3581312" y="2835063"/>
                  <a:ext cx="930537" cy="4023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pPr algn="ctr"/>
                  <a:r>
                    <a:t>KERMIT</a:t>
                  </a:r>
                </a:p>
              </p:txBody>
            </p:sp>
            <p:sp>
              <p:nvSpPr>
                <p:cNvPr id="101" name="Line">
                  <a:extLst>
                    <a:ext uri="{FF2B5EF4-FFF2-40B4-BE49-F238E27FC236}">
                      <a16:creationId xmlns:a16="http://schemas.microsoft.com/office/drawing/2014/main" id="{ED8734C6-8A2C-40B0-9E32-A7D2BCDF3D95}"/>
                    </a:ext>
                  </a:extLst>
                </p:cNvPr>
                <p:cNvSpPr/>
                <p:nvPr/>
              </p:nvSpPr>
              <p:spPr>
                <a:xfrm flipH="1" flipV="1">
                  <a:off x="3893547" y="3335714"/>
                  <a:ext cx="1124630" cy="145502"/>
                </a:xfrm>
                <a:prstGeom prst="line">
                  <a:avLst/>
                </a:prstGeom>
                <a:noFill/>
                <a:ln w="12700" cap="flat">
                  <a:solidFill>
                    <a:schemeClr val="accent4"/>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2" name="Line">
                  <a:extLst>
                    <a:ext uri="{FF2B5EF4-FFF2-40B4-BE49-F238E27FC236}">
                      <a16:creationId xmlns:a16="http://schemas.microsoft.com/office/drawing/2014/main" id="{4E0481D3-8319-4358-93E6-26D3FF2E4220}"/>
                    </a:ext>
                  </a:extLst>
                </p:cNvPr>
                <p:cNvSpPr/>
                <p:nvPr/>
              </p:nvSpPr>
              <p:spPr>
                <a:xfrm flipH="1" flipV="1">
                  <a:off x="4264589" y="3326414"/>
                  <a:ext cx="758366" cy="152281"/>
                </a:xfrm>
                <a:prstGeom prst="line">
                  <a:avLst/>
                </a:prstGeom>
                <a:noFill/>
                <a:ln w="1270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3" name="Line">
                  <a:extLst>
                    <a:ext uri="{FF2B5EF4-FFF2-40B4-BE49-F238E27FC236}">
                      <a16:creationId xmlns:a16="http://schemas.microsoft.com/office/drawing/2014/main" id="{5D2F23BC-AE63-49D1-808E-60F3719903B1}"/>
                    </a:ext>
                  </a:extLst>
                </p:cNvPr>
                <p:cNvSpPr/>
                <p:nvPr/>
              </p:nvSpPr>
              <p:spPr>
                <a:xfrm flipV="1">
                  <a:off x="5022127" y="3326019"/>
                  <a:ext cx="1" cy="209748"/>
                </a:xfrm>
                <a:prstGeom prst="line">
                  <a:avLst/>
                </a:prstGeom>
                <a:noFill/>
                <a:ln w="12700" cap="flat">
                  <a:solidFill>
                    <a:schemeClr val="accent4"/>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4" name="Line">
                  <a:extLst>
                    <a:ext uri="{FF2B5EF4-FFF2-40B4-BE49-F238E27FC236}">
                      <a16:creationId xmlns:a16="http://schemas.microsoft.com/office/drawing/2014/main" id="{31DF7297-8F74-4969-9D19-98E674B417BC}"/>
                    </a:ext>
                  </a:extLst>
                </p:cNvPr>
                <p:cNvSpPr/>
                <p:nvPr/>
              </p:nvSpPr>
              <p:spPr>
                <a:xfrm flipV="1">
                  <a:off x="4272527" y="3329918"/>
                  <a:ext cx="1" cy="209748"/>
                </a:xfrm>
                <a:prstGeom prst="line">
                  <a:avLst/>
                </a:prstGeom>
                <a:noFill/>
                <a:ln w="12700" cap="flat">
                  <a:solidFill>
                    <a:schemeClr val="accent5"/>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5" name="Line">
                  <a:extLst>
                    <a:ext uri="{FF2B5EF4-FFF2-40B4-BE49-F238E27FC236}">
                      <a16:creationId xmlns:a16="http://schemas.microsoft.com/office/drawing/2014/main" id="{4FEBF6E2-4818-4EC9-A4B5-E4BD02CCB955}"/>
                    </a:ext>
                  </a:extLst>
                </p:cNvPr>
                <p:cNvSpPr/>
                <p:nvPr/>
              </p:nvSpPr>
              <p:spPr>
                <a:xfrm flipV="1">
                  <a:off x="3148127" y="3326019"/>
                  <a:ext cx="1" cy="209748"/>
                </a:xfrm>
                <a:prstGeom prst="line">
                  <a:avLst/>
                </a:prstGeom>
                <a:noFill/>
                <a:ln w="12700" cap="flat">
                  <a:solidFill>
                    <a:srgbClr val="000000"/>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6" name="Line">
                  <a:extLst>
                    <a:ext uri="{FF2B5EF4-FFF2-40B4-BE49-F238E27FC236}">
                      <a16:creationId xmlns:a16="http://schemas.microsoft.com/office/drawing/2014/main" id="{F03C9520-1145-4733-8CB8-05FA7F426ABA}"/>
                    </a:ext>
                  </a:extLst>
                </p:cNvPr>
                <p:cNvSpPr/>
                <p:nvPr/>
              </p:nvSpPr>
              <p:spPr>
                <a:xfrm flipV="1">
                  <a:off x="3159473" y="3326600"/>
                  <a:ext cx="740633" cy="154022"/>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7" name="Line">
                  <a:extLst>
                    <a:ext uri="{FF2B5EF4-FFF2-40B4-BE49-F238E27FC236}">
                      <a16:creationId xmlns:a16="http://schemas.microsoft.com/office/drawing/2014/main" id="{E4CDB5F3-42E3-42CF-A8FB-B6C59973A07F}"/>
                    </a:ext>
                  </a:extLst>
                </p:cNvPr>
                <p:cNvSpPr/>
                <p:nvPr/>
              </p:nvSpPr>
              <p:spPr>
                <a:xfrm flipV="1">
                  <a:off x="3149580" y="3331148"/>
                  <a:ext cx="1125358" cy="14824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8" name="Line">
                  <a:extLst>
                    <a:ext uri="{FF2B5EF4-FFF2-40B4-BE49-F238E27FC236}">
                      <a16:creationId xmlns:a16="http://schemas.microsoft.com/office/drawing/2014/main" id="{0BCF69E8-E503-40E4-B9F9-CBF68B8C66B8}"/>
                    </a:ext>
                  </a:extLst>
                </p:cNvPr>
                <p:cNvSpPr/>
                <p:nvPr/>
              </p:nvSpPr>
              <p:spPr>
                <a:xfrm flipV="1">
                  <a:off x="3522927" y="3326019"/>
                  <a:ext cx="1" cy="209748"/>
                </a:xfrm>
                <a:prstGeom prst="line">
                  <a:avLst/>
                </a:prstGeom>
                <a:noFill/>
                <a:ln w="12700" cap="flat">
                  <a:solidFill>
                    <a:schemeClr val="accent4">
                      <a:hueOff val="-1081314"/>
                      <a:satOff val="4338"/>
                      <a:lumOff val="-8931"/>
                    </a:scheme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9" name="Line">
                  <a:extLst>
                    <a:ext uri="{FF2B5EF4-FFF2-40B4-BE49-F238E27FC236}">
                      <a16:creationId xmlns:a16="http://schemas.microsoft.com/office/drawing/2014/main" id="{14D566C8-9417-43D9-9AB0-603016483A5B}"/>
                    </a:ext>
                  </a:extLst>
                </p:cNvPr>
                <p:cNvSpPr/>
                <p:nvPr/>
              </p:nvSpPr>
              <p:spPr>
                <a:xfrm flipV="1">
                  <a:off x="3897727" y="3329918"/>
                  <a:ext cx="1" cy="209748"/>
                </a:xfrm>
                <a:prstGeom prst="line">
                  <a:avLst/>
                </a:prstGeom>
                <a:noFill/>
                <a:ln w="12700" cap="flat">
                  <a:solidFill>
                    <a:srgbClr val="000000"/>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10" name="Line">
                  <a:extLst>
                    <a:ext uri="{FF2B5EF4-FFF2-40B4-BE49-F238E27FC236}">
                      <a16:creationId xmlns:a16="http://schemas.microsoft.com/office/drawing/2014/main" id="{F2E4ABC8-B4C9-45CE-9AFE-359AE4BAC049}"/>
                    </a:ext>
                  </a:extLst>
                </p:cNvPr>
                <p:cNvSpPr/>
                <p:nvPr/>
              </p:nvSpPr>
              <p:spPr>
                <a:xfrm flipV="1">
                  <a:off x="3528787" y="3325336"/>
                  <a:ext cx="1481985" cy="150925"/>
                </a:xfrm>
                <a:prstGeom prst="line">
                  <a:avLst/>
                </a:prstGeom>
                <a:noFill/>
                <a:ln w="1270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11" name="Line">
                  <a:extLst>
                    <a:ext uri="{FF2B5EF4-FFF2-40B4-BE49-F238E27FC236}">
                      <a16:creationId xmlns:a16="http://schemas.microsoft.com/office/drawing/2014/main" id="{A2FB4130-5FAC-430D-812F-841DAEF6DD9A}"/>
                    </a:ext>
                  </a:extLst>
                </p:cNvPr>
                <p:cNvSpPr/>
                <p:nvPr/>
              </p:nvSpPr>
              <p:spPr>
                <a:xfrm>
                  <a:off x="3519701" y="3327327"/>
                  <a:ext cx="748954" cy="152971"/>
                </a:xfrm>
                <a:prstGeom prst="line">
                  <a:avLst/>
                </a:prstGeom>
                <a:noFill/>
                <a:ln w="1270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12" name="Rounded Rectangle">
                  <a:extLst>
                    <a:ext uri="{FF2B5EF4-FFF2-40B4-BE49-F238E27FC236}">
                      <a16:creationId xmlns:a16="http://schemas.microsoft.com/office/drawing/2014/main" id="{2B640889-118D-4435-8845-B9E356A1C6A6}"/>
                    </a:ext>
                  </a:extLst>
                </p:cNvPr>
                <p:cNvSpPr/>
                <p:nvPr/>
              </p:nvSpPr>
              <p:spPr>
                <a:xfrm>
                  <a:off x="2931950" y="3478914"/>
                  <a:ext cx="2335828" cy="287987"/>
                </a:xfrm>
                <a:prstGeom prst="roundRect">
                  <a:avLst>
                    <a:gd name="adj" fmla="val 42388"/>
                  </a:avLst>
                </a:prstGeom>
                <a:solidFill>
                  <a:srgbClr val="E7E7E7"/>
                </a:solidFill>
                <a:ln w="12700" cap="flat">
                  <a:noFill/>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nvGrpSpPr>
                <p:cNvPr id="113" name="Group">
                  <a:extLst>
                    <a:ext uri="{FF2B5EF4-FFF2-40B4-BE49-F238E27FC236}">
                      <a16:creationId xmlns:a16="http://schemas.microsoft.com/office/drawing/2014/main" id="{62E202BB-F27D-4D6D-AE1F-DDEAC252F983}"/>
                    </a:ext>
                  </a:extLst>
                </p:cNvPr>
                <p:cNvGrpSpPr/>
                <p:nvPr/>
              </p:nvGrpSpPr>
              <p:grpSpPr>
                <a:xfrm>
                  <a:off x="3026443" y="3461339"/>
                  <a:ext cx="2167541" cy="287988"/>
                  <a:chOff x="0" y="0"/>
                  <a:chExt cx="2864415" cy="406857"/>
                </a:xfrm>
              </p:grpSpPr>
              <p:grpSp>
                <p:nvGrpSpPr>
                  <p:cNvPr id="149" name="Group">
                    <a:extLst>
                      <a:ext uri="{FF2B5EF4-FFF2-40B4-BE49-F238E27FC236}">
                        <a16:creationId xmlns:a16="http://schemas.microsoft.com/office/drawing/2014/main" id="{E33C1E4A-1F3E-4BBA-A725-FE64A83CC5E5}"/>
                      </a:ext>
                    </a:extLst>
                  </p:cNvPr>
                  <p:cNvGrpSpPr/>
                  <p:nvPr/>
                </p:nvGrpSpPr>
                <p:grpSpPr>
                  <a:xfrm>
                    <a:off x="1061075" y="72306"/>
                    <a:ext cx="267641" cy="334552"/>
                    <a:chOff x="0" y="0"/>
                    <a:chExt cx="267640" cy="334550"/>
                  </a:xfrm>
                </p:grpSpPr>
                <p:sp>
                  <p:nvSpPr>
                    <p:cNvPr id="189" name="Circle">
                      <a:extLst>
                        <a:ext uri="{FF2B5EF4-FFF2-40B4-BE49-F238E27FC236}">
                          <a16:creationId xmlns:a16="http://schemas.microsoft.com/office/drawing/2014/main" id="{E29A69CB-FE89-43C2-A1B9-22683A073970}"/>
                        </a:ext>
                      </a:extLst>
                    </p:cNvPr>
                    <p:cNvSpPr/>
                    <p:nvPr/>
                  </p:nvSpPr>
                  <p:spPr>
                    <a:xfrm>
                      <a:off x="66910" y="0"/>
                      <a:ext cx="66911" cy="66911"/>
                    </a:xfrm>
                    <a:prstGeom prst="ellipse">
                      <a:avLst/>
                    </a:prstGeom>
                    <a:solidFill>
                      <a:srgbClr val="929292"/>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0" name="Circle">
                      <a:extLst>
                        <a:ext uri="{FF2B5EF4-FFF2-40B4-BE49-F238E27FC236}">
                          <a16:creationId xmlns:a16="http://schemas.microsoft.com/office/drawing/2014/main" id="{BE8B301E-7CC9-4A11-830F-5DD05EF86701}"/>
                        </a:ext>
                      </a:extLst>
                    </p:cNvPr>
                    <p:cNvSpPr/>
                    <p:nvPr/>
                  </p:nvSpPr>
                  <p:spPr>
                    <a:xfrm>
                      <a:off x="133820" y="133820"/>
                      <a:ext cx="66911" cy="66911"/>
                    </a:xfrm>
                    <a:prstGeom prst="ellipse">
                      <a:avLst/>
                    </a:prstGeom>
                    <a:solidFill>
                      <a:srgbClr val="929292"/>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1" name="Line">
                      <a:extLst>
                        <a:ext uri="{FF2B5EF4-FFF2-40B4-BE49-F238E27FC236}">
                          <a16:creationId xmlns:a16="http://schemas.microsoft.com/office/drawing/2014/main" id="{5C8FF1C3-27B2-4CB6-A041-4E2E62696DA6}"/>
                        </a:ext>
                      </a:extLst>
                    </p:cNvPr>
                    <p:cNvSpPr/>
                    <p:nvPr/>
                  </p:nvSpPr>
                  <p:spPr>
                    <a:xfrm>
                      <a:off x="111576" y="59797"/>
                      <a:ext cx="40147" cy="8029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2" name="Circle">
                      <a:extLst>
                        <a:ext uri="{FF2B5EF4-FFF2-40B4-BE49-F238E27FC236}">
                          <a16:creationId xmlns:a16="http://schemas.microsoft.com/office/drawing/2014/main" id="{62BF9414-801D-40E7-807A-3BA380809C5F}"/>
                        </a:ext>
                      </a:extLst>
                    </p:cNvPr>
                    <p:cNvSpPr/>
                    <p:nvPr/>
                  </p:nvSpPr>
                  <p:spPr>
                    <a:xfrm>
                      <a:off x="0" y="133820"/>
                      <a:ext cx="66911" cy="66911"/>
                    </a:xfrm>
                    <a:prstGeom prst="ellipse">
                      <a:avLst/>
                    </a:prstGeom>
                    <a:solidFill>
                      <a:srgbClr val="929292"/>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3" name="Circle">
                      <a:extLst>
                        <a:ext uri="{FF2B5EF4-FFF2-40B4-BE49-F238E27FC236}">
                          <a16:creationId xmlns:a16="http://schemas.microsoft.com/office/drawing/2014/main" id="{723F954A-D25C-4CC8-85D1-92911FE37902}"/>
                        </a:ext>
                      </a:extLst>
                    </p:cNvPr>
                    <p:cNvSpPr/>
                    <p:nvPr/>
                  </p:nvSpPr>
                  <p:spPr>
                    <a:xfrm>
                      <a:off x="200730" y="267640"/>
                      <a:ext cx="66911" cy="66911"/>
                    </a:xfrm>
                    <a:prstGeom prst="ellipse">
                      <a:avLst/>
                    </a:prstGeom>
                    <a:solidFill>
                      <a:srgbClr val="929292"/>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4" name="Circle">
                      <a:extLst>
                        <a:ext uri="{FF2B5EF4-FFF2-40B4-BE49-F238E27FC236}">
                          <a16:creationId xmlns:a16="http://schemas.microsoft.com/office/drawing/2014/main" id="{4F42B12C-C682-4BC5-BA82-89692BB025D5}"/>
                        </a:ext>
                      </a:extLst>
                    </p:cNvPr>
                    <p:cNvSpPr/>
                    <p:nvPr/>
                  </p:nvSpPr>
                  <p:spPr>
                    <a:xfrm>
                      <a:off x="66910" y="267640"/>
                      <a:ext cx="66911" cy="66911"/>
                    </a:xfrm>
                    <a:prstGeom prst="ellipse">
                      <a:avLst/>
                    </a:prstGeom>
                    <a:solidFill>
                      <a:srgbClr val="929292"/>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5" name="Line">
                      <a:extLst>
                        <a:ext uri="{FF2B5EF4-FFF2-40B4-BE49-F238E27FC236}">
                          <a16:creationId xmlns:a16="http://schemas.microsoft.com/office/drawing/2014/main" id="{39130931-86C8-42AB-AC22-BD545177645B}"/>
                        </a:ext>
                      </a:extLst>
                    </p:cNvPr>
                    <p:cNvSpPr/>
                    <p:nvPr/>
                  </p:nvSpPr>
                  <p:spPr>
                    <a:xfrm flipH="1">
                      <a:off x="44666" y="59797"/>
                      <a:ext cx="40147" cy="8029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6" name="Line">
                      <a:extLst>
                        <a:ext uri="{FF2B5EF4-FFF2-40B4-BE49-F238E27FC236}">
                          <a16:creationId xmlns:a16="http://schemas.microsoft.com/office/drawing/2014/main" id="{42D38B56-EEA5-4A00-83AF-8ADAD6A3A04E}"/>
                        </a:ext>
                      </a:extLst>
                    </p:cNvPr>
                    <p:cNvSpPr/>
                    <p:nvPr/>
                  </p:nvSpPr>
                  <p:spPr>
                    <a:xfrm flipH="1">
                      <a:off x="111576" y="193617"/>
                      <a:ext cx="40147" cy="8029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7" name="Line">
                      <a:extLst>
                        <a:ext uri="{FF2B5EF4-FFF2-40B4-BE49-F238E27FC236}">
                          <a16:creationId xmlns:a16="http://schemas.microsoft.com/office/drawing/2014/main" id="{777BFD23-C151-4D07-B140-83B7A721DAF4}"/>
                        </a:ext>
                      </a:extLst>
                    </p:cNvPr>
                    <p:cNvSpPr/>
                    <p:nvPr/>
                  </p:nvSpPr>
                  <p:spPr>
                    <a:xfrm>
                      <a:off x="178487" y="193617"/>
                      <a:ext cx="40147" cy="8029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sp>
                <p:nvSpPr>
                  <p:cNvPr id="150" name=". . .">
                    <a:extLst>
                      <a:ext uri="{FF2B5EF4-FFF2-40B4-BE49-F238E27FC236}">
                        <a16:creationId xmlns:a16="http://schemas.microsoft.com/office/drawing/2014/main" id="{990F61BC-0154-42FE-8926-449AAEC4C6E8}"/>
                      </a:ext>
                    </a:extLst>
                  </p:cNvPr>
                  <p:cNvSpPr txBox="1"/>
                  <p:nvPr/>
                </p:nvSpPr>
                <p:spPr>
                  <a:xfrm>
                    <a:off x="1930934" y="0"/>
                    <a:ext cx="414844" cy="3421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lnSpc>
                        <a:spcPct val="30000"/>
                      </a:lnSpc>
                      <a:defRPr sz="1500"/>
                    </a:lvl1pPr>
                  </a:lstStyle>
                  <a:p>
                    <a:pPr algn="ctr"/>
                    <a:r>
                      <a:t>. . .</a:t>
                    </a:r>
                  </a:p>
                </p:txBody>
              </p:sp>
              <p:grpSp>
                <p:nvGrpSpPr>
                  <p:cNvPr id="151" name="Group">
                    <a:extLst>
                      <a:ext uri="{FF2B5EF4-FFF2-40B4-BE49-F238E27FC236}">
                        <a16:creationId xmlns:a16="http://schemas.microsoft.com/office/drawing/2014/main" id="{513DA358-68EB-4034-A923-738863910989}"/>
                      </a:ext>
                    </a:extLst>
                  </p:cNvPr>
                  <p:cNvGrpSpPr/>
                  <p:nvPr/>
                </p:nvGrpSpPr>
                <p:grpSpPr>
                  <a:xfrm>
                    <a:off x="1550507" y="72306"/>
                    <a:ext cx="200732" cy="334552"/>
                    <a:chOff x="0" y="0"/>
                    <a:chExt cx="200730" cy="334550"/>
                  </a:xfrm>
                </p:grpSpPr>
                <p:sp>
                  <p:nvSpPr>
                    <p:cNvPr id="182" name="Circle">
                      <a:extLst>
                        <a:ext uri="{FF2B5EF4-FFF2-40B4-BE49-F238E27FC236}">
                          <a16:creationId xmlns:a16="http://schemas.microsoft.com/office/drawing/2014/main" id="{E501E620-DD62-434F-B4CE-147B34C712DE}"/>
                        </a:ext>
                      </a:extLst>
                    </p:cNvPr>
                    <p:cNvSpPr/>
                    <p:nvPr/>
                  </p:nvSpPr>
                  <p:spPr>
                    <a:xfrm>
                      <a:off x="66910" y="0"/>
                      <a:ext cx="66911" cy="66911"/>
                    </a:xfrm>
                    <a:prstGeom prst="ellipse">
                      <a:avLst/>
                    </a:prstGeom>
                    <a:solidFill>
                      <a:srgbClr val="DBA19A"/>
                    </a:solidFill>
                    <a:ln w="635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83" name="Circle">
                      <a:extLst>
                        <a:ext uri="{FF2B5EF4-FFF2-40B4-BE49-F238E27FC236}">
                          <a16:creationId xmlns:a16="http://schemas.microsoft.com/office/drawing/2014/main" id="{55803849-5601-412D-B334-38379262ACF1}"/>
                        </a:ext>
                      </a:extLst>
                    </p:cNvPr>
                    <p:cNvSpPr/>
                    <p:nvPr/>
                  </p:nvSpPr>
                  <p:spPr>
                    <a:xfrm>
                      <a:off x="133820" y="133820"/>
                      <a:ext cx="66911" cy="66911"/>
                    </a:xfrm>
                    <a:prstGeom prst="ellipse">
                      <a:avLst/>
                    </a:prstGeom>
                    <a:solidFill>
                      <a:srgbClr val="DBA19A"/>
                    </a:solidFill>
                    <a:ln w="635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84" name="Line">
                      <a:extLst>
                        <a:ext uri="{FF2B5EF4-FFF2-40B4-BE49-F238E27FC236}">
                          <a16:creationId xmlns:a16="http://schemas.microsoft.com/office/drawing/2014/main" id="{A681679D-2153-4D81-8C23-1B396090A1C0}"/>
                        </a:ext>
                      </a:extLst>
                    </p:cNvPr>
                    <p:cNvSpPr/>
                    <p:nvPr/>
                  </p:nvSpPr>
                  <p:spPr>
                    <a:xfrm>
                      <a:off x="111576" y="59797"/>
                      <a:ext cx="40147" cy="80293"/>
                    </a:xfrm>
                    <a:prstGeom prst="line">
                      <a:avLst/>
                    </a:prstGeom>
                    <a:noFill/>
                    <a:ln w="127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85" name="Circle">
                      <a:extLst>
                        <a:ext uri="{FF2B5EF4-FFF2-40B4-BE49-F238E27FC236}">
                          <a16:creationId xmlns:a16="http://schemas.microsoft.com/office/drawing/2014/main" id="{5985F107-32A7-4E6E-AF02-61F8D9771667}"/>
                        </a:ext>
                      </a:extLst>
                    </p:cNvPr>
                    <p:cNvSpPr/>
                    <p:nvPr/>
                  </p:nvSpPr>
                  <p:spPr>
                    <a:xfrm>
                      <a:off x="0" y="133820"/>
                      <a:ext cx="66911" cy="66911"/>
                    </a:xfrm>
                    <a:prstGeom prst="ellipse">
                      <a:avLst/>
                    </a:prstGeom>
                    <a:solidFill>
                      <a:srgbClr val="DBA19A"/>
                    </a:solidFill>
                    <a:ln w="635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86" name="Circle">
                      <a:extLst>
                        <a:ext uri="{FF2B5EF4-FFF2-40B4-BE49-F238E27FC236}">
                          <a16:creationId xmlns:a16="http://schemas.microsoft.com/office/drawing/2014/main" id="{2C3CBB5A-2518-4538-A872-D91998B01684}"/>
                        </a:ext>
                      </a:extLst>
                    </p:cNvPr>
                    <p:cNvSpPr/>
                    <p:nvPr/>
                  </p:nvSpPr>
                  <p:spPr>
                    <a:xfrm>
                      <a:off x="66910" y="267640"/>
                      <a:ext cx="66911" cy="66911"/>
                    </a:xfrm>
                    <a:prstGeom prst="ellipse">
                      <a:avLst/>
                    </a:prstGeom>
                    <a:solidFill>
                      <a:srgbClr val="DBA19A"/>
                    </a:solidFill>
                    <a:ln w="635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87" name="Line">
                      <a:extLst>
                        <a:ext uri="{FF2B5EF4-FFF2-40B4-BE49-F238E27FC236}">
                          <a16:creationId xmlns:a16="http://schemas.microsoft.com/office/drawing/2014/main" id="{DC5E03B8-E614-486F-988C-C5BA5E2B4CD6}"/>
                        </a:ext>
                      </a:extLst>
                    </p:cNvPr>
                    <p:cNvSpPr/>
                    <p:nvPr/>
                  </p:nvSpPr>
                  <p:spPr>
                    <a:xfrm flipH="1">
                      <a:off x="44666" y="59797"/>
                      <a:ext cx="40147" cy="80293"/>
                    </a:xfrm>
                    <a:prstGeom prst="line">
                      <a:avLst/>
                    </a:prstGeom>
                    <a:noFill/>
                    <a:ln w="127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88" name="Line">
                      <a:extLst>
                        <a:ext uri="{FF2B5EF4-FFF2-40B4-BE49-F238E27FC236}">
                          <a16:creationId xmlns:a16="http://schemas.microsoft.com/office/drawing/2014/main" id="{A149CD1D-C91B-4B35-BC20-5B22FAE00626}"/>
                        </a:ext>
                      </a:extLst>
                    </p:cNvPr>
                    <p:cNvSpPr/>
                    <p:nvPr/>
                  </p:nvSpPr>
                  <p:spPr>
                    <a:xfrm flipH="1">
                      <a:off x="111576" y="193617"/>
                      <a:ext cx="40147" cy="80293"/>
                    </a:xfrm>
                    <a:prstGeom prst="line">
                      <a:avLst/>
                    </a:prstGeom>
                    <a:noFill/>
                    <a:ln w="127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grpSp>
                <p:nvGrpSpPr>
                  <p:cNvPr id="152" name="Group">
                    <a:extLst>
                      <a:ext uri="{FF2B5EF4-FFF2-40B4-BE49-F238E27FC236}">
                        <a16:creationId xmlns:a16="http://schemas.microsoft.com/office/drawing/2014/main" id="{736913E0-70C0-4CCC-B211-70482B3CBF64}"/>
                      </a:ext>
                    </a:extLst>
                  </p:cNvPr>
                  <p:cNvGrpSpPr/>
                  <p:nvPr/>
                </p:nvGrpSpPr>
                <p:grpSpPr>
                  <a:xfrm>
                    <a:off x="2476336" y="72306"/>
                    <a:ext cx="388080" cy="334552"/>
                    <a:chOff x="0" y="0"/>
                    <a:chExt cx="388079" cy="334550"/>
                  </a:xfrm>
                </p:grpSpPr>
                <p:sp>
                  <p:nvSpPr>
                    <p:cNvPr id="171" name="Circle">
                      <a:extLst>
                        <a:ext uri="{FF2B5EF4-FFF2-40B4-BE49-F238E27FC236}">
                          <a16:creationId xmlns:a16="http://schemas.microsoft.com/office/drawing/2014/main" id="{12249C72-378B-4B11-AFFB-C9B163102CBF}"/>
                        </a:ext>
                      </a:extLst>
                    </p:cNvPr>
                    <p:cNvSpPr/>
                    <p:nvPr/>
                  </p:nvSpPr>
                  <p:spPr>
                    <a:xfrm>
                      <a:off x="254258" y="133820"/>
                      <a:ext cx="66911" cy="66911"/>
                    </a:xfrm>
                    <a:prstGeom prst="ellipse">
                      <a:avLst/>
                    </a:prstGeom>
                    <a:solidFill>
                      <a:schemeClr val="accent4">
                        <a:hueOff val="366961"/>
                        <a:satOff val="4172"/>
                        <a:lumOff val="11129"/>
                      </a:schemeClr>
                    </a:solidFill>
                    <a:ln w="635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72" name="Line">
                      <a:extLst>
                        <a:ext uri="{FF2B5EF4-FFF2-40B4-BE49-F238E27FC236}">
                          <a16:creationId xmlns:a16="http://schemas.microsoft.com/office/drawing/2014/main" id="{B29AE959-2224-4191-BC40-BED94879B662}"/>
                        </a:ext>
                      </a:extLst>
                    </p:cNvPr>
                    <p:cNvSpPr/>
                    <p:nvPr/>
                  </p:nvSpPr>
                  <p:spPr>
                    <a:xfrm>
                      <a:off x="165105" y="59797"/>
                      <a:ext cx="107057" cy="80293"/>
                    </a:xfrm>
                    <a:prstGeom prst="line">
                      <a:avLst/>
                    </a:prstGeom>
                    <a:noFill/>
                    <a:ln w="1270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73" name="Circle">
                      <a:extLst>
                        <a:ext uri="{FF2B5EF4-FFF2-40B4-BE49-F238E27FC236}">
                          <a16:creationId xmlns:a16="http://schemas.microsoft.com/office/drawing/2014/main" id="{963E682A-EC5B-4D47-BF1B-5CD4362C02E7}"/>
                        </a:ext>
                      </a:extLst>
                    </p:cNvPr>
                    <p:cNvSpPr/>
                    <p:nvPr/>
                  </p:nvSpPr>
                  <p:spPr>
                    <a:xfrm>
                      <a:off x="321168" y="267640"/>
                      <a:ext cx="66912" cy="66911"/>
                    </a:xfrm>
                    <a:prstGeom prst="ellipse">
                      <a:avLst/>
                    </a:prstGeom>
                    <a:solidFill>
                      <a:schemeClr val="accent4">
                        <a:hueOff val="366961"/>
                        <a:satOff val="4172"/>
                        <a:lumOff val="11129"/>
                      </a:schemeClr>
                    </a:solidFill>
                    <a:ln w="635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74" name="Circle">
                      <a:extLst>
                        <a:ext uri="{FF2B5EF4-FFF2-40B4-BE49-F238E27FC236}">
                          <a16:creationId xmlns:a16="http://schemas.microsoft.com/office/drawing/2014/main" id="{94CC0AAF-CF72-46A2-86C5-6A9F9EDA9CA1}"/>
                        </a:ext>
                      </a:extLst>
                    </p:cNvPr>
                    <p:cNvSpPr/>
                    <p:nvPr/>
                  </p:nvSpPr>
                  <p:spPr>
                    <a:xfrm>
                      <a:off x="187348" y="267640"/>
                      <a:ext cx="66911" cy="66911"/>
                    </a:xfrm>
                    <a:prstGeom prst="ellipse">
                      <a:avLst/>
                    </a:prstGeom>
                    <a:solidFill>
                      <a:schemeClr val="accent4">
                        <a:hueOff val="366961"/>
                        <a:satOff val="4172"/>
                        <a:lumOff val="11129"/>
                      </a:schemeClr>
                    </a:solidFill>
                    <a:ln w="635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75" name="Line">
                      <a:extLst>
                        <a:ext uri="{FF2B5EF4-FFF2-40B4-BE49-F238E27FC236}">
                          <a16:creationId xmlns:a16="http://schemas.microsoft.com/office/drawing/2014/main" id="{29591086-F84F-4AA4-A2EA-FB5B4A1F91B1}"/>
                        </a:ext>
                      </a:extLst>
                    </p:cNvPr>
                    <p:cNvSpPr/>
                    <p:nvPr/>
                  </p:nvSpPr>
                  <p:spPr>
                    <a:xfrm flipH="1">
                      <a:off x="31284" y="59797"/>
                      <a:ext cx="133821" cy="80293"/>
                    </a:xfrm>
                    <a:prstGeom prst="line">
                      <a:avLst/>
                    </a:prstGeom>
                    <a:noFill/>
                    <a:ln w="1270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76" name="Line">
                      <a:extLst>
                        <a:ext uri="{FF2B5EF4-FFF2-40B4-BE49-F238E27FC236}">
                          <a16:creationId xmlns:a16="http://schemas.microsoft.com/office/drawing/2014/main" id="{8A213306-C0E4-4DF2-BFC1-BE86C6410593}"/>
                        </a:ext>
                      </a:extLst>
                    </p:cNvPr>
                    <p:cNvSpPr/>
                    <p:nvPr/>
                  </p:nvSpPr>
                  <p:spPr>
                    <a:xfrm flipH="1">
                      <a:off x="232015" y="193617"/>
                      <a:ext cx="40147" cy="80293"/>
                    </a:xfrm>
                    <a:prstGeom prst="line">
                      <a:avLst/>
                    </a:prstGeom>
                    <a:noFill/>
                    <a:ln w="1270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77" name="Line">
                      <a:extLst>
                        <a:ext uri="{FF2B5EF4-FFF2-40B4-BE49-F238E27FC236}">
                          <a16:creationId xmlns:a16="http://schemas.microsoft.com/office/drawing/2014/main" id="{E1C99B72-56DF-4656-8289-7CEAA51B2BB8}"/>
                        </a:ext>
                      </a:extLst>
                    </p:cNvPr>
                    <p:cNvSpPr/>
                    <p:nvPr/>
                  </p:nvSpPr>
                  <p:spPr>
                    <a:xfrm>
                      <a:off x="298925" y="193617"/>
                      <a:ext cx="40147" cy="80293"/>
                    </a:xfrm>
                    <a:prstGeom prst="line">
                      <a:avLst/>
                    </a:prstGeom>
                    <a:noFill/>
                    <a:ln w="1270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78" name="Circle">
                      <a:extLst>
                        <a:ext uri="{FF2B5EF4-FFF2-40B4-BE49-F238E27FC236}">
                          <a16:creationId xmlns:a16="http://schemas.microsoft.com/office/drawing/2014/main" id="{AEFE060A-0192-4C54-A49E-2BD82A3F6A4A}"/>
                        </a:ext>
                      </a:extLst>
                    </p:cNvPr>
                    <p:cNvSpPr/>
                    <p:nvPr/>
                  </p:nvSpPr>
                  <p:spPr>
                    <a:xfrm>
                      <a:off x="133820" y="133820"/>
                      <a:ext cx="66911" cy="66911"/>
                    </a:xfrm>
                    <a:prstGeom prst="ellipse">
                      <a:avLst/>
                    </a:prstGeom>
                    <a:solidFill>
                      <a:schemeClr val="accent4">
                        <a:hueOff val="366961"/>
                        <a:satOff val="4172"/>
                        <a:lumOff val="11129"/>
                      </a:schemeClr>
                    </a:solidFill>
                    <a:ln w="635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79" name="Line">
                      <a:extLst>
                        <a:ext uri="{FF2B5EF4-FFF2-40B4-BE49-F238E27FC236}">
                          <a16:creationId xmlns:a16="http://schemas.microsoft.com/office/drawing/2014/main" id="{DFB6CD58-A71F-4FE5-9B2D-51C8A0C5D4FC}"/>
                        </a:ext>
                      </a:extLst>
                    </p:cNvPr>
                    <p:cNvSpPr/>
                    <p:nvPr/>
                  </p:nvSpPr>
                  <p:spPr>
                    <a:xfrm flipH="1">
                      <a:off x="165105" y="59797"/>
                      <a:ext cx="1" cy="80293"/>
                    </a:xfrm>
                    <a:prstGeom prst="line">
                      <a:avLst/>
                    </a:prstGeom>
                    <a:noFill/>
                    <a:ln w="1270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80" name="Circle">
                      <a:extLst>
                        <a:ext uri="{FF2B5EF4-FFF2-40B4-BE49-F238E27FC236}">
                          <a16:creationId xmlns:a16="http://schemas.microsoft.com/office/drawing/2014/main" id="{F362C5E8-8E62-45B4-8087-224D305FBC6F}"/>
                        </a:ext>
                      </a:extLst>
                    </p:cNvPr>
                    <p:cNvSpPr/>
                    <p:nvPr/>
                  </p:nvSpPr>
                  <p:spPr>
                    <a:xfrm>
                      <a:off x="133820" y="0"/>
                      <a:ext cx="66911" cy="66911"/>
                    </a:xfrm>
                    <a:prstGeom prst="ellipse">
                      <a:avLst/>
                    </a:prstGeom>
                    <a:solidFill>
                      <a:schemeClr val="accent4">
                        <a:hueOff val="366961"/>
                        <a:satOff val="4172"/>
                        <a:lumOff val="11129"/>
                      </a:schemeClr>
                    </a:solidFill>
                    <a:ln w="635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81" name="Circle">
                      <a:extLst>
                        <a:ext uri="{FF2B5EF4-FFF2-40B4-BE49-F238E27FC236}">
                          <a16:creationId xmlns:a16="http://schemas.microsoft.com/office/drawing/2014/main" id="{3134681E-3B40-44EF-AFA2-0605012F7064}"/>
                        </a:ext>
                      </a:extLst>
                    </p:cNvPr>
                    <p:cNvSpPr/>
                    <p:nvPr/>
                  </p:nvSpPr>
                  <p:spPr>
                    <a:xfrm>
                      <a:off x="0" y="133820"/>
                      <a:ext cx="66911" cy="66911"/>
                    </a:xfrm>
                    <a:prstGeom prst="ellipse">
                      <a:avLst/>
                    </a:prstGeom>
                    <a:solidFill>
                      <a:schemeClr val="accent4">
                        <a:hueOff val="366961"/>
                        <a:satOff val="4172"/>
                        <a:lumOff val="11129"/>
                      </a:schemeClr>
                    </a:solidFill>
                    <a:ln w="635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grpSp>
                <p:nvGrpSpPr>
                  <p:cNvPr id="153" name="Group">
                    <a:extLst>
                      <a:ext uri="{FF2B5EF4-FFF2-40B4-BE49-F238E27FC236}">
                        <a16:creationId xmlns:a16="http://schemas.microsoft.com/office/drawing/2014/main" id="{A06E3792-E4F6-4619-A8C1-4B8A897B1E75}"/>
                      </a:ext>
                    </a:extLst>
                  </p:cNvPr>
                  <p:cNvGrpSpPr/>
                  <p:nvPr/>
                </p:nvGrpSpPr>
                <p:grpSpPr>
                  <a:xfrm>
                    <a:off x="0" y="72306"/>
                    <a:ext cx="267641" cy="334552"/>
                    <a:chOff x="0" y="0"/>
                    <a:chExt cx="267640" cy="334550"/>
                  </a:xfrm>
                </p:grpSpPr>
                <p:sp>
                  <p:nvSpPr>
                    <p:cNvPr id="162" name="Circle">
                      <a:extLst>
                        <a:ext uri="{FF2B5EF4-FFF2-40B4-BE49-F238E27FC236}">
                          <a16:creationId xmlns:a16="http://schemas.microsoft.com/office/drawing/2014/main" id="{B94EFB94-F1E4-4756-93B2-A090CDFF78D9}"/>
                        </a:ext>
                      </a:extLst>
                    </p:cNvPr>
                    <p:cNvSpPr/>
                    <p:nvPr/>
                  </p:nvSpPr>
                  <p:spPr>
                    <a:xfrm>
                      <a:off x="133820" y="0"/>
                      <a:ext cx="66911" cy="66911"/>
                    </a:xfrm>
                    <a:prstGeom prst="ellipse">
                      <a:avLst/>
                    </a:prstGeom>
                    <a:solidFill>
                      <a:srgbClr val="C5C5C5"/>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C5C6C5"/>
                          </a:solidFill>
                          <a:latin typeface="+mn-lt"/>
                          <a:ea typeface="+mn-ea"/>
                          <a:cs typeface="+mn-cs"/>
                          <a:sym typeface="Helvetica Neue Medium"/>
                        </a:defRPr>
                      </a:pPr>
                      <a:endParaRPr/>
                    </a:p>
                  </p:txBody>
                </p:sp>
                <p:sp>
                  <p:nvSpPr>
                    <p:cNvPr id="163" name="Circle">
                      <a:extLst>
                        <a:ext uri="{FF2B5EF4-FFF2-40B4-BE49-F238E27FC236}">
                          <a16:creationId xmlns:a16="http://schemas.microsoft.com/office/drawing/2014/main" id="{6E2F5D48-BF41-4B4C-96C0-F1F6EF1A6E38}"/>
                        </a:ext>
                      </a:extLst>
                    </p:cNvPr>
                    <p:cNvSpPr/>
                    <p:nvPr/>
                  </p:nvSpPr>
                  <p:spPr>
                    <a:xfrm>
                      <a:off x="200730" y="133820"/>
                      <a:ext cx="66911" cy="66911"/>
                    </a:xfrm>
                    <a:prstGeom prst="ellipse">
                      <a:avLst/>
                    </a:prstGeom>
                    <a:solidFill>
                      <a:srgbClr val="C5C5C5"/>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4" name="Line">
                      <a:extLst>
                        <a:ext uri="{FF2B5EF4-FFF2-40B4-BE49-F238E27FC236}">
                          <a16:creationId xmlns:a16="http://schemas.microsoft.com/office/drawing/2014/main" id="{9A966E8A-14F6-4B9D-872C-E95186AFEC30}"/>
                        </a:ext>
                      </a:extLst>
                    </p:cNvPr>
                    <p:cNvSpPr/>
                    <p:nvPr/>
                  </p:nvSpPr>
                  <p:spPr>
                    <a:xfrm>
                      <a:off x="178487" y="59797"/>
                      <a:ext cx="40147" cy="8029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5" name="Circle">
                      <a:extLst>
                        <a:ext uri="{FF2B5EF4-FFF2-40B4-BE49-F238E27FC236}">
                          <a16:creationId xmlns:a16="http://schemas.microsoft.com/office/drawing/2014/main" id="{74B9BED0-3A07-4C2B-A86B-5E42362A2AB1}"/>
                        </a:ext>
                      </a:extLst>
                    </p:cNvPr>
                    <p:cNvSpPr/>
                    <p:nvPr/>
                  </p:nvSpPr>
                  <p:spPr>
                    <a:xfrm>
                      <a:off x="66910" y="133820"/>
                      <a:ext cx="66911" cy="66911"/>
                    </a:xfrm>
                    <a:prstGeom prst="ellipse">
                      <a:avLst/>
                    </a:prstGeom>
                    <a:solidFill>
                      <a:srgbClr val="C5C5C5"/>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6" name="Circle">
                      <a:extLst>
                        <a:ext uri="{FF2B5EF4-FFF2-40B4-BE49-F238E27FC236}">
                          <a16:creationId xmlns:a16="http://schemas.microsoft.com/office/drawing/2014/main" id="{0A970B0B-E51A-4844-BEC0-903F0BBFDB71}"/>
                        </a:ext>
                      </a:extLst>
                    </p:cNvPr>
                    <p:cNvSpPr/>
                    <p:nvPr/>
                  </p:nvSpPr>
                  <p:spPr>
                    <a:xfrm>
                      <a:off x="133820" y="267640"/>
                      <a:ext cx="66911" cy="66911"/>
                    </a:xfrm>
                    <a:prstGeom prst="ellipse">
                      <a:avLst/>
                    </a:prstGeom>
                    <a:solidFill>
                      <a:srgbClr val="C5C5C5"/>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7" name="Circle">
                      <a:extLst>
                        <a:ext uri="{FF2B5EF4-FFF2-40B4-BE49-F238E27FC236}">
                          <a16:creationId xmlns:a16="http://schemas.microsoft.com/office/drawing/2014/main" id="{9C935964-F35D-4644-84C4-DE4F51977934}"/>
                        </a:ext>
                      </a:extLst>
                    </p:cNvPr>
                    <p:cNvSpPr/>
                    <p:nvPr/>
                  </p:nvSpPr>
                  <p:spPr>
                    <a:xfrm>
                      <a:off x="0" y="267640"/>
                      <a:ext cx="66911" cy="66911"/>
                    </a:xfrm>
                    <a:prstGeom prst="ellipse">
                      <a:avLst/>
                    </a:prstGeom>
                    <a:solidFill>
                      <a:srgbClr val="C5C5C5"/>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8" name="Line">
                      <a:extLst>
                        <a:ext uri="{FF2B5EF4-FFF2-40B4-BE49-F238E27FC236}">
                          <a16:creationId xmlns:a16="http://schemas.microsoft.com/office/drawing/2014/main" id="{586D0E9B-69BA-4A9F-8B3B-1DD05852E441}"/>
                        </a:ext>
                      </a:extLst>
                    </p:cNvPr>
                    <p:cNvSpPr/>
                    <p:nvPr/>
                  </p:nvSpPr>
                  <p:spPr>
                    <a:xfrm flipH="1">
                      <a:off x="111576" y="59797"/>
                      <a:ext cx="40147" cy="8029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9" name="Line">
                      <a:extLst>
                        <a:ext uri="{FF2B5EF4-FFF2-40B4-BE49-F238E27FC236}">
                          <a16:creationId xmlns:a16="http://schemas.microsoft.com/office/drawing/2014/main" id="{E57FB0FE-8497-49B6-BC82-85D67DBBA368}"/>
                        </a:ext>
                      </a:extLst>
                    </p:cNvPr>
                    <p:cNvSpPr/>
                    <p:nvPr/>
                  </p:nvSpPr>
                  <p:spPr>
                    <a:xfrm flipH="1">
                      <a:off x="44666" y="193617"/>
                      <a:ext cx="40147" cy="8029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70" name="Line">
                      <a:extLst>
                        <a:ext uri="{FF2B5EF4-FFF2-40B4-BE49-F238E27FC236}">
                          <a16:creationId xmlns:a16="http://schemas.microsoft.com/office/drawing/2014/main" id="{16B1D003-8811-4DB5-A154-E3C9977A75C9}"/>
                        </a:ext>
                      </a:extLst>
                    </p:cNvPr>
                    <p:cNvSpPr/>
                    <p:nvPr/>
                  </p:nvSpPr>
                  <p:spPr>
                    <a:xfrm>
                      <a:off x="111576" y="193617"/>
                      <a:ext cx="40147" cy="8029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grpSp>
                <p:nvGrpSpPr>
                  <p:cNvPr id="154" name="Group">
                    <a:extLst>
                      <a:ext uri="{FF2B5EF4-FFF2-40B4-BE49-F238E27FC236}">
                        <a16:creationId xmlns:a16="http://schemas.microsoft.com/office/drawing/2014/main" id="{1DAA3CFF-9A84-42FA-85BF-D0A69249F120}"/>
                      </a:ext>
                    </a:extLst>
                  </p:cNvPr>
                  <p:cNvGrpSpPr/>
                  <p:nvPr/>
                </p:nvGrpSpPr>
                <p:grpSpPr>
                  <a:xfrm>
                    <a:off x="551292" y="72306"/>
                    <a:ext cx="200732" cy="334552"/>
                    <a:chOff x="0" y="0"/>
                    <a:chExt cx="200730" cy="334550"/>
                  </a:xfrm>
                </p:grpSpPr>
                <p:sp>
                  <p:nvSpPr>
                    <p:cNvPr id="155" name="Circle">
                      <a:extLst>
                        <a:ext uri="{FF2B5EF4-FFF2-40B4-BE49-F238E27FC236}">
                          <a16:creationId xmlns:a16="http://schemas.microsoft.com/office/drawing/2014/main" id="{F9455342-03DB-4120-B9AA-C53E367DCE16}"/>
                        </a:ext>
                      </a:extLst>
                    </p:cNvPr>
                    <p:cNvSpPr/>
                    <p:nvPr/>
                  </p:nvSpPr>
                  <p:spPr>
                    <a:xfrm>
                      <a:off x="66910" y="0"/>
                      <a:ext cx="66911" cy="66911"/>
                    </a:xfrm>
                    <a:prstGeom prst="ellipse">
                      <a:avLst/>
                    </a:prstGeom>
                    <a:solidFill>
                      <a:srgbClr val="FFD146"/>
                    </a:solidFill>
                    <a:ln w="635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56" name="Circle">
                      <a:extLst>
                        <a:ext uri="{FF2B5EF4-FFF2-40B4-BE49-F238E27FC236}">
                          <a16:creationId xmlns:a16="http://schemas.microsoft.com/office/drawing/2014/main" id="{A49397B8-E768-4E3C-A783-EC881BDC065D}"/>
                        </a:ext>
                      </a:extLst>
                    </p:cNvPr>
                    <p:cNvSpPr/>
                    <p:nvPr/>
                  </p:nvSpPr>
                  <p:spPr>
                    <a:xfrm>
                      <a:off x="133820" y="133820"/>
                      <a:ext cx="66911" cy="66911"/>
                    </a:xfrm>
                    <a:prstGeom prst="ellipse">
                      <a:avLst/>
                    </a:prstGeom>
                    <a:solidFill>
                      <a:srgbClr val="FFD146"/>
                    </a:solidFill>
                    <a:ln w="635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57" name="Line">
                      <a:extLst>
                        <a:ext uri="{FF2B5EF4-FFF2-40B4-BE49-F238E27FC236}">
                          <a16:creationId xmlns:a16="http://schemas.microsoft.com/office/drawing/2014/main" id="{01D77F35-478C-4E26-95E7-983D0B828CCB}"/>
                        </a:ext>
                      </a:extLst>
                    </p:cNvPr>
                    <p:cNvSpPr/>
                    <p:nvPr/>
                  </p:nvSpPr>
                  <p:spPr>
                    <a:xfrm>
                      <a:off x="111576" y="59797"/>
                      <a:ext cx="40147" cy="80293"/>
                    </a:xfrm>
                    <a:prstGeom prst="line">
                      <a:avLst/>
                    </a:prstGeom>
                    <a:noFill/>
                    <a:ln w="1270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58" name="Circle">
                      <a:extLst>
                        <a:ext uri="{FF2B5EF4-FFF2-40B4-BE49-F238E27FC236}">
                          <a16:creationId xmlns:a16="http://schemas.microsoft.com/office/drawing/2014/main" id="{411AC01F-2EFE-446A-B30F-4E9620D7B47E}"/>
                        </a:ext>
                      </a:extLst>
                    </p:cNvPr>
                    <p:cNvSpPr/>
                    <p:nvPr/>
                  </p:nvSpPr>
                  <p:spPr>
                    <a:xfrm>
                      <a:off x="0" y="133820"/>
                      <a:ext cx="66911" cy="66911"/>
                    </a:xfrm>
                    <a:prstGeom prst="ellipse">
                      <a:avLst/>
                    </a:prstGeom>
                    <a:solidFill>
                      <a:srgbClr val="FFD146"/>
                    </a:solidFill>
                    <a:ln w="635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59" name="Circle">
                      <a:extLst>
                        <a:ext uri="{FF2B5EF4-FFF2-40B4-BE49-F238E27FC236}">
                          <a16:creationId xmlns:a16="http://schemas.microsoft.com/office/drawing/2014/main" id="{B847D7E6-837F-4056-8A7B-72DD8BC625A6}"/>
                        </a:ext>
                      </a:extLst>
                    </p:cNvPr>
                    <p:cNvSpPr/>
                    <p:nvPr/>
                  </p:nvSpPr>
                  <p:spPr>
                    <a:xfrm>
                      <a:off x="66910" y="267640"/>
                      <a:ext cx="66911" cy="66911"/>
                    </a:xfrm>
                    <a:prstGeom prst="ellipse">
                      <a:avLst/>
                    </a:prstGeom>
                    <a:solidFill>
                      <a:srgbClr val="FFD146"/>
                    </a:solidFill>
                    <a:ln w="635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0" name="Line">
                      <a:extLst>
                        <a:ext uri="{FF2B5EF4-FFF2-40B4-BE49-F238E27FC236}">
                          <a16:creationId xmlns:a16="http://schemas.microsoft.com/office/drawing/2014/main" id="{97D8544B-53A6-4E85-AFCD-E717F8F5BCD3}"/>
                        </a:ext>
                      </a:extLst>
                    </p:cNvPr>
                    <p:cNvSpPr/>
                    <p:nvPr/>
                  </p:nvSpPr>
                  <p:spPr>
                    <a:xfrm flipH="1">
                      <a:off x="44666" y="59797"/>
                      <a:ext cx="40147" cy="80293"/>
                    </a:xfrm>
                    <a:prstGeom prst="line">
                      <a:avLst/>
                    </a:prstGeom>
                    <a:noFill/>
                    <a:ln w="1270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1" name="Line">
                      <a:extLst>
                        <a:ext uri="{FF2B5EF4-FFF2-40B4-BE49-F238E27FC236}">
                          <a16:creationId xmlns:a16="http://schemas.microsoft.com/office/drawing/2014/main" id="{53B07CC5-1F74-416D-8225-944E72673985}"/>
                        </a:ext>
                      </a:extLst>
                    </p:cNvPr>
                    <p:cNvSpPr/>
                    <p:nvPr/>
                  </p:nvSpPr>
                  <p:spPr>
                    <a:xfrm>
                      <a:off x="44666" y="193617"/>
                      <a:ext cx="40147" cy="80293"/>
                    </a:xfrm>
                    <a:prstGeom prst="line">
                      <a:avLst/>
                    </a:prstGeom>
                    <a:noFill/>
                    <a:ln w="1270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grpSp>
            <p:grpSp>
              <p:nvGrpSpPr>
                <p:cNvPr id="114" name="Group">
                  <a:extLst>
                    <a:ext uri="{FF2B5EF4-FFF2-40B4-BE49-F238E27FC236}">
                      <a16:creationId xmlns:a16="http://schemas.microsoft.com/office/drawing/2014/main" id="{EE6CA711-96BD-4D50-BC73-52F02014621F}"/>
                    </a:ext>
                  </a:extLst>
                </p:cNvPr>
                <p:cNvGrpSpPr/>
                <p:nvPr/>
              </p:nvGrpSpPr>
              <p:grpSpPr>
                <a:xfrm>
                  <a:off x="3046533" y="3124556"/>
                  <a:ext cx="2093579" cy="291008"/>
                  <a:chOff x="0" y="-43224"/>
                  <a:chExt cx="2766672" cy="411125"/>
                </a:xfrm>
              </p:grpSpPr>
              <p:sp>
                <p:nvSpPr>
                  <p:cNvPr id="143" name="Oval">
                    <a:extLst>
                      <a:ext uri="{FF2B5EF4-FFF2-40B4-BE49-F238E27FC236}">
                        <a16:creationId xmlns:a16="http://schemas.microsoft.com/office/drawing/2014/main" id="{0B4CBEDE-9AA9-4F97-A99C-15D82B176181}"/>
                      </a:ext>
                    </a:extLst>
                  </p:cNvPr>
                  <p:cNvSpPr/>
                  <p:nvPr/>
                </p:nvSpPr>
                <p:spPr>
                  <a:xfrm>
                    <a:off x="0" y="71325"/>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44" name="Oval">
                    <a:extLst>
                      <a:ext uri="{FF2B5EF4-FFF2-40B4-BE49-F238E27FC236}">
                        <a16:creationId xmlns:a16="http://schemas.microsoft.com/office/drawing/2014/main" id="{0F4FCBE0-3788-4110-BC21-8F4C42EA73E8}"/>
                      </a:ext>
                    </a:extLst>
                  </p:cNvPr>
                  <p:cNvSpPr/>
                  <p:nvPr/>
                </p:nvSpPr>
                <p:spPr>
                  <a:xfrm>
                    <a:off x="495300" y="71325"/>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45" name="Oval">
                    <a:extLst>
                      <a:ext uri="{FF2B5EF4-FFF2-40B4-BE49-F238E27FC236}">
                        <a16:creationId xmlns:a16="http://schemas.microsoft.com/office/drawing/2014/main" id="{E37C04C1-FECF-4799-9F39-1CDF945F8AD7}"/>
                      </a:ext>
                    </a:extLst>
                  </p:cNvPr>
                  <p:cNvSpPr/>
                  <p:nvPr/>
                </p:nvSpPr>
                <p:spPr>
                  <a:xfrm>
                    <a:off x="990600" y="71325"/>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46" name="Oval">
                    <a:extLst>
                      <a:ext uri="{FF2B5EF4-FFF2-40B4-BE49-F238E27FC236}">
                        <a16:creationId xmlns:a16="http://schemas.microsoft.com/office/drawing/2014/main" id="{56EB94A0-892C-4475-8524-1426C7EB756B}"/>
                      </a:ext>
                    </a:extLst>
                  </p:cNvPr>
                  <p:cNvSpPr/>
                  <p:nvPr/>
                </p:nvSpPr>
                <p:spPr>
                  <a:xfrm>
                    <a:off x="1485900" y="71325"/>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47" name="Oval">
                    <a:extLst>
                      <a:ext uri="{FF2B5EF4-FFF2-40B4-BE49-F238E27FC236}">
                        <a16:creationId xmlns:a16="http://schemas.microsoft.com/office/drawing/2014/main" id="{D1E3A9C8-F3BB-4E7C-A979-43AF6A30028E}"/>
                      </a:ext>
                    </a:extLst>
                  </p:cNvPr>
                  <p:cNvSpPr/>
                  <p:nvPr/>
                </p:nvSpPr>
                <p:spPr>
                  <a:xfrm>
                    <a:off x="2476500" y="71325"/>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48" name=". . .">
                    <a:extLst>
                      <a:ext uri="{FF2B5EF4-FFF2-40B4-BE49-F238E27FC236}">
                        <a16:creationId xmlns:a16="http://schemas.microsoft.com/office/drawing/2014/main" id="{EF11B774-7ED3-4C14-9450-8B4BAB2E85B1}"/>
                      </a:ext>
                    </a:extLst>
                  </p:cNvPr>
                  <p:cNvSpPr/>
                  <p:nvPr/>
                </p:nvSpPr>
                <p:spPr>
                  <a:xfrm>
                    <a:off x="1919909" y="-43224"/>
                    <a:ext cx="393701" cy="41112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30000"/>
                      </a:lnSpc>
                      <a:defRPr sz="1500"/>
                    </a:lvl1pPr>
                  </a:lstStyle>
                  <a:p>
                    <a:pPr algn="ctr"/>
                    <a:r>
                      <a:t>. . .</a:t>
                    </a:r>
                  </a:p>
                </p:txBody>
              </p:sp>
            </p:grpSp>
            <p:sp>
              <p:nvSpPr>
                <p:cNvPr id="115" name="Line">
                  <a:extLst>
                    <a:ext uri="{FF2B5EF4-FFF2-40B4-BE49-F238E27FC236}">
                      <a16:creationId xmlns:a16="http://schemas.microsoft.com/office/drawing/2014/main" id="{A6E2F619-4DBA-4BCD-8A6D-ED94BF7CDB42}"/>
                    </a:ext>
                  </a:extLst>
                </p:cNvPr>
                <p:cNvSpPr/>
                <p:nvPr/>
              </p:nvSpPr>
              <p:spPr>
                <a:xfrm flipV="1">
                  <a:off x="4036970" y="3858343"/>
                  <a:ext cx="1" cy="346298"/>
                </a:xfrm>
                <a:prstGeom prst="line">
                  <a:avLst/>
                </a:prstGeom>
                <a:ln w="76200">
                  <a:solidFill>
                    <a:srgbClr val="D6D5D5"/>
                  </a:solidFill>
                  <a:miter lim="400000"/>
                  <a:tailEnd type="triangle"/>
                </a:ln>
              </p:spPr>
              <p:txBody>
                <a:bodyPr lIns="50800" tIns="50800" rIns="50800" bIns="50800" anchor="ctr"/>
                <a:lstStyle/>
                <a:p>
                  <a:pPr algn="ctr">
                    <a:defRPr sz="2200" b="0">
                      <a:solidFill>
                        <a:srgbClr val="FFFFFF"/>
                      </a:solidFill>
                      <a:latin typeface="+mn-lt"/>
                      <a:ea typeface="+mn-ea"/>
                      <a:cs typeface="+mn-cs"/>
                      <a:sym typeface="Helvetica Neue Medium"/>
                    </a:defRPr>
                  </a:pPr>
                  <a:endParaRPr/>
                </a:p>
              </p:txBody>
            </p:sp>
            <p:sp>
              <p:nvSpPr>
                <p:cNvPr id="116" name="Rounded Rectangle">
                  <a:extLst>
                    <a:ext uri="{FF2B5EF4-FFF2-40B4-BE49-F238E27FC236}">
                      <a16:creationId xmlns:a16="http://schemas.microsoft.com/office/drawing/2014/main" id="{D70CC6A7-A90B-4FBE-9610-9694B9401CF5}"/>
                    </a:ext>
                  </a:extLst>
                </p:cNvPr>
                <p:cNvSpPr/>
                <p:nvPr/>
              </p:nvSpPr>
              <p:spPr>
                <a:xfrm>
                  <a:off x="3099052" y="5577614"/>
                  <a:ext cx="1871253" cy="593958"/>
                </a:xfrm>
                <a:prstGeom prst="roundRect">
                  <a:avLst>
                    <a:gd name="adj" fmla="val 10875"/>
                  </a:avLst>
                </a:prstGeom>
                <a:solidFill>
                  <a:srgbClr val="009900">
                    <a:alpha val="60778"/>
                  </a:srgbClr>
                </a:solidFill>
                <a:ln w="38100" cap="flat">
                  <a:solidFill>
                    <a:schemeClr val="accent3">
                      <a:alpha val="60778"/>
                    </a:schemeClr>
                  </a:solidFill>
                  <a:prstDash val="solid"/>
                  <a:miter lim="400000"/>
                </a:ln>
                <a:effectLst/>
              </p:spPr>
              <p:txBody>
                <a:bodyPr wrap="square" lIns="50800" tIns="50800" rIns="50800" bIns="50800" numCol="1" anchor="ctr">
                  <a:noAutofit/>
                </a:bodyPr>
                <a:lstStyle/>
                <a:p>
                  <a:pPr algn="ctr">
                    <a:defRPr sz="2200" b="0">
                      <a:latin typeface="+mn-lt"/>
                      <a:ea typeface="+mn-ea"/>
                      <a:cs typeface="+mn-cs"/>
                      <a:sym typeface="Helvetica Neue Medium"/>
                    </a:defRPr>
                  </a:pPr>
                  <a:r>
                    <a:rPr lang="it-IT" err="1"/>
                    <a:t>Syntactic</a:t>
                  </a:r>
                  <a:r>
                    <a:rPr lang="it-IT"/>
                    <a:t> Parser</a:t>
                  </a:r>
                  <a:endParaRPr/>
                </a:p>
              </p:txBody>
            </p:sp>
            <p:grpSp>
              <p:nvGrpSpPr>
                <p:cNvPr id="117" name="Gruppo 116">
                  <a:extLst>
                    <a:ext uri="{FF2B5EF4-FFF2-40B4-BE49-F238E27FC236}">
                      <a16:creationId xmlns:a16="http://schemas.microsoft.com/office/drawing/2014/main" id="{F0A9FECA-E550-429A-9399-0C5BC1085E7A}"/>
                    </a:ext>
                  </a:extLst>
                </p:cNvPr>
                <p:cNvGrpSpPr/>
                <p:nvPr/>
              </p:nvGrpSpPr>
              <p:grpSpPr>
                <a:xfrm>
                  <a:off x="3396456" y="4426180"/>
                  <a:ext cx="1168636" cy="666564"/>
                  <a:chOff x="2937054" y="6178120"/>
                  <a:chExt cx="1544359" cy="941698"/>
                </a:xfrm>
              </p:grpSpPr>
              <p:grpSp>
                <p:nvGrpSpPr>
                  <p:cNvPr id="119" name="Gruppo 118">
                    <a:extLst>
                      <a:ext uri="{FF2B5EF4-FFF2-40B4-BE49-F238E27FC236}">
                        <a16:creationId xmlns:a16="http://schemas.microsoft.com/office/drawing/2014/main" id="{E2A914D9-E91E-4341-ADE5-827888C1552F}"/>
                      </a:ext>
                    </a:extLst>
                  </p:cNvPr>
                  <p:cNvGrpSpPr/>
                  <p:nvPr/>
                </p:nvGrpSpPr>
                <p:grpSpPr>
                  <a:xfrm flipH="1">
                    <a:off x="2937054" y="6501848"/>
                    <a:ext cx="809541" cy="617970"/>
                    <a:chOff x="4647780" y="3895120"/>
                    <a:chExt cx="368301" cy="317500"/>
                  </a:xfrm>
                </p:grpSpPr>
                <p:sp>
                  <p:nvSpPr>
                    <p:cNvPr id="132" name="Circle">
                      <a:extLst>
                        <a:ext uri="{FF2B5EF4-FFF2-40B4-BE49-F238E27FC236}">
                          <a16:creationId xmlns:a16="http://schemas.microsoft.com/office/drawing/2014/main" id="{99260B83-0C7C-47A9-9147-BF7AC7EE565B}"/>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3" name="Line">
                      <a:extLst>
                        <a:ext uri="{FF2B5EF4-FFF2-40B4-BE49-F238E27FC236}">
                          <a16:creationId xmlns:a16="http://schemas.microsoft.com/office/drawing/2014/main" id="{E3967C32-4466-4ACB-82E4-2F4AED77B500}"/>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4" name="Circle">
                      <a:extLst>
                        <a:ext uri="{FF2B5EF4-FFF2-40B4-BE49-F238E27FC236}">
                          <a16:creationId xmlns:a16="http://schemas.microsoft.com/office/drawing/2014/main" id="{8BCDCF95-6440-4448-952D-F63F6E265AAE}"/>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5" name="Circle">
                      <a:extLst>
                        <a:ext uri="{FF2B5EF4-FFF2-40B4-BE49-F238E27FC236}">
                          <a16:creationId xmlns:a16="http://schemas.microsoft.com/office/drawing/2014/main" id="{D6A80C53-F42A-4AE6-BCA4-6B04E0DAF72E}"/>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6" name="Line">
                      <a:extLst>
                        <a:ext uri="{FF2B5EF4-FFF2-40B4-BE49-F238E27FC236}">
                          <a16:creationId xmlns:a16="http://schemas.microsoft.com/office/drawing/2014/main" id="{37D467B5-3A6C-4C44-84B6-8BBF51BC9DD5}"/>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7" name="Line">
                      <a:extLst>
                        <a:ext uri="{FF2B5EF4-FFF2-40B4-BE49-F238E27FC236}">
                          <a16:creationId xmlns:a16="http://schemas.microsoft.com/office/drawing/2014/main" id="{7DC2055B-AB16-454E-B624-3CEBA0AA0949}"/>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8" name="Line">
                      <a:extLst>
                        <a:ext uri="{FF2B5EF4-FFF2-40B4-BE49-F238E27FC236}">
                          <a16:creationId xmlns:a16="http://schemas.microsoft.com/office/drawing/2014/main" id="{1BE4612A-00F5-4FB9-823C-20A7C5A106CA}"/>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9" name="Circle">
                      <a:extLst>
                        <a:ext uri="{FF2B5EF4-FFF2-40B4-BE49-F238E27FC236}">
                          <a16:creationId xmlns:a16="http://schemas.microsoft.com/office/drawing/2014/main" id="{C6969225-81F8-4663-A072-3A1563B08BE9}"/>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40" name="Line">
                      <a:extLst>
                        <a:ext uri="{FF2B5EF4-FFF2-40B4-BE49-F238E27FC236}">
                          <a16:creationId xmlns:a16="http://schemas.microsoft.com/office/drawing/2014/main" id="{7BF95349-8598-4270-A3F1-02C4ECF014C2}"/>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41" name="Circle">
                      <a:extLst>
                        <a:ext uri="{FF2B5EF4-FFF2-40B4-BE49-F238E27FC236}">
                          <a16:creationId xmlns:a16="http://schemas.microsoft.com/office/drawing/2014/main" id="{A2EC32DF-0A9D-4917-8F56-039642042C7E}"/>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42" name="Circle">
                      <a:extLst>
                        <a:ext uri="{FF2B5EF4-FFF2-40B4-BE49-F238E27FC236}">
                          <a16:creationId xmlns:a16="http://schemas.microsoft.com/office/drawing/2014/main" id="{67EE1A29-5E61-44D9-8FB2-B4F6588A9ADE}"/>
                        </a:ext>
                      </a:extLst>
                    </p:cNvPr>
                    <p:cNvSpPr/>
                    <p:nvPr/>
                  </p:nvSpPr>
                  <p:spPr>
                    <a:xfrm flipH="1">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grpSp>
                <p:nvGrpSpPr>
                  <p:cNvPr id="120" name="Gruppo 119">
                    <a:extLst>
                      <a:ext uri="{FF2B5EF4-FFF2-40B4-BE49-F238E27FC236}">
                        <a16:creationId xmlns:a16="http://schemas.microsoft.com/office/drawing/2014/main" id="{32EE40A1-688E-4F21-B76D-A1743840E72A}"/>
                      </a:ext>
                    </a:extLst>
                  </p:cNvPr>
                  <p:cNvGrpSpPr/>
                  <p:nvPr/>
                </p:nvGrpSpPr>
                <p:grpSpPr>
                  <a:xfrm>
                    <a:off x="3290591" y="6178120"/>
                    <a:ext cx="1190822" cy="798158"/>
                    <a:chOff x="4647780" y="3895120"/>
                    <a:chExt cx="368301" cy="317500"/>
                  </a:xfrm>
                </p:grpSpPr>
                <p:sp>
                  <p:nvSpPr>
                    <p:cNvPr id="121" name="Circle">
                      <a:extLst>
                        <a:ext uri="{FF2B5EF4-FFF2-40B4-BE49-F238E27FC236}">
                          <a16:creationId xmlns:a16="http://schemas.microsoft.com/office/drawing/2014/main" id="{46CDE97F-5D31-4A21-883D-14236C63C38E}"/>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22" name="Line">
                      <a:extLst>
                        <a:ext uri="{FF2B5EF4-FFF2-40B4-BE49-F238E27FC236}">
                          <a16:creationId xmlns:a16="http://schemas.microsoft.com/office/drawing/2014/main" id="{E92CA754-93E8-4D58-B1A9-C6C513F2E926}"/>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23" name="Circle">
                      <a:extLst>
                        <a:ext uri="{FF2B5EF4-FFF2-40B4-BE49-F238E27FC236}">
                          <a16:creationId xmlns:a16="http://schemas.microsoft.com/office/drawing/2014/main" id="{D7421D24-8E73-4BE5-B8A2-618D49880D7C}"/>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24" name="Circle">
                      <a:extLst>
                        <a:ext uri="{FF2B5EF4-FFF2-40B4-BE49-F238E27FC236}">
                          <a16:creationId xmlns:a16="http://schemas.microsoft.com/office/drawing/2014/main" id="{2EB95BA4-3108-4E40-9CF9-A9962A2C0613}"/>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25" name="Line">
                      <a:extLst>
                        <a:ext uri="{FF2B5EF4-FFF2-40B4-BE49-F238E27FC236}">
                          <a16:creationId xmlns:a16="http://schemas.microsoft.com/office/drawing/2014/main" id="{FCD46D59-34C9-4779-AAE0-A41F356FCE4C}"/>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26" name="Line">
                      <a:extLst>
                        <a:ext uri="{FF2B5EF4-FFF2-40B4-BE49-F238E27FC236}">
                          <a16:creationId xmlns:a16="http://schemas.microsoft.com/office/drawing/2014/main" id="{437D4777-5851-44DE-9ABE-D86568796107}"/>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27" name="Line">
                      <a:extLst>
                        <a:ext uri="{FF2B5EF4-FFF2-40B4-BE49-F238E27FC236}">
                          <a16:creationId xmlns:a16="http://schemas.microsoft.com/office/drawing/2014/main" id="{1E63DC1E-6B29-4493-BDC4-786CCE175AF7}"/>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28" name="Circle">
                      <a:extLst>
                        <a:ext uri="{FF2B5EF4-FFF2-40B4-BE49-F238E27FC236}">
                          <a16:creationId xmlns:a16="http://schemas.microsoft.com/office/drawing/2014/main" id="{B9108EB3-5430-459B-88C9-84362C84F999}"/>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29" name="Line">
                      <a:extLst>
                        <a:ext uri="{FF2B5EF4-FFF2-40B4-BE49-F238E27FC236}">
                          <a16:creationId xmlns:a16="http://schemas.microsoft.com/office/drawing/2014/main" id="{DB253C5D-59B9-4F7E-8232-6EBECC9113C8}"/>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0" name="Circle">
                      <a:extLst>
                        <a:ext uri="{FF2B5EF4-FFF2-40B4-BE49-F238E27FC236}">
                          <a16:creationId xmlns:a16="http://schemas.microsoft.com/office/drawing/2014/main" id="{9E8770D1-B883-4861-B2BE-0DF5F727F688}"/>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1" name="Circle">
                      <a:extLst>
                        <a:ext uri="{FF2B5EF4-FFF2-40B4-BE49-F238E27FC236}">
                          <a16:creationId xmlns:a16="http://schemas.microsoft.com/office/drawing/2014/main" id="{08D03453-F045-4F02-8D90-7017E54B753A}"/>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grpSp>
            <p:sp>
              <p:nvSpPr>
                <p:cNvPr id="118" name="Line">
                  <a:extLst>
                    <a:ext uri="{FF2B5EF4-FFF2-40B4-BE49-F238E27FC236}">
                      <a16:creationId xmlns:a16="http://schemas.microsoft.com/office/drawing/2014/main" id="{F522FD53-CBE0-4B1D-B47B-2B9D6212609F}"/>
                    </a:ext>
                  </a:extLst>
                </p:cNvPr>
                <p:cNvSpPr/>
                <p:nvPr/>
              </p:nvSpPr>
              <p:spPr>
                <a:xfrm rot="11590175">
                  <a:off x="3960666" y="6325196"/>
                  <a:ext cx="1381995" cy="330459"/>
                </a:xfrm>
                <a:custGeom>
                  <a:avLst/>
                  <a:gdLst/>
                  <a:ahLst/>
                  <a:cxnLst>
                    <a:cxn ang="0">
                      <a:pos x="wd2" y="hd2"/>
                    </a:cxn>
                    <a:cxn ang="5400000">
                      <a:pos x="wd2" y="hd2"/>
                    </a:cxn>
                    <a:cxn ang="10800000">
                      <a:pos x="wd2" y="hd2"/>
                    </a:cxn>
                    <a:cxn ang="16200000">
                      <a:pos x="wd2" y="hd2"/>
                    </a:cxn>
                  </a:cxnLst>
                  <a:rect l="0" t="0" r="r" b="b"/>
                  <a:pathLst>
                    <a:path w="21244" h="20972" extrusionOk="0">
                      <a:moveTo>
                        <a:pt x="0" y="14149"/>
                      </a:moveTo>
                      <a:cubicBezTo>
                        <a:pt x="1169" y="13137"/>
                        <a:pt x="2337" y="12133"/>
                        <a:pt x="3503" y="11137"/>
                      </a:cubicBezTo>
                      <a:cubicBezTo>
                        <a:pt x="4614" y="10188"/>
                        <a:pt x="5725" y="9246"/>
                        <a:pt x="6832" y="8245"/>
                      </a:cubicBezTo>
                      <a:cubicBezTo>
                        <a:pt x="7873" y="7303"/>
                        <a:pt x="8910" y="6310"/>
                        <a:pt x="9951" y="5372"/>
                      </a:cubicBezTo>
                      <a:cubicBezTo>
                        <a:pt x="11126" y="4311"/>
                        <a:pt x="12323" y="3313"/>
                        <a:pt x="13483" y="2152"/>
                      </a:cubicBezTo>
                      <a:cubicBezTo>
                        <a:pt x="14775" y="858"/>
                        <a:pt x="16068" y="-628"/>
                        <a:pt x="17394" y="280"/>
                      </a:cubicBezTo>
                      <a:cubicBezTo>
                        <a:pt x="19911" y="2003"/>
                        <a:pt x="21600" y="11233"/>
                        <a:pt x="21179" y="20972"/>
                      </a:cubicBezTo>
                    </a:path>
                  </a:pathLst>
                </a:custGeom>
                <a:ln w="88900">
                  <a:solidFill>
                    <a:srgbClr val="E0E0E0"/>
                  </a:solidFill>
                  <a:miter lim="400000"/>
                  <a:tailEnd type="triangle"/>
                </a:ln>
              </p:spPr>
              <p:txBody>
                <a:bodyPr lIns="50800" tIns="50800" rIns="50800" bIns="50800" anchor="ctr"/>
                <a:lstStyle/>
                <a:p>
                  <a:pPr algn="ctr">
                    <a:defRPr sz="2200" b="0">
                      <a:solidFill>
                        <a:srgbClr val="FFFFFF"/>
                      </a:solidFill>
                      <a:latin typeface="+mn-lt"/>
                      <a:ea typeface="+mn-ea"/>
                      <a:cs typeface="+mn-cs"/>
                      <a:sym typeface="Helvetica Neue Medium"/>
                    </a:defRPr>
                  </a:pPr>
                  <a:endParaRPr/>
                </a:p>
              </p:txBody>
            </p:sp>
          </p:grpSp>
        </p:grpSp>
      </p:grpSp>
      <p:sp>
        <p:nvSpPr>
          <p:cNvPr id="204" name="Input Sentence Tokens">
            <a:extLst>
              <a:ext uri="{FF2B5EF4-FFF2-40B4-BE49-F238E27FC236}">
                <a16:creationId xmlns:a16="http://schemas.microsoft.com/office/drawing/2014/main" id="{EAEC929A-8D7C-4D9B-BD05-324BC6A83808}"/>
              </a:ext>
            </a:extLst>
          </p:cNvPr>
          <p:cNvSpPr/>
          <p:nvPr/>
        </p:nvSpPr>
        <p:spPr>
          <a:xfrm>
            <a:off x="4963956" y="6244609"/>
            <a:ext cx="3393844" cy="517974"/>
          </a:xfrm>
          <a:prstGeom prst="rect">
            <a:avLst/>
          </a:prstGeom>
          <a:solidFill>
            <a:srgbClr val="D6D5D5"/>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latin typeface="+mn-lt"/>
                <a:ea typeface="+mn-ea"/>
                <a:cs typeface="+mn-cs"/>
                <a:sym typeface="Helvetica Neue Medium"/>
              </a:defRPr>
            </a:lvl1pPr>
          </a:lstStyle>
          <a:p>
            <a:pPr algn="ctr"/>
            <a:r>
              <a:rPr lang="it-IT" err="1"/>
              <a:t>Sentence</a:t>
            </a:r>
            <a:endParaRPr/>
          </a:p>
        </p:txBody>
      </p:sp>
    </p:spTree>
    <p:extLst>
      <p:ext uri="{BB962C8B-B14F-4D97-AF65-F5344CB8AC3E}">
        <p14:creationId xmlns:p14="http://schemas.microsoft.com/office/powerpoint/2010/main" val="671618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2000"/>
                                        <p:tgtEl>
                                          <p:spTgt spid="6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2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err="1"/>
              <a:t>Tree</a:t>
            </a:r>
            <a:r>
              <a:rPr lang="it-IT" dirty="0"/>
              <a:t> Kernels</a:t>
            </a:r>
            <a:endParaRPr lang="en-US" dirty="0"/>
          </a:p>
        </p:txBody>
      </p:sp>
      <p:sp>
        <p:nvSpPr>
          <p:cNvPr id="4" name="CasellaDiTesto 5"/>
          <p:cNvSpPr txBox="1">
            <a:spLocks noChangeArrowheads="1"/>
          </p:cNvSpPr>
          <p:nvPr/>
        </p:nvSpPr>
        <p:spPr bwMode="auto">
          <a:xfrm>
            <a:off x="1664651" y="1636952"/>
            <a:ext cx="479619" cy="369332"/>
          </a:xfrm>
          <a:prstGeom prst="rect">
            <a:avLst/>
          </a:prstGeom>
          <a:noFill/>
          <a:ln w="9525">
            <a:noFill/>
            <a:miter lim="800000"/>
            <a:headEnd/>
            <a:tailEnd/>
          </a:ln>
        </p:spPr>
        <p:txBody>
          <a:bodyPr wrap="none">
            <a:spAutoFit/>
          </a:bodyPr>
          <a:lstStyle/>
          <a:p>
            <a:pPr algn="ctr"/>
            <a:r>
              <a:rPr lang="it-IT" sz="1800" dirty="0"/>
              <a:t>NP</a:t>
            </a:r>
          </a:p>
        </p:txBody>
      </p:sp>
      <p:sp>
        <p:nvSpPr>
          <p:cNvPr id="5" name="CasellaDiTesto 4"/>
          <p:cNvSpPr txBox="1">
            <a:spLocks noChangeArrowheads="1"/>
          </p:cNvSpPr>
          <p:nvPr/>
        </p:nvSpPr>
        <p:spPr bwMode="auto">
          <a:xfrm>
            <a:off x="2737935" y="1628768"/>
            <a:ext cx="479619" cy="369332"/>
          </a:xfrm>
          <a:prstGeom prst="rect">
            <a:avLst/>
          </a:prstGeom>
          <a:noFill/>
          <a:ln w="9525">
            <a:noFill/>
            <a:miter lim="800000"/>
            <a:headEnd/>
            <a:tailEnd/>
          </a:ln>
        </p:spPr>
        <p:txBody>
          <a:bodyPr wrap="none">
            <a:spAutoFit/>
          </a:bodyPr>
          <a:lstStyle/>
          <a:p>
            <a:pPr algn="ctr"/>
            <a:r>
              <a:rPr lang="it-IT" sz="1800" dirty="0"/>
              <a:t>VP</a:t>
            </a:r>
          </a:p>
        </p:txBody>
      </p:sp>
      <p:sp>
        <p:nvSpPr>
          <p:cNvPr id="6" name="CasellaDiTesto 5"/>
          <p:cNvSpPr txBox="1">
            <a:spLocks noChangeArrowheads="1"/>
          </p:cNvSpPr>
          <p:nvPr/>
        </p:nvSpPr>
        <p:spPr bwMode="auto">
          <a:xfrm>
            <a:off x="2259685" y="2196314"/>
            <a:ext cx="505267" cy="369332"/>
          </a:xfrm>
          <a:prstGeom prst="rect">
            <a:avLst/>
          </a:prstGeom>
          <a:noFill/>
          <a:ln w="9525">
            <a:noFill/>
            <a:miter lim="800000"/>
            <a:headEnd/>
            <a:tailEnd/>
          </a:ln>
        </p:spPr>
        <p:txBody>
          <a:bodyPr wrap="none">
            <a:spAutoFit/>
          </a:bodyPr>
          <a:lstStyle/>
          <a:p>
            <a:pPr algn="ctr"/>
            <a:r>
              <a:rPr lang="it-IT" sz="1800" dirty="0"/>
              <a:t>VB</a:t>
            </a:r>
          </a:p>
        </p:txBody>
      </p:sp>
      <p:sp>
        <p:nvSpPr>
          <p:cNvPr id="7" name="CasellaDiTesto 5"/>
          <p:cNvSpPr txBox="1">
            <a:spLocks noChangeArrowheads="1"/>
          </p:cNvSpPr>
          <p:nvPr/>
        </p:nvSpPr>
        <p:spPr bwMode="auto">
          <a:xfrm>
            <a:off x="3180748" y="2196314"/>
            <a:ext cx="479619" cy="369332"/>
          </a:xfrm>
          <a:prstGeom prst="rect">
            <a:avLst/>
          </a:prstGeom>
          <a:noFill/>
          <a:ln w="9525">
            <a:noFill/>
            <a:miter lim="800000"/>
            <a:headEnd/>
            <a:tailEnd/>
          </a:ln>
        </p:spPr>
        <p:txBody>
          <a:bodyPr wrap="none">
            <a:spAutoFit/>
          </a:bodyPr>
          <a:lstStyle/>
          <a:p>
            <a:pPr algn="ctr"/>
            <a:r>
              <a:rPr lang="it-IT" sz="1800" dirty="0"/>
              <a:t>NP</a:t>
            </a:r>
          </a:p>
        </p:txBody>
      </p:sp>
      <p:cxnSp>
        <p:nvCxnSpPr>
          <p:cNvPr id="8" name="Connettore 1 7"/>
          <p:cNvCxnSpPr>
            <a:stCxn id="5" idx="2"/>
            <a:endCxn id="6" idx="0"/>
          </p:cNvCxnSpPr>
          <p:nvPr/>
        </p:nvCxnSpPr>
        <p:spPr>
          <a:xfrm flipH="1">
            <a:off x="2512318" y="1998100"/>
            <a:ext cx="465426" cy="198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Connettore 1 8"/>
          <p:cNvCxnSpPr>
            <a:stCxn id="5" idx="2"/>
            <a:endCxn id="7" idx="0"/>
          </p:cNvCxnSpPr>
          <p:nvPr/>
        </p:nvCxnSpPr>
        <p:spPr>
          <a:xfrm>
            <a:off x="2977745" y="1998100"/>
            <a:ext cx="442813" cy="198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nettore 1 9"/>
          <p:cNvCxnSpPr>
            <a:stCxn id="12" idx="2"/>
            <a:endCxn id="5" idx="0"/>
          </p:cNvCxnSpPr>
          <p:nvPr/>
        </p:nvCxnSpPr>
        <p:spPr>
          <a:xfrm>
            <a:off x="2312432" y="1494076"/>
            <a:ext cx="665313" cy="1346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ttore 1 10"/>
          <p:cNvCxnSpPr>
            <a:stCxn id="12" idx="2"/>
            <a:endCxn id="4" idx="0"/>
          </p:cNvCxnSpPr>
          <p:nvPr/>
        </p:nvCxnSpPr>
        <p:spPr>
          <a:xfrm flipH="1">
            <a:off x="1904461" y="1494076"/>
            <a:ext cx="407971" cy="142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asellaDiTesto 5"/>
          <p:cNvSpPr txBox="1">
            <a:spLocks noChangeArrowheads="1"/>
          </p:cNvSpPr>
          <p:nvPr/>
        </p:nvSpPr>
        <p:spPr bwMode="auto">
          <a:xfrm>
            <a:off x="2155978" y="1124744"/>
            <a:ext cx="312906" cy="369332"/>
          </a:xfrm>
          <a:prstGeom prst="rect">
            <a:avLst/>
          </a:prstGeom>
          <a:noFill/>
          <a:ln w="9525">
            <a:noFill/>
            <a:miter lim="800000"/>
            <a:headEnd/>
            <a:tailEnd/>
          </a:ln>
        </p:spPr>
        <p:txBody>
          <a:bodyPr wrap="none">
            <a:spAutoFit/>
          </a:bodyPr>
          <a:lstStyle/>
          <a:p>
            <a:pPr algn="ctr"/>
            <a:r>
              <a:rPr lang="it-IT" sz="1800" dirty="0"/>
              <a:t>S</a:t>
            </a:r>
          </a:p>
        </p:txBody>
      </p:sp>
      <p:sp>
        <p:nvSpPr>
          <p:cNvPr id="13" name="CasellaDiTesto 5"/>
          <p:cNvSpPr txBox="1">
            <a:spLocks noChangeArrowheads="1"/>
          </p:cNvSpPr>
          <p:nvPr/>
        </p:nvSpPr>
        <p:spPr bwMode="auto">
          <a:xfrm>
            <a:off x="2157093" y="2790048"/>
            <a:ext cx="710451" cy="369332"/>
          </a:xfrm>
          <a:prstGeom prst="rect">
            <a:avLst/>
          </a:prstGeom>
          <a:noFill/>
          <a:ln w="9525">
            <a:noFill/>
            <a:miter lim="800000"/>
            <a:headEnd/>
            <a:tailEnd/>
          </a:ln>
        </p:spPr>
        <p:txBody>
          <a:bodyPr wrap="none">
            <a:spAutoFit/>
          </a:bodyPr>
          <a:lstStyle/>
          <a:p>
            <a:pPr algn="ctr"/>
            <a:r>
              <a:rPr lang="it-IT" sz="1800" dirty="0" err="1"/>
              <a:t>killed</a:t>
            </a:r>
            <a:endParaRPr lang="it-IT" sz="1800" dirty="0"/>
          </a:p>
        </p:txBody>
      </p:sp>
      <p:cxnSp>
        <p:nvCxnSpPr>
          <p:cNvPr id="14" name="Connettore 1 13"/>
          <p:cNvCxnSpPr>
            <a:stCxn id="6" idx="2"/>
            <a:endCxn id="13" idx="0"/>
          </p:cNvCxnSpPr>
          <p:nvPr/>
        </p:nvCxnSpPr>
        <p:spPr>
          <a:xfrm>
            <a:off x="2512318" y="2565646"/>
            <a:ext cx="0" cy="2244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CasellaDiTesto 5"/>
          <p:cNvSpPr txBox="1">
            <a:spLocks noChangeArrowheads="1"/>
          </p:cNvSpPr>
          <p:nvPr/>
        </p:nvSpPr>
        <p:spPr bwMode="auto">
          <a:xfrm>
            <a:off x="1795343" y="4356536"/>
            <a:ext cx="479619" cy="369332"/>
          </a:xfrm>
          <a:prstGeom prst="rect">
            <a:avLst/>
          </a:prstGeom>
          <a:noFill/>
          <a:ln w="9525">
            <a:noFill/>
            <a:miter lim="800000"/>
            <a:headEnd/>
            <a:tailEnd/>
          </a:ln>
        </p:spPr>
        <p:txBody>
          <a:bodyPr wrap="none">
            <a:spAutoFit/>
          </a:bodyPr>
          <a:lstStyle/>
          <a:p>
            <a:pPr algn="ctr"/>
            <a:r>
              <a:rPr lang="it-IT" sz="1800" dirty="0"/>
              <a:t>NP</a:t>
            </a:r>
          </a:p>
        </p:txBody>
      </p:sp>
      <p:sp>
        <p:nvSpPr>
          <p:cNvPr id="17" name="CasellaDiTesto 16"/>
          <p:cNvSpPr txBox="1">
            <a:spLocks noChangeArrowheads="1"/>
          </p:cNvSpPr>
          <p:nvPr/>
        </p:nvSpPr>
        <p:spPr bwMode="auto">
          <a:xfrm>
            <a:off x="2904846" y="4348352"/>
            <a:ext cx="479619" cy="369332"/>
          </a:xfrm>
          <a:prstGeom prst="rect">
            <a:avLst/>
          </a:prstGeom>
          <a:noFill/>
          <a:ln w="9525">
            <a:noFill/>
            <a:miter lim="800000"/>
            <a:headEnd/>
            <a:tailEnd/>
          </a:ln>
        </p:spPr>
        <p:txBody>
          <a:bodyPr wrap="none">
            <a:spAutoFit/>
          </a:bodyPr>
          <a:lstStyle/>
          <a:p>
            <a:pPr algn="ctr"/>
            <a:r>
              <a:rPr lang="it-IT" sz="1800" dirty="0"/>
              <a:t>VP</a:t>
            </a:r>
          </a:p>
        </p:txBody>
      </p:sp>
      <p:sp>
        <p:nvSpPr>
          <p:cNvPr id="18" name="CasellaDiTesto 5"/>
          <p:cNvSpPr txBox="1">
            <a:spLocks noChangeArrowheads="1"/>
          </p:cNvSpPr>
          <p:nvPr/>
        </p:nvSpPr>
        <p:spPr bwMode="auto">
          <a:xfrm>
            <a:off x="2426596" y="4915898"/>
            <a:ext cx="505267" cy="369332"/>
          </a:xfrm>
          <a:prstGeom prst="rect">
            <a:avLst/>
          </a:prstGeom>
          <a:noFill/>
          <a:ln w="9525">
            <a:noFill/>
            <a:miter lim="800000"/>
            <a:headEnd/>
            <a:tailEnd/>
          </a:ln>
        </p:spPr>
        <p:txBody>
          <a:bodyPr wrap="none">
            <a:spAutoFit/>
          </a:bodyPr>
          <a:lstStyle/>
          <a:p>
            <a:pPr algn="ctr"/>
            <a:r>
              <a:rPr lang="it-IT" sz="1800" dirty="0"/>
              <a:t>VB</a:t>
            </a:r>
          </a:p>
        </p:txBody>
      </p:sp>
      <p:sp>
        <p:nvSpPr>
          <p:cNvPr id="19" name="CasellaDiTesto 5"/>
          <p:cNvSpPr txBox="1">
            <a:spLocks noChangeArrowheads="1"/>
          </p:cNvSpPr>
          <p:nvPr/>
        </p:nvSpPr>
        <p:spPr bwMode="auto">
          <a:xfrm>
            <a:off x="3394500" y="4915898"/>
            <a:ext cx="479619" cy="369332"/>
          </a:xfrm>
          <a:prstGeom prst="rect">
            <a:avLst/>
          </a:prstGeom>
          <a:noFill/>
          <a:ln w="9525">
            <a:noFill/>
            <a:miter lim="800000"/>
            <a:headEnd/>
            <a:tailEnd/>
          </a:ln>
        </p:spPr>
        <p:txBody>
          <a:bodyPr wrap="none">
            <a:spAutoFit/>
          </a:bodyPr>
          <a:lstStyle/>
          <a:p>
            <a:pPr algn="ctr"/>
            <a:r>
              <a:rPr lang="it-IT" sz="1800" dirty="0"/>
              <a:t>NP</a:t>
            </a:r>
          </a:p>
        </p:txBody>
      </p:sp>
      <p:cxnSp>
        <p:nvCxnSpPr>
          <p:cNvPr id="20" name="Connettore 1 19"/>
          <p:cNvCxnSpPr>
            <a:stCxn id="17" idx="2"/>
            <a:endCxn id="18" idx="0"/>
          </p:cNvCxnSpPr>
          <p:nvPr/>
        </p:nvCxnSpPr>
        <p:spPr>
          <a:xfrm flipH="1">
            <a:off x="2679229" y="4717684"/>
            <a:ext cx="465426" cy="198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nettore 1 20"/>
          <p:cNvCxnSpPr>
            <a:stCxn id="17" idx="2"/>
            <a:endCxn id="19" idx="0"/>
          </p:cNvCxnSpPr>
          <p:nvPr/>
        </p:nvCxnSpPr>
        <p:spPr>
          <a:xfrm>
            <a:off x="3144655" y="4717684"/>
            <a:ext cx="489654" cy="198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nettore 1 21"/>
          <p:cNvCxnSpPr>
            <a:stCxn id="28" idx="2"/>
            <a:endCxn id="17" idx="0"/>
          </p:cNvCxnSpPr>
          <p:nvPr/>
        </p:nvCxnSpPr>
        <p:spPr>
          <a:xfrm>
            <a:off x="2516225" y="4229810"/>
            <a:ext cx="628430" cy="118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nettore 1 22"/>
          <p:cNvCxnSpPr>
            <a:stCxn id="28" idx="2"/>
            <a:endCxn id="16" idx="0"/>
          </p:cNvCxnSpPr>
          <p:nvPr/>
        </p:nvCxnSpPr>
        <p:spPr>
          <a:xfrm flipH="1">
            <a:off x="2035153" y="4229810"/>
            <a:ext cx="481073" cy="1267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CasellaDiTesto 5"/>
          <p:cNvSpPr txBox="1">
            <a:spLocks noChangeArrowheads="1"/>
          </p:cNvSpPr>
          <p:nvPr/>
        </p:nvSpPr>
        <p:spPr bwMode="auto">
          <a:xfrm>
            <a:off x="2144469" y="5509632"/>
            <a:ext cx="1069525" cy="369332"/>
          </a:xfrm>
          <a:prstGeom prst="rect">
            <a:avLst/>
          </a:prstGeom>
          <a:noFill/>
          <a:ln w="9525">
            <a:noFill/>
            <a:miter lim="800000"/>
            <a:headEnd/>
            <a:tailEnd/>
          </a:ln>
        </p:spPr>
        <p:txBody>
          <a:bodyPr wrap="none">
            <a:spAutoFit/>
          </a:bodyPr>
          <a:lstStyle/>
          <a:p>
            <a:pPr algn="ctr"/>
            <a:r>
              <a:rPr lang="it-IT" sz="1800" dirty="0" err="1"/>
              <a:t>murdered</a:t>
            </a:r>
            <a:endParaRPr lang="it-IT" sz="1800" dirty="0"/>
          </a:p>
        </p:txBody>
      </p:sp>
      <p:cxnSp>
        <p:nvCxnSpPr>
          <p:cNvPr id="25" name="Connettore 1 24"/>
          <p:cNvCxnSpPr>
            <a:stCxn id="18" idx="2"/>
            <a:endCxn id="24" idx="0"/>
          </p:cNvCxnSpPr>
          <p:nvPr/>
        </p:nvCxnSpPr>
        <p:spPr>
          <a:xfrm>
            <a:off x="2679229" y="5285230"/>
            <a:ext cx="2" cy="2244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asellaDiTesto 5"/>
          <p:cNvSpPr txBox="1">
            <a:spLocks noChangeArrowheads="1"/>
          </p:cNvSpPr>
          <p:nvPr/>
        </p:nvSpPr>
        <p:spPr bwMode="auto">
          <a:xfrm>
            <a:off x="2359772" y="3860478"/>
            <a:ext cx="312907" cy="369332"/>
          </a:xfrm>
          <a:prstGeom prst="rect">
            <a:avLst/>
          </a:prstGeom>
          <a:noFill/>
          <a:ln w="9525">
            <a:noFill/>
            <a:miter lim="800000"/>
            <a:headEnd/>
            <a:tailEnd/>
          </a:ln>
        </p:spPr>
        <p:txBody>
          <a:bodyPr wrap="none">
            <a:spAutoFit/>
          </a:bodyPr>
          <a:lstStyle/>
          <a:p>
            <a:pPr algn="ctr"/>
            <a:r>
              <a:rPr lang="it-IT" sz="1800" dirty="0"/>
              <a:t>S</a:t>
            </a:r>
          </a:p>
        </p:txBody>
      </p:sp>
      <p:sp>
        <p:nvSpPr>
          <p:cNvPr id="31" name="CasellaDiTesto 5"/>
          <p:cNvSpPr txBox="1">
            <a:spLocks noChangeArrowheads="1"/>
          </p:cNvSpPr>
          <p:nvPr/>
        </p:nvSpPr>
        <p:spPr bwMode="auto">
          <a:xfrm>
            <a:off x="1594119" y="2196314"/>
            <a:ext cx="620683" cy="369332"/>
          </a:xfrm>
          <a:prstGeom prst="rect">
            <a:avLst/>
          </a:prstGeom>
          <a:noFill/>
          <a:ln w="9525">
            <a:noFill/>
            <a:miter lim="800000"/>
            <a:headEnd/>
            <a:tailEnd/>
          </a:ln>
        </p:spPr>
        <p:txBody>
          <a:bodyPr wrap="none">
            <a:spAutoFit/>
          </a:bodyPr>
          <a:lstStyle/>
          <a:p>
            <a:pPr algn="ctr"/>
            <a:r>
              <a:rPr lang="it-IT" sz="1800" dirty="0"/>
              <a:t>John</a:t>
            </a:r>
          </a:p>
        </p:txBody>
      </p:sp>
      <p:cxnSp>
        <p:nvCxnSpPr>
          <p:cNvPr id="32" name="Connettore 1 31"/>
          <p:cNvCxnSpPr>
            <a:stCxn id="4" idx="2"/>
            <a:endCxn id="31" idx="0"/>
          </p:cNvCxnSpPr>
          <p:nvPr/>
        </p:nvCxnSpPr>
        <p:spPr>
          <a:xfrm>
            <a:off x="1904460" y="2006284"/>
            <a:ext cx="0" cy="1900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CasellaDiTesto 5"/>
          <p:cNvSpPr txBox="1">
            <a:spLocks noChangeArrowheads="1"/>
          </p:cNvSpPr>
          <p:nvPr/>
        </p:nvSpPr>
        <p:spPr bwMode="auto">
          <a:xfrm>
            <a:off x="3135862" y="2780928"/>
            <a:ext cx="569388" cy="369332"/>
          </a:xfrm>
          <a:prstGeom prst="rect">
            <a:avLst/>
          </a:prstGeom>
          <a:noFill/>
          <a:ln w="9525">
            <a:noFill/>
            <a:miter lim="800000"/>
            <a:headEnd/>
            <a:tailEnd/>
          </a:ln>
        </p:spPr>
        <p:txBody>
          <a:bodyPr wrap="none">
            <a:spAutoFit/>
          </a:bodyPr>
          <a:lstStyle/>
          <a:p>
            <a:pPr algn="ctr"/>
            <a:r>
              <a:rPr lang="it-IT" sz="1800" dirty="0"/>
              <a:t>Bob</a:t>
            </a:r>
          </a:p>
        </p:txBody>
      </p:sp>
      <p:cxnSp>
        <p:nvCxnSpPr>
          <p:cNvPr id="35" name="Connettore 1 34"/>
          <p:cNvCxnSpPr>
            <a:stCxn id="7" idx="2"/>
            <a:endCxn id="34" idx="0"/>
          </p:cNvCxnSpPr>
          <p:nvPr/>
        </p:nvCxnSpPr>
        <p:spPr>
          <a:xfrm flipH="1">
            <a:off x="3420557" y="2565646"/>
            <a:ext cx="1" cy="2152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CasellaDiTesto 5"/>
          <p:cNvSpPr txBox="1">
            <a:spLocks noChangeArrowheads="1"/>
          </p:cNvSpPr>
          <p:nvPr/>
        </p:nvSpPr>
        <p:spPr bwMode="auto">
          <a:xfrm>
            <a:off x="3349614" y="5517232"/>
            <a:ext cx="569388" cy="369332"/>
          </a:xfrm>
          <a:prstGeom prst="rect">
            <a:avLst/>
          </a:prstGeom>
          <a:noFill/>
          <a:ln w="9525">
            <a:noFill/>
            <a:miter lim="800000"/>
            <a:headEnd/>
            <a:tailEnd/>
          </a:ln>
        </p:spPr>
        <p:txBody>
          <a:bodyPr wrap="none">
            <a:spAutoFit/>
          </a:bodyPr>
          <a:lstStyle/>
          <a:p>
            <a:pPr algn="ctr"/>
            <a:r>
              <a:rPr lang="it-IT" sz="1800" dirty="0"/>
              <a:t>Bob</a:t>
            </a:r>
          </a:p>
        </p:txBody>
      </p:sp>
      <p:cxnSp>
        <p:nvCxnSpPr>
          <p:cNvPr id="38" name="Connettore 1 37"/>
          <p:cNvCxnSpPr>
            <a:stCxn id="19" idx="2"/>
            <a:endCxn id="37" idx="0"/>
          </p:cNvCxnSpPr>
          <p:nvPr/>
        </p:nvCxnSpPr>
        <p:spPr>
          <a:xfrm flipH="1">
            <a:off x="3634309" y="5285230"/>
            <a:ext cx="1" cy="232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CasellaDiTesto 5"/>
          <p:cNvSpPr txBox="1">
            <a:spLocks noChangeArrowheads="1"/>
          </p:cNvSpPr>
          <p:nvPr/>
        </p:nvSpPr>
        <p:spPr bwMode="auto">
          <a:xfrm>
            <a:off x="1724811" y="4915898"/>
            <a:ext cx="620683" cy="369332"/>
          </a:xfrm>
          <a:prstGeom prst="rect">
            <a:avLst/>
          </a:prstGeom>
          <a:noFill/>
          <a:ln w="9525">
            <a:noFill/>
            <a:miter lim="800000"/>
            <a:headEnd/>
            <a:tailEnd/>
          </a:ln>
        </p:spPr>
        <p:txBody>
          <a:bodyPr wrap="none">
            <a:spAutoFit/>
          </a:bodyPr>
          <a:lstStyle/>
          <a:p>
            <a:pPr algn="ctr"/>
            <a:r>
              <a:rPr lang="it-IT" sz="1800" dirty="0"/>
              <a:t>John</a:t>
            </a:r>
          </a:p>
        </p:txBody>
      </p:sp>
      <p:cxnSp>
        <p:nvCxnSpPr>
          <p:cNvPr id="43" name="Connettore 1 42"/>
          <p:cNvCxnSpPr>
            <a:stCxn id="16" idx="2"/>
            <a:endCxn id="42" idx="0"/>
          </p:cNvCxnSpPr>
          <p:nvPr/>
        </p:nvCxnSpPr>
        <p:spPr>
          <a:xfrm>
            <a:off x="2035152" y="4725868"/>
            <a:ext cx="0" cy="1900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6" name="Gruppo 115"/>
          <p:cNvGrpSpPr/>
          <p:nvPr/>
        </p:nvGrpSpPr>
        <p:grpSpPr>
          <a:xfrm>
            <a:off x="4007768" y="1097948"/>
            <a:ext cx="1995716" cy="1440902"/>
            <a:chOff x="2483768" y="1097948"/>
            <a:chExt cx="1995716" cy="1440902"/>
          </a:xfrm>
        </p:grpSpPr>
        <p:sp>
          <p:nvSpPr>
            <p:cNvPr id="59" name="CasellaDiTesto 5"/>
            <p:cNvSpPr txBox="1">
              <a:spLocks noChangeArrowheads="1"/>
            </p:cNvSpPr>
            <p:nvPr/>
          </p:nvSpPr>
          <p:spPr bwMode="auto">
            <a:xfrm>
              <a:off x="2483768" y="1610156"/>
              <a:ext cx="479619" cy="369332"/>
            </a:xfrm>
            <a:prstGeom prst="rect">
              <a:avLst/>
            </a:prstGeom>
            <a:noFill/>
            <a:ln w="9525">
              <a:noFill/>
              <a:miter lim="800000"/>
              <a:headEnd/>
              <a:tailEnd/>
            </a:ln>
          </p:spPr>
          <p:txBody>
            <a:bodyPr wrap="none">
              <a:spAutoFit/>
            </a:bodyPr>
            <a:lstStyle/>
            <a:p>
              <a:pPr algn="ctr"/>
              <a:r>
                <a:rPr lang="it-IT" sz="1800" dirty="0"/>
                <a:t>NP</a:t>
              </a:r>
            </a:p>
          </p:txBody>
        </p:sp>
        <p:sp>
          <p:nvSpPr>
            <p:cNvPr id="60" name="CasellaDiTesto 59"/>
            <p:cNvSpPr txBox="1">
              <a:spLocks noChangeArrowheads="1"/>
            </p:cNvSpPr>
            <p:nvPr/>
          </p:nvSpPr>
          <p:spPr bwMode="auto">
            <a:xfrm>
              <a:off x="3557052" y="1601972"/>
              <a:ext cx="479619" cy="369332"/>
            </a:xfrm>
            <a:prstGeom prst="rect">
              <a:avLst/>
            </a:prstGeom>
            <a:noFill/>
            <a:ln w="9525">
              <a:noFill/>
              <a:miter lim="800000"/>
              <a:headEnd/>
              <a:tailEnd/>
            </a:ln>
          </p:spPr>
          <p:txBody>
            <a:bodyPr wrap="none">
              <a:spAutoFit/>
            </a:bodyPr>
            <a:lstStyle/>
            <a:p>
              <a:pPr algn="ctr"/>
              <a:r>
                <a:rPr lang="it-IT" sz="1800" dirty="0"/>
                <a:t>VP</a:t>
              </a:r>
            </a:p>
          </p:txBody>
        </p:sp>
        <p:sp>
          <p:nvSpPr>
            <p:cNvPr id="61" name="CasellaDiTesto 60"/>
            <p:cNvSpPr txBox="1">
              <a:spLocks noChangeArrowheads="1"/>
            </p:cNvSpPr>
            <p:nvPr/>
          </p:nvSpPr>
          <p:spPr bwMode="auto">
            <a:xfrm>
              <a:off x="3078802" y="2169518"/>
              <a:ext cx="505267" cy="369332"/>
            </a:xfrm>
            <a:prstGeom prst="rect">
              <a:avLst/>
            </a:prstGeom>
            <a:noFill/>
            <a:ln w="9525">
              <a:noFill/>
              <a:miter lim="800000"/>
              <a:headEnd/>
              <a:tailEnd/>
            </a:ln>
          </p:spPr>
          <p:txBody>
            <a:bodyPr wrap="none">
              <a:spAutoFit/>
            </a:bodyPr>
            <a:lstStyle/>
            <a:p>
              <a:pPr algn="ctr"/>
              <a:r>
                <a:rPr lang="it-IT" sz="1800" dirty="0"/>
                <a:t>VB</a:t>
              </a:r>
            </a:p>
          </p:txBody>
        </p:sp>
        <p:sp>
          <p:nvSpPr>
            <p:cNvPr id="62" name="CasellaDiTesto 5"/>
            <p:cNvSpPr txBox="1">
              <a:spLocks noChangeArrowheads="1"/>
            </p:cNvSpPr>
            <p:nvPr/>
          </p:nvSpPr>
          <p:spPr bwMode="auto">
            <a:xfrm>
              <a:off x="3999865" y="2169518"/>
              <a:ext cx="479619" cy="369332"/>
            </a:xfrm>
            <a:prstGeom prst="rect">
              <a:avLst/>
            </a:prstGeom>
            <a:noFill/>
            <a:ln w="9525">
              <a:noFill/>
              <a:miter lim="800000"/>
              <a:headEnd/>
              <a:tailEnd/>
            </a:ln>
          </p:spPr>
          <p:txBody>
            <a:bodyPr wrap="none">
              <a:spAutoFit/>
            </a:bodyPr>
            <a:lstStyle/>
            <a:p>
              <a:pPr algn="ctr"/>
              <a:r>
                <a:rPr lang="it-IT" sz="1800" dirty="0"/>
                <a:t>NP</a:t>
              </a:r>
            </a:p>
          </p:txBody>
        </p:sp>
        <p:cxnSp>
          <p:nvCxnSpPr>
            <p:cNvPr id="63" name="Connettore 1 62"/>
            <p:cNvCxnSpPr>
              <a:stCxn id="60" idx="2"/>
              <a:endCxn id="61" idx="0"/>
            </p:cNvCxnSpPr>
            <p:nvPr/>
          </p:nvCxnSpPr>
          <p:spPr>
            <a:xfrm flipH="1">
              <a:off x="3331436" y="1971304"/>
              <a:ext cx="465426" cy="198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Connettore 1 63"/>
            <p:cNvCxnSpPr>
              <a:stCxn id="60" idx="2"/>
              <a:endCxn id="62" idx="0"/>
            </p:cNvCxnSpPr>
            <p:nvPr/>
          </p:nvCxnSpPr>
          <p:spPr>
            <a:xfrm>
              <a:off x="3796862" y="1971304"/>
              <a:ext cx="442813" cy="198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Connettore 1 64"/>
            <p:cNvCxnSpPr>
              <a:stCxn id="67" idx="2"/>
              <a:endCxn id="60" idx="0"/>
            </p:cNvCxnSpPr>
            <p:nvPr/>
          </p:nvCxnSpPr>
          <p:spPr>
            <a:xfrm>
              <a:off x="3131549" y="1467280"/>
              <a:ext cx="665313" cy="1346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Connettore 1 65"/>
            <p:cNvCxnSpPr>
              <a:stCxn id="67" idx="2"/>
              <a:endCxn id="59" idx="0"/>
            </p:cNvCxnSpPr>
            <p:nvPr/>
          </p:nvCxnSpPr>
          <p:spPr>
            <a:xfrm flipH="1">
              <a:off x="2723578" y="1467280"/>
              <a:ext cx="407971" cy="142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CasellaDiTesto 5"/>
            <p:cNvSpPr txBox="1">
              <a:spLocks noChangeArrowheads="1"/>
            </p:cNvSpPr>
            <p:nvPr/>
          </p:nvSpPr>
          <p:spPr bwMode="auto">
            <a:xfrm>
              <a:off x="2975096" y="1097948"/>
              <a:ext cx="312906" cy="369332"/>
            </a:xfrm>
            <a:prstGeom prst="rect">
              <a:avLst/>
            </a:prstGeom>
            <a:noFill/>
            <a:ln w="9525">
              <a:noFill/>
              <a:miter lim="800000"/>
              <a:headEnd/>
              <a:tailEnd/>
            </a:ln>
          </p:spPr>
          <p:txBody>
            <a:bodyPr wrap="none">
              <a:spAutoFit/>
            </a:bodyPr>
            <a:lstStyle/>
            <a:p>
              <a:pPr algn="ctr"/>
              <a:r>
                <a:rPr lang="it-IT" sz="1800" dirty="0"/>
                <a:t>S</a:t>
              </a:r>
            </a:p>
          </p:txBody>
        </p:sp>
      </p:grpSp>
      <p:grpSp>
        <p:nvGrpSpPr>
          <p:cNvPr id="117" name="Gruppo 116"/>
          <p:cNvGrpSpPr/>
          <p:nvPr/>
        </p:nvGrpSpPr>
        <p:grpSpPr>
          <a:xfrm>
            <a:off x="6475010" y="1610356"/>
            <a:ext cx="1400682" cy="936878"/>
            <a:chOff x="4951010" y="1610356"/>
            <a:chExt cx="1400682" cy="936878"/>
          </a:xfrm>
        </p:grpSpPr>
        <p:sp>
          <p:nvSpPr>
            <p:cNvPr id="70" name="CasellaDiTesto 69"/>
            <p:cNvSpPr txBox="1">
              <a:spLocks noChangeArrowheads="1"/>
            </p:cNvSpPr>
            <p:nvPr/>
          </p:nvSpPr>
          <p:spPr bwMode="auto">
            <a:xfrm>
              <a:off x="5429260" y="1610356"/>
              <a:ext cx="479619" cy="369332"/>
            </a:xfrm>
            <a:prstGeom prst="rect">
              <a:avLst/>
            </a:prstGeom>
            <a:noFill/>
            <a:ln w="9525">
              <a:noFill/>
              <a:miter lim="800000"/>
              <a:headEnd/>
              <a:tailEnd/>
            </a:ln>
          </p:spPr>
          <p:txBody>
            <a:bodyPr wrap="none">
              <a:spAutoFit/>
            </a:bodyPr>
            <a:lstStyle/>
            <a:p>
              <a:pPr algn="ctr"/>
              <a:r>
                <a:rPr lang="it-IT" sz="1800" dirty="0"/>
                <a:t>VP</a:t>
              </a:r>
            </a:p>
          </p:txBody>
        </p:sp>
        <p:sp>
          <p:nvSpPr>
            <p:cNvPr id="71" name="CasellaDiTesto 70"/>
            <p:cNvSpPr txBox="1">
              <a:spLocks noChangeArrowheads="1"/>
            </p:cNvSpPr>
            <p:nvPr/>
          </p:nvSpPr>
          <p:spPr bwMode="auto">
            <a:xfrm>
              <a:off x="4951010" y="2177902"/>
              <a:ext cx="505267" cy="369332"/>
            </a:xfrm>
            <a:prstGeom prst="rect">
              <a:avLst/>
            </a:prstGeom>
            <a:noFill/>
            <a:ln w="9525">
              <a:noFill/>
              <a:miter lim="800000"/>
              <a:headEnd/>
              <a:tailEnd/>
            </a:ln>
          </p:spPr>
          <p:txBody>
            <a:bodyPr wrap="none">
              <a:spAutoFit/>
            </a:bodyPr>
            <a:lstStyle/>
            <a:p>
              <a:pPr algn="ctr"/>
              <a:r>
                <a:rPr lang="it-IT" sz="1800" dirty="0"/>
                <a:t>VB</a:t>
              </a:r>
            </a:p>
          </p:txBody>
        </p:sp>
        <p:sp>
          <p:nvSpPr>
            <p:cNvPr id="72" name="CasellaDiTesto 5"/>
            <p:cNvSpPr txBox="1">
              <a:spLocks noChangeArrowheads="1"/>
            </p:cNvSpPr>
            <p:nvPr/>
          </p:nvSpPr>
          <p:spPr bwMode="auto">
            <a:xfrm>
              <a:off x="5872073" y="2177902"/>
              <a:ext cx="479619" cy="369332"/>
            </a:xfrm>
            <a:prstGeom prst="rect">
              <a:avLst/>
            </a:prstGeom>
            <a:noFill/>
            <a:ln w="9525">
              <a:noFill/>
              <a:miter lim="800000"/>
              <a:headEnd/>
              <a:tailEnd/>
            </a:ln>
          </p:spPr>
          <p:txBody>
            <a:bodyPr wrap="none">
              <a:spAutoFit/>
            </a:bodyPr>
            <a:lstStyle/>
            <a:p>
              <a:pPr algn="ctr"/>
              <a:r>
                <a:rPr lang="it-IT" sz="1800" dirty="0"/>
                <a:t>NP</a:t>
              </a:r>
            </a:p>
          </p:txBody>
        </p:sp>
        <p:cxnSp>
          <p:nvCxnSpPr>
            <p:cNvPr id="73" name="Connettore 1 72"/>
            <p:cNvCxnSpPr>
              <a:stCxn id="70" idx="2"/>
              <a:endCxn id="71" idx="0"/>
            </p:cNvCxnSpPr>
            <p:nvPr/>
          </p:nvCxnSpPr>
          <p:spPr>
            <a:xfrm flipH="1">
              <a:off x="5203644" y="1979688"/>
              <a:ext cx="465426" cy="198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Connettore 1 73"/>
            <p:cNvCxnSpPr>
              <a:stCxn id="70" idx="2"/>
              <a:endCxn id="72" idx="0"/>
            </p:cNvCxnSpPr>
            <p:nvPr/>
          </p:nvCxnSpPr>
          <p:spPr>
            <a:xfrm>
              <a:off x="5669070" y="1979688"/>
              <a:ext cx="442813" cy="198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8" name="Gruppo 117"/>
          <p:cNvGrpSpPr/>
          <p:nvPr/>
        </p:nvGrpSpPr>
        <p:grpSpPr>
          <a:xfrm>
            <a:off x="7977102" y="980728"/>
            <a:ext cx="1503274" cy="1530612"/>
            <a:chOff x="6453102" y="980728"/>
            <a:chExt cx="1503274" cy="1530612"/>
          </a:xfrm>
        </p:grpSpPr>
        <p:sp>
          <p:nvSpPr>
            <p:cNvPr id="75" name="CasellaDiTesto 74"/>
            <p:cNvSpPr txBox="1">
              <a:spLocks noChangeArrowheads="1"/>
            </p:cNvSpPr>
            <p:nvPr/>
          </p:nvSpPr>
          <p:spPr bwMode="auto">
            <a:xfrm>
              <a:off x="7033944" y="980728"/>
              <a:ext cx="479619" cy="369332"/>
            </a:xfrm>
            <a:prstGeom prst="rect">
              <a:avLst/>
            </a:prstGeom>
            <a:noFill/>
            <a:ln w="9525">
              <a:noFill/>
              <a:miter lim="800000"/>
              <a:headEnd/>
              <a:tailEnd/>
            </a:ln>
          </p:spPr>
          <p:txBody>
            <a:bodyPr wrap="none">
              <a:spAutoFit/>
            </a:bodyPr>
            <a:lstStyle/>
            <a:p>
              <a:pPr algn="ctr"/>
              <a:r>
                <a:rPr lang="it-IT" sz="1800" dirty="0"/>
                <a:t>VP</a:t>
              </a:r>
            </a:p>
          </p:txBody>
        </p:sp>
        <p:sp>
          <p:nvSpPr>
            <p:cNvPr id="76" name="CasellaDiTesto 75"/>
            <p:cNvSpPr txBox="1">
              <a:spLocks noChangeArrowheads="1"/>
            </p:cNvSpPr>
            <p:nvPr/>
          </p:nvSpPr>
          <p:spPr bwMode="auto">
            <a:xfrm>
              <a:off x="6555694" y="1548274"/>
              <a:ext cx="505267" cy="369332"/>
            </a:xfrm>
            <a:prstGeom prst="rect">
              <a:avLst/>
            </a:prstGeom>
            <a:noFill/>
            <a:ln w="9525">
              <a:noFill/>
              <a:miter lim="800000"/>
              <a:headEnd/>
              <a:tailEnd/>
            </a:ln>
          </p:spPr>
          <p:txBody>
            <a:bodyPr wrap="none">
              <a:spAutoFit/>
            </a:bodyPr>
            <a:lstStyle/>
            <a:p>
              <a:pPr algn="ctr"/>
              <a:r>
                <a:rPr lang="it-IT" sz="1800" dirty="0"/>
                <a:t>VB</a:t>
              </a:r>
            </a:p>
          </p:txBody>
        </p:sp>
        <p:sp>
          <p:nvSpPr>
            <p:cNvPr id="77" name="CasellaDiTesto 5"/>
            <p:cNvSpPr txBox="1">
              <a:spLocks noChangeArrowheads="1"/>
            </p:cNvSpPr>
            <p:nvPr/>
          </p:nvSpPr>
          <p:spPr bwMode="auto">
            <a:xfrm>
              <a:off x="7476757" y="1548274"/>
              <a:ext cx="479619" cy="369332"/>
            </a:xfrm>
            <a:prstGeom prst="rect">
              <a:avLst/>
            </a:prstGeom>
            <a:noFill/>
            <a:ln w="9525">
              <a:noFill/>
              <a:miter lim="800000"/>
              <a:headEnd/>
              <a:tailEnd/>
            </a:ln>
          </p:spPr>
          <p:txBody>
            <a:bodyPr wrap="none">
              <a:spAutoFit/>
            </a:bodyPr>
            <a:lstStyle/>
            <a:p>
              <a:pPr algn="ctr"/>
              <a:r>
                <a:rPr lang="it-IT" sz="1800" dirty="0"/>
                <a:t>NP</a:t>
              </a:r>
            </a:p>
          </p:txBody>
        </p:sp>
        <p:cxnSp>
          <p:nvCxnSpPr>
            <p:cNvPr id="78" name="Connettore 1 77"/>
            <p:cNvCxnSpPr>
              <a:stCxn id="75" idx="2"/>
              <a:endCxn id="76" idx="0"/>
            </p:cNvCxnSpPr>
            <p:nvPr/>
          </p:nvCxnSpPr>
          <p:spPr>
            <a:xfrm flipH="1">
              <a:off x="6808328" y="1350060"/>
              <a:ext cx="465426" cy="198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Connettore 1 78"/>
            <p:cNvCxnSpPr>
              <a:stCxn id="75" idx="2"/>
              <a:endCxn id="77" idx="0"/>
            </p:cNvCxnSpPr>
            <p:nvPr/>
          </p:nvCxnSpPr>
          <p:spPr>
            <a:xfrm>
              <a:off x="7273754" y="1350060"/>
              <a:ext cx="442813" cy="198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CasellaDiTesto 5"/>
            <p:cNvSpPr txBox="1">
              <a:spLocks noChangeArrowheads="1"/>
            </p:cNvSpPr>
            <p:nvPr/>
          </p:nvSpPr>
          <p:spPr bwMode="auto">
            <a:xfrm>
              <a:off x="6453102" y="2142008"/>
              <a:ext cx="710451" cy="369332"/>
            </a:xfrm>
            <a:prstGeom prst="rect">
              <a:avLst/>
            </a:prstGeom>
            <a:noFill/>
            <a:ln w="9525">
              <a:noFill/>
              <a:miter lim="800000"/>
              <a:headEnd/>
              <a:tailEnd/>
            </a:ln>
          </p:spPr>
          <p:txBody>
            <a:bodyPr wrap="none">
              <a:spAutoFit/>
            </a:bodyPr>
            <a:lstStyle/>
            <a:p>
              <a:pPr algn="ctr"/>
              <a:r>
                <a:rPr lang="it-IT" sz="1800" dirty="0" err="1"/>
                <a:t>killed</a:t>
              </a:r>
              <a:endParaRPr lang="it-IT" sz="1800" dirty="0"/>
            </a:p>
          </p:txBody>
        </p:sp>
        <p:cxnSp>
          <p:nvCxnSpPr>
            <p:cNvPr id="81" name="Connettore 1 80"/>
            <p:cNvCxnSpPr>
              <a:stCxn id="76" idx="2"/>
              <a:endCxn id="80" idx="0"/>
            </p:cNvCxnSpPr>
            <p:nvPr/>
          </p:nvCxnSpPr>
          <p:spPr>
            <a:xfrm>
              <a:off x="6808328" y="1917606"/>
              <a:ext cx="0" cy="2244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1" name="Gruppo 120"/>
          <p:cNvGrpSpPr/>
          <p:nvPr/>
        </p:nvGrpSpPr>
        <p:grpSpPr>
          <a:xfrm>
            <a:off x="4388316" y="4725144"/>
            <a:ext cx="1995716" cy="1440902"/>
            <a:chOff x="2864316" y="4725144"/>
            <a:chExt cx="1995716" cy="1440902"/>
          </a:xfrm>
        </p:grpSpPr>
        <p:sp>
          <p:nvSpPr>
            <p:cNvPr id="93" name="CasellaDiTesto 5"/>
            <p:cNvSpPr txBox="1">
              <a:spLocks noChangeArrowheads="1"/>
            </p:cNvSpPr>
            <p:nvPr/>
          </p:nvSpPr>
          <p:spPr bwMode="auto">
            <a:xfrm>
              <a:off x="2864316" y="5237352"/>
              <a:ext cx="479619" cy="369332"/>
            </a:xfrm>
            <a:prstGeom prst="rect">
              <a:avLst/>
            </a:prstGeom>
            <a:noFill/>
            <a:ln w="9525">
              <a:noFill/>
              <a:miter lim="800000"/>
              <a:headEnd/>
              <a:tailEnd/>
            </a:ln>
          </p:spPr>
          <p:txBody>
            <a:bodyPr wrap="none">
              <a:spAutoFit/>
            </a:bodyPr>
            <a:lstStyle/>
            <a:p>
              <a:pPr algn="ctr"/>
              <a:r>
                <a:rPr lang="it-IT" sz="1800" dirty="0"/>
                <a:t>NP</a:t>
              </a:r>
            </a:p>
          </p:txBody>
        </p:sp>
        <p:sp>
          <p:nvSpPr>
            <p:cNvPr id="94" name="CasellaDiTesto 93"/>
            <p:cNvSpPr txBox="1">
              <a:spLocks noChangeArrowheads="1"/>
            </p:cNvSpPr>
            <p:nvPr/>
          </p:nvSpPr>
          <p:spPr bwMode="auto">
            <a:xfrm>
              <a:off x="3937600" y="5229168"/>
              <a:ext cx="479619" cy="369332"/>
            </a:xfrm>
            <a:prstGeom prst="rect">
              <a:avLst/>
            </a:prstGeom>
            <a:noFill/>
            <a:ln w="9525">
              <a:noFill/>
              <a:miter lim="800000"/>
              <a:headEnd/>
              <a:tailEnd/>
            </a:ln>
          </p:spPr>
          <p:txBody>
            <a:bodyPr wrap="none">
              <a:spAutoFit/>
            </a:bodyPr>
            <a:lstStyle/>
            <a:p>
              <a:pPr algn="ctr"/>
              <a:r>
                <a:rPr lang="it-IT" sz="1800" dirty="0"/>
                <a:t>VP</a:t>
              </a:r>
            </a:p>
          </p:txBody>
        </p:sp>
        <p:sp>
          <p:nvSpPr>
            <p:cNvPr id="95" name="CasellaDiTesto 94"/>
            <p:cNvSpPr txBox="1">
              <a:spLocks noChangeArrowheads="1"/>
            </p:cNvSpPr>
            <p:nvPr/>
          </p:nvSpPr>
          <p:spPr bwMode="auto">
            <a:xfrm>
              <a:off x="3459350" y="5796714"/>
              <a:ext cx="505267" cy="369332"/>
            </a:xfrm>
            <a:prstGeom prst="rect">
              <a:avLst/>
            </a:prstGeom>
            <a:noFill/>
            <a:ln w="9525">
              <a:noFill/>
              <a:miter lim="800000"/>
              <a:headEnd/>
              <a:tailEnd/>
            </a:ln>
          </p:spPr>
          <p:txBody>
            <a:bodyPr wrap="none">
              <a:spAutoFit/>
            </a:bodyPr>
            <a:lstStyle/>
            <a:p>
              <a:pPr algn="ctr"/>
              <a:r>
                <a:rPr lang="it-IT" sz="1800" dirty="0"/>
                <a:t>VB</a:t>
              </a:r>
            </a:p>
          </p:txBody>
        </p:sp>
        <p:sp>
          <p:nvSpPr>
            <p:cNvPr id="96" name="CasellaDiTesto 5"/>
            <p:cNvSpPr txBox="1">
              <a:spLocks noChangeArrowheads="1"/>
            </p:cNvSpPr>
            <p:nvPr/>
          </p:nvSpPr>
          <p:spPr bwMode="auto">
            <a:xfrm>
              <a:off x="4380413" y="5796714"/>
              <a:ext cx="479619" cy="369332"/>
            </a:xfrm>
            <a:prstGeom prst="rect">
              <a:avLst/>
            </a:prstGeom>
            <a:noFill/>
            <a:ln w="9525">
              <a:noFill/>
              <a:miter lim="800000"/>
              <a:headEnd/>
              <a:tailEnd/>
            </a:ln>
          </p:spPr>
          <p:txBody>
            <a:bodyPr wrap="none">
              <a:spAutoFit/>
            </a:bodyPr>
            <a:lstStyle/>
            <a:p>
              <a:pPr algn="ctr"/>
              <a:r>
                <a:rPr lang="it-IT" sz="1800" dirty="0"/>
                <a:t>NP</a:t>
              </a:r>
            </a:p>
          </p:txBody>
        </p:sp>
        <p:cxnSp>
          <p:nvCxnSpPr>
            <p:cNvPr id="97" name="Connettore 1 96"/>
            <p:cNvCxnSpPr>
              <a:stCxn id="94" idx="2"/>
              <a:endCxn id="95" idx="0"/>
            </p:cNvCxnSpPr>
            <p:nvPr/>
          </p:nvCxnSpPr>
          <p:spPr>
            <a:xfrm flipH="1">
              <a:off x="3711984" y="5598500"/>
              <a:ext cx="465426" cy="198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Connettore 1 97"/>
            <p:cNvCxnSpPr>
              <a:stCxn id="94" idx="2"/>
              <a:endCxn id="96" idx="0"/>
            </p:cNvCxnSpPr>
            <p:nvPr/>
          </p:nvCxnSpPr>
          <p:spPr>
            <a:xfrm>
              <a:off x="4177410" y="5598500"/>
              <a:ext cx="442813" cy="198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Connettore 1 98"/>
            <p:cNvCxnSpPr>
              <a:stCxn id="101" idx="2"/>
              <a:endCxn id="94" idx="0"/>
            </p:cNvCxnSpPr>
            <p:nvPr/>
          </p:nvCxnSpPr>
          <p:spPr>
            <a:xfrm>
              <a:off x="3512097" y="5094476"/>
              <a:ext cx="665313" cy="1346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Connettore 1 99"/>
            <p:cNvCxnSpPr>
              <a:stCxn id="101" idx="2"/>
              <a:endCxn id="93" idx="0"/>
            </p:cNvCxnSpPr>
            <p:nvPr/>
          </p:nvCxnSpPr>
          <p:spPr>
            <a:xfrm flipH="1">
              <a:off x="3104126" y="5094476"/>
              <a:ext cx="407971" cy="142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CasellaDiTesto 5"/>
            <p:cNvSpPr txBox="1">
              <a:spLocks noChangeArrowheads="1"/>
            </p:cNvSpPr>
            <p:nvPr/>
          </p:nvSpPr>
          <p:spPr bwMode="auto">
            <a:xfrm>
              <a:off x="3355644" y="4725144"/>
              <a:ext cx="312906" cy="369332"/>
            </a:xfrm>
            <a:prstGeom prst="rect">
              <a:avLst/>
            </a:prstGeom>
            <a:noFill/>
            <a:ln w="9525">
              <a:noFill/>
              <a:miter lim="800000"/>
              <a:headEnd/>
              <a:tailEnd/>
            </a:ln>
          </p:spPr>
          <p:txBody>
            <a:bodyPr wrap="none">
              <a:spAutoFit/>
            </a:bodyPr>
            <a:lstStyle/>
            <a:p>
              <a:pPr algn="ctr"/>
              <a:r>
                <a:rPr lang="it-IT" sz="1800" dirty="0"/>
                <a:t>S</a:t>
              </a:r>
            </a:p>
          </p:txBody>
        </p:sp>
      </p:grpSp>
      <p:grpSp>
        <p:nvGrpSpPr>
          <p:cNvPr id="120" name="Gruppo 119"/>
          <p:cNvGrpSpPr/>
          <p:nvPr/>
        </p:nvGrpSpPr>
        <p:grpSpPr>
          <a:xfrm>
            <a:off x="6672064" y="4725144"/>
            <a:ext cx="1400682" cy="936878"/>
            <a:chOff x="5148064" y="4725144"/>
            <a:chExt cx="1400682" cy="936878"/>
          </a:xfrm>
        </p:grpSpPr>
        <p:sp>
          <p:nvSpPr>
            <p:cNvPr id="102" name="CasellaDiTesto 101"/>
            <p:cNvSpPr txBox="1">
              <a:spLocks noChangeArrowheads="1"/>
            </p:cNvSpPr>
            <p:nvPr/>
          </p:nvSpPr>
          <p:spPr bwMode="auto">
            <a:xfrm>
              <a:off x="5626314" y="4725144"/>
              <a:ext cx="479619" cy="369332"/>
            </a:xfrm>
            <a:prstGeom prst="rect">
              <a:avLst/>
            </a:prstGeom>
            <a:noFill/>
            <a:ln w="9525">
              <a:noFill/>
              <a:miter lim="800000"/>
              <a:headEnd/>
              <a:tailEnd/>
            </a:ln>
          </p:spPr>
          <p:txBody>
            <a:bodyPr wrap="none">
              <a:spAutoFit/>
            </a:bodyPr>
            <a:lstStyle/>
            <a:p>
              <a:pPr algn="ctr"/>
              <a:r>
                <a:rPr lang="it-IT" sz="1800" dirty="0"/>
                <a:t>VP</a:t>
              </a:r>
            </a:p>
          </p:txBody>
        </p:sp>
        <p:sp>
          <p:nvSpPr>
            <p:cNvPr id="103" name="CasellaDiTesto 102"/>
            <p:cNvSpPr txBox="1">
              <a:spLocks noChangeArrowheads="1"/>
            </p:cNvSpPr>
            <p:nvPr/>
          </p:nvSpPr>
          <p:spPr bwMode="auto">
            <a:xfrm>
              <a:off x="5148064" y="5292690"/>
              <a:ext cx="505267" cy="369332"/>
            </a:xfrm>
            <a:prstGeom prst="rect">
              <a:avLst/>
            </a:prstGeom>
            <a:noFill/>
            <a:ln w="9525">
              <a:noFill/>
              <a:miter lim="800000"/>
              <a:headEnd/>
              <a:tailEnd/>
            </a:ln>
          </p:spPr>
          <p:txBody>
            <a:bodyPr wrap="none">
              <a:spAutoFit/>
            </a:bodyPr>
            <a:lstStyle/>
            <a:p>
              <a:pPr algn="ctr"/>
              <a:r>
                <a:rPr lang="it-IT" sz="1800" dirty="0"/>
                <a:t>VB</a:t>
              </a:r>
            </a:p>
          </p:txBody>
        </p:sp>
        <p:sp>
          <p:nvSpPr>
            <p:cNvPr id="104" name="CasellaDiTesto 5"/>
            <p:cNvSpPr txBox="1">
              <a:spLocks noChangeArrowheads="1"/>
            </p:cNvSpPr>
            <p:nvPr/>
          </p:nvSpPr>
          <p:spPr bwMode="auto">
            <a:xfrm>
              <a:off x="6069127" y="5292690"/>
              <a:ext cx="479619" cy="369332"/>
            </a:xfrm>
            <a:prstGeom prst="rect">
              <a:avLst/>
            </a:prstGeom>
            <a:noFill/>
            <a:ln w="9525">
              <a:noFill/>
              <a:miter lim="800000"/>
              <a:headEnd/>
              <a:tailEnd/>
            </a:ln>
          </p:spPr>
          <p:txBody>
            <a:bodyPr wrap="none">
              <a:spAutoFit/>
            </a:bodyPr>
            <a:lstStyle/>
            <a:p>
              <a:pPr algn="ctr"/>
              <a:r>
                <a:rPr lang="it-IT" sz="1800" dirty="0"/>
                <a:t>NP</a:t>
              </a:r>
            </a:p>
          </p:txBody>
        </p:sp>
        <p:cxnSp>
          <p:nvCxnSpPr>
            <p:cNvPr id="105" name="Connettore 1 104"/>
            <p:cNvCxnSpPr>
              <a:stCxn id="102" idx="2"/>
              <a:endCxn id="103" idx="0"/>
            </p:cNvCxnSpPr>
            <p:nvPr/>
          </p:nvCxnSpPr>
          <p:spPr>
            <a:xfrm flipH="1">
              <a:off x="5400698" y="5094476"/>
              <a:ext cx="465426" cy="198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Connettore 1 105"/>
            <p:cNvCxnSpPr>
              <a:stCxn id="102" idx="2"/>
              <a:endCxn id="104" idx="0"/>
            </p:cNvCxnSpPr>
            <p:nvPr/>
          </p:nvCxnSpPr>
          <p:spPr>
            <a:xfrm>
              <a:off x="5866124" y="5094476"/>
              <a:ext cx="442813" cy="198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9" name="Gruppo 118"/>
          <p:cNvGrpSpPr/>
          <p:nvPr/>
        </p:nvGrpSpPr>
        <p:grpSpPr>
          <a:xfrm>
            <a:off x="8877686" y="4653136"/>
            <a:ext cx="1682810" cy="1530612"/>
            <a:chOff x="7353686" y="4653136"/>
            <a:chExt cx="1682810" cy="1530612"/>
          </a:xfrm>
        </p:grpSpPr>
        <p:sp>
          <p:nvSpPr>
            <p:cNvPr id="107" name="CasellaDiTesto 106"/>
            <p:cNvSpPr txBox="1">
              <a:spLocks noChangeArrowheads="1"/>
            </p:cNvSpPr>
            <p:nvPr/>
          </p:nvSpPr>
          <p:spPr bwMode="auto">
            <a:xfrm>
              <a:off x="8114064" y="4653136"/>
              <a:ext cx="479619" cy="369332"/>
            </a:xfrm>
            <a:prstGeom prst="rect">
              <a:avLst/>
            </a:prstGeom>
            <a:noFill/>
            <a:ln w="9525">
              <a:noFill/>
              <a:miter lim="800000"/>
              <a:headEnd/>
              <a:tailEnd/>
            </a:ln>
          </p:spPr>
          <p:txBody>
            <a:bodyPr wrap="none">
              <a:spAutoFit/>
            </a:bodyPr>
            <a:lstStyle/>
            <a:p>
              <a:pPr algn="ctr"/>
              <a:r>
                <a:rPr lang="it-IT" sz="1800" dirty="0"/>
                <a:t>VP</a:t>
              </a:r>
            </a:p>
          </p:txBody>
        </p:sp>
        <p:sp>
          <p:nvSpPr>
            <p:cNvPr id="108" name="CasellaDiTesto 107"/>
            <p:cNvSpPr txBox="1">
              <a:spLocks noChangeArrowheads="1"/>
            </p:cNvSpPr>
            <p:nvPr/>
          </p:nvSpPr>
          <p:spPr bwMode="auto">
            <a:xfrm>
              <a:off x="7635814" y="5220682"/>
              <a:ext cx="505267" cy="369332"/>
            </a:xfrm>
            <a:prstGeom prst="rect">
              <a:avLst/>
            </a:prstGeom>
            <a:noFill/>
            <a:ln w="9525">
              <a:noFill/>
              <a:miter lim="800000"/>
              <a:headEnd/>
              <a:tailEnd/>
            </a:ln>
          </p:spPr>
          <p:txBody>
            <a:bodyPr wrap="none">
              <a:spAutoFit/>
            </a:bodyPr>
            <a:lstStyle/>
            <a:p>
              <a:pPr algn="ctr"/>
              <a:r>
                <a:rPr lang="it-IT" sz="1800" dirty="0"/>
                <a:t>VB</a:t>
              </a:r>
            </a:p>
          </p:txBody>
        </p:sp>
        <p:sp>
          <p:nvSpPr>
            <p:cNvPr id="109" name="CasellaDiTesto 5"/>
            <p:cNvSpPr txBox="1">
              <a:spLocks noChangeArrowheads="1"/>
            </p:cNvSpPr>
            <p:nvPr/>
          </p:nvSpPr>
          <p:spPr bwMode="auto">
            <a:xfrm>
              <a:off x="8556877" y="5220682"/>
              <a:ext cx="479619" cy="369332"/>
            </a:xfrm>
            <a:prstGeom prst="rect">
              <a:avLst/>
            </a:prstGeom>
            <a:noFill/>
            <a:ln w="9525">
              <a:noFill/>
              <a:miter lim="800000"/>
              <a:headEnd/>
              <a:tailEnd/>
            </a:ln>
          </p:spPr>
          <p:txBody>
            <a:bodyPr wrap="none">
              <a:spAutoFit/>
            </a:bodyPr>
            <a:lstStyle/>
            <a:p>
              <a:pPr algn="ctr"/>
              <a:r>
                <a:rPr lang="it-IT" sz="1800" dirty="0"/>
                <a:t>NP</a:t>
              </a:r>
            </a:p>
          </p:txBody>
        </p:sp>
        <p:cxnSp>
          <p:nvCxnSpPr>
            <p:cNvPr id="110" name="Connettore 1 109"/>
            <p:cNvCxnSpPr>
              <a:stCxn id="107" idx="2"/>
              <a:endCxn id="108" idx="0"/>
            </p:cNvCxnSpPr>
            <p:nvPr/>
          </p:nvCxnSpPr>
          <p:spPr>
            <a:xfrm flipH="1">
              <a:off x="7888448" y="5022468"/>
              <a:ext cx="465426" cy="198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Connettore 1 110"/>
            <p:cNvCxnSpPr>
              <a:stCxn id="107" idx="2"/>
              <a:endCxn id="109" idx="0"/>
            </p:cNvCxnSpPr>
            <p:nvPr/>
          </p:nvCxnSpPr>
          <p:spPr>
            <a:xfrm>
              <a:off x="8353874" y="5022468"/>
              <a:ext cx="442813" cy="198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CasellaDiTesto 5"/>
            <p:cNvSpPr txBox="1">
              <a:spLocks noChangeArrowheads="1"/>
            </p:cNvSpPr>
            <p:nvPr/>
          </p:nvSpPr>
          <p:spPr bwMode="auto">
            <a:xfrm>
              <a:off x="7353686" y="5814416"/>
              <a:ext cx="1069524" cy="369332"/>
            </a:xfrm>
            <a:prstGeom prst="rect">
              <a:avLst/>
            </a:prstGeom>
            <a:noFill/>
            <a:ln w="9525">
              <a:noFill/>
              <a:miter lim="800000"/>
              <a:headEnd/>
              <a:tailEnd/>
            </a:ln>
          </p:spPr>
          <p:txBody>
            <a:bodyPr wrap="none">
              <a:spAutoFit/>
            </a:bodyPr>
            <a:lstStyle/>
            <a:p>
              <a:pPr algn="ctr"/>
              <a:r>
                <a:rPr lang="it-IT" sz="1800" dirty="0" err="1"/>
                <a:t>murdered</a:t>
              </a:r>
              <a:endParaRPr lang="it-IT" sz="1800" dirty="0"/>
            </a:p>
          </p:txBody>
        </p:sp>
        <p:cxnSp>
          <p:nvCxnSpPr>
            <p:cNvPr id="113" name="Connettore 1 112"/>
            <p:cNvCxnSpPr>
              <a:stCxn id="108" idx="2"/>
              <a:endCxn id="112" idx="0"/>
            </p:cNvCxnSpPr>
            <p:nvPr/>
          </p:nvCxnSpPr>
          <p:spPr>
            <a:xfrm>
              <a:off x="7888448" y="5590014"/>
              <a:ext cx="0" cy="2244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4" name="CasellaDiTesto 113"/>
          <p:cNvSpPr txBox="1"/>
          <p:nvPr/>
        </p:nvSpPr>
        <p:spPr>
          <a:xfrm>
            <a:off x="4151784" y="4289082"/>
            <a:ext cx="6622326" cy="461665"/>
          </a:xfrm>
          <a:prstGeom prst="rect">
            <a:avLst/>
          </a:prstGeom>
          <a:noFill/>
        </p:spPr>
        <p:txBody>
          <a:bodyPr wrap="none" rtlCol="0">
            <a:spAutoFit/>
          </a:bodyPr>
          <a:lstStyle/>
          <a:p>
            <a:r>
              <a:rPr lang="it-IT" dirty="0">
                <a:solidFill>
                  <a:srgbClr val="FF3300"/>
                </a:solidFill>
              </a:rPr>
              <a:t>(…,0,1,0,…………….,0,1,0,…,0,0,0,…….0,1,0,…)</a:t>
            </a:r>
            <a:endParaRPr lang="en-US" dirty="0">
              <a:solidFill>
                <a:srgbClr val="FF3300"/>
              </a:solidFill>
            </a:endParaRPr>
          </a:p>
        </p:txBody>
      </p:sp>
      <p:sp>
        <p:nvSpPr>
          <p:cNvPr id="115" name="CasellaDiTesto 114"/>
          <p:cNvSpPr txBox="1"/>
          <p:nvPr/>
        </p:nvSpPr>
        <p:spPr>
          <a:xfrm>
            <a:off x="4151784" y="2636913"/>
            <a:ext cx="6622326" cy="461665"/>
          </a:xfrm>
          <a:prstGeom prst="rect">
            <a:avLst/>
          </a:prstGeom>
          <a:noFill/>
        </p:spPr>
        <p:txBody>
          <a:bodyPr wrap="none" rtlCol="0">
            <a:spAutoFit/>
          </a:bodyPr>
          <a:lstStyle/>
          <a:p>
            <a:r>
              <a:rPr lang="it-IT" dirty="0">
                <a:solidFill>
                  <a:srgbClr val="FF3300"/>
                </a:solidFill>
              </a:rPr>
              <a:t>(…,0,1,0,…………….,0,1,0,…,0,1,0,…….0,0,0,…)</a:t>
            </a:r>
            <a:endParaRPr lang="en-US" dirty="0">
              <a:solidFill>
                <a:srgbClr val="FF3300"/>
              </a:solidFill>
            </a:endParaRPr>
          </a:p>
        </p:txBody>
      </p:sp>
      <p:sp>
        <p:nvSpPr>
          <p:cNvPr id="122" name="Rettangolo 121"/>
          <p:cNvSpPr/>
          <p:nvPr/>
        </p:nvSpPr>
        <p:spPr>
          <a:xfrm>
            <a:off x="6003485" y="1686774"/>
            <a:ext cx="492443" cy="461665"/>
          </a:xfrm>
          <a:prstGeom prst="rect">
            <a:avLst/>
          </a:prstGeom>
        </p:spPr>
        <p:txBody>
          <a:bodyPr wrap="none">
            <a:spAutoFit/>
          </a:bodyPr>
          <a:lstStyle/>
          <a:p>
            <a:r>
              <a:rPr lang="it-IT" dirty="0"/>
              <a:t>…</a:t>
            </a:r>
            <a:endParaRPr lang="en-US" dirty="0"/>
          </a:p>
        </p:txBody>
      </p:sp>
      <p:sp>
        <p:nvSpPr>
          <p:cNvPr id="123" name="Rettangolo 122"/>
          <p:cNvSpPr/>
          <p:nvPr/>
        </p:nvSpPr>
        <p:spPr>
          <a:xfrm>
            <a:off x="7629934" y="1702705"/>
            <a:ext cx="492443" cy="461665"/>
          </a:xfrm>
          <a:prstGeom prst="rect">
            <a:avLst/>
          </a:prstGeom>
        </p:spPr>
        <p:txBody>
          <a:bodyPr wrap="none">
            <a:spAutoFit/>
          </a:bodyPr>
          <a:lstStyle/>
          <a:p>
            <a:r>
              <a:rPr lang="it-IT" dirty="0"/>
              <a:t>…</a:t>
            </a:r>
            <a:endParaRPr lang="en-US" dirty="0"/>
          </a:p>
        </p:txBody>
      </p:sp>
      <p:sp>
        <p:nvSpPr>
          <p:cNvPr id="126" name="Rettangolo 125"/>
          <p:cNvSpPr/>
          <p:nvPr/>
        </p:nvSpPr>
        <p:spPr>
          <a:xfrm>
            <a:off x="6124507" y="4989850"/>
            <a:ext cx="492443" cy="461665"/>
          </a:xfrm>
          <a:prstGeom prst="rect">
            <a:avLst/>
          </a:prstGeom>
        </p:spPr>
        <p:txBody>
          <a:bodyPr wrap="none">
            <a:spAutoFit/>
          </a:bodyPr>
          <a:lstStyle/>
          <a:p>
            <a:r>
              <a:rPr lang="it-IT" dirty="0"/>
              <a:t>…</a:t>
            </a:r>
            <a:endParaRPr lang="en-US" dirty="0"/>
          </a:p>
        </p:txBody>
      </p:sp>
      <p:sp>
        <p:nvSpPr>
          <p:cNvPr id="127" name="Rettangolo 126"/>
          <p:cNvSpPr/>
          <p:nvPr/>
        </p:nvSpPr>
        <p:spPr>
          <a:xfrm>
            <a:off x="8318820" y="4989850"/>
            <a:ext cx="492443" cy="461665"/>
          </a:xfrm>
          <a:prstGeom prst="rect">
            <a:avLst/>
          </a:prstGeom>
        </p:spPr>
        <p:txBody>
          <a:bodyPr wrap="none">
            <a:spAutoFit/>
          </a:bodyPr>
          <a:lstStyle/>
          <a:p>
            <a:r>
              <a:rPr lang="it-IT" dirty="0"/>
              <a:t>…</a:t>
            </a:r>
            <a:endParaRPr lang="en-US" dirty="0"/>
          </a:p>
        </p:txBody>
      </p:sp>
      <p:cxnSp>
        <p:nvCxnSpPr>
          <p:cNvPr id="129" name="Connettore 1 128"/>
          <p:cNvCxnSpPr/>
          <p:nvPr/>
        </p:nvCxnSpPr>
        <p:spPr>
          <a:xfrm>
            <a:off x="3919003" y="1097948"/>
            <a:ext cx="44383" cy="50858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4" name="CasellaDiTesto 133"/>
              <p:cNvSpPr txBox="1"/>
              <p:nvPr/>
            </p:nvSpPr>
            <p:spPr>
              <a:xfrm>
                <a:off x="1974710" y="3410016"/>
                <a:ext cx="138832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𝑇</m:t>
                      </m:r>
                      <m:r>
                        <a:rPr lang="it-IT" i="1">
                          <a:latin typeface="Cambria Math"/>
                        </a:rPr>
                        <m:t>𝐾</m:t>
                      </m:r>
                      <m:r>
                        <a:rPr lang="it-IT" i="1">
                          <a:latin typeface="Cambria Math"/>
                        </a:rPr>
                        <m:t>(</m:t>
                      </m:r>
                      <m:r>
                        <a:rPr lang="it-IT" i="1">
                          <a:latin typeface="Cambria Math"/>
                        </a:rPr>
                        <m:t>𝑥</m:t>
                      </m:r>
                      <m:r>
                        <a:rPr lang="it-IT" i="1">
                          <a:latin typeface="Cambria Math"/>
                        </a:rPr>
                        <m:t>,</m:t>
                      </m:r>
                      <m:r>
                        <a:rPr lang="it-IT" i="1">
                          <a:latin typeface="Cambria Math"/>
                        </a:rPr>
                        <m:t>𝑦</m:t>
                      </m:r>
                      <m:r>
                        <a:rPr lang="it-IT" i="1">
                          <a:latin typeface="Cambria Math"/>
                        </a:rPr>
                        <m:t>)</m:t>
                      </m:r>
                    </m:oMath>
                  </m:oMathPara>
                </a14:m>
                <a:endParaRPr lang="en-US" dirty="0"/>
              </a:p>
            </p:txBody>
          </p:sp>
        </mc:Choice>
        <mc:Fallback xmlns="">
          <p:sp>
            <p:nvSpPr>
              <p:cNvPr id="134" name="CasellaDiTesto 133"/>
              <p:cNvSpPr txBox="1">
                <a:spLocks noRot="1" noChangeAspect="1" noMove="1" noResize="1" noEditPoints="1" noAdjustHandles="1" noChangeArrowheads="1" noChangeShapeType="1" noTextEdit="1"/>
              </p:cNvSpPr>
              <p:nvPr/>
            </p:nvSpPr>
            <p:spPr>
              <a:xfrm>
                <a:off x="1974710" y="3410016"/>
                <a:ext cx="1388329" cy="461665"/>
              </a:xfrm>
              <a:prstGeom prst="rect">
                <a:avLst/>
              </a:prstGeom>
              <a:blipFill>
                <a:blip r:embed="rId4"/>
                <a:stretch>
                  <a:fillRect r="-439" b="-18421"/>
                </a:stretch>
              </a:blipFill>
            </p:spPr>
            <p:txBody>
              <a:bodyPr/>
              <a:lstStyle/>
              <a:p>
                <a:r>
                  <a:rPr lang="it-IT">
                    <a:noFill/>
                  </a:rPr>
                  <a:t> </a:t>
                </a:r>
              </a:p>
            </p:txBody>
          </p:sp>
        </mc:Fallback>
      </mc:AlternateContent>
      <p:sp>
        <p:nvSpPr>
          <p:cNvPr id="2" name="CasellaDiTesto 1"/>
          <p:cNvSpPr txBox="1"/>
          <p:nvPr/>
        </p:nvSpPr>
        <p:spPr>
          <a:xfrm>
            <a:off x="4079776" y="3356992"/>
            <a:ext cx="6588224" cy="400110"/>
          </a:xfrm>
          <a:prstGeom prst="rect">
            <a:avLst/>
          </a:prstGeom>
          <a:noFill/>
        </p:spPr>
        <p:txBody>
          <a:bodyPr wrap="square" rtlCol="0">
            <a:spAutoFit/>
          </a:bodyPr>
          <a:lstStyle/>
          <a:p>
            <a:pPr marL="531813" indent="-531813"/>
            <a:r>
              <a:rPr lang="en-US" sz="2000" dirty="0"/>
              <a:t>TKs perform weighted counts of common substructures, </a:t>
            </a:r>
            <a:endParaRPr lang="en-US" sz="2000" dirty="0">
              <a:solidFill>
                <a:srgbClr val="FF3300"/>
              </a:solidFill>
            </a:endParaRPr>
          </a:p>
        </p:txBody>
      </p:sp>
      <p:sp>
        <p:nvSpPr>
          <p:cNvPr id="15" name="Rettangolo 14"/>
          <p:cNvSpPr/>
          <p:nvPr/>
        </p:nvSpPr>
        <p:spPr>
          <a:xfrm>
            <a:off x="4207604" y="3724049"/>
            <a:ext cx="6510687" cy="400110"/>
          </a:xfrm>
          <a:prstGeom prst="rect">
            <a:avLst/>
          </a:prstGeom>
        </p:spPr>
        <p:txBody>
          <a:bodyPr wrap="square">
            <a:spAutoFit/>
          </a:bodyPr>
          <a:lstStyle/>
          <a:p>
            <a:pPr marL="531813" indent="-531813"/>
            <a:r>
              <a:rPr lang="en-US" sz="2000" dirty="0">
                <a:solidFill>
                  <a:srgbClr val="FF3300"/>
                </a:solidFill>
              </a:rPr>
              <a:t>hiding the dot product between the feature vectors </a:t>
            </a:r>
          </a:p>
        </p:txBody>
      </p:sp>
      <mc:AlternateContent xmlns:mc="http://schemas.openxmlformats.org/markup-compatibility/2006" xmlns:a14="http://schemas.microsoft.com/office/drawing/2010/main">
        <mc:Choice Requires="a14">
          <p:sp>
            <p:nvSpPr>
              <p:cNvPr id="91" name="Rettangolo 90">
                <a:extLst>
                  <a:ext uri="{FF2B5EF4-FFF2-40B4-BE49-F238E27FC236}">
                    <a16:creationId xmlns:a16="http://schemas.microsoft.com/office/drawing/2014/main" id="{47779EDE-023C-45D4-9A92-63FC4CA7D52D}"/>
                  </a:ext>
                </a:extLst>
              </p:cNvPr>
              <p:cNvSpPr/>
              <p:nvPr/>
            </p:nvSpPr>
            <p:spPr>
              <a:xfrm>
                <a:off x="3874395" y="3213636"/>
                <a:ext cx="7649866" cy="103143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𝑇𝐾</m:t>
                      </m:r>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𝑇</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𝑇</m:t>
                              </m:r>
                            </m:e>
                            <m:sub>
                              <m:r>
                                <a:rPr lang="it-IT" b="0" i="1" smtClean="0">
                                  <a:latin typeface="Cambria Math" panose="02040503050406030204" pitchFamily="18" charset="0"/>
                                </a:rPr>
                                <m:t>2</m:t>
                              </m:r>
                            </m:sub>
                          </m:sSub>
                        </m:e>
                      </m:d>
                      <m:r>
                        <a:rPr lang="it-IT" b="0" i="1" smtClean="0">
                          <a:latin typeface="Cambria Math" panose="02040503050406030204" pitchFamily="18" charset="0"/>
                        </a:rPr>
                        <m:t>=</m:t>
                      </m:r>
                      <m:d>
                        <m:dPr>
                          <m:begChr m:val="⟨"/>
                          <m:endChr m:val="⟩"/>
                          <m:ctrlPr>
                            <a:rPr lang="it-IT" i="1" smtClean="0">
                              <a:latin typeface="Cambria Math" panose="02040503050406030204" pitchFamily="18" charset="0"/>
                            </a:rPr>
                          </m:ctrlPr>
                        </m:dPr>
                        <m:e>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a:rPr>
                                    <m:t>𝑇</m:t>
                                  </m:r>
                                </m:e>
                              </m:acc>
                            </m:e>
                            <m:sub>
                              <m:r>
                                <a:rPr lang="it-IT" i="1">
                                  <a:latin typeface="Cambria Math"/>
                                </a:rPr>
                                <m:t>1</m:t>
                              </m:r>
                            </m:sub>
                          </m:sSub>
                          <m:r>
                            <a:rPr lang="it-IT" b="0" i="1" smtClean="0">
                              <a:latin typeface="Cambria Math" panose="02040503050406030204" pitchFamily="18" charset="0"/>
                            </a:rPr>
                            <m:t>,</m:t>
                          </m:r>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a:rPr>
                                    <m:t>𝑇</m:t>
                                  </m:r>
                                </m:e>
                              </m:acc>
                            </m:e>
                            <m:sub>
                              <m:r>
                                <a:rPr lang="it-IT" i="1">
                                  <a:latin typeface="Cambria Math"/>
                                </a:rPr>
                                <m:t>2</m:t>
                              </m:r>
                            </m:sub>
                          </m:sSub>
                        </m:e>
                      </m:d>
                      <m:r>
                        <a:rPr lang="it-IT" b="0" i="1" smtClean="0">
                          <a:latin typeface="Cambria Math"/>
                        </a:rPr>
                        <m:t>=</m:t>
                      </m:r>
                      <m:d>
                        <m:dPr>
                          <m:begChr m:val="⟨"/>
                          <m:endChr m:val="⟩"/>
                          <m:ctrlPr>
                            <a:rPr lang="it-IT" i="1">
                              <a:latin typeface="Cambria Math" panose="02040503050406030204" pitchFamily="18" charset="0"/>
                            </a:rPr>
                          </m:ctrlPr>
                        </m:dPr>
                        <m:e>
                          <m:nary>
                            <m:naryPr>
                              <m:chr m:val="∑"/>
                              <m:supHide m:val="on"/>
                              <m:ctrlPr>
                                <a:rPr lang="it-IT" i="1">
                                  <a:latin typeface="Cambria Math" panose="02040503050406030204" pitchFamily="18" charset="0"/>
                                </a:rPr>
                              </m:ctrlPr>
                            </m:naryPr>
                            <m:sub>
                              <m:r>
                                <m:rPr>
                                  <m:brk m:alnAt="7"/>
                                </m:rPr>
                                <a:rPr lang="it-IT" i="1">
                                  <a:latin typeface="Cambria Math"/>
                                </a:rPr>
                                <m:t>𝑖</m:t>
                              </m:r>
                            </m:sub>
                            <m:sup/>
                            <m:e>
                              <m:sSub>
                                <m:sSubPr>
                                  <m:ctrlPr>
                                    <a:rPr lang="it-IT" i="1">
                                      <a:latin typeface="Cambria Math" panose="02040503050406030204" pitchFamily="18" charset="0"/>
                                    </a:rPr>
                                  </m:ctrlPr>
                                </m:sSubPr>
                                <m:e>
                                  <m:r>
                                    <a:rPr lang="it-IT" i="1">
                                      <a:latin typeface="Cambria Math"/>
                                      <a:ea typeface="Cambria Math"/>
                                    </a:rPr>
                                    <m:t>𝛼</m:t>
                                  </m:r>
                                </m:e>
                                <m:sub>
                                  <m:r>
                                    <a:rPr lang="it-IT" i="1">
                                      <a:latin typeface="Cambria Math"/>
                                    </a:rPr>
                                    <m:t>𝑖</m:t>
                                  </m:r>
                                </m:sub>
                              </m:sSub>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a:ea typeface="Cambria Math"/>
                                        </a:rPr>
                                        <m:t>𝜏</m:t>
                                      </m:r>
                                    </m:e>
                                  </m:acc>
                                </m:e>
                                <m:sub>
                                  <m:r>
                                    <a:rPr lang="it-IT" i="1">
                                      <a:latin typeface="Cambria Math"/>
                                    </a:rPr>
                                    <m:t>𝑖</m:t>
                                  </m:r>
                                </m:sub>
                              </m:sSub>
                            </m:e>
                          </m:nary>
                          <m:r>
                            <a:rPr lang="it-IT" i="1">
                              <a:latin typeface="Cambria Math" panose="02040503050406030204" pitchFamily="18" charset="0"/>
                            </a:rPr>
                            <m:t>,</m:t>
                          </m:r>
                          <m:nary>
                            <m:naryPr>
                              <m:chr m:val="∑"/>
                              <m:supHide m:val="on"/>
                              <m:ctrlPr>
                                <a:rPr lang="it-IT" i="1">
                                  <a:latin typeface="Cambria Math" panose="02040503050406030204" pitchFamily="18" charset="0"/>
                                </a:rPr>
                              </m:ctrlPr>
                            </m:naryPr>
                            <m:sub>
                              <m:r>
                                <m:rPr>
                                  <m:brk m:alnAt="7"/>
                                </m:rPr>
                                <a:rPr lang="it-IT" i="1">
                                  <a:latin typeface="Cambria Math"/>
                                </a:rPr>
                                <m:t>𝑗</m:t>
                              </m:r>
                            </m:sub>
                            <m:sup/>
                            <m:e>
                              <m:sSub>
                                <m:sSubPr>
                                  <m:ctrlPr>
                                    <a:rPr lang="it-IT" i="1">
                                      <a:latin typeface="Cambria Math" panose="02040503050406030204" pitchFamily="18" charset="0"/>
                                    </a:rPr>
                                  </m:ctrlPr>
                                </m:sSubPr>
                                <m:e>
                                  <m:r>
                                    <a:rPr lang="it-IT" i="1">
                                      <a:latin typeface="Cambria Math"/>
                                      <a:ea typeface="Cambria Math"/>
                                    </a:rPr>
                                    <m:t>𝛽</m:t>
                                  </m:r>
                                </m:e>
                                <m:sub>
                                  <m:r>
                                    <a:rPr lang="it-IT" i="1">
                                      <a:latin typeface="Cambria Math"/>
                                    </a:rPr>
                                    <m:t>𝑗</m:t>
                                  </m:r>
                                </m:sub>
                              </m:sSub>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a:ea typeface="Cambria Math"/>
                                        </a:rPr>
                                        <m:t>𝜏</m:t>
                                      </m:r>
                                    </m:e>
                                  </m:acc>
                                </m:e>
                                <m:sub>
                                  <m:r>
                                    <a:rPr lang="it-IT" i="1">
                                      <a:latin typeface="Cambria Math"/>
                                    </a:rPr>
                                    <m:t>𝑗</m:t>
                                  </m:r>
                                </m:sub>
                              </m:sSub>
                            </m:e>
                          </m:nary>
                        </m:e>
                      </m:d>
                    </m:oMath>
                  </m:oMathPara>
                </a14:m>
                <a:endParaRPr lang="it-IT" dirty="0"/>
              </a:p>
            </p:txBody>
          </p:sp>
        </mc:Choice>
        <mc:Fallback xmlns="">
          <p:sp>
            <p:nvSpPr>
              <p:cNvPr id="91" name="Rettangolo 90">
                <a:extLst>
                  <a:ext uri="{FF2B5EF4-FFF2-40B4-BE49-F238E27FC236}">
                    <a16:creationId xmlns:a16="http://schemas.microsoft.com/office/drawing/2014/main" id="{47779EDE-023C-45D4-9A92-63FC4CA7D52D}"/>
                  </a:ext>
                </a:extLst>
              </p:cNvPr>
              <p:cNvSpPr>
                <a:spLocks noRot="1" noChangeAspect="1" noMove="1" noResize="1" noEditPoints="1" noAdjustHandles="1" noChangeArrowheads="1" noChangeShapeType="1" noTextEdit="1"/>
              </p:cNvSpPr>
              <p:nvPr/>
            </p:nvSpPr>
            <p:spPr>
              <a:xfrm>
                <a:off x="3874395" y="3213636"/>
                <a:ext cx="7649866" cy="1031436"/>
              </a:xfrm>
              <a:prstGeom prst="rect">
                <a:avLst/>
              </a:prstGeom>
              <a:blipFill>
                <a:blip r:embed="rId5"/>
                <a:stretch>
                  <a:fillRect/>
                </a:stretch>
              </a:blipFill>
            </p:spPr>
            <p:txBody>
              <a:bodyPr/>
              <a:lstStyle/>
              <a:p>
                <a:r>
                  <a:rPr lang="it-IT">
                    <a:noFill/>
                  </a:rPr>
                  <a:t> </a:t>
                </a:r>
              </a:p>
            </p:txBody>
          </p:sp>
        </mc:Fallback>
      </mc:AlternateContent>
    </p:spTree>
    <p:custDataLst>
      <p:tags r:id="rId1"/>
    </p:custDataLst>
    <p:extLst>
      <p:ext uri="{BB962C8B-B14F-4D97-AF65-F5344CB8AC3E}">
        <p14:creationId xmlns:p14="http://schemas.microsoft.com/office/powerpoint/2010/main" val="234846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1EDBCCFB-B86D-4318-B63A-E85E38B25288}"/>
              </a:ext>
            </a:extLst>
          </p:cNvPr>
          <p:cNvSpPr>
            <a:spLocks noGrp="1"/>
          </p:cNvSpPr>
          <p:nvPr>
            <p:ph type="title"/>
          </p:nvPr>
        </p:nvSpPr>
        <p:spPr/>
        <p:txBody>
          <a:bodyPr/>
          <a:lstStyle/>
          <a:p>
            <a:endParaRPr lang="it-IT"/>
          </a:p>
        </p:txBody>
      </p:sp>
      <p:sp>
        <p:nvSpPr>
          <p:cNvPr id="5" name="Rettangolo 4">
            <a:extLst>
              <a:ext uri="{FF2B5EF4-FFF2-40B4-BE49-F238E27FC236}">
                <a16:creationId xmlns:a16="http://schemas.microsoft.com/office/drawing/2014/main" id="{8B464A32-EAE1-4B12-8E85-AE98AA471B96}"/>
              </a:ext>
            </a:extLst>
          </p:cNvPr>
          <p:cNvSpPr/>
          <p:nvPr/>
        </p:nvSpPr>
        <p:spPr>
          <a:xfrm>
            <a:off x="2135560" y="492039"/>
            <a:ext cx="6999237" cy="70788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it-IT" sz="2000" dirty="0" err="1"/>
              <a:t>Zanzotto&amp;Moschitti</a:t>
            </a:r>
            <a:r>
              <a:rPr lang="it-IT" sz="2000" dirty="0"/>
              <a:t>, </a:t>
            </a:r>
            <a:r>
              <a:rPr lang="it-IT" sz="2000" i="1" dirty="0" err="1"/>
              <a:t>Automatic</a:t>
            </a:r>
            <a:r>
              <a:rPr lang="it-IT" sz="2000" i="1" dirty="0"/>
              <a:t> learning of </a:t>
            </a:r>
            <a:r>
              <a:rPr lang="it-IT" sz="2000" i="1" dirty="0" err="1"/>
              <a:t>textual</a:t>
            </a:r>
            <a:r>
              <a:rPr lang="it-IT" sz="2000" i="1" dirty="0"/>
              <a:t> </a:t>
            </a:r>
            <a:r>
              <a:rPr lang="it-IT" sz="2000" i="1" dirty="0" err="1"/>
              <a:t>entailments</a:t>
            </a:r>
            <a:r>
              <a:rPr lang="it-IT" sz="2000" i="1" dirty="0"/>
              <a:t> with cross-</a:t>
            </a:r>
            <a:r>
              <a:rPr lang="it-IT" sz="2000" i="1" dirty="0" err="1"/>
              <a:t>pair</a:t>
            </a:r>
            <a:r>
              <a:rPr lang="it-IT" sz="2000" i="1" dirty="0"/>
              <a:t> </a:t>
            </a:r>
            <a:r>
              <a:rPr lang="it-IT" sz="2000" i="1" dirty="0" err="1"/>
              <a:t>similarities</a:t>
            </a:r>
            <a:r>
              <a:rPr lang="it-IT" sz="2000" dirty="0"/>
              <a:t>, </a:t>
            </a:r>
            <a:r>
              <a:rPr lang="it-IT" sz="2000" dirty="0" err="1"/>
              <a:t>Coling</a:t>
            </a:r>
            <a:r>
              <a:rPr lang="it-IT" sz="2000" dirty="0"/>
              <a:t>-ACL, 2006</a:t>
            </a:r>
          </a:p>
        </p:txBody>
      </p:sp>
      <p:sp>
        <p:nvSpPr>
          <p:cNvPr id="6" name="Rettangolo 5">
            <a:extLst>
              <a:ext uri="{FF2B5EF4-FFF2-40B4-BE49-F238E27FC236}">
                <a16:creationId xmlns:a16="http://schemas.microsoft.com/office/drawing/2014/main" id="{585AE47D-CD79-4DC8-934A-1E82D65692FE}"/>
              </a:ext>
            </a:extLst>
          </p:cNvPr>
          <p:cNvSpPr/>
          <p:nvPr/>
        </p:nvSpPr>
        <p:spPr>
          <a:xfrm>
            <a:off x="601754" y="1569294"/>
            <a:ext cx="6999237" cy="70788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it-IT" sz="2000" dirty="0" err="1"/>
              <a:t>Moschitti&amp;Zanzotto</a:t>
            </a:r>
            <a:r>
              <a:rPr lang="it-IT" sz="2000" dirty="0"/>
              <a:t>, </a:t>
            </a:r>
            <a:r>
              <a:rPr lang="en-US" sz="2000" i="1" dirty="0"/>
              <a:t>Fast and effective kernels for relational learning from texts</a:t>
            </a:r>
            <a:r>
              <a:rPr lang="it-IT" sz="2000" dirty="0"/>
              <a:t>, ICML, 2007</a:t>
            </a:r>
          </a:p>
        </p:txBody>
      </p:sp>
      <p:sp>
        <p:nvSpPr>
          <p:cNvPr id="9" name="Rettangolo 8">
            <a:extLst>
              <a:ext uri="{FF2B5EF4-FFF2-40B4-BE49-F238E27FC236}">
                <a16:creationId xmlns:a16="http://schemas.microsoft.com/office/drawing/2014/main" id="{27987CC5-5CAF-4ABE-95C6-AF5520646E7F}"/>
              </a:ext>
            </a:extLst>
          </p:cNvPr>
          <p:cNvSpPr/>
          <p:nvPr/>
        </p:nvSpPr>
        <p:spPr>
          <a:xfrm>
            <a:off x="590834" y="3650939"/>
            <a:ext cx="6999237"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it-IT" sz="2000" dirty="0"/>
              <a:t>Zanzotto, </a:t>
            </a:r>
            <a:r>
              <a:rPr lang="it-IT" sz="2000" dirty="0" err="1"/>
              <a:t>Pennacchiotti</a:t>
            </a:r>
            <a:r>
              <a:rPr lang="it-IT" sz="2000" dirty="0"/>
              <a:t>, </a:t>
            </a:r>
            <a:r>
              <a:rPr lang="it-IT" sz="2000" dirty="0" err="1"/>
              <a:t>Moschitti</a:t>
            </a:r>
            <a:r>
              <a:rPr lang="it-IT" sz="2000" dirty="0"/>
              <a:t>, </a:t>
            </a:r>
            <a:r>
              <a:rPr lang="en-US" sz="2000" i="1" dirty="0"/>
              <a:t>A machine learning approach to textual entailment recognition</a:t>
            </a:r>
            <a:r>
              <a:rPr lang="it-IT" sz="2000" dirty="0"/>
              <a:t>, Journal of Natural Language Engineering, 2009</a:t>
            </a:r>
          </a:p>
        </p:txBody>
      </p:sp>
      <p:sp>
        <p:nvSpPr>
          <p:cNvPr id="10" name="Rettangolo 9">
            <a:extLst>
              <a:ext uri="{FF2B5EF4-FFF2-40B4-BE49-F238E27FC236}">
                <a16:creationId xmlns:a16="http://schemas.microsoft.com/office/drawing/2014/main" id="{12E360E0-3896-46D9-97D1-457A95C94BA7}"/>
              </a:ext>
            </a:extLst>
          </p:cNvPr>
          <p:cNvSpPr/>
          <p:nvPr/>
        </p:nvSpPr>
        <p:spPr>
          <a:xfrm>
            <a:off x="623392" y="5085184"/>
            <a:ext cx="6999237" cy="70788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it-IT" sz="2000" dirty="0" err="1"/>
              <a:t>Mehdad</a:t>
            </a:r>
            <a:r>
              <a:rPr lang="it-IT" sz="2000" dirty="0"/>
              <a:t>, </a:t>
            </a:r>
            <a:r>
              <a:rPr lang="it-IT" sz="2000" dirty="0" err="1"/>
              <a:t>Moschitti&amp;Zanzotto</a:t>
            </a:r>
            <a:r>
              <a:rPr lang="it-IT" sz="2000" dirty="0"/>
              <a:t>, S</a:t>
            </a:r>
            <a:r>
              <a:rPr lang="en-US" sz="2000" i="1" dirty="0" err="1"/>
              <a:t>yntactic</a:t>
            </a:r>
            <a:r>
              <a:rPr lang="en-US" sz="2000" i="1" dirty="0"/>
              <a:t>/semantic structures for textual entailment recognition</a:t>
            </a:r>
            <a:r>
              <a:rPr lang="it-IT" sz="2000" dirty="0"/>
              <a:t>, NAACL, 2010</a:t>
            </a:r>
          </a:p>
        </p:txBody>
      </p:sp>
      <p:sp>
        <p:nvSpPr>
          <p:cNvPr id="7" name="Rettangolo 6">
            <a:extLst>
              <a:ext uri="{FF2B5EF4-FFF2-40B4-BE49-F238E27FC236}">
                <a16:creationId xmlns:a16="http://schemas.microsoft.com/office/drawing/2014/main" id="{BFA4CA0F-D2E6-4E3E-9E67-999260B374D4}"/>
              </a:ext>
            </a:extLst>
          </p:cNvPr>
          <p:cNvSpPr/>
          <p:nvPr/>
        </p:nvSpPr>
        <p:spPr>
          <a:xfrm>
            <a:off x="623392" y="2524472"/>
            <a:ext cx="6999237" cy="70788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it-IT" sz="2000" dirty="0" err="1"/>
              <a:t>Zanzotto&amp;Dell’Arciprete</a:t>
            </a:r>
            <a:r>
              <a:rPr lang="it-IT" sz="2000" dirty="0"/>
              <a:t>, </a:t>
            </a:r>
            <a:r>
              <a:rPr lang="fr-FR" sz="2000" i="1" dirty="0"/>
              <a:t>Efficient kernels for sentence pair classification</a:t>
            </a:r>
            <a:r>
              <a:rPr lang="it-IT" sz="2000" dirty="0"/>
              <a:t>, EMNLP, 2009</a:t>
            </a:r>
          </a:p>
        </p:txBody>
      </p:sp>
      <mc:AlternateContent xmlns:mc="http://schemas.openxmlformats.org/markup-compatibility/2006" xmlns:p14="http://schemas.microsoft.com/office/powerpoint/2010/main">
        <mc:Choice Requires="p14">
          <p:contentPart p14:bwMode="auto" r:id="rId2">
            <p14:nvContentPartPr>
              <p14:cNvPr id="16" name="Input penna 15">
                <a:extLst>
                  <a:ext uri="{FF2B5EF4-FFF2-40B4-BE49-F238E27FC236}">
                    <a16:creationId xmlns:a16="http://schemas.microsoft.com/office/drawing/2014/main" id="{1A28680D-DA94-4E9E-BB17-D95F644457FA}"/>
                  </a:ext>
                </a:extLst>
              </p14:cNvPr>
              <p14:cNvContentPartPr/>
              <p14:nvPr/>
            </p14:nvContentPartPr>
            <p14:xfrm>
              <a:off x="7658381" y="2661796"/>
              <a:ext cx="1530360" cy="241560"/>
            </p14:xfrm>
          </p:contentPart>
        </mc:Choice>
        <mc:Fallback xmlns="">
          <p:pic>
            <p:nvPicPr>
              <p:cNvPr id="16" name="Input penna 15">
                <a:extLst>
                  <a:ext uri="{FF2B5EF4-FFF2-40B4-BE49-F238E27FC236}">
                    <a16:creationId xmlns:a16="http://schemas.microsoft.com/office/drawing/2014/main" id="{1A28680D-DA94-4E9E-BB17-D95F644457FA}"/>
                  </a:ext>
                </a:extLst>
              </p:cNvPr>
              <p:cNvPicPr/>
              <p:nvPr/>
            </p:nvPicPr>
            <p:blipFill>
              <a:blip r:embed="rId3"/>
              <a:stretch>
                <a:fillRect/>
              </a:stretch>
            </p:blipFill>
            <p:spPr>
              <a:xfrm>
                <a:off x="7654061" y="2657476"/>
                <a:ext cx="1539000" cy="250200"/>
              </a:xfrm>
              <a:prstGeom prst="rect">
                <a:avLst/>
              </a:prstGeom>
            </p:spPr>
          </p:pic>
        </mc:Fallback>
      </mc:AlternateContent>
      <p:grpSp>
        <p:nvGrpSpPr>
          <p:cNvPr id="51" name="Gruppo 50">
            <a:extLst>
              <a:ext uri="{FF2B5EF4-FFF2-40B4-BE49-F238E27FC236}">
                <a16:creationId xmlns:a16="http://schemas.microsoft.com/office/drawing/2014/main" id="{0E485218-4013-4080-A284-36F18F011C91}"/>
              </a:ext>
            </a:extLst>
          </p:cNvPr>
          <p:cNvGrpSpPr/>
          <p:nvPr/>
        </p:nvGrpSpPr>
        <p:grpSpPr>
          <a:xfrm>
            <a:off x="7593941" y="1277956"/>
            <a:ext cx="3970800" cy="808560"/>
            <a:chOff x="7593941" y="1277956"/>
            <a:chExt cx="3970800" cy="808560"/>
          </a:xfrm>
        </p:grpSpPr>
        <mc:AlternateContent xmlns:mc="http://schemas.openxmlformats.org/markup-compatibility/2006" xmlns:p14="http://schemas.microsoft.com/office/powerpoint/2010/main">
          <mc:Choice Requires="p14">
            <p:contentPart p14:bwMode="auto" r:id="rId4">
              <p14:nvContentPartPr>
                <p14:cNvPr id="36" name="Input penna 35">
                  <a:extLst>
                    <a:ext uri="{FF2B5EF4-FFF2-40B4-BE49-F238E27FC236}">
                      <a16:creationId xmlns:a16="http://schemas.microsoft.com/office/drawing/2014/main" id="{90587199-3651-4890-945C-349634D50C61}"/>
                    </a:ext>
                  </a:extLst>
                </p14:cNvPr>
                <p14:cNvContentPartPr/>
                <p14:nvPr/>
              </p14:nvContentPartPr>
              <p14:xfrm>
                <a:off x="7593941" y="1572796"/>
                <a:ext cx="1446480" cy="416520"/>
              </p14:xfrm>
            </p:contentPart>
          </mc:Choice>
          <mc:Fallback xmlns="">
            <p:pic>
              <p:nvPicPr>
                <p:cNvPr id="36" name="Input penna 35">
                  <a:extLst>
                    <a:ext uri="{FF2B5EF4-FFF2-40B4-BE49-F238E27FC236}">
                      <a16:creationId xmlns:a16="http://schemas.microsoft.com/office/drawing/2014/main" id="{90587199-3651-4890-945C-349634D50C61}"/>
                    </a:ext>
                  </a:extLst>
                </p:cNvPr>
                <p:cNvPicPr/>
                <p:nvPr/>
              </p:nvPicPr>
              <p:blipFill>
                <a:blip r:embed="rId5"/>
                <a:stretch>
                  <a:fillRect/>
                </a:stretch>
              </p:blipFill>
              <p:spPr>
                <a:xfrm>
                  <a:off x="7589621" y="1568476"/>
                  <a:ext cx="1455120" cy="425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7" name="Input penna 36">
                  <a:extLst>
                    <a:ext uri="{FF2B5EF4-FFF2-40B4-BE49-F238E27FC236}">
                      <a16:creationId xmlns:a16="http://schemas.microsoft.com/office/drawing/2014/main" id="{D5AD03AF-3835-4D98-85B7-DE30FD2411F4}"/>
                    </a:ext>
                  </a:extLst>
                </p14:cNvPr>
                <p14:cNvContentPartPr/>
                <p14:nvPr/>
              </p14:nvContentPartPr>
              <p14:xfrm>
                <a:off x="9038261" y="1487836"/>
                <a:ext cx="247680" cy="152280"/>
              </p14:xfrm>
            </p:contentPart>
          </mc:Choice>
          <mc:Fallback xmlns="">
            <p:pic>
              <p:nvPicPr>
                <p:cNvPr id="37" name="Input penna 36">
                  <a:extLst>
                    <a:ext uri="{FF2B5EF4-FFF2-40B4-BE49-F238E27FC236}">
                      <a16:creationId xmlns:a16="http://schemas.microsoft.com/office/drawing/2014/main" id="{D5AD03AF-3835-4D98-85B7-DE30FD2411F4}"/>
                    </a:ext>
                  </a:extLst>
                </p:cNvPr>
                <p:cNvPicPr/>
                <p:nvPr/>
              </p:nvPicPr>
              <p:blipFill>
                <a:blip r:embed="rId7"/>
                <a:stretch>
                  <a:fillRect/>
                </a:stretch>
              </p:blipFill>
              <p:spPr>
                <a:xfrm>
                  <a:off x="9033941" y="1483516"/>
                  <a:ext cx="25632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put penna 18">
                  <a:extLst>
                    <a:ext uri="{FF2B5EF4-FFF2-40B4-BE49-F238E27FC236}">
                      <a16:creationId xmlns:a16="http://schemas.microsoft.com/office/drawing/2014/main" id="{F5CE6733-D20D-4544-B278-6846FE93B144}"/>
                    </a:ext>
                  </a:extLst>
                </p14:cNvPr>
                <p14:cNvContentPartPr/>
                <p14:nvPr/>
              </p14:nvContentPartPr>
              <p14:xfrm>
                <a:off x="10384301" y="1757476"/>
                <a:ext cx="15120" cy="13320"/>
              </p14:xfrm>
            </p:contentPart>
          </mc:Choice>
          <mc:Fallback xmlns="">
            <p:pic>
              <p:nvPicPr>
                <p:cNvPr id="19" name="Input penna 18">
                  <a:extLst>
                    <a:ext uri="{FF2B5EF4-FFF2-40B4-BE49-F238E27FC236}">
                      <a16:creationId xmlns:a16="http://schemas.microsoft.com/office/drawing/2014/main" id="{F5CE6733-D20D-4544-B278-6846FE93B144}"/>
                    </a:ext>
                  </a:extLst>
                </p:cNvPr>
                <p:cNvPicPr/>
                <p:nvPr/>
              </p:nvPicPr>
              <p:blipFill>
                <a:blip r:embed="rId9"/>
                <a:stretch>
                  <a:fillRect/>
                </a:stretch>
              </p:blipFill>
              <p:spPr>
                <a:xfrm>
                  <a:off x="10379981" y="1753156"/>
                  <a:ext cx="2376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2" name="Input penna 21">
                  <a:extLst>
                    <a:ext uri="{FF2B5EF4-FFF2-40B4-BE49-F238E27FC236}">
                      <a16:creationId xmlns:a16="http://schemas.microsoft.com/office/drawing/2014/main" id="{019B321E-9B8F-436F-8639-914B62301D0E}"/>
                    </a:ext>
                  </a:extLst>
                </p14:cNvPr>
                <p14:cNvContentPartPr/>
                <p14:nvPr/>
              </p14:nvContentPartPr>
              <p14:xfrm>
                <a:off x="10635941" y="1734076"/>
                <a:ext cx="10800" cy="3240"/>
              </p14:xfrm>
            </p:contentPart>
          </mc:Choice>
          <mc:Fallback xmlns="">
            <p:pic>
              <p:nvPicPr>
                <p:cNvPr id="22" name="Input penna 21">
                  <a:extLst>
                    <a:ext uri="{FF2B5EF4-FFF2-40B4-BE49-F238E27FC236}">
                      <a16:creationId xmlns:a16="http://schemas.microsoft.com/office/drawing/2014/main" id="{019B321E-9B8F-436F-8639-914B62301D0E}"/>
                    </a:ext>
                  </a:extLst>
                </p:cNvPr>
                <p:cNvPicPr/>
                <p:nvPr/>
              </p:nvPicPr>
              <p:blipFill>
                <a:blip r:embed="rId11"/>
                <a:stretch>
                  <a:fillRect/>
                </a:stretch>
              </p:blipFill>
              <p:spPr>
                <a:xfrm>
                  <a:off x="10631621" y="1729756"/>
                  <a:ext cx="19440" cy="11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9" name="Input penna 38">
                  <a:extLst>
                    <a:ext uri="{FF2B5EF4-FFF2-40B4-BE49-F238E27FC236}">
                      <a16:creationId xmlns:a16="http://schemas.microsoft.com/office/drawing/2014/main" id="{35D2D1D3-0371-433F-8D7C-05A3E4C0F1C1}"/>
                    </a:ext>
                  </a:extLst>
                </p14:cNvPr>
                <p14:cNvContentPartPr/>
                <p14:nvPr/>
              </p14:nvContentPartPr>
              <p14:xfrm>
                <a:off x="9518501" y="1277956"/>
                <a:ext cx="1223640" cy="443880"/>
              </p14:xfrm>
            </p:contentPart>
          </mc:Choice>
          <mc:Fallback xmlns="">
            <p:pic>
              <p:nvPicPr>
                <p:cNvPr id="39" name="Input penna 38">
                  <a:extLst>
                    <a:ext uri="{FF2B5EF4-FFF2-40B4-BE49-F238E27FC236}">
                      <a16:creationId xmlns:a16="http://schemas.microsoft.com/office/drawing/2014/main" id="{35D2D1D3-0371-433F-8D7C-05A3E4C0F1C1}"/>
                    </a:ext>
                  </a:extLst>
                </p:cNvPr>
                <p:cNvPicPr/>
                <p:nvPr/>
              </p:nvPicPr>
              <p:blipFill>
                <a:blip r:embed="rId13"/>
                <a:stretch>
                  <a:fillRect/>
                </a:stretch>
              </p:blipFill>
              <p:spPr>
                <a:xfrm>
                  <a:off x="9514181" y="1273636"/>
                  <a:ext cx="1232280" cy="452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0" name="Input penna 39">
                  <a:extLst>
                    <a:ext uri="{FF2B5EF4-FFF2-40B4-BE49-F238E27FC236}">
                      <a16:creationId xmlns:a16="http://schemas.microsoft.com/office/drawing/2014/main" id="{464E7DF8-9B51-4786-934F-F88859E0C03C}"/>
                    </a:ext>
                  </a:extLst>
                </p14:cNvPr>
                <p14:cNvContentPartPr/>
                <p14:nvPr/>
              </p14:nvContentPartPr>
              <p14:xfrm>
                <a:off x="10776701" y="1352836"/>
                <a:ext cx="3240" cy="10800"/>
              </p14:xfrm>
            </p:contentPart>
          </mc:Choice>
          <mc:Fallback xmlns="">
            <p:pic>
              <p:nvPicPr>
                <p:cNvPr id="40" name="Input penna 39">
                  <a:extLst>
                    <a:ext uri="{FF2B5EF4-FFF2-40B4-BE49-F238E27FC236}">
                      <a16:creationId xmlns:a16="http://schemas.microsoft.com/office/drawing/2014/main" id="{464E7DF8-9B51-4786-934F-F88859E0C03C}"/>
                    </a:ext>
                  </a:extLst>
                </p:cNvPr>
                <p:cNvPicPr/>
                <p:nvPr/>
              </p:nvPicPr>
              <p:blipFill>
                <a:blip r:embed="rId15"/>
                <a:stretch>
                  <a:fillRect/>
                </a:stretch>
              </p:blipFill>
              <p:spPr>
                <a:xfrm>
                  <a:off x="10772381" y="1348516"/>
                  <a:ext cx="1188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1" name="Input penna 40">
                  <a:extLst>
                    <a:ext uri="{FF2B5EF4-FFF2-40B4-BE49-F238E27FC236}">
                      <a16:creationId xmlns:a16="http://schemas.microsoft.com/office/drawing/2014/main" id="{8799BE23-A63C-42AA-86B6-DB69F990CCF6}"/>
                    </a:ext>
                  </a:extLst>
                </p14:cNvPr>
                <p14:cNvContentPartPr/>
                <p14:nvPr/>
              </p14:nvContentPartPr>
              <p14:xfrm>
                <a:off x="10731341" y="1372636"/>
                <a:ext cx="290160" cy="175680"/>
              </p14:xfrm>
            </p:contentPart>
          </mc:Choice>
          <mc:Fallback xmlns="">
            <p:pic>
              <p:nvPicPr>
                <p:cNvPr id="41" name="Input penna 40">
                  <a:extLst>
                    <a:ext uri="{FF2B5EF4-FFF2-40B4-BE49-F238E27FC236}">
                      <a16:creationId xmlns:a16="http://schemas.microsoft.com/office/drawing/2014/main" id="{8799BE23-A63C-42AA-86B6-DB69F990CCF6}"/>
                    </a:ext>
                  </a:extLst>
                </p:cNvPr>
                <p:cNvPicPr/>
                <p:nvPr/>
              </p:nvPicPr>
              <p:blipFill>
                <a:blip r:embed="rId17"/>
                <a:stretch>
                  <a:fillRect/>
                </a:stretch>
              </p:blipFill>
              <p:spPr>
                <a:xfrm>
                  <a:off x="10727021" y="1368316"/>
                  <a:ext cx="29880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2" name="Input penna 41">
                  <a:extLst>
                    <a:ext uri="{FF2B5EF4-FFF2-40B4-BE49-F238E27FC236}">
                      <a16:creationId xmlns:a16="http://schemas.microsoft.com/office/drawing/2014/main" id="{7D946342-06D8-4F4C-A781-C144401799A5}"/>
                    </a:ext>
                  </a:extLst>
                </p14:cNvPr>
                <p14:cNvContentPartPr/>
                <p14:nvPr/>
              </p14:nvContentPartPr>
              <p14:xfrm>
                <a:off x="11027981" y="1377676"/>
                <a:ext cx="4680" cy="10800"/>
              </p14:xfrm>
            </p:contentPart>
          </mc:Choice>
          <mc:Fallback xmlns="">
            <p:pic>
              <p:nvPicPr>
                <p:cNvPr id="42" name="Input penna 41">
                  <a:extLst>
                    <a:ext uri="{FF2B5EF4-FFF2-40B4-BE49-F238E27FC236}">
                      <a16:creationId xmlns:a16="http://schemas.microsoft.com/office/drawing/2014/main" id="{7D946342-06D8-4F4C-A781-C144401799A5}"/>
                    </a:ext>
                  </a:extLst>
                </p:cNvPr>
                <p:cNvPicPr/>
                <p:nvPr/>
              </p:nvPicPr>
              <p:blipFill>
                <a:blip r:embed="rId15"/>
                <a:stretch>
                  <a:fillRect/>
                </a:stretch>
              </p:blipFill>
              <p:spPr>
                <a:xfrm>
                  <a:off x="11023661" y="1373356"/>
                  <a:ext cx="1332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3" name="Input penna 42">
                  <a:extLst>
                    <a:ext uri="{FF2B5EF4-FFF2-40B4-BE49-F238E27FC236}">
                      <a16:creationId xmlns:a16="http://schemas.microsoft.com/office/drawing/2014/main" id="{65807929-3D1A-4114-A02A-60094CC15BCF}"/>
                    </a:ext>
                  </a:extLst>
                </p14:cNvPr>
                <p14:cNvContentPartPr/>
                <p14:nvPr/>
              </p14:nvContentPartPr>
              <p14:xfrm>
                <a:off x="11047061" y="1449316"/>
                <a:ext cx="517680" cy="235080"/>
              </p14:xfrm>
            </p:contentPart>
          </mc:Choice>
          <mc:Fallback xmlns="">
            <p:pic>
              <p:nvPicPr>
                <p:cNvPr id="43" name="Input penna 42">
                  <a:extLst>
                    <a:ext uri="{FF2B5EF4-FFF2-40B4-BE49-F238E27FC236}">
                      <a16:creationId xmlns:a16="http://schemas.microsoft.com/office/drawing/2014/main" id="{65807929-3D1A-4114-A02A-60094CC15BCF}"/>
                    </a:ext>
                  </a:extLst>
                </p:cNvPr>
                <p:cNvPicPr/>
                <p:nvPr/>
              </p:nvPicPr>
              <p:blipFill>
                <a:blip r:embed="rId20"/>
                <a:stretch>
                  <a:fillRect/>
                </a:stretch>
              </p:blipFill>
              <p:spPr>
                <a:xfrm>
                  <a:off x="11042741" y="1444996"/>
                  <a:ext cx="52632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5" name="Input penna 44">
                  <a:extLst>
                    <a:ext uri="{FF2B5EF4-FFF2-40B4-BE49-F238E27FC236}">
                      <a16:creationId xmlns:a16="http://schemas.microsoft.com/office/drawing/2014/main" id="{6ACFC6E9-332E-4D53-9B78-89877620F1D3}"/>
                    </a:ext>
                  </a:extLst>
                </p14:cNvPr>
                <p14:cNvContentPartPr/>
                <p14:nvPr/>
              </p14:nvContentPartPr>
              <p14:xfrm>
                <a:off x="9094781" y="1726876"/>
                <a:ext cx="102600" cy="235800"/>
              </p14:xfrm>
            </p:contentPart>
          </mc:Choice>
          <mc:Fallback xmlns="">
            <p:pic>
              <p:nvPicPr>
                <p:cNvPr id="45" name="Input penna 44">
                  <a:extLst>
                    <a:ext uri="{FF2B5EF4-FFF2-40B4-BE49-F238E27FC236}">
                      <a16:creationId xmlns:a16="http://schemas.microsoft.com/office/drawing/2014/main" id="{6ACFC6E9-332E-4D53-9B78-89877620F1D3}"/>
                    </a:ext>
                  </a:extLst>
                </p:cNvPr>
                <p:cNvPicPr/>
                <p:nvPr/>
              </p:nvPicPr>
              <p:blipFill>
                <a:blip r:embed="rId22"/>
                <a:stretch>
                  <a:fillRect/>
                </a:stretch>
              </p:blipFill>
              <p:spPr>
                <a:xfrm>
                  <a:off x="9090461" y="1722556"/>
                  <a:ext cx="11124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6" name="Input penna 45">
                  <a:extLst>
                    <a:ext uri="{FF2B5EF4-FFF2-40B4-BE49-F238E27FC236}">
                      <a16:creationId xmlns:a16="http://schemas.microsoft.com/office/drawing/2014/main" id="{9C16A55F-D130-4492-8FF2-5553EEA46114}"/>
                    </a:ext>
                  </a:extLst>
                </p14:cNvPr>
                <p14:cNvContentPartPr/>
                <p14:nvPr/>
              </p14:nvContentPartPr>
              <p14:xfrm>
                <a:off x="8995061" y="1707436"/>
                <a:ext cx="577080" cy="219600"/>
              </p14:xfrm>
            </p:contentPart>
          </mc:Choice>
          <mc:Fallback xmlns="">
            <p:pic>
              <p:nvPicPr>
                <p:cNvPr id="46" name="Input penna 45">
                  <a:extLst>
                    <a:ext uri="{FF2B5EF4-FFF2-40B4-BE49-F238E27FC236}">
                      <a16:creationId xmlns:a16="http://schemas.microsoft.com/office/drawing/2014/main" id="{9C16A55F-D130-4492-8FF2-5553EEA46114}"/>
                    </a:ext>
                  </a:extLst>
                </p:cNvPr>
                <p:cNvPicPr/>
                <p:nvPr/>
              </p:nvPicPr>
              <p:blipFill>
                <a:blip r:embed="rId24"/>
                <a:stretch>
                  <a:fillRect/>
                </a:stretch>
              </p:blipFill>
              <p:spPr>
                <a:xfrm>
                  <a:off x="8990741" y="1703116"/>
                  <a:ext cx="58572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7" name="Input penna 46">
                  <a:extLst>
                    <a:ext uri="{FF2B5EF4-FFF2-40B4-BE49-F238E27FC236}">
                      <a16:creationId xmlns:a16="http://schemas.microsoft.com/office/drawing/2014/main" id="{681356EF-4CBF-4416-80D2-FA36AD5FCDD5}"/>
                    </a:ext>
                  </a:extLst>
                </p14:cNvPr>
                <p14:cNvContentPartPr/>
                <p14:nvPr/>
              </p14:nvContentPartPr>
              <p14:xfrm>
                <a:off x="9855821" y="1843156"/>
                <a:ext cx="15120" cy="12240"/>
              </p14:xfrm>
            </p:contentPart>
          </mc:Choice>
          <mc:Fallback xmlns="">
            <p:pic>
              <p:nvPicPr>
                <p:cNvPr id="47" name="Input penna 46">
                  <a:extLst>
                    <a:ext uri="{FF2B5EF4-FFF2-40B4-BE49-F238E27FC236}">
                      <a16:creationId xmlns:a16="http://schemas.microsoft.com/office/drawing/2014/main" id="{681356EF-4CBF-4416-80D2-FA36AD5FCDD5}"/>
                    </a:ext>
                  </a:extLst>
                </p:cNvPr>
                <p:cNvPicPr/>
                <p:nvPr/>
              </p:nvPicPr>
              <p:blipFill>
                <a:blip r:embed="rId26"/>
                <a:stretch>
                  <a:fillRect/>
                </a:stretch>
              </p:blipFill>
              <p:spPr>
                <a:xfrm>
                  <a:off x="9851501" y="1838836"/>
                  <a:ext cx="237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8" name="Input penna 47">
                  <a:extLst>
                    <a:ext uri="{FF2B5EF4-FFF2-40B4-BE49-F238E27FC236}">
                      <a16:creationId xmlns:a16="http://schemas.microsoft.com/office/drawing/2014/main" id="{B5FE9857-9CDA-41B5-82D8-41795847F03D}"/>
                    </a:ext>
                  </a:extLst>
                </p14:cNvPr>
                <p14:cNvContentPartPr/>
                <p14:nvPr/>
              </p14:nvContentPartPr>
              <p14:xfrm>
                <a:off x="9817661" y="1759996"/>
                <a:ext cx="681480" cy="326520"/>
              </p14:xfrm>
            </p:contentPart>
          </mc:Choice>
          <mc:Fallback xmlns="">
            <p:pic>
              <p:nvPicPr>
                <p:cNvPr id="48" name="Input penna 47">
                  <a:extLst>
                    <a:ext uri="{FF2B5EF4-FFF2-40B4-BE49-F238E27FC236}">
                      <a16:creationId xmlns:a16="http://schemas.microsoft.com/office/drawing/2014/main" id="{B5FE9857-9CDA-41B5-82D8-41795847F03D}"/>
                    </a:ext>
                  </a:extLst>
                </p:cNvPr>
                <p:cNvPicPr/>
                <p:nvPr/>
              </p:nvPicPr>
              <p:blipFill>
                <a:blip r:embed="rId28"/>
                <a:stretch>
                  <a:fillRect/>
                </a:stretch>
              </p:blipFill>
              <p:spPr>
                <a:xfrm>
                  <a:off x="9813341" y="1755676"/>
                  <a:ext cx="690120"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9" name="Input penna 48">
                  <a:extLst>
                    <a:ext uri="{FF2B5EF4-FFF2-40B4-BE49-F238E27FC236}">
                      <a16:creationId xmlns:a16="http://schemas.microsoft.com/office/drawing/2014/main" id="{4B412CF0-14DB-4054-94C2-9B768256E666}"/>
                    </a:ext>
                  </a:extLst>
                </p14:cNvPr>
                <p14:cNvContentPartPr/>
                <p14:nvPr/>
              </p14:nvContentPartPr>
              <p14:xfrm>
                <a:off x="10547741" y="1794916"/>
                <a:ext cx="181080" cy="126000"/>
              </p14:xfrm>
            </p:contentPart>
          </mc:Choice>
          <mc:Fallback xmlns="">
            <p:pic>
              <p:nvPicPr>
                <p:cNvPr id="49" name="Input penna 48">
                  <a:extLst>
                    <a:ext uri="{FF2B5EF4-FFF2-40B4-BE49-F238E27FC236}">
                      <a16:creationId xmlns:a16="http://schemas.microsoft.com/office/drawing/2014/main" id="{4B412CF0-14DB-4054-94C2-9B768256E666}"/>
                    </a:ext>
                  </a:extLst>
                </p:cNvPr>
                <p:cNvPicPr/>
                <p:nvPr/>
              </p:nvPicPr>
              <p:blipFill>
                <a:blip r:embed="rId30"/>
                <a:stretch>
                  <a:fillRect/>
                </a:stretch>
              </p:blipFill>
              <p:spPr>
                <a:xfrm>
                  <a:off x="10543421" y="1790596"/>
                  <a:ext cx="18972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0" name="Input penna 49">
                  <a:extLst>
                    <a:ext uri="{FF2B5EF4-FFF2-40B4-BE49-F238E27FC236}">
                      <a16:creationId xmlns:a16="http://schemas.microsoft.com/office/drawing/2014/main" id="{4D09CD07-14EF-4FB2-8A0C-788CF9FB7B94}"/>
                    </a:ext>
                  </a:extLst>
                </p14:cNvPr>
                <p14:cNvContentPartPr/>
                <p14:nvPr/>
              </p14:nvContentPartPr>
              <p14:xfrm>
                <a:off x="10799741" y="1726876"/>
                <a:ext cx="362520" cy="205560"/>
              </p14:xfrm>
            </p:contentPart>
          </mc:Choice>
          <mc:Fallback xmlns="">
            <p:pic>
              <p:nvPicPr>
                <p:cNvPr id="50" name="Input penna 49">
                  <a:extLst>
                    <a:ext uri="{FF2B5EF4-FFF2-40B4-BE49-F238E27FC236}">
                      <a16:creationId xmlns:a16="http://schemas.microsoft.com/office/drawing/2014/main" id="{4D09CD07-14EF-4FB2-8A0C-788CF9FB7B94}"/>
                    </a:ext>
                  </a:extLst>
                </p:cNvPr>
                <p:cNvPicPr/>
                <p:nvPr/>
              </p:nvPicPr>
              <p:blipFill>
                <a:blip r:embed="rId32"/>
                <a:stretch>
                  <a:fillRect/>
                </a:stretch>
              </p:blipFill>
              <p:spPr>
                <a:xfrm>
                  <a:off x="10795421" y="1722556"/>
                  <a:ext cx="371160" cy="214200"/>
                </a:xfrm>
                <a:prstGeom prst="rect">
                  <a:avLst/>
                </a:prstGeom>
              </p:spPr>
            </p:pic>
          </mc:Fallback>
        </mc:AlternateContent>
      </p:grpSp>
      <p:grpSp>
        <p:nvGrpSpPr>
          <p:cNvPr id="78" name="Gruppo 77">
            <a:extLst>
              <a:ext uri="{FF2B5EF4-FFF2-40B4-BE49-F238E27FC236}">
                <a16:creationId xmlns:a16="http://schemas.microsoft.com/office/drawing/2014/main" id="{5822A5D9-D13C-4530-8E5E-B8799ECAF7DB}"/>
              </a:ext>
            </a:extLst>
          </p:cNvPr>
          <p:cNvGrpSpPr/>
          <p:nvPr/>
        </p:nvGrpSpPr>
        <p:grpSpPr>
          <a:xfrm>
            <a:off x="8945381" y="2393596"/>
            <a:ext cx="3239640" cy="992160"/>
            <a:chOff x="8945381" y="2393596"/>
            <a:chExt cx="3239640" cy="992160"/>
          </a:xfrm>
        </p:grpSpPr>
        <mc:AlternateContent xmlns:mc="http://schemas.openxmlformats.org/markup-compatibility/2006" xmlns:p14="http://schemas.microsoft.com/office/powerpoint/2010/main">
          <mc:Choice Requires="p14">
            <p:contentPart p14:bwMode="auto" r:id="rId33">
              <p14:nvContentPartPr>
                <p14:cNvPr id="52" name="Input penna 51">
                  <a:extLst>
                    <a:ext uri="{FF2B5EF4-FFF2-40B4-BE49-F238E27FC236}">
                      <a16:creationId xmlns:a16="http://schemas.microsoft.com/office/drawing/2014/main" id="{B9AE77D1-706F-49D7-A8E8-8D19EFD2DE67}"/>
                    </a:ext>
                  </a:extLst>
                </p14:cNvPr>
                <p14:cNvContentPartPr/>
                <p14:nvPr/>
              </p14:nvContentPartPr>
              <p14:xfrm>
                <a:off x="9327341" y="2522116"/>
                <a:ext cx="664560" cy="335880"/>
              </p14:xfrm>
            </p:contentPart>
          </mc:Choice>
          <mc:Fallback xmlns="">
            <p:pic>
              <p:nvPicPr>
                <p:cNvPr id="52" name="Input penna 51">
                  <a:extLst>
                    <a:ext uri="{FF2B5EF4-FFF2-40B4-BE49-F238E27FC236}">
                      <a16:creationId xmlns:a16="http://schemas.microsoft.com/office/drawing/2014/main" id="{B9AE77D1-706F-49D7-A8E8-8D19EFD2DE67}"/>
                    </a:ext>
                  </a:extLst>
                </p:cNvPr>
                <p:cNvPicPr/>
                <p:nvPr/>
              </p:nvPicPr>
              <p:blipFill>
                <a:blip r:embed="rId34"/>
                <a:stretch>
                  <a:fillRect/>
                </a:stretch>
              </p:blipFill>
              <p:spPr>
                <a:xfrm>
                  <a:off x="9323021" y="2517796"/>
                  <a:ext cx="67320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3" name="Input penna 52">
                  <a:extLst>
                    <a:ext uri="{FF2B5EF4-FFF2-40B4-BE49-F238E27FC236}">
                      <a16:creationId xmlns:a16="http://schemas.microsoft.com/office/drawing/2014/main" id="{8D543187-9334-4C4B-8959-C29F37524180}"/>
                    </a:ext>
                  </a:extLst>
                </p14:cNvPr>
                <p14:cNvContentPartPr/>
                <p14:nvPr/>
              </p14:nvContentPartPr>
              <p14:xfrm>
                <a:off x="9902261" y="2669716"/>
                <a:ext cx="61920" cy="119520"/>
              </p14:xfrm>
            </p:contentPart>
          </mc:Choice>
          <mc:Fallback xmlns="">
            <p:pic>
              <p:nvPicPr>
                <p:cNvPr id="53" name="Input penna 52">
                  <a:extLst>
                    <a:ext uri="{FF2B5EF4-FFF2-40B4-BE49-F238E27FC236}">
                      <a16:creationId xmlns:a16="http://schemas.microsoft.com/office/drawing/2014/main" id="{8D543187-9334-4C4B-8959-C29F37524180}"/>
                    </a:ext>
                  </a:extLst>
                </p:cNvPr>
                <p:cNvPicPr/>
                <p:nvPr/>
              </p:nvPicPr>
              <p:blipFill>
                <a:blip r:embed="rId36"/>
                <a:stretch>
                  <a:fillRect/>
                </a:stretch>
              </p:blipFill>
              <p:spPr>
                <a:xfrm>
                  <a:off x="9897941" y="2665396"/>
                  <a:ext cx="7056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4" name="Input penna 53">
                  <a:extLst>
                    <a:ext uri="{FF2B5EF4-FFF2-40B4-BE49-F238E27FC236}">
                      <a16:creationId xmlns:a16="http://schemas.microsoft.com/office/drawing/2014/main" id="{6976D194-F7BA-4839-8383-22C7E3982BA3}"/>
                    </a:ext>
                  </a:extLst>
                </p14:cNvPr>
                <p14:cNvContentPartPr/>
                <p14:nvPr/>
              </p14:nvContentPartPr>
              <p14:xfrm>
                <a:off x="10026461" y="2671156"/>
                <a:ext cx="19800" cy="143280"/>
              </p14:xfrm>
            </p:contentPart>
          </mc:Choice>
          <mc:Fallback xmlns="">
            <p:pic>
              <p:nvPicPr>
                <p:cNvPr id="54" name="Input penna 53">
                  <a:extLst>
                    <a:ext uri="{FF2B5EF4-FFF2-40B4-BE49-F238E27FC236}">
                      <a16:creationId xmlns:a16="http://schemas.microsoft.com/office/drawing/2014/main" id="{6976D194-F7BA-4839-8383-22C7E3982BA3}"/>
                    </a:ext>
                  </a:extLst>
                </p:cNvPr>
                <p:cNvPicPr/>
                <p:nvPr/>
              </p:nvPicPr>
              <p:blipFill>
                <a:blip r:embed="rId38"/>
                <a:stretch>
                  <a:fillRect/>
                </a:stretch>
              </p:blipFill>
              <p:spPr>
                <a:xfrm>
                  <a:off x="10022141" y="2666836"/>
                  <a:ext cx="2844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5" name="Input penna 54">
                  <a:extLst>
                    <a:ext uri="{FF2B5EF4-FFF2-40B4-BE49-F238E27FC236}">
                      <a16:creationId xmlns:a16="http://schemas.microsoft.com/office/drawing/2014/main" id="{BBBFE7A8-F3F6-4FF1-AD2E-0A12B9EABC1E}"/>
                    </a:ext>
                  </a:extLst>
                </p14:cNvPr>
                <p14:cNvContentPartPr/>
                <p14:nvPr/>
              </p14:nvContentPartPr>
              <p14:xfrm>
                <a:off x="10129781" y="2585116"/>
                <a:ext cx="7560" cy="7920"/>
              </p14:xfrm>
            </p:contentPart>
          </mc:Choice>
          <mc:Fallback xmlns="">
            <p:pic>
              <p:nvPicPr>
                <p:cNvPr id="55" name="Input penna 54">
                  <a:extLst>
                    <a:ext uri="{FF2B5EF4-FFF2-40B4-BE49-F238E27FC236}">
                      <a16:creationId xmlns:a16="http://schemas.microsoft.com/office/drawing/2014/main" id="{BBBFE7A8-F3F6-4FF1-AD2E-0A12B9EABC1E}"/>
                    </a:ext>
                  </a:extLst>
                </p:cNvPr>
                <p:cNvPicPr/>
                <p:nvPr/>
              </p:nvPicPr>
              <p:blipFill>
                <a:blip r:embed="rId15"/>
                <a:stretch>
                  <a:fillRect/>
                </a:stretch>
              </p:blipFill>
              <p:spPr>
                <a:xfrm>
                  <a:off x="10125101" y="2580796"/>
                  <a:ext cx="16200" cy="165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6" name="Input penna 55">
                  <a:extLst>
                    <a:ext uri="{FF2B5EF4-FFF2-40B4-BE49-F238E27FC236}">
                      <a16:creationId xmlns:a16="http://schemas.microsoft.com/office/drawing/2014/main" id="{89E91934-F8C6-400C-BC63-B4F40F9A8A60}"/>
                    </a:ext>
                  </a:extLst>
                </p14:cNvPr>
                <p14:cNvContentPartPr/>
                <p14:nvPr/>
              </p14:nvContentPartPr>
              <p14:xfrm>
                <a:off x="10118981" y="2626876"/>
                <a:ext cx="290160" cy="314280"/>
              </p14:xfrm>
            </p:contentPart>
          </mc:Choice>
          <mc:Fallback xmlns="">
            <p:pic>
              <p:nvPicPr>
                <p:cNvPr id="56" name="Input penna 55">
                  <a:extLst>
                    <a:ext uri="{FF2B5EF4-FFF2-40B4-BE49-F238E27FC236}">
                      <a16:creationId xmlns:a16="http://schemas.microsoft.com/office/drawing/2014/main" id="{89E91934-F8C6-400C-BC63-B4F40F9A8A60}"/>
                    </a:ext>
                  </a:extLst>
                </p:cNvPr>
                <p:cNvPicPr/>
                <p:nvPr/>
              </p:nvPicPr>
              <p:blipFill>
                <a:blip r:embed="rId41"/>
                <a:stretch>
                  <a:fillRect/>
                </a:stretch>
              </p:blipFill>
              <p:spPr>
                <a:xfrm>
                  <a:off x="10114661" y="2622556"/>
                  <a:ext cx="298800" cy="3229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7" name="Input penna 56">
                  <a:extLst>
                    <a:ext uri="{FF2B5EF4-FFF2-40B4-BE49-F238E27FC236}">
                      <a16:creationId xmlns:a16="http://schemas.microsoft.com/office/drawing/2014/main" id="{D74AFE96-82DC-4FC3-9824-316C8F120D2B}"/>
                    </a:ext>
                  </a:extLst>
                </p14:cNvPr>
                <p14:cNvContentPartPr/>
                <p14:nvPr/>
              </p14:nvContentPartPr>
              <p14:xfrm>
                <a:off x="10594901" y="2748916"/>
                <a:ext cx="3600" cy="2160"/>
              </p14:xfrm>
            </p:contentPart>
          </mc:Choice>
          <mc:Fallback xmlns="">
            <p:pic>
              <p:nvPicPr>
                <p:cNvPr id="57" name="Input penna 56">
                  <a:extLst>
                    <a:ext uri="{FF2B5EF4-FFF2-40B4-BE49-F238E27FC236}">
                      <a16:creationId xmlns:a16="http://schemas.microsoft.com/office/drawing/2014/main" id="{D74AFE96-82DC-4FC3-9824-316C8F120D2B}"/>
                    </a:ext>
                  </a:extLst>
                </p:cNvPr>
                <p:cNvPicPr/>
                <p:nvPr/>
              </p:nvPicPr>
              <p:blipFill>
                <a:blip r:embed="rId43"/>
                <a:stretch>
                  <a:fillRect/>
                </a:stretch>
              </p:blipFill>
              <p:spPr>
                <a:xfrm>
                  <a:off x="10590581" y="2744596"/>
                  <a:ext cx="12240" cy="108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8" name="Input penna 57">
                  <a:extLst>
                    <a:ext uri="{FF2B5EF4-FFF2-40B4-BE49-F238E27FC236}">
                      <a16:creationId xmlns:a16="http://schemas.microsoft.com/office/drawing/2014/main" id="{882AD195-7025-4810-8AAB-74E5972B4DDC}"/>
                    </a:ext>
                  </a:extLst>
                </p14:cNvPr>
                <p14:cNvContentPartPr/>
                <p14:nvPr/>
              </p14:nvContentPartPr>
              <p14:xfrm>
                <a:off x="10562861" y="2479636"/>
                <a:ext cx="71640" cy="250200"/>
              </p14:xfrm>
            </p:contentPart>
          </mc:Choice>
          <mc:Fallback xmlns="">
            <p:pic>
              <p:nvPicPr>
                <p:cNvPr id="58" name="Input penna 57">
                  <a:extLst>
                    <a:ext uri="{FF2B5EF4-FFF2-40B4-BE49-F238E27FC236}">
                      <a16:creationId xmlns:a16="http://schemas.microsoft.com/office/drawing/2014/main" id="{882AD195-7025-4810-8AAB-74E5972B4DDC}"/>
                    </a:ext>
                  </a:extLst>
                </p:cNvPr>
                <p:cNvPicPr/>
                <p:nvPr/>
              </p:nvPicPr>
              <p:blipFill>
                <a:blip r:embed="rId45"/>
                <a:stretch>
                  <a:fillRect/>
                </a:stretch>
              </p:blipFill>
              <p:spPr>
                <a:xfrm>
                  <a:off x="10558541" y="2475316"/>
                  <a:ext cx="8028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9" name="Input penna 58">
                  <a:extLst>
                    <a:ext uri="{FF2B5EF4-FFF2-40B4-BE49-F238E27FC236}">
                      <a16:creationId xmlns:a16="http://schemas.microsoft.com/office/drawing/2014/main" id="{C203DB30-5CC4-46FB-9F3A-358C038D23E3}"/>
                    </a:ext>
                  </a:extLst>
                </p14:cNvPr>
                <p14:cNvContentPartPr/>
                <p14:nvPr/>
              </p14:nvContentPartPr>
              <p14:xfrm>
                <a:off x="10559621" y="2441836"/>
                <a:ext cx="321120" cy="334440"/>
              </p14:xfrm>
            </p:contentPart>
          </mc:Choice>
          <mc:Fallback xmlns="">
            <p:pic>
              <p:nvPicPr>
                <p:cNvPr id="59" name="Input penna 58">
                  <a:extLst>
                    <a:ext uri="{FF2B5EF4-FFF2-40B4-BE49-F238E27FC236}">
                      <a16:creationId xmlns:a16="http://schemas.microsoft.com/office/drawing/2014/main" id="{C203DB30-5CC4-46FB-9F3A-358C038D23E3}"/>
                    </a:ext>
                  </a:extLst>
                </p:cNvPr>
                <p:cNvPicPr/>
                <p:nvPr/>
              </p:nvPicPr>
              <p:blipFill>
                <a:blip r:embed="rId47"/>
                <a:stretch>
                  <a:fillRect/>
                </a:stretch>
              </p:blipFill>
              <p:spPr>
                <a:xfrm>
                  <a:off x="10555301" y="2437516"/>
                  <a:ext cx="32976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0" name="Input penna 59">
                  <a:extLst>
                    <a:ext uri="{FF2B5EF4-FFF2-40B4-BE49-F238E27FC236}">
                      <a16:creationId xmlns:a16="http://schemas.microsoft.com/office/drawing/2014/main" id="{86B20F49-A28C-460B-834D-4C8AAB6FF1BB}"/>
                    </a:ext>
                  </a:extLst>
                </p14:cNvPr>
                <p14:cNvContentPartPr/>
                <p14:nvPr/>
              </p14:nvContentPartPr>
              <p14:xfrm>
                <a:off x="11079821" y="2393596"/>
                <a:ext cx="439920" cy="525240"/>
              </p14:xfrm>
            </p:contentPart>
          </mc:Choice>
          <mc:Fallback xmlns="">
            <p:pic>
              <p:nvPicPr>
                <p:cNvPr id="60" name="Input penna 59">
                  <a:extLst>
                    <a:ext uri="{FF2B5EF4-FFF2-40B4-BE49-F238E27FC236}">
                      <a16:creationId xmlns:a16="http://schemas.microsoft.com/office/drawing/2014/main" id="{86B20F49-A28C-460B-834D-4C8AAB6FF1BB}"/>
                    </a:ext>
                  </a:extLst>
                </p:cNvPr>
                <p:cNvPicPr/>
                <p:nvPr/>
              </p:nvPicPr>
              <p:blipFill>
                <a:blip r:embed="rId49"/>
                <a:stretch>
                  <a:fillRect/>
                </a:stretch>
              </p:blipFill>
              <p:spPr>
                <a:xfrm>
                  <a:off x="11075501" y="2389276"/>
                  <a:ext cx="448560" cy="5338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61" name="Input penna 60">
                  <a:extLst>
                    <a:ext uri="{FF2B5EF4-FFF2-40B4-BE49-F238E27FC236}">
                      <a16:creationId xmlns:a16="http://schemas.microsoft.com/office/drawing/2014/main" id="{C19380DD-A20B-47A1-843D-1945840CE32C}"/>
                    </a:ext>
                  </a:extLst>
                </p14:cNvPr>
                <p14:cNvContentPartPr/>
                <p14:nvPr/>
              </p14:nvContentPartPr>
              <p14:xfrm>
                <a:off x="11536301" y="2584756"/>
                <a:ext cx="200880" cy="116280"/>
              </p14:xfrm>
            </p:contentPart>
          </mc:Choice>
          <mc:Fallback xmlns="">
            <p:pic>
              <p:nvPicPr>
                <p:cNvPr id="61" name="Input penna 60">
                  <a:extLst>
                    <a:ext uri="{FF2B5EF4-FFF2-40B4-BE49-F238E27FC236}">
                      <a16:creationId xmlns:a16="http://schemas.microsoft.com/office/drawing/2014/main" id="{C19380DD-A20B-47A1-843D-1945840CE32C}"/>
                    </a:ext>
                  </a:extLst>
                </p:cNvPr>
                <p:cNvPicPr/>
                <p:nvPr/>
              </p:nvPicPr>
              <p:blipFill>
                <a:blip r:embed="rId51"/>
                <a:stretch>
                  <a:fillRect/>
                </a:stretch>
              </p:blipFill>
              <p:spPr>
                <a:xfrm>
                  <a:off x="11531981" y="2580436"/>
                  <a:ext cx="20952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2" name="Input penna 61">
                  <a:extLst>
                    <a:ext uri="{FF2B5EF4-FFF2-40B4-BE49-F238E27FC236}">
                      <a16:creationId xmlns:a16="http://schemas.microsoft.com/office/drawing/2014/main" id="{8EEF6109-A20B-4D2A-B382-EAF389AC1B28}"/>
                    </a:ext>
                  </a:extLst>
                </p14:cNvPr>
                <p14:cNvContentPartPr/>
                <p14:nvPr/>
              </p14:nvContentPartPr>
              <p14:xfrm>
                <a:off x="11735381" y="2456236"/>
                <a:ext cx="4680" cy="9720"/>
              </p14:xfrm>
            </p:contentPart>
          </mc:Choice>
          <mc:Fallback xmlns="">
            <p:pic>
              <p:nvPicPr>
                <p:cNvPr id="62" name="Input penna 61">
                  <a:extLst>
                    <a:ext uri="{FF2B5EF4-FFF2-40B4-BE49-F238E27FC236}">
                      <a16:creationId xmlns:a16="http://schemas.microsoft.com/office/drawing/2014/main" id="{8EEF6109-A20B-4D2A-B382-EAF389AC1B28}"/>
                    </a:ext>
                  </a:extLst>
                </p:cNvPr>
                <p:cNvPicPr/>
                <p:nvPr/>
              </p:nvPicPr>
              <p:blipFill>
                <a:blip r:embed="rId53"/>
                <a:stretch>
                  <a:fillRect/>
                </a:stretch>
              </p:blipFill>
              <p:spPr>
                <a:xfrm>
                  <a:off x="11731061" y="2451916"/>
                  <a:ext cx="13320" cy="183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63" name="Input penna 62">
                  <a:extLst>
                    <a:ext uri="{FF2B5EF4-FFF2-40B4-BE49-F238E27FC236}">
                      <a16:creationId xmlns:a16="http://schemas.microsoft.com/office/drawing/2014/main" id="{984FD020-0595-49A1-868F-F71A0135ECD4}"/>
                    </a:ext>
                  </a:extLst>
                </p14:cNvPr>
                <p14:cNvContentPartPr/>
                <p14:nvPr/>
              </p14:nvContentPartPr>
              <p14:xfrm>
                <a:off x="11751581" y="2440396"/>
                <a:ext cx="98280" cy="279000"/>
              </p14:xfrm>
            </p:contentPart>
          </mc:Choice>
          <mc:Fallback xmlns="">
            <p:pic>
              <p:nvPicPr>
                <p:cNvPr id="63" name="Input penna 62">
                  <a:extLst>
                    <a:ext uri="{FF2B5EF4-FFF2-40B4-BE49-F238E27FC236}">
                      <a16:creationId xmlns:a16="http://schemas.microsoft.com/office/drawing/2014/main" id="{984FD020-0595-49A1-868F-F71A0135ECD4}"/>
                    </a:ext>
                  </a:extLst>
                </p:cNvPr>
                <p:cNvPicPr/>
                <p:nvPr/>
              </p:nvPicPr>
              <p:blipFill>
                <a:blip r:embed="rId55"/>
                <a:stretch>
                  <a:fillRect/>
                </a:stretch>
              </p:blipFill>
              <p:spPr>
                <a:xfrm>
                  <a:off x="11747261" y="2436076"/>
                  <a:ext cx="10692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64" name="Input penna 63">
                  <a:extLst>
                    <a:ext uri="{FF2B5EF4-FFF2-40B4-BE49-F238E27FC236}">
                      <a16:creationId xmlns:a16="http://schemas.microsoft.com/office/drawing/2014/main" id="{37627B64-78C7-44C7-ACCF-073F6B1FE174}"/>
                    </a:ext>
                  </a:extLst>
                </p14:cNvPr>
                <p14:cNvContentPartPr/>
                <p14:nvPr/>
              </p14:nvContentPartPr>
              <p14:xfrm>
                <a:off x="11873261" y="2396476"/>
                <a:ext cx="237240" cy="319680"/>
              </p14:xfrm>
            </p:contentPart>
          </mc:Choice>
          <mc:Fallback xmlns="">
            <p:pic>
              <p:nvPicPr>
                <p:cNvPr id="64" name="Input penna 63">
                  <a:extLst>
                    <a:ext uri="{FF2B5EF4-FFF2-40B4-BE49-F238E27FC236}">
                      <a16:creationId xmlns:a16="http://schemas.microsoft.com/office/drawing/2014/main" id="{37627B64-78C7-44C7-ACCF-073F6B1FE174}"/>
                    </a:ext>
                  </a:extLst>
                </p:cNvPr>
                <p:cNvPicPr/>
                <p:nvPr/>
              </p:nvPicPr>
              <p:blipFill>
                <a:blip r:embed="rId57"/>
                <a:stretch>
                  <a:fillRect/>
                </a:stretch>
              </p:blipFill>
              <p:spPr>
                <a:xfrm>
                  <a:off x="11868941" y="2392156"/>
                  <a:ext cx="24588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6" name="Input penna 65">
                  <a:extLst>
                    <a:ext uri="{FF2B5EF4-FFF2-40B4-BE49-F238E27FC236}">
                      <a16:creationId xmlns:a16="http://schemas.microsoft.com/office/drawing/2014/main" id="{3C28A8F5-1CC2-4466-A67B-EAF0729310A0}"/>
                    </a:ext>
                  </a:extLst>
                </p14:cNvPr>
                <p14:cNvContentPartPr/>
                <p14:nvPr/>
              </p14:nvContentPartPr>
              <p14:xfrm>
                <a:off x="12099701" y="2649916"/>
                <a:ext cx="4680" cy="4680"/>
              </p14:xfrm>
            </p:contentPart>
          </mc:Choice>
          <mc:Fallback xmlns="">
            <p:pic>
              <p:nvPicPr>
                <p:cNvPr id="66" name="Input penna 65">
                  <a:extLst>
                    <a:ext uri="{FF2B5EF4-FFF2-40B4-BE49-F238E27FC236}">
                      <a16:creationId xmlns:a16="http://schemas.microsoft.com/office/drawing/2014/main" id="{3C28A8F5-1CC2-4466-A67B-EAF0729310A0}"/>
                    </a:ext>
                  </a:extLst>
                </p:cNvPr>
                <p:cNvPicPr/>
                <p:nvPr/>
              </p:nvPicPr>
              <p:blipFill>
                <a:blip r:embed="rId59"/>
                <a:stretch>
                  <a:fillRect/>
                </a:stretch>
              </p:blipFill>
              <p:spPr>
                <a:xfrm>
                  <a:off x="12095381" y="2645596"/>
                  <a:ext cx="13320" cy="133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67" name="Input penna 66">
                  <a:extLst>
                    <a:ext uri="{FF2B5EF4-FFF2-40B4-BE49-F238E27FC236}">
                      <a16:creationId xmlns:a16="http://schemas.microsoft.com/office/drawing/2014/main" id="{FB68976E-AEA9-485F-8B6D-48E7481B4284}"/>
                    </a:ext>
                  </a:extLst>
                </p14:cNvPr>
                <p14:cNvContentPartPr/>
                <p14:nvPr/>
              </p14:nvContentPartPr>
              <p14:xfrm>
                <a:off x="12111581" y="2575396"/>
                <a:ext cx="73440" cy="99720"/>
              </p14:xfrm>
            </p:contentPart>
          </mc:Choice>
          <mc:Fallback xmlns="">
            <p:pic>
              <p:nvPicPr>
                <p:cNvPr id="67" name="Input penna 66">
                  <a:extLst>
                    <a:ext uri="{FF2B5EF4-FFF2-40B4-BE49-F238E27FC236}">
                      <a16:creationId xmlns:a16="http://schemas.microsoft.com/office/drawing/2014/main" id="{FB68976E-AEA9-485F-8B6D-48E7481B4284}"/>
                    </a:ext>
                  </a:extLst>
                </p:cNvPr>
                <p:cNvPicPr/>
                <p:nvPr/>
              </p:nvPicPr>
              <p:blipFill>
                <a:blip r:embed="rId61"/>
                <a:stretch>
                  <a:fillRect/>
                </a:stretch>
              </p:blipFill>
              <p:spPr>
                <a:xfrm>
                  <a:off x="12107261" y="2571076"/>
                  <a:ext cx="8208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9" name="Input penna 68">
                  <a:extLst>
                    <a:ext uri="{FF2B5EF4-FFF2-40B4-BE49-F238E27FC236}">
                      <a16:creationId xmlns:a16="http://schemas.microsoft.com/office/drawing/2014/main" id="{B131FF98-DC8F-4A99-97F2-2F4510890395}"/>
                    </a:ext>
                  </a:extLst>
                </p14:cNvPr>
                <p14:cNvContentPartPr/>
                <p14:nvPr/>
              </p14:nvContentPartPr>
              <p14:xfrm>
                <a:off x="8945381" y="3061756"/>
                <a:ext cx="593640" cy="199440"/>
              </p14:xfrm>
            </p:contentPart>
          </mc:Choice>
          <mc:Fallback xmlns="">
            <p:pic>
              <p:nvPicPr>
                <p:cNvPr id="69" name="Input penna 68">
                  <a:extLst>
                    <a:ext uri="{FF2B5EF4-FFF2-40B4-BE49-F238E27FC236}">
                      <a16:creationId xmlns:a16="http://schemas.microsoft.com/office/drawing/2014/main" id="{B131FF98-DC8F-4A99-97F2-2F4510890395}"/>
                    </a:ext>
                  </a:extLst>
                </p:cNvPr>
                <p:cNvPicPr/>
                <p:nvPr/>
              </p:nvPicPr>
              <p:blipFill>
                <a:blip r:embed="rId63"/>
                <a:stretch>
                  <a:fillRect/>
                </a:stretch>
              </p:blipFill>
              <p:spPr>
                <a:xfrm>
                  <a:off x="8941061" y="3057436"/>
                  <a:ext cx="60228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70" name="Input penna 69">
                  <a:extLst>
                    <a:ext uri="{FF2B5EF4-FFF2-40B4-BE49-F238E27FC236}">
                      <a16:creationId xmlns:a16="http://schemas.microsoft.com/office/drawing/2014/main" id="{F705C2A0-E900-48C5-AE98-FA3AD605EBA4}"/>
                    </a:ext>
                  </a:extLst>
                </p14:cNvPr>
                <p14:cNvContentPartPr/>
                <p14:nvPr/>
              </p14:nvContentPartPr>
              <p14:xfrm>
                <a:off x="9536861" y="3070036"/>
                <a:ext cx="306000" cy="146160"/>
              </p14:xfrm>
            </p:contentPart>
          </mc:Choice>
          <mc:Fallback xmlns="">
            <p:pic>
              <p:nvPicPr>
                <p:cNvPr id="70" name="Input penna 69">
                  <a:extLst>
                    <a:ext uri="{FF2B5EF4-FFF2-40B4-BE49-F238E27FC236}">
                      <a16:creationId xmlns:a16="http://schemas.microsoft.com/office/drawing/2014/main" id="{F705C2A0-E900-48C5-AE98-FA3AD605EBA4}"/>
                    </a:ext>
                  </a:extLst>
                </p:cNvPr>
                <p:cNvPicPr/>
                <p:nvPr/>
              </p:nvPicPr>
              <p:blipFill>
                <a:blip r:embed="rId65"/>
                <a:stretch>
                  <a:fillRect/>
                </a:stretch>
              </p:blipFill>
              <p:spPr>
                <a:xfrm>
                  <a:off x="9532541" y="3065716"/>
                  <a:ext cx="31464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71" name="Input penna 70">
                  <a:extLst>
                    <a:ext uri="{FF2B5EF4-FFF2-40B4-BE49-F238E27FC236}">
                      <a16:creationId xmlns:a16="http://schemas.microsoft.com/office/drawing/2014/main" id="{3EEC7CE7-4D30-45FA-BF78-11415A4BCC7A}"/>
                    </a:ext>
                  </a:extLst>
                </p14:cNvPr>
                <p14:cNvContentPartPr/>
                <p14:nvPr/>
              </p14:nvContentPartPr>
              <p14:xfrm>
                <a:off x="9743501" y="3014956"/>
                <a:ext cx="101160" cy="129600"/>
              </p14:xfrm>
            </p:contentPart>
          </mc:Choice>
          <mc:Fallback xmlns="">
            <p:pic>
              <p:nvPicPr>
                <p:cNvPr id="71" name="Input penna 70">
                  <a:extLst>
                    <a:ext uri="{FF2B5EF4-FFF2-40B4-BE49-F238E27FC236}">
                      <a16:creationId xmlns:a16="http://schemas.microsoft.com/office/drawing/2014/main" id="{3EEC7CE7-4D30-45FA-BF78-11415A4BCC7A}"/>
                    </a:ext>
                  </a:extLst>
                </p:cNvPr>
                <p:cNvPicPr/>
                <p:nvPr/>
              </p:nvPicPr>
              <p:blipFill>
                <a:blip r:embed="rId67"/>
                <a:stretch>
                  <a:fillRect/>
                </a:stretch>
              </p:blipFill>
              <p:spPr>
                <a:xfrm>
                  <a:off x="9739181" y="3010636"/>
                  <a:ext cx="10980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73" name="Input penna 72">
                  <a:extLst>
                    <a:ext uri="{FF2B5EF4-FFF2-40B4-BE49-F238E27FC236}">
                      <a16:creationId xmlns:a16="http://schemas.microsoft.com/office/drawing/2014/main" id="{DF40C7F5-D3BB-424F-9FDB-27B1B70F11AB}"/>
                    </a:ext>
                  </a:extLst>
                </p14:cNvPr>
                <p14:cNvContentPartPr/>
                <p14:nvPr/>
              </p14:nvContentPartPr>
              <p14:xfrm>
                <a:off x="10045901" y="2884636"/>
                <a:ext cx="441360" cy="501120"/>
              </p14:xfrm>
            </p:contentPart>
          </mc:Choice>
          <mc:Fallback xmlns="">
            <p:pic>
              <p:nvPicPr>
                <p:cNvPr id="73" name="Input penna 72">
                  <a:extLst>
                    <a:ext uri="{FF2B5EF4-FFF2-40B4-BE49-F238E27FC236}">
                      <a16:creationId xmlns:a16="http://schemas.microsoft.com/office/drawing/2014/main" id="{DF40C7F5-D3BB-424F-9FDB-27B1B70F11AB}"/>
                    </a:ext>
                  </a:extLst>
                </p:cNvPr>
                <p:cNvPicPr/>
                <p:nvPr/>
              </p:nvPicPr>
              <p:blipFill>
                <a:blip r:embed="rId69"/>
                <a:stretch>
                  <a:fillRect/>
                </a:stretch>
              </p:blipFill>
              <p:spPr>
                <a:xfrm>
                  <a:off x="10041581" y="2880316"/>
                  <a:ext cx="450000" cy="5097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74" name="Input penna 73">
                  <a:extLst>
                    <a:ext uri="{FF2B5EF4-FFF2-40B4-BE49-F238E27FC236}">
                      <a16:creationId xmlns:a16="http://schemas.microsoft.com/office/drawing/2014/main" id="{B3396026-6CC8-4E26-ACF1-700F9784AFFB}"/>
                    </a:ext>
                  </a:extLst>
                </p14:cNvPr>
                <p14:cNvContentPartPr/>
                <p14:nvPr/>
              </p14:nvContentPartPr>
              <p14:xfrm>
                <a:off x="10532261" y="3018196"/>
                <a:ext cx="12240" cy="15120"/>
              </p14:xfrm>
            </p:contentPart>
          </mc:Choice>
          <mc:Fallback xmlns="">
            <p:pic>
              <p:nvPicPr>
                <p:cNvPr id="74" name="Input penna 73">
                  <a:extLst>
                    <a:ext uri="{FF2B5EF4-FFF2-40B4-BE49-F238E27FC236}">
                      <a16:creationId xmlns:a16="http://schemas.microsoft.com/office/drawing/2014/main" id="{B3396026-6CC8-4E26-ACF1-700F9784AFFB}"/>
                    </a:ext>
                  </a:extLst>
                </p:cNvPr>
                <p:cNvPicPr/>
                <p:nvPr/>
              </p:nvPicPr>
              <p:blipFill>
                <a:blip r:embed="rId71"/>
                <a:stretch>
                  <a:fillRect/>
                </a:stretch>
              </p:blipFill>
              <p:spPr>
                <a:xfrm>
                  <a:off x="10527941" y="3013876"/>
                  <a:ext cx="2088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75" name="Input penna 74">
                  <a:extLst>
                    <a:ext uri="{FF2B5EF4-FFF2-40B4-BE49-F238E27FC236}">
                      <a16:creationId xmlns:a16="http://schemas.microsoft.com/office/drawing/2014/main" id="{EAFB2D69-10EF-40B9-B3EE-E231EA509495}"/>
                    </a:ext>
                  </a:extLst>
                </p14:cNvPr>
                <p14:cNvContentPartPr/>
                <p14:nvPr/>
              </p14:nvContentPartPr>
              <p14:xfrm>
                <a:off x="10507061" y="3039436"/>
                <a:ext cx="232920" cy="149400"/>
              </p14:xfrm>
            </p:contentPart>
          </mc:Choice>
          <mc:Fallback xmlns="">
            <p:pic>
              <p:nvPicPr>
                <p:cNvPr id="75" name="Input penna 74">
                  <a:extLst>
                    <a:ext uri="{FF2B5EF4-FFF2-40B4-BE49-F238E27FC236}">
                      <a16:creationId xmlns:a16="http://schemas.microsoft.com/office/drawing/2014/main" id="{EAFB2D69-10EF-40B9-B3EE-E231EA509495}"/>
                    </a:ext>
                  </a:extLst>
                </p:cNvPr>
                <p:cNvPicPr/>
                <p:nvPr/>
              </p:nvPicPr>
              <p:blipFill>
                <a:blip r:embed="rId73"/>
                <a:stretch>
                  <a:fillRect/>
                </a:stretch>
              </p:blipFill>
              <p:spPr>
                <a:xfrm>
                  <a:off x="10502741" y="3035116"/>
                  <a:ext cx="24156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76" name="Input penna 75">
                  <a:extLst>
                    <a:ext uri="{FF2B5EF4-FFF2-40B4-BE49-F238E27FC236}">
                      <a16:creationId xmlns:a16="http://schemas.microsoft.com/office/drawing/2014/main" id="{A7FE4969-CB80-408B-8DE1-58E51372994A}"/>
                    </a:ext>
                  </a:extLst>
                </p14:cNvPr>
                <p14:cNvContentPartPr/>
                <p14:nvPr/>
              </p14:nvContentPartPr>
              <p14:xfrm>
                <a:off x="10798301" y="2992276"/>
                <a:ext cx="3600" cy="19800"/>
              </p14:xfrm>
            </p:contentPart>
          </mc:Choice>
          <mc:Fallback xmlns="">
            <p:pic>
              <p:nvPicPr>
                <p:cNvPr id="76" name="Input penna 75">
                  <a:extLst>
                    <a:ext uri="{FF2B5EF4-FFF2-40B4-BE49-F238E27FC236}">
                      <a16:creationId xmlns:a16="http://schemas.microsoft.com/office/drawing/2014/main" id="{A7FE4969-CB80-408B-8DE1-58E51372994A}"/>
                    </a:ext>
                  </a:extLst>
                </p:cNvPr>
                <p:cNvPicPr/>
                <p:nvPr/>
              </p:nvPicPr>
              <p:blipFill>
                <a:blip r:embed="rId75"/>
                <a:stretch>
                  <a:fillRect/>
                </a:stretch>
              </p:blipFill>
              <p:spPr>
                <a:xfrm>
                  <a:off x="10793981" y="2987956"/>
                  <a:ext cx="1224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77" name="Input penna 76">
                  <a:extLst>
                    <a:ext uri="{FF2B5EF4-FFF2-40B4-BE49-F238E27FC236}">
                      <a16:creationId xmlns:a16="http://schemas.microsoft.com/office/drawing/2014/main" id="{8189493B-6643-462B-8DF9-544E0B67C77A}"/>
                    </a:ext>
                  </a:extLst>
                </p14:cNvPr>
                <p14:cNvContentPartPr/>
                <p14:nvPr/>
              </p14:nvContentPartPr>
              <p14:xfrm>
                <a:off x="10804061" y="2869156"/>
                <a:ext cx="358920" cy="282960"/>
              </p14:xfrm>
            </p:contentPart>
          </mc:Choice>
          <mc:Fallback xmlns="">
            <p:pic>
              <p:nvPicPr>
                <p:cNvPr id="77" name="Input penna 76">
                  <a:extLst>
                    <a:ext uri="{FF2B5EF4-FFF2-40B4-BE49-F238E27FC236}">
                      <a16:creationId xmlns:a16="http://schemas.microsoft.com/office/drawing/2014/main" id="{8189493B-6643-462B-8DF9-544E0B67C77A}"/>
                    </a:ext>
                  </a:extLst>
                </p:cNvPr>
                <p:cNvPicPr/>
                <p:nvPr/>
              </p:nvPicPr>
              <p:blipFill>
                <a:blip r:embed="rId77"/>
                <a:stretch>
                  <a:fillRect/>
                </a:stretch>
              </p:blipFill>
              <p:spPr>
                <a:xfrm>
                  <a:off x="10799741" y="2864836"/>
                  <a:ext cx="367560" cy="291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8">
            <p14:nvContentPartPr>
              <p14:cNvPr id="79" name="Input penna 78">
                <a:extLst>
                  <a:ext uri="{FF2B5EF4-FFF2-40B4-BE49-F238E27FC236}">
                    <a16:creationId xmlns:a16="http://schemas.microsoft.com/office/drawing/2014/main" id="{13BD0D3E-E3ED-480B-A525-FB3F9E048164}"/>
                  </a:ext>
                </a:extLst>
              </p14:cNvPr>
              <p14:cNvContentPartPr/>
              <p14:nvPr/>
            </p14:nvContentPartPr>
            <p14:xfrm>
              <a:off x="7622021" y="4000636"/>
              <a:ext cx="1204920" cy="313920"/>
            </p14:xfrm>
          </p:contentPart>
        </mc:Choice>
        <mc:Fallback xmlns="">
          <p:pic>
            <p:nvPicPr>
              <p:cNvPr id="79" name="Input penna 78">
                <a:extLst>
                  <a:ext uri="{FF2B5EF4-FFF2-40B4-BE49-F238E27FC236}">
                    <a16:creationId xmlns:a16="http://schemas.microsoft.com/office/drawing/2014/main" id="{13BD0D3E-E3ED-480B-A525-FB3F9E048164}"/>
                  </a:ext>
                </a:extLst>
              </p:cNvPr>
              <p:cNvPicPr/>
              <p:nvPr/>
            </p:nvPicPr>
            <p:blipFill>
              <a:blip r:embed="rId79"/>
              <a:stretch>
                <a:fillRect/>
              </a:stretch>
            </p:blipFill>
            <p:spPr>
              <a:xfrm>
                <a:off x="7617701" y="3996316"/>
                <a:ext cx="1213560" cy="322560"/>
              </a:xfrm>
              <a:prstGeom prst="rect">
                <a:avLst/>
              </a:prstGeom>
            </p:spPr>
          </p:pic>
        </mc:Fallback>
      </mc:AlternateContent>
      <p:grpSp>
        <p:nvGrpSpPr>
          <p:cNvPr id="92" name="Gruppo 91">
            <a:extLst>
              <a:ext uri="{FF2B5EF4-FFF2-40B4-BE49-F238E27FC236}">
                <a16:creationId xmlns:a16="http://schemas.microsoft.com/office/drawing/2014/main" id="{7EBC6041-8D56-476C-8D84-B469BCFC120F}"/>
              </a:ext>
            </a:extLst>
          </p:cNvPr>
          <p:cNvGrpSpPr/>
          <p:nvPr/>
        </p:nvGrpSpPr>
        <p:grpSpPr>
          <a:xfrm>
            <a:off x="8995421" y="3819916"/>
            <a:ext cx="2029320" cy="689400"/>
            <a:chOff x="8995421" y="3819916"/>
            <a:chExt cx="2029320" cy="689400"/>
          </a:xfrm>
        </p:grpSpPr>
        <mc:AlternateContent xmlns:mc="http://schemas.openxmlformats.org/markup-compatibility/2006" xmlns:p14="http://schemas.microsoft.com/office/powerpoint/2010/main">
          <mc:Choice Requires="p14">
            <p:contentPart p14:bwMode="auto" r:id="rId80">
              <p14:nvContentPartPr>
                <p14:cNvPr id="80" name="Input penna 79">
                  <a:extLst>
                    <a:ext uri="{FF2B5EF4-FFF2-40B4-BE49-F238E27FC236}">
                      <a16:creationId xmlns:a16="http://schemas.microsoft.com/office/drawing/2014/main" id="{7DB33A23-7E37-42A8-AA19-23AEEAEFAA47}"/>
                    </a:ext>
                  </a:extLst>
                </p14:cNvPr>
                <p14:cNvContentPartPr/>
                <p14:nvPr/>
              </p14:nvContentPartPr>
              <p14:xfrm>
                <a:off x="8995421" y="3938356"/>
                <a:ext cx="1016280" cy="313560"/>
              </p14:xfrm>
            </p:contentPart>
          </mc:Choice>
          <mc:Fallback xmlns="">
            <p:pic>
              <p:nvPicPr>
                <p:cNvPr id="80" name="Input penna 79">
                  <a:extLst>
                    <a:ext uri="{FF2B5EF4-FFF2-40B4-BE49-F238E27FC236}">
                      <a16:creationId xmlns:a16="http://schemas.microsoft.com/office/drawing/2014/main" id="{7DB33A23-7E37-42A8-AA19-23AEEAEFAA47}"/>
                    </a:ext>
                  </a:extLst>
                </p:cNvPr>
                <p:cNvPicPr/>
                <p:nvPr/>
              </p:nvPicPr>
              <p:blipFill>
                <a:blip r:embed="rId81"/>
                <a:stretch>
                  <a:fillRect/>
                </a:stretch>
              </p:blipFill>
              <p:spPr>
                <a:xfrm>
                  <a:off x="8991101" y="3934036"/>
                  <a:ext cx="102492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81" name="Input penna 80">
                  <a:extLst>
                    <a:ext uri="{FF2B5EF4-FFF2-40B4-BE49-F238E27FC236}">
                      <a16:creationId xmlns:a16="http://schemas.microsoft.com/office/drawing/2014/main" id="{BCE841C6-6701-4A2C-BCAA-9EA1E8E01F39}"/>
                    </a:ext>
                  </a:extLst>
                </p14:cNvPr>
                <p14:cNvContentPartPr/>
                <p14:nvPr/>
              </p14:nvContentPartPr>
              <p14:xfrm>
                <a:off x="10047341" y="3819916"/>
                <a:ext cx="19440" cy="20880"/>
              </p14:xfrm>
            </p:contentPart>
          </mc:Choice>
          <mc:Fallback xmlns="">
            <p:pic>
              <p:nvPicPr>
                <p:cNvPr id="81" name="Input penna 80">
                  <a:extLst>
                    <a:ext uri="{FF2B5EF4-FFF2-40B4-BE49-F238E27FC236}">
                      <a16:creationId xmlns:a16="http://schemas.microsoft.com/office/drawing/2014/main" id="{BCE841C6-6701-4A2C-BCAA-9EA1E8E01F39}"/>
                    </a:ext>
                  </a:extLst>
                </p:cNvPr>
                <p:cNvPicPr/>
                <p:nvPr/>
              </p:nvPicPr>
              <p:blipFill>
                <a:blip r:embed="rId83"/>
                <a:stretch>
                  <a:fillRect/>
                </a:stretch>
              </p:blipFill>
              <p:spPr>
                <a:xfrm>
                  <a:off x="10043021" y="3815596"/>
                  <a:ext cx="2808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82" name="Input penna 81">
                  <a:extLst>
                    <a:ext uri="{FF2B5EF4-FFF2-40B4-BE49-F238E27FC236}">
                      <a16:creationId xmlns:a16="http://schemas.microsoft.com/office/drawing/2014/main" id="{4B686BBA-5E79-4D57-A4B3-32F7ED044ED3}"/>
                    </a:ext>
                  </a:extLst>
                </p14:cNvPr>
                <p14:cNvContentPartPr/>
                <p14:nvPr/>
              </p14:nvContentPartPr>
              <p14:xfrm>
                <a:off x="10067141" y="3863116"/>
                <a:ext cx="294120" cy="415440"/>
              </p14:xfrm>
            </p:contentPart>
          </mc:Choice>
          <mc:Fallback xmlns="">
            <p:pic>
              <p:nvPicPr>
                <p:cNvPr id="82" name="Input penna 81">
                  <a:extLst>
                    <a:ext uri="{FF2B5EF4-FFF2-40B4-BE49-F238E27FC236}">
                      <a16:creationId xmlns:a16="http://schemas.microsoft.com/office/drawing/2014/main" id="{4B686BBA-5E79-4D57-A4B3-32F7ED044ED3}"/>
                    </a:ext>
                  </a:extLst>
                </p:cNvPr>
                <p:cNvPicPr/>
                <p:nvPr/>
              </p:nvPicPr>
              <p:blipFill>
                <a:blip r:embed="rId85"/>
                <a:stretch>
                  <a:fillRect/>
                </a:stretch>
              </p:blipFill>
              <p:spPr>
                <a:xfrm>
                  <a:off x="10062821" y="3858796"/>
                  <a:ext cx="302760" cy="4240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83" name="Input penna 82">
                  <a:extLst>
                    <a:ext uri="{FF2B5EF4-FFF2-40B4-BE49-F238E27FC236}">
                      <a16:creationId xmlns:a16="http://schemas.microsoft.com/office/drawing/2014/main" id="{4496C078-C5A0-4071-A32F-16DA561BFF22}"/>
                    </a:ext>
                  </a:extLst>
                </p14:cNvPr>
                <p14:cNvContentPartPr/>
                <p14:nvPr/>
              </p14:nvContentPartPr>
              <p14:xfrm>
                <a:off x="10572221" y="3830356"/>
                <a:ext cx="341640" cy="325800"/>
              </p14:xfrm>
            </p:contentPart>
          </mc:Choice>
          <mc:Fallback xmlns="">
            <p:pic>
              <p:nvPicPr>
                <p:cNvPr id="83" name="Input penna 82">
                  <a:extLst>
                    <a:ext uri="{FF2B5EF4-FFF2-40B4-BE49-F238E27FC236}">
                      <a16:creationId xmlns:a16="http://schemas.microsoft.com/office/drawing/2014/main" id="{4496C078-C5A0-4071-A32F-16DA561BFF22}"/>
                    </a:ext>
                  </a:extLst>
                </p:cNvPr>
                <p:cNvPicPr/>
                <p:nvPr/>
              </p:nvPicPr>
              <p:blipFill>
                <a:blip r:embed="rId87"/>
                <a:stretch>
                  <a:fillRect/>
                </a:stretch>
              </p:blipFill>
              <p:spPr>
                <a:xfrm>
                  <a:off x="10567901" y="3826036"/>
                  <a:ext cx="35028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85" name="Input penna 84">
                  <a:extLst>
                    <a:ext uri="{FF2B5EF4-FFF2-40B4-BE49-F238E27FC236}">
                      <a16:creationId xmlns:a16="http://schemas.microsoft.com/office/drawing/2014/main" id="{F703738C-0025-4B61-BF55-25D9BCDD8CD6}"/>
                    </a:ext>
                  </a:extLst>
                </p14:cNvPr>
                <p14:cNvContentPartPr/>
                <p14:nvPr/>
              </p14:nvContentPartPr>
              <p14:xfrm>
                <a:off x="9580781" y="4279636"/>
                <a:ext cx="578520" cy="229680"/>
              </p14:xfrm>
            </p:contentPart>
          </mc:Choice>
          <mc:Fallback xmlns="">
            <p:pic>
              <p:nvPicPr>
                <p:cNvPr id="85" name="Input penna 84">
                  <a:extLst>
                    <a:ext uri="{FF2B5EF4-FFF2-40B4-BE49-F238E27FC236}">
                      <a16:creationId xmlns:a16="http://schemas.microsoft.com/office/drawing/2014/main" id="{F703738C-0025-4B61-BF55-25D9BCDD8CD6}"/>
                    </a:ext>
                  </a:extLst>
                </p:cNvPr>
                <p:cNvPicPr/>
                <p:nvPr/>
              </p:nvPicPr>
              <p:blipFill>
                <a:blip r:embed="rId89"/>
                <a:stretch>
                  <a:fillRect/>
                </a:stretch>
              </p:blipFill>
              <p:spPr>
                <a:xfrm>
                  <a:off x="9576461" y="4275316"/>
                  <a:ext cx="58716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86" name="Input penna 85">
                  <a:extLst>
                    <a:ext uri="{FF2B5EF4-FFF2-40B4-BE49-F238E27FC236}">
                      <a16:creationId xmlns:a16="http://schemas.microsoft.com/office/drawing/2014/main" id="{AE2EA349-A74F-475E-95BB-ECB6745458E1}"/>
                    </a:ext>
                  </a:extLst>
                </p14:cNvPr>
                <p14:cNvContentPartPr/>
                <p14:nvPr/>
              </p14:nvContentPartPr>
              <p14:xfrm>
                <a:off x="10286021" y="4124116"/>
                <a:ext cx="531720" cy="375120"/>
              </p14:xfrm>
            </p:contentPart>
          </mc:Choice>
          <mc:Fallback xmlns="">
            <p:pic>
              <p:nvPicPr>
                <p:cNvPr id="86" name="Input penna 85">
                  <a:extLst>
                    <a:ext uri="{FF2B5EF4-FFF2-40B4-BE49-F238E27FC236}">
                      <a16:creationId xmlns:a16="http://schemas.microsoft.com/office/drawing/2014/main" id="{AE2EA349-A74F-475E-95BB-ECB6745458E1}"/>
                    </a:ext>
                  </a:extLst>
                </p:cNvPr>
                <p:cNvPicPr/>
                <p:nvPr/>
              </p:nvPicPr>
              <p:blipFill>
                <a:blip r:embed="rId91"/>
                <a:stretch>
                  <a:fillRect/>
                </a:stretch>
              </p:blipFill>
              <p:spPr>
                <a:xfrm>
                  <a:off x="10281701" y="4119796"/>
                  <a:ext cx="540360" cy="3837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87" name="Input penna 86">
                  <a:extLst>
                    <a:ext uri="{FF2B5EF4-FFF2-40B4-BE49-F238E27FC236}">
                      <a16:creationId xmlns:a16="http://schemas.microsoft.com/office/drawing/2014/main" id="{8B9CD7AB-4C34-48F4-90D9-FCC32B54B967}"/>
                    </a:ext>
                  </a:extLst>
                </p14:cNvPr>
                <p14:cNvContentPartPr/>
                <p14:nvPr/>
              </p14:nvContentPartPr>
              <p14:xfrm>
                <a:off x="10768061" y="4280356"/>
                <a:ext cx="137520" cy="57600"/>
              </p14:xfrm>
            </p:contentPart>
          </mc:Choice>
          <mc:Fallback xmlns="">
            <p:pic>
              <p:nvPicPr>
                <p:cNvPr id="87" name="Input penna 86">
                  <a:extLst>
                    <a:ext uri="{FF2B5EF4-FFF2-40B4-BE49-F238E27FC236}">
                      <a16:creationId xmlns:a16="http://schemas.microsoft.com/office/drawing/2014/main" id="{8B9CD7AB-4C34-48F4-90D9-FCC32B54B967}"/>
                    </a:ext>
                  </a:extLst>
                </p:cNvPr>
                <p:cNvPicPr/>
                <p:nvPr/>
              </p:nvPicPr>
              <p:blipFill>
                <a:blip r:embed="rId93"/>
                <a:stretch>
                  <a:fillRect/>
                </a:stretch>
              </p:blipFill>
              <p:spPr>
                <a:xfrm>
                  <a:off x="10763741" y="4276036"/>
                  <a:ext cx="14616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88" name="Input penna 87">
                  <a:extLst>
                    <a:ext uri="{FF2B5EF4-FFF2-40B4-BE49-F238E27FC236}">
                      <a16:creationId xmlns:a16="http://schemas.microsoft.com/office/drawing/2014/main" id="{FD82334D-45B6-41B4-85A1-AC58BAA2EBDF}"/>
                    </a:ext>
                  </a:extLst>
                </p14:cNvPr>
                <p14:cNvContentPartPr/>
                <p14:nvPr/>
              </p14:nvContentPartPr>
              <p14:xfrm>
                <a:off x="10923221" y="4285756"/>
                <a:ext cx="101520" cy="190080"/>
              </p14:xfrm>
            </p:contentPart>
          </mc:Choice>
          <mc:Fallback xmlns="">
            <p:pic>
              <p:nvPicPr>
                <p:cNvPr id="88" name="Input penna 87">
                  <a:extLst>
                    <a:ext uri="{FF2B5EF4-FFF2-40B4-BE49-F238E27FC236}">
                      <a16:creationId xmlns:a16="http://schemas.microsoft.com/office/drawing/2014/main" id="{FD82334D-45B6-41B4-85A1-AC58BAA2EBDF}"/>
                    </a:ext>
                  </a:extLst>
                </p:cNvPr>
                <p:cNvPicPr/>
                <p:nvPr/>
              </p:nvPicPr>
              <p:blipFill>
                <a:blip r:embed="rId95"/>
                <a:stretch>
                  <a:fillRect/>
                </a:stretch>
              </p:blipFill>
              <p:spPr>
                <a:xfrm>
                  <a:off x="10918901" y="4281436"/>
                  <a:ext cx="11016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90" name="Input penna 89">
                  <a:extLst>
                    <a:ext uri="{FF2B5EF4-FFF2-40B4-BE49-F238E27FC236}">
                      <a16:creationId xmlns:a16="http://schemas.microsoft.com/office/drawing/2014/main" id="{A587ED43-959D-4D0F-831F-9CB2AA447A8A}"/>
                    </a:ext>
                  </a:extLst>
                </p14:cNvPr>
                <p14:cNvContentPartPr/>
                <p14:nvPr/>
              </p14:nvContentPartPr>
              <p14:xfrm>
                <a:off x="10798301" y="4110076"/>
                <a:ext cx="15120" cy="270360"/>
              </p14:xfrm>
            </p:contentPart>
          </mc:Choice>
          <mc:Fallback xmlns="">
            <p:pic>
              <p:nvPicPr>
                <p:cNvPr id="90" name="Input penna 89">
                  <a:extLst>
                    <a:ext uri="{FF2B5EF4-FFF2-40B4-BE49-F238E27FC236}">
                      <a16:creationId xmlns:a16="http://schemas.microsoft.com/office/drawing/2014/main" id="{A587ED43-959D-4D0F-831F-9CB2AA447A8A}"/>
                    </a:ext>
                  </a:extLst>
                </p:cNvPr>
                <p:cNvPicPr/>
                <p:nvPr/>
              </p:nvPicPr>
              <p:blipFill>
                <a:blip r:embed="rId97"/>
                <a:stretch>
                  <a:fillRect/>
                </a:stretch>
              </p:blipFill>
              <p:spPr>
                <a:xfrm>
                  <a:off x="10793981" y="4105756"/>
                  <a:ext cx="2376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91" name="Input penna 90">
                  <a:extLst>
                    <a:ext uri="{FF2B5EF4-FFF2-40B4-BE49-F238E27FC236}">
                      <a16:creationId xmlns:a16="http://schemas.microsoft.com/office/drawing/2014/main" id="{7C33647C-3DAA-4801-A6B0-6A36F60F25F2}"/>
                    </a:ext>
                  </a:extLst>
                </p14:cNvPr>
                <p14:cNvContentPartPr/>
                <p14:nvPr/>
              </p14:nvContentPartPr>
              <p14:xfrm>
                <a:off x="10747901" y="4282156"/>
                <a:ext cx="162000" cy="48600"/>
              </p14:xfrm>
            </p:contentPart>
          </mc:Choice>
          <mc:Fallback xmlns="">
            <p:pic>
              <p:nvPicPr>
                <p:cNvPr id="91" name="Input penna 90">
                  <a:extLst>
                    <a:ext uri="{FF2B5EF4-FFF2-40B4-BE49-F238E27FC236}">
                      <a16:creationId xmlns:a16="http://schemas.microsoft.com/office/drawing/2014/main" id="{7C33647C-3DAA-4801-A6B0-6A36F60F25F2}"/>
                    </a:ext>
                  </a:extLst>
                </p:cNvPr>
                <p:cNvPicPr/>
                <p:nvPr/>
              </p:nvPicPr>
              <p:blipFill>
                <a:blip r:embed="rId99"/>
                <a:stretch>
                  <a:fillRect/>
                </a:stretch>
              </p:blipFill>
              <p:spPr>
                <a:xfrm>
                  <a:off x="10743581" y="4277836"/>
                  <a:ext cx="170640" cy="57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0">
            <p14:nvContentPartPr>
              <p14:cNvPr id="93" name="Input penna 92">
                <a:extLst>
                  <a:ext uri="{FF2B5EF4-FFF2-40B4-BE49-F238E27FC236}">
                    <a16:creationId xmlns:a16="http://schemas.microsoft.com/office/drawing/2014/main" id="{A6A194A2-52F4-4DCA-97D3-90A78731AA33}"/>
                  </a:ext>
                </a:extLst>
              </p14:cNvPr>
              <p14:cNvContentPartPr/>
              <p14:nvPr/>
            </p14:nvContentPartPr>
            <p14:xfrm>
              <a:off x="7717781" y="5380516"/>
              <a:ext cx="1094400" cy="183960"/>
            </p14:xfrm>
          </p:contentPart>
        </mc:Choice>
        <mc:Fallback xmlns="">
          <p:pic>
            <p:nvPicPr>
              <p:cNvPr id="93" name="Input penna 92">
                <a:extLst>
                  <a:ext uri="{FF2B5EF4-FFF2-40B4-BE49-F238E27FC236}">
                    <a16:creationId xmlns:a16="http://schemas.microsoft.com/office/drawing/2014/main" id="{A6A194A2-52F4-4DCA-97D3-90A78731AA33}"/>
                  </a:ext>
                </a:extLst>
              </p:cNvPr>
              <p:cNvPicPr/>
              <p:nvPr/>
            </p:nvPicPr>
            <p:blipFill>
              <a:blip r:embed="rId101"/>
              <a:stretch>
                <a:fillRect/>
              </a:stretch>
            </p:blipFill>
            <p:spPr>
              <a:xfrm>
                <a:off x="7713461" y="5376196"/>
                <a:ext cx="1103040" cy="192600"/>
              </a:xfrm>
              <a:prstGeom prst="rect">
                <a:avLst/>
              </a:prstGeom>
            </p:spPr>
          </p:pic>
        </mc:Fallback>
      </mc:AlternateContent>
      <p:grpSp>
        <p:nvGrpSpPr>
          <p:cNvPr id="145" name="Gruppo 144">
            <a:extLst>
              <a:ext uri="{FF2B5EF4-FFF2-40B4-BE49-F238E27FC236}">
                <a16:creationId xmlns:a16="http://schemas.microsoft.com/office/drawing/2014/main" id="{2FBE6570-1E23-42A0-A284-9C085E067D56}"/>
              </a:ext>
            </a:extLst>
          </p:cNvPr>
          <p:cNvGrpSpPr/>
          <p:nvPr/>
        </p:nvGrpSpPr>
        <p:grpSpPr>
          <a:xfrm>
            <a:off x="8839901" y="4973716"/>
            <a:ext cx="3036600" cy="1386720"/>
            <a:chOff x="8839901" y="4973716"/>
            <a:chExt cx="3036600" cy="1386720"/>
          </a:xfrm>
        </p:grpSpPr>
        <mc:AlternateContent xmlns:mc="http://schemas.openxmlformats.org/markup-compatibility/2006" xmlns:p14="http://schemas.microsoft.com/office/powerpoint/2010/main">
          <mc:Choice Requires="p14">
            <p:contentPart p14:bwMode="auto" r:id="rId102">
              <p14:nvContentPartPr>
                <p14:cNvPr id="97" name="Input penna 96">
                  <a:extLst>
                    <a:ext uri="{FF2B5EF4-FFF2-40B4-BE49-F238E27FC236}">
                      <a16:creationId xmlns:a16="http://schemas.microsoft.com/office/drawing/2014/main" id="{A2E08745-1401-4B71-9917-F33C9EFCF7FB}"/>
                    </a:ext>
                  </a:extLst>
                </p14:cNvPr>
                <p14:cNvContentPartPr/>
                <p14:nvPr/>
              </p14:nvContentPartPr>
              <p14:xfrm>
                <a:off x="9129341" y="5331916"/>
                <a:ext cx="2160" cy="360"/>
              </p14:xfrm>
            </p:contentPart>
          </mc:Choice>
          <mc:Fallback xmlns="">
            <p:pic>
              <p:nvPicPr>
                <p:cNvPr id="97" name="Input penna 96">
                  <a:extLst>
                    <a:ext uri="{FF2B5EF4-FFF2-40B4-BE49-F238E27FC236}">
                      <a16:creationId xmlns:a16="http://schemas.microsoft.com/office/drawing/2014/main" id="{A2E08745-1401-4B71-9917-F33C9EFCF7FB}"/>
                    </a:ext>
                  </a:extLst>
                </p:cNvPr>
                <p:cNvPicPr/>
                <p:nvPr/>
              </p:nvPicPr>
              <p:blipFill>
                <a:blip r:embed="rId103"/>
                <a:stretch>
                  <a:fillRect/>
                </a:stretch>
              </p:blipFill>
              <p:spPr>
                <a:xfrm>
                  <a:off x="9125021" y="5327596"/>
                  <a:ext cx="108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98" name="Input penna 97">
                  <a:extLst>
                    <a:ext uri="{FF2B5EF4-FFF2-40B4-BE49-F238E27FC236}">
                      <a16:creationId xmlns:a16="http://schemas.microsoft.com/office/drawing/2014/main" id="{313CFB03-8479-469B-9242-A8360351B202}"/>
                    </a:ext>
                  </a:extLst>
                </p14:cNvPr>
                <p14:cNvContentPartPr/>
                <p14:nvPr/>
              </p14:nvContentPartPr>
              <p14:xfrm>
                <a:off x="9004781" y="5334436"/>
                <a:ext cx="181080" cy="235440"/>
              </p14:xfrm>
            </p:contentPart>
          </mc:Choice>
          <mc:Fallback xmlns="">
            <p:pic>
              <p:nvPicPr>
                <p:cNvPr id="98" name="Input penna 97">
                  <a:extLst>
                    <a:ext uri="{FF2B5EF4-FFF2-40B4-BE49-F238E27FC236}">
                      <a16:creationId xmlns:a16="http://schemas.microsoft.com/office/drawing/2014/main" id="{313CFB03-8479-469B-9242-A8360351B202}"/>
                    </a:ext>
                  </a:extLst>
                </p:cNvPr>
                <p:cNvPicPr/>
                <p:nvPr/>
              </p:nvPicPr>
              <p:blipFill>
                <a:blip r:embed="rId105"/>
                <a:stretch>
                  <a:fillRect/>
                </a:stretch>
              </p:blipFill>
              <p:spPr>
                <a:xfrm>
                  <a:off x="9000461" y="5330116"/>
                  <a:ext cx="18972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99" name="Input penna 98">
                  <a:extLst>
                    <a:ext uri="{FF2B5EF4-FFF2-40B4-BE49-F238E27FC236}">
                      <a16:creationId xmlns:a16="http://schemas.microsoft.com/office/drawing/2014/main" id="{B1E17852-D827-40CA-8C35-1714B98CE17D}"/>
                    </a:ext>
                  </a:extLst>
                </p14:cNvPr>
                <p14:cNvContentPartPr/>
                <p14:nvPr/>
              </p14:nvContentPartPr>
              <p14:xfrm>
                <a:off x="9145901" y="5386996"/>
                <a:ext cx="224280" cy="211320"/>
              </p14:xfrm>
            </p:contentPart>
          </mc:Choice>
          <mc:Fallback xmlns="">
            <p:pic>
              <p:nvPicPr>
                <p:cNvPr id="99" name="Input penna 98">
                  <a:extLst>
                    <a:ext uri="{FF2B5EF4-FFF2-40B4-BE49-F238E27FC236}">
                      <a16:creationId xmlns:a16="http://schemas.microsoft.com/office/drawing/2014/main" id="{B1E17852-D827-40CA-8C35-1714B98CE17D}"/>
                    </a:ext>
                  </a:extLst>
                </p:cNvPr>
                <p:cNvPicPr/>
                <p:nvPr/>
              </p:nvPicPr>
              <p:blipFill>
                <a:blip r:embed="rId107"/>
                <a:stretch>
                  <a:fillRect/>
                </a:stretch>
              </p:blipFill>
              <p:spPr>
                <a:xfrm>
                  <a:off x="9141581" y="5382676"/>
                  <a:ext cx="23292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02" name="Input penna 101">
                  <a:extLst>
                    <a:ext uri="{FF2B5EF4-FFF2-40B4-BE49-F238E27FC236}">
                      <a16:creationId xmlns:a16="http://schemas.microsoft.com/office/drawing/2014/main" id="{1B71ACEE-555C-4D9C-9692-5474045D1AEC}"/>
                    </a:ext>
                  </a:extLst>
                </p14:cNvPr>
                <p14:cNvContentPartPr/>
                <p14:nvPr/>
              </p14:nvContentPartPr>
              <p14:xfrm>
                <a:off x="9433901" y="5050756"/>
                <a:ext cx="10800" cy="2160"/>
              </p14:xfrm>
            </p:contentPart>
          </mc:Choice>
          <mc:Fallback xmlns="">
            <p:pic>
              <p:nvPicPr>
                <p:cNvPr id="102" name="Input penna 101">
                  <a:extLst>
                    <a:ext uri="{FF2B5EF4-FFF2-40B4-BE49-F238E27FC236}">
                      <a16:creationId xmlns:a16="http://schemas.microsoft.com/office/drawing/2014/main" id="{1B71ACEE-555C-4D9C-9692-5474045D1AEC}"/>
                    </a:ext>
                  </a:extLst>
                </p:cNvPr>
                <p:cNvPicPr/>
                <p:nvPr/>
              </p:nvPicPr>
              <p:blipFill>
                <a:blip r:embed="rId11"/>
                <a:stretch>
                  <a:fillRect/>
                </a:stretch>
              </p:blipFill>
              <p:spPr>
                <a:xfrm>
                  <a:off x="9429581" y="5046436"/>
                  <a:ext cx="19440" cy="108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03" name="Input penna 102">
                  <a:extLst>
                    <a:ext uri="{FF2B5EF4-FFF2-40B4-BE49-F238E27FC236}">
                      <a16:creationId xmlns:a16="http://schemas.microsoft.com/office/drawing/2014/main" id="{20817DC1-DB13-4B72-8F1C-11CE476C99E8}"/>
                    </a:ext>
                  </a:extLst>
                </p14:cNvPr>
                <p14:cNvContentPartPr/>
                <p14:nvPr/>
              </p14:nvContentPartPr>
              <p14:xfrm>
                <a:off x="9363701" y="5052196"/>
                <a:ext cx="51840" cy="462240"/>
              </p14:xfrm>
            </p:contentPart>
          </mc:Choice>
          <mc:Fallback xmlns="">
            <p:pic>
              <p:nvPicPr>
                <p:cNvPr id="103" name="Input penna 102">
                  <a:extLst>
                    <a:ext uri="{FF2B5EF4-FFF2-40B4-BE49-F238E27FC236}">
                      <a16:creationId xmlns:a16="http://schemas.microsoft.com/office/drawing/2014/main" id="{20817DC1-DB13-4B72-8F1C-11CE476C99E8}"/>
                    </a:ext>
                  </a:extLst>
                </p:cNvPr>
                <p:cNvPicPr/>
                <p:nvPr/>
              </p:nvPicPr>
              <p:blipFill>
                <a:blip r:embed="rId110"/>
                <a:stretch>
                  <a:fillRect/>
                </a:stretch>
              </p:blipFill>
              <p:spPr>
                <a:xfrm>
                  <a:off x="9359381" y="5047876"/>
                  <a:ext cx="60480" cy="4708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04" name="Input penna 103">
                  <a:extLst>
                    <a:ext uri="{FF2B5EF4-FFF2-40B4-BE49-F238E27FC236}">
                      <a16:creationId xmlns:a16="http://schemas.microsoft.com/office/drawing/2014/main" id="{DCFC7329-8999-4BC0-8E4E-AB54AB57E8DB}"/>
                    </a:ext>
                  </a:extLst>
                </p14:cNvPr>
                <p14:cNvContentPartPr/>
                <p14:nvPr/>
              </p14:nvContentPartPr>
              <p14:xfrm>
                <a:off x="9454421" y="5371156"/>
                <a:ext cx="126360" cy="190080"/>
              </p14:xfrm>
            </p:contentPart>
          </mc:Choice>
          <mc:Fallback xmlns="">
            <p:pic>
              <p:nvPicPr>
                <p:cNvPr id="104" name="Input penna 103">
                  <a:extLst>
                    <a:ext uri="{FF2B5EF4-FFF2-40B4-BE49-F238E27FC236}">
                      <a16:creationId xmlns:a16="http://schemas.microsoft.com/office/drawing/2014/main" id="{DCFC7329-8999-4BC0-8E4E-AB54AB57E8DB}"/>
                    </a:ext>
                  </a:extLst>
                </p:cNvPr>
                <p:cNvPicPr/>
                <p:nvPr/>
              </p:nvPicPr>
              <p:blipFill>
                <a:blip r:embed="rId112"/>
                <a:stretch>
                  <a:fillRect/>
                </a:stretch>
              </p:blipFill>
              <p:spPr>
                <a:xfrm>
                  <a:off x="9450101" y="5366836"/>
                  <a:ext cx="13500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05" name="Input penna 104">
                  <a:extLst>
                    <a:ext uri="{FF2B5EF4-FFF2-40B4-BE49-F238E27FC236}">
                      <a16:creationId xmlns:a16="http://schemas.microsoft.com/office/drawing/2014/main" id="{4AE9A133-AAEA-4103-A7FC-A313D800A2C1}"/>
                    </a:ext>
                  </a:extLst>
                </p14:cNvPr>
                <p14:cNvContentPartPr/>
                <p14:nvPr/>
              </p14:nvContentPartPr>
              <p14:xfrm>
                <a:off x="9596261" y="4973716"/>
                <a:ext cx="126360" cy="513000"/>
              </p14:xfrm>
            </p:contentPart>
          </mc:Choice>
          <mc:Fallback xmlns="">
            <p:pic>
              <p:nvPicPr>
                <p:cNvPr id="105" name="Input penna 104">
                  <a:extLst>
                    <a:ext uri="{FF2B5EF4-FFF2-40B4-BE49-F238E27FC236}">
                      <a16:creationId xmlns:a16="http://schemas.microsoft.com/office/drawing/2014/main" id="{4AE9A133-AAEA-4103-A7FC-A313D800A2C1}"/>
                    </a:ext>
                  </a:extLst>
                </p:cNvPr>
                <p:cNvPicPr/>
                <p:nvPr/>
              </p:nvPicPr>
              <p:blipFill>
                <a:blip r:embed="rId114"/>
                <a:stretch>
                  <a:fillRect/>
                </a:stretch>
              </p:blipFill>
              <p:spPr>
                <a:xfrm>
                  <a:off x="9591941" y="4969396"/>
                  <a:ext cx="135000" cy="5216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06" name="Input penna 105">
                  <a:extLst>
                    <a:ext uri="{FF2B5EF4-FFF2-40B4-BE49-F238E27FC236}">
                      <a16:creationId xmlns:a16="http://schemas.microsoft.com/office/drawing/2014/main" id="{5081D983-41DD-40C3-8982-B77A7545DD79}"/>
                    </a:ext>
                  </a:extLst>
                </p14:cNvPr>
                <p14:cNvContentPartPr/>
                <p14:nvPr/>
              </p14:nvContentPartPr>
              <p14:xfrm>
                <a:off x="9754661" y="5284756"/>
                <a:ext cx="360" cy="2160"/>
              </p14:xfrm>
            </p:contentPart>
          </mc:Choice>
          <mc:Fallback xmlns="">
            <p:pic>
              <p:nvPicPr>
                <p:cNvPr id="106" name="Input penna 105">
                  <a:extLst>
                    <a:ext uri="{FF2B5EF4-FFF2-40B4-BE49-F238E27FC236}">
                      <a16:creationId xmlns:a16="http://schemas.microsoft.com/office/drawing/2014/main" id="{5081D983-41DD-40C3-8982-B77A7545DD79}"/>
                    </a:ext>
                  </a:extLst>
                </p:cNvPr>
                <p:cNvPicPr/>
                <p:nvPr/>
              </p:nvPicPr>
              <p:blipFill>
                <a:blip r:embed="rId116"/>
                <a:stretch>
                  <a:fillRect/>
                </a:stretch>
              </p:blipFill>
              <p:spPr>
                <a:xfrm>
                  <a:off x="9750341" y="5280436"/>
                  <a:ext cx="9000" cy="108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07" name="Input penna 106">
                  <a:extLst>
                    <a:ext uri="{FF2B5EF4-FFF2-40B4-BE49-F238E27FC236}">
                      <a16:creationId xmlns:a16="http://schemas.microsoft.com/office/drawing/2014/main" id="{DA8A61D2-CA60-4455-9C43-53142E025BF1}"/>
                    </a:ext>
                  </a:extLst>
                </p14:cNvPr>
                <p14:cNvContentPartPr/>
                <p14:nvPr/>
              </p14:nvContentPartPr>
              <p14:xfrm>
                <a:off x="9802901" y="5300236"/>
                <a:ext cx="316800" cy="399960"/>
              </p14:xfrm>
            </p:contentPart>
          </mc:Choice>
          <mc:Fallback xmlns="">
            <p:pic>
              <p:nvPicPr>
                <p:cNvPr id="107" name="Input penna 106">
                  <a:extLst>
                    <a:ext uri="{FF2B5EF4-FFF2-40B4-BE49-F238E27FC236}">
                      <a16:creationId xmlns:a16="http://schemas.microsoft.com/office/drawing/2014/main" id="{DA8A61D2-CA60-4455-9C43-53142E025BF1}"/>
                    </a:ext>
                  </a:extLst>
                </p:cNvPr>
                <p:cNvPicPr/>
                <p:nvPr/>
              </p:nvPicPr>
              <p:blipFill>
                <a:blip r:embed="rId118"/>
                <a:stretch>
                  <a:fillRect/>
                </a:stretch>
              </p:blipFill>
              <p:spPr>
                <a:xfrm>
                  <a:off x="9798581" y="5295916"/>
                  <a:ext cx="325440" cy="4086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08" name="Input penna 107">
                  <a:extLst>
                    <a:ext uri="{FF2B5EF4-FFF2-40B4-BE49-F238E27FC236}">
                      <a16:creationId xmlns:a16="http://schemas.microsoft.com/office/drawing/2014/main" id="{38882883-90B8-4694-B5A0-00E88BD22582}"/>
                    </a:ext>
                  </a:extLst>
                </p14:cNvPr>
                <p14:cNvContentPartPr/>
                <p14:nvPr/>
              </p14:nvContentPartPr>
              <p14:xfrm>
                <a:off x="10301141" y="4987036"/>
                <a:ext cx="1026000" cy="433800"/>
              </p14:xfrm>
            </p:contentPart>
          </mc:Choice>
          <mc:Fallback xmlns="">
            <p:pic>
              <p:nvPicPr>
                <p:cNvPr id="108" name="Input penna 107">
                  <a:extLst>
                    <a:ext uri="{FF2B5EF4-FFF2-40B4-BE49-F238E27FC236}">
                      <a16:creationId xmlns:a16="http://schemas.microsoft.com/office/drawing/2014/main" id="{38882883-90B8-4694-B5A0-00E88BD22582}"/>
                    </a:ext>
                  </a:extLst>
                </p:cNvPr>
                <p:cNvPicPr/>
                <p:nvPr/>
              </p:nvPicPr>
              <p:blipFill>
                <a:blip r:embed="rId120"/>
                <a:stretch>
                  <a:fillRect/>
                </a:stretch>
              </p:blipFill>
              <p:spPr>
                <a:xfrm>
                  <a:off x="10296821" y="4982716"/>
                  <a:ext cx="1034640" cy="44244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09" name="Input penna 108">
                  <a:extLst>
                    <a:ext uri="{FF2B5EF4-FFF2-40B4-BE49-F238E27FC236}">
                      <a16:creationId xmlns:a16="http://schemas.microsoft.com/office/drawing/2014/main" id="{BE3299C8-26A5-4FE5-A846-124E9FCAA755}"/>
                    </a:ext>
                  </a:extLst>
                </p14:cNvPr>
                <p14:cNvContentPartPr/>
                <p14:nvPr/>
              </p14:nvContentPartPr>
              <p14:xfrm>
                <a:off x="11189261" y="5047876"/>
                <a:ext cx="159840" cy="16200"/>
              </p14:xfrm>
            </p:contentPart>
          </mc:Choice>
          <mc:Fallback xmlns="">
            <p:pic>
              <p:nvPicPr>
                <p:cNvPr id="109" name="Input penna 108">
                  <a:extLst>
                    <a:ext uri="{FF2B5EF4-FFF2-40B4-BE49-F238E27FC236}">
                      <a16:creationId xmlns:a16="http://schemas.microsoft.com/office/drawing/2014/main" id="{BE3299C8-26A5-4FE5-A846-124E9FCAA755}"/>
                    </a:ext>
                  </a:extLst>
                </p:cNvPr>
                <p:cNvPicPr/>
                <p:nvPr/>
              </p:nvPicPr>
              <p:blipFill>
                <a:blip r:embed="rId122"/>
                <a:stretch>
                  <a:fillRect/>
                </a:stretch>
              </p:blipFill>
              <p:spPr>
                <a:xfrm>
                  <a:off x="11184941" y="5043556"/>
                  <a:ext cx="16848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10" name="Input penna 109">
                  <a:extLst>
                    <a:ext uri="{FF2B5EF4-FFF2-40B4-BE49-F238E27FC236}">
                      <a16:creationId xmlns:a16="http://schemas.microsoft.com/office/drawing/2014/main" id="{F23FC99F-56EE-4E6D-94C3-00D0937216BC}"/>
                    </a:ext>
                  </a:extLst>
                </p14:cNvPr>
                <p14:cNvContentPartPr/>
                <p14:nvPr/>
              </p14:nvContentPartPr>
              <p14:xfrm>
                <a:off x="11440901" y="5012956"/>
                <a:ext cx="48960" cy="216720"/>
              </p14:xfrm>
            </p:contentPart>
          </mc:Choice>
          <mc:Fallback xmlns="">
            <p:pic>
              <p:nvPicPr>
                <p:cNvPr id="110" name="Input penna 109">
                  <a:extLst>
                    <a:ext uri="{FF2B5EF4-FFF2-40B4-BE49-F238E27FC236}">
                      <a16:creationId xmlns:a16="http://schemas.microsoft.com/office/drawing/2014/main" id="{F23FC99F-56EE-4E6D-94C3-00D0937216BC}"/>
                    </a:ext>
                  </a:extLst>
                </p:cNvPr>
                <p:cNvPicPr/>
                <p:nvPr/>
              </p:nvPicPr>
              <p:blipFill>
                <a:blip r:embed="rId124"/>
                <a:stretch>
                  <a:fillRect/>
                </a:stretch>
              </p:blipFill>
              <p:spPr>
                <a:xfrm>
                  <a:off x="11436581" y="5008636"/>
                  <a:ext cx="5760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11" name="Input penna 110">
                  <a:extLst>
                    <a:ext uri="{FF2B5EF4-FFF2-40B4-BE49-F238E27FC236}">
                      <a16:creationId xmlns:a16="http://schemas.microsoft.com/office/drawing/2014/main" id="{E7C0791D-D0EE-41DE-BF27-73CD49A350F1}"/>
                    </a:ext>
                  </a:extLst>
                </p14:cNvPr>
                <p14:cNvContentPartPr/>
                <p14:nvPr/>
              </p14:nvContentPartPr>
              <p14:xfrm>
                <a:off x="11592101" y="5030236"/>
                <a:ext cx="107280" cy="230760"/>
              </p14:xfrm>
            </p:contentPart>
          </mc:Choice>
          <mc:Fallback xmlns="">
            <p:pic>
              <p:nvPicPr>
                <p:cNvPr id="111" name="Input penna 110">
                  <a:extLst>
                    <a:ext uri="{FF2B5EF4-FFF2-40B4-BE49-F238E27FC236}">
                      <a16:creationId xmlns:a16="http://schemas.microsoft.com/office/drawing/2014/main" id="{E7C0791D-D0EE-41DE-BF27-73CD49A350F1}"/>
                    </a:ext>
                  </a:extLst>
                </p:cNvPr>
                <p:cNvPicPr/>
                <p:nvPr/>
              </p:nvPicPr>
              <p:blipFill>
                <a:blip r:embed="rId126"/>
                <a:stretch>
                  <a:fillRect/>
                </a:stretch>
              </p:blipFill>
              <p:spPr>
                <a:xfrm>
                  <a:off x="11587781" y="5025916"/>
                  <a:ext cx="11592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12" name="Input penna 111">
                  <a:extLst>
                    <a:ext uri="{FF2B5EF4-FFF2-40B4-BE49-F238E27FC236}">
                      <a16:creationId xmlns:a16="http://schemas.microsoft.com/office/drawing/2014/main" id="{B38D197C-1362-4205-90DA-3EC9EE862310}"/>
                    </a:ext>
                  </a:extLst>
                </p14:cNvPr>
                <p14:cNvContentPartPr/>
                <p14:nvPr/>
              </p14:nvContentPartPr>
              <p14:xfrm>
                <a:off x="11730341" y="5058676"/>
                <a:ext cx="110520" cy="242280"/>
              </p14:xfrm>
            </p:contentPart>
          </mc:Choice>
          <mc:Fallback xmlns="">
            <p:pic>
              <p:nvPicPr>
                <p:cNvPr id="112" name="Input penna 111">
                  <a:extLst>
                    <a:ext uri="{FF2B5EF4-FFF2-40B4-BE49-F238E27FC236}">
                      <a16:creationId xmlns:a16="http://schemas.microsoft.com/office/drawing/2014/main" id="{B38D197C-1362-4205-90DA-3EC9EE862310}"/>
                    </a:ext>
                  </a:extLst>
                </p:cNvPr>
                <p:cNvPicPr/>
                <p:nvPr/>
              </p:nvPicPr>
              <p:blipFill>
                <a:blip r:embed="rId128"/>
                <a:stretch>
                  <a:fillRect/>
                </a:stretch>
              </p:blipFill>
              <p:spPr>
                <a:xfrm>
                  <a:off x="11726021" y="5054356"/>
                  <a:ext cx="11916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21" name="Input penna 120">
                  <a:extLst>
                    <a:ext uri="{FF2B5EF4-FFF2-40B4-BE49-F238E27FC236}">
                      <a16:creationId xmlns:a16="http://schemas.microsoft.com/office/drawing/2014/main" id="{8CB10EED-614D-4C1D-BC6B-BCB6B7B1D3C4}"/>
                    </a:ext>
                  </a:extLst>
                </p14:cNvPr>
                <p14:cNvContentPartPr/>
                <p14:nvPr/>
              </p14:nvContentPartPr>
              <p14:xfrm>
                <a:off x="8839901" y="5797756"/>
                <a:ext cx="115200" cy="167040"/>
              </p14:xfrm>
            </p:contentPart>
          </mc:Choice>
          <mc:Fallback xmlns="">
            <p:pic>
              <p:nvPicPr>
                <p:cNvPr id="121" name="Input penna 120">
                  <a:extLst>
                    <a:ext uri="{FF2B5EF4-FFF2-40B4-BE49-F238E27FC236}">
                      <a16:creationId xmlns:a16="http://schemas.microsoft.com/office/drawing/2014/main" id="{8CB10EED-614D-4C1D-BC6B-BCB6B7B1D3C4}"/>
                    </a:ext>
                  </a:extLst>
                </p:cNvPr>
                <p:cNvPicPr/>
                <p:nvPr/>
              </p:nvPicPr>
              <p:blipFill>
                <a:blip r:embed="rId130"/>
                <a:stretch>
                  <a:fillRect/>
                </a:stretch>
              </p:blipFill>
              <p:spPr>
                <a:xfrm>
                  <a:off x="8835581" y="5793436"/>
                  <a:ext cx="12384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22" name="Input penna 121">
                  <a:extLst>
                    <a:ext uri="{FF2B5EF4-FFF2-40B4-BE49-F238E27FC236}">
                      <a16:creationId xmlns:a16="http://schemas.microsoft.com/office/drawing/2014/main" id="{1C49D6E6-1EFC-4AF5-B196-232F148E3543}"/>
                    </a:ext>
                  </a:extLst>
                </p14:cNvPr>
                <p14:cNvContentPartPr/>
                <p14:nvPr/>
              </p14:nvContentPartPr>
              <p14:xfrm>
                <a:off x="8930981" y="5862556"/>
                <a:ext cx="434520" cy="159120"/>
              </p14:xfrm>
            </p:contentPart>
          </mc:Choice>
          <mc:Fallback xmlns="">
            <p:pic>
              <p:nvPicPr>
                <p:cNvPr id="122" name="Input penna 121">
                  <a:extLst>
                    <a:ext uri="{FF2B5EF4-FFF2-40B4-BE49-F238E27FC236}">
                      <a16:creationId xmlns:a16="http://schemas.microsoft.com/office/drawing/2014/main" id="{1C49D6E6-1EFC-4AF5-B196-232F148E3543}"/>
                    </a:ext>
                  </a:extLst>
                </p:cNvPr>
                <p:cNvPicPr/>
                <p:nvPr/>
              </p:nvPicPr>
              <p:blipFill>
                <a:blip r:embed="rId132"/>
                <a:stretch>
                  <a:fillRect/>
                </a:stretch>
              </p:blipFill>
              <p:spPr>
                <a:xfrm>
                  <a:off x="8926661" y="5858236"/>
                  <a:ext cx="44316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23" name="Input penna 122">
                  <a:extLst>
                    <a:ext uri="{FF2B5EF4-FFF2-40B4-BE49-F238E27FC236}">
                      <a16:creationId xmlns:a16="http://schemas.microsoft.com/office/drawing/2014/main" id="{627A8357-2296-4A68-BDEE-53B63A6A4C06}"/>
                    </a:ext>
                  </a:extLst>
                </p14:cNvPr>
                <p14:cNvContentPartPr/>
                <p14:nvPr/>
              </p14:nvContentPartPr>
              <p14:xfrm>
                <a:off x="9350741" y="5726476"/>
                <a:ext cx="12240" cy="223920"/>
              </p14:xfrm>
            </p:contentPart>
          </mc:Choice>
          <mc:Fallback xmlns="">
            <p:pic>
              <p:nvPicPr>
                <p:cNvPr id="123" name="Input penna 122">
                  <a:extLst>
                    <a:ext uri="{FF2B5EF4-FFF2-40B4-BE49-F238E27FC236}">
                      <a16:creationId xmlns:a16="http://schemas.microsoft.com/office/drawing/2014/main" id="{627A8357-2296-4A68-BDEE-53B63A6A4C06}"/>
                    </a:ext>
                  </a:extLst>
                </p:cNvPr>
                <p:cNvPicPr/>
                <p:nvPr/>
              </p:nvPicPr>
              <p:blipFill>
                <a:blip r:embed="rId134"/>
                <a:stretch>
                  <a:fillRect/>
                </a:stretch>
              </p:blipFill>
              <p:spPr>
                <a:xfrm>
                  <a:off x="9346421" y="5722156"/>
                  <a:ext cx="2088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25" name="Input penna 124">
                  <a:extLst>
                    <a:ext uri="{FF2B5EF4-FFF2-40B4-BE49-F238E27FC236}">
                      <a16:creationId xmlns:a16="http://schemas.microsoft.com/office/drawing/2014/main" id="{4D99ED60-4896-47E9-988D-3333B1436E9F}"/>
                    </a:ext>
                  </a:extLst>
                </p14:cNvPr>
                <p14:cNvContentPartPr/>
                <p14:nvPr/>
              </p14:nvContentPartPr>
              <p14:xfrm>
                <a:off x="9669701" y="5845996"/>
                <a:ext cx="113040" cy="117000"/>
              </p14:xfrm>
            </p:contentPart>
          </mc:Choice>
          <mc:Fallback xmlns="">
            <p:pic>
              <p:nvPicPr>
                <p:cNvPr id="125" name="Input penna 124">
                  <a:extLst>
                    <a:ext uri="{FF2B5EF4-FFF2-40B4-BE49-F238E27FC236}">
                      <a16:creationId xmlns:a16="http://schemas.microsoft.com/office/drawing/2014/main" id="{4D99ED60-4896-47E9-988D-3333B1436E9F}"/>
                    </a:ext>
                  </a:extLst>
                </p:cNvPr>
                <p:cNvPicPr/>
                <p:nvPr/>
              </p:nvPicPr>
              <p:blipFill>
                <a:blip r:embed="rId136"/>
                <a:stretch>
                  <a:fillRect/>
                </a:stretch>
              </p:blipFill>
              <p:spPr>
                <a:xfrm>
                  <a:off x="9665381" y="5841676"/>
                  <a:ext cx="12168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26" name="Input penna 125">
                  <a:extLst>
                    <a:ext uri="{FF2B5EF4-FFF2-40B4-BE49-F238E27FC236}">
                      <a16:creationId xmlns:a16="http://schemas.microsoft.com/office/drawing/2014/main" id="{20655355-1285-4181-BDF2-13AA32087791}"/>
                    </a:ext>
                  </a:extLst>
                </p14:cNvPr>
                <p14:cNvContentPartPr/>
                <p14:nvPr/>
              </p14:nvContentPartPr>
              <p14:xfrm>
                <a:off x="9765101" y="5669956"/>
                <a:ext cx="137880" cy="209160"/>
              </p14:xfrm>
            </p:contentPart>
          </mc:Choice>
          <mc:Fallback xmlns="">
            <p:pic>
              <p:nvPicPr>
                <p:cNvPr id="126" name="Input penna 125">
                  <a:extLst>
                    <a:ext uri="{FF2B5EF4-FFF2-40B4-BE49-F238E27FC236}">
                      <a16:creationId xmlns:a16="http://schemas.microsoft.com/office/drawing/2014/main" id="{20655355-1285-4181-BDF2-13AA32087791}"/>
                    </a:ext>
                  </a:extLst>
                </p:cNvPr>
                <p:cNvPicPr/>
                <p:nvPr/>
              </p:nvPicPr>
              <p:blipFill>
                <a:blip r:embed="rId138"/>
                <a:stretch>
                  <a:fillRect/>
                </a:stretch>
              </p:blipFill>
              <p:spPr>
                <a:xfrm>
                  <a:off x="9760781" y="5665636"/>
                  <a:ext cx="14652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27" name="Input penna 126">
                  <a:extLst>
                    <a:ext uri="{FF2B5EF4-FFF2-40B4-BE49-F238E27FC236}">
                      <a16:creationId xmlns:a16="http://schemas.microsoft.com/office/drawing/2014/main" id="{6630B478-AAE4-4BFC-BE76-691867314467}"/>
                    </a:ext>
                  </a:extLst>
                </p14:cNvPr>
                <p14:cNvContentPartPr/>
                <p14:nvPr/>
              </p14:nvContentPartPr>
              <p14:xfrm>
                <a:off x="9924581" y="5823676"/>
                <a:ext cx="3240" cy="7920"/>
              </p14:xfrm>
            </p:contentPart>
          </mc:Choice>
          <mc:Fallback xmlns="">
            <p:pic>
              <p:nvPicPr>
                <p:cNvPr id="127" name="Input penna 126">
                  <a:extLst>
                    <a:ext uri="{FF2B5EF4-FFF2-40B4-BE49-F238E27FC236}">
                      <a16:creationId xmlns:a16="http://schemas.microsoft.com/office/drawing/2014/main" id="{6630B478-AAE4-4BFC-BE76-691867314467}"/>
                    </a:ext>
                  </a:extLst>
                </p:cNvPr>
                <p:cNvPicPr/>
                <p:nvPr/>
              </p:nvPicPr>
              <p:blipFill>
                <a:blip r:embed="rId140"/>
                <a:stretch>
                  <a:fillRect/>
                </a:stretch>
              </p:blipFill>
              <p:spPr>
                <a:xfrm>
                  <a:off x="9920261" y="5819356"/>
                  <a:ext cx="11880" cy="1656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28" name="Input penna 127">
                  <a:extLst>
                    <a:ext uri="{FF2B5EF4-FFF2-40B4-BE49-F238E27FC236}">
                      <a16:creationId xmlns:a16="http://schemas.microsoft.com/office/drawing/2014/main" id="{33659016-AA63-4CCB-8515-9FA0D633C10B}"/>
                    </a:ext>
                  </a:extLst>
                </p14:cNvPr>
                <p14:cNvContentPartPr/>
                <p14:nvPr/>
              </p14:nvContentPartPr>
              <p14:xfrm>
                <a:off x="9986141" y="5740516"/>
                <a:ext cx="124920" cy="195840"/>
              </p14:xfrm>
            </p:contentPart>
          </mc:Choice>
          <mc:Fallback xmlns="">
            <p:pic>
              <p:nvPicPr>
                <p:cNvPr id="128" name="Input penna 127">
                  <a:extLst>
                    <a:ext uri="{FF2B5EF4-FFF2-40B4-BE49-F238E27FC236}">
                      <a16:creationId xmlns:a16="http://schemas.microsoft.com/office/drawing/2014/main" id="{33659016-AA63-4CCB-8515-9FA0D633C10B}"/>
                    </a:ext>
                  </a:extLst>
                </p:cNvPr>
                <p:cNvPicPr/>
                <p:nvPr/>
              </p:nvPicPr>
              <p:blipFill>
                <a:blip r:embed="rId142"/>
                <a:stretch>
                  <a:fillRect/>
                </a:stretch>
              </p:blipFill>
              <p:spPr>
                <a:xfrm>
                  <a:off x="9981821" y="5736196"/>
                  <a:ext cx="13356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29" name="Input penna 128">
                  <a:extLst>
                    <a:ext uri="{FF2B5EF4-FFF2-40B4-BE49-F238E27FC236}">
                      <a16:creationId xmlns:a16="http://schemas.microsoft.com/office/drawing/2014/main" id="{15C8D3B6-210B-4956-ADBF-65C8962EC729}"/>
                    </a:ext>
                  </a:extLst>
                </p14:cNvPr>
                <p14:cNvContentPartPr/>
                <p14:nvPr/>
              </p14:nvContentPartPr>
              <p14:xfrm>
                <a:off x="10178741" y="5631076"/>
                <a:ext cx="22680" cy="247680"/>
              </p14:xfrm>
            </p:contentPart>
          </mc:Choice>
          <mc:Fallback xmlns="">
            <p:pic>
              <p:nvPicPr>
                <p:cNvPr id="129" name="Input penna 128">
                  <a:extLst>
                    <a:ext uri="{FF2B5EF4-FFF2-40B4-BE49-F238E27FC236}">
                      <a16:creationId xmlns:a16="http://schemas.microsoft.com/office/drawing/2014/main" id="{15C8D3B6-210B-4956-ADBF-65C8962EC729}"/>
                    </a:ext>
                  </a:extLst>
                </p:cNvPr>
                <p:cNvPicPr/>
                <p:nvPr/>
              </p:nvPicPr>
              <p:blipFill>
                <a:blip r:embed="rId144"/>
                <a:stretch>
                  <a:fillRect/>
                </a:stretch>
              </p:blipFill>
              <p:spPr>
                <a:xfrm>
                  <a:off x="10174421" y="5626756"/>
                  <a:ext cx="3132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30" name="Input penna 129">
                  <a:extLst>
                    <a:ext uri="{FF2B5EF4-FFF2-40B4-BE49-F238E27FC236}">
                      <a16:creationId xmlns:a16="http://schemas.microsoft.com/office/drawing/2014/main" id="{63CC4D51-80FC-42B4-8D51-26F04EC6D74F}"/>
                    </a:ext>
                  </a:extLst>
                </p14:cNvPr>
                <p14:cNvContentPartPr/>
                <p14:nvPr/>
              </p14:nvContentPartPr>
              <p14:xfrm>
                <a:off x="10142741" y="5735116"/>
                <a:ext cx="136800" cy="98280"/>
              </p14:xfrm>
            </p:contentPart>
          </mc:Choice>
          <mc:Fallback xmlns="">
            <p:pic>
              <p:nvPicPr>
                <p:cNvPr id="130" name="Input penna 129">
                  <a:extLst>
                    <a:ext uri="{FF2B5EF4-FFF2-40B4-BE49-F238E27FC236}">
                      <a16:creationId xmlns:a16="http://schemas.microsoft.com/office/drawing/2014/main" id="{63CC4D51-80FC-42B4-8D51-26F04EC6D74F}"/>
                    </a:ext>
                  </a:extLst>
                </p:cNvPr>
                <p:cNvPicPr/>
                <p:nvPr/>
              </p:nvPicPr>
              <p:blipFill>
                <a:blip r:embed="rId146"/>
                <a:stretch>
                  <a:fillRect/>
                </a:stretch>
              </p:blipFill>
              <p:spPr>
                <a:xfrm>
                  <a:off x="10138421" y="5730796"/>
                  <a:ext cx="14544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31" name="Input penna 130">
                  <a:extLst>
                    <a:ext uri="{FF2B5EF4-FFF2-40B4-BE49-F238E27FC236}">
                      <a16:creationId xmlns:a16="http://schemas.microsoft.com/office/drawing/2014/main" id="{27ED248E-B041-4166-AC37-F71374AD7C12}"/>
                    </a:ext>
                  </a:extLst>
                </p14:cNvPr>
                <p14:cNvContentPartPr/>
                <p14:nvPr/>
              </p14:nvContentPartPr>
              <p14:xfrm>
                <a:off x="10309781" y="5771836"/>
                <a:ext cx="139320" cy="146880"/>
              </p14:xfrm>
            </p:contentPart>
          </mc:Choice>
          <mc:Fallback xmlns="">
            <p:pic>
              <p:nvPicPr>
                <p:cNvPr id="131" name="Input penna 130">
                  <a:extLst>
                    <a:ext uri="{FF2B5EF4-FFF2-40B4-BE49-F238E27FC236}">
                      <a16:creationId xmlns:a16="http://schemas.microsoft.com/office/drawing/2014/main" id="{27ED248E-B041-4166-AC37-F71374AD7C12}"/>
                    </a:ext>
                  </a:extLst>
                </p:cNvPr>
                <p:cNvPicPr/>
                <p:nvPr/>
              </p:nvPicPr>
              <p:blipFill>
                <a:blip r:embed="rId148"/>
                <a:stretch>
                  <a:fillRect/>
                </a:stretch>
              </p:blipFill>
              <p:spPr>
                <a:xfrm>
                  <a:off x="10305461" y="5767516"/>
                  <a:ext cx="14796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32" name="Input penna 131">
                  <a:extLst>
                    <a:ext uri="{FF2B5EF4-FFF2-40B4-BE49-F238E27FC236}">
                      <a16:creationId xmlns:a16="http://schemas.microsoft.com/office/drawing/2014/main" id="{0D09A1A6-BA44-4E6F-AC57-4AB39F7138A3}"/>
                    </a:ext>
                  </a:extLst>
                </p14:cNvPr>
                <p14:cNvContentPartPr/>
                <p14:nvPr/>
              </p14:nvContentPartPr>
              <p14:xfrm>
                <a:off x="10477901" y="5705236"/>
                <a:ext cx="6480" cy="6840"/>
              </p14:xfrm>
            </p:contentPart>
          </mc:Choice>
          <mc:Fallback xmlns="">
            <p:pic>
              <p:nvPicPr>
                <p:cNvPr id="132" name="Input penna 131">
                  <a:extLst>
                    <a:ext uri="{FF2B5EF4-FFF2-40B4-BE49-F238E27FC236}">
                      <a16:creationId xmlns:a16="http://schemas.microsoft.com/office/drawing/2014/main" id="{0D09A1A6-BA44-4E6F-AC57-4AB39F7138A3}"/>
                    </a:ext>
                  </a:extLst>
                </p:cNvPr>
                <p:cNvPicPr/>
                <p:nvPr/>
              </p:nvPicPr>
              <p:blipFill>
                <a:blip r:embed="rId150"/>
                <a:stretch>
                  <a:fillRect/>
                </a:stretch>
              </p:blipFill>
              <p:spPr>
                <a:xfrm>
                  <a:off x="10473581" y="5700916"/>
                  <a:ext cx="15120" cy="154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33" name="Input penna 132">
                  <a:extLst>
                    <a:ext uri="{FF2B5EF4-FFF2-40B4-BE49-F238E27FC236}">
                      <a16:creationId xmlns:a16="http://schemas.microsoft.com/office/drawing/2014/main" id="{2A7BDD06-F5E1-492F-9FC6-6AEB70DBEE64}"/>
                    </a:ext>
                  </a:extLst>
                </p14:cNvPr>
                <p14:cNvContentPartPr/>
                <p14:nvPr/>
              </p14:nvContentPartPr>
              <p14:xfrm>
                <a:off x="10538021" y="5538556"/>
                <a:ext cx="81720" cy="349200"/>
              </p14:xfrm>
            </p:contentPart>
          </mc:Choice>
          <mc:Fallback xmlns="">
            <p:pic>
              <p:nvPicPr>
                <p:cNvPr id="133" name="Input penna 132">
                  <a:extLst>
                    <a:ext uri="{FF2B5EF4-FFF2-40B4-BE49-F238E27FC236}">
                      <a16:creationId xmlns:a16="http://schemas.microsoft.com/office/drawing/2014/main" id="{2A7BDD06-F5E1-492F-9FC6-6AEB70DBEE64}"/>
                    </a:ext>
                  </a:extLst>
                </p:cNvPr>
                <p:cNvPicPr/>
                <p:nvPr/>
              </p:nvPicPr>
              <p:blipFill>
                <a:blip r:embed="rId152"/>
                <a:stretch>
                  <a:fillRect/>
                </a:stretch>
              </p:blipFill>
              <p:spPr>
                <a:xfrm>
                  <a:off x="10533701" y="5534236"/>
                  <a:ext cx="9036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34" name="Input penna 133">
                  <a:extLst>
                    <a:ext uri="{FF2B5EF4-FFF2-40B4-BE49-F238E27FC236}">
                      <a16:creationId xmlns:a16="http://schemas.microsoft.com/office/drawing/2014/main" id="{C532DCB9-6068-451D-A9A0-BC165137B6A2}"/>
                    </a:ext>
                  </a:extLst>
                </p14:cNvPr>
                <p14:cNvContentPartPr/>
                <p14:nvPr/>
              </p14:nvContentPartPr>
              <p14:xfrm>
                <a:off x="10739261" y="5583916"/>
                <a:ext cx="285480" cy="309960"/>
              </p14:xfrm>
            </p:contentPart>
          </mc:Choice>
          <mc:Fallback xmlns="">
            <p:pic>
              <p:nvPicPr>
                <p:cNvPr id="134" name="Input penna 133">
                  <a:extLst>
                    <a:ext uri="{FF2B5EF4-FFF2-40B4-BE49-F238E27FC236}">
                      <a16:creationId xmlns:a16="http://schemas.microsoft.com/office/drawing/2014/main" id="{C532DCB9-6068-451D-A9A0-BC165137B6A2}"/>
                    </a:ext>
                  </a:extLst>
                </p:cNvPr>
                <p:cNvPicPr/>
                <p:nvPr/>
              </p:nvPicPr>
              <p:blipFill>
                <a:blip r:embed="rId154"/>
                <a:stretch>
                  <a:fillRect/>
                </a:stretch>
              </p:blipFill>
              <p:spPr>
                <a:xfrm>
                  <a:off x="10734941" y="5579596"/>
                  <a:ext cx="29412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35" name="Input penna 134">
                  <a:extLst>
                    <a:ext uri="{FF2B5EF4-FFF2-40B4-BE49-F238E27FC236}">
                      <a16:creationId xmlns:a16="http://schemas.microsoft.com/office/drawing/2014/main" id="{306A2B79-02AC-463F-AC9C-C46ADDCCAB9F}"/>
                    </a:ext>
                  </a:extLst>
                </p14:cNvPr>
                <p14:cNvContentPartPr/>
                <p14:nvPr/>
              </p14:nvContentPartPr>
              <p14:xfrm>
                <a:off x="10890821" y="5680396"/>
                <a:ext cx="162720" cy="22680"/>
              </p14:xfrm>
            </p:contentPart>
          </mc:Choice>
          <mc:Fallback xmlns="">
            <p:pic>
              <p:nvPicPr>
                <p:cNvPr id="135" name="Input penna 134">
                  <a:extLst>
                    <a:ext uri="{FF2B5EF4-FFF2-40B4-BE49-F238E27FC236}">
                      <a16:creationId xmlns:a16="http://schemas.microsoft.com/office/drawing/2014/main" id="{306A2B79-02AC-463F-AC9C-C46ADDCCAB9F}"/>
                    </a:ext>
                  </a:extLst>
                </p:cNvPr>
                <p:cNvPicPr/>
                <p:nvPr/>
              </p:nvPicPr>
              <p:blipFill>
                <a:blip r:embed="rId156"/>
                <a:stretch>
                  <a:fillRect/>
                </a:stretch>
              </p:blipFill>
              <p:spPr>
                <a:xfrm>
                  <a:off x="10886501" y="5676076"/>
                  <a:ext cx="17136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36" name="Input penna 135">
                  <a:extLst>
                    <a:ext uri="{FF2B5EF4-FFF2-40B4-BE49-F238E27FC236}">
                      <a16:creationId xmlns:a16="http://schemas.microsoft.com/office/drawing/2014/main" id="{AFF72E89-2C23-4923-9AE3-D2951E8EFCF2}"/>
                    </a:ext>
                  </a:extLst>
                </p14:cNvPr>
                <p14:cNvContentPartPr/>
                <p14:nvPr/>
              </p14:nvContentPartPr>
              <p14:xfrm>
                <a:off x="11124821" y="5713516"/>
                <a:ext cx="81000" cy="172800"/>
              </p14:xfrm>
            </p:contentPart>
          </mc:Choice>
          <mc:Fallback xmlns="">
            <p:pic>
              <p:nvPicPr>
                <p:cNvPr id="136" name="Input penna 135">
                  <a:extLst>
                    <a:ext uri="{FF2B5EF4-FFF2-40B4-BE49-F238E27FC236}">
                      <a16:creationId xmlns:a16="http://schemas.microsoft.com/office/drawing/2014/main" id="{AFF72E89-2C23-4923-9AE3-D2951E8EFCF2}"/>
                    </a:ext>
                  </a:extLst>
                </p:cNvPr>
                <p:cNvPicPr/>
                <p:nvPr/>
              </p:nvPicPr>
              <p:blipFill>
                <a:blip r:embed="rId158"/>
                <a:stretch>
                  <a:fillRect/>
                </a:stretch>
              </p:blipFill>
              <p:spPr>
                <a:xfrm>
                  <a:off x="11120501" y="5709196"/>
                  <a:ext cx="8964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37" name="Input penna 136">
                  <a:extLst>
                    <a:ext uri="{FF2B5EF4-FFF2-40B4-BE49-F238E27FC236}">
                      <a16:creationId xmlns:a16="http://schemas.microsoft.com/office/drawing/2014/main" id="{BE1B3D2C-810A-4020-AF16-BD8A7845C525}"/>
                    </a:ext>
                  </a:extLst>
                </p14:cNvPr>
                <p14:cNvContentPartPr/>
                <p14:nvPr/>
              </p14:nvContentPartPr>
              <p14:xfrm>
                <a:off x="11236421" y="5796316"/>
                <a:ext cx="83520" cy="90000"/>
              </p14:xfrm>
            </p:contentPart>
          </mc:Choice>
          <mc:Fallback xmlns="">
            <p:pic>
              <p:nvPicPr>
                <p:cNvPr id="137" name="Input penna 136">
                  <a:extLst>
                    <a:ext uri="{FF2B5EF4-FFF2-40B4-BE49-F238E27FC236}">
                      <a16:creationId xmlns:a16="http://schemas.microsoft.com/office/drawing/2014/main" id="{BE1B3D2C-810A-4020-AF16-BD8A7845C525}"/>
                    </a:ext>
                  </a:extLst>
                </p:cNvPr>
                <p:cNvPicPr/>
                <p:nvPr/>
              </p:nvPicPr>
              <p:blipFill>
                <a:blip r:embed="rId160"/>
                <a:stretch>
                  <a:fillRect/>
                </a:stretch>
              </p:blipFill>
              <p:spPr>
                <a:xfrm>
                  <a:off x="11232101" y="5791996"/>
                  <a:ext cx="9216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38" name="Input penna 137">
                  <a:extLst>
                    <a:ext uri="{FF2B5EF4-FFF2-40B4-BE49-F238E27FC236}">
                      <a16:creationId xmlns:a16="http://schemas.microsoft.com/office/drawing/2014/main" id="{2EC633A1-FBC9-467E-9CB3-2F73CFBC341B}"/>
                    </a:ext>
                  </a:extLst>
                </p14:cNvPr>
                <p14:cNvContentPartPr/>
                <p14:nvPr/>
              </p14:nvContentPartPr>
              <p14:xfrm>
                <a:off x="11365301" y="5583556"/>
                <a:ext cx="511200" cy="327600"/>
              </p14:xfrm>
            </p:contentPart>
          </mc:Choice>
          <mc:Fallback xmlns="">
            <p:pic>
              <p:nvPicPr>
                <p:cNvPr id="138" name="Input penna 137">
                  <a:extLst>
                    <a:ext uri="{FF2B5EF4-FFF2-40B4-BE49-F238E27FC236}">
                      <a16:creationId xmlns:a16="http://schemas.microsoft.com/office/drawing/2014/main" id="{2EC633A1-FBC9-467E-9CB3-2F73CFBC341B}"/>
                    </a:ext>
                  </a:extLst>
                </p:cNvPr>
                <p:cNvPicPr/>
                <p:nvPr/>
              </p:nvPicPr>
              <p:blipFill>
                <a:blip r:embed="rId162"/>
                <a:stretch>
                  <a:fillRect/>
                </a:stretch>
              </p:blipFill>
              <p:spPr>
                <a:xfrm>
                  <a:off x="11360981" y="5579236"/>
                  <a:ext cx="519840" cy="33624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40" name="Input penna 139">
                  <a:extLst>
                    <a:ext uri="{FF2B5EF4-FFF2-40B4-BE49-F238E27FC236}">
                      <a16:creationId xmlns:a16="http://schemas.microsoft.com/office/drawing/2014/main" id="{159FD1A2-A154-4E1F-BD16-D5B01B621079}"/>
                    </a:ext>
                  </a:extLst>
                </p14:cNvPr>
                <p14:cNvContentPartPr/>
                <p14:nvPr/>
              </p14:nvContentPartPr>
              <p14:xfrm>
                <a:off x="9188741" y="6063436"/>
                <a:ext cx="1161000" cy="258480"/>
              </p14:xfrm>
            </p:contentPart>
          </mc:Choice>
          <mc:Fallback xmlns="">
            <p:pic>
              <p:nvPicPr>
                <p:cNvPr id="140" name="Input penna 139">
                  <a:extLst>
                    <a:ext uri="{FF2B5EF4-FFF2-40B4-BE49-F238E27FC236}">
                      <a16:creationId xmlns:a16="http://schemas.microsoft.com/office/drawing/2014/main" id="{159FD1A2-A154-4E1F-BD16-D5B01B621079}"/>
                    </a:ext>
                  </a:extLst>
                </p:cNvPr>
                <p:cNvPicPr/>
                <p:nvPr/>
              </p:nvPicPr>
              <p:blipFill>
                <a:blip r:embed="rId164"/>
                <a:stretch>
                  <a:fillRect/>
                </a:stretch>
              </p:blipFill>
              <p:spPr>
                <a:xfrm>
                  <a:off x="9184421" y="6059116"/>
                  <a:ext cx="116964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41" name="Input penna 140">
                  <a:extLst>
                    <a:ext uri="{FF2B5EF4-FFF2-40B4-BE49-F238E27FC236}">
                      <a16:creationId xmlns:a16="http://schemas.microsoft.com/office/drawing/2014/main" id="{6C8BC975-1D94-42A0-8CFB-452A8CE41F4B}"/>
                    </a:ext>
                  </a:extLst>
                </p14:cNvPr>
                <p14:cNvContentPartPr/>
                <p14:nvPr/>
              </p14:nvContentPartPr>
              <p14:xfrm>
                <a:off x="10253981" y="6067036"/>
                <a:ext cx="202320" cy="26640"/>
              </p14:xfrm>
            </p:contentPart>
          </mc:Choice>
          <mc:Fallback xmlns="">
            <p:pic>
              <p:nvPicPr>
                <p:cNvPr id="141" name="Input penna 140">
                  <a:extLst>
                    <a:ext uri="{FF2B5EF4-FFF2-40B4-BE49-F238E27FC236}">
                      <a16:creationId xmlns:a16="http://schemas.microsoft.com/office/drawing/2014/main" id="{6C8BC975-1D94-42A0-8CFB-452A8CE41F4B}"/>
                    </a:ext>
                  </a:extLst>
                </p:cNvPr>
                <p:cNvPicPr/>
                <p:nvPr/>
              </p:nvPicPr>
              <p:blipFill>
                <a:blip r:embed="rId166"/>
                <a:stretch>
                  <a:fillRect/>
                </a:stretch>
              </p:blipFill>
              <p:spPr>
                <a:xfrm>
                  <a:off x="10249661" y="6062716"/>
                  <a:ext cx="21096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42" name="Input penna 141">
                  <a:extLst>
                    <a:ext uri="{FF2B5EF4-FFF2-40B4-BE49-F238E27FC236}">
                      <a16:creationId xmlns:a16="http://schemas.microsoft.com/office/drawing/2014/main" id="{7F1FC854-EE7E-4C03-AB55-A0DC1BB17012}"/>
                    </a:ext>
                  </a:extLst>
                </p14:cNvPr>
                <p14:cNvContentPartPr/>
                <p14:nvPr/>
              </p14:nvContentPartPr>
              <p14:xfrm>
                <a:off x="10494101" y="6087556"/>
                <a:ext cx="63000" cy="208800"/>
              </p14:xfrm>
            </p:contentPart>
          </mc:Choice>
          <mc:Fallback xmlns="">
            <p:pic>
              <p:nvPicPr>
                <p:cNvPr id="142" name="Input penna 141">
                  <a:extLst>
                    <a:ext uri="{FF2B5EF4-FFF2-40B4-BE49-F238E27FC236}">
                      <a16:creationId xmlns:a16="http://schemas.microsoft.com/office/drawing/2014/main" id="{7F1FC854-EE7E-4C03-AB55-A0DC1BB17012}"/>
                    </a:ext>
                  </a:extLst>
                </p:cNvPr>
                <p:cNvPicPr/>
                <p:nvPr/>
              </p:nvPicPr>
              <p:blipFill>
                <a:blip r:embed="rId168"/>
                <a:stretch>
                  <a:fillRect/>
                </a:stretch>
              </p:blipFill>
              <p:spPr>
                <a:xfrm>
                  <a:off x="10489781" y="6083236"/>
                  <a:ext cx="7164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43" name="Input penna 142">
                  <a:extLst>
                    <a:ext uri="{FF2B5EF4-FFF2-40B4-BE49-F238E27FC236}">
                      <a16:creationId xmlns:a16="http://schemas.microsoft.com/office/drawing/2014/main" id="{B2BEBF8F-EA35-42A5-A7C4-32B2F0B6FA17}"/>
                    </a:ext>
                  </a:extLst>
                </p14:cNvPr>
                <p14:cNvContentPartPr/>
                <p14:nvPr/>
              </p14:nvContentPartPr>
              <p14:xfrm>
                <a:off x="10611461" y="6098716"/>
                <a:ext cx="138960" cy="180360"/>
              </p14:xfrm>
            </p:contentPart>
          </mc:Choice>
          <mc:Fallback xmlns="">
            <p:pic>
              <p:nvPicPr>
                <p:cNvPr id="143" name="Input penna 142">
                  <a:extLst>
                    <a:ext uri="{FF2B5EF4-FFF2-40B4-BE49-F238E27FC236}">
                      <a16:creationId xmlns:a16="http://schemas.microsoft.com/office/drawing/2014/main" id="{B2BEBF8F-EA35-42A5-A7C4-32B2F0B6FA17}"/>
                    </a:ext>
                  </a:extLst>
                </p:cNvPr>
                <p:cNvPicPr/>
                <p:nvPr/>
              </p:nvPicPr>
              <p:blipFill>
                <a:blip r:embed="rId170"/>
                <a:stretch>
                  <a:fillRect/>
                </a:stretch>
              </p:blipFill>
              <p:spPr>
                <a:xfrm>
                  <a:off x="10607141" y="6094396"/>
                  <a:ext cx="14760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44" name="Input penna 143">
                  <a:extLst>
                    <a:ext uri="{FF2B5EF4-FFF2-40B4-BE49-F238E27FC236}">
                      <a16:creationId xmlns:a16="http://schemas.microsoft.com/office/drawing/2014/main" id="{788BE09D-C00F-4D83-BBE6-1FA4D4A7121E}"/>
                    </a:ext>
                  </a:extLst>
                </p14:cNvPr>
                <p14:cNvContentPartPr/>
                <p14:nvPr/>
              </p14:nvContentPartPr>
              <p14:xfrm>
                <a:off x="10810901" y="6151276"/>
                <a:ext cx="117000" cy="209160"/>
              </p14:xfrm>
            </p:contentPart>
          </mc:Choice>
          <mc:Fallback xmlns="">
            <p:pic>
              <p:nvPicPr>
                <p:cNvPr id="144" name="Input penna 143">
                  <a:extLst>
                    <a:ext uri="{FF2B5EF4-FFF2-40B4-BE49-F238E27FC236}">
                      <a16:creationId xmlns:a16="http://schemas.microsoft.com/office/drawing/2014/main" id="{788BE09D-C00F-4D83-BBE6-1FA4D4A7121E}"/>
                    </a:ext>
                  </a:extLst>
                </p:cNvPr>
                <p:cNvPicPr/>
                <p:nvPr/>
              </p:nvPicPr>
              <p:blipFill>
                <a:blip r:embed="rId172"/>
                <a:stretch>
                  <a:fillRect/>
                </a:stretch>
              </p:blipFill>
              <p:spPr>
                <a:xfrm>
                  <a:off x="10806581" y="6146956"/>
                  <a:ext cx="125640" cy="217800"/>
                </a:xfrm>
                <a:prstGeom prst="rect">
                  <a:avLst/>
                </a:prstGeom>
              </p:spPr>
            </p:pic>
          </mc:Fallback>
        </mc:AlternateContent>
      </p:grpSp>
    </p:spTree>
    <p:extLst>
      <p:ext uri="{BB962C8B-B14F-4D97-AF65-F5344CB8AC3E}">
        <p14:creationId xmlns:p14="http://schemas.microsoft.com/office/powerpoint/2010/main" val="2305450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3" presetClass="entr" presetSubtype="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anim calcmode="lin" valueType="num">
                                      <p:cBhvr>
                                        <p:cTn id="15" dur="2000" fill="hold"/>
                                        <p:tgtEl>
                                          <p:spTgt spid="51"/>
                                        </p:tgtEl>
                                        <p:attrNameLst>
                                          <p:attrName>drawProgress</p:attrName>
                                        </p:attrNameLst>
                                      </p:cBhvr>
                                      <p:tavLst>
                                        <p:tav tm="0">
                                          <p:val>
                                            <p:fltVal val="0"/>
                                          </p:val>
                                        </p:tav>
                                        <p:tav tm="100000">
                                          <p:val>
                                            <p:fltVal val="1"/>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63"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2000" fill="hold"/>
                                        <p:tgtEl>
                                          <p:spTgt spid="16"/>
                                        </p:tgtEl>
                                        <p:attrNameLst>
                                          <p:attrName>drawProgress</p:attrName>
                                        </p:attrNameLst>
                                      </p:cBhvr>
                                      <p:tavLst>
                                        <p:tav tm="0">
                                          <p:val>
                                            <p:fltVal val="0"/>
                                          </p:val>
                                        </p:tav>
                                        <p:tav tm="100000">
                                          <p:val>
                                            <p:fltVal val="1"/>
                                          </p:val>
                                        </p:tav>
                                      </p:tavLst>
                                    </p:anim>
                                  </p:childTnLst>
                                </p:cTn>
                              </p:par>
                            </p:childTnLst>
                          </p:cTn>
                        </p:par>
                        <p:par>
                          <p:cTn id="26" fill="hold">
                            <p:stCondLst>
                              <p:cond delay="2000"/>
                            </p:stCondLst>
                            <p:childTnLst>
                              <p:par>
                                <p:cTn id="27" presetID="63" presetClass="entr" presetSubtype="0" fill="hold" nodeType="afterEffect">
                                  <p:stCondLst>
                                    <p:cond delay="0"/>
                                  </p:stCondLst>
                                  <p:childTnLst>
                                    <p:set>
                                      <p:cBhvr>
                                        <p:cTn id="28" dur="1" fill="hold">
                                          <p:stCondLst>
                                            <p:cond delay="0"/>
                                          </p:stCondLst>
                                        </p:cTn>
                                        <p:tgtEl>
                                          <p:spTgt spid="78"/>
                                        </p:tgtEl>
                                        <p:attrNameLst>
                                          <p:attrName>style.visibility</p:attrName>
                                        </p:attrNameLst>
                                      </p:cBhvr>
                                      <p:to>
                                        <p:strVal val="visible"/>
                                      </p:to>
                                    </p:set>
                                    <p:anim calcmode="lin" valueType="num">
                                      <p:cBhvr>
                                        <p:cTn id="29" dur="2000" fill="hold"/>
                                        <p:tgtEl>
                                          <p:spTgt spid="78"/>
                                        </p:tgtEl>
                                        <p:attrNameLst>
                                          <p:attrName>drawProgress</p:attrName>
                                        </p:attrNameLst>
                                      </p:cBhvr>
                                      <p:tavLst>
                                        <p:tav tm="0">
                                          <p:val>
                                            <p:fltVal val="0"/>
                                          </p:val>
                                        </p:tav>
                                        <p:tav tm="100000">
                                          <p:val>
                                            <p:fltVal val="1"/>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63" presetClass="entr" presetSubtype="0" fill="hold" nodeType="clickEffect">
                                  <p:stCondLst>
                                    <p:cond delay="0"/>
                                  </p:stCondLst>
                                  <p:childTnLst>
                                    <p:set>
                                      <p:cBhvr>
                                        <p:cTn id="38" dur="1" fill="hold">
                                          <p:stCondLst>
                                            <p:cond delay="0"/>
                                          </p:stCondLst>
                                        </p:cTn>
                                        <p:tgtEl>
                                          <p:spTgt spid="79"/>
                                        </p:tgtEl>
                                        <p:attrNameLst>
                                          <p:attrName>style.visibility</p:attrName>
                                        </p:attrNameLst>
                                      </p:cBhvr>
                                      <p:to>
                                        <p:strVal val="visible"/>
                                      </p:to>
                                    </p:set>
                                    <p:anim calcmode="lin" valueType="num">
                                      <p:cBhvr>
                                        <p:cTn id="39" dur="2000" fill="hold"/>
                                        <p:tgtEl>
                                          <p:spTgt spid="79"/>
                                        </p:tgtEl>
                                        <p:attrNameLst>
                                          <p:attrName>drawProgress</p:attrName>
                                        </p:attrNameLst>
                                      </p:cBhvr>
                                      <p:tavLst>
                                        <p:tav tm="0">
                                          <p:val>
                                            <p:fltVal val="0"/>
                                          </p:val>
                                        </p:tav>
                                        <p:tav tm="100000">
                                          <p:val>
                                            <p:fltVal val="1"/>
                                          </p:val>
                                        </p:tav>
                                      </p:tavLst>
                                    </p:anim>
                                  </p:childTnLst>
                                </p:cTn>
                              </p:par>
                              <p:par>
                                <p:cTn id="40" presetID="63" presetClass="entr" presetSubtype="0" fill="hold" nodeType="withEffect">
                                  <p:stCondLst>
                                    <p:cond delay="0"/>
                                  </p:stCondLst>
                                  <p:childTnLst>
                                    <p:set>
                                      <p:cBhvr>
                                        <p:cTn id="41" dur="1" fill="hold">
                                          <p:stCondLst>
                                            <p:cond delay="0"/>
                                          </p:stCondLst>
                                        </p:cTn>
                                        <p:tgtEl>
                                          <p:spTgt spid="92"/>
                                        </p:tgtEl>
                                        <p:attrNameLst>
                                          <p:attrName>style.visibility</p:attrName>
                                        </p:attrNameLst>
                                      </p:cBhvr>
                                      <p:to>
                                        <p:strVal val="visible"/>
                                      </p:to>
                                    </p:set>
                                    <p:anim calcmode="lin" valueType="num">
                                      <p:cBhvr>
                                        <p:cTn id="42" dur="2000" fill="hold"/>
                                        <p:tgtEl>
                                          <p:spTgt spid="92"/>
                                        </p:tgtEl>
                                        <p:attrNameLst>
                                          <p:attrName>drawProgress</p:attrName>
                                        </p:attrNameLst>
                                      </p:cBhvr>
                                      <p:tavLst>
                                        <p:tav tm="0">
                                          <p:val>
                                            <p:fltVal val="0"/>
                                          </p:val>
                                        </p:tav>
                                        <p:tav tm="100000">
                                          <p:val>
                                            <p:fltVal val="1"/>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63" presetClass="entr" presetSubtype="0" fill="hold" nodeType="clickEffect">
                                  <p:stCondLst>
                                    <p:cond delay="0"/>
                                  </p:stCondLst>
                                  <p:childTnLst>
                                    <p:set>
                                      <p:cBhvr>
                                        <p:cTn id="50" dur="1" fill="hold">
                                          <p:stCondLst>
                                            <p:cond delay="0"/>
                                          </p:stCondLst>
                                        </p:cTn>
                                        <p:tgtEl>
                                          <p:spTgt spid="93"/>
                                        </p:tgtEl>
                                        <p:attrNameLst>
                                          <p:attrName>style.visibility</p:attrName>
                                        </p:attrNameLst>
                                      </p:cBhvr>
                                      <p:to>
                                        <p:strVal val="visible"/>
                                      </p:to>
                                    </p:set>
                                    <p:anim calcmode="lin" valueType="num">
                                      <p:cBhvr>
                                        <p:cTn id="51" dur="2000" fill="hold"/>
                                        <p:tgtEl>
                                          <p:spTgt spid="93"/>
                                        </p:tgtEl>
                                        <p:attrNameLst>
                                          <p:attrName>drawProgress</p:attrName>
                                        </p:attrNameLst>
                                      </p:cBhvr>
                                      <p:tavLst>
                                        <p:tav tm="0">
                                          <p:val>
                                            <p:fltVal val="0"/>
                                          </p:val>
                                        </p:tav>
                                        <p:tav tm="100000">
                                          <p:val>
                                            <p:fltVal val="1"/>
                                          </p:val>
                                        </p:tav>
                                      </p:tavLst>
                                    </p:anim>
                                  </p:childTnLst>
                                </p:cTn>
                              </p:par>
                              <p:par>
                                <p:cTn id="52" presetID="63" presetClass="entr" presetSubtype="0" fill="hold" nodeType="withEffect">
                                  <p:stCondLst>
                                    <p:cond delay="0"/>
                                  </p:stCondLst>
                                  <p:childTnLst>
                                    <p:set>
                                      <p:cBhvr>
                                        <p:cTn id="53" dur="1" fill="hold">
                                          <p:stCondLst>
                                            <p:cond delay="0"/>
                                          </p:stCondLst>
                                        </p:cTn>
                                        <p:tgtEl>
                                          <p:spTgt spid="145"/>
                                        </p:tgtEl>
                                        <p:attrNameLst>
                                          <p:attrName>style.visibility</p:attrName>
                                        </p:attrNameLst>
                                      </p:cBhvr>
                                      <p:to>
                                        <p:strVal val="visible"/>
                                      </p:to>
                                    </p:set>
                                    <p:anim calcmode="lin" valueType="num">
                                      <p:cBhvr>
                                        <p:cTn id="54" dur="2000" fill="hold"/>
                                        <p:tgtEl>
                                          <p:spTgt spid="145"/>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2">
            <a:extLst>
              <a:ext uri="{FF2B5EF4-FFF2-40B4-BE49-F238E27FC236}">
                <a16:creationId xmlns:a16="http://schemas.microsoft.com/office/drawing/2014/main" id="{B0D1A0A5-8A88-45E3-A534-5F41D92922F6}"/>
              </a:ext>
            </a:extLst>
          </p:cNvPr>
          <p:cNvSpPr txBox="1">
            <a:spLocks/>
          </p:cNvSpPr>
          <p:nvPr/>
        </p:nvSpPr>
        <p:spPr bwMode="auto">
          <a:xfrm>
            <a:off x="914400" y="2857500"/>
            <a:ext cx="1036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200">
                <a:solidFill>
                  <a:srgbClr val="3399FF"/>
                </a:solidFill>
                <a:latin typeface="+mj-lt"/>
                <a:ea typeface="+mj-ea"/>
                <a:cs typeface="+mj-cs"/>
              </a:defRPr>
            </a:lvl1pPr>
            <a:lvl2pPr algn="ctr" rtl="0" eaLnBrk="0" fontAlgn="base" hangingPunct="0">
              <a:spcBef>
                <a:spcPct val="0"/>
              </a:spcBef>
              <a:spcAft>
                <a:spcPct val="0"/>
              </a:spcAft>
              <a:defRPr sz="3200">
                <a:solidFill>
                  <a:srgbClr val="3399FF"/>
                </a:solidFill>
                <a:latin typeface="Times New Roman" pitchFamily="18" charset="0"/>
              </a:defRPr>
            </a:lvl2pPr>
            <a:lvl3pPr algn="ctr" rtl="0" eaLnBrk="0" fontAlgn="base" hangingPunct="0">
              <a:spcBef>
                <a:spcPct val="0"/>
              </a:spcBef>
              <a:spcAft>
                <a:spcPct val="0"/>
              </a:spcAft>
              <a:defRPr sz="3200">
                <a:solidFill>
                  <a:srgbClr val="3399FF"/>
                </a:solidFill>
                <a:latin typeface="Times New Roman" pitchFamily="18" charset="0"/>
              </a:defRPr>
            </a:lvl3pPr>
            <a:lvl4pPr algn="ctr" rtl="0" eaLnBrk="0" fontAlgn="base" hangingPunct="0">
              <a:spcBef>
                <a:spcPct val="0"/>
              </a:spcBef>
              <a:spcAft>
                <a:spcPct val="0"/>
              </a:spcAft>
              <a:defRPr sz="3200">
                <a:solidFill>
                  <a:srgbClr val="3399FF"/>
                </a:solidFill>
                <a:latin typeface="Times New Roman" pitchFamily="18" charset="0"/>
              </a:defRPr>
            </a:lvl4pPr>
            <a:lvl5pPr algn="ctr" rtl="0" eaLnBrk="0" fontAlgn="base" hangingPunct="0">
              <a:spcBef>
                <a:spcPct val="0"/>
              </a:spcBef>
              <a:spcAft>
                <a:spcPct val="0"/>
              </a:spcAft>
              <a:defRPr sz="3200">
                <a:solidFill>
                  <a:srgbClr val="3399FF"/>
                </a:solidFill>
                <a:latin typeface="Times New Roman" pitchFamily="18" charset="0"/>
              </a:defRPr>
            </a:lvl5pPr>
            <a:lvl6pPr marL="457200" algn="ctr" rtl="0" fontAlgn="base">
              <a:spcBef>
                <a:spcPct val="0"/>
              </a:spcBef>
              <a:spcAft>
                <a:spcPct val="0"/>
              </a:spcAft>
              <a:defRPr sz="3200">
                <a:solidFill>
                  <a:srgbClr val="3399FF"/>
                </a:solidFill>
                <a:latin typeface="Times New Roman" pitchFamily="18" charset="0"/>
              </a:defRPr>
            </a:lvl6pPr>
            <a:lvl7pPr marL="914400" algn="ctr" rtl="0" fontAlgn="base">
              <a:spcBef>
                <a:spcPct val="0"/>
              </a:spcBef>
              <a:spcAft>
                <a:spcPct val="0"/>
              </a:spcAft>
              <a:defRPr sz="3200">
                <a:solidFill>
                  <a:srgbClr val="3399FF"/>
                </a:solidFill>
                <a:latin typeface="Times New Roman" pitchFamily="18" charset="0"/>
              </a:defRPr>
            </a:lvl7pPr>
            <a:lvl8pPr marL="1371600" algn="ctr" rtl="0" fontAlgn="base">
              <a:spcBef>
                <a:spcPct val="0"/>
              </a:spcBef>
              <a:spcAft>
                <a:spcPct val="0"/>
              </a:spcAft>
              <a:defRPr sz="3200">
                <a:solidFill>
                  <a:srgbClr val="3399FF"/>
                </a:solidFill>
                <a:latin typeface="Times New Roman" pitchFamily="18" charset="0"/>
              </a:defRPr>
            </a:lvl8pPr>
            <a:lvl9pPr marL="1828800" algn="ctr" rtl="0" fontAlgn="base">
              <a:spcBef>
                <a:spcPct val="0"/>
              </a:spcBef>
              <a:spcAft>
                <a:spcPct val="0"/>
              </a:spcAft>
              <a:defRPr sz="3200">
                <a:solidFill>
                  <a:srgbClr val="3399FF"/>
                </a:solidFill>
                <a:latin typeface="Times New Roman" pitchFamily="18" charset="0"/>
              </a:defRPr>
            </a:lvl9pPr>
          </a:lstStyle>
          <a:p>
            <a:r>
              <a:rPr lang="it-IT" sz="6000" kern="0" dirty="0" err="1"/>
              <a:t>Working</a:t>
            </a:r>
            <a:r>
              <a:rPr lang="it-IT" sz="6000" kern="0" dirty="0"/>
              <a:t> on </a:t>
            </a:r>
            <a:r>
              <a:rPr lang="it-IT" sz="6000" kern="0" dirty="0" err="1"/>
              <a:t>semantics</a:t>
            </a:r>
            <a:endParaRPr lang="it-IT" sz="6000" kern="0" dirty="0"/>
          </a:p>
        </p:txBody>
      </p:sp>
    </p:spTree>
    <p:extLst>
      <p:ext uri="{BB962C8B-B14F-4D97-AF65-F5344CB8AC3E}">
        <p14:creationId xmlns:p14="http://schemas.microsoft.com/office/powerpoint/2010/main" val="1109439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a:extLst>
              <a:ext uri="{FF2B5EF4-FFF2-40B4-BE49-F238E27FC236}">
                <a16:creationId xmlns:a16="http://schemas.microsoft.com/office/drawing/2014/main" id="{1F92CB3B-E4D2-4A9A-B4EE-2B0819397804}"/>
              </a:ext>
            </a:extLst>
          </p:cNvPr>
          <p:cNvSpPr>
            <a:spLocks noGrp="1"/>
          </p:cNvSpPr>
          <p:nvPr>
            <p:ph idx="1"/>
          </p:nvPr>
        </p:nvSpPr>
        <p:spPr/>
        <p:txBody>
          <a:bodyPr/>
          <a:lstStyle/>
          <a:p>
            <a:r>
              <a:rPr lang="it-IT" dirty="0" err="1"/>
              <a:t>Distributional</a:t>
            </a:r>
            <a:r>
              <a:rPr lang="it-IT" dirty="0"/>
              <a:t> </a:t>
            </a:r>
            <a:r>
              <a:rPr lang="it-IT" dirty="0" err="1"/>
              <a:t>Semantics</a:t>
            </a:r>
            <a:r>
              <a:rPr lang="it-IT" dirty="0"/>
              <a:t> </a:t>
            </a:r>
          </a:p>
          <a:p>
            <a:pPr marL="0" indent="0" algn="ctr">
              <a:buNone/>
            </a:pPr>
            <a:r>
              <a:rPr lang="it-IT" i="1" dirty="0"/>
              <a:t>Words can be </a:t>
            </a:r>
            <a:r>
              <a:rPr lang="it-IT" i="1" dirty="0" err="1"/>
              <a:t>represented</a:t>
            </a:r>
            <a:r>
              <a:rPr lang="it-IT" i="1" dirty="0"/>
              <a:t> </a:t>
            </a:r>
            <a:r>
              <a:rPr lang="it-IT" i="1" dirty="0" err="1"/>
              <a:t>as</a:t>
            </a:r>
            <a:r>
              <a:rPr lang="it-IT" i="1" dirty="0"/>
              <a:t> </a:t>
            </a:r>
            <a:r>
              <a:rPr lang="it-IT" i="1" dirty="0" err="1"/>
              <a:t>vectors</a:t>
            </a:r>
            <a:r>
              <a:rPr lang="it-IT" i="1" dirty="0"/>
              <a:t> in </a:t>
            </a:r>
            <a:r>
              <a:rPr lang="it-IT" i="1" dirty="0" err="1"/>
              <a:t>vector</a:t>
            </a:r>
            <a:r>
              <a:rPr lang="it-IT" i="1" dirty="0"/>
              <a:t> </a:t>
            </a:r>
            <a:r>
              <a:rPr lang="it-IT" i="1" dirty="0" err="1"/>
              <a:t>spaces</a:t>
            </a:r>
            <a:endParaRPr lang="it-IT" i="1" dirty="0"/>
          </a:p>
          <a:p>
            <a:endParaRPr lang="it-IT" dirty="0"/>
          </a:p>
          <a:p>
            <a:endParaRPr lang="it-IT" dirty="0"/>
          </a:p>
          <a:p>
            <a:r>
              <a:rPr lang="it-IT" dirty="0" err="1"/>
              <a:t>Compositional</a:t>
            </a:r>
            <a:r>
              <a:rPr lang="it-IT" dirty="0"/>
              <a:t> </a:t>
            </a:r>
            <a:r>
              <a:rPr lang="it-IT" dirty="0" err="1"/>
              <a:t>distributional</a:t>
            </a:r>
            <a:r>
              <a:rPr lang="it-IT" dirty="0"/>
              <a:t> </a:t>
            </a:r>
            <a:r>
              <a:rPr lang="it-IT" dirty="0" err="1"/>
              <a:t>semantics</a:t>
            </a:r>
            <a:r>
              <a:rPr lang="it-IT" dirty="0"/>
              <a:t> (2005-2015)</a:t>
            </a:r>
          </a:p>
          <a:p>
            <a:endParaRPr lang="it-IT" dirty="0"/>
          </a:p>
          <a:p>
            <a:pPr marL="0" indent="0" algn="ctr">
              <a:buNone/>
            </a:pPr>
            <a:r>
              <a:rPr lang="it-IT" i="1" dirty="0" err="1"/>
              <a:t>Sentences</a:t>
            </a:r>
            <a:r>
              <a:rPr lang="it-IT" i="1" dirty="0"/>
              <a:t> can be </a:t>
            </a:r>
            <a:r>
              <a:rPr lang="it-IT" i="1" dirty="0" err="1"/>
              <a:t>represented</a:t>
            </a:r>
            <a:r>
              <a:rPr lang="it-IT" i="1" dirty="0"/>
              <a:t> with </a:t>
            </a:r>
            <a:r>
              <a:rPr lang="it-IT" i="1" dirty="0" err="1"/>
              <a:t>vectors</a:t>
            </a:r>
            <a:r>
              <a:rPr lang="it-IT" i="1" dirty="0"/>
              <a:t> </a:t>
            </a:r>
          </a:p>
          <a:p>
            <a:pPr marL="0" indent="0" algn="ctr">
              <a:buNone/>
            </a:pPr>
            <a:r>
              <a:rPr lang="it-IT" i="1" dirty="0" err="1"/>
              <a:t>composing</a:t>
            </a:r>
            <a:r>
              <a:rPr lang="it-IT" i="1" dirty="0"/>
              <a:t> </a:t>
            </a:r>
            <a:r>
              <a:rPr lang="it-IT" i="1" dirty="0" err="1"/>
              <a:t>vectors</a:t>
            </a:r>
            <a:r>
              <a:rPr lang="it-IT" i="1" dirty="0"/>
              <a:t> for words</a:t>
            </a:r>
          </a:p>
        </p:txBody>
      </p:sp>
      <p:sp>
        <p:nvSpPr>
          <p:cNvPr id="3" name="Titolo 2">
            <a:extLst>
              <a:ext uri="{FF2B5EF4-FFF2-40B4-BE49-F238E27FC236}">
                <a16:creationId xmlns:a16="http://schemas.microsoft.com/office/drawing/2014/main" id="{270A12D0-392C-4128-9000-441F927A8005}"/>
              </a:ext>
            </a:extLst>
          </p:cNvPr>
          <p:cNvSpPr>
            <a:spLocks noGrp="1"/>
          </p:cNvSpPr>
          <p:nvPr>
            <p:ph type="title"/>
          </p:nvPr>
        </p:nvSpPr>
        <p:spPr/>
        <p:txBody>
          <a:bodyPr/>
          <a:lstStyle/>
          <a:p>
            <a:r>
              <a:rPr lang="it-IT" dirty="0" err="1"/>
              <a:t>Working</a:t>
            </a:r>
            <a:r>
              <a:rPr lang="it-IT" dirty="0"/>
              <a:t> on </a:t>
            </a:r>
            <a:r>
              <a:rPr lang="it-IT" dirty="0" err="1"/>
              <a:t>Semantics</a:t>
            </a:r>
            <a:endParaRPr lang="it-IT" dirty="0"/>
          </a:p>
        </p:txBody>
      </p:sp>
      <mc:AlternateContent xmlns:mc="http://schemas.openxmlformats.org/markup-compatibility/2006" xmlns:a14="http://schemas.microsoft.com/office/drawing/2010/main">
        <mc:Choice Requires="a14">
          <p:sp>
            <p:nvSpPr>
              <p:cNvPr id="4" name="Rettangolo 3">
                <a:extLst>
                  <a:ext uri="{FF2B5EF4-FFF2-40B4-BE49-F238E27FC236}">
                    <a16:creationId xmlns:a16="http://schemas.microsoft.com/office/drawing/2014/main" id="{2FA1D617-5C58-4B82-B08A-2BCF5ACE1DF6}"/>
                  </a:ext>
                </a:extLst>
              </p:cNvPr>
              <p:cNvSpPr/>
              <p:nvPr/>
            </p:nvSpPr>
            <p:spPr>
              <a:xfrm>
                <a:off x="4079776" y="2780928"/>
                <a:ext cx="94275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it-IT" i="1">
                              <a:latin typeface="Cambria Math" panose="02040503050406030204" pitchFamily="18" charset="0"/>
                            </a:rPr>
                          </m:ctrlPr>
                        </m:accPr>
                        <m:e>
                          <m:r>
                            <a:rPr lang="it-IT" i="1">
                              <a:latin typeface="Cambria Math"/>
                            </a:rPr>
                            <m:t>𝑐𝑜𝑤𝑠</m:t>
                          </m:r>
                        </m:e>
                      </m:acc>
                    </m:oMath>
                  </m:oMathPara>
                </a14:m>
                <a:endParaRPr lang="it-IT" dirty="0"/>
              </a:p>
            </p:txBody>
          </p:sp>
        </mc:Choice>
        <mc:Fallback xmlns="">
          <p:sp>
            <p:nvSpPr>
              <p:cNvPr id="4" name="Rettangolo 3">
                <a:extLst>
                  <a:ext uri="{FF2B5EF4-FFF2-40B4-BE49-F238E27FC236}">
                    <a16:creationId xmlns:a16="http://schemas.microsoft.com/office/drawing/2014/main" id="{2FA1D617-5C58-4B82-B08A-2BCF5ACE1DF6}"/>
                  </a:ext>
                </a:extLst>
              </p:cNvPr>
              <p:cNvSpPr>
                <a:spLocks noRot="1" noChangeAspect="1" noMove="1" noResize="1" noEditPoints="1" noAdjustHandles="1" noChangeArrowheads="1" noChangeShapeType="1" noTextEdit="1"/>
              </p:cNvSpPr>
              <p:nvPr/>
            </p:nvSpPr>
            <p:spPr>
              <a:xfrm>
                <a:off x="4079776" y="2780928"/>
                <a:ext cx="942759" cy="461665"/>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Rettangolo 4">
                <a:extLst>
                  <a:ext uri="{FF2B5EF4-FFF2-40B4-BE49-F238E27FC236}">
                    <a16:creationId xmlns:a16="http://schemas.microsoft.com/office/drawing/2014/main" id="{ECD06114-5E33-48C5-88C8-E4F43038C9BE}"/>
                  </a:ext>
                </a:extLst>
              </p:cNvPr>
              <p:cNvSpPr/>
              <p:nvPr/>
            </p:nvSpPr>
            <p:spPr>
              <a:xfrm>
                <a:off x="5951984" y="2746648"/>
                <a:ext cx="911853" cy="5171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it-IT" i="1" smtClean="0">
                              <a:latin typeface="Cambria Math" panose="02040503050406030204" pitchFamily="18" charset="0"/>
                            </a:rPr>
                          </m:ctrlPr>
                        </m:accPr>
                        <m:e>
                          <m:r>
                            <a:rPr lang="it-IT" b="0" i="1" smtClean="0">
                              <a:latin typeface="Cambria Math" panose="02040503050406030204" pitchFamily="18" charset="0"/>
                            </a:rPr>
                            <m:t>𝑏𝑒𝑒𝑓</m:t>
                          </m:r>
                        </m:e>
                      </m:acc>
                    </m:oMath>
                  </m:oMathPara>
                </a14:m>
                <a:endParaRPr lang="it-IT" dirty="0"/>
              </a:p>
            </p:txBody>
          </p:sp>
        </mc:Choice>
        <mc:Fallback xmlns="">
          <p:sp>
            <p:nvSpPr>
              <p:cNvPr id="5" name="Rettangolo 4">
                <a:extLst>
                  <a:ext uri="{FF2B5EF4-FFF2-40B4-BE49-F238E27FC236}">
                    <a16:creationId xmlns:a16="http://schemas.microsoft.com/office/drawing/2014/main" id="{ECD06114-5E33-48C5-88C8-E4F43038C9BE}"/>
                  </a:ext>
                </a:extLst>
              </p:cNvPr>
              <p:cNvSpPr>
                <a:spLocks noRot="1" noChangeAspect="1" noMove="1" noResize="1" noEditPoints="1" noAdjustHandles="1" noChangeArrowheads="1" noChangeShapeType="1" noTextEdit="1"/>
              </p:cNvSpPr>
              <p:nvPr/>
            </p:nvSpPr>
            <p:spPr>
              <a:xfrm>
                <a:off x="5951984" y="2746648"/>
                <a:ext cx="911853" cy="517129"/>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Rettangolo 6">
                <a:extLst>
                  <a:ext uri="{FF2B5EF4-FFF2-40B4-BE49-F238E27FC236}">
                    <a16:creationId xmlns:a16="http://schemas.microsoft.com/office/drawing/2014/main" id="{8D81FFC3-250E-4881-BB89-05CAE974FEED}"/>
                  </a:ext>
                </a:extLst>
              </p:cNvPr>
              <p:cNvSpPr/>
              <p:nvPr/>
            </p:nvSpPr>
            <p:spPr>
              <a:xfrm>
                <a:off x="6456040" y="5796827"/>
                <a:ext cx="3748142" cy="5277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it-IT" i="1" smtClean="0">
                              <a:latin typeface="Cambria Math" panose="02040503050406030204" pitchFamily="18" charset="0"/>
                            </a:rPr>
                          </m:ctrlPr>
                        </m:accPr>
                        <m:e>
                          <m:r>
                            <m:rPr>
                              <m:nor/>
                            </m:rPr>
                            <a:rPr lang="it-IT" dirty="0">
                              <a:latin typeface="Constantia" pitchFamily="18" charset="0"/>
                            </a:rPr>
                            <m:t>chickens</m:t>
                          </m:r>
                          <m:r>
                            <m:rPr>
                              <m:nor/>
                            </m:rPr>
                            <a:rPr lang="it-IT" dirty="0">
                              <a:latin typeface="Constantia" pitchFamily="18" charset="0"/>
                            </a:rPr>
                            <m:t> </m:t>
                          </m:r>
                          <m:r>
                            <m:rPr>
                              <m:nor/>
                            </m:rPr>
                            <a:rPr lang="it-IT" dirty="0">
                              <a:latin typeface="Constantia" pitchFamily="18" charset="0"/>
                            </a:rPr>
                            <m:t>eat</m:t>
                          </m:r>
                          <m:r>
                            <m:rPr>
                              <m:nor/>
                            </m:rPr>
                            <a:rPr lang="it-IT" dirty="0">
                              <a:latin typeface="Constantia" pitchFamily="18" charset="0"/>
                            </a:rPr>
                            <m:t> </m:t>
                          </m:r>
                          <m:r>
                            <m:rPr>
                              <m:nor/>
                            </m:rPr>
                            <a:rPr lang="it-IT" dirty="0">
                              <a:latin typeface="Constantia" pitchFamily="18" charset="0"/>
                            </a:rPr>
                            <m:t>beef</m:t>
                          </m:r>
                          <m:r>
                            <m:rPr>
                              <m:nor/>
                            </m:rPr>
                            <a:rPr lang="it-IT" dirty="0">
                              <a:latin typeface="Constantia" pitchFamily="18" charset="0"/>
                            </a:rPr>
                            <m:t> </m:t>
                          </m:r>
                          <m:r>
                            <m:rPr>
                              <m:nor/>
                            </m:rPr>
                            <a:rPr lang="it-IT" dirty="0">
                              <a:latin typeface="Constantia" pitchFamily="18" charset="0"/>
                            </a:rPr>
                            <m:t>extracts</m:t>
                          </m:r>
                          <m:r>
                            <m:rPr>
                              <m:nor/>
                            </m:rPr>
                            <a:rPr lang="it-IT" dirty="0"/>
                            <m:t> </m:t>
                          </m:r>
                        </m:e>
                      </m:acc>
                    </m:oMath>
                  </m:oMathPara>
                </a14:m>
                <a:endParaRPr lang="it-IT" dirty="0"/>
              </a:p>
            </p:txBody>
          </p:sp>
        </mc:Choice>
        <mc:Fallback xmlns="">
          <p:sp>
            <p:nvSpPr>
              <p:cNvPr id="7" name="Rettangolo 6">
                <a:extLst>
                  <a:ext uri="{FF2B5EF4-FFF2-40B4-BE49-F238E27FC236}">
                    <a16:creationId xmlns:a16="http://schemas.microsoft.com/office/drawing/2014/main" id="{8D81FFC3-250E-4881-BB89-05CAE974FEED}"/>
                  </a:ext>
                </a:extLst>
              </p:cNvPr>
              <p:cNvSpPr>
                <a:spLocks noRot="1" noChangeAspect="1" noMove="1" noResize="1" noEditPoints="1" noAdjustHandles="1" noChangeArrowheads="1" noChangeShapeType="1" noTextEdit="1"/>
              </p:cNvSpPr>
              <p:nvPr/>
            </p:nvSpPr>
            <p:spPr>
              <a:xfrm>
                <a:off x="6456040" y="5796827"/>
                <a:ext cx="3748142" cy="527773"/>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Rettangolo 8">
                <a:extLst>
                  <a:ext uri="{FF2B5EF4-FFF2-40B4-BE49-F238E27FC236}">
                    <a16:creationId xmlns:a16="http://schemas.microsoft.com/office/drawing/2014/main" id="{460E6968-9E4C-41CC-A400-88F544031D55}"/>
                  </a:ext>
                </a:extLst>
              </p:cNvPr>
              <p:cNvSpPr/>
              <p:nvPr/>
            </p:nvSpPr>
            <p:spPr>
              <a:xfrm>
                <a:off x="1631504" y="5796827"/>
                <a:ext cx="3594254" cy="5277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it-IT" i="1" smtClean="0">
                              <a:latin typeface="Cambria Math" panose="02040503050406030204" pitchFamily="18" charset="0"/>
                            </a:rPr>
                          </m:ctrlPr>
                        </m:accPr>
                        <m:e>
                          <m:r>
                            <m:rPr>
                              <m:nor/>
                            </m:rPr>
                            <a:rPr lang="it-IT" b="0" i="0" dirty="0" smtClean="0">
                              <a:latin typeface="Constantia" pitchFamily="18" charset="0"/>
                            </a:rPr>
                            <m:t>cows</m:t>
                          </m:r>
                          <m:r>
                            <m:rPr>
                              <m:nor/>
                            </m:rPr>
                            <a:rPr lang="it-IT" dirty="0">
                              <a:latin typeface="Constantia" pitchFamily="18" charset="0"/>
                            </a:rPr>
                            <m:t> </m:t>
                          </m:r>
                          <m:r>
                            <m:rPr>
                              <m:nor/>
                            </m:rPr>
                            <a:rPr lang="it-IT" dirty="0">
                              <a:latin typeface="Constantia" pitchFamily="18" charset="0"/>
                            </a:rPr>
                            <m:t>eat</m:t>
                          </m:r>
                          <m:r>
                            <m:rPr>
                              <m:nor/>
                            </m:rPr>
                            <a:rPr lang="it-IT" dirty="0">
                              <a:latin typeface="Constantia" pitchFamily="18" charset="0"/>
                            </a:rPr>
                            <m:t> </m:t>
                          </m:r>
                          <m:r>
                            <m:rPr>
                              <m:nor/>
                            </m:rPr>
                            <a:rPr lang="it-IT" b="0" i="0" dirty="0" smtClean="0">
                              <a:latin typeface="Constantia" pitchFamily="18" charset="0"/>
                            </a:rPr>
                            <m:t>animal</m:t>
                          </m:r>
                          <m:r>
                            <m:rPr>
                              <m:nor/>
                            </m:rPr>
                            <a:rPr lang="it-IT" b="0" i="0" dirty="0" smtClean="0">
                              <a:latin typeface="Constantia" pitchFamily="18" charset="0"/>
                            </a:rPr>
                            <m:t> </m:t>
                          </m:r>
                          <m:r>
                            <m:rPr>
                              <m:nor/>
                            </m:rPr>
                            <a:rPr lang="it-IT" dirty="0">
                              <a:latin typeface="Constantia" pitchFamily="18" charset="0"/>
                            </a:rPr>
                            <m:t>extracts</m:t>
                          </m:r>
                          <m:r>
                            <m:rPr>
                              <m:nor/>
                            </m:rPr>
                            <a:rPr lang="it-IT" dirty="0"/>
                            <m:t> </m:t>
                          </m:r>
                        </m:e>
                      </m:acc>
                    </m:oMath>
                  </m:oMathPara>
                </a14:m>
                <a:endParaRPr lang="it-IT" dirty="0"/>
              </a:p>
            </p:txBody>
          </p:sp>
        </mc:Choice>
        <mc:Fallback xmlns="">
          <p:sp>
            <p:nvSpPr>
              <p:cNvPr id="9" name="Rettangolo 8">
                <a:extLst>
                  <a:ext uri="{FF2B5EF4-FFF2-40B4-BE49-F238E27FC236}">
                    <a16:creationId xmlns:a16="http://schemas.microsoft.com/office/drawing/2014/main" id="{460E6968-9E4C-41CC-A400-88F544031D55}"/>
                  </a:ext>
                </a:extLst>
              </p:cNvPr>
              <p:cNvSpPr>
                <a:spLocks noRot="1" noChangeAspect="1" noMove="1" noResize="1" noEditPoints="1" noAdjustHandles="1" noChangeArrowheads="1" noChangeShapeType="1" noTextEdit="1"/>
              </p:cNvSpPr>
              <p:nvPr/>
            </p:nvSpPr>
            <p:spPr>
              <a:xfrm>
                <a:off x="1631504" y="5796827"/>
                <a:ext cx="3594254" cy="527773"/>
              </a:xfrm>
              <a:prstGeom prst="rect">
                <a:avLst/>
              </a:prstGeom>
              <a:blipFill>
                <a:blip r:embed="rId5"/>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2029602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Compositional</a:t>
            </a:r>
            <a:r>
              <a:rPr lang="it-IT" dirty="0"/>
              <a:t> </a:t>
            </a:r>
            <a:br>
              <a:rPr lang="it-IT" dirty="0"/>
            </a:br>
            <a:r>
              <a:rPr lang="it-IT" b="1" i="1" dirty="0" err="1"/>
              <a:t>Distributional</a:t>
            </a:r>
            <a:r>
              <a:rPr lang="it-IT" b="1" i="1" dirty="0"/>
              <a:t> </a:t>
            </a:r>
            <a:r>
              <a:rPr lang="it-IT" b="1" i="1" dirty="0" err="1"/>
              <a:t>Semantics</a:t>
            </a:r>
            <a:r>
              <a:rPr lang="it-IT" b="1" i="1" dirty="0"/>
              <a:t> </a:t>
            </a:r>
            <a:r>
              <a:rPr lang="it-IT" b="1" i="1" dirty="0" err="1"/>
              <a:t>Models</a:t>
            </a:r>
            <a:r>
              <a:rPr lang="it-IT" b="1" i="1" dirty="0"/>
              <a:t> (</a:t>
            </a:r>
            <a:r>
              <a:rPr lang="it-IT" b="1" i="1" dirty="0" err="1"/>
              <a:t>CDSMs</a:t>
            </a:r>
            <a:r>
              <a:rPr lang="it-IT" b="1" i="1" dirty="0"/>
              <a:t>)</a:t>
            </a:r>
          </a:p>
        </p:txBody>
      </p:sp>
      <p:sp>
        <p:nvSpPr>
          <p:cNvPr id="3" name="Segnaposto contenuto 2"/>
          <p:cNvSpPr>
            <a:spLocks noGrp="1"/>
          </p:cNvSpPr>
          <p:nvPr>
            <p:ph idx="1"/>
          </p:nvPr>
        </p:nvSpPr>
        <p:spPr/>
        <p:txBody>
          <a:bodyPr>
            <a:normAutofit/>
          </a:bodyPr>
          <a:lstStyle/>
          <a:p>
            <a:pPr marL="0" indent="0">
              <a:buNone/>
            </a:pPr>
            <a:r>
              <a:rPr lang="it-IT" dirty="0" err="1"/>
              <a:t>Mitchell&amp;Lapata</a:t>
            </a:r>
            <a:r>
              <a:rPr lang="it-IT" dirty="0"/>
              <a:t> (2008) set a general model for </a:t>
            </a:r>
            <a:r>
              <a:rPr lang="it-IT" dirty="0" err="1"/>
              <a:t>bigrams</a:t>
            </a:r>
            <a:endParaRPr lang="it-IT" dirty="0"/>
          </a:p>
          <a:p>
            <a:pPr>
              <a:buNone/>
            </a:pPr>
            <a:endParaRPr lang="it-IT" dirty="0"/>
          </a:p>
          <a:p>
            <a:pPr>
              <a:buNone/>
            </a:pPr>
            <a:r>
              <a:rPr lang="it-IT" dirty="0"/>
              <a:t>	</a:t>
            </a:r>
          </a:p>
          <a:p>
            <a:pPr>
              <a:buNone/>
            </a:pPr>
            <a:r>
              <a:rPr lang="it-IT" dirty="0" err="1"/>
              <a:t>that</a:t>
            </a:r>
            <a:r>
              <a:rPr lang="it-IT" dirty="0"/>
              <a:t> </a:t>
            </a:r>
            <a:r>
              <a:rPr lang="it-IT" dirty="0" err="1"/>
              <a:t>assigns</a:t>
            </a:r>
            <a:r>
              <a:rPr lang="it-IT" dirty="0"/>
              <a:t> a </a:t>
            </a:r>
            <a:r>
              <a:rPr lang="it-IT" dirty="0" err="1"/>
              <a:t>distributional</a:t>
            </a:r>
            <a:r>
              <a:rPr lang="it-IT" dirty="0"/>
              <a:t> </a:t>
            </a:r>
            <a:r>
              <a:rPr lang="it-IT" dirty="0" err="1"/>
              <a:t>meaning</a:t>
            </a:r>
            <a:r>
              <a:rPr lang="it-IT" dirty="0"/>
              <a:t>      to a </a:t>
            </a:r>
            <a:r>
              <a:rPr lang="it-IT" dirty="0" err="1"/>
              <a:t>sequence</a:t>
            </a:r>
            <a:r>
              <a:rPr lang="it-IT" dirty="0"/>
              <a:t> of </a:t>
            </a:r>
            <a:r>
              <a:rPr lang="it-IT" dirty="0" err="1"/>
              <a:t>two</a:t>
            </a:r>
            <a:r>
              <a:rPr lang="it-IT" dirty="0"/>
              <a:t> </a:t>
            </a:r>
            <a:r>
              <a:rPr lang="it-IT" dirty="0" err="1"/>
              <a:t>words</a:t>
            </a:r>
            <a:r>
              <a:rPr lang="it-IT" dirty="0"/>
              <a:t> </a:t>
            </a:r>
            <a:r>
              <a:rPr lang="it-IT" b="1" dirty="0"/>
              <a:t>“x y”</a:t>
            </a:r>
            <a:r>
              <a:rPr lang="it-IT" dirty="0"/>
              <a:t>:</a:t>
            </a:r>
          </a:p>
          <a:p>
            <a:pPr lvl="1"/>
            <a:r>
              <a:rPr lang="it-IT" sz="2800" i="1" dirty="0"/>
              <a:t>R</a:t>
            </a:r>
            <a:r>
              <a:rPr lang="it-IT" sz="2800" dirty="0"/>
              <a:t> </a:t>
            </a:r>
            <a:r>
              <a:rPr lang="it-IT" sz="2800" dirty="0" err="1"/>
              <a:t>is</a:t>
            </a:r>
            <a:r>
              <a:rPr lang="it-IT" sz="2800" dirty="0"/>
              <a:t> the relation </a:t>
            </a:r>
            <a:r>
              <a:rPr lang="it-IT" sz="2800" dirty="0" err="1"/>
              <a:t>between</a:t>
            </a:r>
            <a:r>
              <a:rPr lang="it-IT" sz="2800" dirty="0"/>
              <a:t> </a:t>
            </a:r>
            <a:r>
              <a:rPr lang="it-IT" sz="2800" b="1" dirty="0"/>
              <a:t>x</a:t>
            </a:r>
            <a:r>
              <a:rPr lang="it-IT" sz="2800" dirty="0"/>
              <a:t> and </a:t>
            </a:r>
            <a:r>
              <a:rPr lang="it-IT" sz="2800" b="1" dirty="0"/>
              <a:t>y</a:t>
            </a:r>
          </a:p>
          <a:p>
            <a:pPr lvl="1"/>
            <a:r>
              <a:rPr lang="it-IT" sz="2800" i="1" dirty="0"/>
              <a:t>K</a:t>
            </a:r>
            <a:r>
              <a:rPr lang="it-IT" sz="2800" dirty="0"/>
              <a:t> </a:t>
            </a:r>
            <a:r>
              <a:rPr lang="it-IT" sz="2800" dirty="0" err="1"/>
              <a:t>is</a:t>
            </a:r>
            <a:r>
              <a:rPr lang="it-IT" sz="2800" dirty="0"/>
              <a:t> an </a:t>
            </a:r>
            <a:r>
              <a:rPr lang="it-IT" sz="2800" dirty="0" err="1"/>
              <a:t>external</a:t>
            </a:r>
            <a:r>
              <a:rPr lang="it-IT" sz="2800" dirty="0"/>
              <a:t> </a:t>
            </a:r>
            <a:r>
              <a:rPr lang="it-IT" sz="2800" dirty="0" err="1"/>
              <a:t>knowledge</a:t>
            </a:r>
            <a:r>
              <a:rPr lang="it-IT" sz="2800" b="1" dirty="0"/>
              <a:t> </a:t>
            </a:r>
          </a:p>
          <a:p>
            <a:pPr marL="0" indent="0">
              <a:buNone/>
            </a:pPr>
            <a:endParaRPr lang="it-IT" sz="3200" b="1" dirty="0"/>
          </a:p>
          <a:p>
            <a:endParaRPr lang="it-IT" sz="2200" dirty="0"/>
          </a:p>
        </p:txBody>
      </p:sp>
      <p:graphicFrame>
        <p:nvGraphicFramePr>
          <p:cNvPr id="10242" name="Object 2"/>
          <p:cNvGraphicFramePr>
            <a:graphicFrameLocks noChangeAspect="1"/>
          </p:cNvGraphicFramePr>
          <p:nvPr>
            <p:extLst>
              <p:ext uri="{D42A27DB-BD31-4B8C-83A1-F6EECF244321}">
                <p14:modId xmlns:p14="http://schemas.microsoft.com/office/powerpoint/2010/main" val="3225891623"/>
              </p:ext>
            </p:extLst>
          </p:nvPr>
        </p:nvGraphicFramePr>
        <p:xfrm>
          <a:off x="4439816" y="2204864"/>
          <a:ext cx="2614613" cy="503237"/>
        </p:xfrm>
        <a:graphic>
          <a:graphicData uri="http://schemas.openxmlformats.org/presentationml/2006/ole">
            <mc:AlternateContent xmlns:mc="http://schemas.openxmlformats.org/markup-compatibility/2006">
              <mc:Choice xmlns:v="urn:schemas-microsoft-com:vml" Requires="v">
                <p:oleObj spid="_x0000_s1026" name="Equazione" r:id="rId3" imgW="1054080" imgH="203040" progId="Equation.3">
                  <p:embed/>
                </p:oleObj>
              </mc:Choice>
              <mc:Fallback>
                <p:oleObj name="Equazione" r:id="rId3" imgW="1054080" imgH="203040" progId="Equation.3">
                  <p:embed/>
                  <p:pic>
                    <p:nvPicPr>
                      <p:cNvPr id="10242" name="Object 2"/>
                      <p:cNvPicPr>
                        <a:picLocks noChangeAspect="1" noChangeArrowheads="1"/>
                      </p:cNvPicPr>
                      <p:nvPr/>
                    </p:nvPicPr>
                    <p:blipFill>
                      <a:blip r:embed="rId4"/>
                      <a:srcRect/>
                      <a:stretch>
                        <a:fillRect/>
                      </a:stretch>
                    </p:blipFill>
                    <p:spPr bwMode="auto">
                      <a:xfrm>
                        <a:off x="4439816" y="2204864"/>
                        <a:ext cx="2614613" cy="503237"/>
                      </a:xfrm>
                      <a:prstGeom prst="rect">
                        <a:avLst/>
                      </a:prstGeom>
                      <a:solidFill>
                        <a:schemeClr val="bg1"/>
                      </a:solidFill>
                    </p:spPr>
                  </p:pic>
                </p:oleObj>
              </mc:Fallback>
            </mc:AlternateContent>
          </a:graphicData>
        </a:graphic>
      </p:graphicFrame>
      <p:graphicFrame>
        <p:nvGraphicFramePr>
          <p:cNvPr id="8196" name="Object 4"/>
          <p:cNvGraphicFramePr>
            <a:graphicFrameLocks noChangeAspect="1"/>
          </p:cNvGraphicFramePr>
          <p:nvPr/>
        </p:nvGraphicFramePr>
        <p:xfrm>
          <a:off x="7604401" y="3397937"/>
          <a:ext cx="314325" cy="407987"/>
        </p:xfrm>
        <a:graphic>
          <a:graphicData uri="http://schemas.openxmlformats.org/presentationml/2006/ole">
            <mc:AlternateContent xmlns:mc="http://schemas.openxmlformats.org/markup-compatibility/2006">
              <mc:Choice xmlns:v="urn:schemas-microsoft-com:vml" Requires="v">
                <p:oleObj spid="_x0000_s1027" name="Equazione" r:id="rId5" imgW="126720" imgH="164880" progId="Equation.3">
                  <p:embed/>
                </p:oleObj>
              </mc:Choice>
              <mc:Fallback>
                <p:oleObj name="Equazione" r:id="rId5" imgW="126720" imgH="164880" progId="Equation.3">
                  <p:embed/>
                  <p:pic>
                    <p:nvPicPr>
                      <p:cNvPr id="819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04401" y="3397937"/>
                        <a:ext cx="314325" cy="407987"/>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89931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8196"/>
                                        </p:tgtEl>
                                        <p:attrNameLst>
                                          <p:attrName>style.visibility</p:attrName>
                                        </p:attrNameLst>
                                      </p:cBhvr>
                                      <p:to>
                                        <p:strVal val="visible"/>
                                      </p:to>
                                    </p:set>
                                    <p:animEffect transition="in" filter="fade">
                                      <p:cBhvr>
                                        <p:cTn id="10" dur="500"/>
                                        <p:tgtEl>
                                          <p:spTgt spid="8196"/>
                                        </p:tgtEl>
                                      </p:cBhvr>
                                    </p:animEffect>
                                  </p:childTnLst>
                                </p:cTn>
                              </p:par>
                              <p:par>
                                <p:cTn id="11" presetID="10" presetClass="entr" presetSubtype="0" fill="hold" nodeType="withEffect">
                                  <p:stCondLst>
                                    <p:cond delay="0"/>
                                  </p:stCondLst>
                                  <p:childTnLst>
                                    <p:set>
                                      <p:cBhvr>
                                        <p:cTn id="12" dur="1" fill="hold">
                                          <p:stCondLst>
                                            <p:cond delay="0"/>
                                          </p:stCondLst>
                                        </p:cTn>
                                        <p:tgtEl>
                                          <p:spTgt spid="10242"/>
                                        </p:tgtEl>
                                        <p:attrNameLst>
                                          <p:attrName>style.visibility</p:attrName>
                                        </p:attrNameLst>
                                      </p:cBhvr>
                                      <p:to>
                                        <p:strVal val="visible"/>
                                      </p:to>
                                    </p:set>
                                    <p:animEffect transition="in" filter="fade">
                                      <p:cBhvr>
                                        <p:cTn id="13"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8" name="Object 4"/>
          <p:cNvGraphicFramePr>
            <a:graphicFrameLocks noChangeAspect="1"/>
          </p:cNvGraphicFramePr>
          <p:nvPr/>
        </p:nvGraphicFramePr>
        <p:xfrm>
          <a:off x="8238456" y="2780928"/>
          <a:ext cx="377825" cy="533400"/>
        </p:xfrm>
        <a:graphic>
          <a:graphicData uri="http://schemas.openxmlformats.org/presentationml/2006/ole">
            <mc:AlternateContent xmlns:mc="http://schemas.openxmlformats.org/markup-compatibility/2006">
              <mc:Choice xmlns:v="urn:schemas-microsoft-com:vml" Requires="v">
                <p:oleObj spid="_x0000_s2050" name="Equazione" r:id="rId3" imgW="152280" imgH="215640" progId="Equation.3">
                  <p:embed/>
                </p:oleObj>
              </mc:Choice>
              <mc:Fallback>
                <p:oleObj name="Equazione" r:id="rId3" imgW="152280" imgH="215640" progId="Equation.3">
                  <p:embed/>
                  <p:pic>
                    <p:nvPicPr>
                      <p:cNvPr id="4198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8456" y="2780928"/>
                        <a:ext cx="3778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9" name="Object 5"/>
          <p:cNvGraphicFramePr>
            <a:graphicFrameLocks noChangeAspect="1"/>
          </p:cNvGraphicFramePr>
          <p:nvPr/>
        </p:nvGraphicFramePr>
        <p:xfrm>
          <a:off x="8184233" y="4983832"/>
          <a:ext cx="377825" cy="533400"/>
        </p:xfrm>
        <a:graphic>
          <a:graphicData uri="http://schemas.openxmlformats.org/presentationml/2006/ole">
            <mc:AlternateContent xmlns:mc="http://schemas.openxmlformats.org/markup-compatibility/2006">
              <mc:Choice xmlns:v="urn:schemas-microsoft-com:vml" Requires="v">
                <p:oleObj spid="_x0000_s2051" name="Equazione" r:id="rId5" imgW="152280" imgH="215640" progId="Equation.3">
                  <p:embed/>
                </p:oleObj>
              </mc:Choice>
              <mc:Fallback>
                <p:oleObj name="Equazione" r:id="rId5" imgW="152280" imgH="215640" progId="Equation.3">
                  <p:embed/>
                  <p:pic>
                    <p:nvPicPr>
                      <p:cNvPr id="4198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4233" y="4983832"/>
                        <a:ext cx="3778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5" name="Object 1"/>
          <p:cNvGraphicFramePr>
            <a:graphicFrameLocks noChangeAspect="1"/>
          </p:cNvGraphicFramePr>
          <p:nvPr/>
        </p:nvGraphicFramePr>
        <p:xfrm>
          <a:off x="3087689" y="2836864"/>
          <a:ext cx="409575" cy="534987"/>
        </p:xfrm>
        <a:graphic>
          <a:graphicData uri="http://schemas.openxmlformats.org/presentationml/2006/ole">
            <mc:AlternateContent xmlns:mc="http://schemas.openxmlformats.org/markup-compatibility/2006">
              <mc:Choice xmlns:v="urn:schemas-microsoft-com:vml" Requires="v">
                <p:oleObj spid="_x0000_s2052" name="Equazione" r:id="rId6" imgW="164880" imgH="215640" progId="Equation.3">
                  <p:embed/>
                </p:oleObj>
              </mc:Choice>
              <mc:Fallback>
                <p:oleObj name="Equazione" r:id="rId6" imgW="164880" imgH="215640" progId="Equation.3">
                  <p:embed/>
                  <p:pic>
                    <p:nvPicPr>
                      <p:cNvPr id="41985"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7689" y="2836864"/>
                        <a:ext cx="409575" cy="534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6" name="Object 2"/>
          <p:cNvGraphicFramePr>
            <a:graphicFrameLocks noChangeAspect="1"/>
          </p:cNvGraphicFramePr>
          <p:nvPr/>
        </p:nvGraphicFramePr>
        <p:xfrm>
          <a:off x="3127376" y="4797425"/>
          <a:ext cx="441325" cy="534988"/>
        </p:xfrm>
        <a:graphic>
          <a:graphicData uri="http://schemas.openxmlformats.org/presentationml/2006/ole">
            <mc:AlternateContent xmlns:mc="http://schemas.openxmlformats.org/markup-compatibility/2006">
              <mc:Choice xmlns:v="urn:schemas-microsoft-com:vml" Requires="v">
                <p:oleObj spid="_x0000_s2053" name="Equazione" r:id="rId8" imgW="177480" imgH="215640" progId="Equation.3">
                  <p:embed/>
                </p:oleObj>
              </mc:Choice>
              <mc:Fallback>
                <p:oleObj name="Equazione" r:id="rId8" imgW="177480" imgH="215640" progId="Equation.3">
                  <p:embed/>
                  <p:pic>
                    <p:nvPicPr>
                      <p:cNvPr id="41986"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7376" y="4797425"/>
                        <a:ext cx="441325" cy="53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7" name="Object 3"/>
          <p:cNvGraphicFramePr>
            <a:graphicFrameLocks noChangeAspect="1"/>
          </p:cNvGraphicFramePr>
          <p:nvPr/>
        </p:nvGraphicFramePr>
        <p:xfrm>
          <a:off x="5084763" y="4235451"/>
          <a:ext cx="315912" cy="441325"/>
        </p:xfrm>
        <a:graphic>
          <a:graphicData uri="http://schemas.openxmlformats.org/presentationml/2006/ole">
            <mc:AlternateContent xmlns:mc="http://schemas.openxmlformats.org/markup-compatibility/2006">
              <mc:Choice xmlns:v="urn:schemas-microsoft-com:vml" Requires="v">
                <p:oleObj spid="_x0000_s2054" name="Equazione" r:id="rId10" imgW="126720" imgH="177480" progId="Equation.3">
                  <p:embed/>
                </p:oleObj>
              </mc:Choice>
              <mc:Fallback>
                <p:oleObj name="Equazione" r:id="rId10" imgW="126720" imgH="177480" progId="Equation.3">
                  <p:embed/>
                  <p:pic>
                    <p:nvPicPr>
                      <p:cNvPr id="41987"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84763" y="4235451"/>
                        <a:ext cx="315912"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8" name="Immagine 47" descr="macchinica.jpg"/>
          <p:cNvPicPr>
            <a:picLocks noChangeAspect="1"/>
          </p:cNvPicPr>
          <p:nvPr/>
        </p:nvPicPr>
        <p:blipFill>
          <a:blip r:embed="rId12" cstate="print"/>
          <a:stretch>
            <a:fillRect/>
          </a:stretch>
        </p:blipFill>
        <p:spPr>
          <a:xfrm>
            <a:off x="7433266" y="2506594"/>
            <a:ext cx="1903095" cy="1354455"/>
          </a:xfrm>
          <a:prstGeom prst="rect">
            <a:avLst/>
          </a:prstGeom>
        </p:spPr>
      </p:pic>
      <p:grpSp>
        <p:nvGrpSpPr>
          <p:cNvPr id="3" name="Gruppo 38"/>
          <p:cNvGrpSpPr/>
          <p:nvPr/>
        </p:nvGrpSpPr>
        <p:grpSpPr>
          <a:xfrm>
            <a:off x="7606084" y="3358156"/>
            <a:ext cx="1479350" cy="450664"/>
            <a:chOff x="4672946" y="3598958"/>
            <a:chExt cx="2465584" cy="751106"/>
          </a:xfrm>
        </p:grpSpPr>
        <p:sp>
          <p:nvSpPr>
            <p:cNvPr id="50" name="Arco 49"/>
            <p:cNvSpPr/>
            <p:nvPr/>
          </p:nvSpPr>
          <p:spPr>
            <a:xfrm rot="10196117">
              <a:off x="4740163" y="3600405"/>
              <a:ext cx="338063" cy="655713"/>
            </a:xfrm>
            <a:prstGeom prst="arc">
              <a:avLst>
                <a:gd name="adj1" fmla="val 16246493"/>
                <a:gd name="adj2" fmla="val 0"/>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51" name="Arco 50"/>
            <p:cNvSpPr/>
            <p:nvPr/>
          </p:nvSpPr>
          <p:spPr>
            <a:xfrm rot="10196117">
              <a:off x="4672946" y="3669856"/>
              <a:ext cx="338063" cy="655713"/>
            </a:xfrm>
            <a:prstGeom prst="arc">
              <a:avLst>
                <a:gd name="adj1" fmla="val 16246493"/>
                <a:gd name="adj2" fmla="val 0"/>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52" name="Arco 51"/>
            <p:cNvSpPr/>
            <p:nvPr/>
          </p:nvSpPr>
          <p:spPr>
            <a:xfrm rot="9121938">
              <a:off x="6115627" y="3598958"/>
              <a:ext cx="338063" cy="655713"/>
            </a:xfrm>
            <a:prstGeom prst="arc">
              <a:avLst>
                <a:gd name="adj1" fmla="val 16246493"/>
                <a:gd name="adj2" fmla="val 0"/>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53" name="Arco 52"/>
            <p:cNvSpPr/>
            <p:nvPr/>
          </p:nvSpPr>
          <p:spPr>
            <a:xfrm rot="9121938">
              <a:off x="6018379" y="3668409"/>
              <a:ext cx="338063" cy="655713"/>
            </a:xfrm>
            <a:prstGeom prst="arc">
              <a:avLst>
                <a:gd name="adj1" fmla="val 16246493"/>
                <a:gd name="adj2" fmla="val 0"/>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grpSp>
          <p:nvGrpSpPr>
            <p:cNvPr id="4" name="Gruppo 29"/>
            <p:cNvGrpSpPr/>
            <p:nvPr/>
          </p:nvGrpSpPr>
          <p:grpSpPr>
            <a:xfrm flipH="1">
              <a:off x="5357786" y="3623453"/>
              <a:ext cx="1780744" cy="726611"/>
              <a:chOff x="929048" y="3037934"/>
              <a:chExt cx="1780744" cy="726611"/>
            </a:xfrm>
            <a:noFill/>
          </p:grpSpPr>
          <p:sp>
            <p:nvSpPr>
              <p:cNvPr id="55" name="Arco 54"/>
              <p:cNvSpPr/>
              <p:nvPr/>
            </p:nvSpPr>
            <p:spPr>
              <a:xfrm rot="10196117">
                <a:off x="996265" y="3039381"/>
                <a:ext cx="338063" cy="655713"/>
              </a:xfrm>
              <a:prstGeom prst="arc">
                <a:avLst>
                  <a:gd name="adj1" fmla="val 16246493"/>
                  <a:gd name="adj2" fmla="val 0"/>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56" name="Arco 55"/>
              <p:cNvSpPr/>
              <p:nvPr/>
            </p:nvSpPr>
            <p:spPr>
              <a:xfrm rot="10196117">
                <a:off x="929048" y="3108832"/>
                <a:ext cx="338063" cy="655713"/>
              </a:xfrm>
              <a:prstGeom prst="arc">
                <a:avLst>
                  <a:gd name="adj1" fmla="val 16246493"/>
                  <a:gd name="adj2" fmla="val 0"/>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57" name="Arco 56"/>
              <p:cNvSpPr/>
              <p:nvPr/>
            </p:nvSpPr>
            <p:spPr>
              <a:xfrm rot="9121938">
                <a:off x="2371729" y="3037934"/>
                <a:ext cx="338063" cy="655713"/>
              </a:xfrm>
              <a:prstGeom prst="arc">
                <a:avLst>
                  <a:gd name="adj1" fmla="val 16246493"/>
                  <a:gd name="adj2" fmla="val 0"/>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58" name="Arco 57"/>
              <p:cNvSpPr/>
              <p:nvPr/>
            </p:nvSpPr>
            <p:spPr>
              <a:xfrm rot="9121938">
                <a:off x="2304512" y="3107385"/>
                <a:ext cx="338063" cy="655713"/>
              </a:xfrm>
              <a:prstGeom prst="arc">
                <a:avLst>
                  <a:gd name="adj1" fmla="val 16246493"/>
                  <a:gd name="adj2" fmla="val 0"/>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grpSp>
      </p:grpSp>
      <p:grpSp>
        <p:nvGrpSpPr>
          <p:cNvPr id="6" name="Gruppo 81"/>
          <p:cNvGrpSpPr/>
          <p:nvPr/>
        </p:nvGrpSpPr>
        <p:grpSpPr>
          <a:xfrm>
            <a:off x="7433266" y="4797152"/>
            <a:ext cx="1771397" cy="1080120"/>
            <a:chOff x="5909265" y="4797152"/>
            <a:chExt cx="1771397" cy="1080120"/>
          </a:xfrm>
        </p:grpSpPr>
        <p:sp>
          <p:nvSpPr>
            <p:cNvPr id="11" name="Rettangolo 10"/>
            <p:cNvSpPr/>
            <p:nvPr/>
          </p:nvSpPr>
          <p:spPr>
            <a:xfrm>
              <a:off x="5909265" y="4797152"/>
              <a:ext cx="1771397" cy="10801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9218" name="Picture 2"/>
            <p:cNvPicPr>
              <a:picLocks noChangeAspect="1" noChangeArrowheads="1"/>
            </p:cNvPicPr>
            <p:nvPr/>
          </p:nvPicPr>
          <p:blipFill>
            <a:blip r:embed="rId13" cstate="print"/>
            <a:srcRect/>
            <a:stretch>
              <a:fillRect/>
            </a:stretch>
          </p:blipFill>
          <p:spPr bwMode="auto">
            <a:xfrm>
              <a:off x="6773361" y="4883562"/>
              <a:ext cx="776816" cy="820891"/>
            </a:xfrm>
            <a:prstGeom prst="rect">
              <a:avLst/>
            </a:prstGeom>
            <a:noFill/>
            <a:ln w="9525">
              <a:noFill/>
              <a:miter lim="800000"/>
              <a:headEnd/>
              <a:tailEnd/>
            </a:ln>
          </p:spPr>
        </p:pic>
        <p:pic>
          <p:nvPicPr>
            <p:cNvPr id="5" name="Picture 2"/>
            <p:cNvPicPr>
              <a:picLocks noChangeAspect="1" noChangeArrowheads="1"/>
            </p:cNvPicPr>
            <p:nvPr/>
          </p:nvPicPr>
          <p:blipFill>
            <a:blip r:embed="rId13" cstate="print"/>
            <a:srcRect/>
            <a:stretch>
              <a:fillRect/>
            </a:stretch>
          </p:blipFill>
          <p:spPr bwMode="auto">
            <a:xfrm flipH="1">
              <a:off x="5995675" y="4883562"/>
              <a:ext cx="776816" cy="820891"/>
            </a:xfrm>
            <a:prstGeom prst="rect">
              <a:avLst/>
            </a:prstGeom>
            <a:noFill/>
            <a:ln w="9525">
              <a:noFill/>
              <a:miter lim="800000"/>
              <a:headEnd/>
              <a:tailEnd/>
            </a:ln>
          </p:spPr>
        </p:pic>
      </p:grpSp>
      <p:grpSp>
        <p:nvGrpSpPr>
          <p:cNvPr id="7" name="Gruppo 42"/>
          <p:cNvGrpSpPr>
            <a:grpSpLocks noChangeAspect="1"/>
          </p:cNvGrpSpPr>
          <p:nvPr/>
        </p:nvGrpSpPr>
        <p:grpSpPr>
          <a:xfrm>
            <a:off x="7552493" y="5340199"/>
            <a:ext cx="1479351" cy="450664"/>
            <a:chOff x="4482680" y="5558214"/>
            <a:chExt cx="2465584" cy="751106"/>
          </a:xfrm>
        </p:grpSpPr>
        <p:sp>
          <p:nvSpPr>
            <p:cNvPr id="8" name="Arco 7"/>
            <p:cNvSpPr/>
            <p:nvPr/>
          </p:nvSpPr>
          <p:spPr>
            <a:xfrm rot="10196117">
              <a:off x="4549897" y="5559661"/>
              <a:ext cx="338063" cy="655713"/>
            </a:xfrm>
            <a:prstGeom prst="arc">
              <a:avLst>
                <a:gd name="adj1" fmla="val 16246493"/>
                <a:gd name="adj2" fmla="val 0"/>
              </a:avLst>
            </a:prstGeom>
            <a:ln w="254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0" name="Arco 9"/>
            <p:cNvSpPr/>
            <p:nvPr/>
          </p:nvSpPr>
          <p:spPr>
            <a:xfrm rot="10196117">
              <a:off x="4482680" y="5629112"/>
              <a:ext cx="338063" cy="655713"/>
            </a:xfrm>
            <a:prstGeom prst="arc">
              <a:avLst>
                <a:gd name="adj1" fmla="val 16246493"/>
                <a:gd name="adj2" fmla="val 0"/>
              </a:avLst>
            </a:prstGeom>
            <a:ln w="254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2" name="Arco 11"/>
            <p:cNvSpPr/>
            <p:nvPr/>
          </p:nvSpPr>
          <p:spPr>
            <a:xfrm rot="9121938">
              <a:off x="5925361" y="5558214"/>
              <a:ext cx="338063" cy="655713"/>
            </a:xfrm>
            <a:prstGeom prst="arc">
              <a:avLst>
                <a:gd name="adj1" fmla="val 16246493"/>
                <a:gd name="adj2" fmla="val 0"/>
              </a:avLst>
            </a:prstGeom>
            <a:ln w="254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3" name="Arco 12"/>
            <p:cNvSpPr/>
            <p:nvPr/>
          </p:nvSpPr>
          <p:spPr>
            <a:xfrm rot="9121938">
              <a:off x="5858144" y="5627665"/>
              <a:ext cx="338063" cy="655713"/>
            </a:xfrm>
            <a:prstGeom prst="arc">
              <a:avLst>
                <a:gd name="adj1" fmla="val 16246493"/>
                <a:gd name="adj2" fmla="val 0"/>
              </a:avLst>
            </a:prstGeom>
            <a:ln w="254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grpSp>
          <p:nvGrpSpPr>
            <p:cNvPr id="9" name="Gruppo 17"/>
            <p:cNvGrpSpPr/>
            <p:nvPr/>
          </p:nvGrpSpPr>
          <p:grpSpPr>
            <a:xfrm flipH="1">
              <a:off x="5167520" y="5582709"/>
              <a:ext cx="1780744" cy="726611"/>
              <a:chOff x="929048" y="3037934"/>
              <a:chExt cx="1780744" cy="726611"/>
            </a:xfrm>
          </p:grpSpPr>
          <p:sp>
            <p:nvSpPr>
              <p:cNvPr id="14" name="Arco 13"/>
              <p:cNvSpPr/>
              <p:nvPr/>
            </p:nvSpPr>
            <p:spPr>
              <a:xfrm rot="10196117">
                <a:off x="996265" y="3039381"/>
                <a:ext cx="338063" cy="655713"/>
              </a:xfrm>
              <a:prstGeom prst="arc">
                <a:avLst>
                  <a:gd name="adj1" fmla="val 16246493"/>
                  <a:gd name="adj2" fmla="val 0"/>
                </a:avLst>
              </a:prstGeom>
              <a:ln w="254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5" name="Arco 14"/>
              <p:cNvSpPr/>
              <p:nvPr/>
            </p:nvSpPr>
            <p:spPr>
              <a:xfrm rot="10196117">
                <a:off x="929048" y="3108832"/>
                <a:ext cx="338063" cy="655713"/>
              </a:xfrm>
              <a:prstGeom prst="arc">
                <a:avLst>
                  <a:gd name="adj1" fmla="val 16246493"/>
                  <a:gd name="adj2" fmla="val 0"/>
                </a:avLst>
              </a:prstGeom>
              <a:ln w="254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6" name="Arco 15"/>
              <p:cNvSpPr/>
              <p:nvPr/>
            </p:nvSpPr>
            <p:spPr>
              <a:xfrm rot="9121938">
                <a:off x="2371729" y="3037934"/>
                <a:ext cx="338063" cy="655713"/>
              </a:xfrm>
              <a:prstGeom prst="arc">
                <a:avLst>
                  <a:gd name="adj1" fmla="val 16246493"/>
                  <a:gd name="adj2" fmla="val 0"/>
                </a:avLst>
              </a:prstGeom>
              <a:ln w="254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7" name="Arco 16"/>
              <p:cNvSpPr/>
              <p:nvPr/>
            </p:nvSpPr>
            <p:spPr>
              <a:xfrm rot="9121938">
                <a:off x="2304512" y="3107385"/>
                <a:ext cx="338063" cy="655713"/>
              </a:xfrm>
              <a:prstGeom prst="arc">
                <a:avLst>
                  <a:gd name="adj1" fmla="val 16246493"/>
                  <a:gd name="adj2" fmla="val 0"/>
                </a:avLst>
              </a:prstGeom>
              <a:ln w="254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grpSp>
      </p:grpSp>
      <p:sp>
        <p:nvSpPr>
          <p:cNvPr id="2" name="Titolo 1"/>
          <p:cNvSpPr>
            <a:spLocks noGrp="1"/>
          </p:cNvSpPr>
          <p:nvPr>
            <p:ph type="title"/>
          </p:nvPr>
        </p:nvSpPr>
        <p:spPr/>
        <p:txBody>
          <a:bodyPr/>
          <a:lstStyle/>
          <a:p>
            <a:r>
              <a:rPr lang="it-IT" dirty="0" err="1"/>
              <a:t>Compositional</a:t>
            </a:r>
            <a:r>
              <a:rPr lang="it-IT" dirty="0"/>
              <a:t> </a:t>
            </a:r>
            <a:br>
              <a:rPr lang="it-IT" dirty="0"/>
            </a:br>
            <a:r>
              <a:rPr lang="it-IT" b="1" i="1" dirty="0" err="1"/>
              <a:t>Distributional</a:t>
            </a:r>
            <a:r>
              <a:rPr lang="it-IT" b="1" i="1" dirty="0"/>
              <a:t> </a:t>
            </a:r>
            <a:r>
              <a:rPr lang="it-IT" b="1" i="1" dirty="0" err="1"/>
              <a:t>Semantics</a:t>
            </a:r>
            <a:r>
              <a:rPr lang="it-IT" b="1" i="1" dirty="0"/>
              <a:t> </a:t>
            </a:r>
            <a:r>
              <a:rPr lang="it-IT" b="1" i="1" dirty="0" err="1"/>
              <a:t>Models</a:t>
            </a:r>
            <a:r>
              <a:rPr lang="it-IT" b="1" i="1" dirty="0"/>
              <a:t> (</a:t>
            </a:r>
            <a:r>
              <a:rPr lang="it-IT" b="1" i="1" dirty="0" err="1"/>
              <a:t>CDSMs</a:t>
            </a:r>
            <a:r>
              <a:rPr lang="it-IT" b="1" i="1" dirty="0"/>
              <a:t>)</a:t>
            </a:r>
          </a:p>
        </p:txBody>
      </p:sp>
      <p:pic>
        <p:nvPicPr>
          <p:cNvPr id="41" name="Immagine 40" descr="macchinica.jpg"/>
          <p:cNvPicPr>
            <a:picLocks noChangeAspect="1"/>
          </p:cNvPicPr>
          <p:nvPr/>
        </p:nvPicPr>
        <p:blipFill>
          <a:blip r:embed="rId12" cstate="print"/>
          <a:stretch>
            <a:fillRect/>
          </a:stretch>
        </p:blipFill>
        <p:spPr>
          <a:xfrm>
            <a:off x="2423593" y="2636913"/>
            <a:ext cx="1903095" cy="1354455"/>
          </a:xfrm>
          <a:prstGeom prst="rect">
            <a:avLst/>
          </a:prstGeom>
        </p:spPr>
      </p:pic>
      <p:grpSp>
        <p:nvGrpSpPr>
          <p:cNvPr id="59" name="Gruppo 58"/>
          <p:cNvGrpSpPr/>
          <p:nvPr/>
        </p:nvGrpSpPr>
        <p:grpSpPr>
          <a:xfrm>
            <a:off x="4367808" y="4077072"/>
            <a:ext cx="1656184" cy="648072"/>
            <a:chOff x="2843808" y="4077072"/>
            <a:chExt cx="1656184" cy="648072"/>
          </a:xfrm>
        </p:grpSpPr>
        <p:sp>
          <p:nvSpPr>
            <p:cNvPr id="54" name="Rettangolo 53"/>
            <p:cNvSpPr/>
            <p:nvPr/>
          </p:nvSpPr>
          <p:spPr>
            <a:xfrm>
              <a:off x="2843808" y="4221088"/>
              <a:ext cx="1656184"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8" name="Gruppo 38"/>
            <p:cNvGrpSpPr/>
            <p:nvPr/>
          </p:nvGrpSpPr>
          <p:grpSpPr>
            <a:xfrm>
              <a:off x="2915816" y="4077072"/>
              <a:ext cx="1479350" cy="450664"/>
              <a:chOff x="4672946" y="3598958"/>
              <a:chExt cx="2465584" cy="751106"/>
            </a:xfrm>
          </p:grpSpPr>
          <p:sp>
            <p:nvSpPr>
              <p:cNvPr id="26" name="Arco 25"/>
              <p:cNvSpPr/>
              <p:nvPr/>
            </p:nvSpPr>
            <p:spPr>
              <a:xfrm rot="10196117">
                <a:off x="4740163" y="3600405"/>
                <a:ext cx="338063" cy="655713"/>
              </a:xfrm>
              <a:prstGeom prst="arc">
                <a:avLst>
                  <a:gd name="adj1" fmla="val 16246493"/>
                  <a:gd name="adj2" fmla="val 0"/>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27" name="Arco 26"/>
              <p:cNvSpPr/>
              <p:nvPr/>
            </p:nvSpPr>
            <p:spPr>
              <a:xfrm rot="10196117">
                <a:off x="4672946" y="3669856"/>
                <a:ext cx="338063" cy="655713"/>
              </a:xfrm>
              <a:prstGeom prst="arc">
                <a:avLst>
                  <a:gd name="adj1" fmla="val 16246493"/>
                  <a:gd name="adj2" fmla="val 0"/>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28" name="Arco 27"/>
              <p:cNvSpPr/>
              <p:nvPr/>
            </p:nvSpPr>
            <p:spPr>
              <a:xfrm rot="9121938">
                <a:off x="6115627" y="3598958"/>
                <a:ext cx="338063" cy="655713"/>
              </a:xfrm>
              <a:prstGeom prst="arc">
                <a:avLst>
                  <a:gd name="adj1" fmla="val 16246493"/>
                  <a:gd name="adj2" fmla="val 0"/>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29" name="Arco 28"/>
              <p:cNvSpPr/>
              <p:nvPr/>
            </p:nvSpPr>
            <p:spPr>
              <a:xfrm rot="9121938">
                <a:off x="6018379" y="3668409"/>
                <a:ext cx="338063" cy="655713"/>
              </a:xfrm>
              <a:prstGeom prst="arc">
                <a:avLst>
                  <a:gd name="adj1" fmla="val 16246493"/>
                  <a:gd name="adj2" fmla="val 0"/>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grpSp>
            <p:nvGrpSpPr>
              <p:cNvPr id="19" name="Gruppo 29"/>
              <p:cNvGrpSpPr/>
              <p:nvPr/>
            </p:nvGrpSpPr>
            <p:grpSpPr>
              <a:xfrm flipH="1">
                <a:off x="5357786" y="3623453"/>
                <a:ext cx="1780744" cy="726611"/>
                <a:chOff x="929048" y="3037934"/>
                <a:chExt cx="1780744" cy="726611"/>
              </a:xfrm>
              <a:noFill/>
            </p:grpSpPr>
            <p:sp>
              <p:nvSpPr>
                <p:cNvPr id="31" name="Arco 30"/>
                <p:cNvSpPr/>
                <p:nvPr/>
              </p:nvSpPr>
              <p:spPr>
                <a:xfrm rot="10196117">
                  <a:off x="996265" y="3039381"/>
                  <a:ext cx="338063" cy="655713"/>
                </a:xfrm>
                <a:prstGeom prst="arc">
                  <a:avLst>
                    <a:gd name="adj1" fmla="val 16246493"/>
                    <a:gd name="adj2" fmla="val 0"/>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32" name="Arco 31"/>
                <p:cNvSpPr/>
                <p:nvPr/>
              </p:nvSpPr>
              <p:spPr>
                <a:xfrm rot="10196117">
                  <a:off x="929048" y="3108832"/>
                  <a:ext cx="338063" cy="655713"/>
                </a:xfrm>
                <a:prstGeom prst="arc">
                  <a:avLst>
                    <a:gd name="adj1" fmla="val 16246493"/>
                    <a:gd name="adj2" fmla="val 0"/>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33" name="Arco 32"/>
                <p:cNvSpPr/>
                <p:nvPr/>
              </p:nvSpPr>
              <p:spPr>
                <a:xfrm rot="9121938">
                  <a:off x="2371729" y="3037934"/>
                  <a:ext cx="338063" cy="655713"/>
                </a:xfrm>
                <a:prstGeom prst="arc">
                  <a:avLst>
                    <a:gd name="adj1" fmla="val 16246493"/>
                    <a:gd name="adj2" fmla="val 0"/>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34" name="Arco 33"/>
                <p:cNvSpPr/>
                <p:nvPr/>
              </p:nvSpPr>
              <p:spPr>
                <a:xfrm rot="9121938">
                  <a:off x="2304512" y="3107385"/>
                  <a:ext cx="338063" cy="655713"/>
                </a:xfrm>
                <a:prstGeom prst="arc">
                  <a:avLst>
                    <a:gd name="adj1" fmla="val 16246493"/>
                    <a:gd name="adj2" fmla="val 0"/>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grpSp>
        </p:grpSp>
      </p:grpSp>
      <p:grpSp>
        <p:nvGrpSpPr>
          <p:cNvPr id="20" name="Gruppo 72"/>
          <p:cNvGrpSpPr/>
          <p:nvPr/>
        </p:nvGrpSpPr>
        <p:grpSpPr>
          <a:xfrm>
            <a:off x="2495601" y="4221088"/>
            <a:ext cx="1771397" cy="1080120"/>
            <a:chOff x="395536" y="4725144"/>
            <a:chExt cx="1771397" cy="1080120"/>
          </a:xfrm>
        </p:grpSpPr>
        <p:sp>
          <p:nvSpPr>
            <p:cNvPr id="60" name="Rettangolo 59"/>
            <p:cNvSpPr/>
            <p:nvPr/>
          </p:nvSpPr>
          <p:spPr>
            <a:xfrm>
              <a:off x="395536" y="4725144"/>
              <a:ext cx="1771397" cy="10801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1" name="Picture 2"/>
            <p:cNvPicPr>
              <a:picLocks noChangeAspect="1" noChangeArrowheads="1"/>
            </p:cNvPicPr>
            <p:nvPr/>
          </p:nvPicPr>
          <p:blipFill>
            <a:blip r:embed="rId13" cstate="print"/>
            <a:srcRect/>
            <a:stretch>
              <a:fillRect/>
            </a:stretch>
          </p:blipFill>
          <p:spPr bwMode="auto">
            <a:xfrm>
              <a:off x="1259632" y="4797152"/>
              <a:ext cx="776816" cy="820891"/>
            </a:xfrm>
            <a:prstGeom prst="rect">
              <a:avLst/>
            </a:prstGeom>
            <a:noFill/>
            <a:ln w="9525">
              <a:noFill/>
              <a:miter lim="800000"/>
              <a:headEnd/>
              <a:tailEnd/>
            </a:ln>
          </p:spPr>
        </p:pic>
        <p:pic>
          <p:nvPicPr>
            <p:cNvPr id="62" name="Picture 2"/>
            <p:cNvPicPr>
              <a:picLocks noChangeAspect="1" noChangeArrowheads="1"/>
            </p:cNvPicPr>
            <p:nvPr/>
          </p:nvPicPr>
          <p:blipFill>
            <a:blip r:embed="rId13" cstate="print"/>
            <a:srcRect/>
            <a:stretch>
              <a:fillRect/>
            </a:stretch>
          </p:blipFill>
          <p:spPr bwMode="auto">
            <a:xfrm flipH="1">
              <a:off x="481946" y="4797152"/>
              <a:ext cx="776816" cy="820891"/>
            </a:xfrm>
            <a:prstGeom prst="rect">
              <a:avLst/>
            </a:prstGeom>
            <a:noFill/>
            <a:ln w="9525">
              <a:noFill/>
              <a:miter lim="800000"/>
              <a:headEnd/>
              <a:tailEnd/>
            </a:ln>
          </p:spPr>
        </p:pic>
      </p:grpSp>
      <p:sp>
        <p:nvSpPr>
          <p:cNvPr id="74" name="CasellaDiTesto 73"/>
          <p:cNvSpPr txBox="1"/>
          <p:nvPr/>
        </p:nvSpPr>
        <p:spPr>
          <a:xfrm>
            <a:off x="2927649" y="5445225"/>
            <a:ext cx="902811" cy="461665"/>
          </a:xfrm>
          <a:prstGeom prst="rect">
            <a:avLst/>
          </a:prstGeom>
          <a:noFill/>
        </p:spPr>
        <p:txBody>
          <a:bodyPr wrap="none" rtlCol="0">
            <a:spAutoFit/>
          </a:bodyPr>
          <a:lstStyle/>
          <a:p>
            <a:r>
              <a:rPr lang="it-IT" dirty="0" err="1"/>
              <a:t>hands</a:t>
            </a:r>
            <a:endParaRPr lang="it-IT" dirty="0"/>
          </a:p>
        </p:txBody>
      </p:sp>
      <p:sp>
        <p:nvSpPr>
          <p:cNvPr id="75" name="CasellaDiTesto 74"/>
          <p:cNvSpPr txBox="1"/>
          <p:nvPr/>
        </p:nvSpPr>
        <p:spPr>
          <a:xfrm>
            <a:off x="3104438" y="2276873"/>
            <a:ext cx="559769" cy="461665"/>
          </a:xfrm>
          <a:prstGeom prst="rect">
            <a:avLst/>
          </a:prstGeom>
          <a:noFill/>
        </p:spPr>
        <p:txBody>
          <a:bodyPr wrap="none" rtlCol="0">
            <a:spAutoFit/>
          </a:bodyPr>
          <a:lstStyle/>
          <a:p>
            <a:r>
              <a:rPr lang="it-IT" dirty="0" err="1"/>
              <a:t>car</a:t>
            </a:r>
            <a:endParaRPr lang="it-IT" dirty="0"/>
          </a:p>
        </p:txBody>
      </p:sp>
      <p:sp>
        <p:nvSpPr>
          <p:cNvPr id="76" name="CasellaDiTesto 75"/>
          <p:cNvSpPr txBox="1"/>
          <p:nvPr/>
        </p:nvSpPr>
        <p:spPr>
          <a:xfrm>
            <a:off x="4623022" y="3861049"/>
            <a:ext cx="1124026" cy="461665"/>
          </a:xfrm>
          <a:prstGeom prst="rect">
            <a:avLst/>
          </a:prstGeom>
          <a:noFill/>
        </p:spPr>
        <p:txBody>
          <a:bodyPr wrap="none" rtlCol="0">
            <a:spAutoFit/>
          </a:bodyPr>
          <a:lstStyle/>
          <a:p>
            <a:r>
              <a:rPr lang="it-IT" dirty="0" err="1"/>
              <a:t>moving</a:t>
            </a:r>
            <a:endParaRPr lang="it-IT" dirty="0"/>
          </a:p>
        </p:txBody>
      </p:sp>
      <p:sp>
        <p:nvSpPr>
          <p:cNvPr id="77" name="CasellaDiTesto 76"/>
          <p:cNvSpPr txBox="1"/>
          <p:nvPr/>
        </p:nvSpPr>
        <p:spPr>
          <a:xfrm>
            <a:off x="7551829" y="4355813"/>
            <a:ext cx="1919115" cy="461665"/>
          </a:xfrm>
          <a:prstGeom prst="rect">
            <a:avLst/>
          </a:prstGeom>
          <a:noFill/>
        </p:spPr>
        <p:txBody>
          <a:bodyPr wrap="none" rtlCol="0">
            <a:spAutoFit/>
          </a:bodyPr>
          <a:lstStyle/>
          <a:p>
            <a:r>
              <a:rPr lang="it-IT" dirty="0" err="1"/>
              <a:t>moving</a:t>
            </a:r>
            <a:r>
              <a:rPr lang="it-IT" dirty="0"/>
              <a:t> </a:t>
            </a:r>
            <a:r>
              <a:rPr lang="it-IT" dirty="0" err="1"/>
              <a:t>hands</a:t>
            </a:r>
            <a:endParaRPr lang="it-IT" dirty="0"/>
          </a:p>
        </p:txBody>
      </p:sp>
      <p:sp>
        <p:nvSpPr>
          <p:cNvPr id="78" name="CasellaDiTesto 77"/>
          <p:cNvSpPr txBox="1"/>
          <p:nvPr/>
        </p:nvSpPr>
        <p:spPr>
          <a:xfrm>
            <a:off x="7793305" y="2132857"/>
            <a:ext cx="1576072" cy="461665"/>
          </a:xfrm>
          <a:prstGeom prst="rect">
            <a:avLst/>
          </a:prstGeom>
          <a:noFill/>
        </p:spPr>
        <p:txBody>
          <a:bodyPr wrap="none" rtlCol="0">
            <a:spAutoFit/>
          </a:bodyPr>
          <a:lstStyle/>
          <a:p>
            <a:r>
              <a:rPr lang="it-IT" dirty="0" err="1"/>
              <a:t>moving</a:t>
            </a:r>
            <a:r>
              <a:rPr lang="it-IT" dirty="0"/>
              <a:t> </a:t>
            </a:r>
            <a:r>
              <a:rPr lang="it-IT" dirty="0" err="1"/>
              <a:t>car</a:t>
            </a:r>
            <a:endParaRPr lang="it-IT" dirty="0"/>
          </a:p>
        </p:txBody>
      </p:sp>
      <p:sp>
        <p:nvSpPr>
          <p:cNvPr id="79" name="Ovale 78"/>
          <p:cNvSpPr/>
          <p:nvPr/>
        </p:nvSpPr>
        <p:spPr>
          <a:xfrm>
            <a:off x="1847528" y="2060848"/>
            <a:ext cx="4392488" cy="4176464"/>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0" name="CasellaDiTesto 79"/>
          <p:cNvSpPr txBox="1"/>
          <p:nvPr/>
        </p:nvSpPr>
        <p:spPr>
          <a:xfrm>
            <a:off x="1847528" y="1556792"/>
            <a:ext cx="3703514" cy="400110"/>
          </a:xfrm>
          <a:prstGeom prst="rect">
            <a:avLst/>
          </a:prstGeom>
          <a:noFill/>
        </p:spPr>
        <p:txBody>
          <a:bodyPr wrap="none" rtlCol="0">
            <a:spAutoFit/>
          </a:bodyPr>
          <a:lstStyle/>
          <a:p>
            <a:r>
              <a:rPr lang="it-IT" sz="2000" dirty="0"/>
              <a:t>A </a:t>
            </a:r>
            <a:r>
              <a:rPr lang="it-IT" sz="2000" i="1" dirty="0"/>
              <a:t>“</a:t>
            </a:r>
            <a:r>
              <a:rPr lang="it-IT" sz="2000" i="1" dirty="0" err="1"/>
              <a:t>distributional</a:t>
            </a:r>
            <a:r>
              <a:rPr lang="it-IT" sz="2000" i="1" dirty="0"/>
              <a:t>”</a:t>
            </a:r>
            <a:r>
              <a:rPr lang="it-IT" sz="2000" dirty="0"/>
              <a:t> </a:t>
            </a:r>
            <a:r>
              <a:rPr lang="it-IT" sz="2000" dirty="0" err="1"/>
              <a:t>semantic</a:t>
            </a:r>
            <a:r>
              <a:rPr lang="it-IT" sz="2000" dirty="0"/>
              <a:t> </a:t>
            </a:r>
            <a:r>
              <a:rPr lang="it-IT" sz="2000" dirty="0" err="1"/>
              <a:t>space</a:t>
            </a:r>
            <a:endParaRPr lang="it-IT" sz="2000" dirty="0"/>
          </a:p>
        </p:txBody>
      </p:sp>
      <p:sp>
        <p:nvSpPr>
          <p:cNvPr id="81" name="CasellaDiTesto 80"/>
          <p:cNvSpPr txBox="1"/>
          <p:nvPr/>
        </p:nvSpPr>
        <p:spPr>
          <a:xfrm>
            <a:off x="6672064" y="1556792"/>
            <a:ext cx="3966150" cy="400110"/>
          </a:xfrm>
          <a:prstGeom prst="rect">
            <a:avLst/>
          </a:prstGeom>
          <a:noFill/>
        </p:spPr>
        <p:txBody>
          <a:bodyPr wrap="none" rtlCol="0">
            <a:spAutoFit/>
          </a:bodyPr>
          <a:lstStyle/>
          <a:p>
            <a:r>
              <a:rPr lang="it-IT" sz="2000" dirty="0" err="1"/>
              <a:t>Composing</a:t>
            </a:r>
            <a:r>
              <a:rPr lang="it-IT" sz="2000" dirty="0"/>
              <a:t> “</a:t>
            </a:r>
            <a:r>
              <a:rPr lang="it-IT" sz="2000" dirty="0" err="1"/>
              <a:t>distributional</a:t>
            </a:r>
            <a:r>
              <a:rPr lang="it-IT" sz="2000" dirty="0"/>
              <a:t>” </a:t>
            </a:r>
            <a:r>
              <a:rPr lang="it-IT" sz="2000" dirty="0" err="1"/>
              <a:t>meaning</a:t>
            </a:r>
            <a:endParaRPr lang="it-IT" sz="2000" dirty="0"/>
          </a:p>
        </p:txBody>
      </p:sp>
    </p:spTree>
    <p:extLst>
      <p:ext uri="{BB962C8B-B14F-4D97-AF65-F5344CB8AC3E}">
        <p14:creationId xmlns:p14="http://schemas.microsoft.com/office/powerpoint/2010/main" val="344865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20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2000"/>
                                        <p:tgtEl>
                                          <p:spTgt spid="41"/>
                                        </p:tgtEl>
                                      </p:cBhvr>
                                    </p:animEffect>
                                  </p:childTnLst>
                                </p:cTn>
                              </p:par>
                              <p:par>
                                <p:cTn id="13" presetID="10"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20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20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20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2000"/>
                                        <p:tgtEl>
                                          <p:spTgt spid="6"/>
                                        </p:tgtEl>
                                      </p:cBhvr>
                                    </p:animEffect>
                                  </p:childTnLst>
                                </p:cTn>
                              </p:par>
                            </p:childTnLst>
                          </p:cTn>
                        </p:par>
                        <p:par>
                          <p:cTn id="31" fill="hold">
                            <p:stCondLst>
                              <p:cond delay="2000"/>
                            </p:stCondLst>
                            <p:childTnLst>
                              <p:par>
                                <p:cTn id="32" presetID="10" presetClass="entr" presetSubtype="0"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ttangolo 67"/>
          <p:cNvSpPr/>
          <p:nvPr/>
        </p:nvSpPr>
        <p:spPr>
          <a:xfrm>
            <a:off x="2207568" y="4509120"/>
            <a:ext cx="8064896" cy="57606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67" name="Rettangolo 66"/>
          <p:cNvSpPr/>
          <p:nvPr/>
        </p:nvSpPr>
        <p:spPr>
          <a:xfrm>
            <a:off x="2207568" y="5085184"/>
            <a:ext cx="8064896" cy="16561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p:cNvSpPr>
            <a:spLocks noGrp="1"/>
          </p:cNvSpPr>
          <p:nvPr>
            <p:ph type="title"/>
          </p:nvPr>
        </p:nvSpPr>
        <p:spPr/>
        <p:txBody>
          <a:bodyPr/>
          <a:lstStyle/>
          <a:p>
            <a:r>
              <a:rPr lang="it-IT" dirty="0" err="1"/>
              <a:t>Compositional</a:t>
            </a:r>
            <a:r>
              <a:rPr lang="it-IT" dirty="0"/>
              <a:t> </a:t>
            </a:r>
            <a:br>
              <a:rPr lang="it-IT" dirty="0"/>
            </a:br>
            <a:r>
              <a:rPr lang="it-IT" b="1" i="1" dirty="0" err="1"/>
              <a:t>Distributional</a:t>
            </a:r>
            <a:r>
              <a:rPr lang="it-IT" b="1" i="1" dirty="0"/>
              <a:t> </a:t>
            </a:r>
            <a:r>
              <a:rPr lang="it-IT" b="1" i="1" dirty="0" err="1"/>
              <a:t>Semantics</a:t>
            </a:r>
            <a:r>
              <a:rPr lang="it-IT" b="1" i="1" dirty="0"/>
              <a:t> </a:t>
            </a:r>
            <a:r>
              <a:rPr lang="it-IT" b="1" i="1" dirty="0" err="1"/>
              <a:t>Models</a:t>
            </a:r>
            <a:r>
              <a:rPr lang="it-IT" b="1" i="1" dirty="0"/>
              <a:t> (</a:t>
            </a:r>
            <a:r>
              <a:rPr lang="it-IT" b="1" i="1" dirty="0" err="1"/>
              <a:t>CDSMs</a:t>
            </a:r>
            <a:r>
              <a:rPr lang="it-IT" b="1" i="1" dirty="0"/>
              <a:t>)</a:t>
            </a:r>
          </a:p>
        </p:txBody>
      </p:sp>
      <p:sp>
        <p:nvSpPr>
          <p:cNvPr id="3" name="Segnaposto contenuto 2"/>
          <p:cNvSpPr>
            <a:spLocks noGrp="1"/>
          </p:cNvSpPr>
          <p:nvPr>
            <p:ph idx="1"/>
          </p:nvPr>
        </p:nvSpPr>
        <p:spPr/>
        <p:txBody>
          <a:bodyPr>
            <a:normAutofit fontScale="92500" lnSpcReduction="10000"/>
          </a:bodyPr>
          <a:lstStyle/>
          <a:p>
            <a:pPr marL="0" indent="0">
              <a:buNone/>
            </a:pPr>
            <a:r>
              <a:rPr lang="it-IT" dirty="0" err="1"/>
              <a:t>Mitchell&amp;Lapata</a:t>
            </a:r>
            <a:r>
              <a:rPr lang="it-IT" dirty="0"/>
              <a:t> (2008) set a general model for </a:t>
            </a:r>
            <a:r>
              <a:rPr lang="it-IT" dirty="0" err="1"/>
              <a:t>bigrams</a:t>
            </a:r>
            <a:endParaRPr lang="it-IT" dirty="0"/>
          </a:p>
          <a:p>
            <a:pPr>
              <a:buNone/>
            </a:pPr>
            <a:endParaRPr lang="it-IT" dirty="0"/>
          </a:p>
          <a:p>
            <a:pPr>
              <a:buNone/>
            </a:pPr>
            <a:r>
              <a:rPr lang="it-IT" dirty="0"/>
              <a:t>	</a:t>
            </a:r>
          </a:p>
          <a:p>
            <a:pPr>
              <a:buNone/>
            </a:pPr>
            <a:r>
              <a:rPr lang="it-IT" dirty="0" err="1"/>
              <a:t>that</a:t>
            </a:r>
            <a:r>
              <a:rPr lang="it-IT" dirty="0"/>
              <a:t> </a:t>
            </a:r>
            <a:r>
              <a:rPr lang="it-IT" dirty="0" err="1"/>
              <a:t>assigns</a:t>
            </a:r>
            <a:r>
              <a:rPr lang="it-IT" dirty="0"/>
              <a:t> a </a:t>
            </a:r>
            <a:r>
              <a:rPr lang="it-IT" dirty="0" err="1"/>
              <a:t>distributional</a:t>
            </a:r>
            <a:r>
              <a:rPr lang="it-IT" dirty="0"/>
              <a:t> </a:t>
            </a:r>
            <a:r>
              <a:rPr lang="it-IT" dirty="0" err="1"/>
              <a:t>meaning</a:t>
            </a:r>
            <a:r>
              <a:rPr lang="it-IT" dirty="0"/>
              <a:t>      to a </a:t>
            </a:r>
            <a:r>
              <a:rPr lang="it-IT" dirty="0" err="1"/>
              <a:t>sequence</a:t>
            </a:r>
            <a:r>
              <a:rPr lang="it-IT" dirty="0"/>
              <a:t> of </a:t>
            </a:r>
            <a:r>
              <a:rPr lang="it-IT" dirty="0" err="1"/>
              <a:t>two</a:t>
            </a:r>
            <a:r>
              <a:rPr lang="it-IT" dirty="0"/>
              <a:t> </a:t>
            </a:r>
            <a:r>
              <a:rPr lang="it-IT" dirty="0" err="1"/>
              <a:t>words</a:t>
            </a:r>
            <a:r>
              <a:rPr lang="it-IT" dirty="0"/>
              <a:t> </a:t>
            </a:r>
            <a:r>
              <a:rPr lang="it-IT" b="1" dirty="0"/>
              <a:t>“x y”</a:t>
            </a:r>
            <a:r>
              <a:rPr lang="it-IT" dirty="0"/>
              <a:t>:</a:t>
            </a:r>
          </a:p>
          <a:p>
            <a:pPr lvl="1"/>
            <a:r>
              <a:rPr lang="it-IT" sz="2800" i="1" dirty="0"/>
              <a:t>R</a:t>
            </a:r>
            <a:r>
              <a:rPr lang="it-IT" sz="2800" dirty="0"/>
              <a:t> </a:t>
            </a:r>
            <a:r>
              <a:rPr lang="it-IT" sz="2800" dirty="0" err="1"/>
              <a:t>is</a:t>
            </a:r>
            <a:r>
              <a:rPr lang="it-IT" sz="2800" dirty="0"/>
              <a:t> the relation </a:t>
            </a:r>
            <a:r>
              <a:rPr lang="it-IT" sz="2800" dirty="0" err="1"/>
              <a:t>between</a:t>
            </a:r>
            <a:r>
              <a:rPr lang="it-IT" sz="2800" dirty="0"/>
              <a:t> </a:t>
            </a:r>
            <a:r>
              <a:rPr lang="it-IT" sz="2800" b="1" dirty="0"/>
              <a:t>x</a:t>
            </a:r>
            <a:r>
              <a:rPr lang="it-IT" sz="2800" dirty="0"/>
              <a:t> and </a:t>
            </a:r>
            <a:r>
              <a:rPr lang="it-IT" sz="2800" b="1" dirty="0"/>
              <a:t>y</a:t>
            </a:r>
          </a:p>
          <a:p>
            <a:pPr lvl="1"/>
            <a:r>
              <a:rPr lang="it-IT" sz="2800" i="1" dirty="0"/>
              <a:t>K</a:t>
            </a:r>
            <a:r>
              <a:rPr lang="it-IT" sz="2800" dirty="0"/>
              <a:t> </a:t>
            </a:r>
            <a:r>
              <a:rPr lang="it-IT" sz="2800" dirty="0" err="1"/>
              <a:t>is</a:t>
            </a:r>
            <a:r>
              <a:rPr lang="it-IT" sz="2800" dirty="0"/>
              <a:t> </a:t>
            </a:r>
            <a:r>
              <a:rPr lang="it-IT" sz="2800" dirty="0" err="1"/>
              <a:t>an</a:t>
            </a:r>
            <a:r>
              <a:rPr lang="it-IT" sz="2800" dirty="0"/>
              <a:t> </a:t>
            </a:r>
            <a:r>
              <a:rPr lang="it-IT" sz="2800" dirty="0" err="1"/>
              <a:t>external</a:t>
            </a:r>
            <a:r>
              <a:rPr lang="it-IT" sz="2800" dirty="0"/>
              <a:t> </a:t>
            </a:r>
            <a:r>
              <a:rPr lang="it-IT" sz="2800" dirty="0" err="1"/>
              <a:t>knowledge</a:t>
            </a:r>
            <a:r>
              <a:rPr lang="it-IT" sz="2800" b="1" dirty="0"/>
              <a:t> </a:t>
            </a:r>
          </a:p>
          <a:p>
            <a:pPr lvl="2"/>
            <a:endParaRPr lang="it-IT" sz="1600" dirty="0"/>
          </a:p>
          <a:p>
            <a:pPr lvl="1">
              <a:buNone/>
            </a:pPr>
            <a:endParaRPr lang="it-IT" sz="2000" b="1" dirty="0"/>
          </a:p>
          <a:p>
            <a:pPr lvl="1">
              <a:buNone/>
            </a:pPr>
            <a:endParaRPr lang="it-IT" sz="2000" dirty="0"/>
          </a:p>
          <a:p>
            <a:pPr lvl="1">
              <a:buNone/>
            </a:pPr>
            <a:r>
              <a:rPr lang="it-IT" sz="2000" dirty="0"/>
              <a:t>	</a:t>
            </a:r>
          </a:p>
          <a:p>
            <a:pPr lvl="1">
              <a:buNone/>
            </a:pPr>
            <a:r>
              <a:rPr lang="it-IT" sz="2000" dirty="0"/>
              <a:t>	</a:t>
            </a:r>
          </a:p>
          <a:p>
            <a:pPr lvl="1">
              <a:buNone/>
            </a:pPr>
            <a:r>
              <a:rPr lang="it-IT" sz="2000" dirty="0"/>
              <a:t>	</a:t>
            </a:r>
          </a:p>
        </p:txBody>
      </p:sp>
      <p:graphicFrame>
        <p:nvGraphicFramePr>
          <p:cNvPr id="10242" name="Object 2"/>
          <p:cNvGraphicFramePr>
            <a:graphicFrameLocks noChangeAspect="1"/>
          </p:cNvGraphicFramePr>
          <p:nvPr/>
        </p:nvGraphicFramePr>
        <p:xfrm>
          <a:off x="4633516" y="1988841"/>
          <a:ext cx="2614613" cy="503237"/>
        </p:xfrm>
        <a:graphic>
          <a:graphicData uri="http://schemas.openxmlformats.org/presentationml/2006/ole">
            <mc:AlternateContent xmlns:mc="http://schemas.openxmlformats.org/markup-compatibility/2006">
              <mc:Choice xmlns:v="urn:schemas-microsoft-com:vml" Requires="v">
                <p:oleObj spid="_x0000_s3074" name="Equazione" r:id="rId3" imgW="1054080" imgH="203040" progId="Equation.3">
                  <p:embed/>
                </p:oleObj>
              </mc:Choice>
              <mc:Fallback>
                <p:oleObj name="Equazione" r:id="rId3" imgW="1054080" imgH="203040" progId="Equation.3">
                  <p:embed/>
                  <p:pic>
                    <p:nvPicPr>
                      <p:cNvPr id="10242" name="Object 2"/>
                      <p:cNvPicPr>
                        <a:picLocks noChangeAspect="1" noChangeArrowheads="1"/>
                      </p:cNvPicPr>
                      <p:nvPr/>
                    </p:nvPicPr>
                    <p:blipFill>
                      <a:blip r:embed="rId4"/>
                      <a:srcRect/>
                      <a:stretch>
                        <a:fillRect/>
                      </a:stretch>
                    </p:blipFill>
                    <p:spPr bwMode="auto">
                      <a:xfrm>
                        <a:off x="4633516" y="1988841"/>
                        <a:ext cx="2614613" cy="503237"/>
                      </a:xfrm>
                      <a:prstGeom prst="rect">
                        <a:avLst/>
                      </a:prstGeom>
                      <a:solidFill>
                        <a:schemeClr val="bg1"/>
                      </a:solidFill>
                    </p:spPr>
                  </p:pic>
                </p:oleObj>
              </mc:Fallback>
            </mc:AlternateContent>
          </a:graphicData>
        </a:graphic>
      </p:graphicFrame>
      <p:graphicFrame>
        <p:nvGraphicFramePr>
          <p:cNvPr id="8196" name="Object 4"/>
          <p:cNvGraphicFramePr>
            <a:graphicFrameLocks noChangeAspect="1"/>
          </p:cNvGraphicFramePr>
          <p:nvPr/>
        </p:nvGraphicFramePr>
        <p:xfrm>
          <a:off x="7248129" y="2876998"/>
          <a:ext cx="314325" cy="407987"/>
        </p:xfrm>
        <a:graphic>
          <a:graphicData uri="http://schemas.openxmlformats.org/presentationml/2006/ole">
            <mc:AlternateContent xmlns:mc="http://schemas.openxmlformats.org/markup-compatibility/2006">
              <mc:Choice xmlns:v="urn:schemas-microsoft-com:vml" Requires="v">
                <p:oleObj spid="_x0000_s3075" name="Equazione" r:id="rId5" imgW="126720" imgH="164880" progId="Equation.3">
                  <p:embed/>
                </p:oleObj>
              </mc:Choice>
              <mc:Fallback>
                <p:oleObj name="Equazione" r:id="rId5" imgW="126720" imgH="164880" progId="Equation.3">
                  <p:embed/>
                  <p:pic>
                    <p:nvPicPr>
                      <p:cNvPr id="819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48129" y="2876998"/>
                        <a:ext cx="314325" cy="407987"/>
                      </a:xfrm>
                      <a:prstGeom prst="rect">
                        <a:avLst/>
                      </a:prstGeom>
                      <a:solidFill>
                        <a:schemeClr val="bg1"/>
                      </a:solidFill>
                    </p:spPr>
                  </p:pic>
                </p:oleObj>
              </mc:Fallback>
            </mc:AlternateContent>
          </a:graphicData>
        </a:graphic>
      </p:graphicFrame>
      <p:grpSp>
        <p:nvGrpSpPr>
          <p:cNvPr id="23" name="Gruppo 38"/>
          <p:cNvGrpSpPr/>
          <p:nvPr/>
        </p:nvGrpSpPr>
        <p:grpSpPr>
          <a:xfrm>
            <a:off x="2524403" y="5282592"/>
            <a:ext cx="1479350" cy="450664"/>
            <a:chOff x="4672946" y="3598958"/>
            <a:chExt cx="2465584" cy="751106"/>
          </a:xfrm>
        </p:grpSpPr>
        <p:sp>
          <p:nvSpPr>
            <p:cNvPr id="24" name="Arco 23"/>
            <p:cNvSpPr/>
            <p:nvPr/>
          </p:nvSpPr>
          <p:spPr>
            <a:xfrm rot="10196117">
              <a:off x="4740163" y="3600405"/>
              <a:ext cx="338063" cy="655713"/>
            </a:xfrm>
            <a:prstGeom prst="arc">
              <a:avLst>
                <a:gd name="adj1" fmla="val 16246493"/>
                <a:gd name="adj2" fmla="val 0"/>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25" name="Arco 24"/>
            <p:cNvSpPr/>
            <p:nvPr/>
          </p:nvSpPr>
          <p:spPr>
            <a:xfrm rot="10196117">
              <a:off x="4672946" y="3669856"/>
              <a:ext cx="338063" cy="655713"/>
            </a:xfrm>
            <a:prstGeom prst="arc">
              <a:avLst>
                <a:gd name="adj1" fmla="val 16246493"/>
                <a:gd name="adj2" fmla="val 0"/>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26" name="Arco 25"/>
            <p:cNvSpPr/>
            <p:nvPr/>
          </p:nvSpPr>
          <p:spPr>
            <a:xfrm rot="9121938">
              <a:off x="6115627" y="3598958"/>
              <a:ext cx="338063" cy="655713"/>
            </a:xfrm>
            <a:prstGeom prst="arc">
              <a:avLst>
                <a:gd name="adj1" fmla="val 16246493"/>
                <a:gd name="adj2" fmla="val 0"/>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27" name="Arco 26"/>
            <p:cNvSpPr/>
            <p:nvPr/>
          </p:nvSpPr>
          <p:spPr>
            <a:xfrm rot="9121938">
              <a:off x="6018379" y="3668409"/>
              <a:ext cx="338063" cy="655713"/>
            </a:xfrm>
            <a:prstGeom prst="arc">
              <a:avLst>
                <a:gd name="adj1" fmla="val 16246493"/>
                <a:gd name="adj2" fmla="val 0"/>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grpSp>
          <p:nvGrpSpPr>
            <p:cNvPr id="28" name="Gruppo 29"/>
            <p:cNvGrpSpPr/>
            <p:nvPr/>
          </p:nvGrpSpPr>
          <p:grpSpPr>
            <a:xfrm flipH="1">
              <a:off x="5357786" y="3623453"/>
              <a:ext cx="1780744" cy="726611"/>
              <a:chOff x="929048" y="3037934"/>
              <a:chExt cx="1780744" cy="726611"/>
            </a:xfrm>
            <a:noFill/>
          </p:grpSpPr>
          <p:sp>
            <p:nvSpPr>
              <p:cNvPr id="29" name="Arco 28"/>
              <p:cNvSpPr/>
              <p:nvPr/>
            </p:nvSpPr>
            <p:spPr>
              <a:xfrm rot="10196117">
                <a:off x="996265" y="3039381"/>
                <a:ext cx="338063" cy="655713"/>
              </a:xfrm>
              <a:prstGeom prst="arc">
                <a:avLst>
                  <a:gd name="adj1" fmla="val 16246493"/>
                  <a:gd name="adj2" fmla="val 0"/>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30" name="Arco 29"/>
              <p:cNvSpPr/>
              <p:nvPr/>
            </p:nvSpPr>
            <p:spPr>
              <a:xfrm rot="10196117">
                <a:off x="929048" y="3108832"/>
                <a:ext cx="338063" cy="655713"/>
              </a:xfrm>
              <a:prstGeom prst="arc">
                <a:avLst>
                  <a:gd name="adj1" fmla="val 16246493"/>
                  <a:gd name="adj2" fmla="val 0"/>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31" name="Arco 30"/>
              <p:cNvSpPr/>
              <p:nvPr/>
            </p:nvSpPr>
            <p:spPr>
              <a:xfrm rot="9121938">
                <a:off x="2371729" y="3037934"/>
                <a:ext cx="338063" cy="655713"/>
              </a:xfrm>
              <a:prstGeom prst="arc">
                <a:avLst>
                  <a:gd name="adj1" fmla="val 16246493"/>
                  <a:gd name="adj2" fmla="val 0"/>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32" name="Arco 31"/>
              <p:cNvSpPr/>
              <p:nvPr/>
            </p:nvSpPr>
            <p:spPr>
              <a:xfrm rot="9121938">
                <a:off x="2304512" y="3107385"/>
                <a:ext cx="338063" cy="655713"/>
              </a:xfrm>
              <a:prstGeom prst="arc">
                <a:avLst>
                  <a:gd name="adj1" fmla="val 16246493"/>
                  <a:gd name="adj2" fmla="val 0"/>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grpSp>
      </p:grpSp>
      <p:grpSp>
        <p:nvGrpSpPr>
          <p:cNvPr id="33" name="Gruppo 72"/>
          <p:cNvGrpSpPr/>
          <p:nvPr/>
        </p:nvGrpSpPr>
        <p:grpSpPr>
          <a:xfrm>
            <a:off x="4180588" y="5157192"/>
            <a:ext cx="1771397" cy="1080120"/>
            <a:chOff x="395536" y="4725144"/>
            <a:chExt cx="1771397" cy="1080120"/>
          </a:xfrm>
        </p:grpSpPr>
        <p:sp>
          <p:nvSpPr>
            <p:cNvPr id="34" name="Rettangolo 33"/>
            <p:cNvSpPr/>
            <p:nvPr/>
          </p:nvSpPr>
          <p:spPr>
            <a:xfrm>
              <a:off x="395536" y="4725144"/>
              <a:ext cx="1771397" cy="10801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5" name="Picture 2"/>
            <p:cNvPicPr>
              <a:picLocks noChangeAspect="1" noChangeArrowheads="1"/>
            </p:cNvPicPr>
            <p:nvPr/>
          </p:nvPicPr>
          <p:blipFill>
            <a:blip r:embed="rId7" cstate="print"/>
            <a:srcRect/>
            <a:stretch>
              <a:fillRect/>
            </a:stretch>
          </p:blipFill>
          <p:spPr bwMode="auto">
            <a:xfrm>
              <a:off x="1259632" y="4797152"/>
              <a:ext cx="776816" cy="820891"/>
            </a:xfrm>
            <a:prstGeom prst="rect">
              <a:avLst/>
            </a:prstGeom>
            <a:noFill/>
            <a:ln w="9525">
              <a:noFill/>
              <a:miter lim="800000"/>
              <a:headEnd/>
              <a:tailEnd/>
            </a:ln>
          </p:spPr>
        </p:pic>
        <p:pic>
          <p:nvPicPr>
            <p:cNvPr id="36" name="Picture 2"/>
            <p:cNvPicPr>
              <a:picLocks noChangeAspect="1" noChangeArrowheads="1"/>
            </p:cNvPicPr>
            <p:nvPr/>
          </p:nvPicPr>
          <p:blipFill>
            <a:blip r:embed="rId7" cstate="print"/>
            <a:srcRect/>
            <a:stretch>
              <a:fillRect/>
            </a:stretch>
          </p:blipFill>
          <p:spPr bwMode="auto">
            <a:xfrm flipH="1">
              <a:off x="481946" y="4797152"/>
              <a:ext cx="776816" cy="820891"/>
            </a:xfrm>
            <a:prstGeom prst="rect">
              <a:avLst/>
            </a:prstGeom>
            <a:noFill/>
            <a:ln w="9525">
              <a:noFill/>
              <a:miter lim="800000"/>
              <a:headEnd/>
              <a:tailEnd/>
            </a:ln>
          </p:spPr>
        </p:pic>
      </p:grpSp>
      <p:sp>
        <p:nvSpPr>
          <p:cNvPr id="37" name="CasellaDiTesto 36"/>
          <p:cNvSpPr txBox="1"/>
          <p:nvPr/>
        </p:nvSpPr>
        <p:spPr>
          <a:xfrm>
            <a:off x="4612636" y="4682754"/>
            <a:ext cx="902811" cy="461665"/>
          </a:xfrm>
          <a:prstGeom prst="rect">
            <a:avLst/>
          </a:prstGeom>
          <a:noFill/>
        </p:spPr>
        <p:txBody>
          <a:bodyPr wrap="none" rtlCol="0">
            <a:spAutoFit/>
          </a:bodyPr>
          <a:lstStyle/>
          <a:p>
            <a:r>
              <a:rPr lang="it-IT" dirty="0" err="1"/>
              <a:t>hands</a:t>
            </a:r>
            <a:endParaRPr lang="it-IT" dirty="0"/>
          </a:p>
        </p:txBody>
      </p:sp>
      <p:sp>
        <p:nvSpPr>
          <p:cNvPr id="38" name="CasellaDiTesto 37"/>
          <p:cNvSpPr txBox="1"/>
          <p:nvPr/>
        </p:nvSpPr>
        <p:spPr>
          <a:xfrm>
            <a:off x="2740427" y="4682754"/>
            <a:ext cx="1124026" cy="461665"/>
          </a:xfrm>
          <a:prstGeom prst="rect">
            <a:avLst/>
          </a:prstGeom>
          <a:noFill/>
        </p:spPr>
        <p:txBody>
          <a:bodyPr wrap="none" rtlCol="0">
            <a:spAutoFit/>
          </a:bodyPr>
          <a:lstStyle/>
          <a:p>
            <a:r>
              <a:rPr lang="it-IT" dirty="0" err="1"/>
              <a:t>moving</a:t>
            </a:r>
            <a:endParaRPr lang="it-IT" dirty="0"/>
          </a:p>
        </p:txBody>
      </p:sp>
      <p:sp>
        <p:nvSpPr>
          <p:cNvPr id="39" name="CasellaDiTesto 38"/>
          <p:cNvSpPr txBox="1"/>
          <p:nvPr/>
        </p:nvSpPr>
        <p:spPr>
          <a:xfrm>
            <a:off x="4900667" y="4394722"/>
            <a:ext cx="338554" cy="461665"/>
          </a:xfrm>
          <a:prstGeom prst="rect">
            <a:avLst/>
          </a:prstGeom>
          <a:noFill/>
        </p:spPr>
        <p:txBody>
          <a:bodyPr wrap="none" rtlCol="0">
            <a:spAutoFit/>
          </a:bodyPr>
          <a:lstStyle/>
          <a:p>
            <a:r>
              <a:rPr lang="it-IT" b="1" dirty="0"/>
              <a:t>y</a:t>
            </a:r>
          </a:p>
        </p:txBody>
      </p:sp>
      <p:sp>
        <p:nvSpPr>
          <p:cNvPr id="40" name="CasellaDiTesto 39"/>
          <p:cNvSpPr txBox="1"/>
          <p:nvPr/>
        </p:nvSpPr>
        <p:spPr>
          <a:xfrm>
            <a:off x="3172475" y="4365105"/>
            <a:ext cx="338554" cy="461665"/>
          </a:xfrm>
          <a:prstGeom prst="rect">
            <a:avLst/>
          </a:prstGeom>
          <a:noFill/>
        </p:spPr>
        <p:txBody>
          <a:bodyPr wrap="none" rtlCol="0">
            <a:spAutoFit/>
          </a:bodyPr>
          <a:lstStyle/>
          <a:p>
            <a:r>
              <a:rPr lang="it-IT" b="1" dirty="0"/>
              <a:t>x</a:t>
            </a:r>
          </a:p>
        </p:txBody>
      </p:sp>
      <p:sp>
        <p:nvSpPr>
          <p:cNvPr id="41" name="CasellaDiTesto 40"/>
          <p:cNvSpPr txBox="1"/>
          <p:nvPr/>
        </p:nvSpPr>
        <p:spPr>
          <a:xfrm>
            <a:off x="8246076" y="4682754"/>
            <a:ext cx="1954381" cy="461665"/>
          </a:xfrm>
          <a:prstGeom prst="rect">
            <a:avLst/>
          </a:prstGeom>
          <a:noFill/>
        </p:spPr>
        <p:txBody>
          <a:bodyPr wrap="none" rtlCol="0">
            <a:spAutoFit/>
          </a:bodyPr>
          <a:lstStyle/>
          <a:p>
            <a:r>
              <a:rPr lang="it-IT" dirty="0" err="1"/>
              <a:t>moving</a:t>
            </a:r>
            <a:r>
              <a:rPr lang="it-IT" dirty="0"/>
              <a:t> </a:t>
            </a:r>
            <a:r>
              <a:rPr lang="it-IT" dirty="0" err="1"/>
              <a:t>hands</a:t>
            </a:r>
            <a:endParaRPr lang="it-IT" dirty="0"/>
          </a:p>
        </p:txBody>
      </p:sp>
      <p:grpSp>
        <p:nvGrpSpPr>
          <p:cNvPr id="46" name="Gruppo 81"/>
          <p:cNvGrpSpPr/>
          <p:nvPr/>
        </p:nvGrpSpPr>
        <p:grpSpPr>
          <a:xfrm>
            <a:off x="8288524" y="5157192"/>
            <a:ext cx="1771397" cy="1080120"/>
            <a:chOff x="5909265" y="4797152"/>
            <a:chExt cx="1771397" cy="1080120"/>
          </a:xfrm>
        </p:grpSpPr>
        <p:sp>
          <p:nvSpPr>
            <p:cNvPr id="47" name="Rettangolo 46"/>
            <p:cNvSpPr/>
            <p:nvPr/>
          </p:nvSpPr>
          <p:spPr>
            <a:xfrm>
              <a:off x="5909265" y="4797152"/>
              <a:ext cx="1771397" cy="10801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8" name="Picture 2"/>
            <p:cNvPicPr>
              <a:picLocks noChangeAspect="1" noChangeArrowheads="1"/>
            </p:cNvPicPr>
            <p:nvPr/>
          </p:nvPicPr>
          <p:blipFill>
            <a:blip r:embed="rId7" cstate="print"/>
            <a:srcRect/>
            <a:stretch>
              <a:fillRect/>
            </a:stretch>
          </p:blipFill>
          <p:spPr bwMode="auto">
            <a:xfrm>
              <a:off x="6773361" y="4883562"/>
              <a:ext cx="776816" cy="820891"/>
            </a:xfrm>
            <a:prstGeom prst="rect">
              <a:avLst/>
            </a:prstGeom>
            <a:noFill/>
            <a:ln w="9525">
              <a:noFill/>
              <a:miter lim="800000"/>
              <a:headEnd/>
              <a:tailEnd/>
            </a:ln>
          </p:spPr>
        </p:pic>
        <p:pic>
          <p:nvPicPr>
            <p:cNvPr id="49" name="Picture 2"/>
            <p:cNvPicPr>
              <a:picLocks noChangeAspect="1" noChangeArrowheads="1"/>
            </p:cNvPicPr>
            <p:nvPr/>
          </p:nvPicPr>
          <p:blipFill>
            <a:blip r:embed="rId7" cstate="print"/>
            <a:srcRect/>
            <a:stretch>
              <a:fillRect/>
            </a:stretch>
          </p:blipFill>
          <p:spPr bwMode="auto">
            <a:xfrm flipH="1">
              <a:off x="5995675" y="4883562"/>
              <a:ext cx="776816" cy="820891"/>
            </a:xfrm>
            <a:prstGeom prst="rect">
              <a:avLst/>
            </a:prstGeom>
            <a:noFill/>
            <a:ln w="9525">
              <a:noFill/>
              <a:miter lim="800000"/>
              <a:headEnd/>
              <a:tailEnd/>
            </a:ln>
          </p:spPr>
        </p:pic>
      </p:grpSp>
      <p:grpSp>
        <p:nvGrpSpPr>
          <p:cNvPr id="50" name="Gruppo 42"/>
          <p:cNvGrpSpPr>
            <a:grpSpLocks noChangeAspect="1"/>
          </p:cNvGrpSpPr>
          <p:nvPr/>
        </p:nvGrpSpPr>
        <p:grpSpPr>
          <a:xfrm>
            <a:off x="8407751" y="5700239"/>
            <a:ext cx="1479351" cy="450664"/>
            <a:chOff x="4482680" y="5558214"/>
            <a:chExt cx="2465584" cy="751106"/>
          </a:xfrm>
        </p:grpSpPr>
        <p:sp>
          <p:nvSpPr>
            <p:cNvPr id="51" name="Arco 50"/>
            <p:cNvSpPr/>
            <p:nvPr/>
          </p:nvSpPr>
          <p:spPr>
            <a:xfrm rot="10196117">
              <a:off x="4549897" y="5559661"/>
              <a:ext cx="338063" cy="655713"/>
            </a:xfrm>
            <a:prstGeom prst="arc">
              <a:avLst>
                <a:gd name="adj1" fmla="val 16246493"/>
                <a:gd name="adj2" fmla="val 0"/>
              </a:avLst>
            </a:prstGeom>
            <a:ln w="254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52" name="Arco 51"/>
            <p:cNvSpPr/>
            <p:nvPr/>
          </p:nvSpPr>
          <p:spPr>
            <a:xfrm rot="10196117">
              <a:off x="4482680" y="5629112"/>
              <a:ext cx="338063" cy="655713"/>
            </a:xfrm>
            <a:prstGeom prst="arc">
              <a:avLst>
                <a:gd name="adj1" fmla="val 16246493"/>
                <a:gd name="adj2" fmla="val 0"/>
              </a:avLst>
            </a:prstGeom>
            <a:ln w="254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53" name="Arco 52"/>
            <p:cNvSpPr/>
            <p:nvPr/>
          </p:nvSpPr>
          <p:spPr>
            <a:xfrm rot="9121938">
              <a:off x="5925361" y="5558214"/>
              <a:ext cx="338063" cy="655713"/>
            </a:xfrm>
            <a:prstGeom prst="arc">
              <a:avLst>
                <a:gd name="adj1" fmla="val 16246493"/>
                <a:gd name="adj2" fmla="val 0"/>
              </a:avLst>
            </a:prstGeom>
            <a:ln w="254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54" name="Arco 53"/>
            <p:cNvSpPr/>
            <p:nvPr/>
          </p:nvSpPr>
          <p:spPr>
            <a:xfrm rot="9121938">
              <a:off x="5858144" y="5627665"/>
              <a:ext cx="338063" cy="655713"/>
            </a:xfrm>
            <a:prstGeom prst="arc">
              <a:avLst>
                <a:gd name="adj1" fmla="val 16246493"/>
                <a:gd name="adj2" fmla="val 0"/>
              </a:avLst>
            </a:prstGeom>
            <a:ln w="254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grpSp>
          <p:nvGrpSpPr>
            <p:cNvPr id="55" name="Gruppo 17"/>
            <p:cNvGrpSpPr/>
            <p:nvPr/>
          </p:nvGrpSpPr>
          <p:grpSpPr>
            <a:xfrm flipH="1">
              <a:off x="5167520" y="5582709"/>
              <a:ext cx="1780744" cy="726611"/>
              <a:chOff x="929048" y="3037934"/>
              <a:chExt cx="1780744" cy="726611"/>
            </a:xfrm>
          </p:grpSpPr>
          <p:sp>
            <p:nvSpPr>
              <p:cNvPr id="56" name="Arco 13"/>
              <p:cNvSpPr/>
              <p:nvPr/>
            </p:nvSpPr>
            <p:spPr>
              <a:xfrm rot="10196117">
                <a:off x="996265" y="3039381"/>
                <a:ext cx="338063" cy="655713"/>
              </a:xfrm>
              <a:prstGeom prst="arc">
                <a:avLst>
                  <a:gd name="adj1" fmla="val 16246493"/>
                  <a:gd name="adj2" fmla="val 0"/>
                </a:avLst>
              </a:prstGeom>
              <a:ln w="254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57" name="Arco 56"/>
              <p:cNvSpPr/>
              <p:nvPr/>
            </p:nvSpPr>
            <p:spPr>
              <a:xfrm rot="10196117">
                <a:off x="929048" y="3108832"/>
                <a:ext cx="338063" cy="655713"/>
              </a:xfrm>
              <a:prstGeom prst="arc">
                <a:avLst>
                  <a:gd name="adj1" fmla="val 16246493"/>
                  <a:gd name="adj2" fmla="val 0"/>
                </a:avLst>
              </a:prstGeom>
              <a:ln w="254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58" name="Arco 57"/>
              <p:cNvSpPr/>
              <p:nvPr/>
            </p:nvSpPr>
            <p:spPr>
              <a:xfrm rot="9121938">
                <a:off x="2371729" y="3037934"/>
                <a:ext cx="338063" cy="655713"/>
              </a:xfrm>
              <a:prstGeom prst="arc">
                <a:avLst>
                  <a:gd name="adj1" fmla="val 16246493"/>
                  <a:gd name="adj2" fmla="val 0"/>
                </a:avLst>
              </a:prstGeom>
              <a:ln w="254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59" name="Arco 58"/>
              <p:cNvSpPr/>
              <p:nvPr/>
            </p:nvSpPr>
            <p:spPr>
              <a:xfrm rot="9121938">
                <a:off x="2304512" y="3107385"/>
                <a:ext cx="338063" cy="655713"/>
              </a:xfrm>
              <a:prstGeom prst="arc">
                <a:avLst>
                  <a:gd name="adj1" fmla="val 16246493"/>
                  <a:gd name="adj2" fmla="val 0"/>
                </a:avLst>
              </a:prstGeom>
              <a:ln w="254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grpSp>
      </p:grpSp>
      <p:sp>
        <p:nvSpPr>
          <p:cNvPr id="60" name="CasellaDiTesto 59"/>
          <p:cNvSpPr txBox="1"/>
          <p:nvPr/>
        </p:nvSpPr>
        <p:spPr>
          <a:xfrm>
            <a:off x="8979800" y="4394722"/>
            <a:ext cx="320922" cy="461665"/>
          </a:xfrm>
          <a:prstGeom prst="rect">
            <a:avLst/>
          </a:prstGeom>
          <a:noFill/>
        </p:spPr>
        <p:txBody>
          <a:bodyPr wrap="none" rtlCol="0">
            <a:spAutoFit/>
          </a:bodyPr>
          <a:lstStyle/>
          <a:p>
            <a:r>
              <a:rPr lang="it-IT" b="1" dirty="0"/>
              <a:t>z</a:t>
            </a:r>
          </a:p>
        </p:txBody>
      </p:sp>
      <p:graphicFrame>
        <p:nvGraphicFramePr>
          <p:cNvPr id="8197" name="Object 5"/>
          <p:cNvGraphicFramePr>
            <a:graphicFrameLocks noChangeAspect="1"/>
          </p:cNvGraphicFramePr>
          <p:nvPr/>
        </p:nvGraphicFramePr>
        <p:xfrm>
          <a:off x="9025516" y="6239719"/>
          <a:ext cx="314325" cy="407987"/>
        </p:xfrm>
        <a:graphic>
          <a:graphicData uri="http://schemas.openxmlformats.org/presentationml/2006/ole">
            <mc:AlternateContent xmlns:mc="http://schemas.openxmlformats.org/markup-compatibility/2006">
              <mc:Choice xmlns:v="urn:schemas-microsoft-com:vml" Requires="v">
                <p:oleObj spid="_x0000_s3076" name="Equazione" r:id="rId8" imgW="126720" imgH="164880" progId="Equation.3">
                  <p:embed/>
                </p:oleObj>
              </mc:Choice>
              <mc:Fallback>
                <p:oleObj name="Equazione" r:id="rId8" imgW="126720" imgH="164880" progId="Equation.3">
                  <p:embed/>
                  <p:pic>
                    <p:nvPicPr>
                      <p:cNvPr id="819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25516" y="6239719"/>
                        <a:ext cx="314325" cy="407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8" name="Object 6"/>
          <p:cNvGraphicFramePr>
            <a:graphicFrameLocks noChangeAspect="1"/>
          </p:cNvGraphicFramePr>
          <p:nvPr/>
        </p:nvGraphicFramePr>
        <p:xfrm>
          <a:off x="4884595" y="6239718"/>
          <a:ext cx="346075" cy="501650"/>
        </p:xfrm>
        <a:graphic>
          <a:graphicData uri="http://schemas.openxmlformats.org/presentationml/2006/ole">
            <mc:AlternateContent xmlns:mc="http://schemas.openxmlformats.org/markup-compatibility/2006">
              <mc:Choice xmlns:v="urn:schemas-microsoft-com:vml" Requires="v">
                <p:oleObj spid="_x0000_s3077" name="Equazione" r:id="rId9" imgW="139680" imgH="203040" progId="Equation.3">
                  <p:embed/>
                </p:oleObj>
              </mc:Choice>
              <mc:Fallback>
                <p:oleObj name="Equazione" r:id="rId9" imgW="139680" imgH="203040" progId="Equation.3">
                  <p:embed/>
                  <p:pic>
                    <p:nvPicPr>
                      <p:cNvPr id="8198"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4595" y="6239718"/>
                        <a:ext cx="346075"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9" name="Object 7"/>
          <p:cNvGraphicFramePr>
            <a:graphicFrameLocks noChangeAspect="1"/>
          </p:cNvGraphicFramePr>
          <p:nvPr/>
        </p:nvGraphicFramePr>
        <p:xfrm>
          <a:off x="3189145" y="6239718"/>
          <a:ext cx="314325" cy="438150"/>
        </p:xfrm>
        <a:graphic>
          <a:graphicData uri="http://schemas.openxmlformats.org/presentationml/2006/ole">
            <mc:AlternateContent xmlns:mc="http://schemas.openxmlformats.org/markup-compatibility/2006">
              <mc:Choice xmlns:v="urn:schemas-microsoft-com:vml" Requires="v">
                <p:oleObj spid="_x0000_s3078" name="Equazione" r:id="rId11" imgW="126720" imgH="177480" progId="Equation.3">
                  <p:embed/>
                </p:oleObj>
              </mc:Choice>
              <mc:Fallback>
                <p:oleObj name="Equazione" r:id="rId11" imgW="126720" imgH="177480" progId="Equation.3">
                  <p:embed/>
                  <p:pic>
                    <p:nvPicPr>
                      <p:cNvPr id="8199"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89145" y="6239718"/>
                        <a:ext cx="31432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5" name="Connettore 2 64"/>
          <p:cNvCxnSpPr/>
          <p:nvPr/>
        </p:nvCxnSpPr>
        <p:spPr>
          <a:xfrm>
            <a:off x="6312024" y="5661248"/>
            <a:ext cx="13681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6888088" y="5127576"/>
            <a:ext cx="269626" cy="461665"/>
          </a:xfrm>
          <a:prstGeom prst="rect">
            <a:avLst/>
          </a:prstGeom>
          <a:noFill/>
        </p:spPr>
        <p:txBody>
          <a:bodyPr wrap="none" rtlCol="0">
            <a:spAutoFit/>
          </a:bodyPr>
          <a:lstStyle/>
          <a:p>
            <a:r>
              <a:rPr lang="it-IT" i="1" dirty="0"/>
              <a:t>f</a:t>
            </a:r>
          </a:p>
        </p:txBody>
      </p:sp>
    </p:spTree>
    <p:extLst>
      <p:ext uri="{BB962C8B-B14F-4D97-AF65-F5344CB8AC3E}">
        <p14:creationId xmlns:p14="http://schemas.microsoft.com/office/powerpoint/2010/main" val="207494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p:cNvSpPr>
            <a:spLocks noGrp="1"/>
          </p:cNvSpPr>
          <p:nvPr>
            <p:ph idx="1"/>
          </p:nvPr>
        </p:nvSpPr>
        <p:spPr/>
        <p:txBody>
          <a:bodyPr/>
          <a:lstStyle/>
          <a:p>
            <a:endParaRPr lang="it-IT" dirty="0"/>
          </a:p>
          <a:p>
            <a:endParaRPr lang="it-IT" dirty="0"/>
          </a:p>
          <a:p>
            <a:endParaRPr lang="it-IT" dirty="0"/>
          </a:p>
          <a:p>
            <a:pPr marL="0" indent="0">
              <a:buNone/>
            </a:pPr>
            <a:r>
              <a:rPr lang="it-IT" dirty="0" err="1"/>
              <a:t>Matrices</a:t>
            </a:r>
            <a:r>
              <a:rPr lang="it-IT" dirty="0"/>
              <a:t> A</a:t>
            </a:r>
            <a:r>
              <a:rPr lang="it-IT" baseline="-25000" dirty="0"/>
              <a:t>R</a:t>
            </a:r>
            <a:r>
              <a:rPr lang="it-IT" dirty="0"/>
              <a:t> and B</a:t>
            </a:r>
            <a:r>
              <a:rPr lang="it-IT" baseline="-25000" dirty="0"/>
              <a:t>R</a:t>
            </a:r>
            <a:r>
              <a:rPr lang="it-IT" dirty="0"/>
              <a:t> can be </a:t>
            </a:r>
            <a:r>
              <a:rPr lang="it-IT" dirty="0" err="1"/>
              <a:t>estimated</a:t>
            </a:r>
            <a:r>
              <a:rPr lang="it-IT" dirty="0"/>
              <a:t> with:</a:t>
            </a:r>
          </a:p>
          <a:p>
            <a:pPr>
              <a:buFontTx/>
              <a:buChar char="-"/>
            </a:pPr>
            <a:r>
              <a:rPr lang="it-IT" dirty="0"/>
              <a:t>positive </a:t>
            </a:r>
            <a:r>
              <a:rPr lang="it-IT" dirty="0" err="1"/>
              <a:t>examples</a:t>
            </a:r>
            <a:r>
              <a:rPr lang="it-IT" dirty="0"/>
              <a:t> </a:t>
            </a:r>
            <a:r>
              <a:rPr lang="it-IT" dirty="0" err="1"/>
              <a:t>taken</a:t>
            </a:r>
            <a:r>
              <a:rPr lang="it-IT" dirty="0"/>
              <a:t> from </a:t>
            </a:r>
            <a:r>
              <a:rPr lang="it-IT" b="1" i="1" dirty="0" err="1"/>
              <a:t>dictionaries</a:t>
            </a:r>
            <a:endParaRPr lang="it-IT" dirty="0"/>
          </a:p>
          <a:p>
            <a:pPr>
              <a:buFontTx/>
              <a:buChar char="-"/>
            </a:pPr>
            <a:endParaRPr lang="it-IT" dirty="0"/>
          </a:p>
          <a:p>
            <a:pPr>
              <a:buFontTx/>
              <a:buChar char="-"/>
            </a:pPr>
            <a:endParaRPr lang="it-IT" dirty="0"/>
          </a:p>
          <a:p>
            <a:pPr>
              <a:buFontTx/>
              <a:buChar char="-"/>
            </a:pPr>
            <a:r>
              <a:rPr lang="it-IT" dirty="0"/>
              <a:t>multivariate </a:t>
            </a:r>
            <a:r>
              <a:rPr lang="it-IT" dirty="0" err="1"/>
              <a:t>regression</a:t>
            </a:r>
            <a:r>
              <a:rPr lang="it-IT" dirty="0"/>
              <a:t> </a:t>
            </a:r>
            <a:r>
              <a:rPr lang="it-IT" dirty="0" err="1"/>
              <a:t>models</a:t>
            </a:r>
            <a:endParaRPr lang="it-IT" dirty="0"/>
          </a:p>
        </p:txBody>
      </p:sp>
      <p:sp>
        <p:nvSpPr>
          <p:cNvPr id="3" name="Titolo 2"/>
          <p:cNvSpPr>
            <a:spLocks noGrp="1"/>
          </p:cNvSpPr>
          <p:nvPr>
            <p:ph type="title"/>
          </p:nvPr>
        </p:nvSpPr>
        <p:spPr/>
        <p:txBody>
          <a:bodyPr/>
          <a:lstStyle/>
          <a:p>
            <a:r>
              <a:rPr lang="it-IT" dirty="0" err="1"/>
              <a:t>CDSMs</a:t>
            </a:r>
            <a:r>
              <a:rPr lang="it-IT" dirty="0"/>
              <a:t>: Full Additive Model</a:t>
            </a:r>
          </a:p>
        </p:txBody>
      </p:sp>
      <p:sp>
        <p:nvSpPr>
          <p:cNvPr id="5" name="Rettangolo 4"/>
          <p:cNvSpPr/>
          <p:nvPr/>
        </p:nvSpPr>
        <p:spPr>
          <a:xfrm>
            <a:off x="3935760" y="1311740"/>
            <a:ext cx="4608512" cy="1397180"/>
          </a:xfrm>
          <a:prstGeom prst="rect">
            <a:avLst/>
          </a:prstGeom>
        </p:spPr>
        <p:style>
          <a:lnRef idx="1">
            <a:schemeClr val="accent2"/>
          </a:lnRef>
          <a:fillRef idx="2">
            <a:schemeClr val="accent2"/>
          </a:fillRef>
          <a:effectRef idx="1">
            <a:schemeClr val="accent2"/>
          </a:effectRef>
          <a:fontRef idx="minor">
            <a:schemeClr val="dk1"/>
          </a:fontRef>
        </p:style>
        <p:txBody>
          <a:bodyPr wrap="square" lIns="0" tIns="0" rIns="0" bIns="0" rtlCol="0" anchor="t" anchorCtr="0"/>
          <a:lstStyle/>
          <a:p>
            <a:pPr algn="ctr">
              <a:buNone/>
            </a:pPr>
            <a:r>
              <a:rPr lang="it-IT" b="1" dirty="0"/>
              <a:t>The full additive model</a:t>
            </a:r>
          </a:p>
        </p:txBody>
      </p:sp>
      <p:graphicFrame>
        <p:nvGraphicFramePr>
          <p:cNvPr id="6" name="Oggetto 5"/>
          <p:cNvGraphicFramePr>
            <a:graphicFrameLocks noChangeAspect="1"/>
          </p:cNvGraphicFramePr>
          <p:nvPr/>
        </p:nvGraphicFramePr>
        <p:xfrm>
          <a:off x="4937126" y="1900239"/>
          <a:ext cx="2270125" cy="536575"/>
        </p:xfrm>
        <a:graphic>
          <a:graphicData uri="http://schemas.openxmlformats.org/presentationml/2006/ole">
            <mc:AlternateContent xmlns:mc="http://schemas.openxmlformats.org/markup-compatibility/2006">
              <mc:Choice xmlns:v="urn:schemas-microsoft-com:vml" Requires="v">
                <p:oleObj spid="_x0000_s4098" name="Equazione" r:id="rId3" imgW="914400" imgH="215640" progId="Equation.3">
                  <p:embed/>
                </p:oleObj>
              </mc:Choice>
              <mc:Fallback>
                <p:oleObj name="Equazione" r:id="rId3" imgW="914400" imgH="215640" progId="Equation.3">
                  <p:embed/>
                  <p:pic>
                    <p:nvPicPr>
                      <p:cNvPr id="6" name="Oggetto 5"/>
                      <p:cNvPicPr>
                        <a:picLocks noChangeAspect="1" noChangeArrowheads="1"/>
                      </p:cNvPicPr>
                      <p:nvPr/>
                    </p:nvPicPr>
                    <p:blipFill>
                      <a:blip r:embed="rId4"/>
                      <a:srcRect/>
                      <a:stretch>
                        <a:fillRect/>
                      </a:stretch>
                    </p:blipFill>
                    <p:spPr bwMode="auto">
                      <a:xfrm>
                        <a:off x="4937126" y="1900239"/>
                        <a:ext cx="2270125"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ttangolo 6"/>
          <p:cNvSpPr/>
          <p:nvPr/>
        </p:nvSpPr>
        <p:spPr>
          <a:xfrm>
            <a:off x="2063552" y="6093296"/>
            <a:ext cx="8568952"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it-IT" sz="2000" dirty="0"/>
              <a:t>Zanzotto, Korkontzelos, Fallucchi, </a:t>
            </a:r>
            <a:r>
              <a:rPr lang="it-IT" sz="2000" dirty="0" err="1"/>
              <a:t>Manandhar</a:t>
            </a:r>
            <a:r>
              <a:rPr lang="it-IT" sz="2000" dirty="0"/>
              <a:t>, </a:t>
            </a:r>
            <a:r>
              <a:rPr lang="it-IT" sz="2000" i="1" dirty="0" err="1"/>
              <a:t>Estimating</a:t>
            </a:r>
            <a:r>
              <a:rPr lang="it-IT" sz="2000" i="1" dirty="0"/>
              <a:t> Linear </a:t>
            </a:r>
            <a:r>
              <a:rPr lang="it-IT" sz="2000" i="1" dirty="0" err="1"/>
              <a:t>Models</a:t>
            </a:r>
            <a:r>
              <a:rPr lang="it-IT" sz="2000" i="1" dirty="0"/>
              <a:t> for </a:t>
            </a:r>
            <a:r>
              <a:rPr lang="it-IT" sz="2000" i="1" dirty="0" err="1"/>
              <a:t>Compositional</a:t>
            </a:r>
            <a:r>
              <a:rPr lang="it-IT" sz="2000" i="1" dirty="0"/>
              <a:t> </a:t>
            </a:r>
            <a:r>
              <a:rPr lang="it-IT" sz="2000" i="1" dirty="0" err="1"/>
              <a:t>Distributional</a:t>
            </a:r>
            <a:r>
              <a:rPr lang="it-IT" sz="2000" i="1" dirty="0"/>
              <a:t> Semantics</a:t>
            </a:r>
            <a:r>
              <a:rPr lang="it-IT" sz="2000" dirty="0"/>
              <a:t>, </a:t>
            </a:r>
            <a:r>
              <a:rPr lang="it-IT" sz="2000" dirty="0" err="1"/>
              <a:t>Proceedings</a:t>
            </a:r>
            <a:r>
              <a:rPr lang="it-IT" sz="2000" dirty="0"/>
              <a:t> of the 23rd COLING, 2010</a:t>
            </a:r>
          </a:p>
        </p:txBody>
      </p:sp>
      <p:sp>
        <p:nvSpPr>
          <p:cNvPr id="8" name="Rettangolo 7"/>
          <p:cNvSpPr/>
          <p:nvPr/>
        </p:nvSpPr>
        <p:spPr>
          <a:xfrm>
            <a:off x="3161928" y="4038164"/>
            <a:ext cx="5598368" cy="830997"/>
          </a:xfrm>
          <a:prstGeom prst="rect">
            <a:avLst/>
          </a:prstGeom>
          <a:solidFill>
            <a:schemeClr val="bg1">
              <a:lumMod val="85000"/>
            </a:schemeClr>
          </a:solidFill>
        </p:spPr>
        <p:txBody>
          <a:bodyPr wrap="square">
            <a:spAutoFit/>
          </a:bodyPr>
          <a:lstStyle/>
          <a:p>
            <a:r>
              <a:rPr lang="en-US" b="1" dirty="0"/>
              <a:t>contact</a:t>
            </a:r>
            <a:r>
              <a:rPr lang="en-US" dirty="0"/>
              <a:t>   /ˈ</a:t>
            </a:r>
            <a:r>
              <a:rPr lang="en-US" dirty="0" err="1"/>
              <a:t>kɒntækt</a:t>
            </a:r>
            <a:r>
              <a:rPr lang="en-US" dirty="0"/>
              <a:t>/ [</a:t>
            </a:r>
            <a:r>
              <a:rPr lang="en-US" dirty="0" err="1"/>
              <a:t>kon-takt</a:t>
            </a:r>
            <a:r>
              <a:rPr lang="en-US" dirty="0"/>
              <a:t>] </a:t>
            </a:r>
          </a:p>
          <a:p>
            <a:r>
              <a:rPr lang="en-US" dirty="0"/>
              <a:t>2. close interaction</a:t>
            </a:r>
          </a:p>
        </p:txBody>
      </p:sp>
    </p:spTree>
    <p:extLst>
      <p:ext uri="{BB962C8B-B14F-4D97-AF65-F5344CB8AC3E}">
        <p14:creationId xmlns:p14="http://schemas.microsoft.com/office/powerpoint/2010/main" val="344057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a:t>CDSM: Recursive</a:t>
            </a:r>
            <a:r>
              <a:rPr lang="it-IT" baseline="0" dirty="0"/>
              <a:t> Full</a:t>
            </a:r>
            <a:r>
              <a:rPr lang="it-IT" dirty="0"/>
              <a:t> Additive Model</a:t>
            </a:r>
          </a:p>
        </p:txBody>
      </p:sp>
      <p:sp>
        <p:nvSpPr>
          <p:cNvPr id="4" name="Rettangolo 3"/>
          <p:cNvSpPr/>
          <p:nvPr/>
        </p:nvSpPr>
        <p:spPr>
          <a:xfrm>
            <a:off x="3144639" y="1268761"/>
            <a:ext cx="559769" cy="461665"/>
          </a:xfrm>
          <a:prstGeom prst="rect">
            <a:avLst/>
          </a:prstGeom>
        </p:spPr>
        <p:txBody>
          <a:bodyPr wrap="none">
            <a:spAutoFit/>
          </a:bodyPr>
          <a:lstStyle/>
          <a:p>
            <a:r>
              <a:rPr lang="it-IT" i="1" dirty="0" err="1"/>
              <a:t>eat</a:t>
            </a:r>
            <a:endParaRPr lang="it-IT" dirty="0"/>
          </a:p>
        </p:txBody>
      </p:sp>
      <p:sp>
        <p:nvSpPr>
          <p:cNvPr id="5" name="Rettangolo 4"/>
          <p:cNvSpPr/>
          <p:nvPr/>
        </p:nvSpPr>
        <p:spPr>
          <a:xfrm>
            <a:off x="1991545" y="2133732"/>
            <a:ext cx="877163" cy="461665"/>
          </a:xfrm>
          <a:prstGeom prst="rect">
            <a:avLst/>
          </a:prstGeom>
        </p:spPr>
        <p:txBody>
          <a:bodyPr wrap="none">
            <a:spAutoFit/>
          </a:bodyPr>
          <a:lstStyle/>
          <a:p>
            <a:r>
              <a:rPr lang="it-IT" i="1" dirty="0" err="1"/>
              <a:t>cows</a:t>
            </a:r>
            <a:r>
              <a:rPr lang="it-IT" i="1" dirty="0"/>
              <a:t> </a:t>
            </a:r>
            <a:endParaRPr lang="it-IT" dirty="0"/>
          </a:p>
        </p:txBody>
      </p:sp>
      <p:sp>
        <p:nvSpPr>
          <p:cNvPr id="6" name="Rettangolo 5"/>
          <p:cNvSpPr/>
          <p:nvPr/>
        </p:nvSpPr>
        <p:spPr>
          <a:xfrm>
            <a:off x="3813518" y="2133731"/>
            <a:ext cx="1157689" cy="461665"/>
          </a:xfrm>
          <a:prstGeom prst="rect">
            <a:avLst/>
          </a:prstGeom>
        </p:spPr>
        <p:txBody>
          <a:bodyPr wrap="none">
            <a:spAutoFit/>
          </a:bodyPr>
          <a:lstStyle/>
          <a:p>
            <a:r>
              <a:rPr lang="it-IT" i="1" dirty="0" err="1"/>
              <a:t>extracts</a:t>
            </a:r>
            <a:endParaRPr lang="it-IT" dirty="0"/>
          </a:p>
        </p:txBody>
      </p:sp>
      <p:sp>
        <p:nvSpPr>
          <p:cNvPr id="7" name="Rettangolo 6"/>
          <p:cNvSpPr/>
          <p:nvPr/>
        </p:nvSpPr>
        <p:spPr>
          <a:xfrm>
            <a:off x="4712520" y="3069836"/>
            <a:ext cx="1116011" cy="461665"/>
          </a:xfrm>
          <a:prstGeom prst="rect">
            <a:avLst/>
          </a:prstGeom>
        </p:spPr>
        <p:txBody>
          <a:bodyPr wrap="none">
            <a:spAutoFit/>
          </a:bodyPr>
          <a:lstStyle/>
          <a:p>
            <a:r>
              <a:rPr lang="it-IT" i="1" dirty="0" err="1"/>
              <a:t>animal</a:t>
            </a:r>
            <a:r>
              <a:rPr lang="it-IT" i="1" dirty="0"/>
              <a:t> </a:t>
            </a:r>
            <a:endParaRPr lang="it-IT" dirty="0"/>
          </a:p>
        </p:txBody>
      </p:sp>
      <p:cxnSp>
        <p:nvCxnSpPr>
          <p:cNvPr id="8" name="Connettore 2 7"/>
          <p:cNvCxnSpPr>
            <a:stCxn id="4" idx="2"/>
            <a:endCxn id="6" idx="0"/>
          </p:cNvCxnSpPr>
          <p:nvPr/>
        </p:nvCxnSpPr>
        <p:spPr>
          <a:xfrm>
            <a:off x="3424524" y="1730426"/>
            <a:ext cx="967839" cy="4033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Connettore 2 8"/>
          <p:cNvCxnSpPr>
            <a:stCxn id="6" idx="2"/>
            <a:endCxn id="7" idx="0"/>
          </p:cNvCxnSpPr>
          <p:nvPr/>
        </p:nvCxnSpPr>
        <p:spPr>
          <a:xfrm>
            <a:off x="4392363" y="2595395"/>
            <a:ext cx="878163" cy="474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a:stCxn id="4" idx="2"/>
            <a:endCxn id="5" idx="0"/>
          </p:cNvCxnSpPr>
          <p:nvPr/>
        </p:nvCxnSpPr>
        <p:spPr>
          <a:xfrm flipH="1">
            <a:off x="2430127" y="1730425"/>
            <a:ext cx="994397" cy="4033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CasellaDiTesto 10"/>
          <p:cNvSpPr txBox="1"/>
          <p:nvPr/>
        </p:nvSpPr>
        <p:spPr>
          <a:xfrm>
            <a:off x="2739907" y="1803309"/>
            <a:ext cx="316428" cy="246221"/>
          </a:xfrm>
          <a:prstGeom prst="rect">
            <a:avLst/>
          </a:prstGeom>
          <a:solidFill>
            <a:schemeClr val="accent1">
              <a:lumMod val="40000"/>
              <a:lumOff val="60000"/>
            </a:schemeClr>
          </a:solidFill>
        </p:spPr>
        <p:txBody>
          <a:bodyPr wrap="square" lIns="0" tIns="0" rIns="0" bIns="0" rtlCol="0">
            <a:spAutoFit/>
          </a:bodyPr>
          <a:lstStyle/>
          <a:p>
            <a:r>
              <a:rPr lang="it-IT" sz="1600" dirty="0"/>
              <a:t>VN</a:t>
            </a:r>
          </a:p>
        </p:txBody>
      </p:sp>
      <p:sp>
        <p:nvSpPr>
          <p:cNvPr id="12" name="CasellaDiTesto 11"/>
          <p:cNvSpPr txBox="1"/>
          <p:nvPr/>
        </p:nvSpPr>
        <p:spPr>
          <a:xfrm>
            <a:off x="3697195" y="1789661"/>
            <a:ext cx="316428" cy="246221"/>
          </a:xfrm>
          <a:prstGeom prst="rect">
            <a:avLst/>
          </a:prstGeom>
          <a:solidFill>
            <a:schemeClr val="accent1">
              <a:lumMod val="40000"/>
              <a:lumOff val="60000"/>
            </a:schemeClr>
          </a:solidFill>
        </p:spPr>
        <p:txBody>
          <a:bodyPr wrap="square" lIns="0" tIns="0" rIns="0" bIns="0" rtlCol="0">
            <a:spAutoFit/>
          </a:bodyPr>
          <a:lstStyle/>
          <a:p>
            <a:r>
              <a:rPr lang="it-IT" sz="1600" dirty="0"/>
              <a:t>VN</a:t>
            </a:r>
          </a:p>
        </p:txBody>
      </p:sp>
      <p:sp>
        <p:nvSpPr>
          <p:cNvPr id="13" name="CasellaDiTesto 12"/>
          <p:cNvSpPr txBox="1"/>
          <p:nvPr/>
        </p:nvSpPr>
        <p:spPr>
          <a:xfrm>
            <a:off x="4690785" y="2695857"/>
            <a:ext cx="316428" cy="246221"/>
          </a:xfrm>
          <a:prstGeom prst="rect">
            <a:avLst/>
          </a:prstGeom>
          <a:solidFill>
            <a:schemeClr val="accent1">
              <a:lumMod val="40000"/>
              <a:lumOff val="60000"/>
            </a:schemeClr>
          </a:solidFill>
        </p:spPr>
        <p:txBody>
          <a:bodyPr wrap="square" lIns="0" tIns="0" rIns="0" bIns="0" rtlCol="0">
            <a:spAutoFit/>
          </a:bodyPr>
          <a:lstStyle/>
          <a:p>
            <a:r>
              <a:rPr lang="it-IT" sz="1600" dirty="0"/>
              <a:t>NN</a:t>
            </a:r>
          </a:p>
        </p:txBody>
      </p:sp>
      <mc:AlternateContent xmlns:mc="http://schemas.openxmlformats.org/markup-compatibility/2006" xmlns:a14="http://schemas.microsoft.com/office/drawing/2010/main">
        <mc:Choice Requires="a14">
          <p:sp>
            <p:nvSpPr>
              <p:cNvPr id="15" name="CasellaDiTesto 14"/>
              <p:cNvSpPr txBox="1"/>
              <p:nvPr/>
            </p:nvSpPr>
            <p:spPr>
              <a:xfrm>
                <a:off x="1633302" y="3789041"/>
                <a:ext cx="4318683" cy="461665"/>
              </a:xfrm>
              <a:prstGeom prst="rect">
                <a:avLst/>
              </a:prstGeom>
              <a:noFill/>
            </p:spPr>
            <p:txBody>
              <a:bodyPr wrap="none" rtlCol="0">
                <a:spAutoFit/>
              </a:bodyPr>
              <a:lstStyle/>
              <a:p>
                <a:r>
                  <a:rPr lang="it-IT" dirty="0"/>
                  <a:t>f(</a:t>
                </a:r>
                <a14:m>
                  <m:oMath xmlns:m="http://schemas.openxmlformats.org/officeDocument/2006/math">
                    <m:r>
                      <a:rPr lang="it-IT" i="1">
                        <a:latin typeface="Cambria Math"/>
                      </a:rPr>
                      <m:t>𝑐𝑜𝑤𝑠</m:t>
                    </m:r>
                    <m:r>
                      <a:rPr lang="it-IT" i="1">
                        <a:latin typeface="Cambria Math"/>
                      </a:rPr>
                      <m:t> </m:t>
                    </m:r>
                    <m:r>
                      <a:rPr lang="it-IT" i="1">
                        <a:latin typeface="Cambria Math"/>
                      </a:rPr>
                      <m:t>𝑒𝑎𝑡</m:t>
                    </m:r>
                    <m:r>
                      <a:rPr lang="it-IT" i="1">
                        <a:latin typeface="Cambria Math"/>
                      </a:rPr>
                      <m:t> </m:t>
                    </m:r>
                    <m:r>
                      <a:rPr lang="it-IT" i="1">
                        <a:latin typeface="Cambria Math"/>
                      </a:rPr>
                      <m:t>𝑎𝑛𝑖𝑚𝑎𝑙</m:t>
                    </m:r>
                    <m:r>
                      <a:rPr lang="it-IT" i="1">
                        <a:latin typeface="Cambria Math"/>
                      </a:rPr>
                      <m:t> </m:t>
                    </m:r>
                    <m:r>
                      <a:rPr lang="it-IT" i="1">
                        <a:latin typeface="Cambria Math"/>
                      </a:rPr>
                      <m:t>𝑒𝑥𝑡𝑟𝑎𝑐𝑡𝑠</m:t>
                    </m:r>
                    <m:r>
                      <a:rPr lang="it-IT" i="1">
                        <a:latin typeface="Cambria Math"/>
                      </a:rPr>
                      <m:t>)=</m:t>
                    </m:r>
                  </m:oMath>
                </a14:m>
                <a:endParaRPr lang="it-IT" dirty="0"/>
              </a:p>
            </p:txBody>
          </p:sp>
        </mc:Choice>
        <mc:Fallback xmlns="">
          <p:sp>
            <p:nvSpPr>
              <p:cNvPr id="15" name="CasellaDiTesto 14"/>
              <p:cNvSpPr txBox="1">
                <a:spLocks noRot="1" noChangeAspect="1" noMove="1" noResize="1" noEditPoints="1" noAdjustHandles="1" noChangeArrowheads="1" noChangeShapeType="1" noTextEdit="1"/>
              </p:cNvSpPr>
              <p:nvPr/>
            </p:nvSpPr>
            <p:spPr>
              <a:xfrm>
                <a:off x="1633302" y="3789041"/>
                <a:ext cx="4318683" cy="461665"/>
              </a:xfrm>
              <a:prstGeom prst="rect">
                <a:avLst/>
              </a:prstGeom>
              <a:blipFill>
                <a:blip r:embed="rId2"/>
                <a:stretch>
                  <a:fillRect l="-2260" t="-10667" b="-3066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 name="CasellaDiTesto 15"/>
              <p:cNvSpPr txBox="1"/>
              <p:nvPr/>
            </p:nvSpPr>
            <p:spPr>
              <a:xfrm>
                <a:off x="1489286" y="4403106"/>
                <a:ext cx="5746445" cy="461665"/>
              </a:xfrm>
              <a:prstGeom prst="rect">
                <a:avLst/>
              </a:prstGeom>
              <a:noFill/>
            </p:spPr>
            <p:txBody>
              <a:bodyPr wrap="none" rtlCol="0">
                <a:spAutoFit/>
              </a:bodyPr>
              <a:lstStyle/>
              <a:p>
                <a:r>
                  <a:rPr lang="it-IT" dirty="0"/>
                  <a:t>=f(</a:t>
                </a:r>
                <a14:m>
                  <m:oMath xmlns:m="http://schemas.openxmlformats.org/officeDocument/2006/math">
                    <m:r>
                      <a:rPr lang="it-IT" i="1">
                        <a:latin typeface="Cambria Math"/>
                      </a:rPr>
                      <m:t>𝑐𝑜𝑤𝑠</m:t>
                    </m:r>
                    <m:r>
                      <a:rPr lang="it-IT" i="1">
                        <a:latin typeface="Cambria Math"/>
                      </a:rPr>
                      <m:t> </m:t>
                    </m:r>
                    <m:r>
                      <a:rPr lang="it-IT" i="1">
                        <a:latin typeface="Cambria Math"/>
                      </a:rPr>
                      <m:t>𝑒𝑎𝑡</m:t>
                    </m:r>
                    <m:r>
                      <a:rPr lang="it-IT" i="1">
                        <a:latin typeface="Cambria Math"/>
                      </a:rPr>
                      <m:t>)+</m:t>
                    </m:r>
                    <m:r>
                      <a:rPr lang="it-IT" i="1">
                        <a:latin typeface="Cambria Math"/>
                      </a:rPr>
                      <m:t>𝑓</m:t>
                    </m:r>
                    <m:r>
                      <a:rPr lang="it-IT" i="1">
                        <a:latin typeface="Cambria Math"/>
                      </a:rPr>
                      <m:t>(</m:t>
                    </m:r>
                    <m:r>
                      <a:rPr lang="it-IT" i="1">
                        <a:latin typeface="Cambria Math"/>
                      </a:rPr>
                      <m:t>𝑒𝑎𝑡</m:t>
                    </m:r>
                    <m:r>
                      <a:rPr lang="it-IT" i="1">
                        <a:latin typeface="Cambria Math"/>
                      </a:rPr>
                      <m:t> </m:t>
                    </m:r>
                    <m:r>
                      <a:rPr lang="it-IT" i="1">
                        <a:latin typeface="Cambria Math"/>
                      </a:rPr>
                      <m:t>𝑎𝑛𝑖𝑚𝑎𝑙</m:t>
                    </m:r>
                    <m:r>
                      <a:rPr lang="it-IT" i="1">
                        <a:latin typeface="Cambria Math"/>
                      </a:rPr>
                      <m:t> </m:t>
                    </m:r>
                    <m:r>
                      <a:rPr lang="it-IT" i="1">
                        <a:latin typeface="Cambria Math"/>
                      </a:rPr>
                      <m:t>𝑒𝑥𝑡𝑟𝑎𝑐𝑡𝑠</m:t>
                    </m:r>
                    <m:r>
                      <a:rPr lang="it-IT" i="1">
                        <a:latin typeface="Cambria Math"/>
                      </a:rPr>
                      <m:t>)=</m:t>
                    </m:r>
                  </m:oMath>
                </a14:m>
                <a:endParaRPr lang="it-IT" dirty="0"/>
              </a:p>
            </p:txBody>
          </p:sp>
        </mc:Choice>
        <mc:Fallback xmlns="">
          <p:sp>
            <p:nvSpPr>
              <p:cNvPr id="16" name="CasellaDiTesto 15"/>
              <p:cNvSpPr txBox="1">
                <a:spLocks noRot="1" noChangeAspect="1" noMove="1" noResize="1" noEditPoints="1" noAdjustHandles="1" noChangeArrowheads="1" noChangeShapeType="1" noTextEdit="1"/>
              </p:cNvSpPr>
              <p:nvPr/>
            </p:nvSpPr>
            <p:spPr>
              <a:xfrm>
                <a:off x="1489286" y="4403106"/>
                <a:ext cx="5746445" cy="461665"/>
              </a:xfrm>
              <a:prstGeom prst="rect">
                <a:avLst/>
              </a:prstGeom>
              <a:blipFill>
                <a:blip r:embed="rId3"/>
                <a:stretch>
                  <a:fillRect l="-1591" t="-10526" b="-2894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p:cNvSpPr txBox="1"/>
              <p:nvPr/>
            </p:nvSpPr>
            <p:spPr>
              <a:xfrm>
                <a:off x="1487488" y="4957373"/>
                <a:ext cx="8113760" cy="482120"/>
              </a:xfrm>
              <a:prstGeom prst="rect">
                <a:avLst/>
              </a:prstGeom>
              <a:noFill/>
            </p:spPr>
            <p:txBody>
              <a:bodyPr wrap="none" rtlCol="0">
                <a:spAutoFit/>
              </a:bodyPr>
              <a:lstStyle/>
              <a:p>
                <a:r>
                  <a:rPr lang="it-IT" dirty="0"/>
                  <a:t>=</a:t>
                </a:r>
                <a14:m>
                  <m:oMath xmlns:m="http://schemas.openxmlformats.org/officeDocument/2006/math">
                    <m:sSub>
                      <m:sSubPr>
                        <m:ctrlPr>
                          <a:rPr lang="it-IT" i="1">
                            <a:latin typeface="Cambria Math" panose="02040503050406030204" pitchFamily="18" charset="0"/>
                          </a:rPr>
                        </m:ctrlPr>
                      </m:sSubPr>
                      <m:e>
                        <m:r>
                          <a:rPr lang="it-IT" i="1">
                            <a:latin typeface="Cambria Math"/>
                          </a:rPr>
                          <m:t>𝐴</m:t>
                        </m:r>
                      </m:e>
                      <m:sub>
                        <m:r>
                          <a:rPr lang="it-IT" i="1">
                            <a:latin typeface="Cambria Math"/>
                          </a:rPr>
                          <m:t>𝑉𝑁</m:t>
                        </m:r>
                      </m:sub>
                    </m:sSub>
                    <m:acc>
                      <m:accPr>
                        <m:chr m:val="⃗"/>
                        <m:ctrlPr>
                          <a:rPr lang="it-IT" i="1">
                            <a:latin typeface="Cambria Math" panose="02040503050406030204" pitchFamily="18" charset="0"/>
                          </a:rPr>
                        </m:ctrlPr>
                      </m:accPr>
                      <m:e>
                        <m:r>
                          <a:rPr lang="it-IT" i="1">
                            <a:latin typeface="Cambria Math"/>
                          </a:rPr>
                          <m:t>𝑒𝑎𝑡</m:t>
                        </m:r>
                      </m:e>
                    </m:acc>
                    <m:r>
                      <a:rPr lang="it-IT" i="1">
                        <a:latin typeface="Cambria Math"/>
                      </a:rPr>
                      <m:t>+</m:t>
                    </m:r>
                    <m:sSub>
                      <m:sSubPr>
                        <m:ctrlPr>
                          <a:rPr lang="it-IT" i="1">
                            <a:latin typeface="Cambria Math" panose="02040503050406030204" pitchFamily="18" charset="0"/>
                          </a:rPr>
                        </m:ctrlPr>
                      </m:sSubPr>
                      <m:e>
                        <m:r>
                          <a:rPr lang="it-IT" i="1">
                            <a:latin typeface="Cambria Math"/>
                          </a:rPr>
                          <m:t>𝐵</m:t>
                        </m:r>
                      </m:e>
                      <m:sub>
                        <m:r>
                          <a:rPr lang="it-IT" i="1">
                            <a:latin typeface="Cambria Math"/>
                          </a:rPr>
                          <m:t>𝑉𝑁</m:t>
                        </m:r>
                      </m:sub>
                    </m:sSub>
                    <m:acc>
                      <m:accPr>
                        <m:chr m:val="⃗"/>
                        <m:ctrlPr>
                          <a:rPr lang="it-IT" i="1">
                            <a:latin typeface="Cambria Math" panose="02040503050406030204" pitchFamily="18" charset="0"/>
                          </a:rPr>
                        </m:ctrlPr>
                      </m:accPr>
                      <m:e>
                        <m:r>
                          <a:rPr lang="it-IT" i="1">
                            <a:latin typeface="Cambria Math"/>
                          </a:rPr>
                          <m:t>𝑐𝑜𝑤𝑠</m:t>
                        </m:r>
                      </m:e>
                    </m:acc>
                    <m:r>
                      <a:rPr lang="it-IT" i="1">
                        <a:latin typeface="Cambria Math"/>
                      </a:rPr>
                      <m:t>+</m:t>
                    </m:r>
                    <m:sSub>
                      <m:sSubPr>
                        <m:ctrlPr>
                          <a:rPr lang="it-IT" i="1">
                            <a:latin typeface="Cambria Math" panose="02040503050406030204" pitchFamily="18" charset="0"/>
                          </a:rPr>
                        </m:ctrlPr>
                      </m:sSubPr>
                      <m:e>
                        <m:r>
                          <a:rPr lang="it-IT" i="1">
                            <a:latin typeface="Cambria Math"/>
                          </a:rPr>
                          <m:t>𝐴</m:t>
                        </m:r>
                      </m:e>
                      <m:sub>
                        <m:r>
                          <a:rPr lang="it-IT" i="1">
                            <a:latin typeface="Cambria Math"/>
                          </a:rPr>
                          <m:t>𝑉𝑁</m:t>
                        </m:r>
                      </m:sub>
                    </m:sSub>
                    <m:acc>
                      <m:accPr>
                        <m:chr m:val="⃗"/>
                        <m:ctrlPr>
                          <a:rPr lang="it-IT" i="1">
                            <a:latin typeface="Cambria Math" panose="02040503050406030204" pitchFamily="18" charset="0"/>
                          </a:rPr>
                        </m:ctrlPr>
                      </m:accPr>
                      <m:e>
                        <m:r>
                          <a:rPr lang="it-IT" i="1">
                            <a:latin typeface="Cambria Math"/>
                          </a:rPr>
                          <m:t>𝑒𝑎𝑡</m:t>
                        </m:r>
                      </m:e>
                    </m:acc>
                    <m:r>
                      <a:rPr lang="it-IT" i="1">
                        <a:latin typeface="Cambria Math"/>
                      </a:rPr>
                      <m:t>+</m:t>
                    </m:r>
                    <m:sSub>
                      <m:sSubPr>
                        <m:ctrlPr>
                          <a:rPr lang="it-IT" i="1">
                            <a:latin typeface="Cambria Math" panose="02040503050406030204" pitchFamily="18" charset="0"/>
                          </a:rPr>
                        </m:ctrlPr>
                      </m:sSubPr>
                      <m:e>
                        <m:r>
                          <a:rPr lang="it-IT" i="1">
                            <a:latin typeface="Cambria Math"/>
                          </a:rPr>
                          <m:t>𝐵</m:t>
                        </m:r>
                      </m:e>
                      <m:sub>
                        <m:r>
                          <a:rPr lang="it-IT" i="1">
                            <a:latin typeface="Cambria Math"/>
                          </a:rPr>
                          <m:t>𝑉𝑁</m:t>
                        </m:r>
                      </m:sub>
                    </m:sSub>
                    <m:r>
                      <a:rPr lang="it-IT" i="1">
                        <a:latin typeface="Cambria Math"/>
                      </a:rPr>
                      <m:t>𝑓</m:t>
                    </m:r>
                    <m:r>
                      <a:rPr lang="it-IT" i="1">
                        <a:latin typeface="Cambria Math"/>
                      </a:rPr>
                      <m:t>(</m:t>
                    </m:r>
                    <m:r>
                      <a:rPr lang="it-IT" i="1">
                        <a:latin typeface="Cambria Math"/>
                      </a:rPr>
                      <m:t>𝑎𝑛𝑖𝑚𝑎𝑙</m:t>
                    </m:r>
                    <m:r>
                      <a:rPr lang="it-IT" i="1">
                        <a:latin typeface="Cambria Math"/>
                      </a:rPr>
                      <m:t> </m:t>
                    </m:r>
                    <m:r>
                      <a:rPr lang="it-IT" i="1">
                        <a:latin typeface="Cambria Math"/>
                      </a:rPr>
                      <m:t>𝑒𝑥𝑡𝑟𝑎𝑐𝑡𝑠</m:t>
                    </m:r>
                    <m:r>
                      <a:rPr lang="it-IT" i="1">
                        <a:latin typeface="Cambria Math"/>
                      </a:rPr>
                      <m:t>)=</m:t>
                    </m:r>
                  </m:oMath>
                </a14:m>
                <a:endParaRPr lang="it-IT" dirty="0"/>
              </a:p>
            </p:txBody>
          </p:sp>
        </mc:Choice>
        <mc:Fallback xmlns="">
          <p:sp>
            <p:nvSpPr>
              <p:cNvPr id="17" name="CasellaDiTesto 16"/>
              <p:cNvSpPr txBox="1">
                <a:spLocks noRot="1" noChangeAspect="1" noMove="1" noResize="1" noEditPoints="1" noAdjustHandles="1" noChangeArrowheads="1" noChangeShapeType="1" noTextEdit="1"/>
              </p:cNvSpPr>
              <p:nvPr/>
            </p:nvSpPr>
            <p:spPr>
              <a:xfrm>
                <a:off x="1487488" y="4957373"/>
                <a:ext cx="8113760" cy="482120"/>
              </a:xfrm>
              <a:prstGeom prst="rect">
                <a:avLst/>
              </a:prstGeom>
              <a:blipFill>
                <a:blip r:embed="rId4"/>
                <a:stretch>
                  <a:fillRect l="-1127" t="-5063" b="-2911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8" name="CasellaDiTesto 17"/>
              <p:cNvSpPr txBox="1"/>
              <p:nvPr/>
            </p:nvSpPr>
            <p:spPr>
              <a:xfrm>
                <a:off x="1487488" y="5591893"/>
                <a:ext cx="9284336" cy="516232"/>
              </a:xfrm>
              <a:prstGeom prst="rect">
                <a:avLst/>
              </a:prstGeom>
              <a:noFill/>
            </p:spPr>
            <p:txBody>
              <a:bodyPr wrap="none" rtlCol="0">
                <a:spAutoFit/>
              </a:bodyPr>
              <a:lstStyle/>
              <a:p>
                <a:r>
                  <a:rPr lang="it-IT" dirty="0"/>
                  <a:t>=</a:t>
                </a:r>
                <a14:m>
                  <m:oMath xmlns:m="http://schemas.openxmlformats.org/officeDocument/2006/math">
                    <m:sSub>
                      <m:sSubPr>
                        <m:ctrlPr>
                          <a:rPr lang="it-IT" i="1">
                            <a:latin typeface="Cambria Math" panose="02040503050406030204" pitchFamily="18" charset="0"/>
                          </a:rPr>
                        </m:ctrlPr>
                      </m:sSubPr>
                      <m:e>
                        <m:r>
                          <a:rPr lang="it-IT" i="1">
                            <a:latin typeface="Cambria Math"/>
                          </a:rPr>
                          <m:t>𝐴</m:t>
                        </m:r>
                      </m:e>
                      <m:sub>
                        <m:r>
                          <a:rPr lang="it-IT" i="1">
                            <a:latin typeface="Cambria Math"/>
                          </a:rPr>
                          <m:t>𝑉𝑁</m:t>
                        </m:r>
                      </m:sub>
                    </m:sSub>
                    <m:acc>
                      <m:accPr>
                        <m:chr m:val="⃗"/>
                        <m:ctrlPr>
                          <a:rPr lang="it-IT" i="1">
                            <a:latin typeface="Cambria Math" panose="02040503050406030204" pitchFamily="18" charset="0"/>
                          </a:rPr>
                        </m:ctrlPr>
                      </m:accPr>
                      <m:e>
                        <m:r>
                          <a:rPr lang="it-IT" i="1">
                            <a:latin typeface="Cambria Math"/>
                          </a:rPr>
                          <m:t>𝑒𝑎𝑡</m:t>
                        </m:r>
                      </m:e>
                    </m:acc>
                    <m:r>
                      <a:rPr lang="it-IT" i="1">
                        <a:latin typeface="Cambria Math"/>
                      </a:rPr>
                      <m:t>+</m:t>
                    </m:r>
                    <m:sSub>
                      <m:sSubPr>
                        <m:ctrlPr>
                          <a:rPr lang="it-IT" i="1">
                            <a:latin typeface="Cambria Math" panose="02040503050406030204" pitchFamily="18" charset="0"/>
                          </a:rPr>
                        </m:ctrlPr>
                      </m:sSubPr>
                      <m:e>
                        <m:r>
                          <a:rPr lang="it-IT" i="1">
                            <a:latin typeface="Cambria Math"/>
                          </a:rPr>
                          <m:t>𝐵</m:t>
                        </m:r>
                      </m:e>
                      <m:sub>
                        <m:r>
                          <a:rPr lang="it-IT" i="1">
                            <a:latin typeface="Cambria Math"/>
                          </a:rPr>
                          <m:t>𝑉𝑁</m:t>
                        </m:r>
                      </m:sub>
                    </m:sSub>
                    <m:acc>
                      <m:accPr>
                        <m:chr m:val="⃗"/>
                        <m:ctrlPr>
                          <a:rPr lang="it-IT" i="1">
                            <a:latin typeface="Cambria Math" panose="02040503050406030204" pitchFamily="18" charset="0"/>
                          </a:rPr>
                        </m:ctrlPr>
                      </m:accPr>
                      <m:e>
                        <m:r>
                          <a:rPr lang="it-IT" i="1">
                            <a:latin typeface="Cambria Math"/>
                          </a:rPr>
                          <m:t>𝑐𝑜𝑤𝑠</m:t>
                        </m:r>
                      </m:e>
                    </m:acc>
                    <m:r>
                      <a:rPr lang="it-IT" i="1">
                        <a:latin typeface="Cambria Math"/>
                      </a:rPr>
                      <m:t>+</m:t>
                    </m:r>
                    <m:sSub>
                      <m:sSubPr>
                        <m:ctrlPr>
                          <a:rPr lang="it-IT" i="1">
                            <a:latin typeface="Cambria Math" panose="02040503050406030204" pitchFamily="18" charset="0"/>
                          </a:rPr>
                        </m:ctrlPr>
                      </m:sSubPr>
                      <m:e>
                        <m:r>
                          <a:rPr lang="it-IT" i="1">
                            <a:latin typeface="Cambria Math"/>
                          </a:rPr>
                          <m:t>𝐴</m:t>
                        </m:r>
                      </m:e>
                      <m:sub>
                        <m:r>
                          <a:rPr lang="it-IT" i="1">
                            <a:latin typeface="Cambria Math"/>
                          </a:rPr>
                          <m:t>𝑉𝑁</m:t>
                        </m:r>
                      </m:sub>
                    </m:sSub>
                    <m:acc>
                      <m:accPr>
                        <m:chr m:val="⃗"/>
                        <m:ctrlPr>
                          <a:rPr lang="it-IT" i="1">
                            <a:latin typeface="Cambria Math" panose="02040503050406030204" pitchFamily="18" charset="0"/>
                          </a:rPr>
                        </m:ctrlPr>
                      </m:accPr>
                      <m:e>
                        <m:r>
                          <a:rPr lang="it-IT" i="1">
                            <a:latin typeface="Cambria Math"/>
                          </a:rPr>
                          <m:t>𝑒𝑎𝑡</m:t>
                        </m:r>
                      </m:e>
                    </m:acc>
                    <m:r>
                      <a:rPr lang="it-IT" i="1">
                        <a:latin typeface="Cambria Math"/>
                      </a:rPr>
                      <m:t>+</m:t>
                    </m:r>
                    <m:sSub>
                      <m:sSubPr>
                        <m:ctrlPr>
                          <a:rPr lang="it-IT" i="1">
                            <a:latin typeface="Cambria Math" panose="02040503050406030204" pitchFamily="18" charset="0"/>
                          </a:rPr>
                        </m:ctrlPr>
                      </m:sSubPr>
                      <m:e>
                        <m:r>
                          <a:rPr lang="it-IT" i="1">
                            <a:latin typeface="Cambria Math"/>
                          </a:rPr>
                          <m:t>𝐵</m:t>
                        </m:r>
                      </m:e>
                      <m:sub>
                        <m:r>
                          <a:rPr lang="it-IT" i="1">
                            <a:latin typeface="Cambria Math"/>
                          </a:rPr>
                          <m:t>𝑉𝑁</m:t>
                        </m:r>
                      </m:sub>
                    </m:sSub>
                    <m:sSub>
                      <m:sSubPr>
                        <m:ctrlPr>
                          <a:rPr lang="it-IT" i="1">
                            <a:latin typeface="Cambria Math" panose="02040503050406030204" pitchFamily="18" charset="0"/>
                          </a:rPr>
                        </m:ctrlPr>
                      </m:sSubPr>
                      <m:e>
                        <m:r>
                          <a:rPr lang="it-IT" i="1">
                            <a:latin typeface="Cambria Math"/>
                          </a:rPr>
                          <m:t>𝐴</m:t>
                        </m:r>
                      </m:e>
                      <m:sub>
                        <m:r>
                          <a:rPr lang="it-IT" i="1">
                            <a:latin typeface="Cambria Math"/>
                          </a:rPr>
                          <m:t>𝑁𝑁</m:t>
                        </m:r>
                      </m:sub>
                    </m:sSub>
                    <m:acc>
                      <m:accPr>
                        <m:chr m:val="⃗"/>
                        <m:ctrlPr>
                          <a:rPr lang="it-IT" i="1">
                            <a:latin typeface="Cambria Math" panose="02040503050406030204" pitchFamily="18" charset="0"/>
                          </a:rPr>
                        </m:ctrlPr>
                      </m:accPr>
                      <m:e>
                        <m:r>
                          <a:rPr lang="it-IT" i="1">
                            <a:latin typeface="Cambria Math"/>
                          </a:rPr>
                          <m:t>𝑒𝑥𝑡𝑟𝑎𝑐𝑡𝑠</m:t>
                        </m:r>
                      </m:e>
                    </m:acc>
                    <m:r>
                      <a:rPr lang="it-IT" i="1">
                        <a:latin typeface="Cambria Math"/>
                      </a:rPr>
                      <m:t>+</m:t>
                    </m:r>
                    <m:sSub>
                      <m:sSubPr>
                        <m:ctrlPr>
                          <a:rPr lang="it-IT" i="1">
                            <a:latin typeface="Cambria Math" panose="02040503050406030204" pitchFamily="18" charset="0"/>
                          </a:rPr>
                        </m:ctrlPr>
                      </m:sSubPr>
                      <m:e>
                        <m:sSub>
                          <m:sSubPr>
                            <m:ctrlPr>
                              <a:rPr lang="it-IT" i="1">
                                <a:latin typeface="Cambria Math" panose="02040503050406030204" pitchFamily="18" charset="0"/>
                              </a:rPr>
                            </m:ctrlPr>
                          </m:sSubPr>
                          <m:e>
                            <m:r>
                              <a:rPr lang="it-IT" i="1">
                                <a:latin typeface="Cambria Math"/>
                              </a:rPr>
                              <m:t>𝐵</m:t>
                            </m:r>
                          </m:e>
                          <m:sub>
                            <m:r>
                              <a:rPr lang="it-IT" i="1">
                                <a:latin typeface="Cambria Math"/>
                              </a:rPr>
                              <m:t>𝑉𝑁</m:t>
                            </m:r>
                          </m:sub>
                        </m:sSub>
                        <m:r>
                          <a:rPr lang="it-IT" i="1">
                            <a:latin typeface="Cambria Math"/>
                          </a:rPr>
                          <m:t>𝐵</m:t>
                        </m:r>
                      </m:e>
                      <m:sub>
                        <m:r>
                          <a:rPr lang="it-IT" i="1">
                            <a:latin typeface="Cambria Math"/>
                          </a:rPr>
                          <m:t>𝑁𝑁</m:t>
                        </m:r>
                      </m:sub>
                    </m:sSub>
                    <m:acc>
                      <m:accPr>
                        <m:chr m:val="⃗"/>
                        <m:ctrlPr>
                          <a:rPr lang="it-IT" i="1">
                            <a:latin typeface="Cambria Math" panose="02040503050406030204" pitchFamily="18" charset="0"/>
                          </a:rPr>
                        </m:ctrlPr>
                      </m:accPr>
                      <m:e>
                        <m:r>
                          <a:rPr lang="it-IT" i="1">
                            <a:latin typeface="Cambria Math"/>
                          </a:rPr>
                          <m:t>𝑎𝑛𝑖𝑚𝑎𝑙</m:t>
                        </m:r>
                      </m:e>
                    </m:acc>
                  </m:oMath>
                </a14:m>
                <a:endParaRPr lang="it-IT" dirty="0"/>
              </a:p>
            </p:txBody>
          </p:sp>
        </mc:Choice>
        <mc:Fallback xmlns="">
          <p:sp>
            <p:nvSpPr>
              <p:cNvPr id="18" name="CasellaDiTesto 17"/>
              <p:cNvSpPr txBox="1">
                <a:spLocks noRot="1" noChangeAspect="1" noMove="1" noResize="1" noEditPoints="1" noAdjustHandles="1" noChangeArrowheads="1" noChangeShapeType="1" noTextEdit="1"/>
              </p:cNvSpPr>
              <p:nvPr/>
            </p:nvSpPr>
            <p:spPr>
              <a:xfrm>
                <a:off x="1487488" y="5591893"/>
                <a:ext cx="9284336" cy="516232"/>
              </a:xfrm>
              <a:prstGeom prst="rect">
                <a:avLst/>
              </a:prstGeom>
              <a:blipFill>
                <a:blip r:embed="rId5"/>
                <a:stretch>
                  <a:fillRect l="-985" b="-25882"/>
                </a:stretch>
              </a:blipFill>
            </p:spPr>
            <p:txBody>
              <a:bodyPr/>
              <a:lstStyle/>
              <a:p>
                <a:r>
                  <a:rPr lang="it-IT">
                    <a:noFill/>
                  </a:rPr>
                  <a:t> </a:t>
                </a:r>
              </a:p>
            </p:txBody>
          </p:sp>
        </mc:Fallback>
      </mc:AlternateContent>
      <p:sp>
        <p:nvSpPr>
          <p:cNvPr id="19" name="CasellaDiTesto 18"/>
          <p:cNvSpPr txBox="1"/>
          <p:nvPr/>
        </p:nvSpPr>
        <p:spPr>
          <a:xfrm>
            <a:off x="6816080" y="1196753"/>
            <a:ext cx="3312368"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dirty="0" err="1"/>
              <a:t>Let’s</a:t>
            </a:r>
            <a:r>
              <a:rPr lang="it-IT" dirty="0"/>
              <a:t> scale up to </a:t>
            </a:r>
            <a:r>
              <a:rPr lang="it-IT" dirty="0" err="1"/>
              <a:t>sentences</a:t>
            </a:r>
            <a:r>
              <a:rPr lang="it-IT" dirty="0"/>
              <a:t> by </a:t>
            </a:r>
            <a:r>
              <a:rPr lang="it-IT" dirty="0" err="1"/>
              <a:t>recursively</a:t>
            </a:r>
            <a:r>
              <a:rPr lang="it-IT" dirty="0"/>
              <a:t> </a:t>
            </a:r>
            <a:r>
              <a:rPr lang="it-IT" dirty="0" err="1"/>
              <a:t>applying</a:t>
            </a:r>
            <a:r>
              <a:rPr lang="it-IT" dirty="0"/>
              <a:t> the model!</a:t>
            </a:r>
          </a:p>
        </p:txBody>
      </p:sp>
      <p:pic>
        <p:nvPicPr>
          <p:cNvPr id="20" name="Picture 2" descr="http://www.screenhog.com/sketch/LightbulbIdea.jpg"/>
          <p:cNvPicPr>
            <a:picLocks noChangeAspect="1" noChangeArrowheads="1"/>
          </p:cNvPicPr>
          <p:nvPr/>
        </p:nvPicPr>
        <p:blipFill>
          <a:blip r:embed="rId6" cstate="print"/>
          <a:srcRect/>
          <a:stretch>
            <a:fillRect/>
          </a:stretch>
        </p:blipFill>
        <p:spPr bwMode="auto">
          <a:xfrm>
            <a:off x="5885682" y="1277888"/>
            <a:ext cx="714375" cy="1143000"/>
          </a:xfrm>
          <a:prstGeom prst="rect">
            <a:avLst/>
          </a:prstGeom>
          <a:noFill/>
        </p:spPr>
      </p:pic>
      <p:cxnSp>
        <p:nvCxnSpPr>
          <p:cNvPr id="22" name="Connettore 2 21"/>
          <p:cNvCxnSpPr/>
          <p:nvPr/>
        </p:nvCxnSpPr>
        <p:spPr>
          <a:xfrm>
            <a:off x="8328248" y="2492896"/>
            <a:ext cx="0" cy="3466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Connettore 2 22"/>
          <p:cNvCxnSpPr/>
          <p:nvPr/>
        </p:nvCxnSpPr>
        <p:spPr>
          <a:xfrm>
            <a:off x="8328248" y="3469654"/>
            <a:ext cx="0" cy="3466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CasellaDiTesto 23"/>
          <p:cNvSpPr txBox="1"/>
          <p:nvPr/>
        </p:nvSpPr>
        <p:spPr>
          <a:xfrm>
            <a:off x="6845053" y="2931336"/>
            <a:ext cx="3312368"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dirty="0" err="1"/>
              <a:t>Let’s</a:t>
            </a:r>
            <a:r>
              <a:rPr lang="it-IT" dirty="0"/>
              <a:t> </a:t>
            </a:r>
            <a:r>
              <a:rPr lang="it-IT" dirty="0" err="1"/>
              <a:t>apply</a:t>
            </a:r>
            <a:r>
              <a:rPr lang="it-IT" dirty="0"/>
              <a:t> </a:t>
            </a:r>
            <a:r>
              <a:rPr lang="it-IT" dirty="0" err="1"/>
              <a:t>it</a:t>
            </a:r>
            <a:r>
              <a:rPr lang="it-IT" dirty="0"/>
              <a:t> to </a:t>
            </a:r>
            <a:r>
              <a:rPr lang="it-IT" dirty="0" err="1"/>
              <a:t>real</a:t>
            </a:r>
            <a:r>
              <a:rPr lang="it-IT" dirty="0"/>
              <a:t> task</a:t>
            </a:r>
          </a:p>
        </p:txBody>
      </p:sp>
      <p:sp>
        <p:nvSpPr>
          <p:cNvPr id="25" name="CasellaDiTesto 24"/>
          <p:cNvSpPr txBox="1"/>
          <p:nvPr/>
        </p:nvSpPr>
        <p:spPr>
          <a:xfrm>
            <a:off x="6819246" y="3911128"/>
            <a:ext cx="3165187"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dirty="0" err="1"/>
              <a:t>Extremely</a:t>
            </a:r>
            <a:r>
              <a:rPr lang="it-IT" dirty="0"/>
              <a:t> </a:t>
            </a:r>
            <a:r>
              <a:rPr lang="it-IT" dirty="0" err="1"/>
              <a:t>poor</a:t>
            </a:r>
            <a:r>
              <a:rPr lang="it-IT" dirty="0"/>
              <a:t> </a:t>
            </a:r>
            <a:r>
              <a:rPr lang="it-IT" dirty="0" err="1"/>
              <a:t>results</a:t>
            </a:r>
            <a:r>
              <a:rPr lang="it-IT" dirty="0"/>
              <a:t> </a:t>
            </a:r>
          </a:p>
        </p:txBody>
      </p:sp>
      <p:pic>
        <p:nvPicPr>
          <p:cNvPr id="260098" name="Picture 2" descr="http://fc00.deviantart.net/fs71/f/2012/086/e/7/paper_bag_of_shame_by_tybeethecat-d4u62zx.gif"/>
          <p:cNvPicPr>
            <a:picLocks noChangeAspect="1" noChangeArrowheads="1" noCrop="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408368" y="3604638"/>
            <a:ext cx="1048942" cy="1264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840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childTnLst>
                          </p:cTn>
                        </p:par>
                        <p:par>
                          <p:cTn id="72" fill="hold">
                            <p:stCondLst>
                              <p:cond delay="500"/>
                            </p:stCondLst>
                            <p:childTnLst>
                              <p:par>
                                <p:cTn id="73" presetID="10" presetClass="entr" presetSubtype="0" fill="hold" grpId="0" nodeType="afterEffect">
                                  <p:stCondLst>
                                    <p:cond delay="100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2000"/>
                                        <p:tgtEl>
                                          <p:spTgt spid="25"/>
                                        </p:tgtEl>
                                      </p:cBhvr>
                                    </p:animEffect>
                                  </p:childTnLst>
                                </p:cTn>
                              </p:par>
                              <p:par>
                                <p:cTn id="76" presetID="10" presetClass="entr" presetSubtype="0" fill="hold" nodeType="with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fade">
                                      <p:cBhvr>
                                        <p:cTn id="78" dur="500"/>
                                        <p:tgtEl>
                                          <p:spTgt spid="23"/>
                                        </p:tgtEl>
                                      </p:cBhvr>
                                    </p:animEffect>
                                  </p:childTnLst>
                                </p:cTn>
                              </p:par>
                            </p:childTnLst>
                          </p:cTn>
                        </p:par>
                        <p:par>
                          <p:cTn id="79" fill="hold">
                            <p:stCondLst>
                              <p:cond delay="3500"/>
                            </p:stCondLst>
                            <p:childTnLst>
                              <p:par>
                                <p:cTn id="80" presetID="6" presetClass="emph" presetSubtype="0" fill="hold" grpId="1" nodeType="afterEffect">
                                  <p:stCondLst>
                                    <p:cond delay="1000"/>
                                  </p:stCondLst>
                                  <p:childTnLst>
                                    <p:animScale>
                                      <p:cBhvr>
                                        <p:cTn id="81" dur="2000" fill="hold"/>
                                        <p:tgtEl>
                                          <p:spTgt spid="25"/>
                                        </p:tgtEl>
                                      </p:cBhvr>
                                      <p:by x="50000" y="50000"/>
                                    </p:animScale>
                                  </p:childTnLst>
                                </p:cTn>
                              </p:par>
                            </p:childTnLst>
                          </p:cTn>
                        </p:par>
                        <p:par>
                          <p:cTn id="82" fill="hold">
                            <p:stCondLst>
                              <p:cond delay="6500"/>
                            </p:stCondLst>
                            <p:childTnLst>
                              <p:par>
                                <p:cTn id="83" presetID="10" presetClass="entr" presetSubtype="0" fill="hold" nodeType="afterEffect">
                                  <p:stCondLst>
                                    <p:cond delay="0"/>
                                  </p:stCondLst>
                                  <p:childTnLst>
                                    <p:set>
                                      <p:cBhvr>
                                        <p:cTn id="84" dur="1" fill="hold">
                                          <p:stCondLst>
                                            <p:cond delay="0"/>
                                          </p:stCondLst>
                                        </p:cTn>
                                        <p:tgtEl>
                                          <p:spTgt spid="260098"/>
                                        </p:tgtEl>
                                        <p:attrNameLst>
                                          <p:attrName>style.visibility</p:attrName>
                                        </p:attrNameLst>
                                      </p:cBhvr>
                                      <p:to>
                                        <p:strVal val="visible"/>
                                      </p:to>
                                    </p:set>
                                    <p:animEffect transition="in" filter="fade">
                                      <p:cBhvr>
                                        <p:cTn id="85" dur="500"/>
                                        <p:tgtEl>
                                          <p:spTgt spid="260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11" grpId="0" animBg="1"/>
      <p:bldP spid="12" grpId="0" animBg="1"/>
      <p:bldP spid="13" grpId="0" animBg="1"/>
      <p:bldP spid="15" grpId="0"/>
      <p:bldP spid="16" grpId="0"/>
      <p:bldP spid="17" grpId="0"/>
      <p:bldP spid="18" grpId="0"/>
      <p:bldP spid="19" grpId="0" animBg="1"/>
      <p:bldP spid="24" grpId="0" animBg="1"/>
      <p:bldP spid="25" grpId="0" animBg="1"/>
      <p:bldP spid="25"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a:t>Recursive Full Additive Model: a </a:t>
            </a:r>
            <a:r>
              <a:rPr lang="it-IT" dirty="0" err="1"/>
              <a:t>closer</a:t>
            </a:r>
            <a:r>
              <a:rPr lang="it-IT" dirty="0"/>
              <a:t> look</a:t>
            </a:r>
          </a:p>
        </p:txBody>
      </p:sp>
      <p:sp>
        <p:nvSpPr>
          <p:cNvPr id="5" name="CasellaDiTesto 4"/>
          <p:cNvSpPr txBox="1"/>
          <p:nvPr/>
        </p:nvSpPr>
        <p:spPr>
          <a:xfrm>
            <a:off x="3863752" y="5631632"/>
            <a:ext cx="3875420" cy="461665"/>
          </a:xfrm>
          <a:prstGeom prst="rect">
            <a:avLst/>
          </a:prstGeom>
          <a:noFill/>
        </p:spPr>
        <p:txBody>
          <a:bodyPr wrap="none" rtlCol="0">
            <a:spAutoFit/>
          </a:bodyPr>
          <a:lstStyle/>
          <a:p>
            <a:r>
              <a:rPr lang="it-IT" dirty="0">
                <a:latin typeface="Constantia" pitchFamily="18" charset="0"/>
              </a:rPr>
              <a:t>«</a:t>
            </a:r>
            <a:r>
              <a:rPr lang="it-IT" dirty="0" err="1">
                <a:latin typeface="Constantia" pitchFamily="18" charset="0"/>
              </a:rPr>
              <a:t>chickens</a:t>
            </a:r>
            <a:r>
              <a:rPr lang="it-IT" dirty="0">
                <a:latin typeface="Constantia" pitchFamily="18" charset="0"/>
              </a:rPr>
              <a:t> </a:t>
            </a:r>
            <a:r>
              <a:rPr lang="it-IT" dirty="0" err="1">
                <a:latin typeface="Constantia" pitchFamily="18" charset="0"/>
              </a:rPr>
              <a:t>eat</a:t>
            </a:r>
            <a:r>
              <a:rPr lang="it-IT" dirty="0">
                <a:latin typeface="Constantia" pitchFamily="18" charset="0"/>
              </a:rPr>
              <a:t> </a:t>
            </a:r>
            <a:r>
              <a:rPr lang="it-IT" dirty="0" err="1">
                <a:latin typeface="Constantia" pitchFamily="18" charset="0"/>
              </a:rPr>
              <a:t>beef</a:t>
            </a:r>
            <a:r>
              <a:rPr lang="it-IT" dirty="0">
                <a:latin typeface="Constantia" pitchFamily="18" charset="0"/>
              </a:rPr>
              <a:t> </a:t>
            </a:r>
            <a:r>
              <a:rPr lang="it-IT" dirty="0" err="1">
                <a:latin typeface="Constantia" pitchFamily="18" charset="0"/>
              </a:rPr>
              <a:t>extracts</a:t>
            </a:r>
            <a:r>
              <a:rPr lang="it-IT" dirty="0">
                <a:latin typeface="Constantia" pitchFamily="18" charset="0"/>
              </a:rPr>
              <a:t>»</a:t>
            </a:r>
          </a:p>
        </p:txBody>
      </p:sp>
      <p:sp>
        <p:nvSpPr>
          <p:cNvPr id="6" name="CasellaDiTesto 5"/>
          <p:cNvSpPr txBox="1"/>
          <p:nvPr/>
        </p:nvSpPr>
        <p:spPr>
          <a:xfrm>
            <a:off x="3907403" y="1340769"/>
            <a:ext cx="3701206" cy="461665"/>
          </a:xfrm>
          <a:prstGeom prst="rect">
            <a:avLst/>
          </a:prstGeom>
          <a:noFill/>
        </p:spPr>
        <p:txBody>
          <a:bodyPr wrap="none" rtlCol="0">
            <a:spAutoFit/>
          </a:bodyPr>
          <a:lstStyle/>
          <a:p>
            <a:r>
              <a:rPr lang="it-IT" dirty="0">
                <a:latin typeface="Constantia" pitchFamily="18" charset="0"/>
              </a:rPr>
              <a:t>«</a:t>
            </a:r>
            <a:r>
              <a:rPr lang="it-IT" dirty="0" err="1">
                <a:latin typeface="Constantia" pitchFamily="18" charset="0"/>
              </a:rPr>
              <a:t>cows</a:t>
            </a:r>
            <a:r>
              <a:rPr lang="it-IT" dirty="0">
                <a:latin typeface="Constantia" pitchFamily="18" charset="0"/>
              </a:rPr>
              <a:t> </a:t>
            </a:r>
            <a:r>
              <a:rPr lang="it-IT" dirty="0" err="1">
                <a:latin typeface="Constantia" pitchFamily="18" charset="0"/>
              </a:rPr>
              <a:t>eat</a:t>
            </a:r>
            <a:r>
              <a:rPr lang="it-IT" dirty="0">
                <a:latin typeface="Constantia" pitchFamily="18" charset="0"/>
              </a:rPr>
              <a:t> </a:t>
            </a:r>
            <a:r>
              <a:rPr lang="it-IT" dirty="0" err="1">
                <a:latin typeface="Constantia" pitchFamily="18" charset="0"/>
              </a:rPr>
              <a:t>animal</a:t>
            </a:r>
            <a:r>
              <a:rPr lang="it-IT" dirty="0">
                <a:latin typeface="Constantia" pitchFamily="18" charset="0"/>
              </a:rPr>
              <a:t> </a:t>
            </a:r>
            <a:r>
              <a:rPr lang="it-IT" dirty="0" err="1">
                <a:latin typeface="Constantia" pitchFamily="18" charset="0"/>
              </a:rPr>
              <a:t>extracts</a:t>
            </a:r>
            <a:r>
              <a:rPr lang="it-IT" dirty="0">
                <a:latin typeface="Constantia" pitchFamily="18" charset="0"/>
              </a:rPr>
              <a:t>»</a:t>
            </a:r>
          </a:p>
        </p:txBody>
      </p:sp>
      <mc:AlternateContent xmlns:mc="http://schemas.openxmlformats.org/markup-compatibility/2006" xmlns:a14="http://schemas.microsoft.com/office/drawing/2010/main">
        <mc:Choice Requires="a14">
          <p:sp>
            <p:nvSpPr>
              <p:cNvPr id="7" name="CasellaDiTesto 6"/>
              <p:cNvSpPr txBox="1"/>
              <p:nvPr/>
            </p:nvSpPr>
            <p:spPr>
              <a:xfrm>
                <a:off x="1903062" y="2408712"/>
                <a:ext cx="8585427" cy="5162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a:rPr>
                            <m:t>=2</m:t>
                          </m:r>
                          <m:r>
                            <a:rPr lang="it-IT" i="1">
                              <a:latin typeface="Cambria Math"/>
                            </a:rPr>
                            <m:t>𝐴</m:t>
                          </m:r>
                        </m:e>
                        <m:sub>
                          <m:r>
                            <a:rPr lang="it-IT" i="1">
                              <a:latin typeface="Cambria Math"/>
                            </a:rPr>
                            <m:t>𝑉𝑁</m:t>
                          </m:r>
                        </m:sub>
                      </m:sSub>
                      <m:acc>
                        <m:accPr>
                          <m:chr m:val="⃗"/>
                          <m:ctrlPr>
                            <a:rPr lang="it-IT" i="1">
                              <a:latin typeface="Cambria Math" panose="02040503050406030204" pitchFamily="18" charset="0"/>
                            </a:rPr>
                          </m:ctrlPr>
                        </m:accPr>
                        <m:e>
                          <m:r>
                            <a:rPr lang="it-IT" i="1">
                              <a:latin typeface="Cambria Math"/>
                            </a:rPr>
                            <m:t>𝑒𝑎𝑡</m:t>
                          </m:r>
                        </m:e>
                      </m:acc>
                      <m:r>
                        <a:rPr lang="it-IT" i="1">
                          <a:latin typeface="Cambria Math"/>
                        </a:rPr>
                        <m:t>+</m:t>
                      </m:r>
                      <m:sSub>
                        <m:sSubPr>
                          <m:ctrlPr>
                            <a:rPr lang="it-IT" i="1">
                              <a:latin typeface="Cambria Math" panose="02040503050406030204" pitchFamily="18" charset="0"/>
                            </a:rPr>
                          </m:ctrlPr>
                        </m:sSubPr>
                        <m:e>
                          <m:r>
                            <a:rPr lang="it-IT" i="1">
                              <a:latin typeface="Cambria Math"/>
                            </a:rPr>
                            <m:t>𝐵</m:t>
                          </m:r>
                        </m:e>
                        <m:sub>
                          <m:r>
                            <a:rPr lang="it-IT" i="1">
                              <a:latin typeface="Cambria Math"/>
                            </a:rPr>
                            <m:t>𝑉𝑁</m:t>
                          </m:r>
                        </m:sub>
                      </m:sSub>
                      <m:acc>
                        <m:accPr>
                          <m:chr m:val="⃗"/>
                          <m:ctrlPr>
                            <a:rPr lang="it-IT" i="1">
                              <a:latin typeface="Cambria Math" panose="02040503050406030204" pitchFamily="18" charset="0"/>
                            </a:rPr>
                          </m:ctrlPr>
                        </m:accPr>
                        <m:e>
                          <m:r>
                            <a:rPr lang="it-IT" i="1">
                              <a:latin typeface="Cambria Math"/>
                            </a:rPr>
                            <m:t>𝑐𝑜𝑤𝑠</m:t>
                          </m:r>
                        </m:e>
                      </m:acc>
                      <m:r>
                        <a:rPr lang="it-IT" i="1">
                          <a:latin typeface="Cambria Math"/>
                        </a:rPr>
                        <m:t>+</m:t>
                      </m:r>
                      <m:sSub>
                        <m:sSubPr>
                          <m:ctrlPr>
                            <a:rPr lang="it-IT" i="1">
                              <a:latin typeface="Cambria Math" panose="02040503050406030204" pitchFamily="18" charset="0"/>
                            </a:rPr>
                          </m:ctrlPr>
                        </m:sSubPr>
                        <m:e>
                          <m:r>
                            <a:rPr lang="it-IT" i="1">
                              <a:latin typeface="Cambria Math"/>
                            </a:rPr>
                            <m:t>𝐵</m:t>
                          </m:r>
                        </m:e>
                        <m:sub>
                          <m:r>
                            <a:rPr lang="it-IT" i="1">
                              <a:latin typeface="Cambria Math"/>
                            </a:rPr>
                            <m:t>𝑉𝑁</m:t>
                          </m:r>
                        </m:sub>
                      </m:sSub>
                      <m:sSub>
                        <m:sSubPr>
                          <m:ctrlPr>
                            <a:rPr lang="it-IT" i="1">
                              <a:latin typeface="Cambria Math" panose="02040503050406030204" pitchFamily="18" charset="0"/>
                            </a:rPr>
                          </m:ctrlPr>
                        </m:sSubPr>
                        <m:e>
                          <m:r>
                            <a:rPr lang="it-IT" i="1">
                              <a:latin typeface="Cambria Math"/>
                            </a:rPr>
                            <m:t>𝐴</m:t>
                          </m:r>
                        </m:e>
                        <m:sub>
                          <m:r>
                            <a:rPr lang="it-IT" i="1">
                              <a:latin typeface="Cambria Math"/>
                            </a:rPr>
                            <m:t>𝑁𝑁</m:t>
                          </m:r>
                        </m:sub>
                      </m:sSub>
                      <m:acc>
                        <m:accPr>
                          <m:chr m:val="⃗"/>
                          <m:ctrlPr>
                            <a:rPr lang="it-IT" i="1">
                              <a:latin typeface="Cambria Math" panose="02040503050406030204" pitchFamily="18" charset="0"/>
                            </a:rPr>
                          </m:ctrlPr>
                        </m:accPr>
                        <m:e>
                          <m:r>
                            <a:rPr lang="it-IT" i="1">
                              <a:latin typeface="Cambria Math"/>
                            </a:rPr>
                            <m:t>𝑒𝑥𝑡𝑟𝑎𝑐𝑡𝑠</m:t>
                          </m:r>
                        </m:e>
                      </m:acc>
                      <m:r>
                        <a:rPr lang="it-IT" i="1">
                          <a:latin typeface="Cambria Math"/>
                        </a:rPr>
                        <m:t>+</m:t>
                      </m:r>
                      <m:sSub>
                        <m:sSubPr>
                          <m:ctrlPr>
                            <a:rPr lang="it-IT" i="1">
                              <a:latin typeface="Cambria Math" panose="02040503050406030204" pitchFamily="18" charset="0"/>
                            </a:rPr>
                          </m:ctrlPr>
                        </m:sSubPr>
                        <m:e>
                          <m:sSub>
                            <m:sSubPr>
                              <m:ctrlPr>
                                <a:rPr lang="it-IT" i="1">
                                  <a:latin typeface="Cambria Math" panose="02040503050406030204" pitchFamily="18" charset="0"/>
                                </a:rPr>
                              </m:ctrlPr>
                            </m:sSubPr>
                            <m:e>
                              <m:r>
                                <a:rPr lang="it-IT" i="1">
                                  <a:latin typeface="Cambria Math"/>
                                </a:rPr>
                                <m:t>𝐵</m:t>
                              </m:r>
                            </m:e>
                            <m:sub>
                              <m:r>
                                <a:rPr lang="it-IT" i="1">
                                  <a:latin typeface="Cambria Math"/>
                                </a:rPr>
                                <m:t>𝑉𝑁</m:t>
                              </m:r>
                            </m:sub>
                          </m:sSub>
                          <m:r>
                            <a:rPr lang="it-IT" i="1">
                              <a:latin typeface="Cambria Math"/>
                            </a:rPr>
                            <m:t>𝐵</m:t>
                          </m:r>
                        </m:e>
                        <m:sub>
                          <m:r>
                            <a:rPr lang="it-IT" i="1">
                              <a:latin typeface="Cambria Math"/>
                            </a:rPr>
                            <m:t>𝑁𝑁</m:t>
                          </m:r>
                        </m:sub>
                      </m:sSub>
                      <m:acc>
                        <m:accPr>
                          <m:chr m:val="⃗"/>
                          <m:ctrlPr>
                            <a:rPr lang="it-IT" i="1">
                              <a:latin typeface="Cambria Math" panose="02040503050406030204" pitchFamily="18" charset="0"/>
                            </a:rPr>
                          </m:ctrlPr>
                        </m:accPr>
                        <m:e>
                          <m:r>
                            <a:rPr lang="it-IT" i="1">
                              <a:latin typeface="Cambria Math"/>
                            </a:rPr>
                            <m:t>𝑎𝑛𝑖𝑚𝑎𝑙</m:t>
                          </m:r>
                        </m:e>
                      </m:acc>
                    </m:oMath>
                  </m:oMathPara>
                </a14:m>
                <a:endParaRPr lang="it-IT" dirty="0"/>
              </a:p>
            </p:txBody>
          </p:sp>
        </mc:Choice>
        <mc:Fallback xmlns="">
          <p:sp>
            <p:nvSpPr>
              <p:cNvPr id="7" name="CasellaDiTesto 6"/>
              <p:cNvSpPr txBox="1">
                <a:spLocks noRot="1" noChangeAspect="1" noMove="1" noResize="1" noEditPoints="1" noAdjustHandles="1" noChangeArrowheads="1" noChangeShapeType="1" noTextEdit="1"/>
              </p:cNvSpPr>
              <p:nvPr/>
            </p:nvSpPr>
            <p:spPr>
              <a:xfrm>
                <a:off x="1903062" y="2408712"/>
                <a:ext cx="8585427" cy="516232"/>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p:cNvSpPr txBox="1"/>
              <p:nvPr/>
            </p:nvSpPr>
            <p:spPr>
              <a:xfrm>
                <a:off x="2037588" y="4221089"/>
                <a:ext cx="8594917" cy="5171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a:rPr>
                            <m:t>=2</m:t>
                          </m:r>
                          <m:r>
                            <a:rPr lang="it-IT" i="1">
                              <a:latin typeface="Cambria Math"/>
                            </a:rPr>
                            <m:t>𝐴</m:t>
                          </m:r>
                        </m:e>
                        <m:sub>
                          <m:r>
                            <a:rPr lang="it-IT" i="1">
                              <a:latin typeface="Cambria Math"/>
                            </a:rPr>
                            <m:t>𝑉𝑁</m:t>
                          </m:r>
                        </m:sub>
                      </m:sSub>
                      <m:acc>
                        <m:accPr>
                          <m:chr m:val="⃗"/>
                          <m:ctrlPr>
                            <a:rPr lang="it-IT" i="1">
                              <a:latin typeface="Cambria Math" panose="02040503050406030204" pitchFamily="18" charset="0"/>
                            </a:rPr>
                          </m:ctrlPr>
                        </m:accPr>
                        <m:e>
                          <m:r>
                            <a:rPr lang="it-IT" i="1">
                              <a:latin typeface="Cambria Math"/>
                            </a:rPr>
                            <m:t>𝑒𝑎𝑡</m:t>
                          </m:r>
                        </m:e>
                      </m:acc>
                      <m:r>
                        <a:rPr lang="it-IT" i="1">
                          <a:latin typeface="Cambria Math"/>
                        </a:rPr>
                        <m:t>+</m:t>
                      </m:r>
                      <m:sSub>
                        <m:sSubPr>
                          <m:ctrlPr>
                            <a:rPr lang="it-IT" i="1">
                              <a:latin typeface="Cambria Math" panose="02040503050406030204" pitchFamily="18" charset="0"/>
                            </a:rPr>
                          </m:ctrlPr>
                        </m:sSubPr>
                        <m:e>
                          <m:r>
                            <a:rPr lang="it-IT" i="1">
                              <a:latin typeface="Cambria Math"/>
                            </a:rPr>
                            <m:t>𝐵</m:t>
                          </m:r>
                        </m:e>
                        <m:sub>
                          <m:r>
                            <a:rPr lang="it-IT" i="1">
                              <a:latin typeface="Cambria Math"/>
                            </a:rPr>
                            <m:t>𝑉𝑁</m:t>
                          </m:r>
                        </m:sub>
                      </m:sSub>
                      <m:acc>
                        <m:accPr>
                          <m:chr m:val="⃗"/>
                          <m:ctrlPr>
                            <a:rPr lang="it-IT" i="1">
                              <a:latin typeface="Cambria Math" panose="02040503050406030204" pitchFamily="18" charset="0"/>
                            </a:rPr>
                          </m:ctrlPr>
                        </m:accPr>
                        <m:e>
                          <m:r>
                            <a:rPr lang="it-IT" i="1">
                              <a:latin typeface="Cambria Math"/>
                            </a:rPr>
                            <m:t>𝑐h𝑖𝑐𝑘𝑒𝑛𝑠</m:t>
                          </m:r>
                        </m:e>
                      </m:acc>
                      <m:r>
                        <a:rPr lang="it-IT" i="1">
                          <a:latin typeface="Cambria Math"/>
                        </a:rPr>
                        <m:t>+</m:t>
                      </m:r>
                      <m:sSub>
                        <m:sSubPr>
                          <m:ctrlPr>
                            <a:rPr lang="it-IT" i="1">
                              <a:latin typeface="Cambria Math" panose="02040503050406030204" pitchFamily="18" charset="0"/>
                            </a:rPr>
                          </m:ctrlPr>
                        </m:sSubPr>
                        <m:e>
                          <m:r>
                            <a:rPr lang="it-IT" i="1">
                              <a:latin typeface="Cambria Math"/>
                            </a:rPr>
                            <m:t>𝐵</m:t>
                          </m:r>
                        </m:e>
                        <m:sub>
                          <m:r>
                            <a:rPr lang="it-IT" i="1">
                              <a:latin typeface="Cambria Math"/>
                            </a:rPr>
                            <m:t>𝑉𝑁</m:t>
                          </m:r>
                        </m:sub>
                      </m:sSub>
                      <m:sSub>
                        <m:sSubPr>
                          <m:ctrlPr>
                            <a:rPr lang="it-IT" i="1">
                              <a:latin typeface="Cambria Math" panose="02040503050406030204" pitchFamily="18" charset="0"/>
                            </a:rPr>
                          </m:ctrlPr>
                        </m:sSubPr>
                        <m:e>
                          <m:r>
                            <a:rPr lang="it-IT" i="1">
                              <a:latin typeface="Cambria Math"/>
                            </a:rPr>
                            <m:t>𝐴</m:t>
                          </m:r>
                        </m:e>
                        <m:sub>
                          <m:r>
                            <a:rPr lang="it-IT" i="1">
                              <a:latin typeface="Cambria Math"/>
                            </a:rPr>
                            <m:t>𝑁𝑁</m:t>
                          </m:r>
                        </m:sub>
                      </m:sSub>
                      <m:acc>
                        <m:accPr>
                          <m:chr m:val="⃗"/>
                          <m:ctrlPr>
                            <a:rPr lang="it-IT" i="1">
                              <a:latin typeface="Cambria Math" panose="02040503050406030204" pitchFamily="18" charset="0"/>
                            </a:rPr>
                          </m:ctrlPr>
                        </m:accPr>
                        <m:e>
                          <m:r>
                            <a:rPr lang="it-IT" i="1">
                              <a:latin typeface="Cambria Math"/>
                            </a:rPr>
                            <m:t>𝑒𝑥𝑡𝑟𝑎𝑐𝑡𝑠</m:t>
                          </m:r>
                        </m:e>
                      </m:acc>
                      <m:r>
                        <a:rPr lang="it-IT" i="1">
                          <a:latin typeface="Cambria Math"/>
                        </a:rPr>
                        <m:t>+</m:t>
                      </m:r>
                      <m:sSub>
                        <m:sSubPr>
                          <m:ctrlPr>
                            <a:rPr lang="it-IT" i="1">
                              <a:latin typeface="Cambria Math" panose="02040503050406030204" pitchFamily="18" charset="0"/>
                            </a:rPr>
                          </m:ctrlPr>
                        </m:sSubPr>
                        <m:e>
                          <m:sSub>
                            <m:sSubPr>
                              <m:ctrlPr>
                                <a:rPr lang="it-IT" i="1">
                                  <a:latin typeface="Cambria Math" panose="02040503050406030204" pitchFamily="18" charset="0"/>
                                </a:rPr>
                              </m:ctrlPr>
                            </m:sSubPr>
                            <m:e>
                              <m:r>
                                <a:rPr lang="it-IT" i="1">
                                  <a:latin typeface="Cambria Math"/>
                                </a:rPr>
                                <m:t>𝐵</m:t>
                              </m:r>
                            </m:e>
                            <m:sub>
                              <m:r>
                                <a:rPr lang="it-IT" i="1">
                                  <a:latin typeface="Cambria Math"/>
                                </a:rPr>
                                <m:t>𝑉𝑁</m:t>
                              </m:r>
                            </m:sub>
                          </m:sSub>
                          <m:r>
                            <a:rPr lang="it-IT" i="1">
                              <a:latin typeface="Cambria Math"/>
                            </a:rPr>
                            <m:t>𝐵</m:t>
                          </m:r>
                        </m:e>
                        <m:sub>
                          <m:r>
                            <a:rPr lang="it-IT" i="1">
                              <a:latin typeface="Cambria Math"/>
                            </a:rPr>
                            <m:t>𝑁𝑁</m:t>
                          </m:r>
                        </m:sub>
                      </m:sSub>
                      <m:acc>
                        <m:accPr>
                          <m:chr m:val="⃗"/>
                          <m:ctrlPr>
                            <a:rPr lang="it-IT" i="1">
                              <a:latin typeface="Cambria Math" panose="02040503050406030204" pitchFamily="18" charset="0"/>
                            </a:rPr>
                          </m:ctrlPr>
                        </m:accPr>
                        <m:e>
                          <m:r>
                            <a:rPr lang="it-IT" i="1">
                              <a:latin typeface="Cambria Math"/>
                            </a:rPr>
                            <m:t>𝑏𝑒𝑒𝑓</m:t>
                          </m:r>
                        </m:e>
                      </m:acc>
                    </m:oMath>
                  </m:oMathPara>
                </a14:m>
                <a:endParaRPr lang="it-IT" dirty="0"/>
              </a:p>
            </p:txBody>
          </p:sp>
        </mc:Choice>
        <mc:Fallback xmlns="">
          <p:sp>
            <p:nvSpPr>
              <p:cNvPr id="8" name="CasellaDiTesto 7"/>
              <p:cNvSpPr txBox="1">
                <a:spLocks noRot="1" noChangeAspect="1" noMove="1" noResize="1" noEditPoints="1" noAdjustHandles="1" noChangeArrowheads="1" noChangeShapeType="1" noTextEdit="1"/>
              </p:cNvSpPr>
              <p:nvPr/>
            </p:nvSpPr>
            <p:spPr>
              <a:xfrm>
                <a:off x="2037588" y="4221089"/>
                <a:ext cx="8594917" cy="517129"/>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Rettangolo 8"/>
              <p:cNvSpPr/>
              <p:nvPr/>
            </p:nvSpPr>
            <p:spPr>
              <a:xfrm>
                <a:off x="1517894" y="3356993"/>
                <a:ext cx="95654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it-IT" i="1">
                              <a:latin typeface="Cambria Math" panose="02040503050406030204" pitchFamily="18" charset="0"/>
                            </a:rPr>
                          </m:ctrlPr>
                        </m:dPr>
                        <m:e>
                          <m:acc>
                            <m:accPr>
                              <m:chr m:val="⃗"/>
                              <m:ctrlPr>
                                <a:rPr lang="it-IT" i="1">
                                  <a:latin typeface="Cambria Math" panose="02040503050406030204" pitchFamily="18" charset="0"/>
                                </a:rPr>
                              </m:ctrlPr>
                            </m:accPr>
                            <m:e>
                              <m:r>
                                <a:rPr lang="it-IT" i="1">
                                  <a:latin typeface="Cambria Math"/>
                                </a:rPr>
                                <m:t>𝑣</m:t>
                              </m:r>
                            </m:e>
                          </m:acc>
                          <m:r>
                            <a:rPr lang="it-IT" i="1">
                              <a:latin typeface="Cambria Math" panose="02040503050406030204" pitchFamily="18" charset="0"/>
                            </a:rPr>
                            <m:t>,</m:t>
                          </m:r>
                          <m:acc>
                            <m:accPr>
                              <m:chr m:val="⃗"/>
                              <m:ctrlPr>
                                <a:rPr lang="it-IT" i="1">
                                  <a:latin typeface="Cambria Math" panose="02040503050406030204" pitchFamily="18" charset="0"/>
                                </a:rPr>
                              </m:ctrlPr>
                            </m:accPr>
                            <m:e>
                              <m:r>
                                <a:rPr lang="it-IT" i="1">
                                  <a:latin typeface="Cambria Math"/>
                                </a:rPr>
                                <m:t>𝑢</m:t>
                              </m:r>
                            </m:e>
                          </m:acc>
                        </m:e>
                      </m:d>
                    </m:oMath>
                  </m:oMathPara>
                </a14:m>
                <a:endParaRPr lang="it-IT" dirty="0"/>
              </a:p>
            </p:txBody>
          </p:sp>
        </mc:Choice>
        <mc:Fallback xmlns="">
          <p:sp>
            <p:nvSpPr>
              <p:cNvPr id="9" name="Rettangolo 8"/>
              <p:cNvSpPr>
                <a:spLocks noRot="1" noChangeAspect="1" noMove="1" noResize="1" noEditPoints="1" noAdjustHandles="1" noChangeArrowheads="1" noChangeShapeType="1" noTextEdit="1"/>
              </p:cNvSpPr>
              <p:nvPr/>
            </p:nvSpPr>
            <p:spPr>
              <a:xfrm>
                <a:off x="1517894" y="3356993"/>
                <a:ext cx="956544" cy="461665"/>
              </a:xfrm>
              <a:prstGeom prst="rect">
                <a:avLst/>
              </a:prstGeom>
              <a:blipFill>
                <a:blip r:embed="rId5"/>
                <a:stretch>
                  <a:fillRect t="-18667"/>
                </a:stretch>
              </a:blipFill>
            </p:spPr>
            <p:txBody>
              <a:bodyPr/>
              <a:lstStyle/>
              <a:p>
                <a:r>
                  <a:rPr lang="it-IT">
                    <a:noFill/>
                  </a:rPr>
                  <a:t> </a:t>
                </a:r>
              </a:p>
            </p:txBody>
          </p:sp>
        </mc:Fallback>
      </mc:AlternateContent>
      <p:cxnSp>
        <p:nvCxnSpPr>
          <p:cNvPr id="11" name="Connettore 1 10"/>
          <p:cNvCxnSpPr/>
          <p:nvPr/>
        </p:nvCxnSpPr>
        <p:spPr>
          <a:xfrm>
            <a:off x="3071664" y="2924944"/>
            <a:ext cx="0" cy="129614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Rettangolo 11"/>
              <p:cNvSpPr/>
              <p:nvPr/>
            </p:nvSpPr>
            <p:spPr>
              <a:xfrm>
                <a:off x="2899494" y="3320642"/>
                <a:ext cx="348172" cy="461665"/>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a:rPr lang="it-IT" i="1">
                          <a:latin typeface="Cambria Math"/>
                          <a:ea typeface="Cambria Math"/>
                        </a:rPr>
                        <m:t>∙</m:t>
                      </m:r>
                    </m:oMath>
                  </m:oMathPara>
                </a14:m>
                <a:endParaRPr lang="it-IT" dirty="0"/>
              </a:p>
            </p:txBody>
          </p:sp>
        </mc:Choice>
        <mc:Fallback xmlns="">
          <p:sp>
            <p:nvSpPr>
              <p:cNvPr id="12" name="Rettangolo 11"/>
              <p:cNvSpPr>
                <a:spLocks noRot="1" noChangeAspect="1" noMove="1" noResize="1" noEditPoints="1" noAdjustHandles="1" noChangeArrowheads="1" noChangeShapeType="1" noTextEdit="1"/>
              </p:cNvSpPr>
              <p:nvPr/>
            </p:nvSpPr>
            <p:spPr>
              <a:xfrm>
                <a:off x="2899494" y="3320642"/>
                <a:ext cx="348172" cy="461665"/>
              </a:xfrm>
              <a:prstGeom prst="rect">
                <a:avLst/>
              </a:prstGeom>
              <a:blipFill>
                <a:blip r:embed="rId6"/>
                <a:stretch>
                  <a:fillRect/>
                </a:stretch>
              </a:blipFill>
            </p:spPr>
            <p:txBody>
              <a:bodyPr/>
              <a:lstStyle/>
              <a:p>
                <a:r>
                  <a:rPr lang="it-IT">
                    <a:noFill/>
                  </a:rPr>
                  <a:t> </a:t>
                </a:r>
              </a:p>
            </p:txBody>
          </p:sp>
        </mc:Fallback>
      </mc:AlternateContent>
      <p:cxnSp>
        <p:nvCxnSpPr>
          <p:cNvPr id="14" name="Connettore 1 13"/>
          <p:cNvCxnSpPr/>
          <p:nvPr/>
        </p:nvCxnSpPr>
        <p:spPr>
          <a:xfrm>
            <a:off x="3071664" y="2924944"/>
            <a:ext cx="1612330" cy="129614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ttangolo 14"/>
              <p:cNvSpPr/>
              <p:nvPr/>
            </p:nvSpPr>
            <p:spPr>
              <a:xfrm>
                <a:off x="3719736" y="3342184"/>
                <a:ext cx="348172" cy="461665"/>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a:rPr lang="it-IT" i="1">
                          <a:latin typeface="Cambria Math"/>
                          <a:ea typeface="Cambria Math"/>
                        </a:rPr>
                        <m:t>∙</m:t>
                      </m:r>
                    </m:oMath>
                  </m:oMathPara>
                </a14:m>
                <a:endParaRPr lang="it-IT" dirty="0"/>
              </a:p>
            </p:txBody>
          </p:sp>
        </mc:Choice>
        <mc:Fallback xmlns="">
          <p:sp>
            <p:nvSpPr>
              <p:cNvPr id="15" name="Rettangolo 14"/>
              <p:cNvSpPr>
                <a:spLocks noRot="1" noChangeAspect="1" noMove="1" noResize="1" noEditPoints="1" noAdjustHandles="1" noChangeArrowheads="1" noChangeShapeType="1" noTextEdit="1"/>
              </p:cNvSpPr>
              <p:nvPr/>
            </p:nvSpPr>
            <p:spPr>
              <a:xfrm>
                <a:off x="3719736" y="3342184"/>
                <a:ext cx="348172" cy="461665"/>
              </a:xfrm>
              <a:prstGeom prst="rect">
                <a:avLst/>
              </a:prstGeom>
              <a:blipFill>
                <a:blip r:embed="rId7"/>
                <a:stretch>
                  <a:fillRect/>
                </a:stretch>
              </a:blipFill>
            </p:spPr>
            <p:txBody>
              <a:bodyPr/>
              <a:lstStyle/>
              <a:p>
                <a:r>
                  <a:rPr lang="it-IT">
                    <a:noFill/>
                  </a:rPr>
                  <a:t> </a:t>
                </a:r>
              </a:p>
            </p:txBody>
          </p:sp>
        </mc:Fallback>
      </mc:AlternateContent>
      <p:cxnSp>
        <p:nvCxnSpPr>
          <p:cNvPr id="18" name="Connettore 1 17"/>
          <p:cNvCxnSpPr/>
          <p:nvPr/>
        </p:nvCxnSpPr>
        <p:spPr>
          <a:xfrm>
            <a:off x="3071664" y="2924944"/>
            <a:ext cx="3793336" cy="131095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ttangolo 18"/>
              <p:cNvSpPr/>
              <p:nvPr/>
            </p:nvSpPr>
            <p:spPr>
              <a:xfrm>
                <a:off x="4678928" y="3327376"/>
                <a:ext cx="348172" cy="461665"/>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a:rPr lang="it-IT" i="1">
                          <a:latin typeface="Cambria Math"/>
                          <a:ea typeface="Cambria Math"/>
                        </a:rPr>
                        <m:t>∙</m:t>
                      </m:r>
                    </m:oMath>
                  </m:oMathPara>
                </a14:m>
                <a:endParaRPr lang="it-IT" dirty="0"/>
              </a:p>
            </p:txBody>
          </p:sp>
        </mc:Choice>
        <mc:Fallback xmlns="">
          <p:sp>
            <p:nvSpPr>
              <p:cNvPr id="19" name="Rettangolo 18"/>
              <p:cNvSpPr>
                <a:spLocks noRot="1" noChangeAspect="1" noMove="1" noResize="1" noEditPoints="1" noAdjustHandles="1" noChangeArrowheads="1" noChangeShapeType="1" noTextEdit="1"/>
              </p:cNvSpPr>
              <p:nvPr/>
            </p:nvSpPr>
            <p:spPr>
              <a:xfrm>
                <a:off x="4678928" y="3327376"/>
                <a:ext cx="348172" cy="461665"/>
              </a:xfrm>
              <a:prstGeom prst="rect">
                <a:avLst/>
              </a:prstGeom>
              <a:blipFill>
                <a:blip r:embed="rId8"/>
                <a:stretch>
                  <a:fillRect/>
                </a:stretch>
              </a:blipFill>
            </p:spPr>
            <p:txBody>
              <a:bodyPr/>
              <a:lstStyle/>
              <a:p>
                <a:r>
                  <a:rPr lang="it-IT">
                    <a:noFill/>
                  </a:rPr>
                  <a:t> </a:t>
                </a:r>
              </a:p>
            </p:txBody>
          </p:sp>
        </mc:Fallback>
      </mc:AlternateContent>
      <p:cxnSp>
        <p:nvCxnSpPr>
          <p:cNvPr id="22" name="Connettore 1 21"/>
          <p:cNvCxnSpPr/>
          <p:nvPr/>
        </p:nvCxnSpPr>
        <p:spPr>
          <a:xfrm>
            <a:off x="3067970" y="2939752"/>
            <a:ext cx="6052366" cy="129614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Rettangolo 23"/>
              <p:cNvSpPr/>
              <p:nvPr/>
            </p:nvSpPr>
            <p:spPr>
              <a:xfrm>
                <a:off x="6384032" y="3399384"/>
                <a:ext cx="348172" cy="461665"/>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a:rPr lang="it-IT" i="1">
                          <a:latin typeface="Cambria Math"/>
                          <a:ea typeface="Cambria Math"/>
                        </a:rPr>
                        <m:t>∙</m:t>
                      </m:r>
                    </m:oMath>
                  </m:oMathPara>
                </a14:m>
                <a:endParaRPr lang="it-IT" dirty="0"/>
              </a:p>
            </p:txBody>
          </p:sp>
        </mc:Choice>
        <mc:Fallback xmlns="">
          <p:sp>
            <p:nvSpPr>
              <p:cNvPr id="24" name="Rettangolo 23"/>
              <p:cNvSpPr>
                <a:spLocks noRot="1" noChangeAspect="1" noMove="1" noResize="1" noEditPoints="1" noAdjustHandles="1" noChangeArrowheads="1" noChangeShapeType="1" noTextEdit="1"/>
              </p:cNvSpPr>
              <p:nvPr/>
            </p:nvSpPr>
            <p:spPr>
              <a:xfrm>
                <a:off x="6384032" y="3399384"/>
                <a:ext cx="348172" cy="461665"/>
              </a:xfrm>
              <a:prstGeom prst="rect">
                <a:avLst/>
              </a:prstGeom>
              <a:blipFill>
                <a:blip r:embed="rId9"/>
                <a:stretch>
                  <a:fillRect/>
                </a:stretch>
              </a:blipFill>
            </p:spPr>
            <p:txBody>
              <a:bodyPr/>
              <a:lstStyle/>
              <a:p>
                <a:r>
                  <a:rPr lang="it-IT">
                    <a:noFill/>
                  </a:rPr>
                  <a:t> </a:t>
                </a:r>
              </a:p>
            </p:txBody>
          </p:sp>
        </mc:Fallback>
      </mc:AlternateContent>
      <p:cxnSp>
        <p:nvCxnSpPr>
          <p:cNvPr id="26" name="Connettore 1 25"/>
          <p:cNvCxnSpPr/>
          <p:nvPr/>
        </p:nvCxnSpPr>
        <p:spPr>
          <a:xfrm flipH="1">
            <a:off x="3071664" y="2924944"/>
            <a:ext cx="1296144" cy="13109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Connettore 1 26"/>
          <p:cNvCxnSpPr/>
          <p:nvPr/>
        </p:nvCxnSpPr>
        <p:spPr>
          <a:xfrm>
            <a:off x="4367808" y="2924944"/>
            <a:ext cx="600524" cy="129614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Connettore 1 27"/>
          <p:cNvCxnSpPr/>
          <p:nvPr/>
        </p:nvCxnSpPr>
        <p:spPr>
          <a:xfrm>
            <a:off x="4367808" y="2924944"/>
            <a:ext cx="2736304" cy="129614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Connettore 1 28"/>
          <p:cNvCxnSpPr/>
          <p:nvPr/>
        </p:nvCxnSpPr>
        <p:spPr>
          <a:xfrm>
            <a:off x="4364114" y="2939752"/>
            <a:ext cx="4756222" cy="12813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0" name="CasellaDiTesto 49"/>
          <p:cNvSpPr txBox="1"/>
          <p:nvPr/>
        </p:nvSpPr>
        <p:spPr>
          <a:xfrm>
            <a:off x="6353627" y="2751312"/>
            <a:ext cx="492443" cy="461665"/>
          </a:xfrm>
          <a:prstGeom prst="rect">
            <a:avLst/>
          </a:prstGeom>
          <a:noFill/>
        </p:spPr>
        <p:txBody>
          <a:bodyPr wrap="none" rtlCol="0">
            <a:spAutoFit/>
          </a:bodyPr>
          <a:lstStyle/>
          <a:p>
            <a:r>
              <a:rPr lang="it-IT" dirty="0"/>
              <a:t>…</a:t>
            </a:r>
          </a:p>
        </p:txBody>
      </p:sp>
      <mc:AlternateContent xmlns:mc="http://schemas.openxmlformats.org/markup-compatibility/2006" xmlns:a14="http://schemas.microsoft.com/office/drawing/2010/main">
        <mc:Choice Requires="a14">
          <p:sp>
            <p:nvSpPr>
              <p:cNvPr id="51" name="Rettangolo 50"/>
              <p:cNvSpPr/>
              <p:nvPr/>
            </p:nvSpPr>
            <p:spPr>
              <a:xfrm>
                <a:off x="1687038" y="2463280"/>
                <a:ext cx="43736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it-IT" i="1">
                              <a:latin typeface="Cambria Math" panose="02040503050406030204" pitchFamily="18" charset="0"/>
                            </a:rPr>
                          </m:ctrlPr>
                        </m:accPr>
                        <m:e>
                          <m:r>
                            <a:rPr lang="it-IT" i="1">
                              <a:latin typeface="Cambria Math"/>
                            </a:rPr>
                            <m:t>𝑣</m:t>
                          </m:r>
                        </m:e>
                      </m:acc>
                    </m:oMath>
                  </m:oMathPara>
                </a14:m>
                <a:endParaRPr lang="it-IT" dirty="0"/>
              </a:p>
            </p:txBody>
          </p:sp>
        </mc:Choice>
        <mc:Fallback xmlns="">
          <p:sp>
            <p:nvSpPr>
              <p:cNvPr id="51" name="Rettangolo 50"/>
              <p:cNvSpPr>
                <a:spLocks noRot="1" noChangeAspect="1" noMove="1" noResize="1" noEditPoints="1" noAdjustHandles="1" noChangeArrowheads="1" noChangeShapeType="1" noTextEdit="1"/>
              </p:cNvSpPr>
              <p:nvPr/>
            </p:nvSpPr>
            <p:spPr>
              <a:xfrm>
                <a:off x="1687038" y="2463280"/>
                <a:ext cx="437363" cy="461665"/>
              </a:xfrm>
              <a:prstGeom prst="rect">
                <a:avLst/>
              </a:prstGeom>
              <a:blipFill>
                <a:blip r:embed="rId10"/>
                <a:stretch>
                  <a:fillRect t="-18421" r="-3662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2" name="Rettangolo 51"/>
              <p:cNvSpPr/>
              <p:nvPr/>
            </p:nvSpPr>
            <p:spPr>
              <a:xfrm>
                <a:off x="1682837" y="4276553"/>
                <a:ext cx="44576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it-IT" i="1">
                              <a:latin typeface="Cambria Math" panose="02040503050406030204" pitchFamily="18" charset="0"/>
                            </a:rPr>
                          </m:ctrlPr>
                        </m:accPr>
                        <m:e>
                          <m:r>
                            <a:rPr lang="it-IT" i="1">
                              <a:latin typeface="Cambria Math"/>
                            </a:rPr>
                            <m:t>𝑢</m:t>
                          </m:r>
                        </m:e>
                      </m:acc>
                    </m:oMath>
                  </m:oMathPara>
                </a14:m>
                <a:endParaRPr lang="it-IT" dirty="0"/>
              </a:p>
            </p:txBody>
          </p:sp>
        </mc:Choice>
        <mc:Fallback xmlns="">
          <p:sp>
            <p:nvSpPr>
              <p:cNvPr id="52" name="Rettangolo 51"/>
              <p:cNvSpPr>
                <a:spLocks noRot="1" noChangeAspect="1" noMove="1" noResize="1" noEditPoints="1" noAdjustHandles="1" noChangeArrowheads="1" noChangeShapeType="1" noTextEdit="1"/>
              </p:cNvSpPr>
              <p:nvPr/>
            </p:nvSpPr>
            <p:spPr>
              <a:xfrm>
                <a:off x="1682837" y="4276553"/>
                <a:ext cx="445763" cy="461665"/>
              </a:xfrm>
              <a:prstGeom prst="rect">
                <a:avLst/>
              </a:prstGeom>
              <a:blipFill>
                <a:blip r:embed="rId11"/>
                <a:stretch>
                  <a:fillRect/>
                </a:stretch>
              </a:blipFill>
            </p:spPr>
            <p:txBody>
              <a:bodyPr/>
              <a:lstStyle/>
              <a:p>
                <a:r>
                  <a:rPr lang="it-IT">
                    <a:noFill/>
                  </a:rPr>
                  <a:t> </a:t>
                </a:r>
              </a:p>
            </p:txBody>
          </p:sp>
        </mc:Fallback>
      </mc:AlternateContent>
      <p:cxnSp>
        <p:nvCxnSpPr>
          <p:cNvPr id="54" name="Connettore 2 53"/>
          <p:cNvCxnSpPr>
            <a:stCxn id="5" idx="0"/>
            <a:endCxn id="52" idx="2"/>
          </p:cNvCxnSpPr>
          <p:nvPr/>
        </p:nvCxnSpPr>
        <p:spPr>
          <a:xfrm flipH="1" flipV="1">
            <a:off x="1905718" y="4738217"/>
            <a:ext cx="3895744" cy="8934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Connettore 2 55"/>
          <p:cNvCxnSpPr>
            <a:stCxn id="6" idx="2"/>
            <a:endCxn id="51" idx="0"/>
          </p:cNvCxnSpPr>
          <p:nvPr/>
        </p:nvCxnSpPr>
        <p:spPr>
          <a:xfrm flipH="1">
            <a:off x="1905720" y="1802433"/>
            <a:ext cx="3852287" cy="6608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CasellaDiTesto 56"/>
          <p:cNvSpPr txBox="1"/>
          <p:nvPr/>
        </p:nvSpPr>
        <p:spPr>
          <a:xfrm>
            <a:off x="3575720" y="1899417"/>
            <a:ext cx="287258" cy="461665"/>
          </a:xfrm>
          <a:prstGeom prst="rect">
            <a:avLst/>
          </a:prstGeom>
          <a:solidFill>
            <a:schemeClr val="bg1"/>
          </a:solidFill>
        </p:spPr>
        <p:txBody>
          <a:bodyPr wrap="none" rtlCol="0">
            <a:spAutoFit/>
          </a:bodyPr>
          <a:lstStyle/>
          <a:p>
            <a:r>
              <a:rPr lang="it-IT" dirty="0"/>
              <a:t>f</a:t>
            </a:r>
          </a:p>
        </p:txBody>
      </p:sp>
      <p:sp>
        <p:nvSpPr>
          <p:cNvPr id="58" name="CasellaDiTesto 57"/>
          <p:cNvSpPr txBox="1"/>
          <p:nvPr/>
        </p:nvSpPr>
        <p:spPr>
          <a:xfrm>
            <a:off x="3728120" y="4911552"/>
            <a:ext cx="287258" cy="461665"/>
          </a:xfrm>
          <a:prstGeom prst="rect">
            <a:avLst/>
          </a:prstGeom>
          <a:solidFill>
            <a:schemeClr val="bg1"/>
          </a:solidFill>
        </p:spPr>
        <p:txBody>
          <a:bodyPr wrap="none" rtlCol="0">
            <a:spAutoFit/>
          </a:bodyPr>
          <a:lstStyle/>
          <a:p>
            <a:r>
              <a:rPr lang="it-IT" dirty="0"/>
              <a:t>f</a:t>
            </a:r>
          </a:p>
        </p:txBody>
      </p:sp>
      <p:sp>
        <p:nvSpPr>
          <p:cNvPr id="60" name="CasellaDiTesto 59"/>
          <p:cNvSpPr txBox="1"/>
          <p:nvPr/>
        </p:nvSpPr>
        <p:spPr>
          <a:xfrm>
            <a:off x="4151784" y="3342184"/>
            <a:ext cx="3631122" cy="461665"/>
          </a:xfrm>
          <a:prstGeom prst="rect">
            <a:avLst/>
          </a:prstGeom>
          <a:noFill/>
        </p:spPr>
        <p:txBody>
          <a:bodyPr wrap="none" rtlCol="0">
            <a:spAutoFit/>
          </a:bodyPr>
          <a:lstStyle/>
          <a:p>
            <a:r>
              <a:rPr lang="it-IT" dirty="0"/>
              <a:t>… </a:t>
            </a:r>
            <a:r>
              <a:rPr lang="it-IT" dirty="0" err="1"/>
              <a:t>evaluating</a:t>
            </a:r>
            <a:r>
              <a:rPr lang="it-IT" dirty="0"/>
              <a:t> the </a:t>
            </a:r>
            <a:r>
              <a:rPr lang="it-IT" dirty="0" err="1"/>
              <a:t>similarity</a:t>
            </a:r>
            <a:endParaRPr lang="it-IT" dirty="0"/>
          </a:p>
        </p:txBody>
      </p:sp>
      <p:sp>
        <p:nvSpPr>
          <p:cNvPr id="31" name="Rettangolo 30">
            <a:extLst>
              <a:ext uri="{FF2B5EF4-FFF2-40B4-BE49-F238E27FC236}">
                <a16:creationId xmlns:a16="http://schemas.microsoft.com/office/drawing/2014/main" id="{973C64F9-6941-4A7B-97CB-C757E221A747}"/>
              </a:ext>
            </a:extLst>
          </p:cNvPr>
          <p:cNvSpPr/>
          <p:nvPr/>
        </p:nvSpPr>
        <p:spPr>
          <a:xfrm>
            <a:off x="1305620" y="6126723"/>
            <a:ext cx="9577065"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it-IT" sz="1800" dirty="0"/>
              <a:t>Zanzotto, Ferrone, Baroni,</a:t>
            </a:r>
            <a:r>
              <a:rPr lang="en-US" sz="1800" dirty="0"/>
              <a:t> </a:t>
            </a:r>
            <a:r>
              <a:rPr lang="en-US" sz="1800" i="1" dirty="0"/>
              <a:t>When the whole is not greater than the sum of its parts: A </a:t>
            </a:r>
            <a:r>
              <a:rPr lang="en-US" sz="1800" i="1" dirty="0" err="1"/>
              <a:t>decompositional</a:t>
            </a:r>
            <a:r>
              <a:rPr lang="en-US" sz="1800" i="1" dirty="0"/>
              <a:t> look at compositional distributional semantics</a:t>
            </a:r>
            <a:r>
              <a:rPr lang="it-IT" sz="1800" dirty="0"/>
              <a:t>, </a:t>
            </a:r>
            <a:r>
              <a:rPr lang="it-IT" sz="1800" dirty="0" err="1"/>
              <a:t>Computatinal</a:t>
            </a:r>
            <a:r>
              <a:rPr lang="it-IT" sz="1800" dirty="0"/>
              <a:t> </a:t>
            </a:r>
            <a:r>
              <a:rPr lang="it-IT" sz="1800" dirty="0" err="1"/>
              <a:t>Linguistics</a:t>
            </a:r>
            <a:r>
              <a:rPr lang="it-IT" sz="1800" dirty="0"/>
              <a:t>, 2015</a:t>
            </a:r>
          </a:p>
        </p:txBody>
      </p:sp>
    </p:spTree>
    <p:extLst>
      <p:ext uri="{BB962C8B-B14F-4D97-AF65-F5344CB8AC3E}">
        <p14:creationId xmlns:p14="http://schemas.microsoft.com/office/powerpoint/2010/main" val="4128041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500"/>
                                        <p:tgtEl>
                                          <p:spTgt spid="57"/>
                                        </p:tgtEl>
                                      </p:cBhvr>
                                    </p:animEffect>
                                  </p:childTnLst>
                                </p:cTn>
                              </p:par>
                              <p:par>
                                <p:cTn id="13" presetID="10" presetClass="entr" presetSubtype="0"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500"/>
                                        <p:tgtEl>
                                          <p:spTgt spid="5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500"/>
                                        <p:tgtEl>
                                          <p:spTgt spid="52"/>
                                        </p:tgtEl>
                                      </p:cBhvr>
                                    </p:animEffect>
                                  </p:childTnLst>
                                </p:cTn>
                              </p:par>
                              <p:par>
                                <p:cTn id="22" presetID="10" presetClass="entr" presetSubtype="0" fill="hold"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60"/>
                                        </p:tgtEl>
                                      </p:cBhvr>
                                    </p:animEffect>
                                    <p:set>
                                      <p:cBhvr>
                                        <p:cTn id="37" dur="1" fill="hold">
                                          <p:stCondLst>
                                            <p:cond delay="499"/>
                                          </p:stCondLst>
                                        </p:cTn>
                                        <p:tgtEl>
                                          <p:spTgt spid="60"/>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childTnLst>
                          </p:cTn>
                        </p:par>
                        <p:par>
                          <p:cTn id="54" fill="hold">
                            <p:stCondLst>
                              <p:cond delay="500"/>
                            </p:stCondLst>
                            <p:childTnLst>
                              <p:par>
                                <p:cTn id="55" presetID="10" presetClass="entr" presetSubtype="0" fill="hold"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childTnLst>
                                </p:cTn>
                              </p:par>
                              <p:par>
                                <p:cTn id="65" presetID="10" presetClass="entr" presetSubtype="0" fill="hold"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500"/>
                                        <p:tgtEl>
                                          <p:spTgt spid="18"/>
                                        </p:tgtEl>
                                      </p:cBhvr>
                                    </p:animEffect>
                                  </p:childTnLst>
                                </p:cTn>
                              </p:par>
                            </p:childTnLst>
                          </p:cTn>
                        </p:par>
                        <p:par>
                          <p:cTn id="68" fill="hold">
                            <p:stCondLst>
                              <p:cond delay="1500"/>
                            </p:stCondLst>
                            <p:childTnLst>
                              <p:par>
                                <p:cTn id="69" presetID="10" presetClass="entr" presetSubtype="0" fill="hold" grpId="0" nodeType="after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10" presetClass="entr" presetSubtype="0" fill="hold" nodeType="withEffect">
                                  <p:stCondLst>
                                    <p:cond delay="0"/>
                                  </p:stCondLst>
                                  <p:childTnLst>
                                    <p:set>
                                      <p:cBhvr>
                                        <p:cTn id="73" dur="1" fill="hold">
                                          <p:stCondLst>
                                            <p:cond delay="0"/>
                                          </p:stCondLst>
                                        </p:cTn>
                                        <p:tgtEl>
                                          <p:spTgt spid="22"/>
                                        </p:tgtEl>
                                        <p:attrNameLst>
                                          <p:attrName>style.visibility</p:attrName>
                                        </p:attrNameLst>
                                      </p:cBhvr>
                                      <p:to>
                                        <p:strVal val="visible"/>
                                      </p:to>
                                    </p:set>
                                    <p:animEffect transition="in" filter="fade">
                                      <p:cBhvr>
                                        <p:cTn id="74" dur="500"/>
                                        <p:tgtEl>
                                          <p:spTgt spid="22"/>
                                        </p:tgtEl>
                                      </p:cBhvr>
                                    </p:animEffect>
                                  </p:childTnLst>
                                </p:cTn>
                              </p:par>
                            </p:childTnLst>
                          </p:cTn>
                        </p:par>
                        <p:par>
                          <p:cTn id="75" fill="hold">
                            <p:stCondLst>
                              <p:cond delay="2000"/>
                            </p:stCondLst>
                            <p:childTnLst>
                              <p:par>
                                <p:cTn id="76" presetID="10" presetClass="exit" presetSubtype="0" fill="hold" grpId="1" nodeType="afterEffect">
                                  <p:stCondLst>
                                    <p:cond delay="1000"/>
                                  </p:stCondLst>
                                  <p:childTnLst>
                                    <p:animEffect transition="out" filter="fade">
                                      <p:cBhvr>
                                        <p:cTn id="77" dur="500"/>
                                        <p:tgtEl>
                                          <p:spTgt spid="12"/>
                                        </p:tgtEl>
                                      </p:cBhvr>
                                    </p:animEffect>
                                    <p:set>
                                      <p:cBhvr>
                                        <p:cTn id="78" dur="1" fill="hold">
                                          <p:stCondLst>
                                            <p:cond delay="499"/>
                                          </p:stCondLst>
                                        </p:cTn>
                                        <p:tgtEl>
                                          <p:spTgt spid="12"/>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15"/>
                                        </p:tgtEl>
                                      </p:cBhvr>
                                    </p:animEffect>
                                    <p:set>
                                      <p:cBhvr>
                                        <p:cTn id="81" dur="1" fill="hold">
                                          <p:stCondLst>
                                            <p:cond delay="499"/>
                                          </p:stCondLst>
                                        </p:cTn>
                                        <p:tgtEl>
                                          <p:spTgt spid="15"/>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19"/>
                                        </p:tgtEl>
                                      </p:cBhvr>
                                    </p:animEffect>
                                    <p:set>
                                      <p:cBhvr>
                                        <p:cTn id="84" dur="1" fill="hold">
                                          <p:stCondLst>
                                            <p:cond delay="499"/>
                                          </p:stCondLst>
                                        </p:cTn>
                                        <p:tgtEl>
                                          <p:spTgt spid="19"/>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24"/>
                                        </p:tgtEl>
                                      </p:cBhvr>
                                    </p:animEffect>
                                    <p:set>
                                      <p:cBhvr>
                                        <p:cTn id="87" dur="1" fill="hold">
                                          <p:stCondLst>
                                            <p:cond delay="499"/>
                                          </p:stCondLst>
                                        </p:cTn>
                                        <p:tgtEl>
                                          <p:spTgt spid="24"/>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fade">
                                      <p:cBhvr>
                                        <p:cTn id="92" dur="500"/>
                                        <p:tgtEl>
                                          <p:spTgt spid="29"/>
                                        </p:tgtEl>
                                      </p:cBhvr>
                                    </p:animEffect>
                                  </p:childTnLst>
                                </p:cTn>
                              </p:par>
                            </p:childTnLst>
                          </p:cTn>
                        </p:par>
                        <p:par>
                          <p:cTn id="93" fill="hold">
                            <p:stCondLst>
                              <p:cond delay="500"/>
                            </p:stCondLst>
                            <p:childTnLst>
                              <p:par>
                                <p:cTn id="94" presetID="10" presetClass="entr" presetSubtype="0" fill="hold" nodeType="afterEffect">
                                  <p:stCondLst>
                                    <p:cond delay="0"/>
                                  </p:stCondLst>
                                  <p:childTnLst>
                                    <p:set>
                                      <p:cBhvr>
                                        <p:cTn id="95" dur="1" fill="hold">
                                          <p:stCondLst>
                                            <p:cond delay="0"/>
                                          </p:stCondLst>
                                        </p:cTn>
                                        <p:tgtEl>
                                          <p:spTgt spid="26"/>
                                        </p:tgtEl>
                                        <p:attrNameLst>
                                          <p:attrName>style.visibility</p:attrName>
                                        </p:attrNameLst>
                                      </p:cBhvr>
                                      <p:to>
                                        <p:strVal val="visible"/>
                                      </p:to>
                                    </p:set>
                                    <p:animEffect transition="in" filter="fade">
                                      <p:cBhvr>
                                        <p:cTn id="96" dur="500"/>
                                        <p:tgtEl>
                                          <p:spTgt spid="26"/>
                                        </p:tgtEl>
                                      </p:cBhvr>
                                    </p:animEffect>
                                  </p:childTnLst>
                                </p:cTn>
                              </p:par>
                            </p:childTnLst>
                          </p:cTn>
                        </p:par>
                        <p:par>
                          <p:cTn id="97" fill="hold">
                            <p:stCondLst>
                              <p:cond delay="1000"/>
                            </p:stCondLst>
                            <p:childTnLst>
                              <p:par>
                                <p:cTn id="98" presetID="10" presetClass="entr" presetSubtype="0" fill="hold" nodeType="after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fade">
                                      <p:cBhvr>
                                        <p:cTn id="100" dur="500"/>
                                        <p:tgtEl>
                                          <p:spTgt spid="27"/>
                                        </p:tgtEl>
                                      </p:cBhvr>
                                    </p:animEffect>
                                  </p:childTnLst>
                                </p:cTn>
                              </p:par>
                            </p:childTnLst>
                          </p:cTn>
                        </p:par>
                        <p:par>
                          <p:cTn id="101" fill="hold">
                            <p:stCondLst>
                              <p:cond delay="1500"/>
                            </p:stCondLst>
                            <p:childTnLst>
                              <p:par>
                                <p:cTn id="102" presetID="10" presetClass="entr" presetSubtype="0" fill="hold" nodeType="after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50"/>
                                        </p:tgtEl>
                                        <p:attrNameLst>
                                          <p:attrName>style.visibility</p:attrName>
                                        </p:attrNameLst>
                                      </p:cBhvr>
                                      <p:to>
                                        <p:strVal val="visible"/>
                                      </p:to>
                                    </p:set>
                                    <p:animEffect transition="in" filter="fade">
                                      <p:cBhvr>
                                        <p:cTn id="10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2" grpId="0" animBg="1"/>
      <p:bldP spid="12" grpId="1" animBg="1"/>
      <p:bldP spid="15" grpId="0" animBg="1"/>
      <p:bldP spid="15" grpId="1" animBg="1"/>
      <p:bldP spid="19" grpId="0" animBg="1"/>
      <p:bldP spid="19" grpId="1" animBg="1"/>
      <p:bldP spid="24" grpId="0" animBg="1"/>
      <p:bldP spid="24" grpId="1" animBg="1"/>
      <p:bldP spid="50" grpId="0"/>
      <p:bldP spid="51" grpId="0"/>
      <p:bldP spid="52" grpId="0"/>
      <p:bldP spid="57" grpId="0" animBg="1"/>
      <p:bldP spid="58" grpId="0" animBg="1"/>
      <p:bldP spid="60" grpId="0"/>
      <p:bldP spid="6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a:extLst>
              <a:ext uri="{FF2B5EF4-FFF2-40B4-BE49-F238E27FC236}">
                <a16:creationId xmlns:a16="http://schemas.microsoft.com/office/drawing/2014/main" id="{2EFDA08B-68EB-432F-BEA2-EA8EE762040E}"/>
              </a:ext>
            </a:extLst>
          </p:cNvPr>
          <p:cNvSpPr txBox="1"/>
          <p:nvPr/>
        </p:nvSpPr>
        <p:spPr>
          <a:xfrm>
            <a:off x="1844702" y="3979687"/>
            <a:ext cx="92258" cy="33342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1500"/>
            </a:lvl1pPr>
          </a:lstStyle>
          <a:p>
            <a:pPr algn="ctr"/>
            <a:endParaRPr/>
          </a:p>
        </p:txBody>
      </p:sp>
      <p:sp>
        <p:nvSpPr>
          <p:cNvPr id="17" name="Rounded Rectangle">
            <a:extLst>
              <a:ext uri="{FF2B5EF4-FFF2-40B4-BE49-F238E27FC236}">
                <a16:creationId xmlns:a16="http://schemas.microsoft.com/office/drawing/2014/main" id="{7C9EBDCD-AB62-4237-AA31-F8AA16367248}"/>
              </a:ext>
            </a:extLst>
          </p:cNvPr>
          <p:cNvSpPr/>
          <p:nvPr/>
        </p:nvSpPr>
        <p:spPr>
          <a:xfrm>
            <a:off x="6170775" y="2507235"/>
            <a:ext cx="3403038" cy="2057937"/>
          </a:xfrm>
          <a:prstGeom prst="roundRect">
            <a:avLst>
              <a:gd name="adj" fmla="val 15281"/>
            </a:avLst>
          </a:prstGeom>
          <a:solidFill>
            <a:schemeClr val="accent4">
              <a:hueOff val="-461056"/>
              <a:satOff val="4338"/>
              <a:lumOff val="-10225"/>
              <a:alpha val="46382"/>
            </a:schemeClr>
          </a:solidFill>
          <a:ln w="12700" cap="flat">
            <a:noFill/>
            <a:miter lim="400000"/>
          </a:ln>
          <a:effectLst/>
        </p:spPr>
        <p:txBody>
          <a:bodyPr wrap="square" lIns="50800" tIns="50800" rIns="50800" bIns="50800" numCol="1" anchor="ctr">
            <a:noAutofit/>
          </a:bodyPr>
          <a:lstStyle/>
          <a:p>
            <a:pPr algn="ctr"/>
            <a:endParaRPr/>
          </a:p>
        </p:txBody>
      </p:sp>
      <p:sp>
        <p:nvSpPr>
          <p:cNvPr id="18" name="Transformer Model">
            <a:extLst>
              <a:ext uri="{FF2B5EF4-FFF2-40B4-BE49-F238E27FC236}">
                <a16:creationId xmlns:a16="http://schemas.microsoft.com/office/drawing/2014/main" id="{749C64F6-1744-48E3-AA9A-5690777F3652}"/>
              </a:ext>
            </a:extLst>
          </p:cNvPr>
          <p:cNvSpPr txBox="1"/>
          <p:nvPr/>
        </p:nvSpPr>
        <p:spPr>
          <a:xfrm>
            <a:off x="6842086" y="2976053"/>
            <a:ext cx="2143768" cy="4023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pPr algn="ctr"/>
            <a:r>
              <a:t>Transformer Model</a:t>
            </a:r>
          </a:p>
        </p:txBody>
      </p:sp>
      <p:grpSp>
        <p:nvGrpSpPr>
          <p:cNvPr id="19" name="Group">
            <a:extLst>
              <a:ext uri="{FF2B5EF4-FFF2-40B4-BE49-F238E27FC236}">
                <a16:creationId xmlns:a16="http://schemas.microsoft.com/office/drawing/2014/main" id="{D0BFE9D8-CAAD-4FB9-AF5A-F407685F1512}"/>
              </a:ext>
            </a:extLst>
          </p:cNvPr>
          <p:cNvGrpSpPr/>
          <p:nvPr/>
        </p:nvGrpSpPr>
        <p:grpSpPr>
          <a:xfrm>
            <a:off x="6316214" y="2547409"/>
            <a:ext cx="3099750" cy="348558"/>
            <a:chOff x="0" y="-43225"/>
            <a:chExt cx="4096334" cy="492428"/>
          </a:xfrm>
        </p:grpSpPr>
        <mc:AlternateContent xmlns:mc="http://schemas.openxmlformats.org/markup-compatibility/2006" xmlns:a14="http://schemas.microsoft.com/office/drawing/2010/main">
          <mc:Choice Requires="a14">
            <p:sp>
              <p:nvSpPr>
                <p:cNvPr id="20" name="Rounded Rectangle">
                  <a:extLst>
                    <a:ext uri="{FF2B5EF4-FFF2-40B4-BE49-F238E27FC236}">
                      <a16:creationId xmlns:a16="http://schemas.microsoft.com/office/drawing/2014/main" id="{F855DF64-5724-4BA5-A786-C0AC7ECC221B}"/>
                    </a:ext>
                  </a:extLst>
                </p:cNvPr>
                <p:cNvSpPr/>
                <p:nvPr/>
              </p:nvSpPr>
              <p:spPr>
                <a:xfrm>
                  <a:off x="0" y="6837"/>
                  <a:ext cx="684762" cy="438810"/>
                </a:xfrm>
                <a:prstGeom prst="roundRect">
                  <a:avLst>
                    <a:gd name="adj" fmla="val 21910"/>
                  </a:avLst>
                </a:prstGeom>
                <a:solidFill>
                  <a:srgbClr val="FFFFFF"/>
                </a:solidFill>
                <a:ln w="12700" cap="flat">
                  <a:noFill/>
                  <a:miter lim="400000"/>
                </a:ln>
                <a:effectLst/>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500" i="1">
                                <a:solidFill>
                                  <a:srgbClr val="000000"/>
                                </a:solidFill>
                                <a:latin typeface="Cambria Math" panose="02040503050406030204" pitchFamily="18" charset="0"/>
                              </a:rPr>
                            </m:ctrlPr>
                          </m:sSubPr>
                          <m:e>
                            <m:r>
                              <a:rPr sz="1500" i="1">
                                <a:solidFill>
                                  <a:srgbClr val="000000"/>
                                </a:solidFill>
                                <a:latin typeface="Cambria Math" panose="02040503050406030204" pitchFamily="18" charset="0"/>
                              </a:rPr>
                              <m:t>𝑇</m:t>
                            </m:r>
                          </m:e>
                          <m:sub>
                            <m:r>
                              <a:rPr sz="1500" i="1">
                                <a:solidFill>
                                  <a:srgbClr val="000000"/>
                                </a:solidFill>
                                <a:latin typeface="Cambria Math" panose="02040503050406030204" pitchFamily="18" charset="0"/>
                              </a:rPr>
                              <m:t>[</m:t>
                            </m:r>
                            <m:r>
                              <a:rPr sz="1500" i="1">
                                <a:solidFill>
                                  <a:srgbClr val="000000"/>
                                </a:solidFill>
                                <a:latin typeface="Cambria Math" panose="02040503050406030204" pitchFamily="18" charset="0"/>
                              </a:rPr>
                              <m:t>𝐶𝐿𝑆</m:t>
                            </m:r>
                            <m:r>
                              <a:rPr sz="1500" i="1">
                                <a:solidFill>
                                  <a:srgbClr val="000000"/>
                                </a:solidFill>
                                <a:latin typeface="Cambria Math" panose="02040503050406030204" pitchFamily="18" charset="0"/>
                              </a:rPr>
                              <m:t>]</m:t>
                            </m:r>
                          </m:sub>
                        </m:sSub>
                      </m:oMath>
                    </m:oMathPara>
                  </a14:m>
                  <a:endParaRPr/>
                </a:p>
              </p:txBody>
            </p:sp>
          </mc:Choice>
          <mc:Fallback xmlns="">
            <p:sp>
              <p:nvSpPr>
                <p:cNvPr id="152" name="Rounded Rectangle">
                  <a:extLst>
                    <a:ext uri="{FF2B5EF4-FFF2-40B4-BE49-F238E27FC236}">
                      <a16:creationId xmlns:a16="http://schemas.microsoft.com/office/drawing/2014/main" id="{58A1590E-9156-4992-9959-23B61004B2D2}"/>
                    </a:ext>
                  </a:extLst>
                </p:cNvPr>
                <p:cNvSpPr>
                  <a:spLocks noRot="1" noChangeAspect="1" noMove="1" noResize="1" noEditPoints="1" noAdjustHandles="1" noChangeArrowheads="1" noChangeShapeType="1" noTextEdit="1"/>
                </p:cNvSpPr>
                <p:nvPr/>
              </p:nvSpPr>
              <p:spPr>
                <a:xfrm>
                  <a:off x="0" y="6837"/>
                  <a:ext cx="684762" cy="438810"/>
                </a:xfrm>
                <a:prstGeom prst="roundRect">
                  <a:avLst>
                    <a:gd name="adj" fmla="val 21910"/>
                  </a:avLst>
                </a:prstGeom>
                <a:blipFill>
                  <a:blip r:embed="rId5"/>
                  <a:stretch>
                    <a:fillRect l="-9412" b="-11765"/>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1" name="Rounded Rectangle">
                  <a:extLst>
                    <a:ext uri="{FF2B5EF4-FFF2-40B4-BE49-F238E27FC236}">
                      <a16:creationId xmlns:a16="http://schemas.microsoft.com/office/drawing/2014/main" id="{4CE74200-8748-40FF-B012-8C08D4BE2A47}"/>
                    </a:ext>
                  </a:extLst>
                </p:cNvPr>
                <p:cNvSpPr/>
                <p:nvPr/>
              </p:nvSpPr>
              <p:spPr>
                <a:xfrm>
                  <a:off x="884529" y="10393"/>
                  <a:ext cx="684763" cy="438810"/>
                </a:xfrm>
                <a:prstGeom prst="roundRect">
                  <a:avLst>
                    <a:gd name="adj" fmla="val 21910"/>
                  </a:avLst>
                </a:prstGeom>
                <a:solidFill>
                  <a:srgbClr val="FFFFFF"/>
                </a:solidFill>
                <a:ln w="12700" cap="flat">
                  <a:noFill/>
                  <a:miter lim="400000"/>
                </a:ln>
                <a:effectLst/>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700" i="1">
                                <a:solidFill>
                                  <a:srgbClr val="000000"/>
                                </a:solidFill>
                                <a:latin typeface="Cambria Math" panose="02040503050406030204" pitchFamily="18" charset="0"/>
                              </a:rPr>
                            </m:ctrlPr>
                          </m:sSubPr>
                          <m:e>
                            <m:r>
                              <a:rPr sz="1700" i="1">
                                <a:solidFill>
                                  <a:srgbClr val="000000"/>
                                </a:solidFill>
                                <a:latin typeface="Cambria Math" panose="02040503050406030204" pitchFamily="18" charset="0"/>
                              </a:rPr>
                              <m:t>𝑇</m:t>
                            </m:r>
                          </m:e>
                          <m:sub>
                            <m:r>
                              <a:rPr sz="1700" i="1">
                                <a:solidFill>
                                  <a:srgbClr val="000000"/>
                                </a:solidFill>
                                <a:latin typeface="Cambria Math" panose="02040503050406030204" pitchFamily="18" charset="0"/>
                              </a:rPr>
                              <m:t>1</m:t>
                            </m:r>
                          </m:sub>
                        </m:sSub>
                      </m:oMath>
                    </m:oMathPara>
                  </a14:m>
                  <a:endParaRPr/>
                </a:p>
              </p:txBody>
            </p:sp>
          </mc:Choice>
          <mc:Fallback xmlns="">
            <p:sp>
              <p:nvSpPr>
                <p:cNvPr id="153" name="Rounded Rectangle">
                  <a:extLst>
                    <a:ext uri="{FF2B5EF4-FFF2-40B4-BE49-F238E27FC236}">
                      <a16:creationId xmlns:a16="http://schemas.microsoft.com/office/drawing/2014/main" id="{FD9F05BC-6C01-4606-9AC0-3D0C8711BE5E}"/>
                    </a:ext>
                  </a:extLst>
                </p:cNvPr>
                <p:cNvSpPr>
                  <a:spLocks noRot="1" noChangeAspect="1" noMove="1" noResize="1" noEditPoints="1" noAdjustHandles="1" noChangeArrowheads="1" noChangeShapeType="1" noTextEdit="1"/>
                </p:cNvSpPr>
                <p:nvPr/>
              </p:nvSpPr>
              <p:spPr>
                <a:xfrm>
                  <a:off x="884529" y="10393"/>
                  <a:ext cx="684763" cy="438810"/>
                </a:xfrm>
                <a:prstGeom prst="roundRect">
                  <a:avLst>
                    <a:gd name="adj" fmla="val 21910"/>
                  </a:avLst>
                </a:prstGeom>
                <a:blipFill>
                  <a:blip r:embed="rId6"/>
                  <a:stretch>
                    <a:fillRect b="-5882"/>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2" name="Rounded Rectangle">
                  <a:extLst>
                    <a:ext uri="{FF2B5EF4-FFF2-40B4-BE49-F238E27FC236}">
                      <a16:creationId xmlns:a16="http://schemas.microsoft.com/office/drawing/2014/main" id="{A349CE10-9480-48CF-83EE-940F5F5BB13C}"/>
                    </a:ext>
                  </a:extLst>
                </p:cNvPr>
                <p:cNvSpPr/>
                <p:nvPr/>
              </p:nvSpPr>
              <p:spPr>
                <a:xfrm>
                  <a:off x="1769060" y="6837"/>
                  <a:ext cx="684762" cy="438810"/>
                </a:xfrm>
                <a:prstGeom prst="roundRect">
                  <a:avLst>
                    <a:gd name="adj" fmla="val 21910"/>
                  </a:avLst>
                </a:prstGeom>
                <a:solidFill>
                  <a:srgbClr val="FFFFFF"/>
                </a:solidFill>
                <a:ln w="12700" cap="flat">
                  <a:noFill/>
                  <a:miter lim="400000"/>
                </a:ln>
                <a:effectLst/>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550" i="1">
                                <a:solidFill>
                                  <a:srgbClr val="000000"/>
                                </a:solidFill>
                                <a:latin typeface="Cambria Math" panose="02040503050406030204" pitchFamily="18" charset="0"/>
                              </a:rPr>
                            </m:ctrlPr>
                          </m:sSubPr>
                          <m:e>
                            <m:r>
                              <a:rPr sz="1550" i="1">
                                <a:solidFill>
                                  <a:srgbClr val="000000"/>
                                </a:solidFill>
                                <a:latin typeface="Cambria Math" panose="02040503050406030204" pitchFamily="18" charset="0"/>
                              </a:rPr>
                              <m:t>𝑇</m:t>
                            </m:r>
                          </m:e>
                          <m:sub>
                            <m:r>
                              <a:rPr sz="1550" i="1">
                                <a:solidFill>
                                  <a:srgbClr val="000000"/>
                                </a:solidFill>
                                <a:latin typeface="Cambria Math" panose="02040503050406030204" pitchFamily="18" charset="0"/>
                              </a:rPr>
                              <m:t>2</m:t>
                            </m:r>
                          </m:sub>
                        </m:sSub>
                      </m:oMath>
                    </m:oMathPara>
                  </a14:m>
                  <a:endParaRPr/>
                </a:p>
              </p:txBody>
            </p:sp>
          </mc:Choice>
          <mc:Fallback xmlns="">
            <p:sp>
              <p:nvSpPr>
                <p:cNvPr id="154" name="Rounded Rectangle">
                  <a:extLst>
                    <a:ext uri="{FF2B5EF4-FFF2-40B4-BE49-F238E27FC236}">
                      <a16:creationId xmlns:a16="http://schemas.microsoft.com/office/drawing/2014/main" id="{CCD76FA6-6C18-4F03-8D38-166F8431A6BC}"/>
                    </a:ext>
                  </a:extLst>
                </p:cNvPr>
                <p:cNvSpPr>
                  <a:spLocks noRot="1" noChangeAspect="1" noMove="1" noResize="1" noEditPoints="1" noAdjustHandles="1" noChangeArrowheads="1" noChangeShapeType="1" noTextEdit="1"/>
                </p:cNvSpPr>
                <p:nvPr/>
              </p:nvSpPr>
              <p:spPr>
                <a:xfrm>
                  <a:off x="1769060" y="6837"/>
                  <a:ext cx="684762" cy="438810"/>
                </a:xfrm>
                <a:prstGeom prst="roundRect">
                  <a:avLst>
                    <a:gd name="adj" fmla="val 21910"/>
                  </a:avLst>
                </a:prstGeom>
                <a:blipFill>
                  <a:blip r:embed="rId7"/>
                  <a:stretch>
                    <a:fillRect b="-1961"/>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3" name="Rounded Rectangle">
                  <a:extLst>
                    <a:ext uri="{FF2B5EF4-FFF2-40B4-BE49-F238E27FC236}">
                      <a16:creationId xmlns:a16="http://schemas.microsoft.com/office/drawing/2014/main" id="{55F9E972-2DF0-4FB5-A3AC-D4F74B182F28}"/>
                    </a:ext>
                  </a:extLst>
                </p:cNvPr>
                <p:cNvSpPr/>
                <p:nvPr/>
              </p:nvSpPr>
              <p:spPr>
                <a:xfrm>
                  <a:off x="3411571" y="6837"/>
                  <a:ext cx="684763" cy="438810"/>
                </a:xfrm>
                <a:prstGeom prst="roundRect">
                  <a:avLst>
                    <a:gd name="adj" fmla="val 21910"/>
                  </a:avLst>
                </a:prstGeom>
                <a:solidFill>
                  <a:srgbClr val="FFFFFF"/>
                </a:solidFill>
                <a:ln w="12700" cap="flat">
                  <a:noFill/>
                  <a:miter lim="400000"/>
                </a:ln>
                <a:effectLst/>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550" i="1">
                                <a:solidFill>
                                  <a:srgbClr val="000000"/>
                                </a:solidFill>
                                <a:latin typeface="Cambria Math" panose="02040503050406030204" pitchFamily="18" charset="0"/>
                              </a:rPr>
                            </m:ctrlPr>
                          </m:sSubPr>
                          <m:e>
                            <m:r>
                              <a:rPr sz="1550" i="1">
                                <a:solidFill>
                                  <a:srgbClr val="000000"/>
                                </a:solidFill>
                                <a:latin typeface="Cambria Math" panose="02040503050406030204" pitchFamily="18" charset="0"/>
                              </a:rPr>
                              <m:t>𝑇</m:t>
                            </m:r>
                          </m:e>
                          <m:sub>
                            <m:r>
                              <a:rPr sz="1550" i="1">
                                <a:solidFill>
                                  <a:srgbClr val="000000"/>
                                </a:solidFill>
                                <a:latin typeface="Cambria Math" panose="02040503050406030204" pitchFamily="18" charset="0"/>
                              </a:rPr>
                              <m:t>𝑛</m:t>
                            </m:r>
                          </m:sub>
                        </m:sSub>
                      </m:oMath>
                    </m:oMathPara>
                  </a14:m>
                  <a:endParaRPr/>
                </a:p>
              </p:txBody>
            </p:sp>
          </mc:Choice>
          <mc:Fallback xmlns="">
            <p:sp>
              <p:nvSpPr>
                <p:cNvPr id="155" name="Rounded Rectangle">
                  <a:extLst>
                    <a:ext uri="{FF2B5EF4-FFF2-40B4-BE49-F238E27FC236}">
                      <a16:creationId xmlns:a16="http://schemas.microsoft.com/office/drawing/2014/main" id="{832D56D0-88A2-4876-B162-549A16E6FE59}"/>
                    </a:ext>
                  </a:extLst>
                </p:cNvPr>
                <p:cNvSpPr>
                  <a:spLocks noRot="1" noChangeAspect="1" noMove="1" noResize="1" noEditPoints="1" noAdjustHandles="1" noChangeArrowheads="1" noChangeShapeType="1" noTextEdit="1"/>
                </p:cNvSpPr>
                <p:nvPr/>
              </p:nvSpPr>
              <p:spPr>
                <a:xfrm>
                  <a:off x="3411571" y="6837"/>
                  <a:ext cx="684763" cy="438810"/>
                </a:xfrm>
                <a:prstGeom prst="roundRect">
                  <a:avLst>
                    <a:gd name="adj" fmla="val 21910"/>
                  </a:avLst>
                </a:prstGeom>
                <a:blipFill>
                  <a:blip r:embed="rId8"/>
                  <a:stretch>
                    <a:fillRect/>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p:sp>
          <p:nvSpPr>
            <p:cNvPr id="24" name=". . .">
              <a:extLst>
                <a:ext uri="{FF2B5EF4-FFF2-40B4-BE49-F238E27FC236}">
                  <a16:creationId xmlns:a16="http://schemas.microsoft.com/office/drawing/2014/main" id="{334258E6-925B-4A96-A3BA-A0A58238A859}"/>
                </a:ext>
              </a:extLst>
            </p:cNvPr>
            <p:cNvSpPr txBox="1"/>
            <p:nvPr/>
          </p:nvSpPr>
          <p:spPr>
            <a:xfrm>
              <a:off x="2735845" y="-43225"/>
              <a:ext cx="393702" cy="41112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30000"/>
                </a:lnSpc>
                <a:defRPr sz="1500"/>
              </a:lvl1pPr>
            </a:lstStyle>
            <a:p>
              <a:pPr algn="ctr"/>
              <a:r>
                <a:t>. . .</a:t>
              </a:r>
            </a:p>
          </p:txBody>
        </p:sp>
      </p:grpSp>
      <p:grpSp>
        <p:nvGrpSpPr>
          <p:cNvPr id="25" name="Group">
            <a:extLst>
              <a:ext uri="{FF2B5EF4-FFF2-40B4-BE49-F238E27FC236}">
                <a16:creationId xmlns:a16="http://schemas.microsoft.com/office/drawing/2014/main" id="{CAE845FC-60CD-446A-842E-D6CC4A2D93BF}"/>
              </a:ext>
            </a:extLst>
          </p:cNvPr>
          <p:cNvGrpSpPr/>
          <p:nvPr/>
        </p:nvGrpSpPr>
        <p:grpSpPr>
          <a:xfrm>
            <a:off x="6316214" y="3441342"/>
            <a:ext cx="3099750" cy="348557"/>
            <a:chOff x="0" y="-43226"/>
            <a:chExt cx="4096334" cy="492429"/>
          </a:xfrm>
        </p:grpSpPr>
        <p:sp>
          <p:nvSpPr>
            <p:cNvPr id="26" name="Encoder">
              <a:extLst>
                <a:ext uri="{FF2B5EF4-FFF2-40B4-BE49-F238E27FC236}">
                  <a16:creationId xmlns:a16="http://schemas.microsoft.com/office/drawing/2014/main" id="{F99B9911-E944-4AF5-8666-21339126DEA8}"/>
                </a:ext>
              </a:extLst>
            </p:cNvPr>
            <p:cNvSpPr/>
            <p:nvPr/>
          </p:nvSpPr>
          <p:spPr>
            <a:xfrm>
              <a:off x="0" y="6837"/>
              <a:ext cx="684762" cy="438810"/>
            </a:xfrm>
            <a:prstGeom prst="roundRect">
              <a:avLst>
                <a:gd name="adj" fmla="val 21910"/>
              </a:avLst>
            </a:pr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1000" b="0">
                  <a:latin typeface="+mn-lt"/>
                  <a:ea typeface="+mn-ea"/>
                  <a:cs typeface="+mn-cs"/>
                  <a:sym typeface="Helvetica Neue Medium"/>
                </a:defRPr>
              </a:lvl1pPr>
            </a:lstStyle>
            <a:p>
              <a:pPr algn="ctr"/>
              <a:r>
                <a:rPr dirty="0"/>
                <a:t>Encoder</a:t>
              </a:r>
            </a:p>
          </p:txBody>
        </p:sp>
        <p:sp>
          <p:nvSpPr>
            <p:cNvPr id="27" name="Encoder">
              <a:extLst>
                <a:ext uri="{FF2B5EF4-FFF2-40B4-BE49-F238E27FC236}">
                  <a16:creationId xmlns:a16="http://schemas.microsoft.com/office/drawing/2014/main" id="{7D710670-D8F2-49D2-B4C2-A25C26F422FC}"/>
                </a:ext>
              </a:extLst>
            </p:cNvPr>
            <p:cNvSpPr/>
            <p:nvPr/>
          </p:nvSpPr>
          <p:spPr>
            <a:xfrm>
              <a:off x="884529" y="10393"/>
              <a:ext cx="684763" cy="438810"/>
            </a:xfrm>
            <a:prstGeom prst="roundRect">
              <a:avLst>
                <a:gd name="adj" fmla="val 21910"/>
              </a:avLst>
            </a:pr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1100" b="0">
                  <a:latin typeface="+mn-lt"/>
                  <a:ea typeface="+mn-ea"/>
                  <a:cs typeface="+mn-cs"/>
                  <a:sym typeface="Helvetica Neue Medium"/>
                </a:defRPr>
              </a:lvl1pPr>
            </a:lstStyle>
            <a:p>
              <a:pPr algn="ctr"/>
              <a:r>
                <a:t>Encoder</a:t>
              </a:r>
            </a:p>
          </p:txBody>
        </p:sp>
        <p:sp>
          <p:nvSpPr>
            <p:cNvPr id="28" name="Encoder">
              <a:extLst>
                <a:ext uri="{FF2B5EF4-FFF2-40B4-BE49-F238E27FC236}">
                  <a16:creationId xmlns:a16="http://schemas.microsoft.com/office/drawing/2014/main" id="{5FE7794C-7585-4313-91BE-F5C02FCE46B2}"/>
                </a:ext>
              </a:extLst>
            </p:cNvPr>
            <p:cNvSpPr/>
            <p:nvPr/>
          </p:nvSpPr>
          <p:spPr>
            <a:xfrm>
              <a:off x="1769060" y="6837"/>
              <a:ext cx="684762" cy="438810"/>
            </a:xfrm>
            <a:prstGeom prst="roundRect">
              <a:avLst>
                <a:gd name="adj" fmla="val 21910"/>
              </a:avLst>
            </a:pr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1100" b="0">
                  <a:latin typeface="+mn-lt"/>
                  <a:ea typeface="+mn-ea"/>
                  <a:cs typeface="+mn-cs"/>
                  <a:sym typeface="Helvetica Neue Medium"/>
                </a:defRPr>
              </a:lvl1pPr>
            </a:lstStyle>
            <a:p>
              <a:pPr algn="ctr"/>
              <a:r>
                <a:t>Encoder</a:t>
              </a:r>
            </a:p>
          </p:txBody>
        </p:sp>
        <p:sp>
          <p:nvSpPr>
            <p:cNvPr id="29" name="Encoder">
              <a:extLst>
                <a:ext uri="{FF2B5EF4-FFF2-40B4-BE49-F238E27FC236}">
                  <a16:creationId xmlns:a16="http://schemas.microsoft.com/office/drawing/2014/main" id="{D16115C8-2F94-4714-9C48-4AD5DF1B5541}"/>
                </a:ext>
              </a:extLst>
            </p:cNvPr>
            <p:cNvSpPr/>
            <p:nvPr/>
          </p:nvSpPr>
          <p:spPr>
            <a:xfrm>
              <a:off x="3411571" y="6837"/>
              <a:ext cx="684763" cy="438810"/>
            </a:xfrm>
            <a:prstGeom prst="roundRect">
              <a:avLst>
                <a:gd name="adj" fmla="val 21910"/>
              </a:avLst>
            </a:pr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1100" b="0">
                  <a:latin typeface="+mn-lt"/>
                  <a:ea typeface="+mn-ea"/>
                  <a:cs typeface="+mn-cs"/>
                  <a:sym typeface="Helvetica Neue Medium"/>
                </a:defRPr>
              </a:lvl1pPr>
            </a:lstStyle>
            <a:p>
              <a:pPr algn="ctr"/>
              <a:r>
                <a:t>Encoder</a:t>
              </a:r>
            </a:p>
          </p:txBody>
        </p:sp>
        <p:sp>
          <p:nvSpPr>
            <p:cNvPr id="30" name=". . .">
              <a:extLst>
                <a:ext uri="{FF2B5EF4-FFF2-40B4-BE49-F238E27FC236}">
                  <a16:creationId xmlns:a16="http://schemas.microsoft.com/office/drawing/2014/main" id="{6739BA7E-CC9C-482C-BAB1-CE0D6750CD56}"/>
                </a:ext>
              </a:extLst>
            </p:cNvPr>
            <p:cNvSpPr txBox="1"/>
            <p:nvPr/>
          </p:nvSpPr>
          <p:spPr>
            <a:xfrm>
              <a:off x="2735845" y="-43226"/>
              <a:ext cx="393701" cy="41112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30000"/>
                </a:lnSpc>
                <a:defRPr sz="1500"/>
              </a:lvl1pPr>
            </a:lstStyle>
            <a:p>
              <a:pPr algn="ctr"/>
              <a:r>
                <a:t>. . .</a:t>
              </a:r>
            </a:p>
          </p:txBody>
        </p:sp>
      </p:grpSp>
      <p:sp>
        <p:nvSpPr>
          <p:cNvPr id="31" name=". . .">
            <a:extLst>
              <a:ext uri="{FF2B5EF4-FFF2-40B4-BE49-F238E27FC236}">
                <a16:creationId xmlns:a16="http://schemas.microsoft.com/office/drawing/2014/main" id="{5E1A6264-74AA-40C0-AD23-BDB77471E956}"/>
              </a:ext>
            </a:extLst>
          </p:cNvPr>
          <p:cNvSpPr txBox="1"/>
          <p:nvPr/>
        </p:nvSpPr>
        <p:spPr>
          <a:xfrm rot="16200000">
            <a:off x="9017541" y="3070921"/>
            <a:ext cx="278675" cy="2702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30000"/>
              </a:lnSpc>
              <a:defRPr sz="1200"/>
            </a:lvl1pPr>
          </a:lstStyle>
          <a:p>
            <a:pPr algn="ctr"/>
            <a:r>
              <a:t>. . .</a:t>
            </a:r>
          </a:p>
        </p:txBody>
      </p:sp>
      <p:sp>
        <p:nvSpPr>
          <p:cNvPr id="32" name=". . .">
            <a:extLst>
              <a:ext uri="{FF2B5EF4-FFF2-40B4-BE49-F238E27FC236}">
                <a16:creationId xmlns:a16="http://schemas.microsoft.com/office/drawing/2014/main" id="{4AFDC9A0-A7D1-464B-A4F0-13FE69C40610}"/>
              </a:ext>
            </a:extLst>
          </p:cNvPr>
          <p:cNvSpPr txBox="1"/>
          <p:nvPr/>
        </p:nvSpPr>
        <p:spPr>
          <a:xfrm rot="16200000">
            <a:off x="6374003" y="3070921"/>
            <a:ext cx="278675" cy="2702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30000"/>
              </a:lnSpc>
              <a:defRPr sz="1200"/>
            </a:lvl1pPr>
          </a:lstStyle>
          <a:p>
            <a:pPr algn="ctr"/>
            <a:r>
              <a:t>. . .</a:t>
            </a:r>
          </a:p>
        </p:txBody>
      </p:sp>
      <p:sp>
        <p:nvSpPr>
          <p:cNvPr id="33" name="Line">
            <a:extLst>
              <a:ext uri="{FF2B5EF4-FFF2-40B4-BE49-F238E27FC236}">
                <a16:creationId xmlns:a16="http://schemas.microsoft.com/office/drawing/2014/main" id="{BAF00DE8-8F7F-4D40-8389-061B628E8492}"/>
              </a:ext>
            </a:extLst>
          </p:cNvPr>
          <p:cNvSpPr/>
          <p:nvPr/>
        </p:nvSpPr>
        <p:spPr>
          <a:xfrm flipV="1">
            <a:off x="6578203" y="3799575"/>
            <a:ext cx="661673" cy="353476"/>
          </a:xfrm>
          <a:prstGeom prst="line">
            <a:avLst/>
          </a:prstGeom>
          <a:noFill/>
          <a:ln w="254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34" name="Line">
            <a:extLst>
              <a:ext uri="{FF2B5EF4-FFF2-40B4-BE49-F238E27FC236}">
                <a16:creationId xmlns:a16="http://schemas.microsoft.com/office/drawing/2014/main" id="{0D055D89-E132-4929-B8C4-D18DB41A9323}"/>
              </a:ext>
            </a:extLst>
          </p:cNvPr>
          <p:cNvSpPr/>
          <p:nvPr/>
        </p:nvSpPr>
        <p:spPr>
          <a:xfrm flipV="1">
            <a:off x="6527125" y="3804594"/>
            <a:ext cx="1388140" cy="359775"/>
          </a:xfrm>
          <a:prstGeom prst="line">
            <a:avLst/>
          </a:prstGeom>
          <a:noFill/>
          <a:ln w="254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35" name="Line">
            <a:extLst>
              <a:ext uri="{FF2B5EF4-FFF2-40B4-BE49-F238E27FC236}">
                <a16:creationId xmlns:a16="http://schemas.microsoft.com/office/drawing/2014/main" id="{4B878448-A815-42E2-982B-5C9467326D52}"/>
              </a:ext>
            </a:extLst>
          </p:cNvPr>
          <p:cNvSpPr/>
          <p:nvPr/>
        </p:nvSpPr>
        <p:spPr>
          <a:xfrm flipV="1">
            <a:off x="6577669" y="3794823"/>
            <a:ext cx="2578947" cy="357983"/>
          </a:xfrm>
          <a:prstGeom prst="line">
            <a:avLst/>
          </a:prstGeom>
          <a:noFill/>
          <a:ln w="254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36" name="Line">
            <a:extLst>
              <a:ext uri="{FF2B5EF4-FFF2-40B4-BE49-F238E27FC236}">
                <a16:creationId xmlns:a16="http://schemas.microsoft.com/office/drawing/2014/main" id="{4B89C885-8F72-4C77-8B7D-51089FF9767F}"/>
              </a:ext>
            </a:extLst>
          </p:cNvPr>
          <p:cNvSpPr/>
          <p:nvPr/>
        </p:nvSpPr>
        <p:spPr>
          <a:xfrm flipH="1" flipV="1">
            <a:off x="6583302" y="3803618"/>
            <a:ext cx="632238" cy="358791"/>
          </a:xfrm>
          <a:prstGeom prst="line">
            <a:avLst/>
          </a:prstGeom>
          <a:noFill/>
          <a:ln w="25400" cap="flat">
            <a:solidFill>
              <a:srgbClr val="D6D5D5"/>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37" name="Line">
            <a:extLst>
              <a:ext uri="{FF2B5EF4-FFF2-40B4-BE49-F238E27FC236}">
                <a16:creationId xmlns:a16="http://schemas.microsoft.com/office/drawing/2014/main" id="{32E4B951-A4C9-4336-B54F-535518728A0B}"/>
              </a:ext>
            </a:extLst>
          </p:cNvPr>
          <p:cNvSpPr/>
          <p:nvPr/>
        </p:nvSpPr>
        <p:spPr>
          <a:xfrm flipV="1">
            <a:off x="7292695" y="3803632"/>
            <a:ext cx="618128" cy="34536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38" name="Line">
            <a:extLst>
              <a:ext uri="{FF2B5EF4-FFF2-40B4-BE49-F238E27FC236}">
                <a16:creationId xmlns:a16="http://schemas.microsoft.com/office/drawing/2014/main" id="{78662CBB-8CA5-44DE-9759-F3290F9ED0D2}"/>
              </a:ext>
            </a:extLst>
          </p:cNvPr>
          <p:cNvSpPr/>
          <p:nvPr/>
        </p:nvSpPr>
        <p:spPr>
          <a:xfrm flipH="1" flipV="1">
            <a:off x="7246723" y="3805883"/>
            <a:ext cx="669195" cy="357197"/>
          </a:xfrm>
          <a:prstGeom prst="line">
            <a:avLst/>
          </a:prstGeom>
          <a:noFill/>
          <a:ln w="25400" cap="flat">
            <a:solidFill>
              <a:srgbClr val="929292"/>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39" name="Line">
            <a:extLst>
              <a:ext uri="{FF2B5EF4-FFF2-40B4-BE49-F238E27FC236}">
                <a16:creationId xmlns:a16="http://schemas.microsoft.com/office/drawing/2014/main" id="{4F2D1BFE-3760-4D9A-828B-825D914C8D56}"/>
              </a:ext>
            </a:extLst>
          </p:cNvPr>
          <p:cNvSpPr/>
          <p:nvPr/>
        </p:nvSpPr>
        <p:spPr>
          <a:xfrm flipV="1">
            <a:off x="7920635" y="3807814"/>
            <a:ext cx="1232348" cy="346173"/>
          </a:xfrm>
          <a:prstGeom prst="line">
            <a:avLst/>
          </a:prstGeom>
          <a:noFill/>
          <a:ln w="25400" cap="flat">
            <a:solidFill>
              <a:srgbClr val="5E5E5E"/>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40" name="Line">
            <a:extLst>
              <a:ext uri="{FF2B5EF4-FFF2-40B4-BE49-F238E27FC236}">
                <a16:creationId xmlns:a16="http://schemas.microsoft.com/office/drawing/2014/main" id="{03B45216-63F5-41F8-99F3-435EDE8BDBD0}"/>
              </a:ext>
            </a:extLst>
          </p:cNvPr>
          <p:cNvSpPr/>
          <p:nvPr/>
        </p:nvSpPr>
        <p:spPr>
          <a:xfrm flipH="1" flipV="1">
            <a:off x="6572475" y="3804590"/>
            <a:ext cx="1344319" cy="355615"/>
          </a:xfrm>
          <a:prstGeom prst="line">
            <a:avLst/>
          </a:prstGeom>
          <a:noFill/>
          <a:ln w="25400" cap="flat">
            <a:solidFill>
              <a:srgbClr val="929292"/>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nvGrpSpPr>
          <p:cNvPr id="41" name="Group">
            <a:extLst>
              <a:ext uri="{FF2B5EF4-FFF2-40B4-BE49-F238E27FC236}">
                <a16:creationId xmlns:a16="http://schemas.microsoft.com/office/drawing/2014/main" id="{5301D9E5-4516-4D27-8FD5-856AB092ABA4}"/>
              </a:ext>
            </a:extLst>
          </p:cNvPr>
          <p:cNvGrpSpPr/>
          <p:nvPr/>
        </p:nvGrpSpPr>
        <p:grpSpPr>
          <a:xfrm>
            <a:off x="6316214" y="4100381"/>
            <a:ext cx="3099750" cy="348558"/>
            <a:chOff x="0" y="-43225"/>
            <a:chExt cx="4096334" cy="492428"/>
          </a:xfrm>
        </p:grpSpPr>
        <mc:AlternateContent xmlns:mc="http://schemas.openxmlformats.org/markup-compatibility/2006" xmlns:a14="http://schemas.microsoft.com/office/drawing/2010/main">
          <mc:Choice Requires="a14">
            <p:sp>
              <p:nvSpPr>
                <p:cNvPr id="42" name="Rounded Rectangle">
                  <a:extLst>
                    <a:ext uri="{FF2B5EF4-FFF2-40B4-BE49-F238E27FC236}">
                      <a16:creationId xmlns:a16="http://schemas.microsoft.com/office/drawing/2014/main" id="{F46C75FF-2E60-4E0D-AFF0-A786B8D3C7E3}"/>
                    </a:ext>
                  </a:extLst>
                </p:cNvPr>
                <p:cNvSpPr/>
                <p:nvPr/>
              </p:nvSpPr>
              <p:spPr>
                <a:xfrm>
                  <a:off x="0" y="6837"/>
                  <a:ext cx="684762" cy="438810"/>
                </a:xfrm>
                <a:prstGeom prst="roundRect">
                  <a:avLst>
                    <a:gd name="adj" fmla="val 21910"/>
                  </a:avLst>
                </a:prstGeom>
                <a:solidFill>
                  <a:srgbClr val="FFFFFF"/>
                </a:solidFill>
                <a:ln w="12700" cap="flat">
                  <a:noFill/>
                  <a:miter lim="400000"/>
                </a:ln>
                <a:effectLst/>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450" i="1">
                                <a:solidFill>
                                  <a:srgbClr val="000000"/>
                                </a:solidFill>
                                <a:latin typeface="Cambria Math" panose="02040503050406030204" pitchFamily="18" charset="0"/>
                              </a:rPr>
                            </m:ctrlPr>
                          </m:sSubPr>
                          <m:e>
                            <m:r>
                              <a:rPr sz="1450" i="1">
                                <a:solidFill>
                                  <a:srgbClr val="000000"/>
                                </a:solidFill>
                                <a:latin typeface="Cambria Math" panose="02040503050406030204" pitchFamily="18" charset="0"/>
                              </a:rPr>
                              <m:t>𝐸</m:t>
                            </m:r>
                          </m:e>
                          <m:sub>
                            <m:r>
                              <a:rPr sz="1450" i="1">
                                <a:solidFill>
                                  <a:srgbClr val="000000"/>
                                </a:solidFill>
                                <a:latin typeface="Cambria Math" panose="02040503050406030204" pitchFamily="18" charset="0"/>
                              </a:rPr>
                              <m:t>[</m:t>
                            </m:r>
                            <m:r>
                              <a:rPr sz="1450" i="1">
                                <a:solidFill>
                                  <a:srgbClr val="000000"/>
                                </a:solidFill>
                                <a:latin typeface="Cambria Math" panose="02040503050406030204" pitchFamily="18" charset="0"/>
                              </a:rPr>
                              <m:t>𝐶𝐿𝑆</m:t>
                            </m:r>
                            <m:r>
                              <a:rPr sz="1450" i="1">
                                <a:solidFill>
                                  <a:srgbClr val="000000"/>
                                </a:solidFill>
                                <a:latin typeface="Cambria Math" panose="02040503050406030204" pitchFamily="18" charset="0"/>
                              </a:rPr>
                              <m:t>]</m:t>
                            </m:r>
                          </m:sub>
                        </m:sSub>
                      </m:oMath>
                    </m:oMathPara>
                  </a14:m>
                  <a:endParaRPr/>
                </a:p>
              </p:txBody>
            </p:sp>
          </mc:Choice>
          <mc:Fallback xmlns="">
            <p:sp>
              <p:nvSpPr>
                <p:cNvPr id="142" name="Rounded Rectangle">
                  <a:extLst>
                    <a:ext uri="{FF2B5EF4-FFF2-40B4-BE49-F238E27FC236}">
                      <a16:creationId xmlns:a16="http://schemas.microsoft.com/office/drawing/2014/main" id="{C1D29B10-B3F1-4B96-99A2-384071F44998}"/>
                    </a:ext>
                  </a:extLst>
                </p:cNvPr>
                <p:cNvSpPr>
                  <a:spLocks noRot="1" noChangeAspect="1" noMove="1" noResize="1" noEditPoints="1" noAdjustHandles="1" noChangeArrowheads="1" noChangeShapeType="1" noTextEdit="1"/>
                </p:cNvSpPr>
                <p:nvPr/>
              </p:nvSpPr>
              <p:spPr>
                <a:xfrm>
                  <a:off x="0" y="6837"/>
                  <a:ext cx="684762" cy="438810"/>
                </a:xfrm>
                <a:prstGeom prst="roundRect">
                  <a:avLst>
                    <a:gd name="adj" fmla="val 21910"/>
                  </a:avLst>
                </a:prstGeom>
                <a:blipFill>
                  <a:blip r:embed="rId9"/>
                  <a:stretch>
                    <a:fillRect l="-9412" b="-11765"/>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3" name="Rounded Rectangle">
                  <a:extLst>
                    <a:ext uri="{FF2B5EF4-FFF2-40B4-BE49-F238E27FC236}">
                      <a16:creationId xmlns:a16="http://schemas.microsoft.com/office/drawing/2014/main" id="{67EF0970-C020-4569-96C6-4F671F73744D}"/>
                    </a:ext>
                  </a:extLst>
                </p:cNvPr>
                <p:cNvSpPr/>
                <p:nvPr/>
              </p:nvSpPr>
              <p:spPr>
                <a:xfrm>
                  <a:off x="884529" y="10393"/>
                  <a:ext cx="684763" cy="438810"/>
                </a:xfrm>
                <a:prstGeom prst="roundRect">
                  <a:avLst>
                    <a:gd name="adj" fmla="val 21910"/>
                  </a:avLst>
                </a:prstGeom>
                <a:solidFill>
                  <a:srgbClr val="FFFFFF"/>
                </a:solidFill>
                <a:ln w="12700" cap="flat">
                  <a:noFill/>
                  <a:miter lim="400000"/>
                </a:ln>
                <a:effectLst/>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550" i="1">
                                <a:solidFill>
                                  <a:srgbClr val="000000"/>
                                </a:solidFill>
                                <a:latin typeface="Cambria Math" panose="02040503050406030204" pitchFamily="18" charset="0"/>
                              </a:rPr>
                            </m:ctrlPr>
                          </m:sSubPr>
                          <m:e>
                            <m:r>
                              <a:rPr sz="1550" i="1">
                                <a:solidFill>
                                  <a:srgbClr val="000000"/>
                                </a:solidFill>
                                <a:latin typeface="Cambria Math" panose="02040503050406030204" pitchFamily="18" charset="0"/>
                              </a:rPr>
                              <m:t>𝐸</m:t>
                            </m:r>
                          </m:e>
                          <m:sub>
                            <m:r>
                              <a:rPr sz="1550" i="1">
                                <a:solidFill>
                                  <a:srgbClr val="000000"/>
                                </a:solidFill>
                                <a:latin typeface="Cambria Math" panose="02040503050406030204" pitchFamily="18" charset="0"/>
                              </a:rPr>
                              <m:t>1</m:t>
                            </m:r>
                          </m:sub>
                        </m:sSub>
                      </m:oMath>
                    </m:oMathPara>
                  </a14:m>
                  <a:endParaRPr/>
                </a:p>
              </p:txBody>
            </p:sp>
          </mc:Choice>
          <mc:Fallback xmlns="">
            <p:sp>
              <p:nvSpPr>
                <p:cNvPr id="143" name="Rounded Rectangle">
                  <a:extLst>
                    <a:ext uri="{FF2B5EF4-FFF2-40B4-BE49-F238E27FC236}">
                      <a16:creationId xmlns:a16="http://schemas.microsoft.com/office/drawing/2014/main" id="{CD8C154C-0052-4D72-BB0E-1B21658EE88D}"/>
                    </a:ext>
                  </a:extLst>
                </p:cNvPr>
                <p:cNvSpPr>
                  <a:spLocks noRot="1" noChangeAspect="1" noMove="1" noResize="1" noEditPoints="1" noAdjustHandles="1" noChangeArrowheads="1" noChangeShapeType="1" noTextEdit="1"/>
                </p:cNvSpPr>
                <p:nvPr/>
              </p:nvSpPr>
              <p:spPr>
                <a:xfrm>
                  <a:off x="884529" y="10393"/>
                  <a:ext cx="684763" cy="438810"/>
                </a:xfrm>
                <a:prstGeom prst="roundRect">
                  <a:avLst>
                    <a:gd name="adj" fmla="val 21910"/>
                  </a:avLst>
                </a:prstGeom>
                <a:blipFill>
                  <a:blip r:embed="rId10"/>
                  <a:stretch>
                    <a:fillRect/>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4" name="Rounded Rectangle">
                  <a:extLst>
                    <a:ext uri="{FF2B5EF4-FFF2-40B4-BE49-F238E27FC236}">
                      <a16:creationId xmlns:a16="http://schemas.microsoft.com/office/drawing/2014/main" id="{3B57BF9A-3BF8-4402-B723-D0A6F2C25CD2}"/>
                    </a:ext>
                  </a:extLst>
                </p:cNvPr>
                <p:cNvSpPr/>
                <p:nvPr/>
              </p:nvSpPr>
              <p:spPr>
                <a:xfrm>
                  <a:off x="1769060" y="6837"/>
                  <a:ext cx="684762" cy="438810"/>
                </a:xfrm>
                <a:prstGeom prst="roundRect">
                  <a:avLst>
                    <a:gd name="adj" fmla="val 21910"/>
                  </a:avLst>
                </a:prstGeom>
                <a:solidFill>
                  <a:srgbClr val="FFFFFF"/>
                </a:solidFill>
                <a:ln w="12700" cap="flat">
                  <a:noFill/>
                  <a:miter lim="400000"/>
                </a:ln>
                <a:effectLst/>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450" i="1">
                                <a:solidFill>
                                  <a:srgbClr val="000000"/>
                                </a:solidFill>
                                <a:latin typeface="Cambria Math" panose="02040503050406030204" pitchFamily="18" charset="0"/>
                              </a:rPr>
                            </m:ctrlPr>
                          </m:sSubPr>
                          <m:e>
                            <m:r>
                              <a:rPr sz="1450" i="1">
                                <a:solidFill>
                                  <a:srgbClr val="000000"/>
                                </a:solidFill>
                                <a:latin typeface="Cambria Math" panose="02040503050406030204" pitchFamily="18" charset="0"/>
                              </a:rPr>
                              <m:t>𝐸</m:t>
                            </m:r>
                          </m:e>
                          <m:sub>
                            <m:r>
                              <a:rPr sz="1450" i="1">
                                <a:solidFill>
                                  <a:srgbClr val="000000"/>
                                </a:solidFill>
                                <a:latin typeface="Cambria Math" panose="02040503050406030204" pitchFamily="18" charset="0"/>
                              </a:rPr>
                              <m:t>2</m:t>
                            </m:r>
                          </m:sub>
                        </m:sSub>
                      </m:oMath>
                    </m:oMathPara>
                  </a14:m>
                  <a:endParaRPr/>
                </a:p>
              </p:txBody>
            </p:sp>
          </mc:Choice>
          <mc:Fallback xmlns="">
            <p:sp>
              <p:nvSpPr>
                <p:cNvPr id="144" name="Rounded Rectangle">
                  <a:extLst>
                    <a:ext uri="{FF2B5EF4-FFF2-40B4-BE49-F238E27FC236}">
                      <a16:creationId xmlns:a16="http://schemas.microsoft.com/office/drawing/2014/main" id="{51E908C3-0EBF-4F59-BF1D-5F24731DAA19}"/>
                    </a:ext>
                  </a:extLst>
                </p:cNvPr>
                <p:cNvSpPr>
                  <a:spLocks noRot="1" noChangeAspect="1" noMove="1" noResize="1" noEditPoints="1" noAdjustHandles="1" noChangeArrowheads="1" noChangeShapeType="1" noTextEdit="1"/>
                </p:cNvSpPr>
                <p:nvPr/>
              </p:nvSpPr>
              <p:spPr>
                <a:xfrm>
                  <a:off x="1769060" y="6837"/>
                  <a:ext cx="684762" cy="438810"/>
                </a:xfrm>
                <a:prstGeom prst="roundRect">
                  <a:avLst>
                    <a:gd name="adj" fmla="val 21910"/>
                  </a:avLst>
                </a:prstGeom>
                <a:blipFill>
                  <a:blip r:embed="rId11"/>
                  <a:stretch>
                    <a:fillRect/>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5" name="Rounded Rectangle">
                  <a:extLst>
                    <a:ext uri="{FF2B5EF4-FFF2-40B4-BE49-F238E27FC236}">
                      <a16:creationId xmlns:a16="http://schemas.microsoft.com/office/drawing/2014/main" id="{B1FB3BCB-B3BA-4B7B-BE0F-8528E5A5BE85}"/>
                    </a:ext>
                  </a:extLst>
                </p:cNvPr>
                <p:cNvSpPr/>
                <p:nvPr/>
              </p:nvSpPr>
              <p:spPr>
                <a:xfrm>
                  <a:off x="3411571" y="6837"/>
                  <a:ext cx="684763" cy="438810"/>
                </a:xfrm>
                <a:prstGeom prst="roundRect">
                  <a:avLst>
                    <a:gd name="adj" fmla="val 21910"/>
                  </a:avLst>
                </a:prstGeom>
                <a:solidFill>
                  <a:srgbClr val="FFFFFF"/>
                </a:solidFill>
                <a:ln w="12700" cap="flat">
                  <a:noFill/>
                  <a:miter lim="400000"/>
                </a:ln>
                <a:effectLst/>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450" i="1">
                                <a:solidFill>
                                  <a:srgbClr val="000000"/>
                                </a:solidFill>
                                <a:latin typeface="Cambria Math" panose="02040503050406030204" pitchFamily="18" charset="0"/>
                              </a:rPr>
                            </m:ctrlPr>
                          </m:sSubPr>
                          <m:e>
                            <m:r>
                              <a:rPr sz="1450" i="1">
                                <a:solidFill>
                                  <a:srgbClr val="000000"/>
                                </a:solidFill>
                                <a:latin typeface="Cambria Math" panose="02040503050406030204" pitchFamily="18" charset="0"/>
                              </a:rPr>
                              <m:t>𝐸</m:t>
                            </m:r>
                          </m:e>
                          <m:sub>
                            <m:r>
                              <a:rPr sz="1450" i="1">
                                <a:solidFill>
                                  <a:srgbClr val="000000"/>
                                </a:solidFill>
                                <a:latin typeface="Cambria Math" panose="02040503050406030204" pitchFamily="18" charset="0"/>
                              </a:rPr>
                              <m:t>𝑛</m:t>
                            </m:r>
                          </m:sub>
                        </m:sSub>
                      </m:oMath>
                    </m:oMathPara>
                  </a14:m>
                  <a:endParaRPr/>
                </a:p>
              </p:txBody>
            </p:sp>
          </mc:Choice>
          <mc:Fallback xmlns="">
            <p:sp>
              <p:nvSpPr>
                <p:cNvPr id="145" name="Rounded Rectangle">
                  <a:extLst>
                    <a:ext uri="{FF2B5EF4-FFF2-40B4-BE49-F238E27FC236}">
                      <a16:creationId xmlns:a16="http://schemas.microsoft.com/office/drawing/2014/main" id="{F861A30D-954B-47FA-9855-061DBBFDE836}"/>
                    </a:ext>
                  </a:extLst>
                </p:cNvPr>
                <p:cNvSpPr>
                  <a:spLocks noRot="1" noChangeAspect="1" noMove="1" noResize="1" noEditPoints="1" noAdjustHandles="1" noChangeArrowheads="1" noChangeShapeType="1" noTextEdit="1"/>
                </p:cNvSpPr>
                <p:nvPr/>
              </p:nvSpPr>
              <p:spPr>
                <a:xfrm>
                  <a:off x="3411571" y="6837"/>
                  <a:ext cx="684763" cy="438810"/>
                </a:xfrm>
                <a:prstGeom prst="roundRect">
                  <a:avLst>
                    <a:gd name="adj" fmla="val 21910"/>
                  </a:avLst>
                </a:prstGeom>
                <a:blipFill>
                  <a:blip r:embed="rId12"/>
                  <a:stretch>
                    <a:fillRect/>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p:sp>
          <p:nvSpPr>
            <p:cNvPr id="46" name=". . .">
              <a:extLst>
                <a:ext uri="{FF2B5EF4-FFF2-40B4-BE49-F238E27FC236}">
                  <a16:creationId xmlns:a16="http://schemas.microsoft.com/office/drawing/2014/main" id="{073513C2-0EE8-4D61-9CF7-B34EA8A8378B}"/>
                </a:ext>
              </a:extLst>
            </p:cNvPr>
            <p:cNvSpPr txBox="1"/>
            <p:nvPr/>
          </p:nvSpPr>
          <p:spPr>
            <a:xfrm>
              <a:off x="2735845" y="-43225"/>
              <a:ext cx="393702" cy="41112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30000"/>
                </a:lnSpc>
                <a:defRPr sz="1500"/>
              </a:lvl1pPr>
            </a:lstStyle>
            <a:p>
              <a:pPr algn="ctr"/>
              <a:r>
                <a:t>. . .</a:t>
              </a:r>
            </a:p>
          </p:txBody>
        </p:sp>
      </p:grpSp>
      <p:sp>
        <p:nvSpPr>
          <p:cNvPr id="47" name="Line">
            <a:extLst>
              <a:ext uri="{FF2B5EF4-FFF2-40B4-BE49-F238E27FC236}">
                <a16:creationId xmlns:a16="http://schemas.microsoft.com/office/drawing/2014/main" id="{2516DE67-4F28-4E77-B2A5-579A911C1A65}"/>
              </a:ext>
            </a:extLst>
          </p:cNvPr>
          <p:cNvSpPr/>
          <p:nvPr/>
        </p:nvSpPr>
        <p:spPr>
          <a:xfrm flipV="1">
            <a:off x="7244633" y="3799821"/>
            <a:ext cx="1" cy="33564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48" name="Line">
            <a:extLst>
              <a:ext uri="{FF2B5EF4-FFF2-40B4-BE49-F238E27FC236}">
                <a16:creationId xmlns:a16="http://schemas.microsoft.com/office/drawing/2014/main" id="{C50715FF-9950-4B1F-978F-9825C3B65FFB}"/>
              </a:ext>
            </a:extLst>
          </p:cNvPr>
          <p:cNvSpPr/>
          <p:nvPr/>
        </p:nvSpPr>
        <p:spPr>
          <a:xfrm flipV="1">
            <a:off x="6569812" y="3798591"/>
            <a:ext cx="1" cy="335640"/>
          </a:xfrm>
          <a:prstGeom prst="line">
            <a:avLst/>
          </a:prstGeom>
          <a:noFill/>
          <a:ln w="254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49" name="Line">
            <a:extLst>
              <a:ext uri="{FF2B5EF4-FFF2-40B4-BE49-F238E27FC236}">
                <a16:creationId xmlns:a16="http://schemas.microsoft.com/office/drawing/2014/main" id="{BCFC34A6-3594-4C9C-AC11-A93165D475CB}"/>
              </a:ext>
            </a:extLst>
          </p:cNvPr>
          <p:cNvSpPr/>
          <p:nvPr/>
        </p:nvSpPr>
        <p:spPr>
          <a:xfrm flipV="1">
            <a:off x="9156879" y="3784023"/>
            <a:ext cx="1" cy="349073"/>
          </a:xfrm>
          <a:prstGeom prst="line">
            <a:avLst/>
          </a:prstGeom>
          <a:noFill/>
          <a:ln w="25400" cap="flat">
            <a:solidFill>
              <a:srgbClr val="929292"/>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50" name="Line">
            <a:extLst>
              <a:ext uri="{FF2B5EF4-FFF2-40B4-BE49-F238E27FC236}">
                <a16:creationId xmlns:a16="http://schemas.microsoft.com/office/drawing/2014/main" id="{F845B688-4052-4F81-81AE-1168FE4EE364}"/>
              </a:ext>
            </a:extLst>
          </p:cNvPr>
          <p:cNvSpPr/>
          <p:nvPr/>
        </p:nvSpPr>
        <p:spPr>
          <a:xfrm flipV="1">
            <a:off x="7913970" y="3799821"/>
            <a:ext cx="1" cy="335640"/>
          </a:xfrm>
          <a:prstGeom prst="line">
            <a:avLst/>
          </a:prstGeom>
          <a:noFill/>
          <a:ln w="25400" cap="flat">
            <a:solidFill>
              <a:srgbClr val="929292"/>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51" name="Input Sentence Tokens">
            <a:extLst>
              <a:ext uri="{FF2B5EF4-FFF2-40B4-BE49-F238E27FC236}">
                <a16:creationId xmlns:a16="http://schemas.microsoft.com/office/drawing/2014/main" id="{4C59B79A-05F2-4DC8-B6F7-261A1FE47F04}"/>
              </a:ext>
            </a:extLst>
          </p:cNvPr>
          <p:cNvSpPr/>
          <p:nvPr/>
        </p:nvSpPr>
        <p:spPr>
          <a:xfrm>
            <a:off x="6178606" y="5059640"/>
            <a:ext cx="3393844" cy="517974"/>
          </a:xfrm>
          <a:prstGeom prst="rect">
            <a:avLst/>
          </a:prstGeom>
          <a:solidFill>
            <a:srgbClr val="D6D5D5"/>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latin typeface="+mn-lt"/>
                <a:ea typeface="+mn-ea"/>
                <a:cs typeface="+mn-cs"/>
                <a:sym typeface="Helvetica Neue Medium"/>
              </a:defRPr>
            </a:lvl1pPr>
          </a:lstStyle>
          <a:p>
            <a:pPr algn="ctr"/>
            <a:r>
              <a:t>Input Sentence Tokens</a:t>
            </a:r>
          </a:p>
        </p:txBody>
      </p:sp>
      <p:grpSp>
        <p:nvGrpSpPr>
          <p:cNvPr id="53" name="Group">
            <a:extLst>
              <a:ext uri="{FF2B5EF4-FFF2-40B4-BE49-F238E27FC236}">
                <a16:creationId xmlns:a16="http://schemas.microsoft.com/office/drawing/2014/main" id="{6B3E6BA9-8371-4AFA-84DA-78EB83A01692}"/>
              </a:ext>
            </a:extLst>
          </p:cNvPr>
          <p:cNvGrpSpPr/>
          <p:nvPr/>
        </p:nvGrpSpPr>
        <p:grpSpPr>
          <a:xfrm>
            <a:off x="6565686" y="4557212"/>
            <a:ext cx="2581583" cy="698517"/>
            <a:chOff x="-2" y="-1"/>
            <a:chExt cx="3411574" cy="986837"/>
          </a:xfrm>
        </p:grpSpPr>
        <p:sp>
          <p:nvSpPr>
            <p:cNvPr id="54" name="Line">
              <a:extLst>
                <a:ext uri="{FF2B5EF4-FFF2-40B4-BE49-F238E27FC236}">
                  <a16:creationId xmlns:a16="http://schemas.microsoft.com/office/drawing/2014/main" id="{47257120-B0F5-481E-8930-82DDB4DEC1CD}"/>
                </a:ext>
              </a:extLst>
            </p:cNvPr>
            <p:cNvSpPr/>
            <p:nvPr/>
          </p:nvSpPr>
          <p:spPr>
            <a:xfrm flipV="1">
              <a:off x="-2" y="-1"/>
              <a:ext cx="3" cy="986837"/>
            </a:xfrm>
            <a:prstGeom prst="line">
              <a:avLst/>
            </a:prstGeom>
            <a:noFill/>
            <a:ln w="76200" cap="flat">
              <a:solidFill>
                <a:srgbClr val="D6D5D5"/>
              </a:solidFill>
              <a:prstDash val="solid"/>
              <a:miter lim="400000"/>
              <a:tail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55" name="Line">
              <a:extLst>
                <a:ext uri="{FF2B5EF4-FFF2-40B4-BE49-F238E27FC236}">
                  <a16:creationId xmlns:a16="http://schemas.microsoft.com/office/drawing/2014/main" id="{1699F03F-9CD7-47A1-93DB-64014BD59C18}"/>
                </a:ext>
              </a:extLst>
            </p:cNvPr>
            <p:cNvSpPr/>
            <p:nvPr/>
          </p:nvSpPr>
          <p:spPr>
            <a:xfrm flipV="1">
              <a:off x="884529" y="0"/>
              <a:ext cx="1" cy="986836"/>
            </a:xfrm>
            <a:prstGeom prst="line">
              <a:avLst/>
            </a:prstGeom>
            <a:noFill/>
            <a:ln w="76200" cap="flat">
              <a:solidFill>
                <a:srgbClr val="D6D5D5"/>
              </a:solidFill>
              <a:prstDash val="solid"/>
              <a:miter lim="400000"/>
              <a:tail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56" name="Line">
              <a:extLst>
                <a:ext uri="{FF2B5EF4-FFF2-40B4-BE49-F238E27FC236}">
                  <a16:creationId xmlns:a16="http://schemas.microsoft.com/office/drawing/2014/main" id="{8C0554E5-FD5C-4A5D-B035-EB4ECBD99876}"/>
                </a:ext>
              </a:extLst>
            </p:cNvPr>
            <p:cNvSpPr/>
            <p:nvPr/>
          </p:nvSpPr>
          <p:spPr>
            <a:xfrm flipV="1">
              <a:off x="1769061" y="3498"/>
              <a:ext cx="1" cy="979840"/>
            </a:xfrm>
            <a:prstGeom prst="line">
              <a:avLst/>
            </a:prstGeom>
            <a:noFill/>
            <a:ln w="76200" cap="flat">
              <a:solidFill>
                <a:srgbClr val="D6D5D5"/>
              </a:solidFill>
              <a:prstDash val="solid"/>
              <a:miter lim="400000"/>
              <a:tail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57" name="Line">
              <a:extLst>
                <a:ext uri="{FF2B5EF4-FFF2-40B4-BE49-F238E27FC236}">
                  <a16:creationId xmlns:a16="http://schemas.microsoft.com/office/drawing/2014/main" id="{ABE2007F-58A6-4CE6-A585-7FBFF4179D17}"/>
                </a:ext>
              </a:extLst>
            </p:cNvPr>
            <p:cNvSpPr/>
            <p:nvPr/>
          </p:nvSpPr>
          <p:spPr>
            <a:xfrm flipV="1">
              <a:off x="3411571" y="-1"/>
              <a:ext cx="1" cy="986837"/>
            </a:xfrm>
            <a:prstGeom prst="line">
              <a:avLst/>
            </a:prstGeom>
            <a:noFill/>
            <a:ln w="76200" cap="flat">
              <a:solidFill>
                <a:srgbClr val="D6D5D5"/>
              </a:solidFill>
              <a:prstDash val="solid"/>
              <a:miter lim="400000"/>
              <a:tail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58" name=". . .">
              <a:extLst>
                <a:ext uri="{FF2B5EF4-FFF2-40B4-BE49-F238E27FC236}">
                  <a16:creationId xmlns:a16="http://schemas.microsoft.com/office/drawing/2014/main" id="{8DB02CA4-DF53-4976-BF13-D8736AED1197}"/>
                </a:ext>
              </a:extLst>
            </p:cNvPr>
            <p:cNvSpPr txBox="1"/>
            <p:nvPr/>
          </p:nvSpPr>
          <p:spPr>
            <a:xfrm>
              <a:off x="2393465" y="136953"/>
              <a:ext cx="393700" cy="41112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30000"/>
                </a:lnSpc>
                <a:defRPr sz="1500">
                  <a:solidFill>
                    <a:srgbClr val="D6D5D5"/>
                  </a:solidFill>
                </a:defRPr>
              </a:lvl1pPr>
            </a:lstStyle>
            <a:p>
              <a:pPr algn="ctr"/>
              <a:r>
                <a:t>. . .</a:t>
              </a:r>
            </a:p>
          </p:txBody>
        </p:sp>
      </p:grpSp>
      <p:sp>
        <p:nvSpPr>
          <p:cNvPr id="60" name="Line">
            <a:extLst>
              <a:ext uri="{FF2B5EF4-FFF2-40B4-BE49-F238E27FC236}">
                <a16:creationId xmlns:a16="http://schemas.microsoft.com/office/drawing/2014/main" id="{8CC684E7-3093-4F41-9FE2-D2F79BDD83AA}"/>
              </a:ext>
            </a:extLst>
          </p:cNvPr>
          <p:cNvSpPr/>
          <p:nvPr/>
        </p:nvSpPr>
        <p:spPr>
          <a:xfrm flipV="1">
            <a:off x="4006099" y="5103764"/>
            <a:ext cx="1" cy="346298"/>
          </a:xfrm>
          <a:prstGeom prst="line">
            <a:avLst/>
          </a:prstGeom>
          <a:ln w="76200">
            <a:solidFill>
              <a:srgbClr val="D6D5D5"/>
            </a:solidFill>
            <a:miter lim="400000"/>
            <a:tailEnd type="triangle"/>
          </a:ln>
        </p:spPr>
        <p:txBody>
          <a:bodyPr lIns="50800" tIns="50800" rIns="50800" bIns="50800" anchor="ctr"/>
          <a:lstStyle/>
          <a:p>
            <a:pPr algn="ctr">
              <a:defRPr sz="2200" b="0">
                <a:solidFill>
                  <a:srgbClr val="FFFFFF"/>
                </a:solidFill>
                <a:latin typeface="+mn-lt"/>
                <a:ea typeface="+mn-ea"/>
                <a:cs typeface="+mn-cs"/>
                <a:sym typeface="Helvetica Neue Medium"/>
              </a:defRPr>
            </a:pPr>
            <a:endParaRPr/>
          </a:p>
        </p:txBody>
      </p:sp>
      <p:sp>
        <p:nvSpPr>
          <p:cNvPr id="61" name="Line">
            <a:extLst>
              <a:ext uri="{FF2B5EF4-FFF2-40B4-BE49-F238E27FC236}">
                <a16:creationId xmlns:a16="http://schemas.microsoft.com/office/drawing/2014/main" id="{40CB5A76-F1E2-425B-8886-29A88C4B3B48}"/>
              </a:ext>
            </a:extLst>
          </p:cNvPr>
          <p:cNvSpPr/>
          <p:nvPr/>
        </p:nvSpPr>
        <p:spPr>
          <a:xfrm flipV="1">
            <a:off x="7358489" y="5722687"/>
            <a:ext cx="1" cy="346298"/>
          </a:xfrm>
          <a:prstGeom prst="line">
            <a:avLst/>
          </a:prstGeom>
          <a:ln w="76200">
            <a:solidFill>
              <a:srgbClr val="D6D5D5"/>
            </a:solidFill>
            <a:miter lim="400000"/>
            <a:tailEnd type="triangle"/>
          </a:ln>
        </p:spPr>
        <p:txBody>
          <a:bodyPr lIns="50800" tIns="50800" rIns="50800" bIns="50800" anchor="ctr"/>
          <a:lstStyle/>
          <a:p>
            <a:pPr algn="ctr">
              <a:defRPr sz="2200" b="0">
                <a:solidFill>
                  <a:srgbClr val="FFFFFF"/>
                </a:solidFill>
                <a:latin typeface="+mn-lt"/>
                <a:ea typeface="+mn-ea"/>
                <a:cs typeface="+mn-cs"/>
                <a:sym typeface="Helvetica Neue Medium"/>
              </a:defRPr>
            </a:pPr>
            <a:endParaRPr/>
          </a:p>
        </p:txBody>
      </p:sp>
      <p:grpSp>
        <p:nvGrpSpPr>
          <p:cNvPr id="63" name="Group">
            <a:extLst>
              <a:ext uri="{FF2B5EF4-FFF2-40B4-BE49-F238E27FC236}">
                <a16:creationId xmlns:a16="http://schemas.microsoft.com/office/drawing/2014/main" id="{C7B33D0E-4ABB-482A-A603-F71D0581F61F}"/>
              </a:ext>
            </a:extLst>
          </p:cNvPr>
          <p:cNvGrpSpPr/>
          <p:nvPr/>
        </p:nvGrpSpPr>
        <p:grpSpPr>
          <a:xfrm>
            <a:off x="3036922" y="2578748"/>
            <a:ext cx="2093578" cy="291009"/>
            <a:chOff x="0" y="-43225"/>
            <a:chExt cx="2766672" cy="411125"/>
          </a:xfrm>
        </p:grpSpPr>
        <p:sp>
          <p:nvSpPr>
            <p:cNvPr id="198" name="Oval">
              <a:extLst>
                <a:ext uri="{FF2B5EF4-FFF2-40B4-BE49-F238E27FC236}">
                  <a16:creationId xmlns:a16="http://schemas.microsoft.com/office/drawing/2014/main" id="{20FA0AF0-6D0D-4021-91EF-214E41E436EA}"/>
                </a:ext>
              </a:extLst>
            </p:cNvPr>
            <p:cNvSpPr/>
            <p:nvPr/>
          </p:nvSpPr>
          <p:spPr>
            <a:xfrm>
              <a:off x="0" y="77031"/>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9" name="Oval">
              <a:extLst>
                <a:ext uri="{FF2B5EF4-FFF2-40B4-BE49-F238E27FC236}">
                  <a16:creationId xmlns:a16="http://schemas.microsoft.com/office/drawing/2014/main" id="{1757D95D-C973-494A-A393-1A3CD72DB59A}"/>
                </a:ext>
              </a:extLst>
            </p:cNvPr>
            <p:cNvSpPr/>
            <p:nvPr/>
          </p:nvSpPr>
          <p:spPr>
            <a:xfrm>
              <a:off x="495300" y="77031"/>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00" name="Oval">
              <a:extLst>
                <a:ext uri="{FF2B5EF4-FFF2-40B4-BE49-F238E27FC236}">
                  <a16:creationId xmlns:a16="http://schemas.microsoft.com/office/drawing/2014/main" id="{9EC32B02-1FD5-40E0-83B8-158710EB6B82}"/>
                </a:ext>
              </a:extLst>
            </p:cNvPr>
            <p:cNvSpPr/>
            <p:nvPr/>
          </p:nvSpPr>
          <p:spPr>
            <a:xfrm>
              <a:off x="990600" y="77031"/>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01" name="Oval">
              <a:extLst>
                <a:ext uri="{FF2B5EF4-FFF2-40B4-BE49-F238E27FC236}">
                  <a16:creationId xmlns:a16="http://schemas.microsoft.com/office/drawing/2014/main" id="{EEC754CA-5EE1-4408-817A-58FF88D3970D}"/>
                </a:ext>
              </a:extLst>
            </p:cNvPr>
            <p:cNvSpPr/>
            <p:nvPr/>
          </p:nvSpPr>
          <p:spPr>
            <a:xfrm>
              <a:off x="1485900" y="77031"/>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02" name="Oval">
              <a:extLst>
                <a:ext uri="{FF2B5EF4-FFF2-40B4-BE49-F238E27FC236}">
                  <a16:creationId xmlns:a16="http://schemas.microsoft.com/office/drawing/2014/main" id="{452AD2CE-6076-4370-A3DA-65FBB8118428}"/>
                </a:ext>
              </a:extLst>
            </p:cNvPr>
            <p:cNvSpPr/>
            <p:nvPr/>
          </p:nvSpPr>
          <p:spPr>
            <a:xfrm>
              <a:off x="2476500" y="77031"/>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03" name=". . .">
              <a:extLst>
                <a:ext uri="{FF2B5EF4-FFF2-40B4-BE49-F238E27FC236}">
                  <a16:creationId xmlns:a16="http://schemas.microsoft.com/office/drawing/2014/main" id="{DF90B4A3-A77B-4D0C-8655-FB1DED46E105}"/>
                </a:ext>
              </a:extLst>
            </p:cNvPr>
            <p:cNvSpPr txBox="1"/>
            <p:nvPr/>
          </p:nvSpPr>
          <p:spPr>
            <a:xfrm>
              <a:off x="1929434" y="-43225"/>
              <a:ext cx="393701" cy="41112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30000"/>
                </a:lnSpc>
                <a:defRPr sz="1500"/>
              </a:lvl1pPr>
            </a:lstStyle>
            <a:p>
              <a:pPr algn="ctr"/>
              <a:r>
                <a:t>. . .</a:t>
              </a:r>
            </a:p>
          </p:txBody>
        </p:sp>
      </p:grpSp>
      <p:sp>
        <p:nvSpPr>
          <p:cNvPr id="65" name="Rounded Rectangle">
            <a:extLst>
              <a:ext uri="{FF2B5EF4-FFF2-40B4-BE49-F238E27FC236}">
                <a16:creationId xmlns:a16="http://schemas.microsoft.com/office/drawing/2014/main" id="{DC9C3407-6BD5-4DDA-994C-273412CAD57F}"/>
              </a:ext>
            </a:extLst>
          </p:cNvPr>
          <p:cNvSpPr/>
          <p:nvPr/>
        </p:nvSpPr>
        <p:spPr>
          <a:xfrm>
            <a:off x="3019099" y="3188123"/>
            <a:ext cx="2154623" cy="415850"/>
          </a:xfrm>
          <a:prstGeom prst="roundRect">
            <a:avLst>
              <a:gd name="adj" fmla="val 29355"/>
            </a:avLst>
          </a:prstGeom>
          <a:solidFill>
            <a:srgbClr val="E7E7E7"/>
          </a:solidFill>
          <a:ln w="12700" cap="flat">
            <a:noFill/>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67" name="Rounded Rectangle">
            <a:extLst>
              <a:ext uri="{FF2B5EF4-FFF2-40B4-BE49-F238E27FC236}">
                <a16:creationId xmlns:a16="http://schemas.microsoft.com/office/drawing/2014/main" id="{FA860D1F-2DB3-4BDF-86C6-221DFDA141F3}"/>
              </a:ext>
            </a:extLst>
          </p:cNvPr>
          <p:cNvSpPr/>
          <p:nvPr/>
        </p:nvSpPr>
        <p:spPr>
          <a:xfrm>
            <a:off x="2849408" y="2522006"/>
            <a:ext cx="2500913" cy="1310422"/>
          </a:xfrm>
          <a:prstGeom prst="roundRect">
            <a:avLst>
              <a:gd name="adj" fmla="val 10875"/>
            </a:avLst>
          </a:prstGeom>
          <a:solidFill>
            <a:srgbClr val="009900">
              <a:alpha val="60778"/>
            </a:srgbClr>
          </a:solidFill>
          <a:ln w="38100" cap="flat">
            <a:solidFill>
              <a:schemeClr val="accent3">
                <a:alpha val="60778"/>
              </a:schemeClr>
            </a:solidFill>
            <a:prstDash val="solid"/>
            <a:miter lim="400000"/>
          </a:ln>
          <a:effectLst/>
        </p:spPr>
        <p:txBody>
          <a:bodyPr wrap="square" lIns="50800" tIns="50800" rIns="50800" bIns="50800" numCol="1" anchor="ctr">
            <a:noAutofit/>
          </a:bodyPr>
          <a:lstStyle/>
          <a:p>
            <a:pPr algn="ctr">
              <a:defRPr sz="2200" b="0">
                <a:latin typeface="+mn-lt"/>
                <a:ea typeface="+mn-ea"/>
                <a:cs typeface="+mn-cs"/>
                <a:sym typeface="Helvetica Neue Medium"/>
              </a:defRPr>
            </a:pPr>
            <a:endParaRPr/>
          </a:p>
        </p:txBody>
      </p:sp>
      <p:sp>
        <p:nvSpPr>
          <p:cNvPr id="68" name="Rounded Rectangle">
            <a:extLst>
              <a:ext uri="{FF2B5EF4-FFF2-40B4-BE49-F238E27FC236}">
                <a16:creationId xmlns:a16="http://schemas.microsoft.com/office/drawing/2014/main" id="{11CC3F19-B7CD-409C-942A-3EC55D3DFFB7}"/>
              </a:ext>
            </a:extLst>
          </p:cNvPr>
          <p:cNvSpPr/>
          <p:nvPr/>
        </p:nvSpPr>
        <p:spPr>
          <a:xfrm>
            <a:off x="3028676" y="3223324"/>
            <a:ext cx="2133790" cy="496449"/>
          </a:xfrm>
          <a:prstGeom prst="roundRect">
            <a:avLst>
              <a:gd name="adj" fmla="val 24589"/>
            </a:avLst>
          </a:prstGeom>
          <a:solidFill>
            <a:srgbClr val="E7E7E7"/>
          </a:solidFill>
          <a:ln w="12700" cap="flat">
            <a:noFill/>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92" name="Line">
            <a:extLst>
              <a:ext uri="{FF2B5EF4-FFF2-40B4-BE49-F238E27FC236}">
                <a16:creationId xmlns:a16="http://schemas.microsoft.com/office/drawing/2014/main" id="{08AB552C-F508-40D3-B0FD-543E6F508BD2}"/>
              </a:ext>
            </a:extLst>
          </p:cNvPr>
          <p:cNvSpPr/>
          <p:nvPr/>
        </p:nvSpPr>
        <p:spPr>
          <a:xfrm flipV="1">
            <a:off x="3529037" y="3325451"/>
            <a:ext cx="741343" cy="149673"/>
          </a:xfrm>
          <a:prstGeom prst="line">
            <a:avLst/>
          </a:prstGeom>
          <a:noFill/>
          <a:ln w="1270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93" name="Line">
            <a:extLst>
              <a:ext uri="{FF2B5EF4-FFF2-40B4-BE49-F238E27FC236}">
                <a16:creationId xmlns:a16="http://schemas.microsoft.com/office/drawing/2014/main" id="{69925650-B88D-4C18-9785-632A197417A9}"/>
              </a:ext>
            </a:extLst>
          </p:cNvPr>
          <p:cNvSpPr/>
          <p:nvPr/>
        </p:nvSpPr>
        <p:spPr>
          <a:xfrm flipV="1">
            <a:off x="3525851" y="3327627"/>
            <a:ext cx="369462" cy="149798"/>
          </a:xfrm>
          <a:prstGeom prst="line">
            <a:avLst/>
          </a:prstGeom>
          <a:noFill/>
          <a:ln w="127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94" name="Line">
            <a:extLst>
              <a:ext uri="{FF2B5EF4-FFF2-40B4-BE49-F238E27FC236}">
                <a16:creationId xmlns:a16="http://schemas.microsoft.com/office/drawing/2014/main" id="{28DA3912-1E00-4968-988E-FFC8D3C1495B}"/>
              </a:ext>
            </a:extLst>
          </p:cNvPr>
          <p:cNvSpPr/>
          <p:nvPr/>
        </p:nvSpPr>
        <p:spPr>
          <a:xfrm flipH="1" flipV="1">
            <a:off x="3160951" y="3326464"/>
            <a:ext cx="364426" cy="151965"/>
          </a:xfrm>
          <a:prstGeom prst="line">
            <a:avLst/>
          </a:prstGeom>
          <a:noFill/>
          <a:ln w="12700" cap="flat">
            <a:solidFill>
              <a:srgbClr val="AB6401"/>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95" name="Line">
            <a:extLst>
              <a:ext uri="{FF2B5EF4-FFF2-40B4-BE49-F238E27FC236}">
                <a16:creationId xmlns:a16="http://schemas.microsoft.com/office/drawing/2014/main" id="{382A3F96-41F8-4951-B20E-5F640A87C501}"/>
              </a:ext>
            </a:extLst>
          </p:cNvPr>
          <p:cNvSpPr/>
          <p:nvPr/>
        </p:nvSpPr>
        <p:spPr>
          <a:xfrm flipV="1">
            <a:off x="3153741" y="3323554"/>
            <a:ext cx="357607" cy="158402"/>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96" name=". . .">
            <a:extLst>
              <a:ext uri="{FF2B5EF4-FFF2-40B4-BE49-F238E27FC236}">
                <a16:creationId xmlns:a16="http://schemas.microsoft.com/office/drawing/2014/main" id="{9450E7D0-6B40-4744-AFAB-DF431149D3D7}"/>
              </a:ext>
            </a:extLst>
          </p:cNvPr>
          <p:cNvSpPr txBox="1"/>
          <p:nvPr/>
        </p:nvSpPr>
        <p:spPr>
          <a:xfrm rot="16200000">
            <a:off x="2965216" y="2901120"/>
            <a:ext cx="278675" cy="2702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30000"/>
              </a:lnSpc>
              <a:defRPr sz="1200"/>
            </a:lvl1pPr>
          </a:lstStyle>
          <a:p>
            <a:pPr algn="ctr"/>
            <a:r>
              <a:t>. . .</a:t>
            </a:r>
          </a:p>
        </p:txBody>
      </p:sp>
      <p:sp>
        <p:nvSpPr>
          <p:cNvPr id="97" name=". . .">
            <a:extLst>
              <a:ext uri="{FF2B5EF4-FFF2-40B4-BE49-F238E27FC236}">
                <a16:creationId xmlns:a16="http://schemas.microsoft.com/office/drawing/2014/main" id="{209FDA8A-9992-4576-B88B-AF94F9B7744D}"/>
              </a:ext>
            </a:extLst>
          </p:cNvPr>
          <p:cNvSpPr txBox="1"/>
          <p:nvPr/>
        </p:nvSpPr>
        <p:spPr>
          <a:xfrm rot="16200000">
            <a:off x="4844253" y="2892130"/>
            <a:ext cx="278675" cy="2702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30000"/>
              </a:lnSpc>
              <a:defRPr sz="1200">
                <a:solidFill>
                  <a:schemeClr val="accent4">
                    <a:hueOff val="366961"/>
                    <a:satOff val="4172"/>
                    <a:lumOff val="11129"/>
                  </a:schemeClr>
                </a:solidFill>
              </a:defRPr>
            </a:lvl1pPr>
          </a:lstStyle>
          <a:p>
            <a:pPr algn="ctr"/>
            <a:r>
              <a:t>. . .</a:t>
            </a:r>
          </a:p>
        </p:txBody>
      </p:sp>
      <p:sp>
        <p:nvSpPr>
          <p:cNvPr id="99" name=". . .">
            <a:extLst>
              <a:ext uri="{FF2B5EF4-FFF2-40B4-BE49-F238E27FC236}">
                <a16:creationId xmlns:a16="http://schemas.microsoft.com/office/drawing/2014/main" id="{CA270947-2F0C-4FF2-A77E-63822229C1FC}"/>
              </a:ext>
            </a:extLst>
          </p:cNvPr>
          <p:cNvSpPr txBox="1"/>
          <p:nvPr/>
        </p:nvSpPr>
        <p:spPr>
          <a:xfrm rot="16200000">
            <a:off x="3342828" y="2893054"/>
            <a:ext cx="278675" cy="2702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30000"/>
              </a:lnSpc>
              <a:defRPr sz="1200">
                <a:solidFill>
                  <a:schemeClr val="accent4">
                    <a:hueOff val="-1081314"/>
                    <a:satOff val="4338"/>
                    <a:lumOff val="-8931"/>
                  </a:schemeClr>
                </a:solidFill>
              </a:defRPr>
            </a:lvl1pPr>
          </a:lstStyle>
          <a:p>
            <a:pPr algn="ctr"/>
            <a:r>
              <a:t>. . .</a:t>
            </a:r>
          </a:p>
        </p:txBody>
      </p:sp>
      <p:sp>
        <p:nvSpPr>
          <p:cNvPr id="100" name="KERMIT">
            <a:extLst>
              <a:ext uri="{FF2B5EF4-FFF2-40B4-BE49-F238E27FC236}">
                <a16:creationId xmlns:a16="http://schemas.microsoft.com/office/drawing/2014/main" id="{20CDD7FE-F5CE-4504-8F02-4A0CC54860D6}"/>
              </a:ext>
            </a:extLst>
          </p:cNvPr>
          <p:cNvSpPr txBox="1"/>
          <p:nvPr/>
        </p:nvSpPr>
        <p:spPr>
          <a:xfrm>
            <a:off x="3581312" y="2835063"/>
            <a:ext cx="930537" cy="4023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pPr algn="ctr"/>
            <a:r>
              <a:t>KERMIT</a:t>
            </a:r>
          </a:p>
        </p:txBody>
      </p:sp>
      <p:sp>
        <p:nvSpPr>
          <p:cNvPr id="101" name="Line">
            <a:extLst>
              <a:ext uri="{FF2B5EF4-FFF2-40B4-BE49-F238E27FC236}">
                <a16:creationId xmlns:a16="http://schemas.microsoft.com/office/drawing/2014/main" id="{ED8734C6-8A2C-40B0-9E32-A7D2BCDF3D95}"/>
              </a:ext>
            </a:extLst>
          </p:cNvPr>
          <p:cNvSpPr/>
          <p:nvPr/>
        </p:nvSpPr>
        <p:spPr>
          <a:xfrm flipH="1" flipV="1">
            <a:off x="3893547" y="3335714"/>
            <a:ext cx="1124630" cy="145502"/>
          </a:xfrm>
          <a:prstGeom prst="line">
            <a:avLst/>
          </a:prstGeom>
          <a:noFill/>
          <a:ln w="12700" cap="flat">
            <a:solidFill>
              <a:schemeClr val="accent4"/>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2" name="Line">
            <a:extLst>
              <a:ext uri="{FF2B5EF4-FFF2-40B4-BE49-F238E27FC236}">
                <a16:creationId xmlns:a16="http://schemas.microsoft.com/office/drawing/2014/main" id="{4E0481D3-8319-4358-93E6-26D3FF2E4220}"/>
              </a:ext>
            </a:extLst>
          </p:cNvPr>
          <p:cNvSpPr/>
          <p:nvPr/>
        </p:nvSpPr>
        <p:spPr>
          <a:xfrm flipH="1" flipV="1">
            <a:off x="4264589" y="3326414"/>
            <a:ext cx="758366" cy="152281"/>
          </a:xfrm>
          <a:prstGeom prst="line">
            <a:avLst/>
          </a:prstGeom>
          <a:noFill/>
          <a:ln w="1270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3" name="Line">
            <a:extLst>
              <a:ext uri="{FF2B5EF4-FFF2-40B4-BE49-F238E27FC236}">
                <a16:creationId xmlns:a16="http://schemas.microsoft.com/office/drawing/2014/main" id="{5D2F23BC-AE63-49D1-808E-60F3719903B1}"/>
              </a:ext>
            </a:extLst>
          </p:cNvPr>
          <p:cNvSpPr/>
          <p:nvPr/>
        </p:nvSpPr>
        <p:spPr>
          <a:xfrm flipV="1">
            <a:off x="5022127" y="3326019"/>
            <a:ext cx="1" cy="209748"/>
          </a:xfrm>
          <a:prstGeom prst="line">
            <a:avLst/>
          </a:prstGeom>
          <a:noFill/>
          <a:ln w="12700" cap="flat">
            <a:solidFill>
              <a:schemeClr val="accent4"/>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4" name="Line">
            <a:extLst>
              <a:ext uri="{FF2B5EF4-FFF2-40B4-BE49-F238E27FC236}">
                <a16:creationId xmlns:a16="http://schemas.microsoft.com/office/drawing/2014/main" id="{31DF7297-8F74-4969-9D19-98E674B417BC}"/>
              </a:ext>
            </a:extLst>
          </p:cNvPr>
          <p:cNvSpPr/>
          <p:nvPr/>
        </p:nvSpPr>
        <p:spPr>
          <a:xfrm flipV="1">
            <a:off x="4272527" y="3329918"/>
            <a:ext cx="1" cy="209748"/>
          </a:xfrm>
          <a:prstGeom prst="line">
            <a:avLst/>
          </a:prstGeom>
          <a:noFill/>
          <a:ln w="12700" cap="flat">
            <a:solidFill>
              <a:schemeClr val="accent5"/>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5" name="Line">
            <a:extLst>
              <a:ext uri="{FF2B5EF4-FFF2-40B4-BE49-F238E27FC236}">
                <a16:creationId xmlns:a16="http://schemas.microsoft.com/office/drawing/2014/main" id="{4FEBF6E2-4818-4EC9-A4B5-E4BD02CCB955}"/>
              </a:ext>
            </a:extLst>
          </p:cNvPr>
          <p:cNvSpPr/>
          <p:nvPr/>
        </p:nvSpPr>
        <p:spPr>
          <a:xfrm flipV="1">
            <a:off x="3148127" y="3326019"/>
            <a:ext cx="1" cy="209748"/>
          </a:xfrm>
          <a:prstGeom prst="line">
            <a:avLst/>
          </a:prstGeom>
          <a:noFill/>
          <a:ln w="12700" cap="flat">
            <a:solidFill>
              <a:srgbClr val="000000"/>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6" name="Line">
            <a:extLst>
              <a:ext uri="{FF2B5EF4-FFF2-40B4-BE49-F238E27FC236}">
                <a16:creationId xmlns:a16="http://schemas.microsoft.com/office/drawing/2014/main" id="{F03C9520-1145-4733-8CB8-05FA7F426ABA}"/>
              </a:ext>
            </a:extLst>
          </p:cNvPr>
          <p:cNvSpPr/>
          <p:nvPr/>
        </p:nvSpPr>
        <p:spPr>
          <a:xfrm flipV="1">
            <a:off x="3159473" y="3326600"/>
            <a:ext cx="740633" cy="154022"/>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7" name="Line">
            <a:extLst>
              <a:ext uri="{FF2B5EF4-FFF2-40B4-BE49-F238E27FC236}">
                <a16:creationId xmlns:a16="http://schemas.microsoft.com/office/drawing/2014/main" id="{E4CDB5F3-42E3-42CF-A8FB-B6C59973A07F}"/>
              </a:ext>
            </a:extLst>
          </p:cNvPr>
          <p:cNvSpPr/>
          <p:nvPr/>
        </p:nvSpPr>
        <p:spPr>
          <a:xfrm flipV="1">
            <a:off x="3149580" y="3331148"/>
            <a:ext cx="1125358" cy="14824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8" name="Line">
            <a:extLst>
              <a:ext uri="{FF2B5EF4-FFF2-40B4-BE49-F238E27FC236}">
                <a16:creationId xmlns:a16="http://schemas.microsoft.com/office/drawing/2014/main" id="{0BCF69E8-E503-40E4-B9F9-CBF68B8C66B8}"/>
              </a:ext>
            </a:extLst>
          </p:cNvPr>
          <p:cNvSpPr/>
          <p:nvPr/>
        </p:nvSpPr>
        <p:spPr>
          <a:xfrm flipV="1">
            <a:off x="3522927" y="3326019"/>
            <a:ext cx="1" cy="209748"/>
          </a:xfrm>
          <a:prstGeom prst="line">
            <a:avLst/>
          </a:prstGeom>
          <a:noFill/>
          <a:ln w="12700" cap="flat">
            <a:solidFill>
              <a:schemeClr val="accent4">
                <a:hueOff val="-1081314"/>
                <a:satOff val="4338"/>
                <a:lumOff val="-8931"/>
              </a:scheme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9" name="Line">
            <a:extLst>
              <a:ext uri="{FF2B5EF4-FFF2-40B4-BE49-F238E27FC236}">
                <a16:creationId xmlns:a16="http://schemas.microsoft.com/office/drawing/2014/main" id="{14D566C8-9417-43D9-9AB0-603016483A5B}"/>
              </a:ext>
            </a:extLst>
          </p:cNvPr>
          <p:cNvSpPr/>
          <p:nvPr/>
        </p:nvSpPr>
        <p:spPr>
          <a:xfrm flipV="1">
            <a:off x="3897727" y="3329918"/>
            <a:ext cx="1" cy="209748"/>
          </a:xfrm>
          <a:prstGeom prst="line">
            <a:avLst/>
          </a:prstGeom>
          <a:noFill/>
          <a:ln w="12700" cap="flat">
            <a:solidFill>
              <a:srgbClr val="000000"/>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10" name="Line">
            <a:extLst>
              <a:ext uri="{FF2B5EF4-FFF2-40B4-BE49-F238E27FC236}">
                <a16:creationId xmlns:a16="http://schemas.microsoft.com/office/drawing/2014/main" id="{F2E4ABC8-B4C9-45CE-9AFE-359AE4BAC049}"/>
              </a:ext>
            </a:extLst>
          </p:cNvPr>
          <p:cNvSpPr/>
          <p:nvPr/>
        </p:nvSpPr>
        <p:spPr>
          <a:xfrm flipV="1">
            <a:off x="3528787" y="3325336"/>
            <a:ext cx="1481985" cy="150925"/>
          </a:xfrm>
          <a:prstGeom prst="line">
            <a:avLst/>
          </a:prstGeom>
          <a:noFill/>
          <a:ln w="1270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11" name="Line">
            <a:extLst>
              <a:ext uri="{FF2B5EF4-FFF2-40B4-BE49-F238E27FC236}">
                <a16:creationId xmlns:a16="http://schemas.microsoft.com/office/drawing/2014/main" id="{A2FB4130-5FAC-430D-812F-841DAEF6DD9A}"/>
              </a:ext>
            </a:extLst>
          </p:cNvPr>
          <p:cNvSpPr/>
          <p:nvPr/>
        </p:nvSpPr>
        <p:spPr>
          <a:xfrm>
            <a:off x="3519701" y="3327327"/>
            <a:ext cx="748954" cy="152971"/>
          </a:xfrm>
          <a:prstGeom prst="line">
            <a:avLst/>
          </a:prstGeom>
          <a:noFill/>
          <a:ln w="1270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12" name="Rounded Rectangle">
            <a:extLst>
              <a:ext uri="{FF2B5EF4-FFF2-40B4-BE49-F238E27FC236}">
                <a16:creationId xmlns:a16="http://schemas.microsoft.com/office/drawing/2014/main" id="{2B640889-118D-4435-8845-B9E356A1C6A6}"/>
              </a:ext>
            </a:extLst>
          </p:cNvPr>
          <p:cNvSpPr/>
          <p:nvPr/>
        </p:nvSpPr>
        <p:spPr>
          <a:xfrm>
            <a:off x="2931950" y="3478914"/>
            <a:ext cx="2335828" cy="287987"/>
          </a:xfrm>
          <a:prstGeom prst="roundRect">
            <a:avLst>
              <a:gd name="adj" fmla="val 42388"/>
            </a:avLst>
          </a:prstGeom>
          <a:solidFill>
            <a:srgbClr val="E7E7E7"/>
          </a:solidFill>
          <a:ln w="12700" cap="flat">
            <a:noFill/>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nvGrpSpPr>
          <p:cNvPr id="113" name="Group">
            <a:extLst>
              <a:ext uri="{FF2B5EF4-FFF2-40B4-BE49-F238E27FC236}">
                <a16:creationId xmlns:a16="http://schemas.microsoft.com/office/drawing/2014/main" id="{62E202BB-F27D-4D6D-AE1F-DDEAC252F983}"/>
              </a:ext>
            </a:extLst>
          </p:cNvPr>
          <p:cNvGrpSpPr/>
          <p:nvPr/>
        </p:nvGrpSpPr>
        <p:grpSpPr>
          <a:xfrm>
            <a:off x="3026443" y="3461339"/>
            <a:ext cx="2167541" cy="287988"/>
            <a:chOff x="0" y="0"/>
            <a:chExt cx="2864415" cy="406857"/>
          </a:xfrm>
        </p:grpSpPr>
        <p:grpSp>
          <p:nvGrpSpPr>
            <p:cNvPr id="149" name="Group">
              <a:extLst>
                <a:ext uri="{FF2B5EF4-FFF2-40B4-BE49-F238E27FC236}">
                  <a16:creationId xmlns:a16="http://schemas.microsoft.com/office/drawing/2014/main" id="{E33C1E4A-1F3E-4BBA-A725-FE64A83CC5E5}"/>
                </a:ext>
              </a:extLst>
            </p:cNvPr>
            <p:cNvGrpSpPr/>
            <p:nvPr/>
          </p:nvGrpSpPr>
          <p:grpSpPr>
            <a:xfrm>
              <a:off x="1061075" y="72306"/>
              <a:ext cx="267641" cy="334552"/>
              <a:chOff x="0" y="0"/>
              <a:chExt cx="267640" cy="334550"/>
            </a:xfrm>
          </p:grpSpPr>
          <p:sp>
            <p:nvSpPr>
              <p:cNvPr id="189" name="Circle">
                <a:extLst>
                  <a:ext uri="{FF2B5EF4-FFF2-40B4-BE49-F238E27FC236}">
                    <a16:creationId xmlns:a16="http://schemas.microsoft.com/office/drawing/2014/main" id="{E29A69CB-FE89-43C2-A1B9-22683A073970}"/>
                  </a:ext>
                </a:extLst>
              </p:cNvPr>
              <p:cNvSpPr/>
              <p:nvPr/>
            </p:nvSpPr>
            <p:spPr>
              <a:xfrm>
                <a:off x="66910" y="0"/>
                <a:ext cx="66911" cy="66911"/>
              </a:xfrm>
              <a:prstGeom prst="ellipse">
                <a:avLst/>
              </a:prstGeom>
              <a:solidFill>
                <a:srgbClr val="929292"/>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0" name="Circle">
                <a:extLst>
                  <a:ext uri="{FF2B5EF4-FFF2-40B4-BE49-F238E27FC236}">
                    <a16:creationId xmlns:a16="http://schemas.microsoft.com/office/drawing/2014/main" id="{BE8B301E-7CC9-4A11-830F-5DD05EF86701}"/>
                  </a:ext>
                </a:extLst>
              </p:cNvPr>
              <p:cNvSpPr/>
              <p:nvPr/>
            </p:nvSpPr>
            <p:spPr>
              <a:xfrm>
                <a:off x="133820" y="133820"/>
                <a:ext cx="66911" cy="66911"/>
              </a:xfrm>
              <a:prstGeom prst="ellipse">
                <a:avLst/>
              </a:prstGeom>
              <a:solidFill>
                <a:srgbClr val="929292"/>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1" name="Line">
                <a:extLst>
                  <a:ext uri="{FF2B5EF4-FFF2-40B4-BE49-F238E27FC236}">
                    <a16:creationId xmlns:a16="http://schemas.microsoft.com/office/drawing/2014/main" id="{5C8FF1C3-27B2-4CB6-A041-4E2E62696DA6}"/>
                  </a:ext>
                </a:extLst>
              </p:cNvPr>
              <p:cNvSpPr/>
              <p:nvPr/>
            </p:nvSpPr>
            <p:spPr>
              <a:xfrm>
                <a:off x="111576" y="59797"/>
                <a:ext cx="40147" cy="8029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2" name="Circle">
                <a:extLst>
                  <a:ext uri="{FF2B5EF4-FFF2-40B4-BE49-F238E27FC236}">
                    <a16:creationId xmlns:a16="http://schemas.microsoft.com/office/drawing/2014/main" id="{62BF9414-801D-40E7-807A-3BA380809C5F}"/>
                  </a:ext>
                </a:extLst>
              </p:cNvPr>
              <p:cNvSpPr/>
              <p:nvPr/>
            </p:nvSpPr>
            <p:spPr>
              <a:xfrm>
                <a:off x="0" y="133820"/>
                <a:ext cx="66911" cy="66911"/>
              </a:xfrm>
              <a:prstGeom prst="ellipse">
                <a:avLst/>
              </a:prstGeom>
              <a:solidFill>
                <a:srgbClr val="929292"/>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3" name="Circle">
                <a:extLst>
                  <a:ext uri="{FF2B5EF4-FFF2-40B4-BE49-F238E27FC236}">
                    <a16:creationId xmlns:a16="http://schemas.microsoft.com/office/drawing/2014/main" id="{723F954A-D25C-4CC8-85D1-92911FE37902}"/>
                  </a:ext>
                </a:extLst>
              </p:cNvPr>
              <p:cNvSpPr/>
              <p:nvPr/>
            </p:nvSpPr>
            <p:spPr>
              <a:xfrm>
                <a:off x="200730" y="267640"/>
                <a:ext cx="66911" cy="66911"/>
              </a:xfrm>
              <a:prstGeom prst="ellipse">
                <a:avLst/>
              </a:prstGeom>
              <a:solidFill>
                <a:srgbClr val="929292"/>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4" name="Circle">
                <a:extLst>
                  <a:ext uri="{FF2B5EF4-FFF2-40B4-BE49-F238E27FC236}">
                    <a16:creationId xmlns:a16="http://schemas.microsoft.com/office/drawing/2014/main" id="{4F42B12C-C682-4BC5-BA82-89692BB025D5}"/>
                  </a:ext>
                </a:extLst>
              </p:cNvPr>
              <p:cNvSpPr/>
              <p:nvPr/>
            </p:nvSpPr>
            <p:spPr>
              <a:xfrm>
                <a:off x="66910" y="267640"/>
                <a:ext cx="66911" cy="66911"/>
              </a:xfrm>
              <a:prstGeom prst="ellipse">
                <a:avLst/>
              </a:prstGeom>
              <a:solidFill>
                <a:srgbClr val="929292"/>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5" name="Line">
                <a:extLst>
                  <a:ext uri="{FF2B5EF4-FFF2-40B4-BE49-F238E27FC236}">
                    <a16:creationId xmlns:a16="http://schemas.microsoft.com/office/drawing/2014/main" id="{39130931-86C8-42AB-AC22-BD545177645B}"/>
                  </a:ext>
                </a:extLst>
              </p:cNvPr>
              <p:cNvSpPr/>
              <p:nvPr/>
            </p:nvSpPr>
            <p:spPr>
              <a:xfrm flipH="1">
                <a:off x="44666" y="59797"/>
                <a:ext cx="40147" cy="8029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6" name="Line">
                <a:extLst>
                  <a:ext uri="{FF2B5EF4-FFF2-40B4-BE49-F238E27FC236}">
                    <a16:creationId xmlns:a16="http://schemas.microsoft.com/office/drawing/2014/main" id="{42D38B56-EEA5-4A00-83AF-8ADAD6A3A04E}"/>
                  </a:ext>
                </a:extLst>
              </p:cNvPr>
              <p:cNvSpPr/>
              <p:nvPr/>
            </p:nvSpPr>
            <p:spPr>
              <a:xfrm flipH="1">
                <a:off x="111576" y="193617"/>
                <a:ext cx="40147" cy="8029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7" name="Line">
                <a:extLst>
                  <a:ext uri="{FF2B5EF4-FFF2-40B4-BE49-F238E27FC236}">
                    <a16:creationId xmlns:a16="http://schemas.microsoft.com/office/drawing/2014/main" id="{777BFD23-C151-4D07-B140-83B7A721DAF4}"/>
                  </a:ext>
                </a:extLst>
              </p:cNvPr>
              <p:cNvSpPr/>
              <p:nvPr/>
            </p:nvSpPr>
            <p:spPr>
              <a:xfrm>
                <a:off x="178487" y="193617"/>
                <a:ext cx="40147" cy="8029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sp>
          <p:nvSpPr>
            <p:cNvPr id="150" name=". . .">
              <a:extLst>
                <a:ext uri="{FF2B5EF4-FFF2-40B4-BE49-F238E27FC236}">
                  <a16:creationId xmlns:a16="http://schemas.microsoft.com/office/drawing/2014/main" id="{990F61BC-0154-42FE-8926-449AAEC4C6E8}"/>
                </a:ext>
              </a:extLst>
            </p:cNvPr>
            <p:cNvSpPr txBox="1"/>
            <p:nvPr/>
          </p:nvSpPr>
          <p:spPr>
            <a:xfrm>
              <a:off x="1930934" y="0"/>
              <a:ext cx="414844" cy="3421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lnSpc>
                  <a:spcPct val="30000"/>
                </a:lnSpc>
                <a:defRPr sz="1500"/>
              </a:lvl1pPr>
            </a:lstStyle>
            <a:p>
              <a:pPr algn="ctr"/>
              <a:r>
                <a:t>. . .</a:t>
              </a:r>
            </a:p>
          </p:txBody>
        </p:sp>
        <p:grpSp>
          <p:nvGrpSpPr>
            <p:cNvPr id="151" name="Group">
              <a:extLst>
                <a:ext uri="{FF2B5EF4-FFF2-40B4-BE49-F238E27FC236}">
                  <a16:creationId xmlns:a16="http://schemas.microsoft.com/office/drawing/2014/main" id="{513DA358-68EB-4034-A923-738863910989}"/>
                </a:ext>
              </a:extLst>
            </p:cNvPr>
            <p:cNvGrpSpPr/>
            <p:nvPr/>
          </p:nvGrpSpPr>
          <p:grpSpPr>
            <a:xfrm>
              <a:off x="1550507" y="72306"/>
              <a:ext cx="200732" cy="334552"/>
              <a:chOff x="0" y="0"/>
              <a:chExt cx="200730" cy="334550"/>
            </a:xfrm>
          </p:grpSpPr>
          <p:sp>
            <p:nvSpPr>
              <p:cNvPr id="182" name="Circle">
                <a:extLst>
                  <a:ext uri="{FF2B5EF4-FFF2-40B4-BE49-F238E27FC236}">
                    <a16:creationId xmlns:a16="http://schemas.microsoft.com/office/drawing/2014/main" id="{E501E620-DD62-434F-B4CE-147B34C712DE}"/>
                  </a:ext>
                </a:extLst>
              </p:cNvPr>
              <p:cNvSpPr/>
              <p:nvPr/>
            </p:nvSpPr>
            <p:spPr>
              <a:xfrm>
                <a:off x="66910" y="0"/>
                <a:ext cx="66911" cy="66911"/>
              </a:xfrm>
              <a:prstGeom prst="ellipse">
                <a:avLst/>
              </a:prstGeom>
              <a:solidFill>
                <a:srgbClr val="DBA19A"/>
              </a:solidFill>
              <a:ln w="635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83" name="Circle">
                <a:extLst>
                  <a:ext uri="{FF2B5EF4-FFF2-40B4-BE49-F238E27FC236}">
                    <a16:creationId xmlns:a16="http://schemas.microsoft.com/office/drawing/2014/main" id="{55803849-5601-412D-B334-38379262ACF1}"/>
                  </a:ext>
                </a:extLst>
              </p:cNvPr>
              <p:cNvSpPr/>
              <p:nvPr/>
            </p:nvSpPr>
            <p:spPr>
              <a:xfrm>
                <a:off x="133820" y="133820"/>
                <a:ext cx="66911" cy="66911"/>
              </a:xfrm>
              <a:prstGeom prst="ellipse">
                <a:avLst/>
              </a:prstGeom>
              <a:solidFill>
                <a:srgbClr val="DBA19A"/>
              </a:solidFill>
              <a:ln w="635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84" name="Line">
                <a:extLst>
                  <a:ext uri="{FF2B5EF4-FFF2-40B4-BE49-F238E27FC236}">
                    <a16:creationId xmlns:a16="http://schemas.microsoft.com/office/drawing/2014/main" id="{A681679D-2153-4D81-8C23-1B396090A1C0}"/>
                  </a:ext>
                </a:extLst>
              </p:cNvPr>
              <p:cNvSpPr/>
              <p:nvPr/>
            </p:nvSpPr>
            <p:spPr>
              <a:xfrm>
                <a:off x="111576" y="59797"/>
                <a:ext cx="40147" cy="80293"/>
              </a:xfrm>
              <a:prstGeom prst="line">
                <a:avLst/>
              </a:prstGeom>
              <a:noFill/>
              <a:ln w="127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85" name="Circle">
                <a:extLst>
                  <a:ext uri="{FF2B5EF4-FFF2-40B4-BE49-F238E27FC236}">
                    <a16:creationId xmlns:a16="http://schemas.microsoft.com/office/drawing/2014/main" id="{5985F107-32A7-4E6E-AF02-61F8D9771667}"/>
                  </a:ext>
                </a:extLst>
              </p:cNvPr>
              <p:cNvSpPr/>
              <p:nvPr/>
            </p:nvSpPr>
            <p:spPr>
              <a:xfrm>
                <a:off x="0" y="133820"/>
                <a:ext cx="66911" cy="66911"/>
              </a:xfrm>
              <a:prstGeom prst="ellipse">
                <a:avLst/>
              </a:prstGeom>
              <a:solidFill>
                <a:srgbClr val="DBA19A"/>
              </a:solidFill>
              <a:ln w="635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86" name="Circle">
                <a:extLst>
                  <a:ext uri="{FF2B5EF4-FFF2-40B4-BE49-F238E27FC236}">
                    <a16:creationId xmlns:a16="http://schemas.microsoft.com/office/drawing/2014/main" id="{2C3CBB5A-2518-4538-A872-D91998B01684}"/>
                  </a:ext>
                </a:extLst>
              </p:cNvPr>
              <p:cNvSpPr/>
              <p:nvPr/>
            </p:nvSpPr>
            <p:spPr>
              <a:xfrm>
                <a:off x="66910" y="267640"/>
                <a:ext cx="66911" cy="66911"/>
              </a:xfrm>
              <a:prstGeom prst="ellipse">
                <a:avLst/>
              </a:prstGeom>
              <a:solidFill>
                <a:srgbClr val="DBA19A"/>
              </a:solidFill>
              <a:ln w="635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87" name="Line">
                <a:extLst>
                  <a:ext uri="{FF2B5EF4-FFF2-40B4-BE49-F238E27FC236}">
                    <a16:creationId xmlns:a16="http://schemas.microsoft.com/office/drawing/2014/main" id="{DC5E03B8-E614-486F-988C-C5BA5E2B4CD6}"/>
                  </a:ext>
                </a:extLst>
              </p:cNvPr>
              <p:cNvSpPr/>
              <p:nvPr/>
            </p:nvSpPr>
            <p:spPr>
              <a:xfrm flipH="1">
                <a:off x="44666" y="59797"/>
                <a:ext cx="40147" cy="80293"/>
              </a:xfrm>
              <a:prstGeom prst="line">
                <a:avLst/>
              </a:prstGeom>
              <a:noFill/>
              <a:ln w="127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88" name="Line">
                <a:extLst>
                  <a:ext uri="{FF2B5EF4-FFF2-40B4-BE49-F238E27FC236}">
                    <a16:creationId xmlns:a16="http://schemas.microsoft.com/office/drawing/2014/main" id="{A149CD1D-C91B-4B35-BC20-5B22FAE00626}"/>
                  </a:ext>
                </a:extLst>
              </p:cNvPr>
              <p:cNvSpPr/>
              <p:nvPr/>
            </p:nvSpPr>
            <p:spPr>
              <a:xfrm flipH="1">
                <a:off x="111576" y="193617"/>
                <a:ext cx="40147" cy="80293"/>
              </a:xfrm>
              <a:prstGeom prst="line">
                <a:avLst/>
              </a:prstGeom>
              <a:noFill/>
              <a:ln w="127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grpSp>
          <p:nvGrpSpPr>
            <p:cNvPr id="152" name="Group">
              <a:extLst>
                <a:ext uri="{FF2B5EF4-FFF2-40B4-BE49-F238E27FC236}">
                  <a16:creationId xmlns:a16="http://schemas.microsoft.com/office/drawing/2014/main" id="{736913E0-70C0-4CCC-B211-70482B3CBF64}"/>
                </a:ext>
              </a:extLst>
            </p:cNvPr>
            <p:cNvGrpSpPr/>
            <p:nvPr/>
          </p:nvGrpSpPr>
          <p:grpSpPr>
            <a:xfrm>
              <a:off x="2476336" y="72306"/>
              <a:ext cx="388080" cy="334552"/>
              <a:chOff x="0" y="0"/>
              <a:chExt cx="388079" cy="334550"/>
            </a:xfrm>
          </p:grpSpPr>
          <p:sp>
            <p:nvSpPr>
              <p:cNvPr id="171" name="Circle">
                <a:extLst>
                  <a:ext uri="{FF2B5EF4-FFF2-40B4-BE49-F238E27FC236}">
                    <a16:creationId xmlns:a16="http://schemas.microsoft.com/office/drawing/2014/main" id="{12249C72-378B-4B11-AFFB-C9B163102CBF}"/>
                  </a:ext>
                </a:extLst>
              </p:cNvPr>
              <p:cNvSpPr/>
              <p:nvPr/>
            </p:nvSpPr>
            <p:spPr>
              <a:xfrm>
                <a:off x="254258" y="133820"/>
                <a:ext cx="66911" cy="66911"/>
              </a:xfrm>
              <a:prstGeom prst="ellipse">
                <a:avLst/>
              </a:prstGeom>
              <a:solidFill>
                <a:schemeClr val="accent4">
                  <a:hueOff val="366961"/>
                  <a:satOff val="4172"/>
                  <a:lumOff val="11129"/>
                </a:schemeClr>
              </a:solidFill>
              <a:ln w="635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72" name="Line">
                <a:extLst>
                  <a:ext uri="{FF2B5EF4-FFF2-40B4-BE49-F238E27FC236}">
                    <a16:creationId xmlns:a16="http://schemas.microsoft.com/office/drawing/2014/main" id="{B29AE959-2224-4191-BC40-BED94879B662}"/>
                  </a:ext>
                </a:extLst>
              </p:cNvPr>
              <p:cNvSpPr/>
              <p:nvPr/>
            </p:nvSpPr>
            <p:spPr>
              <a:xfrm>
                <a:off x="165105" y="59797"/>
                <a:ext cx="107057" cy="80293"/>
              </a:xfrm>
              <a:prstGeom prst="line">
                <a:avLst/>
              </a:prstGeom>
              <a:noFill/>
              <a:ln w="1270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73" name="Circle">
                <a:extLst>
                  <a:ext uri="{FF2B5EF4-FFF2-40B4-BE49-F238E27FC236}">
                    <a16:creationId xmlns:a16="http://schemas.microsoft.com/office/drawing/2014/main" id="{963E682A-EC5B-4D47-BF1B-5CD4362C02E7}"/>
                  </a:ext>
                </a:extLst>
              </p:cNvPr>
              <p:cNvSpPr/>
              <p:nvPr/>
            </p:nvSpPr>
            <p:spPr>
              <a:xfrm>
                <a:off x="321168" y="267640"/>
                <a:ext cx="66912" cy="66911"/>
              </a:xfrm>
              <a:prstGeom prst="ellipse">
                <a:avLst/>
              </a:prstGeom>
              <a:solidFill>
                <a:schemeClr val="accent4">
                  <a:hueOff val="366961"/>
                  <a:satOff val="4172"/>
                  <a:lumOff val="11129"/>
                </a:schemeClr>
              </a:solidFill>
              <a:ln w="635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74" name="Circle">
                <a:extLst>
                  <a:ext uri="{FF2B5EF4-FFF2-40B4-BE49-F238E27FC236}">
                    <a16:creationId xmlns:a16="http://schemas.microsoft.com/office/drawing/2014/main" id="{94CC0AAF-CF72-46A2-86C5-6A9F9EDA9CA1}"/>
                  </a:ext>
                </a:extLst>
              </p:cNvPr>
              <p:cNvSpPr/>
              <p:nvPr/>
            </p:nvSpPr>
            <p:spPr>
              <a:xfrm>
                <a:off x="187348" y="267640"/>
                <a:ext cx="66911" cy="66911"/>
              </a:xfrm>
              <a:prstGeom prst="ellipse">
                <a:avLst/>
              </a:prstGeom>
              <a:solidFill>
                <a:schemeClr val="accent4">
                  <a:hueOff val="366961"/>
                  <a:satOff val="4172"/>
                  <a:lumOff val="11129"/>
                </a:schemeClr>
              </a:solidFill>
              <a:ln w="635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75" name="Line">
                <a:extLst>
                  <a:ext uri="{FF2B5EF4-FFF2-40B4-BE49-F238E27FC236}">
                    <a16:creationId xmlns:a16="http://schemas.microsoft.com/office/drawing/2014/main" id="{29591086-F84F-4AA4-A2EA-FB5B4A1F91B1}"/>
                  </a:ext>
                </a:extLst>
              </p:cNvPr>
              <p:cNvSpPr/>
              <p:nvPr/>
            </p:nvSpPr>
            <p:spPr>
              <a:xfrm flipH="1">
                <a:off x="31284" y="59797"/>
                <a:ext cx="133821" cy="80293"/>
              </a:xfrm>
              <a:prstGeom prst="line">
                <a:avLst/>
              </a:prstGeom>
              <a:noFill/>
              <a:ln w="1270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76" name="Line">
                <a:extLst>
                  <a:ext uri="{FF2B5EF4-FFF2-40B4-BE49-F238E27FC236}">
                    <a16:creationId xmlns:a16="http://schemas.microsoft.com/office/drawing/2014/main" id="{8A213306-C0E4-4DF2-BFC1-BE86C6410593}"/>
                  </a:ext>
                </a:extLst>
              </p:cNvPr>
              <p:cNvSpPr/>
              <p:nvPr/>
            </p:nvSpPr>
            <p:spPr>
              <a:xfrm flipH="1">
                <a:off x="232015" y="193617"/>
                <a:ext cx="40147" cy="80293"/>
              </a:xfrm>
              <a:prstGeom prst="line">
                <a:avLst/>
              </a:prstGeom>
              <a:noFill/>
              <a:ln w="1270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77" name="Line">
                <a:extLst>
                  <a:ext uri="{FF2B5EF4-FFF2-40B4-BE49-F238E27FC236}">
                    <a16:creationId xmlns:a16="http://schemas.microsoft.com/office/drawing/2014/main" id="{E1C99B72-56DF-4656-8289-7CEAA51B2BB8}"/>
                  </a:ext>
                </a:extLst>
              </p:cNvPr>
              <p:cNvSpPr/>
              <p:nvPr/>
            </p:nvSpPr>
            <p:spPr>
              <a:xfrm>
                <a:off x="298925" y="193617"/>
                <a:ext cx="40147" cy="80293"/>
              </a:xfrm>
              <a:prstGeom prst="line">
                <a:avLst/>
              </a:prstGeom>
              <a:noFill/>
              <a:ln w="1270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78" name="Circle">
                <a:extLst>
                  <a:ext uri="{FF2B5EF4-FFF2-40B4-BE49-F238E27FC236}">
                    <a16:creationId xmlns:a16="http://schemas.microsoft.com/office/drawing/2014/main" id="{AEFE060A-0192-4C54-A49E-2BD82A3F6A4A}"/>
                  </a:ext>
                </a:extLst>
              </p:cNvPr>
              <p:cNvSpPr/>
              <p:nvPr/>
            </p:nvSpPr>
            <p:spPr>
              <a:xfrm>
                <a:off x="133820" y="133820"/>
                <a:ext cx="66911" cy="66911"/>
              </a:xfrm>
              <a:prstGeom prst="ellipse">
                <a:avLst/>
              </a:prstGeom>
              <a:solidFill>
                <a:schemeClr val="accent4">
                  <a:hueOff val="366961"/>
                  <a:satOff val="4172"/>
                  <a:lumOff val="11129"/>
                </a:schemeClr>
              </a:solidFill>
              <a:ln w="635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79" name="Line">
                <a:extLst>
                  <a:ext uri="{FF2B5EF4-FFF2-40B4-BE49-F238E27FC236}">
                    <a16:creationId xmlns:a16="http://schemas.microsoft.com/office/drawing/2014/main" id="{DFB6CD58-A71F-4FE5-9B2D-51C8A0C5D4FC}"/>
                  </a:ext>
                </a:extLst>
              </p:cNvPr>
              <p:cNvSpPr/>
              <p:nvPr/>
            </p:nvSpPr>
            <p:spPr>
              <a:xfrm flipH="1">
                <a:off x="165105" y="59797"/>
                <a:ext cx="1" cy="80293"/>
              </a:xfrm>
              <a:prstGeom prst="line">
                <a:avLst/>
              </a:prstGeom>
              <a:noFill/>
              <a:ln w="1270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80" name="Circle">
                <a:extLst>
                  <a:ext uri="{FF2B5EF4-FFF2-40B4-BE49-F238E27FC236}">
                    <a16:creationId xmlns:a16="http://schemas.microsoft.com/office/drawing/2014/main" id="{F362C5E8-8E62-45B4-8087-224D305FBC6F}"/>
                  </a:ext>
                </a:extLst>
              </p:cNvPr>
              <p:cNvSpPr/>
              <p:nvPr/>
            </p:nvSpPr>
            <p:spPr>
              <a:xfrm>
                <a:off x="133820" y="0"/>
                <a:ext cx="66911" cy="66911"/>
              </a:xfrm>
              <a:prstGeom prst="ellipse">
                <a:avLst/>
              </a:prstGeom>
              <a:solidFill>
                <a:schemeClr val="accent4">
                  <a:hueOff val="366961"/>
                  <a:satOff val="4172"/>
                  <a:lumOff val="11129"/>
                </a:schemeClr>
              </a:solidFill>
              <a:ln w="635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81" name="Circle">
                <a:extLst>
                  <a:ext uri="{FF2B5EF4-FFF2-40B4-BE49-F238E27FC236}">
                    <a16:creationId xmlns:a16="http://schemas.microsoft.com/office/drawing/2014/main" id="{3134681E-3B40-44EF-AFA2-0605012F7064}"/>
                  </a:ext>
                </a:extLst>
              </p:cNvPr>
              <p:cNvSpPr/>
              <p:nvPr/>
            </p:nvSpPr>
            <p:spPr>
              <a:xfrm>
                <a:off x="0" y="133820"/>
                <a:ext cx="66911" cy="66911"/>
              </a:xfrm>
              <a:prstGeom prst="ellipse">
                <a:avLst/>
              </a:prstGeom>
              <a:solidFill>
                <a:schemeClr val="accent4">
                  <a:hueOff val="366961"/>
                  <a:satOff val="4172"/>
                  <a:lumOff val="11129"/>
                </a:schemeClr>
              </a:solidFill>
              <a:ln w="635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grpSp>
          <p:nvGrpSpPr>
            <p:cNvPr id="153" name="Group">
              <a:extLst>
                <a:ext uri="{FF2B5EF4-FFF2-40B4-BE49-F238E27FC236}">
                  <a16:creationId xmlns:a16="http://schemas.microsoft.com/office/drawing/2014/main" id="{A06E3792-E4F6-4619-A8C1-4B8A897B1E75}"/>
                </a:ext>
              </a:extLst>
            </p:cNvPr>
            <p:cNvGrpSpPr/>
            <p:nvPr/>
          </p:nvGrpSpPr>
          <p:grpSpPr>
            <a:xfrm>
              <a:off x="0" y="72306"/>
              <a:ext cx="267641" cy="334552"/>
              <a:chOff x="0" y="0"/>
              <a:chExt cx="267640" cy="334550"/>
            </a:xfrm>
          </p:grpSpPr>
          <p:sp>
            <p:nvSpPr>
              <p:cNvPr id="162" name="Circle">
                <a:extLst>
                  <a:ext uri="{FF2B5EF4-FFF2-40B4-BE49-F238E27FC236}">
                    <a16:creationId xmlns:a16="http://schemas.microsoft.com/office/drawing/2014/main" id="{B94EFB94-F1E4-4756-93B2-A090CDFF78D9}"/>
                  </a:ext>
                </a:extLst>
              </p:cNvPr>
              <p:cNvSpPr/>
              <p:nvPr/>
            </p:nvSpPr>
            <p:spPr>
              <a:xfrm>
                <a:off x="133820" y="0"/>
                <a:ext cx="66911" cy="66911"/>
              </a:xfrm>
              <a:prstGeom prst="ellipse">
                <a:avLst/>
              </a:prstGeom>
              <a:solidFill>
                <a:srgbClr val="C5C5C5"/>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C5C6C5"/>
                    </a:solidFill>
                    <a:latin typeface="+mn-lt"/>
                    <a:ea typeface="+mn-ea"/>
                    <a:cs typeface="+mn-cs"/>
                    <a:sym typeface="Helvetica Neue Medium"/>
                  </a:defRPr>
                </a:pPr>
                <a:endParaRPr/>
              </a:p>
            </p:txBody>
          </p:sp>
          <p:sp>
            <p:nvSpPr>
              <p:cNvPr id="163" name="Circle">
                <a:extLst>
                  <a:ext uri="{FF2B5EF4-FFF2-40B4-BE49-F238E27FC236}">
                    <a16:creationId xmlns:a16="http://schemas.microsoft.com/office/drawing/2014/main" id="{6E2F5D48-BF41-4B4C-96C0-F1F6EF1A6E38}"/>
                  </a:ext>
                </a:extLst>
              </p:cNvPr>
              <p:cNvSpPr/>
              <p:nvPr/>
            </p:nvSpPr>
            <p:spPr>
              <a:xfrm>
                <a:off x="200730" y="133820"/>
                <a:ext cx="66911" cy="66911"/>
              </a:xfrm>
              <a:prstGeom prst="ellipse">
                <a:avLst/>
              </a:prstGeom>
              <a:solidFill>
                <a:srgbClr val="C5C5C5"/>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4" name="Line">
                <a:extLst>
                  <a:ext uri="{FF2B5EF4-FFF2-40B4-BE49-F238E27FC236}">
                    <a16:creationId xmlns:a16="http://schemas.microsoft.com/office/drawing/2014/main" id="{9A966E8A-14F6-4B9D-872C-E95186AFEC30}"/>
                  </a:ext>
                </a:extLst>
              </p:cNvPr>
              <p:cNvSpPr/>
              <p:nvPr/>
            </p:nvSpPr>
            <p:spPr>
              <a:xfrm>
                <a:off x="178487" y="59797"/>
                <a:ext cx="40147" cy="8029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5" name="Circle">
                <a:extLst>
                  <a:ext uri="{FF2B5EF4-FFF2-40B4-BE49-F238E27FC236}">
                    <a16:creationId xmlns:a16="http://schemas.microsoft.com/office/drawing/2014/main" id="{74B9BED0-3A07-4C2B-A86B-5E42362A2AB1}"/>
                  </a:ext>
                </a:extLst>
              </p:cNvPr>
              <p:cNvSpPr/>
              <p:nvPr/>
            </p:nvSpPr>
            <p:spPr>
              <a:xfrm>
                <a:off x="66910" y="133820"/>
                <a:ext cx="66911" cy="66911"/>
              </a:xfrm>
              <a:prstGeom prst="ellipse">
                <a:avLst/>
              </a:prstGeom>
              <a:solidFill>
                <a:srgbClr val="C5C5C5"/>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6" name="Circle">
                <a:extLst>
                  <a:ext uri="{FF2B5EF4-FFF2-40B4-BE49-F238E27FC236}">
                    <a16:creationId xmlns:a16="http://schemas.microsoft.com/office/drawing/2014/main" id="{0A970B0B-E51A-4844-BEC0-903F0BBFDB71}"/>
                  </a:ext>
                </a:extLst>
              </p:cNvPr>
              <p:cNvSpPr/>
              <p:nvPr/>
            </p:nvSpPr>
            <p:spPr>
              <a:xfrm>
                <a:off x="133820" y="267640"/>
                <a:ext cx="66911" cy="66911"/>
              </a:xfrm>
              <a:prstGeom prst="ellipse">
                <a:avLst/>
              </a:prstGeom>
              <a:solidFill>
                <a:srgbClr val="C5C5C5"/>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7" name="Circle">
                <a:extLst>
                  <a:ext uri="{FF2B5EF4-FFF2-40B4-BE49-F238E27FC236}">
                    <a16:creationId xmlns:a16="http://schemas.microsoft.com/office/drawing/2014/main" id="{9C935964-F35D-4644-84C4-DE4F51977934}"/>
                  </a:ext>
                </a:extLst>
              </p:cNvPr>
              <p:cNvSpPr/>
              <p:nvPr/>
            </p:nvSpPr>
            <p:spPr>
              <a:xfrm>
                <a:off x="0" y="267640"/>
                <a:ext cx="66911" cy="66911"/>
              </a:xfrm>
              <a:prstGeom prst="ellipse">
                <a:avLst/>
              </a:prstGeom>
              <a:solidFill>
                <a:srgbClr val="C5C5C5"/>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8" name="Line">
                <a:extLst>
                  <a:ext uri="{FF2B5EF4-FFF2-40B4-BE49-F238E27FC236}">
                    <a16:creationId xmlns:a16="http://schemas.microsoft.com/office/drawing/2014/main" id="{586D0E9B-69BA-4A9F-8B3B-1DD05852E441}"/>
                  </a:ext>
                </a:extLst>
              </p:cNvPr>
              <p:cNvSpPr/>
              <p:nvPr/>
            </p:nvSpPr>
            <p:spPr>
              <a:xfrm flipH="1">
                <a:off x="111576" y="59797"/>
                <a:ext cx="40147" cy="8029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9" name="Line">
                <a:extLst>
                  <a:ext uri="{FF2B5EF4-FFF2-40B4-BE49-F238E27FC236}">
                    <a16:creationId xmlns:a16="http://schemas.microsoft.com/office/drawing/2014/main" id="{E57FB0FE-8497-49B6-BC82-85D67DBBA368}"/>
                  </a:ext>
                </a:extLst>
              </p:cNvPr>
              <p:cNvSpPr/>
              <p:nvPr/>
            </p:nvSpPr>
            <p:spPr>
              <a:xfrm flipH="1">
                <a:off x="44666" y="193617"/>
                <a:ext cx="40147" cy="8029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70" name="Line">
                <a:extLst>
                  <a:ext uri="{FF2B5EF4-FFF2-40B4-BE49-F238E27FC236}">
                    <a16:creationId xmlns:a16="http://schemas.microsoft.com/office/drawing/2014/main" id="{16B1D003-8811-4DB5-A154-E3C9977A75C9}"/>
                  </a:ext>
                </a:extLst>
              </p:cNvPr>
              <p:cNvSpPr/>
              <p:nvPr/>
            </p:nvSpPr>
            <p:spPr>
              <a:xfrm>
                <a:off x="111576" y="193617"/>
                <a:ext cx="40147" cy="8029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grpSp>
          <p:nvGrpSpPr>
            <p:cNvPr id="154" name="Group">
              <a:extLst>
                <a:ext uri="{FF2B5EF4-FFF2-40B4-BE49-F238E27FC236}">
                  <a16:creationId xmlns:a16="http://schemas.microsoft.com/office/drawing/2014/main" id="{1DAA3CFF-9A84-42FA-85BF-D0A69249F120}"/>
                </a:ext>
              </a:extLst>
            </p:cNvPr>
            <p:cNvGrpSpPr/>
            <p:nvPr/>
          </p:nvGrpSpPr>
          <p:grpSpPr>
            <a:xfrm>
              <a:off x="551292" y="72306"/>
              <a:ext cx="200732" cy="334552"/>
              <a:chOff x="0" y="0"/>
              <a:chExt cx="200730" cy="334550"/>
            </a:xfrm>
          </p:grpSpPr>
          <p:sp>
            <p:nvSpPr>
              <p:cNvPr id="155" name="Circle">
                <a:extLst>
                  <a:ext uri="{FF2B5EF4-FFF2-40B4-BE49-F238E27FC236}">
                    <a16:creationId xmlns:a16="http://schemas.microsoft.com/office/drawing/2014/main" id="{F9455342-03DB-4120-B9AA-C53E367DCE16}"/>
                  </a:ext>
                </a:extLst>
              </p:cNvPr>
              <p:cNvSpPr/>
              <p:nvPr/>
            </p:nvSpPr>
            <p:spPr>
              <a:xfrm>
                <a:off x="66910" y="0"/>
                <a:ext cx="66911" cy="66911"/>
              </a:xfrm>
              <a:prstGeom prst="ellipse">
                <a:avLst/>
              </a:prstGeom>
              <a:solidFill>
                <a:srgbClr val="FFD146"/>
              </a:solidFill>
              <a:ln w="635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56" name="Circle">
                <a:extLst>
                  <a:ext uri="{FF2B5EF4-FFF2-40B4-BE49-F238E27FC236}">
                    <a16:creationId xmlns:a16="http://schemas.microsoft.com/office/drawing/2014/main" id="{A49397B8-E768-4E3C-A783-EC881BDC065D}"/>
                  </a:ext>
                </a:extLst>
              </p:cNvPr>
              <p:cNvSpPr/>
              <p:nvPr/>
            </p:nvSpPr>
            <p:spPr>
              <a:xfrm>
                <a:off x="133820" y="133820"/>
                <a:ext cx="66911" cy="66911"/>
              </a:xfrm>
              <a:prstGeom prst="ellipse">
                <a:avLst/>
              </a:prstGeom>
              <a:solidFill>
                <a:srgbClr val="FFD146"/>
              </a:solidFill>
              <a:ln w="635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57" name="Line">
                <a:extLst>
                  <a:ext uri="{FF2B5EF4-FFF2-40B4-BE49-F238E27FC236}">
                    <a16:creationId xmlns:a16="http://schemas.microsoft.com/office/drawing/2014/main" id="{01D77F35-478C-4E26-95E7-983D0B828CCB}"/>
                  </a:ext>
                </a:extLst>
              </p:cNvPr>
              <p:cNvSpPr/>
              <p:nvPr/>
            </p:nvSpPr>
            <p:spPr>
              <a:xfrm>
                <a:off x="111576" y="59797"/>
                <a:ext cx="40147" cy="80293"/>
              </a:xfrm>
              <a:prstGeom prst="line">
                <a:avLst/>
              </a:prstGeom>
              <a:noFill/>
              <a:ln w="1270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58" name="Circle">
                <a:extLst>
                  <a:ext uri="{FF2B5EF4-FFF2-40B4-BE49-F238E27FC236}">
                    <a16:creationId xmlns:a16="http://schemas.microsoft.com/office/drawing/2014/main" id="{411AC01F-2EFE-446A-B30F-4E9620D7B47E}"/>
                  </a:ext>
                </a:extLst>
              </p:cNvPr>
              <p:cNvSpPr/>
              <p:nvPr/>
            </p:nvSpPr>
            <p:spPr>
              <a:xfrm>
                <a:off x="0" y="133820"/>
                <a:ext cx="66911" cy="66911"/>
              </a:xfrm>
              <a:prstGeom prst="ellipse">
                <a:avLst/>
              </a:prstGeom>
              <a:solidFill>
                <a:srgbClr val="FFD146"/>
              </a:solidFill>
              <a:ln w="635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59" name="Circle">
                <a:extLst>
                  <a:ext uri="{FF2B5EF4-FFF2-40B4-BE49-F238E27FC236}">
                    <a16:creationId xmlns:a16="http://schemas.microsoft.com/office/drawing/2014/main" id="{B847D7E6-837F-4056-8A7B-72DD8BC625A6}"/>
                  </a:ext>
                </a:extLst>
              </p:cNvPr>
              <p:cNvSpPr/>
              <p:nvPr/>
            </p:nvSpPr>
            <p:spPr>
              <a:xfrm>
                <a:off x="66910" y="267640"/>
                <a:ext cx="66911" cy="66911"/>
              </a:xfrm>
              <a:prstGeom prst="ellipse">
                <a:avLst/>
              </a:prstGeom>
              <a:solidFill>
                <a:srgbClr val="FFD146"/>
              </a:solidFill>
              <a:ln w="635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0" name="Line">
                <a:extLst>
                  <a:ext uri="{FF2B5EF4-FFF2-40B4-BE49-F238E27FC236}">
                    <a16:creationId xmlns:a16="http://schemas.microsoft.com/office/drawing/2014/main" id="{97D8544B-53A6-4E85-AFCD-E717F8F5BCD3}"/>
                  </a:ext>
                </a:extLst>
              </p:cNvPr>
              <p:cNvSpPr/>
              <p:nvPr/>
            </p:nvSpPr>
            <p:spPr>
              <a:xfrm flipH="1">
                <a:off x="44666" y="59797"/>
                <a:ext cx="40147" cy="80293"/>
              </a:xfrm>
              <a:prstGeom prst="line">
                <a:avLst/>
              </a:prstGeom>
              <a:noFill/>
              <a:ln w="1270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1" name="Line">
                <a:extLst>
                  <a:ext uri="{FF2B5EF4-FFF2-40B4-BE49-F238E27FC236}">
                    <a16:creationId xmlns:a16="http://schemas.microsoft.com/office/drawing/2014/main" id="{53B07CC5-1F74-416D-8225-944E72673985}"/>
                  </a:ext>
                </a:extLst>
              </p:cNvPr>
              <p:cNvSpPr/>
              <p:nvPr/>
            </p:nvSpPr>
            <p:spPr>
              <a:xfrm>
                <a:off x="44666" y="193617"/>
                <a:ext cx="40147" cy="80293"/>
              </a:xfrm>
              <a:prstGeom prst="line">
                <a:avLst/>
              </a:prstGeom>
              <a:noFill/>
              <a:ln w="1270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grpSp>
      <p:grpSp>
        <p:nvGrpSpPr>
          <p:cNvPr id="114" name="Group">
            <a:extLst>
              <a:ext uri="{FF2B5EF4-FFF2-40B4-BE49-F238E27FC236}">
                <a16:creationId xmlns:a16="http://schemas.microsoft.com/office/drawing/2014/main" id="{EE6CA711-96BD-4D50-BC73-52F02014621F}"/>
              </a:ext>
            </a:extLst>
          </p:cNvPr>
          <p:cNvGrpSpPr/>
          <p:nvPr/>
        </p:nvGrpSpPr>
        <p:grpSpPr>
          <a:xfrm>
            <a:off x="3046533" y="3124556"/>
            <a:ext cx="2093579" cy="291008"/>
            <a:chOff x="0" y="-43224"/>
            <a:chExt cx="2766672" cy="411125"/>
          </a:xfrm>
        </p:grpSpPr>
        <p:sp>
          <p:nvSpPr>
            <p:cNvPr id="143" name="Oval">
              <a:extLst>
                <a:ext uri="{FF2B5EF4-FFF2-40B4-BE49-F238E27FC236}">
                  <a16:creationId xmlns:a16="http://schemas.microsoft.com/office/drawing/2014/main" id="{0B4CBEDE-9AA9-4F97-A99C-15D82B176181}"/>
                </a:ext>
              </a:extLst>
            </p:cNvPr>
            <p:cNvSpPr/>
            <p:nvPr/>
          </p:nvSpPr>
          <p:spPr>
            <a:xfrm>
              <a:off x="0" y="71325"/>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44" name="Oval">
              <a:extLst>
                <a:ext uri="{FF2B5EF4-FFF2-40B4-BE49-F238E27FC236}">
                  <a16:creationId xmlns:a16="http://schemas.microsoft.com/office/drawing/2014/main" id="{0F4FCBE0-3788-4110-BC21-8F4C42EA73E8}"/>
                </a:ext>
              </a:extLst>
            </p:cNvPr>
            <p:cNvSpPr/>
            <p:nvPr/>
          </p:nvSpPr>
          <p:spPr>
            <a:xfrm>
              <a:off x="495300" y="71325"/>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45" name="Oval">
              <a:extLst>
                <a:ext uri="{FF2B5EF4-FFF2-40B4-BE49-F238E27FC236}">
                  <a16:creationId xmlns:a16="http://schemas.microsoft.com/office/drawing/2014/main" id="{E37C04C1-FECF-4799-9F39-1CDF945F8AD7}"/>
                </a:ext>
              </a:extLst>
            </p:cNvPr>
            <p:cNvSpPr/>
            <p:nvPr/>
          </p:nvSpPr>
          <p:spPr>
            <a:xfrm>
              <a:off x="990600" y="71325"/>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46" name="Oval">
              <a:extLst>
                <a:ext uri="{FF2B5EF4-FFF2-40B4-BE49-F238E27FC236}">
                  <a16:creationId xmlns:a16="http://schemas.microsoft.com/office/drawing/2014/main" id="{56EB94A0-892C-4475-8524-1426C7EB756B}"/>
                </a:ext>
              </a:extLst>
            </p:cNvPr>
            <p:cNvSpPr/>
            <p:nvPr/>
          </p:nvSpPr>
          <p:spPr>
            <a:xfrm>
              <a:off x="1485900" y="71325"/>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47" name="Oval">
              <a:extLst>
                <a:ext uri="{FF2B5EF4-FFF2-40B4-BE49-F238E27FC236}">
                  <a16:creationId xmlns:a16="http://schemas.microsoft.com/office/drawing/2014/main" id="{D1E3A9C8-F3BB-4E7C-A979-43AF6A30028E}"/>
                </a:ext>
              </a:extLst>
            </p:cNvPr>
            <p:cNvSpPr/>
            <p:nvPr/>
          </p:nvSpPr>
          <p:spPr>
            <a:xfrm>
              <a:off x="2476500" y="71325"/>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48" name=". . .">
              <a:extLst>
                <a:ext uri="{FF2B5EF4-FFF2-40B4-BE49-F238E27FC236}">
                  <a16:creationId xmlns:a16="http://schemas.microsoft.com/office/drawing/2014/main" id="{EF11B774-7ED3-4C14-9450-8B4BAB2E85B1}"/>
                </a:ext>
              </a:extLst>
            </p:cNvPr>
            <p:cNvSpPr/>
            <p:nvPr/>
          </p:nvSpPr>
          <p:spPr>
            <a:xfrm>
              <a:off x="1919909" y="-43224"/>
              <a:ext cx="393701" cy="41112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30000"/>
                </a:lnSpc>
                <a:defRPr sz="1500"/>
              </a:lvl1pPr>
            </a:lstStyle>
            <a:p>
              <a:pPr algn="ctr"/>
              <a:r>
                <a:t>. . .</a:t>
              </a:r>
            </a:p>
          </p:txBody>
        </p:sp>
      </p:grpSp>
      <p:sp>
        <p:nvSpPr>
          <p:cNvPr id="115" name="Line">
            <a:extLst>
              <a:ext uri="{FF2B5EF4-FFF2-40B4-BE49-F238E27FC236}">
                <a16:creationId xmlns:a16="http://schemas.microsoft.com/office/drawing/2014/main" id="{A6E2F619-4DBA-4BCD-8A6D-ED94BF7CDB42}"/>
              </a:ext>
            </a:extLst>
          </p:cNvPr>
          <p:cNvSpPr/>
          <p:nvPr/>
        </p:nvSpPr>
        <p:spPr>
          <a:xfrm flipV="1">
            <a:off x="4036970" y="3858343"/>
            <a:ext cx="1" cy="346298"/>
          </a:xfrm>
          <a:prstGeom prst="line">
            <a:avLst/>
          </a:prstGeom>
          <a:ln w="76200">
            <a:solidFill>
              <a:srgbClr val="D6D5D5"/>
            </a:solidFill>
            <a:miter lim="400000"/>
            <a:tailEnd type="triangle"/>
          </a:ln>
        </p:spPr>
        <p:txBody>
          <a:bodyPr lIns="50800" tIns="50800" rIns="50800" bIns="50800" anchor="ctr"/>
          <a:lstStyle/>
          <a:p>
            <a:pPr algn="ctr">
              <a:defRPr sz="2200" b="0">
                <a:solidFill>
                  <a:srgbClr val="FFFFFF"/>
                </a:solidFill>
                <a:latin typeface="+mn-lt"/>
                <a:ea typeface="+mn-ea"/>
                <a:cs typeface="+mn-cs"/>
                <a:sym typeface="Helvetica Neue Medium"/>
              </a:defRPr>
            </a:pPr>
            <a:endParaRPr/>
          </a:p>
        </p:txBody>
      </p:sp>
      <p:sp>
        <p:nvSpPr>
          <p:cNvPr id="116" name="Rounded Rectangle">
            <a:extLst>
              <a:ext uri="{FF2B5EF4-FFF2-40B4-BE49-F238E27FC236}">
                <a16:creationId xmlns:a16="http://schemas.microsoft.com/office/drawing/2014/main" id="{D70CC6A7-A90B-4FBE-9610-9694B9401CF5}"/>
              </a:ext>
            </a:extLst>
          </p:cNvPr>
          <p:cNvSpPr/>
          <p:nvPr/>
        </p:nvSpPr>
        <p:spPr>
          <a:xfrm>
            <a:off x="3099052" y="5577614"/>
            <a:ext cx="1871253" cy="593958"/>
          </a:xfrm>
          <a:prstGeom prst="roundRect">
            <a:avLst>
              <a:gd name="adj" fmla="val 10875"/>
            </a:avLst>
          </a:prstGeom>
          <a:solidFill>
            <a:srgbClr val="009900">
              <a:alpha val="60778"/>
            </a:srgbClr>
          </a:solidFill>
          <a:ln w="38100" cap="flat">
            <a:solidFill>
              <a:schemeClr val="accent3">
                <a:alpha val="60778"/>
              </a:schemeClr>
            </a:solidFill>
            <a:prstDash val="solid"/>
            <a:miter lim="400000"/>
          </a:ln>
          <a:effectLst/>
        </p:spPr>
        <p:txBody>
          <a:bodyPr wrap="square" lIns="50800" tIns="50800" rIns="50800" bIns="50800" numCol="1" anchor="ctr">
            <a:noAutofit/>
          </a:bodyPr>
          <a:lstStyle/>
          <a:p>
            <a:pPr algn="ctr">
              <a:defRPr sz="2200" b="0">
                <a:latin typeface="+mn-lt"/>
                <a:ea typeface="+mn-ea"/>
                <a:cs typeface="+mn-cs"/>
                <a:sym typeface="Helvetica Neue Medium"/>
              </a:defRPr>
            </a:pPr>
            <a:r>
              <a:rPr lang="it-IT" err="1"/>
              <a:t>Syntactic</a:t>
            </a:r>
            <a:r>
              <a:rPr lang="it-IT"/>
              <a:t> Parser</a:t>
            </a:r>
            <a:endParaRPr/>
          </a:p>
        </p:txBody>
      </p:sp>
      <p:grpSp>
        <p:nvGrpSpPr>
          <p:cNvPr id="117" name="Gruppo 116">
            <a:extLst>
              <a:ext uri="{FF2B5EF4-FFF2-40B4-BE49-F238E27FC236}">
                <a16:creationId xmlns:a16="http://schemas.microsoft.com/office/drawing/2014/main" id="{F0A9FECA-E550-429A-9399-0C5BC1085E7A}"/>
              </a:ext>
            </a:extLst>
          </p:cNvPr>
          <p:cNvGrpSpPr/>
          <p:nvPr/>
        </p:nvGrpSpPr>
        <p:grpSpPr>
          <a:xfrm>
            <a:off x="3396456" y="4426180"/>
            <a:ext cx="1168636" cy="666564"/>
            <a:chOff x="2937054" y="6178120"/>
            <a:chExt cx="1544359" cy="941698"/>
          </a:xfrm>
        </p:grpSpPr>
        <p:grpSp>
          <p:nvGrpSpPr>
            <p:cNvPr id="119" name="Gruppo 118">
              <a:extLst>
                <a:ext uri="{FF2B5EF4-FFF2-40B4-BE49-F238E27FC236}">
                  <a16:creationId xmlns:a16="http://schemas.microsoft.com/office/drawing/2014/main" id="{E2A914D9-E91E-4341-ADE5-827888C1552F}"/>
                </a:ext>
              </a:extLst>
            </p:cNvPr>
            <p:cNvGrpSpPr/>
            <p:nvPr/>
          </p:nvGrpSpPr>
          <p:grpSpPr>
            <a:xfrm flipH="1">
              <a:off x="2937054" y="6501848"/>
              <a:ext cx="809541" cy="617970"/>
              <a:chOff x="4647780" y="3895120"/>
              <a:chExt cx="368301" cy="317500"/>
            </a:xfrm>
          </p:grpSpPr>
          <p:sp>
            <p:nvSpPr>
              <p:cNvPr id="132" name="Circle">
                <a:extLst>
                  <a:ext uri="{FF2B5EF4-FFF2-40B4-BE49-F238E27FC236}">
                    <a16:creationId xmlns:a16="http://schemas.microsoft.com/office/drawing/2014/main" id="{99260B83-0C7C-47A9-9147-BF7AC7EE565B}"/>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3" name="Line">
                <a:extLst>
                  <a:ext uri="{FF2B5EF4-FFF2-40B4-BE49-F238E27FC236}">
                    <a16:creationId xmlns:a16="http://schemas.microsoft.com/office/drawing/2014/main" id="{E3967C32-4466-4ACB-82E4-2F4AED77B500}"/>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4" name="Circle">
                <a:extLst>
                  <a:ext uri="{FF2B5EF4-FFF2-40B4-BE49-F238E27FC236}">
                    <a16:creationId xmlns:a16="http://schemas.microsoft.com/office/drawing/2014/main" id="{8BCDCF95-6440-4448-952D-F63F6E265AAE}"/>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5" name="Circle">
                <a:extLst>
                  <a:ext uri="{FF2B5EF4-FFF2-40B4-BE49-F238E27FC236}">
                    <a16:creationId xmlns:a16="http://schemas.microsoft.com/office/drawing/2014/main" id="{D6A80C53-F42A-4AE6-BCA4-6B04E0DAF72E}"/>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6" name="Line">
                <a:extLst>
                  <a:ext uri="{FF2B5EF4-FFF2-40B4-BE49-F238E27FC236}">
                    <a16:creationId xmlns:a16="http://schemas.microsoft.com/office/drawing/2014/main" id="{37D467B5-3A6C-4C44-84B6-8BBF51BC9DD5}"/>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7" name="Line">
                <a:extLst>
                  <a:ext uri="{FF2B5EF4-FFF2-40B4-BE49-F238E27FC236}">
                    <a16:creationId xmlns:a16="http://schemas.microsoft.com/office/drawing/2014/main" id="{7DC2055B-AB16-454E-B624-3CEBA0AA0949}"/>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8" name="Line">
                <a:extLst>
                  <a:ext uri="{FF2B5EF4-FFF2-40B4-BE49-F238E27FC236}">
                    <a16:creationId xmlns:a16="http://schemas.microsoft.com/office/drawing/2014/main" id="{1BE4612A-00F5-4FB9-823C-20A7C5A106CA}"/>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9" name="Circle">
                <a:extLst>
                  <a:ext uri="{FF2B5EF4-FFF2-40B4-BE49-F238E27FC236}">
                    <a16:creationId xmlns:a16="http://schemas.microsoft.com/office/drawing/2014/main" id="{C6969225-81F8-4663-A072-3A1563B08BE9}"/>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40" name="Line">
                <a:extLst>
                  <a:ext uri="{FF2B5EF4-FFF2-40B4-BE49-F238E27FC236}">
                    <a16:creationId xmlns:a16="http://schemas.microsoft.com/office/drawing/2014/main" id="{7BF95349-8598-4270-A3F1-02C4ECF014C2}"/>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41" name="Circle">
                <a:extLst>
                  <a:ext uri="{FF2B5EF4-FFF2-40B4-BE49-F238E27FC236}">
                    <a16:creationId xmlns:a16="http://schemas.microsoft.com/office/drawing/2014/main" id="{A2EC32DF-0A9D-4917-8F56-039642042C7E}"/>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42" name="Circle">
                <a:extLst>
                  <a:ext uri="{FF2B5EF4-FFF2-40B4-BE49-F238E27FC236}">
                    <a16:creationId xmlns:a16="http://schemas.microsoft.com/office/drawing/2014/main" id="{67EE1A29-5E61-44D9-8FB2-B4F6588A9ADE}"/>
                  </a:ext>
                </a:extLst>
              </p:cNvPr>
              <p:cNvSpPr/>
              <p:nvPr/>
            </p:nvSpPr>
            <p:spPr>
              <a:xfrm flipH="1">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grpSp>
          <p:nvGrpSpPr>
            <p:cNvPr id="120" name="Gruppo 119">
              <a:extLst>
                <a:ext uri="{FF2B5EF4-FFF2-40B4-BE49-F238E27FC236}">
                  <a16:creationId xmlns:a16="http://schemas.microsoft.com/office/drawing/2014/main" id="{32EE40A1-688E-4F21-B76D-A1743840E72A}"/>
                </a:ext>
              </a:extLst>
            </p:cNvPr>
            <p:cNvGrpSpPr/>
            <p:nvPr/>
          </p:nvGrpSpPr>
          <p:grpSpPr>
            <a:xfrm>
              <a:off x="3290591" y="6178120"/>
              <a:ext cx="1190822" cy="798158"/>
              <a:chOff x="4647780" y="3895120"/>
              <a:chExt cx="368301" cy="317500"/>
            </a:xfrm>
          </p:grpSpPr>
          <p:sp>
            <p:nvSpPr>
              <p:cNvPr id="121" name="Circle">
                <a:extLst>
                  <a:ext uri="{FF2B5EF4-FFF2-40B4-BE49-F238E27FC236}">
                    <a16:creationId xmlns:a16="http://schemas.microsoft.com/office/drawing/2014/main" id="{46CDE97F-5D31-4A21-883D-14236C63C38E}"/>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22" name="Line">
                <a:extLst>
                  <a:ext uri="{FF2B5EF4-FFF2-40B4-BE49-F238E27FC236}">
                    <a16:creationId xmlns:a16="http://schemas.microsoft.com/office/drawing/2014/main" id="{E92CA754-93E8-4D58-B1A9-C6C513F2E926}"/>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23" name="Circle">
                <a:extLst>
                  <a:ext uri="{FF2B5EF4-FFF2-40B4-BE49-F238E27FC236}">
                    <a16:creationId xmlns:a16="http://schemas.microsoft.com/office/drawing/2014/main" id="{D7421D24-8E73-4BE5-B8A2-618D49880D7C}"/>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24" name="Circle">
                <a:extLst>
                  <a:ext uri="{FF2B5EF4-FFF2-40B4-BE49-F238E27FC236}">
                    <a16:creationId xmlns:a16="http://schemas.microsoft.com/office/drawing/2014/main" id="{2EB95BA4-3108-4E40-9CF9-A9962A2C0613}"/>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25" name="Line">
                <a:extLst>
                  <a:ext uri="{FF2B5EF4-FFF2-40B4-BE49-F238E27FC236}">
                    <a16:creationId xmlns:a16="http://schemas.microsoft.com/office/drawing/2014/main" id="{FCD46D59-34C9-4779-AAE0-A41F356FCE4C}"/>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26" name="Line">
                <a:extLst>
                  <a:ext uri="{FF2B5EF4-FFF2-40B4-BE49-F238E27FC236}">
                    <a16:creationId xmlns:a16="http://schemas.microsoft.com/office/drawing/2014/main" id="{437D4777-5851-44DE-9ABE-D86568796107}"/>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27" name="Line">
                <a:extLst>
                  <a:ext uri="{FF2B5EF4-FFF2-40B4-BE49-F238E27FC236}">
                    <a16:creationId xmlns:a16="http://schemas.microsoft.com/office/drawing/2014/main" id="{1E63DC1E-6B29-4493-BDC4-786CCE175AF7}"/>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28" name="Circle">
                <a:extLst>
                  <a:ext uri="{FF2B5EF4-FFF2-40B4-BE49-F238E27FC236}">
                    <a16:creationId xmlns:a16="http://schemas.microsoft.com/office/drawing/2014/main" id="{B9108EB3-5430-459B-88C9-84362C84F999}"/>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29" name="Line">
                <a:extLst>
                  <a:ext uri="{FF2B5EF4-FFF2-40B4-BE49-F238E27FC236}">
                    <a16:creationId xmlns:a16="http://schemas.microsoft.com/office/drawing/2014/main" id="{DB253C5D-59B9-4F7E-8232-6EBECC9113C8}"/>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0" name="Circle">
                <a:extLst>
                  <a:ext uri="{FF2B5EF4-FFF2-40B4-BE49-F238E27FC236}">
                    <a16:creationId xmlns:a16="http://schemas.microsoft.com/office/drawing/2014/main" id="{9E8770D1-B883-4861-B2BE-0DF5F727F688}"/>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1" name="Circle">
                <a:extLst>
                  <a:ext uri="{FF2B5EF4-FFF2-40B4-BE49-F238E27FC236}">
                    <a16:creationId xmlns:a16="http://schemas.microsoft.com/office/drawing/2014/main" id="{08D03453-F045-4F02-8D90-7017E54B753A}"/>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grpSp>
      <p:sp>
        <p:nvSpPr>
          <p:cNvPr id="118" name="Line">
            <a:extLst>
              <a:ext uri="{FF2B5EF4-FFF2-40B4-BE49-F238E27FC236}">
                <a16:creationId xmlns:a16="http://schemas.microsoft.com/office/drawing/2014/main" id="{F522FD53-CBE0-4B1D-B47B-2B9D6212609F}"/>
              </a:ext>
            </a:extLst>
          </p:cNvPr>
          <p:cNvSpPr/>
          <p:nvPr/>
        </p:nvSpPr>
        <p:spPr>
          <a:xfrm rot="11590175">
            <a:off x="3960666" y="6325196"/>
            <a:ext cx="1381995" cy="330459"/>
          </a:xfrm>
          <a:custGeom>
            <a:avLst/>
            <a:gdLst/>
            <a:ahLst/>
            <a:cxnLst>
              <a:cxn ang="0">
                <a:pos x="wd2" y="hd2"/>
              </a:cxn>
              <a:cxn ang="5400000">
                <a:pos x="wd2" y="hd2"/>
              </a:cxn>
              <a:cxn ang="10800000">
                <a:pos x="wd2" y="hd2"/>
              </a:cxn>
              <a:cxn ang="16200000">
                <a:pos x="wd2" y="hd2"/>
              </a:cxn>
            </a:cxnLst>
            <a:rect l="0" t="0" r="r" b="b"/>
            <a:pathLst>
              <a:path w="21244" h="20972" extrusionOk="0">
                <a:moveTo>
                  <a:pt x="0" y="14149"/>
                </a:moveTo>
                <a:cubicBezTo>
                  <a:pt x="1169" y="13137"/>
                  <a:pt x="2337" y="12133"/>
                  <a:pt x="3503" y="11137"/>
                </a:cubicBezTo>
                <a:cubicBezTo>
                  <a:pt x="4614" y="10188"/>
                  <a:pt x="5725" y="9246"/>
                  <a:pt x="6832" y="8245"/>
                </a:cubicBezTo>
                <a:cubicBezTo>
                  <a:pt x="7873" y="7303"/>
                  <a:pt x="8910" y="6310"/>
                  <a:pt x="9951" y="5372"/>
                </a:cubicBezTo>
                <a:cubicBezTo>
                  <a:pt x="11126" y="4311"/>
                  <a:pt x="12323" y="3313"/>
                  <a:pt x="13483" y="2152"/>
                </a:cubicBezTo>
                <a:cubicBezTo>
                  <a:pt x="14775" y="858"/>
                  <a:pt x="16068" y="-628"/>
                  <a:pt x="17394" y="280"/>
                </a:cubicBezTo>
                <a:cubicBezTo>
                  <a:pt x="19911" y="2003"/>
                  <a:pt x="21600" y="11233"/>
                  <a:pt x="21179" y="20972"/>
                </a:cubicBezTo>
              </a:path>
            </a:pathLst>
          </a:custGeom>
          <a:ln w="88900">
            <a:solidFill>
              <a:srgbClr val="E0E0E0"/>
            </a:solidFill>
            <a:miter lim="400000"/>
            <a:tailEnd type="triangle"/>
          </a:ln>
        </p:spPr>
        <p:txBody>
          <a:bodyPr lIns="50800" tIns="50800" rIns="50800" bIns="50800" anchor="ctr"/>
          <a:lstStyle/>
          <a:p>
            <a:pPr algn="ctr">
              <a:defRPr sz="2200" b="0">
                <a:solidFill>
                  <a:srgbClr val="FFFFFF"/>
                </a:solidFill>
                <a:latin typeface="+mn-lt"/>
                <a:ea typeface="+mn-ea"/>
                <a:cs typeface="+mn-cs"/>
                <a:sym typeface="Helvetica Neue Medium"/>
              </a:defRPr>
            </a:pPr>
            <a:endParaRPr/>
          </a:p>
        </p:txBody>
      </p:sp>
      <p:sp>
        <p:nvSpPr>
          <p:cNvPr id="204" name="Input Sentence Tokens">
            <a:extLst>
              <a:ext uri="{FF2B5EF4-FFF2-40B4-BE49-F238E27FC236}">
                <a16:creationId xmlns:a16="http://schemas.microsoft.com/office/drawing/2014/main" id="{EAEC929A-8D7C-4D9B-BD05-324BC6A83808}"/>
              </a:ext>
            </a:extLst>
          </p:cNvPr>
          <p:cNvSpPr/>
          <p:nvPr/>
        </p:nvSpPr>
        <p:spPr>
          <a:xfrm>
            <a:off x="4963956" y="6244609"/>
            <a:ext cx="3393844" cy="517974"/>
          </a:xfrm>
          <a:prstGeom prst="rect">
            <a:avLst/>
          </a:prstGeom>
          <a:solidFill>
            <a:srgbClr val="D6D5D5"/>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latin typeface="+mn-lt"/>
                <a:ea typeface="+mn-ea"/>
                <a:cs typeface="+mn-cs"/>
                <a:sym typeface="Helvetica Neue Medium"/>
              </a:defRPr>
            </a:lvl1pPr>
          </a:lstStyle>
          <a:p>
            <a:pPr algn="ctr"/>
            <a:r>
              <a:rPr lang="it-IT" err="1"/>
              <a:t>Sentence</a:t>
            </a:r>
            <a:endParaRPr/>
          </a:p>
        </p:txBody>
      </p:sp>
      <p:sp>
        <p:nvSpPr>
          <p:cNvPr id="3" name="Rettangolo 2">
            <a:extLst>
              <a:ext uri="{FF2B5EF4-FFF2-40B4-BE49-F238E27FC236}">
                <a16:creationId xmlns:a16="http://schemas.microsoft.com/office/drawing/2014/main" id="{65FE3ADF-FAE1-46A1-ADE7-0BEB3CD28953}"/>
              </a:ext>
            </a:extLst>
          </p:cNvPr>
          <p:cNvSpPr/>
          <p:nvPr/>
        </p:nvSpPr>
        <p:spPr>
          <a:xfrm>
            <a:off x="2661702" y="3272182"/>
            <a:ext cx="2827101" cy="1119208"/>
          </a:xfrm>
          <a:prstGeom prst="rect">
            <a:avLst/>
          </a:prstGeom>
          <a:noFill/>
          <a:ln>
            <a:solidFill>
              <a:srgbClr val="FF33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sp>
        <p:nvSpPr>
          <p:cNvPr id="4" name="CasellaDiTesto 3">
            <a:extLst>
              <a:ext uri="{FF2B5EF4-FFF2-40B4-BE49-F238E27FC236}">
                <a16:creationId xmlns:a16="http://schemas.microsoft.com/office/drawing/2014/main" id="{002F562C-97E3-42F3-B265-C64FDE14164D}"/>
              </a:ext>
            </a:extLst>
          </p:cNvPr>
          <p:cNvSpPr txBox="1"/>
          <p:nvPr/>
        </p:nvSpPr>
        <p:spPr>
          <a:xfrm>
            <a:off x="903734" y="3188123"/>
            <a:ext cx="1568058" cy="1200329"/>
          </a:xfrm>
          <a:prstGeom prst="rect">
            <a:avLst/>
          </a:prstGeom>
          <a:noFill/>
        </p:spPr>
        <p:txBody>
          <a:bodyPr wrap="none" rtlCol="0">
            <a:spAutoFit/>
          </a:bodyPr>
          <a:lstStyle/>
          <a:p>
            <a:r>
              <a:rPr lang="it-IT" dirty="0"/>
              <a:t>Distributed</a:t>
            </a:r>
          </a:p>
          <a:p>
            <a:r>
              <a:rPr lang="it-IT" dirty="0" err="1"/>
              <a:t>Structure</a:t>
            </a:r>
            <a:r>
              <a:rPr lang="it-IT" dirty="0"/>
              <a:t> </a:t>
            </a:r>
          </a:p>
          <a:p>
            <a:r>
              <a:rPr lang="it-IT" dirty="0" err="1"/>
              <a:t>Embedder</a:t>
            </a:r>
            <a:r>
              <a:rPr lang="it-IT" dirty="0"/>
              <a:t> </a:t>
            </a:r>
          </a:p>
        </p:txBody>
      </p:sp>
    </p:spTree>
    <p:extLst>
      <p:ext uri="{BB962C8B-B14F-4D97-AF65-F5344CB8AC3E}">
        <p14:creationId xmlns:p14="http://schemas.microsoft.com/office/powerpoint/2010/main" val="149858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2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ttangolo 24"/>
          <p:cNvSpPr/>
          <p:nvPr/>
        </p:nvSpPr>
        <p:spPr>
          <a:xfrm>
            <a:off x="2063552" y="6177498"/>
            <a:ext cx="8568952"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it-IT" sz="2000" dirty="0" err="1"/>
              <a:t>Ferrone&amp;Zanzotto</a:t>
            </a:r>
            <a:r>
              <a:rPr lang="it-IT" sz="2000" dirty="0"/>
              <a:t>,</a:t>
            </a:r>
            <a:r>
              <a:rPr lang="en-US" sz="2000" dirty="0"/>
              <a:t> </a:t>
            </a:r>
            <a:r>
              <a:rPr lang="en-US" sz="2000" i="1" dirty="0"/>
              <a:t>Linear Compositional Distributional Semantics and Structural Kernels</a:t>
            </a:r>
            <a:r>
              <a:rPr lang="it-IT" sz="2000" dirty="0"/>
              <a:t>, </a:t>
            </a:r>
            <a:r>
              <a:rPr lang="it-IT" sz="2000" dirty="0" err="1"/>
              <a:t>Proceedings</a:t>
            </a:r>
            <a:r>
              <a:rPr lang="it-IT" sz="2000" dirty="0"/>
              <a:t> of Joint Symposium of </a:t>
            </a:r>
            <a:r>
              <a:rPr lang="it-IT" sz="2000" dirty="0" err="1"/>
              <a:t>Semantic</a:t>
            </a:r>
            <a:r>
              <a:rPr lang="it-IT" sz="2000" dirty="0"/>
              <a:t> Processing, 2013</a:t>
            </a:r>
          </a:p>
        </p:txBody>
      </p:sp>
      <p:sp>
        <p:nvSpPr>
          <p:cNvPr id="3" name="Titolo 2"/>
          <p:cNvSpPr>
            <a:spLocks noGrp="1"/>
          </p:cNvSpPr>
          <p:nvPr>
            <p:ph type="title"/>
          </p:nvPr>
        </p:nvSpPr>
        <p:spPr/>
        <p:txBody>
          <a:bodyPr/>
          <a:lstStyle/>
          <a:p>
            <a:r>
              <a:rPr lang="it-IT" dirty="0"/>
              <a:t>Recursive Full Additive Model: a </a:t>
            </a:r>
            <a:r>
              <a:rPr lang="it-IT" dirty="0" err="1"/>
              <a:t>closer</a:t>
            </a:r>
            <a:r>
              <a:rPr lang="it-IT" dirty="0"/>
              <a:t> look</a:t>
            </a:r>
          </a:p>
        </p:txBody>
      </p:sp>
      <mc:AlternateContent xmlns:mc="http://schemas.openxmlformats.org/markup-compatibility/2006" xmlns:a14="http://schemas.microsoft.com/office/drawing/2010/main">
        <mc:Choice Requires="a14">
          <p:sp>
            <p:nvSpPr>
              <p:cNvPr id="5" name="CasellaDiTesto 4"/>
              <p:cNvSpPr txBox="1"/>
              <p:nvPr/>
            </p:nvSpPr>
            <p:spPr>
              <a:xfrm>
                <a:off x="1903062" y="2408712"/>
                <a:ext cx="8585427" cy="5162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a:rPr>
                            <m:t>=2</m:t>
                          </m:r>
                          <m:r>
                            <a:rPr lang="it-IT" i="1">
                              <a:latin typeface="Cambria Math"/>
                            </a:rPr>
                            <m:t>𝐴</m:t>
                          </m:r>
                        </m:e>
                        <m:sub>
                          <m:r>
                            <a:rPr lang="it-IT" i="1">
                              <a:latin typeface="Cambria Math"/>
                            </a:rPr>
                            <m:t>𝑉𝑁</m:t>
                          </m:r>
                        </m:sub>
                      </m:sSub>
                      <m:acc>
                        <m:accPr>
                          <m:chr m:val="⃗"/>
                          <m:ctrlPr>
                            <a:rPr lang="it-IT" i="1">
                              <a:latin typeface="Cambria Math" panose="02040503050406030204" pitchFamily="18" charset="0"/>
                            </a:rPr>
                          </m:ctrlPr>
                        </m:accPr>
                        <m:e>
                          <m:r>
                            <a:rPr lang="it-IT" i="1">
                              <a:latin typeface="Cambria Math"/>
                            </a:rPr>
                            <m:t>𝑒𝑎𝑡</m:t>
                          </m:r>
                        </m:e>
                      </m:acc>
                      <m:r>
                        <a:rPr lang="it-IT" i="1">
                          <a:latin typeface="Cambria Math"/>
                        </a:rPr>
                        <m:t>+</m:t>
                      </m:r>
                      <m:sSub>
                        <m:sSubPr>
                          <m:ctrlPr>
                            <a:rPr lang="it-IT" i="1">
                              <a:latin typeface="Cambria Math" panose="02040503050406030204" pitchFamily="18" charset="0"/>
                            </a:rPr>
                          </m:ctrlPr>
                        </m:sSubPr>
                        <m:e>
                          <m:r>
                            <a:rPr lang="it-IT" i="1">
                              <a:latin typeface="Cambria Math"/>
                            </a:rPr>
                            <m:t>𝐵</m:t>
                          </m:r>
                        </m:e>
                        <m:sub>
                          <m:r>
                            <a:rPr lang="it-IT" i="1">
                              <a:latin typeface="Cambria Math"/>
                            </a:rPr>
                            <m:t>𝑉𝑁</m:t>
                          </m:r>
                        </m:sub>
                      </m:sSub>
                      <m:acc>
                        <m:accPr>
                          <m:chr m:val="⃗"/>
                          <m:ctrlPr>
                            <a:rPr lang="it-IT" i="1">
                              <a:latin typeface="Cambria Math" panose="02040503050406030204" pitchFamily="18" charset="0"/>
                            </a:rPr>
                          </m:ctrlPr>
                        </m:accPr>
                        <m:e>
                          <m:r>
                            <a:rPr lang="it-IT" i="1">
                              <a:latin typeface="Cambria Math"/>
                            </a:rPr>
                            <m:t>𝑐𝑜𝑤𝑠</m:t>
                          </m:r>
                        </m:e>
                      </m:acc>
                      <m:r>
                        <a:rPr lang="it-IT" i="1">
                          <a:latin typeface="Cambria Math"/>
                        </a:rPr>
                        <m:t>+</m:t>
                      </m:r>
                      <m:sSub>
                        <m:sSubPr>
                          <m:ctrlPr>
                            <a:rPr lang="it-IT" i="1">
                              <a:latin typeface="Cambria Math" panose="02040503050406030204" pitchFamily="18" charset="0"/>
                            </a:rPr>
                          </m:ctrlPr>
                        </m:sSubPr>
                        <m:e>
                          <m:r>
                            <a:rPr lang="it-IT" i="1">
                              <a:latin typeface="Cambria Math"/>
                            </a:rPr>
                            <m:t>𝐵</m:t>
                          </m:r>
                        </m:e>
                        <m:sub>
                          <m:r>
                            <a:rPr lang="it-IT" i="1">
                              <a:latin typeface="Cambria Math"/>
                            </a:rPr>
                            <m:t>𝑉𝑁</m:t>
                          </m:r>
                        </m:sub>
                      </m:sSub>
                      <m:sSub>
                        <m:sSubPr>
                          <m:ctrlPr>
                            <a:rPr lang="it-IT" i="1">
                              <a:latin typeface="Cambria Math" panose="02040503050406030204" pitchFamily="18" charset="0"/>
                            </a:rPr>
                          </m:ctrlPr>
                        </m:sSubPr>
                        <m:e>
                          <m:r>
                            <a:rPr lang="it-IT" i="1">
                              <a:latin typeface="Cambria Math"/>
                            </a:rPr>
                            <m:t>𝐴</m:t>
                          </m:r>
                        </m:e>
                        <m:sub>
                          <m:r>
                            <a:rPr lang="it-IT" i="1">
                              <a:latin typeface="Cambria Math"/>
                            </a:rPr>
                            <m:t>𝑁𝑁</m:t>
                          </m:r>
                        </m:sub>
                      </m:sSub>
                      <m:acc>
                        <m:accPr>
                          <m:chr m:val="⃗"/>
                          <m:ctrlPr>
                            <a:rPr lang="it-IT" i="1">
                              <a:latin typeface="Cambria Math" panose="02040503050406030204" pitchFamily="18" charset="0"/>
                            </a:rPr>
                          </m:ctrlPr>
                        </m:accPr>
                        <m:e>
                          <m:r>
                            <a:rPr lang="it-IT" i="1">
                              <a:latin typeface="Cambria Math"/>
                            </a:rPr>
                            <m:t>𝑒𝑥𝑡𝑟𝑎𝑐𝑡𝑠</m:t>
                          </m:r>
                        </m:e>
                      </m:acc>
                      <m:r>
                        <a:rPr lang="it-IT" i="1">
                          <a:latin typeface="Cambria Math"/>
                        </a:rPr>
                        <m:t>+</m:t>
                      </m:r>
                      <m:sSub>
                        <m:sSubPr>
                          <m:ctrlPr>
                            <a:rPr lang="it-IT" i="1">
                              <a:latin typeface="Cambria Math" panose="02040503050406030204" pitchFamily="18" charset="0"/>
                            </a:rPr>
                          </m:ctrlPr>
                        </m:sSubPr>
                        <m:e>
                          <m:sSub>
                            <m:sSubPr>
                              <m:ctrlPr>
                                <a:rPr lang="it-IT" i="1">
                                  <a:latin typeface="Cambria Math" panose="02040503050406030204" pitchFamily="18" charset="0"/>
                                </a:rPr>
                              </m:ctrlPr>
                            </m:sSubPr>
                            <m:e>
                              <m:r>
                                <a:rPr lang="it-IT" i="1">
                                  <a:latin typeface="Cambria Math"/>
                                </a:rPr>
                                <m:t>𝐵</m:t>
                              </m:r>
                            </m:e>
                            <m:sub>
                              <m:r>
                                <a:rPr lang="it-IT" i="1">
                                  <a:latin typeface="Cambria Math"/>
                                </a:rPr>
                                <m:t>𝑉𝑁</m:t>
                              </m:r>
                            </m:sub>
                          </m:sSub>
                          <m:r>
                            <a:rPr lang="it-IT" i="1">
                              <a:latin typeface="Cambria Math"/>
                            </a:rPr>
                            <m:t>𝐵</m:t>
                          </m:r>
                        </m:e>
                        <m:sub>
                          <m:r>
                            <a:rPr lang="it-IT" i="1">
                              <a:latin typeface="Cambria Math"/>
                            </a:rPr>
                            <m:t>𝑁𝑁</m:t>
                          </m:r>
                        </m:sub>
                      </m:sSub>
                      <m:acc>
                        <m:accPr>
                          <m:chr m:val="⃗"/>
                          <m:ctrlPr>
                            <a:rPr lang="it-IT" i="1">
                              <a:latin typeface="Cambria Math" panose="02040503050406030204" pitchFamily="18" charset="0"/>
                            </a:rPr>
                          </m:ctrlPr>
                        </m:accPr>
                        <m:e>
                          <m:r>
                            <a:rPr lang="it-IT" i="1">
                              <a:latin typeface="Cambria Math"/>
                            </a:rPr>
                            <m:t>𝑎𝑛𝑖𝑚𝑎𝑙</m:t>
                          </m:r>
                        </m:e>
                      </m:acc>
                    </m:oMath>
                  </m:oMathPara>
                </a14:m>
                <a:endParaRPr lang="it-IT" dirty="0"/>
              </a:p>
            </p:txBody>
          </p:sp>
        </mc:Choice>
        <mc:Fallback xmlns="">
          <p:sp>
            <p:nvSpPr>
              <p:cNvPr id="5" name="CasellaDiTesto 4"/>
              <p:cNvSpPr txBox="1">
                <a:spLocks noRot="1" noChangeAspect="1" noMove="1" noResize="1" noEditPoints="1" noAdjustHandles="1" noChangeArrowheads="1" noChangeShapeType="1" noTextEdit="1"/>
              </p:cNvSpPr>
              <p:nvPr/>
            </p:nvSpPr>
            <p:spPr>
              <a:xfrm>
                <a:off x="1903062" y="2408712"/>
                <a:ext cx="8585427" cy="516232"/>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Rettangolo 5"/>
              <p:cNvSpPr/>
              <p:nvPr/>
            </p:nvSpPr>
            <p:spPr>
              <a:xfrm>
                <a:off x="1687038" y="2463280"/>
                <a:ext cx="43736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it-IT" i="1">
                              <a:latin typeface="Cambria Math" panose="02040503050406030204" pitchFamily="18" charset="0"/>
                            </a:rPr>
                          </m:ctrlPr>
                        </m:accPr>
                        <m:e>
                          <m:r>
                            <a:rPr lang="it-IT" i="1">
                              <a:latin typeface="Cambria Math"/>
                            </a:rPr>
                            <m:t>𝑣</m:t>
                          </m:r>
                        </m:e>
                      </m:acc>
                    </m:oMath>
                  </m:oMathPara>
                </a14:m>
                <a:endParaRPr lang="it-IT" dirty="0"/>
              </a:p>
            </p:txBody>
          </p:sp>
        </mc:Choice>
        <mc:Fallback xmlns="">
          <p:sp>
            <p:nvSpPr>
              <p:cNvPr id="6" name="Rettangolo 5"/>
              <p:cNvSpPr>
                <a:spLocks noRot="1" noChangeAspect="1" noMove="1" noResize="1" noEditPoints="1" noAdjustHandles="1" noChangeArrowheads="1" noChangeShapeType="1" noTextEdit="1"/>
              </p:cNvSpPr>
              <p:nvPr/>
            </p:nvSpPr>
            <p:spPr>
              <a:xfrm>
                <a:off x="1687038" y="2463280"/>
                <a:ext cx="437363" cy="461665"/>
              </a:xfrm>
              <a:prstGeom prst="rect">
                <a:avLst/>
              </a:prstGeom>
              <a:blipFill>
                <a:blip r:embed="rId3"/>
                <a:stretch>
                  <a:fillRect t="-18421" r="-3662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CasellaDiTesto 6"/>
              <p:cNvSpPr txBox="1"/>
              <p:nvPr/>
            </p:nvSpPr>
            <p:spPr>
              <a:xfrm>
                <a:off x="2037588" y="4221089"/>
                <a:ext cx="8594917" cy="5171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a:rPr>
                            <m:t>=2</m:t>
                          </m:r>
                          <m:r>
                            <a:rPr lang="it-IT" i="1">
                              <a:latin typeface="Cambria Math"/>
                            </a:rPr>
                            <m:t>𝐴</m:t>
                          </m:r>
                        </m:e>
                        <m:sub>
                          <m:r>
                            <a:rPr lang="it-IT" i="1">
                              <a:latin typeface="Cambria Math"/>
                            </a:rPr>
                            <m:t>𝑉𝑁</m:t>
                          </m:r>
                        </m:sub>
                      </m:sSub>
                      <m:acc>
                        <m:accPr>
                          <m:chr m:val="⃗"/>
                          <m:ctrlPr>
                            <a:rPr lang="it-IT" i="1">
                              <a:latin typeface="Cambria Math" panose="02040503050406030204" pitchFamily="18" charset="0"/>
                            </a:rPr>
                          </m:ctrlPr>
                        </m:accPr>
                        <m:e>
                          <m:r>
                            <a:rPr lang="it-IT" i="1">
                              <a:latin typeface="Cambria Math"/>
                            </a:rPr>
                            <m:t>𝑒𝑎𝑡</m:t>
                          </m:r>
                        </m:e>
                      </m:acc>
                      <m:r>
                        <a:rPr lang="it-IT" i="1">
                          <a:latin typeface="Cambria Math"/>
                        </a:rPr>
                        <m:t>+</m:t>
                      </m:r>
                      <m:sSub>
                        <m:sSubPr>
                          <m:ctrlPr>
                            <a:rPr lang="it-IT" i="1">
                              <a:latin typeface="Cambria Math" panose="02040503050406030204" pitchFamily="18" charset="0"/>
                            </a:rPr>
                          </m:ctrlPr>
                        </m:sSubPr>
                        <m:e>
                          <m:r>
                            <a:rPr lang="it-IT" i="1">
                              <a:latin typeface="Cambria Math"/>
                            </a:rPr>
                            <m:t>𝐵</m:t>
                          </m:r>
                        </m:e>
                        <m:sub>
                          <m:r>
                            <a:rPr lang="it-IT" i="1">
                              <a:latin typeface="Cambria Math"/>
                            </a:rPr>
                            <m:t>𝑉𝑁</m:t>
                          </m:r>
                        </m:sub>
                      </m:sSub>
                      <m:acc>
                        <m:accPr>
                          <m:chr m:val="⃗"/>
                          <m:ctrlPr>
                            <a:rPr lang="it-IT" i="1">
                              <a:latin typeface="Cambria Math" panose="02040503050406030204" pitchFamily="18" charset="0"/>
                            </a:rPr>
                          </m:ctrlPr>
                        </m:accPr>
                        <m:e>
                          <m:r>
                            <a:rPr lang="it-IT" i="1">
                              <a:latin typeface="Cambria Math"/>
                            </a:rPr>
                            <m:t>𝑐h𝑖𝑐𝑘𝑒𝑛𝑠</m:t>
                          </m:r>
                        </m:e>
                      </m:acc>
                      <m:r>
                        <a:rPr lang="it-IT" i="1">
                          <a:latin typeface="Cambria Math"/>
                        </a:rPr>
                        <m:t>+</m:t>
                      </m:r>
                      <m:sSub>
                        <m:sSubPr>
                          <m:ctrlPr>
                            <a:rPr lang="it-IT" i="1">
                              <a:latin typeface="Cambria Math" panose="02040503050406030204" pitchFamily="18" charset="0"/>
                            </a:rPr>
                          </m:ctrlPr>
                        </m:sSubPr>
                        <m:e>
                          <m:r>
                            <a:rPr lang="it-IT" i="1">
                              <a:latin typeface="Cambria Math"/>
                            </a:rPr>
                            <m:t>𝐵</m:t>
                          </m:r>
                        </m:e>
                        <m:sub>
                          <m:r>
                            <a:rPr lang="it-IT" i="1">
                              <a:latin typeface="Cambria Math"/>
                            </a:rPr>
                            <m:t>𝑉𝑁</m:t>
                          </m:r>
                        </m:sub>
                      </m:sSub>
                      <m:sSub>
                        <m:sSubPr>
                          <m:ctrlPr>
                            <a:rPr lang="it-IT" i="1">
                              <a:latin typeface="Cambria Math" panose="02040503050406030204" pitchFamily="18" charset="0"/>
                            </a:rPr>
                          </m:ctrlPr>
                        </m:sSubPr>
                        <m:e>
                          <m:r>
                            <a:rPr lang="it-IT" i="1">
                              <a:latin typeface="Cambria Math"/>
                            </a:rPr>
                            <m:t>𝐴</m:t>
                          </m:r>
                        </m:e>
                        <m:sub>
                          <m:r>
                            <a:rPr lang="it-IT" i="1">
                              <a:latin typeface="Cambria Math"/>
                            </a:rPr>
                            <m:t>𝑁𝑁</m:t>
                          </m:r>
                        </m:sub>
                      </m:sSub>
                      <m:acc>
                        <m:accPr>
                          <m:chr m:val="⃗"/>
                          <m:ctrlPr>
                            <a:rPr lang="it-IT" i="1">
                              <a:latin typeface="Cambria Math" panose="02040503050406030204" pitchFamily="18" charset="0"/>
                            </a:rPr>
                          </m:ctrlPr>
                        </m:accPr>
                        <m:e>
                          <m:r>
                            <a:rPr lang="it-IT" i="1">
                              <a:latin typeface="Cambria Math"/>
                            </a:rPr>
                            <m:t>𝑒𝑥𝑡𝑟𝑎𝑐𝑡𝑠</m:t>
                          </m:r>
                        </m:e>
                      </m:acc>
                      <m:r>
                        <a:rPr lang="it-IT" i="1">
                          <a:latin typeface="Cambria Math"/>
                        </a:rPr>
                        <m:t>+</m:t>
                      </m:r>
                      <m:sSub>
                        <m:sSubPr>
                          <m:ctrlPr>
                            <a:rPr lang="it-IT" i="1">
                              <a:latin typeface="Cambria Math" panose="02040503050406030204" pitchFamily="18" charset="0"/>
                            </a:rPr>
                          </m:ctrlPr>
                        </m:sSubPr>
                        <m:e>
                          <m:sSub>
                            <m:sSubPr>
                              <m:ctrlPr>
                                <a:rPr lang="it-IT" i="1">
                                  <a:latin typeface="Cambria Math" panose="02040503050406030204" pitchFamily="18" charset="0"/>
                                </a:rPr>
                              </m:ctrlPr>
                            </m:sSubPr>
                            <m:e>
                              <m:r>
                                <a:rPr lang="it-IT" i="1">
                                  <a:latin typeface="Cambria Math"/>
                                </a:rPr>
                                <m:t>𝐵</m:t>
                              </m:r>
                            </m:e>
                            <m:sub>
                              <m:r>
                                <a:rPr lang="it-IT" i="1">
                                  <a:latin typeface="Cambria Math"/>
                                </a:rPr>
                                <m:t>𝑉𝑁</m:t>
                              </m:r>
                            </m:sub>
                          </m:sSub>
                          <m:r>
                            <a:rPr lang="it-IT" i="1">
                              <a:latin typeface="Cambria Math"/>
                            </a:rPr>
                            <m:t>𝐵</m:t>
                          </m:r>
                        </m:e>
                        <m:sub>
                          <m:r>
                            <a:rPr lang="it-IT" i="1">
                              <a:latin typeface="Cambria Math"/>
                            </a:rPr>
                            <m:t>𝑁𝑁</m:t>
                          </m:r>
                        </m:sub>
                      </m:sSub>
                      <m:acc>
                        <m:accPr>
                          <m:chr m:val="⃗"/>
                          <m:ctrlPr>
                            <a:rPr lang="it-IT" i="1">
                              <a:latin typeface="Cambria Math" panose="02040503050406030204" pitchFamily="18" charset="0"/>
                            </a:rPr>
                          </m:ctrlPr>
                        </m:accPr>
                        <m:e>
                          <m:r>
                            <a:rPr lang="it-IT" i="1">
                              <a:latin typeface="Cambria Math"/>
                            </a:rPr>
                            <m:t>𝑏𝑒𝑒𝑓</m:t>
                          </m:r>
                        </m:e>
                      </m:acc>
                    </m:oMath>
                  </m:oMathPara>
                </a14:m>
                <a:endParaRPr lang="it-IT" dirty="0"/>
              </a:p>
            </p:txBody>
          </p:sp>
        </mc:Choice>
        <mc:Fallback xmlns="">
          <p:sp>
            <p:nvSpPr>
              <p:cNvPr id="7" name="CasellaDiTesto 6"/>
              <p:cNvSpPr txBox="1">
                <a:spLocks noRot="1" noChangeAspect="1" noMove="1" noResize="1" noEditPoints="1" noAdjustHandles="1" noChangeArrowheads="1" noChangeShapeType="1" noTextEdit="1"/>
              </p:cNvSpPr>
              <p:nvPr/>
            </p:nvSpPr>
            <p:spPr>
              <a:xfrm>
                <a:off x="2037588" y="4221089"/>
                <a:ext cx="8594917" cy="517129"/>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Rettangolo 7"/>
              <p:cNvSpPr/>
              <p:nvPr/>
            </p:nvSpPr>
            <p:spPr>
              <a:xfrm>
                <a:off x="1682837" y="4276553"/>
                <a:ext cx="44576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it-IT" i="1">
                              <a:latin typeface="Cambria Math" panose="02040503050406030204" pitchFamily="18" charset="0"/>
                            </a:rPr>
                          </m:ctrlPr>
                        </m:accPr>
                        <m:e>
                          <m:r>
                            <a:rPr lang="it-IT" i="1">
                              <a:latin typeface="Cambria Math"/>
                            </a:rPr>
                            <m:t>𝑢</m:t>
                          </m:r>
                        </m:e>
                      </m:acc>
                    </m:oMath>
                  </m:oMathPara>
                </a14:m>
                <a:endParaRPr lang="it-IT" dirty="0"/>
              </a:p>
            </p:txBody>
          </p:sp>
        </mc:Choice>
        <mc:Fallback xmlns="">
          <p:sp>
            <p:nvSpPr>
              <p:cNvPr id="8" name="Rettangolo 7"/>
              <p:cNvSpPr>
                <a:spLocks noRot="1" noChangeAspect="1" noMove="1" noResize="1" noEditPoints="1" noAdjustHandles="1" noChangeArrowheads="1" noChangeShapeType="1" noTextEdit="1"/>
              </p:cNvSpPr>
              <p:nvPr/>
            </p:nvSpPr>
            <p:spPr>
              <a:xfrm>
                <a:off x="1682837" y="4276553"/>
                <a:ext cx="445763" cy="461665"/>
              </a:xfrm>
              <a:prstGeom prst="rect">
                <a:avLst/>
              </a:prstGeom>
              <a:blipFill>
                <a:blip r:embed="rId5"/>
                <a:stretch>
                  <a:fillRect/>
                </a:stretch>
              </a:blipFill>
            </p:spPr>
            <p:txBody>
              <a:bodyPr/>
              <a:lstStyle/>
              <a:p>
                <a:r>
                  <a:rPr lang="it-IT">
                    <a:noFill/>
                  </a:rPr>
                  <a:t> </a:t>
                </a:r>
              </a:p>
            </p:txBody>
          </p:sp>
        </mc:Fallback>
      </mc:AlternateContent>
      <p:sp>
        <p:nvSpPr>
          <p:cNvPr id="9" name="Parentesi graffa chiusa 8"/>
          <p:cNvSpPr/>
          <p:nvPr/>
        </p:nvSpPr>
        <p:spPr>
          <a:xfrm rot="5400000">
            <a:off x="9084332" y="4486189"/>
            <a:ext cx="288032" cy="7920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0" name="Parentesi graffa chiusa 9"/>
          <p:cNvSpPr/>
          <p:nvPr/>
        </p:nvSpPr>
        <p:spPr>
          <a:xfrm rot="5400000">
            <a:off x="9791350" y="4828802"/>
            <a:ext cx="548768" cy="39604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1" name="CasellaDiTesto 10"/>
          <p:cNvSpPr txBox="1"/>
          <p:nvPr/>
        </p:nvSpPr>
        <p:spPr>
          <a:xfrm>
            <a:off x="8688288" y="4914746"/>
            <a:ext cx="1079142" cy="400110"/>
          </a:xfrm>
          <a:prstGeom prst="rect">
            <a:avLst/>
          </a:prstGeom>
          <a:noFill/>
        </p:spPr>
        <p:txBody>
          <a:bodyPr wrap="none" rtlCol="0">
            <a:spAutoFit/>
          </a:bodyPr>
          <a:lstStyle/>
          <a:p>
            <a:r>
              <a:rPr lang="it-IT" sz="2000" dirty="0" err="1"/>
              <a:t>structure</a:t>
            </a:r>
            <a:endParaRPr lang="it-IT" dirty="0"/>
          </a:p>
        </p:txBody>
      </p:sp>
      <p:sp>
        <p:nvSpPr>
          <p:cNvPr id="12" name="CasellaDiTesto 11"/>
          <p:cNvSpPr txBox="1"/>
          <p:nvPr/>
        </p:nvSpPr>
        <p:spPr>
          <a:xfrm>
            <a:off x="9526066" y="5189130"/>
            <a:ext cx="1066318" cy="400110"/>
          </a:xfrm>
          <a:prstGeom prst="rect">
            <a:avLst/>
          </a:prstGeom>
          <a:noFill/>
        </p:spPr>
        <p:txBody>
          <a:bodyPr wrap="none" rtlCol="0">
            <a:spAutoFit/>
          </a:bodyPr>
          <a:lstStyle/>
          <a:p>
            <a:r>
              <a:rPr lang="it-IT" sz="2000" dirty="0" err="1"/>
              <a:t>meaning</a:t>
            </a:r>
            <a:endParaRPr lang="it-IT" dirty="0"/>
          </a:p>
        </p:txBody>
      </p:sp>
      <p:sp>
        <p:nvSpPr>
          <p:cNvPr id="13" name="Parentesi graffa chiusa 12"/>
          <p:cNvSpPr/>
          <p:nvPr/>
        </p:nvSpPr>
        <p:spPr>
          <a:xfrm rot="16200000">
            <a:off x="8508268" y="2024845"/>
            <a:ext cx="288032" cy="7920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4" name="Parentesi graffa chiusa 13"/>
          <p:cNvSpPr/>
          <p:nvPr/>
        </p:nvSpPr>
        <p:spPr>
          <a:xfrm rot="16200000">
            <a:off x="9359302" y="1993194"/>
            <a:ext cx="548768" cy="39604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5" name="CasellaDiTesto 14"/>
          <p:cNvSpPr txBox="1"/>
          <p:nvPr/>
        </p:nvSpPr>
        <p:spPr>
          <a:xfrm>
            <a:off x="8112224" y="1921474"/>
            <a:ext cx="1079142" cy="400110"/>
          </a:xfrm>
          <a:prstGeom prst="rect">
            <a:avLst/>
          </a:prstGeom>
          <a:noFill/>
        </p:spPr>
        <p:txBody>
          <a:bodyPr wrap="none" rtlCol="0">
            <a:spAutoFit/>
          </a:bodyPr>
          <a:lstStyle/>
          <a:p>
            <a:r>
              <a:rPr lang="it-IT" sz="2000" dirty="0" err="1"/>
              <a:t>structure</a:t>
            </a:r>
            <a:endParaRPr lang="it-IT" dirty="0"/>
          </a:p>
        </p:txBody>
      </p:sp>
      <p:sp>
        <p:nvSpPr>
          <p:cNvPr id="16" name="CasellaDiTesto 15"/>
          <p:cNvSpPr txBox="1"/>
          <p:nvPr/>
        </p:nvSpPr>
        <p:spPr>
          <a:xfrm>
            <a:off x="9134138" y="1556792"/>
            <a:ext cx="1066318" cy="400110"/>
          </a:xfrm>
          <a:prstGeom prst="rect">
            <a:avLst/>
          </a:prstGeom>
          <a:noFill/>
        </p:spPr>
        <p:txBody>
          <a:bodyPr wrap="none" rtlCol="0">
            <a:spAutoFit/>
          </a:bodyPr>
          <a:lstStyle/>
          <a:p>
            <a:r>
              <a:rPr lang="it-IT" sz="2000" dirty="0" err="1"/>
              <a:t>meaning</a:t>
            </a:r>
            <a:endParaRPr lang="it-IT" dirty="0"/>
          </a:p>
        </p:txBody>
      </p:sp>
      <p:cxnSp>
        <p:nvCxnSpPr>
          <p:cNvPr id="18" name="Connettore 1 17"/>
          <p:cNvCxnSpPr>
            <a:endCxn id="19" idx="0"/>
          </p:cNvCxnSpPr>
          <p:nvPr/>
        </p:nvCxnSpPr>
        <p:spPr>
          <a:xfrm flipH="1">
            <a:off x="9215190" y="2924944"/>
            <a:ext cx="13159" cy="396044"/>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e 18"/>
          <p:cNvSpPr/>
          <p:nvPr/>
        </p:nvSpPr>
        <p:spPr>
          <a:xfrm>
            <a:off x="8904312" y="3320988"/>
            <a:ext cx="621754" cy="6120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800" dirty="0">
                <a:solidFill>
                  <a:schemeClr val="tx1"/>
                </a:solidFill>
              </a:rPr>
              <a:t>&lt;1</a:t>
            </a:r>
            <a:endParaRPr lang="it-IT" dirty="0">
              <a:solidFill>
                <a:schemeClr val="tx1"/>
              </a:solidFill>
            </a:endParaRPr>
          </a:p>
        </p:txBody>
      </p:sp>
      <p:cxnSp>
        <p:nvCxnSpPr>
          <p:cNvPr id="23" name="Connettore 1 22"/>
          <p:cNvCxnSpPr>
            <a:stCxn id="19" idx="4"/>
          </p:cNvCxnSpPr>
          <p:nvPr/>
        </p:nvCxnSpPr>
        <p:spPr>
          <a:xfrm>
            <a:off x="9215189" y="3933056"/>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ttore 1 32"/>
          <p:cNvCxnSpPr/>
          <p:nvPr/>
        </p:nvCxnSpPr>
        <p:spPr>
          <a:xfrm>
            <a:off x="4583832" y="2924944"/>
            <a:ext cx="4607534" cy="144016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e 33"/>
          <p:cNvSpPr/>
          <p:nvPr/>
        </p:nvSpPr>
        <p:spPr>
          <a:xfrm>
            <a:off x="6528048" y="3320988"/>
            <a:ext cx="621754" cy="61206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a:t>
            </a:r>
            <a:endParaRPr lang="it-IT" dirty="0">
              <a:solidFill>
                <a:schemeClr val="tx1"/>
              </a:solidFill>
            </a:endParaRPr>
          </a:p>
        </p:txBody>
      </p:sp>
      <p:sp>
        <p:nvSpPr>
          <p:cNvPr id="48" name="Parentesi graffa chiusa 47"/>
          <p:cNvSpPr/>
          <p:nvPr/>
        </p:nvSpPr>
        <p:spPr>
          <a:xfrm rot="16200000">
            <a:off x="4274028" y="2249480"/>
            <a:ext cx="225033" cy="39653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49" name="Parentesi graffa chiusa 48"/>
          <p:cNvSpPr/>
          <p:nvPr/>
        </p:nvSpPr>
        <p:spPr>
          <a:xfrm rot="16200000">
            <a:off x="4606774" y="2137209"/>
            <a:ext cx="548768" cy="39604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50" name="CasellaDiTesto 49"/>
          <p:cNvSpPr txBox="1"/>
          <p:nvPr/>
        </p:nvSpPr>
        <p:spPr>
          <a:xfrm>
            <a:off x="3839778" y="1916832"/>
            <a:ext cx="1079142" cy="400110"/>
          </a:xfrm>
          <a:prstGeom prst="rect">
            <a:avLst/>
          </a:prstGeom>
          <a:noFill/>
        </p:spPr>
        <p:txBody>
          <a:bodyPr wrap="none" rtlCol="0">
            <a:spAutoFit/>
          </a:bodyPr>
          <a:lstStyle/>
          <a:p>
            <a:r>
              <a:rPr lang="it-IT" sz="2000" dirty="0" err="1"/>
              <a:t>structure</a:t>
            </a:r>
            <a:endParaRPr lang="it-IT" dirty="0"/>
          </a:p>
        </p:txBody>
      </p:sp>
      <p:sp>
        <p:nvSpPr>
          <p:cNvPr id="51" name="CasellaDiTesto 50"/>
          <p:cNvSpPr txBox="1"/>
          <p:nvPr/>
        </p:nvSpPr>
        <p:spPr>
          <a:xfrm>
            <a:off x="4381610" y="1700807"/>
            <a:ext cx="1066318" cy="400110"/>
          </a:xfrm>
          <a:prstGeom prst="rect">
            <a:avLst/>
          </a:prstGeom>
          <a:noFill/>
        </p:spPr>
        <p:txBody>
          <a:bodyPr wrap="none" rtlCol="0">
            <a:spAutoFit/>
          </a:bodyPr>
          <a:lstStyle/>
          <a:p>
            <a:r>
              <a:rPr lang="it-IT" sz="2000" dirty="0" err="1"/>
              <a:t>meaning</a:t>
            </a:r>
            <a:endParaRPr lang="it-IT" dirty="0"/>
          </a:p>
        </p:txBody>
      </p:sp>
      <mc:AlternateContent xmlns:mc="http://schemas.openxmlformats.org/markup-compatibility/2006" xmlns:a14="http://schemas.microsoft.com/office/drawing/2010/main">
        <mc:Choice Requires="a14">
          <p:sp>
            <p:nvSpPr>
              <p:cNvPr id="52" name="Rettangolo 51"/>
              <p:cNvSpPr/>
              <p:nvPr/>
            </p:nvSpPr>
            <p:spPr>
              <a:xfrm>
                <a:off x="3777894" y="5494997"/>
                <a:ext cx="6135910" cy="1031436"/>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it-IT" i="1">
                              <a:latin typeface="Cambria Math" panose="02040503050406030204" pitchFamily="18" charset="0"/>
                            </a:rPr>
                          </m:ctrlPr>
                        </m:dPr>
                        <m:e>
                          <m:acc>
                            <m:accPr>
                              <m:chr m:val="⃗"/>
                              <m:ctrlPr>
                                <a:rPr lang="it-IT" i="1">
                                  <a:latin typeface="Cambria Math" panose="02040503050406030204" pitchFamily="18" charset="0"/>
                                </a:rPr>
                              </m:ctrlPr>
                            </m:accPr>
                            <m:e>
                              <m:r>
                                <a:rPr lang="it-IT" i="1">
                                  <a:latin typeface="Cambria Math"/>
                                </a:rPr>
                                <m:t>𝑣</m:t>
                              </m:r>
                            </m:e>
                          </m:acc>
                          <m:r>
                            <a:rPr lang="it-IT" i="1">
                              <a:latin typeface="Cambria Math" panose="02040503050406030204" pitchFamily="18" charset="0"/>
                            </a:rPr>
                            <m:t>,</m:t>
                          </m:r>
                          <m:acc>
                            <m:accPr>
                              <m:chr m:val="⃗"/>
                              <m:ctrlPr>
                                <a:rPr lang="it-IT" i="1">
                                  <a:latin typeface="Cambria Math" panose="02040503050406030204" pitchFamily="18" charset="0"/>
                                </a:rPr>
                              </m:ctrlPr>
                            </m:accPr>
                            <m:e>
                              <m:r>
                                <a:rPr lang="it-IT" i="1">
                                  <a:latin typeface="Cambria Math"/>
                                </a:rPr>
                                <m:t>𝑢</m:t>
                              </m:r>
                            </m:e>
                          </m:acc>
                        </m:e>
                      </m:d>
                      <m:r>
                        <a:rPr lang="it-IT" i="1">
                          <a:latin typeface="Cambria Math"/>
                        </a:rPr>
                        <m:t>=</m:t>
                      </m:r>
                      <m:d>
                        <m:dPr>
                          <m:begChr m:val="⟨"/>
                          <m:endChr m:val="⟩"/>
                          <m:ctrlPr>
                            <a:rPr lang="it-IT" i="1">
                              <a:latin typeface="Cambria Math" panose="02040503050406030204" pitchFamily="18" charset="0"/>
                            </a:rPr>
                          </m:ctrlPr>
                        </m:dPr>
                        <m:e>
                          <m:nary>
                            <m:naryPr>
                              <m:chr m:val="∑"/>
                              <m:supHide m:val="on"/>
                              <m:ctrlPr>
                                <a:rPr lang="it-IT" i="1">
                                  <a:latin typeface="Cambria Math" panose="02040503050406030204" pitchFamily="18" charset="0"/>
                                </a:rPr>
                              </m:ctrlPr>
                            </m:naryPr>
                            <m:sub>
                              <m:r>
                                <m:rPr>
                                  <m:brk m:alnAt="7"/>
                                </m:rPr>
                                <a:rPr lang="it-IT" i="1">
                                  <a:latin typeface="Cambria Math"/>
                                </a:rPr>
                                <m:t>𝑖</m:t>
                              </m:r>
                            </m:sub>
                            <m:sup/>
                            <m:e>
                              <m:sSub>
                                <m:sSubPr>
                                  <m:ctrlPr>
                                    <a:rPr lang="it-IT" i="1">
                                      <a:latin typeface="Cambria Math" panose="02040503050406030204" pitchFamily="18" charset="0"/>
                                    </a:rPr>
                                  </m:ctrlPr>
                                </m:sSubPr>
                                <m:e>
                                  <m:sSub>
                                    <m:sSubPr>
                                      <m:ctrlPr>
                                        <a:rPr lang="it-IT" i="1">
                                          <a:latin typeface="Cambria Math" panose="02040503050406030204" pitchFamily="18" charset="0"/>
                                        </a:rPr>
                                      </m:ctrlPr>
                                    </m:sSubPr>
                                    <m:e>
                                      <m:r>
                                        <a:rPr lang="it-IT" i="1">
                                          <a:latin typeface="Cambria Math"/>
                                        </a:rPr>
                                        <m:t>𝑉</m:t>
                                      </m:r>
                                    </m:e>
                                    <m:sub>
                                      <m:r>
                                        <a:rPr lang="it-IT" i="1">
                                          <a:latin typeface="Cambria Math"/>
                                        </a:rPr>
                                        <m:t>𝑖</m:t>
                                      </m:r>
                                    </m:sub>
                                  </m:sSub>
                                  <m:acc>
                                    <m:accPr>
                                      <m:chr m:val="⃗"/>
                                      <m:ctrlPr>
                                        <a:rPr lang="it-IT" i="1">
                                          <a:latin typeface="Cambria Math" panose="02040503050406030204" pitchFamily="18" charset="0"/>
                                        </a:rPr>
                                      </m:ctrlPr>
                                    </m:accPr>
                                    <m:e>
                                      <m:r>
                                        <a:rPr lang="it-IT" i="1">
                                          <a:latin typeface="Cambria Math"/>
                                        </a:rPr>
                                        <m:t>𝑣</m:t>
                                      </m:r>
                                    </m:e>
                                  </m:acc>
                                </m:e>
                                <m:sub>
                                  <m:r>
                                    <a:rPr lang="it-IT" i="1">
                                      <a:latin typeface="Cambria Math"/>
                                    </a:rPr>
                                    <m:t>𝑖</m:t>
                                  </m:r>
                                </m:sub>
                              </m:sSub>
                            </m:e>
                          </m:nary>
                          <m:r>
                            <a:rPr lang="it-IT" i="1">
                              <a:latin typeface="Cambria Math" panose="02040503050406030204" pitchFamily="18" charset="0"/>
                            </a:rPr>
                            <m:t>,</m:t>
                          </m:r>
                          <m:nary>
                            <m:naryPr>
                              <m:chr m:val="∑"/>
                              <m:supHide m:val="on"/>
                              <m:ctrlPr>
                                <a:rPr lang="it-IT" i="1">
                                  <a:latin typeface="Cambria Math" panose="02040503050406030204" pitchFamily="18" charset="0"/>
                                </a:rPr>
                              </m:ctrlPr>
                            </m:naryPr>
                            <m:sub>
                              <m:r>
                                <m:rPr>
                                  <m:brk m:alnAt="7"/>
                                </m:rPr>
                                <a:rPr lang="it-IT" i="1">
                                  <a:latin typeface="Cambria Math"/>
                                </a:rPr>
                                <m:t>𝑗</m:t>
                              </m:r>
                            </m:sub>
                            <m:sup/>
                            <m:e>
                              <m:sSub>
                                <m:sSubPr>
                                  <m:ctrlPr>
                                    <a:rPr lang="it-IT" i="1">
                                      <a:latin typeface="Cambria Math" panose="02040503050406030204" pitchFamily="18" charset="0"/>
                                    </a:rPr>
                                  </m:ctrlPr>
                                </m:sSubPr>
                                <m:e>
                                  <m:r>
                                    <a:rPr lang="it-IT" i="1">
                                      <a:latin typeface="Cambria Math"/>
                                    </a:rPr>
                                    <m:t>𝑈</m:t>
                                  </m:r>
                                </m:e>
                                <m:sub>
                                  <m:r>
                                    <a:rPr lang="it-IT" i="1">
                                      <a:latin typeface="Cambria Math"/>
                                    </a:rPr>
                                    <m:t>𝑗</m:t>
                                  </m:r>
                                </m:sub>
                              </m:sSub>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a:rPr>
                                        <m:t>𝑢</m:t>
                                      </m:r>
                                    </m:e>
                                  </m:acc>
                                </m:e>
                                <m:sub>
                                  <m:r>
                                    <a:rPr lang="it-IT" i="1">
                                      <a:latin typeface="Cambria Math"/>
                                    </a:rPr>
                                    <m:t>𝑗</m:t>
                                  </m:r>
                                </m:sub>
                              </m:sSub>
                            </m:e>
                          </m:nary>
                        </m:e>
                      </m:d>
                      <m:r>
                        <a:rPr lang="it-IT" i="1">
                          <a:latin typeface="Cambria Math"/>
                        </a:rPr>
                        <m:t>=</m:t>
                      </m:r>
                      <m:nary>
                        <m:naryPr>
                          <m:chr m:val="∑"/>
                          <m:supHide m:val="on"/>
                          <m:ctrlPr>
                            <a:rPr lang="it-IT" i="1">
                              <a:latin typeface="Cambria Math" panose="02040503050406030204" pitchFamily="18" charset="0"/>
                            </a:rPr>
                          </m:ctrlPr>
                        </m:naryPr>
                        <m:sub>
                          <m:r>
                            <m:rPr>
                              <m:brk m:alnAt="7"/>
                            </m:rPr>
                            <a:rPr lang="it-IT" i="1">
                              <a:latin typeface="Cambria Math"/>
                            </a:rPr>
                            <m:t>𝑖</m:t>
                          </m:r>
                          <m:r>
                            <a:rPr lang="it-IT" i="1">
                              <a:latin typeface="Cambria Math"/>
                            </a:rPr>
                            <m:t>,</m:t>
                          </m:r>
                          <m:r>
                            <a:rPr lang="it-IT" i="1">
                              <a:latin typeface="Cambria Math"/>
                            </a:rPr>
                            <m:t>𝑗</m:t>
                          </m:r>
                        </m:sub>
                        <m:sup/>
                        <m:e>
                          <m:d>
                            <m:dPr>
                              <m:begChr m:val="⟨"/>
                              <m:endChr m:val="⟩"/>
                              <m:ctrlPr>
                                <a:rPr lang="it-IT" i="1">
                                  <a:latin typeface="Cambria Math" panose="02040503050406030204" pitchFamily="18" charset="0"/>
                                </a:rPr>
                              </m:ctrlPr>
                            </m:dPr>
                            <m:e>
                              <m:sSub>
                                <m:sSubPr>
                                  <m:ctrlPr>
                                    <a:rPr lang="it-IT" i="1">
                                      <a:latin typeface="Cambria Math" panose="02040503050406030204" pitchFamily="18" charset="0"/>
                                    </a:rPr>
                                  </m:ctrlPr>
                                </m:sSubPr>
                                <m:e>
                                  <m:sSub>
                                    <m:sSubPr>
                                      <m:ctrlPr>
                                        <a:rPr lang="it-IT" i="1">
                                          <a:latin typeface="Cambria Math" panose="02040503050406030204" pitchFamily="18" charset="0"/>
                                        </a:rPr>
                                      </m:ctrlPr>
                                    </m:sSubPr>
                                    <m:e>
                                      <m:r>
                                        <a:rPr lang="it-IT" i="1">
                                          <a:latin typeface="Cambria Math"/>
                                        </a:rPr>
                                        <m:t>𝑉</m:t>
                                      </m:r>
                                    </m:e>
                                    <m:sub>
                                      <m:r>
                                        <a:rPr lang="it-IT" i="1">
                                          <a:latin typeface="Cambria Math"/>
                                        </a:rPr>
                                        <m:t>𝑖</m:t>
                                      </m:r>
                                    </m:sub>
                                  </m:sSub>
                                  <m:acc>
                                    <m:accPr>
                                      <m:chr m:val="⃗"/>
                                      <m:ctrlPr>
                                        <a:rPr lang="it-IT" i="1">
                                          <a:latin typeface="Cambria Math" panose="02040503050406030204" pitchFamily="18" charset="0"/>
                                        </a:rPr>
                                      </m:ctrlPr>
                                    </m:accPr>
                                    <m:e>
                                      <m:r>
                                        <a:rPr lang="it-IT" i="1">
                                          <a:latin typeface="Cambria Math"/>
                                        </a:rPr>
                                        <m:t>𝑣</m:t>
                                      </m:r>
                                    </m:e>
                                  </m:acc>
                                </m:e>
                                <m:sub>
                                  <m:r>
                                    <a:rPr lang="it-IT" i="1">
                                      <a:latin typeface="Cambria Math"/>
                                    </a:rPr>
                                    <m:t>𝑖</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a:rPr>
                                    <m:t>𝑈</m:t>
                                  </m:r>
                                </m:e>
                                <m:sub>
                                  <m:r>
                                    <a:rPr lang="it-IT" i="1">
                                      <a:latin typeface="Cambria Math"/>
                                    </a:rPr>
                                    <m:t>𝑗</m:t>
                                  </m:r>
                                </m:sub>
                              </m:sSub>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a:rPr>
                                        <m:t>𝑢</m:t>
                                      </m:r>
                                    </m:e>
                                  </m:acc>
                                </m:e>
                                <m:sub>
                                  <m:r>
                                    <a:rPr lang="it-IT" i="1">
                                      <a:latin typeface="Cambria Math"/>
                                    </a:rPr>
                                    <m:t>𝑗</m:t>
                                  </m:r>
                                </m:sub>
                              </m:sSub>
                            </m:e>
                          </m:d>
                        </m:e>
                      </m:nary>
                    </m:oMath>
                  </m:oMathPara>
                </a14:m>
                <a:endParaRPr lang="it-IT" dirty="0"/>
              </a:p>
            </p:txBody>
          </p:sp>
        </mc:Choice>
        <mc:Fallback xmlns="">
          <p:sp>
            <p:nvSpPr>
              <p:cNvPr id="52" name="Rettangolo 51"/>
              <p:cNvSpPr>
                <a:spLocks noRot="1" noChangeAspect="1" noMove="1" noResize="1" noEditPoints="1" noAdjustHandles="1" noChangeArrowheads="1" noChangeShapeType="1" noTextEdit="1"/>
              </p:cNvSpPr>
              <p:nvPr/>
            </p:nvSpPr>
            <p:spPr>
              <a:xfrm>
                <a:off x="3777894" y="5494997"/>
                <a:ext cx="6135910" cy="1031436"/>
              </a:xfrm>
              <a:prstGeom prst="rect">
                <a:avLst/>
              </a:prstGeom>
              <a:blipFill>
                <a:blip r:embed="rId6"/>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15604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500"/>
                                        <p:tgtEl>
                                          <p:spTgt spid="4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fade">
                                      <p:cBhvr>
                                        <p:cTn id="30" dur="500"/>
                                        <p:tgtEl>
                                          <p:spTgt spid="4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500"/>
                                        <p:tgtEl>
                                          <p:spTgt spid="5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fade">
                                      <p:cBhvr>
                                        <p:cTn id="36" dur="500"/>
                                        <p:tgtEl>
                                          <p:spTgt spid="5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500"/>
                                        <p:tgtEl>
                                          <p:spTgt spid="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500"/>
                                        <p:tgtEl>
                                          <p:spTgt spid="1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500"/>
                                        <p:tgtEl>
                                          <p:spTgt spid="1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fade">
                                      <p:cBhvr>
                                        <p:cTn id="6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p:bldP spid="13" grpId="0" animBg="1"/>
      <p:bldP spid="14" grpId="0" animBg="1"/>
      <p:bldP spid="15" grpId="0"/>
      <p:bldP spid="16" grpId="0"/>
      <p:bldP spid="19" grpId="0" animBg="1"/>
      <p:bldP spid="34" grpId="0" animBg="1"/>
      <p:bldP spid="48" grpId="0" animBg="1"/>
      <p:bldP spid="49" grpId="0" animBg="1"/>
      <p:bldP spid="50" grpId="0"/>
      <p:bldP spid="51" grpId="0"/>
      <p:bldP spid="5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Rettangolo 155"/>
          <p:cNvSpPr/>
          <p:nvPr/>
        </p:nvSpPr>
        <p:spPr>
          <a:xfrm>
            <a:off x="4799856" y="1916832"/>
            <a:ext cx="2870055" cy="1693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9" name="Rettangolo 148"/>
          <p:cNvSpPr/>
          <p:nvPr/>
        </p:nvSpPr>
        <p:spPr>
          <a:xfrm>
            <a:off x="4791406" y="3812160"/>
            <a:ext cx="2878505" cy="25553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6214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7623" y="2165339"/>
            <a:ext cx="2300882" cy="690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89" name="Rettangolo 88"/>
              <p:cNvSpPr/>
              <p:nvPr/>
            </p:nvSpPr>
            <p:spPr>
              <a:xfrm>
                <a:off x="5294223" y="4226441"/>
                <a:ext cx="1980414" cy="5171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sSub>
                            <m:sSubPr>
                              <m:ctrlPr>
                                <a:rPr lang="it-IT" i="1">
                                  <a:latin typeface="Cambria Math" panose="02040503050406030204" pitchFamily="18" charset="0"/>
                                </a:rPr>
                              </m:ctrlPr>
                            </m:sSubPr>
                            <m:e>
                              <m:r>
                                <a:rPr lang="it-IT" i="1">
                                  <a:latin typeface="Cambria Math"/>
                                </a:rPr>
                                <m:t>𝐵</m:t>
                              </m:r>
                            </m:e>
                            <m:sub>
                              <m:r>
                                <a:rPr lang="it-IT" i="1">
                                  <a:latin typeface="Cambria Math"/>
                                </a:rPr>
                                <m:t>𝑉𝑁</m:t>
                              </m:r>
                            </m:sub>
                          </m:sSub>
                          <m:r>
                            <a:rPr lang="it-IT" i="1">
                              <a:latin typeface="Cambria Math"/>
                            </a:rPr>
                            <m:t>𝐵</m:t>
                          </m:r>
                        </m:e>
                        <m:sub>
                          <m:r>
                            <a:rPr lang="it-IT" i="1">
                              <a:latin typeface="Cambria Math"/>
                            </a:rPr>
                            <m:t>𝑁𝑁</m:t>
                          </m:r>
                        </m:sub>
                      </m:sSub>
                      <m:acc>
                        <m:accPr>
                          <m:chr m:val="⃗"/>
                          <m:ctrlPr>
                            <a:rPr lang="it-IT" i="1">
                              <a:latin typeface="Cambria Math" panose="02040503050406030204" pitchFamily="18" charset="0"/>
                            </a:rPr>
                          </m:ctrlPr>
                        </m:accPr>
                        <m:e>
                          <m:r>
                            <a:rPr lang="it-IT" i="1">
                              <a:latin typeface="Cambria Math"/>
                            </a:rPr>
                            <m:t>𝑏𝑒𝑒𝑓</m:t>
                          </m:r>
                        </m:e>
                      </m:acc>
                    </m:oMath>
                  </m:oMathPara>
                </a14:m>
                <a:endParaRPr lang="it-IT" dirty="0"/>
              </a:p>
            </p:txBody>
          </p:sp>
        </mc:Choice>
        <mc:Fallback xmlns="">
          <p:sp>
            <p:nvSpPr>
              <p:cNvPr id="89" name="Rettangolo 88"/>
              <p:cNvSpPr>
                <a:spLocks noRot="1" noChangeAspect="1" noMove="1" noResize="1" noEditPoints="1" noAdjustHandles="1" noChangeArrowheads="1" noChangeShapeType="1" noTextEdit="1"/>
              </p:cNvSpPr>
              <p:nvPr/>
            </p:nvSpPr>
            <p:spPr>
              <a:xfrm>
                <a:off x="5294223" y="4226441"/>
                <a:ext cx="1980414" cy="517129"/>
              </a:xfrm>
              <a:prstGeom prst="rect">
                <a:avLst/>
              </a:prstGeom>
              <a:blipFill>
                <a:blip r:embed="rId4"/>
                <a:stretch>
                  <a:fillRect/>
                </a:stretch>
              </a:blipFill>
            </p:spPr>
            <p:txBody>
              <a:bodyPr/>
              <a:lstStyle/>
              <a:p>
                <a:r>
                  <a:rPr lang="it-IT">
                    <a:noFill/>
                  </a:rPr>
                  <a:t> </a:t>
                </a:r>
              </a:p>
            </p:txBody>
          </p:sp>
        </mc:Fallback>
      </mc:AlternateContent>
      <p:sp>
        <p:nvSpPr>
          <p:cNvPr id="126" name="Parentesi graffa chiusa 125"/>
          <p:cNvSpPr/>
          <p:nvPr/>
        </p:nvSpPr>
        <p:spPr>
          <a:xfrm rot="5400000">
            <a:off x="5801819" y="4387323"/>
            <a:ext cx="288032" cy="7920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27" name="Parentesi graffa chiusa 126"/>
          <p:cNvSpPr/>
          <p:nvPr/>
        </p:nvSpPr>
        <p:spPr>
          <a:xfrm rot="5400000">
            <a:off x="6508837" y="4729936"/>
            <a:ext cx="548768" cy="39604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28" name="CasellaDiTesto 127"/>
          <p:cNvSpPr txBox="1"/>
          <p:nvPr/>
        </p:nvSpPr>
        <p:spPr>
          <a:xfrm>
            <a:off x="5405775" y="4815880"/>
            <a:ext cx="1079142" cy="400110"/>
          </a:xfrm>
          <a:prstGeom prst="rect">
            <a:avLst/>
          </a:prstGeom>
          <a:noFill/>
        </p:spPr>
        <p:txBody>
          <a:bodyPr wrap="none" rtlCol="0">
            <a:spAutoFit/>
          </a:bodyPr>
          <a:lstStyle/>
          <a:p>
            <a:r>
              <a:rPr lang="it-IT" sz="2000" dirty="0" err="1"/>
              <a:t>structure</a:t>
            </a:r>
            <a:endParaRPr lang="it-IT" dirty="0"/>
          </a:p>
        </p:txBody>
      </p:sp>
      <p:sp>
        <p:nvSpPr>
          <p:cNvPr id="129" name="CasellaDiTesto 128"/>
          <p:cNvSpPr txBox="1"/>
          <p:nvPr/>
        </p:nvSpPr>
        <p:spPr>
          <a:xfrm>
            <a:off x="6243553" y="5090264"/>
            <a:ext cx="1066318" cy="400110"/>
          </a:xfrm>
          <a:prstGeom prst="rect">
            <a:avLst/>
          </a:prstGeom>
          <a:noFill/>
        </p:spPr>
        <p:txBody>
          <a:bodyPr wrap="none" rtlCol="0">
            <a:spAutoFit/>
          </a:bodyPr>
          <a:lstStyle/>
          <a:p>
            <a:r>
              <a:rPr lang="it-IT" sz="2000" dirty="0" err="1"/>
              <a:t>meaning</a:t>
            </a:r>
            <a:endParaRPr lang="it-IT" dirty="0"/>
          </a:p>
        </p:txBody>
      </p:sp>
      <p:sp>
        <p:nvSpPr>
          <p:cNvPr id="145" name="CasellaDiTesto 144"/>
          <p:cNvSpPr txBox="1"/>
          <p:nvPr/>
        </p:nvSpPr>
        <p:spPr>
          <a:xfrm>
            <a:off x="4962332" y="1038951"/>
            <a:ext cx="2531462" cy="369332"/>
          </a:xfrm>
          <a:prstGeom prst="rect">
            <a:avLst/>
          </a:prstGeom>
          <a:noFill/>
        </p:spPr>
        <p:txBody>
          <a:bodyPr wrap="none" rtlCol="0">
            <a:spAutoFit/>
          </a:bodyPr>
          <a:lstStyle/>
          <a:p>
            <a:r>
              <a:rPr lang="it-IT" sz="1800" dirty="0" err="1"/>
              <a:t>Distributional</a:t>
            </a:r>
            <a:r>
              <a:rPr lang="it-IT" sz="1800" dirty="0"/>
              <a:t> Semantics </a:t>
            </a:r>
          </a:p>
        </p:txBody>
      </p:sp>
      <p:sp>
        <p:nvSpPr>
          <p:cNvPr id="150" name="Freccia in giù 149"/>
          <p:cNvSpPr/>
          <p:nvPr/>
        </p:nvSpPr>
        <p:spPr>
          <a:xfrm flipH="1">
            <a:off x="6048099" y="1444258"/>
            <a:ext cx="472662" cy="650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1" name="CasellaDiTesto 150"/>
          <p:cNvSpPr txBox="1"/>
          <p:nvPr/>
        </p:nvSpPr>
        <p:spPr>
          <a:xfrm>
            <a:off x="5630239" y="2957181"/>
            <a:ext cx="1319592" cy="369332"/>
          </a:xfrm>
          <a:prstGeom prst="rect">
            <a:avLst/>
          </a:prstGeom>
          <a:noFill/>
        </p:spPr>
        <p:txBody>
          <a:bodyPr wrap="none" rtlCol="0">
            <a:spAutoFit/>
          </a:bodyPr>
          <a:lstStyle/>
          <a:p>
            <a:r>
              <a:rPr lang="it-IT" sz="1800" dirty="0" err="1"/>
              <a:t>Binary</a:t>
            </a:r>
            <a:r>
              <a:rPr lang="it-IT" sz="1800" dirty="0"/>
              <a:t> CDS</a:t>
            </a:r>
          </a:p>
        </p:txBody>
      </p:sp>
      <p:sp>
        <p:nvSpPr>
          <p:cNvPr id="154" name="CasellaDiTesto 153"/>
          <p:cNvSpPr txBox="1"/>
          <p:nvPr/>
        </p:nvSpPr>
        <p:spPr>
          <a:xfrm>
            <a:off x="5479303" y="3919271"/>
            <a:ext cx="1614545" cy="369332"/>
          </a:xfrm>
          <a:prstGeom prst="rect">
            <a:avLst/>
          </a:prstGeom>
          <a:noFill/>
        </p:spPr>
        <p:txBody>
          <a:bodyPr wrap="none" rtlCol="0">
            <a:spAutoFit/>
          </a:bodyPr>
          <a:lstStyle/>
          <a:p>
            <a:r>
              <a:rPr lang="it-IT" sz="1800" dirty="0"/>
              <a:t>Recursive CDS</a:t>
            </a:r>
          </a:p>
        </p:txBody>
      </p:sp>
      <p:sp>
        <p:nvSpPr>
          <p:cNvPr id="155" name="Freccia in giù 154"/>
          <p:cNvSpPr/>
          <p:nvPr/>
        </p:nvSpPr>
        <p:spPr>
          <a:xfrm flipH="1">
            <a:off x="6050243" y="3358824"/>
            <a:ext cx="472662" cy="650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27" name="Rettangolo 26"/>
              <p:cNvSpPr/>
              <p:nvPr/>
            </p:nvSpPr>
            <p:spPr>
              <a:xfrm>
                <a:off x="4933607" y="5490375"/>
                <a:ext cx="2598084" cy="483659"/>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it-IT" sz="1000" i="1">
                              <a:latin typeface="Cambria Math" panose="02040503050406030204" pitchFamily="18" charset="0"/>
                            </a:rPr>
                          </m:ctrlPr>
                        </m:dPr>
                        <m:e>
                          <m:acc>
                            <m:accPr>
                              <m:chr m:val="⃗"/>
                              <m:ctrlPr>
                                <a:rPr lang="it-IT" sz="1000" i="1">
                                  <a:latin typeface="Cambria Math" panose="02040503050406030204" pitchFamily="18" charset="0"/>
                                </a:rPr>
                              </m:ctrlPr>
                            </m:accPr>
                            <m:e>
                              <m:r>
                                <a:rPr lang="it-IT" sz="1000" i="1">
                                  <a:latin typeface="Cambria Math"/>
                                </a:rPr>
                                <m:t>𝑣</m:t>
                              </m:r>
                            </m:e>
                          </m:acc>
                          <m:r>
                            <a:rPr lang="it-IT" sz="1000" i="1">
                              <a:latin typeface="Cambria Math" panose="02040503050406030204" pitchFamily="18" charset="0"/>
                            </a:rPr>
                            <m:t>,</m:t>
                          </m:r>
                          <m:acc>
                            <m:accPr>
                              <m:chr m:val="⃗"/>
                              <m:ctrlPr>
                                <a:rPr lang="it-IT" sz="1000" i="1">
                                  <a:latin typeface="Cambria Math" panose="02040503050406030204" pitchFamily="18" charset="0"/>
                                </a:rPr>
                              </m:ctrlPr>
                            </m:accPr>
                            <m:e>
                              <m:r>
                                <a:rPr lang="it-IT" sz="1000" i="1">
                                  <a:latin typeface="Cambria Math"/>
                                </a:rPr>
                                <m:t>𝑢</m:t>
                              </m:r>
                            </m:e>
                          </m:acc>
                        </m:e>
                      </m:d>
                      <m:r>
                        <a:rPr lang="it-IT" sz="1000" i="1">
                          <a:latin typeface="Cambria Math"/>
                        </a:rPr>
                        <m:t>=</m:t>
                      </m:r>
                      <m:d>
                        <m:dPr>
                          <m:begChr m:val="⟨"/>
                          <m:endChr m:val="⟩"/>
                          <m:ctrlPr>
                            <a:rPr lang="it-IT" sz="1000" i="1">
                              <a:latin typeface="Cambria Math" panose="02040503050406030204" pitchFamily="18" charset="0"/>
                            </a:rPr>
                          </m:ctrlPr>
                        </m:dPr>
                        <m:e>
                          <m:nary>
                            <m:naryPr>
                              <m:chr m:val="∑"/>
                              <m:supHide m:val="on"/>
                              <m:ctrlPr>
                                <a:rPr lang="it-IT" sz="1000" i="1">
                                  <a:latin typeface="Cambria Math" panose="02040503050406030204" pitchFamily="18" charset="0"/>
                                </a:rPr>
                              </m:ctrlPr>
                            </m:naryPr>
                            <m:sub>
                              <m:r>
                                <m:rPr>
                                  <m:brk m:alnAt="7"/>
                                </m:rPr>
                                <a:rPr lang="it-IT" sz="1000" i="1">
                                  <a:latin typeface="Cambria Math"/>
                                </a:rPr>
                                <m:t>𝑖</m:t>
                              </m:r>
                            </m:sub>
                            <m:sup/>
                            <m:e>
                              <m:sSub>
                                <m:sSubPr>
                                  <m:ctrlPr>
                                    <a:rPr lang="it-IT" sz="1000" i="1">
                                      <a:latin typeface="Cambria Math" panose="02040503050406030204" pitchFamily="18" charset="0"/>
                                    </a:rPr>
                                  </m:ctrlPr>
                                </m:sSubPr>
                                <m:e>
                                  <m:sSub>
                                    <m:sSubPr>
                                      <m:ctrlPr>
                                        <a:rPr lang="it-IT" sz="1000" i="1">
                                          <a:latin typeface="Cambria Math" panose="02040503050406030204" pitchFamily="18" charset="0"/>
                                        </a:rPr>
                                      </m:ctrlPr>
                                    </m:sSubPr>
                                    <m:e>
                                      <m:r>
                                        <a:rPr lang="it-IT" sz="1000" i="1">
                                          <a:latin typeface="Cambria Math"/>
                                        </a:rPr>
                                        <m:t>𝑉</m:t>
                                      </m:r>
                                    </m:e>
                                    <m:sub>
                                      <m:r>
                                        <a:rPr lang="it-IT" sz="1000" i="1">
                                          <a:latin typeface="Cambria Math"/>
                                        </a:rPr>
                                        <m:t>𝑖</m:t>
                                      </m:r>
                                    </m:sub>
                                  </m:sSub>
                                  <m:acc>
                                    <m:accPr>
                                      <m:chr m:val="⃗"/>
                                      <m:ctrlPr>
                                        <a:rPr lang="it-IT" sz="1000" i="1">
                                          <a:latin typeface="Cambria Math" panose="02040503050406030204" pitchFamily="18" charset="0"/>
                                        </a:rPr>
                                      </m:ctrlPr>
                                    </m:accPr>
                                    <m:e>
                                      <m:r>
                                        <a:rPr lang="it-IT" sz="1000" i="1">
                                          <a:latin typeface="Cambria Math"/>
                                        </a:rPr>
                                        <m:t>𝑣</m:t>
                                      </m:r>
                                    </m:e>
                                  </m:acc>
                                </m:e>
                                <m:sub>
                                  <m:r>
                                    <a:rPr lang="it-IT" sz="1000" i="1">
                                      <a:latin typeface="Cambria Math"/>
                                    </a:rPr>
                                    <m:t>𝑖</m:t>
                                  </m:r>
                                </m:sub>
                              </m:sSub>
                            </m:e>
                          </m:nary>
                          <m:r>
                            <a:rPr lang="it-IT" sz="1000" i="1">
                              <a:latin typeface="Cambria Math" panose="02040503050406030204" pitchFamily="18" charset="0"/>
                            </a:rPr>
                            <m:t>,</m:t>
                          </m:r>
                          <m:nary>
                            <m:naryPr>
                              <m:chr m:val="∑"/>
                              <m:supHide m:val="on"/>
                              <m:ctrlPr>
                                <a:rPr lang="it-IT" sz="1000" i="1">
                                  <a:latin typeface="Cambria Math" panose="02040503050406030204" pitchFamily="18" charset="0"/>
                                </a:rPr>
                              </m:ctrlPr>
                            </m:naryPr>
                            <m:sub>
                              <m:r>
                                <m:rPr>
                                  <m:brk m:alnAt="7"/>
                                </m:rPr>
                                <a:rPr lang="it-IT" sz="1000" i="1">
                                  <a:latin typeface="Cambria Math"/>
                                </a:rPr>
                                <m:t>𝑗</m:t>
                              </m:r>
                            </m:sub>
                            <m:sup/>
                            <m:e>
                              <m:sSub>
                                <m:sSubPr>
                                  <m:ctrlPr>
                                    <a:rPr lang="it-IT" sz="1000" i="1">
                                      <a:latin typeface="Cambria Math" panose="02040503050406030204" pitchFamily="18" charset="0"/>
                                    </a:rPr>
                                  </m:ctrlPr>
                                </m:sSubPr>
                                <m:e>
                                  <m:r>
                                    <a:rPr lang="it-IT" sz="1000" i="1">
                                      <a:latin typeface="Cambria Math"/>
                                    </a:rPr>
                                    <m:t>𝑈</m:t>
                                  </m:r>
                                </m:e>
                                <m:sub>
                                  <m:r>
                                    <a:rPr lang="it-IT" sz="1000" i="1">
                                      <a:latin typeface="Cambria Math"/>
                                    </a:rPr>
                                    <m:t>𝑗</m:t>
                                  </m:r>
                                </m:sub>
                              </m:sSub>
                              <m:sSub>
                                <m:sSubPr>
                                  <m:ctrlPr>
                                    <a:rPr lang="it-IT" sz="1000" i="1">
                                      <a:latin typeface="Cambria Math" panose="02040503050406030204" pitchFamily="18" charset="0"/>
                                    </a:rPr>
                                  </m:ctrlPr>
                                </m:sSubPr>
                                <m:e>
                                  <m:acc>
                                    <m:accPr>
                                      <m:chr m:val="⃗"/>
                                      <m:ctrlPr>
                                        <a:rPr lang="it-IT" sz="1000" i="1">
                                          <a:latin typeface="Cambria Math" panose="02040503050406030204" pitchFamily="18" charset="0"/>
                                        </a:rPr>
                                      </m:ctrlPr>
                                    </m:accPr>
                                    <m:e>
                                      <m:r>
                                        <a:rPr lang="it-IT" sz="1000" i="1">
                                          <a:latin typeface="Cambria Math"/>
                                        </a:rPr>
                                        <m:t>𝑢</m:t>
                                      </m:r>
                                    </m:e>
                                  </m:acc>
                                </m:e>
                                <m:sub>
                                  <m:r>
                                    <a:rPr lang="it-IT" sz="1000" i="1">
                                      <a:latin typeface="Cambria Math"/>
                                    </a:rPr>
                                    <m:t>𝑗</m:t>
                                  </m:r>
                                </m:sub>
                              </m:sSub>
                            </m:e>
                          </m:nary>
                        </m:e>
                      </m:d>
                      <m:r>
                        <a:rPr lang="it-IT" sz="1000" i="1">
                          <a:latin typeface="Cambria Math"/>
                        </a:rPr>
                        <m:t>=</m:t>
                      </m:r>
                      <m:nary>
                        <m:naryPr>
                          <m:chr m:val="∑"/>
                          <m:supHide m:val="on"/>
                          <m:ctrlPr>
                            <a:rPr lang="it-IT" sz="1000" i="1">
                              <a:latin typeface="Cambria Math" panose="02040503050406030204" pitchFamily="18" charset="0"/>
                            </a:rPr>
                          </m:ctrlPr>
                        </m:naryPr>
                        <m:sub>
                          <m:r>
                            <m:rPr>
                              <m:brk m:alnAt="7"/>
                            </m:rPr>
                            <a:rPr lang="it-IT" sz="1000" i="1">
                              <a:latin typeface="Cambria Math"/>
                            </a:rPr>
                            <m:t>𝑖</m:t>
                          </m:r>
                          <m:r>
                            <a:rPr lang="it-IT" sz="1000" i="1">
                              <a:latin typeface="Cambria Math"/>
                            </a:rPr>
                            <m:t>,</m:t>
                          </m:r>
                          <m:r>
                            <a:rPr lang="it-IT" sz="1000" i="1">
                              <a:latin typeface="Cambria Math"/>
                            </a:rPr>
                            <m:t>𝑗</m:t>
                          </m:r>
                        </m:sub>
                        <m:sup/>
                        <m:e>
                          <m:d>
                            <m:dPr>
                              <m:begChr m:val="⟨"/>
                              <m:endChr m:val="⟩"/>
                              <m:ctrlPr>
                                <a:rPr lang="it-IT" sz="1000" i="1">
                                  <a:latin typeface="Cambria Math" panose="02040503050406030204" pitchFamily="18" charset="0"/>
                                </a:rPr>
                              </m:ctrlPr>
                            </m:dPr>
                            <m:e>
                              <m:sSub>
                                <m:sSubPr>
                                  <m:ctrlPr>
                                    <a:rPr lang="it-IT" sz="1000" i="1">
                                      <a:latin typeface="Cambria Math" panose="02040503050406030204" pitchFamily="18" charset="0"/>
                                    </a:rPr>
                                  </m:ctrlPr>
                                </m:sSubPr>
                                <m:e>
                                  <m:sSub>
                                    <m:sSubPr>
                                      <m:ctrlPr>
                                        <a:rPr lang="it-IT" sz="1000" i="1">
                                          <a:latin typeface="Cambria Math" panose="02040503050406030204" pitchFamily="18" charset="0"/>
                                        </a:rPr>
                                      </m:ctrlPr>
                                    </m:sSubPr>
                                    <m:e>
                                      <m:r>
                                        <a:rPr lang="it-IT" sz="1000" i="1">
                                          <a:latin typeface="Cambria Math"/>
                                        </a:rPr>
                                        <m:t>𝑉</m:t>
                                      </m:r>
                                    </m:e>
                                    <m:sub>
                                      <m:r>
                                        <a:rPr lang="it-IT" sz="1000" i="1">
                                          <a:latin typeface="Cambria Math"/>
                                        </a:rPr>
                                        <m:t>𝑖</m:t>
                                      </m:r>
                                    </m:sub>
                                  </m:sSub>
                                  <m:acc>
                                    <m:accPr>
                                      <m:chr m:val="⃗"/>
                                      <m:ctrlPr>
                                        <a:rPr lang="it-IT" sz="1000" i="1">
                                          <a:latin typeface="Cambria Math" panose="02040503050406030204" pitchFamily="18" charset="0"/>
                                        </a:rPr>
                                      </m:ctrlPr>
                                    </m:accPr>
                                    <m:e>
                                      <m:r>
                                        <a:rPr lang="it-IT" sz="1000" i="1">
                                          <a:latin typeface="Cambria Math"/>
                                        </a:rPr>
                                        <m:t>𝑣</m:t>
                                      </m:r>
                                    </m:e>
                                  </m:acc>
                                </m:e>
                                <m:sub>
                                  <m:r>
                                    <a:rPr lang="it-IT" sz="1000" i="1">
                                      <a:latin typeface="Cambria Math"/>
                                    </a:rPr>
                                    <m:t>𝑖</m:t>
                                  </m:r>
                                </m:sub>
                              </m:sSub>
                              <m:r>
                                <a:rPr lang="it-IT" sz="1000" i="1">
                                  <a:latin typeface="Cambria Math" panose="02040503050406030204" pitchFamily="18" charset="0"/>
                                </a:rPr>
                                <m:t>,</m:t>
                              </m:r>
                              <m:sSub>
                                <m:sSubPr>
                                  <m:ctrlPr>
                                    <a:rPr lang="it-IT" sz="1000" i="1">
                                      <a:latin typeface="Cambria Math" panose="02040503050406030204" pitchFamily="18" charset="0"/>
                                    </a:rPr>
                                  </m:ctrlPr>
                                </m:sSubPr>
                                <m:e>
                                  <m:r>
                                    <a:rPr lang="it-IT" sz="1000" i="1">
                                      <a:latin typeface="Cambria Math"/>
                                    </a:rPr>
                                    <m:t>𝑈</m:t>
                                  </m:r>
                                </m:e>
                                <m:sub>
                                  <m:r>
                                    <a:rPr lang="it-IT" sz="1000" i="1">
                                      <a:latin typeface="Cambria Math"/>
                                    </a:rPr>
                                    <m:t>𝑗</m:t>
                                  </m:r>
                                </m:sub>
                              </m:sSub>
                              <m:sSub>
                                <m:sSubPr>
                                  <m:ctrlPr>
                                    <a:rPr lang="it-IT" sz="1000" i="1">
                                      <a:latin typeface="Cambria Math" panose="02040503050406030204" pitchFamily="18" charset="0"/>
                                    </a:rPr>
                                  </m:ctrlPr>
                                </m:sSubPr>
                                <m:e>
                                  <m:acc>
                                    <m:accPr>
                                      <m:chr m:val="⃗"/>
                                      <m:ctrlPr>
                                        <a:rPr lang="it-IT" sz="1000" i="1">
                                          <a:latin typeface="Cambria Math" panose="02040503050406030204" pitchFamily="18" charset="0"/>
                                        </a:rPr>
                                      </m:ctrlPr>
                                    </m:accPr>
                                    <m:e>
                                      <m:r>
                                        <a:rPr lang="it-IT" sz="1000" i="1">
                                          <a:latin typeface="Cambria Math"/>
                                        </a:rPr>
                                        <m:t>𝑢</m:t>
                                      </m:r>
                                    </m:e>
                                  </m:acc>
                                </m:e>
                                <m:sub>
                                  <m:r>
                                    <a:rPr lang="it-IT" sz="1000" i="1">
                                      <a:latin typeface="Cambria Math"/>
                                    </a:rPr>
                                    <m:t>𝑗</m:t>
                                  </m:r>
                                </m:sub>
                              </m:sSub>
                            </m:e>
                          </m:d>
                        </m:e>
                      </m:nary>
                    </m:oMath>
                  </m:oMathPara>
                </a14:m>
                <a:endParaRPr lang="it-IT" sz="1000" dirty="0"/>
              </a:p>
            </p:txBody>
          </p:sp>
        </mc:Choice>
        <mc:Fallback xmlns="">
          <p:sp>
            <p:nvSpPr>
              <p:cNvPr id="27" name="Rettangolo 26"/>
              <p:cNvSpPr>
                <a:spLocks noRot="1" noChangeAspect="1" noMove="1" noResize="1" noEditPoints="1" noAdjustHandles="1" noChangeArrowheads="1" noChangeShapeType="1" noTextEdit="1"/>
              </p:cNvSpPr>
              <p:nvPr/>
            </p:nvSpPr>
            <p:spPr>
              <a:xfrm>
                <a:off x="4933607" y="5490375"/>
                <a:ext cx="2598084" cy="483659"/>
              </a:xfrm>
              <a:prstGeom prst="rect">
                <a:avLst/>
              </a:prstGeom>
              <a:blipFill>
                <a:blip r:embed="rId5"/>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374832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0 L 0 0.25 E" pathEditMode="relative" ptsTypes="">
                                      <p:cBhvr>
                                        <p:cTn id="6" dur="2000" fill="hold"/>
                                        <p:tgtEl>
                                          <p:spTgt spid="2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asellaDiTesto 153"/>
          <p:cNvSpPr txBox="1">
            <a:spLocks noChangeArrowheads="1"/>
          </p:cNvSpPr>
          <p:nvPr/>
        </p:nvSpPr>
        <p:spPr bwMode="auto">
          <a:xfrm>
            <a:off x="7692600" y="4110827"/>
            <a:ext cx="492422" cy="46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p>
            <a:r>
              <a:rPr lang="it-IT" dirty="0"/>
              <a:t>…</a:t>
            </a:r>
          </a:p>
        </p:txBody>
      </p:sp>
      <p:graphicFrame>
        <p:nvGraphicFramePr>
          <p:cNvPr id="150" name="Object 4"/>
          <p:cNvGraphicFramePr>
            <a:graphicFrameLocks noChangeAspect="1"/>
          </p:cNvGraphicFramePr>
          <p:nvPr/>
        </p:nvGraphicFramePr>
        <p:xfrm>
          <a:off x="8619248" y="3558613"/>
          <a:ext cx="253440" cy="1487676"/>
        </p:xfrm>
        <a:graphic>
          <a:graphicData uri="http://schemas.openxmlformats.org/presentationml/2006/ole">
            <mc:AlternateContent xmlns:mc="http://schemas.openxmlformats.org/markup-compatibility/2006">
              <mc:Choice xmlns:v="urn:schemas-microsoft-com:vml" Requires="v">
                <p:oleObj spid="_x0000_s5122" name="Equazione" r:id="rId5" imgW="254000" imgH="2514600" progId="Equation.3">
                  <p:embed/>
                </p:oleObj>
              </mc:Choice>
              <mc:Fallback>
                <p:oleObj name="Equazione" r:id="rId5" imgW="254000" imgH="2514600" progId="Equation.3">
                  <p:embed/>
                  <p:pic>
                    <p:nvPicPr>
                      <p:cNvPr id="15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19248" y="3558613"/>
                        <a:ext cx="253440" cy="14876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12659"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24640" y="3123689"/>
            <a:ext cx="1342080" cy="581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itolo 1"/>
          <p:cNvSpPr>
            <a:spLocks noGrp="1"/>
          </p:cNvSpPr>
          <p:nvPr>
            <p:ph type="title"/>
          </p:nvPr>
        </p:nvSpPr>
        <p:spPr/>
        <p:txBody>
          <a:bodyPr/>
          <a:lstStyle/>
          <a:p>
            <a:pPr eaLnBrk="1" hangingPunct="1"/>
            <a:r>
              <a:rPr lang="it-IT" dirty="0" err="1"/>
              <a:t>Tree</a:t>
            </a:r>
            <a:r>
              <a:rPr lang="it-IT" dirty="0"/>
              <a:t> </a:t>
            </a:r>
            <a:r>
              <a:rPr lang="it-IT" dirty="0" err="1"/>
              <a:t>Kernels</a:t>
            </a:r>
            <a:endParaRPr lang="it-IT" i="1" dirty="0"/>
          </a:p>
        </p:txBody>
      </p:sp>
      <p:cxnSp>
        <p:nvCxnSpPr>
          <p:cNvPr id="81" name="Connettore 1 80"/>
          <p:cNvCxnSpPr/>
          <p:nvPr/>
        </p:nvCxnSpPr>
        <p:spPr>
          <a:xfrm>
            <a:off x="1829280" y="3123688"/>
            <a:ext cx="8153280"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aphicFrame>
        <p:nvGraphicFramePr>
          <p:cNvPr id="97" name="Object 2"/>
          <p:cNvGraphicFramePr>
            <a:graphicFrameLocks noChangeAspect="1"/>
          </p:cNvGraphicFramePr>
          <p:nvPr/>
        </p:nvGraphicFramePr>
        <p:xfrm>
          <a:off x="4897872" y="3541333"/>
          <a:ext cx="254880" cy="1487676"/>
        </p:xfrm>
        <a:graphic>
          <a:graphicData uri="http://schemas.openxmlformats.org/presentationml/2006/ole">
            <mc:AlternateContent xmlns:mc="http://schemas.openxmlformats.org/markup-compatibility/2006">
              <mc:Choice xmlns:v="urn:schemas-microsoft-com:vml" Requires="v">
                <p:oleObj spid="_x0000_s5123" name="Equazione" r:id="rId8" imgW="254000" imgH="2514600" progId="Equation.3">
                  <p:embed/>
                </p:oleObj>
              </mc:Choice>
              <mc:Fallback>
                <p:oleObj name="Equazione" r:id="rId8" imgW="254000" imgH="2514600" progId="Equation.3">
                  <p:embed/>
                  <p:pic>
                    <p:nvPicPr>
                      <p:cNvPr id="97"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97872" y="3541333"/>
                        <a:ext cx="254880" cy="14876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45" name="Object 3"/>
          <p:cNvGraphicFramePr>
            <a:graphicFrameLocks noChangeAspect="1"/>
          </p:cNvGraphicFramePr>
          <p:nvPr/>
        </p:nvGraphicFramePr>
        <p:xfrm>
          <a:off x="2868960" y="3541333"/>
          <a:ext cx="253440" cy="1487676"/>
        </p:xfrm>
        <a:graphic>
          <a:graphicData uri="http://schemas.openxmlformats.org/presentationml/2006/ole">
            <mc:AlternateContent xmlns:mc="http://schemas.openxmlformats.org/markup-compatibility/2006">
              <mc:Choice xmlns:v="urn:schemas-microsoft-com:vml" Requires="v">
                <p:oleObj spid="_x0000_s5124" name="Equazione" r:id="rId10" imgW="254000" imgH="2514600" progId="Equation.3">
                  <p:embed/>
                </p:oleObj>
              </mc:Choice>
              <mc:Fallback>
                <p:oleObj name="Equazione" r:id="rId10" imgW="254000" imgH="2514600" progId="Equation.3">
                  <p:embed/>
                  <p:pic>
                    <p:nvPicPr>
                      <p:cNvPr id="112645"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68960" y="3541333"/>
                        <a:ext cx="253440" cy="14876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46" name="Object 4"/>
          <p:cNvGraphicFramePr>
            <a:graphicFrameLocks noChangeAspect="1"/>
          </p:cNvGraphicFramePr>
          <p:nvPr/>
        </p:nvGraphicFramePr>
        <p:xfrm>
          <a:off x="7035072" y="3501008"/>
          <a:ext cx="253440" cy="1487676"/>
        </p:xfrm>
        <a:graphic>
          <a:graphicData uri="http://schemas.openxmlformats.org/presentationml/2006/ole">
            <mc:AlternateContent xmlns:mc="http://schemas.openxmlformats.org/markup-compatibility/2006">
              <mc:Choice xmlns:v="urn:schemas-microsoft-com:vml" Requires="v">
                <p:oleObj spid="_x0000_s5125" name="Equazione" r:id="rId12" imgW="254000" imgH="2514600" progId="Equation.3">
                  <p:embed/>
                </p:oleObj>
              </mc:Choice>
              <mc:Fallback>
                <p:oleObj name="Equazione" r:id="rId12" imgW="254000" imgH="2514600" progId="Equation.3">
                  <p:embed/>
                  <p:pic>
                    <p:nvPicPr>
                      <p:cNvPr id="11264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5072" y="3501008"/>
                        <a:ext cx="253440" cy="14876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 name="CasellaDiTesto 100"/>
          <p:cNvSpPr txBox="1">
            <a:spLocks noChangeArrowheads="1"/>
          </p:cNvSpPr>
          <p:nvPr/>
        </p:nvSpPr>
        <p:spPr bwMode="auto">
          <a:xfrm>
            <a:off x="5591944" y="4100112"/>
            <a:ext cx="492422" cy="46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p>
            <a:r>
              <a:rPr lang="it-IT"/>
              <a:t>…</a:t>
            </a:r>
          </a:p>
        </p:txBody>
      </p:sp>
      <p:sp>
        <p:nvSpPr>
          <p:cNvPr id="102" name="CasellaDiTesto 101"/>
          <p:cNvSpPr txBox="1">
            <a:spLocks noChangeArrowheads="1"/>
          </p:cNvSpPr>
          <p:nvPr/>
        </p:nvSpPr>
        <p:spPr bwMode="auto">
          <a:xfrm>
            <a:off x="9413761" y="4100112"/>
            <a:ext cx="492422" cy="46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p>
            <a:r>
              <a:rPr lang="it-IT"/>
              <a:t>…</a:t>
            </a:r>
          </a:p>
        </p:txBody>
      </p:sp>
      <p:sp>
        <p:nvSpPr>
          <p:cNvPr id="113" name="CasellaDiTesto 112"/>
          <p:cNvSpPr txBox="1"/>
          <p:nvPr/>
        </p:nvSpPr>
        <p:spPr>
          <a:xfrm>
            <a:off x="2108445" y="744775"/>
            <a:ext cx="372198" cy="461655"/>
          </a:xfrm>
          <a:prstGeom prst="rect">
            <a:avLst/>
          </a:prstGeom>
          <a:noFill/>
        </p:spPr>
        <p:txBody>
          <a:bodyPr wrap="none" lIns="91430" tIns="45715" rIns="91430" bIns="45715">
            <a:spAutoFit/>
          </a:bodyPr>
          <a:lstStyle/>
          <a:p>
            <a:pPr>
              <a:defRPr/>
            </a:pPr>
            <a:r>
              <a:rPr lang="it-IT" dirty="0">
                <a:latin typeface="+mj-lt"/>
                <a:cs typeface="+mn-cs"/>
              </a:rPr>
              <a:t>T</a:t>
            </a:r>
          </a:p>
        </p:txBody>
      </p:sp>
      <p:sp>
        <p:nvSpPr>
          <p:cNvPr id="114" name="CasellaDiTesto 113"/>
          <p:cNvSpPr txBox="1"/>
          <p:nvPr/>
        </p:nvSpPr>
        <p:spPr>
          <a:xfrm>
            <a:off x="4745632" y="2579651"/>
            <a:ext cx="377006" cy="461655"/>
          </a:xfrm>
          <a:prstGeom prst="rect">
            <a:avLst/>
          </a:prstGeom>
          <a:noFill/>
        </p:spPr>
        <p:txBody>
          <a:bodyPr wrap="none" lIns="91430" tIns="45715" rIns="91430" bIns="45715">
            <a:spAutoFit/>
          </a:bodyPr>
          <a:lstStyle/>
          <a:p>
            <a:pPr>
              <a:defRPr/>
            </a:pPr>
            <a:r>
              <a:rPr lang="it-IT" dirty="0">
                <a:latin typeface="Symbol" pitchFamily="18" charset="2"/>
                <a:cs typeface="+mn-cs"/>
              </a:rPr>
              <a:t>t</a:t>
            </a:r>
            <a:r>
              <a:rPr lang="it-IT" baseline="-25000" dirty="0">
                <a:latin typeface="+mj-lt"/>
                <a:cs typeface="+mn-cs"/>
              </a:rPr>
              <a:t>i</a:t>
            </a:r>
          </a:p>
        </p:txBody>
      </p:sp>
      <p:sp>
        <p:nvSpPr>
          <p:cNvPr id="115" name="CasellaDiTesto 114"/>
          <p:cNvSpPr txBox="1"/>
          <p:nvPr/>
        </p:nvSpPr>
        <p:spPr>
          <a:xfrm>
            <a:off x="8485565" y="2508329"/>
            <a:ext cx="377006" cy="461655"/>
          </a:xfrm>
          <a:prstGeom prst="rect">
            <a:avLst/>
          </a:prstGeom>
          <a:noFill/>
        </p:spPr>
        <p:txBody>
          <a:bodyPr wrap="none" lIns="91430" tIns="45715" rIns="91430" bIns="45715">
            <a:spAutoFit/>
          </a:bodyPr>
          <a:lstStyle/>
          <a:p>
            <a:pPr>
              <a:defRPr/>
            </a:pPr>
            <a:r>
              <a:rPr lang="it-IT" dirty="0" err="1">
                <a:latin typeface="Symbol" pitchFamily="18" charset="2"/>
                <a:cs typeface="+mn-cs"/>
              </a:rPr>
              <a:t>t</a:t>
            </a:r>
            <a:r>
              <a:rPr lang="it-IT" baseline="-25000" dirty="0" err="1">
                <a:latin typeface="+mj-lt"/>
                <a:cs typeface="+mn-cs"/>
              </a:rPr>
              <a:t>j</a:t>
            </a:r>
            <a:endParaRPr lang="it-IT" baseline="-25000" dirty="0">
              <a:latin typeface="+mj-lt"/>
              <a:cs typeface="+mn-cs"/>
            </a:endParaRPr>
          </a:p>
        </p:txBody>
      </p:sp>
      <p:pic>
        <p:nvPicPr>
          <p:cNvPr id="112660" name="Picture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172641" y="2181830"/>
            <a:ext cx="419040" cy="409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61" name="Picture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220160" y="4172119"/>
            <a:ext cx="447840" cy="40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 name="Parentesi graffa chiusa 125"/>
          <p:cNvSpPr/>
          <p:nvPr/>
        </p:nvSpPr>
        <p:spPr>
          <a:xfrm>
            <a:off x="9753600" y="1752664"/>
            <a:ext cx="305280" cy="121980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lIns="91430" tIns="45715" rIns="91430" bIns="45715" anchor="ctr"/>
          <a:lstStyle/>
          <a:p>
            <a:pPr algn="ctr">
              <a:defRPr/>
            </a:pPr>
            <a:endParaRPr lang="it-IT"/>
          </a:p>
        </p:txBody>
      </p:sp>
      <p:sp>
        <p:nvSpPr>
          <p:cNvPr id="127" name="Parentesi graffa chiusa 126"/>
          <p:cNvSpPr/>
          <p:nvPr/>
        </p:nvSpPr>
        <p:spPr>
          <a:xfrm>
            <a:off x="9829920" y="3734313"/>
            <a:ext cx="305280" cy="121836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lIns="91430" tIns="45715" rIns="91430" bIns="45715" anchor="ctr"/>
          <a:lstStyle/>
          <a:p>
            <a:pPr algn="ctr">
              <a:defRPr/>
            </a:pPr>
            <a:endParaRPr lang="it-IT"/>
          </a:p>
        </p:txBody>
      </p:sp>
      <p:sp>
        <p:nvSpPr>
          <p:cNvPr id="108" name="Rettangolo 107"/>
          <p:cNvSpPr/>
          <p:nvPr/>
        </p:nvSpPr>
        <p:spPr bwMode="auto">
          <a:xfrm>
            <a:off x="1559496" y="3516198"/>
            <a:ext cx="9144000" cy="2210633"/>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mc:AlternateContent xmlns:mc="http://schemas.openxmlformats.org/markup-compatibility/2006" xmlns:a14="http://schemas.microsoft.com/office/drawing/2010/main">
        <mc:Choice Requires="a14">
          <p:sp>
            <p:nvSpPr>
              <p:cNvPr id="98" name="Rettangolo 97"/>
              <p:cNvSpPr/>
              <p:nvPr/>
            </p:nvSpPr>
            <p:spPr>
              <a:xfrm>
                <a:off x="7810112" y="-549814"/>
                <a:ext cx="2598084" cy="483659"/>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it-IT" sz="1000" i="1">
                              <a:latin typeface="Cambria Math" panose="02040503050406030204" pitchFamily="18" charset="0"/>
                            </a:rPr>
                          </m:ctrlPr>
                        </m:dPr>
                        <m:e>
                          <m:acc>
                            <m:accPr>
                              <m:chr m:val="⃗"/>
                              <m:ctrlPr>
                                <a:rPr lang="it-IT" sz="1000" i="1">
                                  <a:latin typeface="Cambria Math" panose="02040503050406030204" pitchFamily="18" charset="0"/>
                                </a:rPr>
                              </m:ctrlPr>
                            </m:accPr>
                            <m:e>
                              <m:r>
                                <a:rPr lang="it-IT" sz="1000" i="1">
                                  <a:latin typeface="Cambria Math"/>
                                </a:rPr>
                                <m:t>𝑣</m:t>
                              </m:r>
                            </m:e>
                          </m:acc>
                          <m:r>
                            <a:rPr lang="it-IT" sz="1000" i="1">
                              <a:latin typeface="Cambria Math" panose="02040503050406030204" pitchFamily="18" charset="0"/>
                            </a:rPr>
                            <m:t>,</m:t>
                          </m:r>
                          <m:acc>
                            <m:accPr>
                              <m:chr m:val="⃗"/>
                              <m:ctrlPr>
                                <a:rPr lang="it-IT" sz="1000" i="1">
                                  <a:latin typeface="Cambria Math" panose="02040503050406030204" pitchFamily="18" charset="0"/>
                                </a:rPr>
                              </m:ctrlPr>
                            </m:accPr>
                            <m:e>
                              <m:r>
                                <a:rPr lang="it-IT" sz="1000" i="1">
                                  <a:latin typeface="Cambria Math"/>
                                </a:rPr>
                                <m:t>𝑢</m:t>
                              </m:r>
                            </m:e>
                          </m:acc>
                        </m:e>
                      </m:d>
                      <m:r>
                        <a:rPr lang="it-IT" sz="1000" i="1">
                          <a:latin typeface="Cambria Math"/>
                        </a:rPr>
                        <m:t>=</m:t>
                      </m:r>
                      <m:d>
                        <m:dPr>
                          <m:begChr m:val="⟨"/>
                          <m:endChr m:val="⟩"/>
                          <m:ctrlPr>
                            <a:rPr lang="it-IT" sz="1000" i="1">
                              <a:latin typeface="Cambria Math" panose="02040503050406030204" pitchFamily="18" charset="0"/>
                            </a:rPr>
                          </m:ctrlPr>
                        </m:dPr>
                        <m:e>
                          <m:nary>
                            <m:naryPr>
                              <m:chr m:val="∑"/>
                              <m:supHide m:val="on"/>
                              <m:ctrlPr>
                                <a:rPr lang="it-IT" sz="1000" i="1">
                                  <a:latin typeface="Cambria Math" panose="02040503050406030204" pitchFamily="18" charset="0"/>
                                </a:rPr>
                              </m:ctrlPr>
                            </m:naryPr>
                            <m:sub>
                              <m:r>
                                <m:rPr>
                                  <m:brk m:alnAt="7"/>
                                </m:rPr>
                                <a:rPr lang="it-IT" sz="1000" i="1">
                                  <a:latin typeface="Cambria Math"/>
                                </a:rPr>
                                <m:t>𝑖</m:t>
                              </m:r>
                            </m:sub>
                            <m:sup/>
                            <m:e>
                              <m:sSub>
                                <m:sSubPr>
                                  <m:ctrlPr>
                                    <a:rPr lang="it-IT" sz="1000" i="1">
                                      <a:latin typeface="Cambria Math" panose="02040503050406030204" pitchFamily="18" charset="0"/>
                                    </a:rPr>
                                  </m:ctrlPr>
                                </m:sSubPr>
                                <m:e>
                                  <m:sSub>
                                    <m:sSubPr>
                                      <m:ctrlPr>
                                        <a:rPr lang="it-IT" sz="1000" i="1">
                                          <a:latin typeface="Cambria Math" panose="02040503050406030204" pitchFamily="18" charset="0"/>
                                        </a:rPr>
                                      </m:ctrlPr>
                                    </m:sSubPr>
                                    <m:e>
                                      <m:r>
                                        <a:rPr lang="it-IT" sz="1000" i="1">
                                          <a:latin typeface="Cambria Math"/>
                                        </a:rPr>
                                        <m:t>𝑉</m:t>
                                      </m:r>
                                    </m:e>
                                    <m:sub>
                                      <m:r>
                                        <a:rPr lang="it-IT" sz="1000" i="1">
                                          <a:latin typeface="Cambria Math"/>
                                        </a:rPr>
                                        <m:t>𝑖</m:t>
                                      </m:r>
                                    </m:sub>
                                  </m:sSub>
                                  <m:acc>
                                    <m:accPr>
                                      <m:chr m:val="⃗"/>
                                      <m:ctrlPr>
                                        <a:rPr lang="it-IT" sz="1000" i="1">
                                          <a:latin typeface="Cambria Math" panose="02040503050406030204" pitchFamily="18" charset="0"/>
                                        </a:rPr>
                                      </m:ctrlPr>
                                    </m:accPr>
                                    <m:e>
                                      <m:r>
                                        <a:rPr lang="it-IT" sz="1000" i="1">
                                          <a:latin typeface="Cambria Math"/>
                                        </a:rPr>
                                        <m:t>𝑣</m:t>
                                      </m:r>
                                    </m:e>
                                  </m:acc>
                                </m:e>
                                <m:sub>
                                  <m:r>
                                    <a:rPr lang="it-IT" sz="1000" i="1">
                                      <a:latin typeface="Cambria Math"/>
                                    </a:rPr>
                                    <m:t>𝑖</m:t>
                                  </m:r>
                                </m:sub>
                              </m:sSub>
                            </m:e>
                          </m:nary>
                          <m:r>
                            <a:rPr lang="it-IT" sz="1000" i="1">
                              <a:latin typeface="Cambria Math" panose="02040503050406030204" pitchFamily="18" charset="0"/>
                            </a:rPr>
                            <m:t>,</m:t>
                          </m:r>
                          <m:nary>
                            <m:naryPr>
                              <m:chr m:val="∑"/>
                              <m:supHide m:val="on"/>
                              <m:ctrlPr>
                                <a:rPr lang="it-IT" sz="1000" i="1">
                                  <a:latin typeface="Cambria Math" panose="02040503050406030204" pitchFamily="18" charset="0"/>
                                </a:rPr>
                              </m:ctrlPr>
                            </m:naryPr>
                            <m:sub>
                              <m:r>
                                <m:rPr>
                                  <m:brk m:alnAt="7"/>
                                </m:rPr>
                                <a:rPr lang="it-IT" sz="1000" i="1">
                                  <a:latin typeface="Cambria Math"/>
                                </a:rPr>
                                <m:t>𝑗</m:t>
                              </m:r>
                            </m:sub>
                            <m:sup/>
                            <m:e>
                              <m:sSub>
                                <m:sSubPr>
                                  <m:ctrlPr>
                                    <a:rPr lang="it-IT" sz="1000" i="1">
                                      <a:latin typeface="Cambria Math" panose="02040503050406030204" pitchFamily="18" charset="0"/>
                                    </a:rPr>
                                  </m:ctrlPr>
                                </m:sSubPr>
                                <m:e>
                                  <m:r>
                                    <a:rPr lang="it-IT" sz="1000" i="1">
                                      <a:latin typeface="Cambria Math"/>
                                    </a:rPr>
                                    <m:t>𝑈</m:t>
                                  </m:r>
                                </m:e>
                                <m:sub>
                                  <m:r>
                                    <a:rPr lang="it-IT" sz="1000" i="1">
                                      <a:latin typeface="Cambria Math"/>
                                    </a:rPr>
                                    <m:t>𝑗</m:t>
                                  </m:r>
                                </m:sub>
                              </m:sSub>
                              <m:sSub>
                                <m:sSubPr>
                                  <m:ctrlPr>
                                    <a:rPr lang="it-IT" sz="1000" i="1">
                                      <a:latin typeface="Cambria Math" panose="02040503050406030204" pitchFamily="18" charset="0"/>
                                    </a:rPr>
                                  </m:ctrlPr>
                                </m:sSubPr>
                                <m:e>
                                  <m:acc>
                                    <m:accPr>
                                      <m:chr m:val="⃗"/>
                                      <m:ctrlPr>
                                        <a:rPr lang="it-IT" sz="1000" i="1">
                                          <a:latin typeface="Cambria Math" panose="02040503050406030204" pitchFamily="18" charset="0"/>
                                        </a:rPr>
                                      </m:ctrlPr>
                                    </m:accPr>
                                    <m:e>
                                      <m:r>
                                        <a:rPr lang="it-IT" sz="1000" i="1">
                                          <a:latin typeface="Cambria Math"/>
                                        </a:rPr>
                                        <m:t>𝑢</m:t>
                                      </m:r>
                                    </m:e>
                                  </m:acc>
                                </m:e>
                                <m:sub>
                                  <m:r>
                                    <a:rPr lang="it-IT" sz="1000" i="1">
                                      <a:latin typeface="Cambria Math"/>
                                    </a:rPr>
                                    <m:t>𝑗</m:t>
                                  </m:r>
                                </m:sub>
                              </m:sSub>
                            </m:e>
                          </m:nary>
                        </m:e>
                      </m:d>
                      <m:r>
                        <a:rPr lang="it-IT" sz="1000" i="1">
                          <a:latin typeface="Cambria Math"/>
                        </a:rPr>
                        <m:t>=</m:t>
                      </m:r>
                      <m:nary>
                        <m:naryPr>
                          <m:chr m:val="∑"/>
                          <m:supHide m:val="on"/>
                          <m:ctrlPr>
                            <a:rPr lang="it-IT" sz="1000" i="1">
                              <a:latin typeface="Cambria Math" panose="02040503050406030204" pitchFamily="18" charset="0"/>
                            </a:rPr>
                          </m:ctrlPr>
                        </m:naryPr>
                        <m:sub>
                          <m:r>
                            <m:rPr>
                              <m:brk m:alnAt="7"/>
                            </m:rPr>
                            <a:rPr lang="it-IT" sz="1000" i="1">
                              <a:latin typeface="Cambria Math"/>
                            </a:rPr>
                            <m:t>𝑖</m:t>
                          </m:r>
                          <m:r>
                            <a:rPr lang="it-IT" sz="1000" i="1">
                              <a:latin typeface="Cambria Math"/>
                            </a:rPr>
                            <m:t>,</m:t>
                          </m:r>
                          <m:r>
                            <a:rPr lang="it-IT" sz="1000" i="1">
                              <a:latin typeface="Cambria Math"/>
                            </a:rPr>
                            <m:t>𝑗</m:t>
                          </m:r>
                        </m:sub>
                        <m:sup/>
                        <m:e>
                          <m:d>
                            <m:dPr>
                              <m:begChr m:val="⟨"/>
                              <m:endChr m:val="⟩"/>
                              <m:ctrlPr>
                                <a:rPr lang="it-IT" sz="1000" i="1">
                                  <a:latin typeface="Cambria Math" panose="02040503050406030204" pitchFamily="18" charset="0"/>
                                </a:rPr>
                              </m:ctrlPr>
                            </m:dPr>
                            <m:e>
                              <m:sSub>
                                <m:sSubPr>
                                  <m:ctrlPr>
                                    <a:rPr lang="it-IT" sz="1000" i="1">
                                      <a:latin typeface="Cambria Math" panose="02040503050406030204" pitchFamily="18" charset="0"/>
                                    </a:rPr>
                                  </m:ctrlPr>
                                </m:sSubPr>
                                <m:e>
                                  <m:sSub>
                                    <m:sSubPr>
                                      <m:ctrlPr>
                                        <a:rPr lang="it-IT" sz="1000" i="1">
                                          <a:latin typeface="Cambria Math" panose="02040503050406030204" pitchFamily="18" charset="0"/>
                                        </a:rPr>
                                      </m:ctrlPr>
                                    </m:sSubPr>
                                    <m:e>
                                      <m:r>
                                        <a:rPr lang="it-IT" sz="1000" i="1">
                                          <a:latin typeface="Cambria Math"/>
                                        </a:rPr>
                                        <m:t>𝑉</m:t>
                                      </m:r>
                                    </m:e>
                                    <m:sub>
                                      <m:r>
                                        <a:rPr lang="it-IT" sz="1000" i="1">
                                          <a:latin typeface="Cambria Math"/>
                                        </a:rPr>
                                        <m:t>𝑖</m:t>
                                      </m:r>
                                    </m:sub>
                                  </m:sSub>
                                  <m:acc>
                                    <m:accPr>
                                      <m:chr m:val="⃗"/>
                                      <m:ctrlPr>
                                        <a:rPr lang="it-IT" sz="1000" i="1">
                                          <a:latin typeface="Cambria Math" panose="02040503050406030204" pitchFamily="18" charset="0"/>
                                        </a:rPr>
                                      </m:ctrlPr>
                                    </m:accPr>
                                    <m:e>
                                      <m:r>
                                        <a:rPr lang="it-IT" sz="1000" i="1">
                                          <a:latin typeface="Cambria Math"/>
                                        </a:rPr>
                                        <m:t>𝑣</m:t>
                                      </m:r>
                                    </m:e>
                                  </m:acc>
                                </m:e>
                                <m:sub>
                                  <m:r>
                                    <a:rPr lang="it-IT" sz="1000" i="1">
                                      <a:latin typeface="Cambria Math"/>
                                    </a:rPr>
                                    <m:t>𝑖</m:t>
                                  </m:r>
                                </m:sub>
                              </m:sSub>
                              <m:r>
                                <a:rPr lang="it-IT" sz="1000" i="1">
                                  <a:latin typeface="Cambria Math" panose="02040503050406030204" pitchFamily="18" charset="0"/>
                                </a:rPr>
                                <m:t>,</m:t>
                              </m:r>
                              <m:sSub>
                                <m:sSubPr>
                                  <m:ctrlPr>
                                    <a:rPr lang="it-IT" sz="1000" i="1">
                                      <a:latin typeface="Cambria Math" panose="02040503050406030204" pitchFamily="18" charset="0"/>
                                    </a:rPr>
                                  </m:ctrlPr>
                                </m:sSubPr>
                                <m:e>
                                  <m:r>
                                    <a:rPr lang="it-IT" sz="1000" i="1">
                                      <a:latin typeface="Cambria Math"/>
                                    </a:rPr>
                                    <m:t>𝑈</m:t>
                                  </m:r>
                                </m:e>
                                <m:sub>
                                  <m:r>
                                    <a:rPr lang="it-IT" sz="1000" i="1">
                                      <a:latin typeface="Cambria Math"/>
                                    </a:rPr>
                                    <m:t>𝑗</m:t>
                                  </m:r>
                                </m:sub>
                              </m:sSub>
                              <m:sSub>
                                <m:sSubPr>
                                  <m:ctrlPr>
                                    <a:rPr lang="it-IT" sz="1000" i="1">
                                      <a:latin typeface="Cambria Math" panose="02040503050406030204" pitchFamily="18" charset="0"/>
                                    </a:rPr>
                                  </m:ctrlPr>
                                </m:sSubPr>
                                <m:e>
                                  <m:acc>
                                    <m:accPr>
                                      <m:chr m:val="⃗"/>
                                      <m:ctrlPr>
                                        <a:rPr lang="it-IT" sz="1000" i="1">
                                          <a:latin typeface="Cambria Math" panose="02040503050406030204" pitchFamily="18" charset="0"/>
                                        </a:rPr>
                                      </m:ctrlPr>
                                    </m:accPr>
                                    <m:e>
                                      <m:r>
                                        <a:rPr lang="it-IT" sz="1000" i="1">
                                          <a:latin typeface="Cambria Math"/>
                                        </a:rPr>
                                        <m:t>𝑢</m:t>
                                      </m:r>
                                    </m:e>
                                  </m:acc>
                                </m:e>
                                <m:sub>
                                  <m:r>
                                    <a:rPr lang="it-IT" sz="1000" i="1">
                                      <a:latin typeface="Cambria Math"/>
                                    </a:rPr>
                                    <m:t>𝑗</m:t>
                                  </m:r>
                                </m:sub>
                              </m:sSub>
                            </m:e>
                          </m:d>
                        </m:e>
                      </m:nary>
                    </m:oMath>
                  </m:oMathPara>
                </a14:m>
                <a:endParaRPr lang="it-IT" sz="1000" dirty="0"/>
              </a:p>
            </p:txBody>
          </p:sp>
        </mc:Choice>
        <mc:Fallback xmlns="">
          <p:sp>
            <p:nvSpPr>
              <p:cNvPr id="98" name="Rettangolo 97"/>
              <p:cNvSpPr>
                <a:spLocks noRot="1" noChangeAspect="1" noMove="1" noResize="1" noEditPoints="1" noAdjustHandles="1" noChangeArrowheads="1" noChangeShapeType="1" noTextEdit="1"/>
              </p:cNvSpPr>
              <p:nvPr/>
            </p:nvSpPr>
            <p:spPr>
              <a:xfrm>
                <a:off x="7810112" y="-549814"/>
                <a:ext cx="2598084" cy="483659"/>
              </a:xfrm>
              <a:prstGeom prst="rect">
                <a:avLst/>
              </a:prstGeom>
              <a:blipFill>
                <a:blip r:embed="rId15"/>
                <a:stretch>
                  <a:fillRect/>
                </a:stretch>
              </a:blipFill>
            </p:spPr>
            <p:txBody>
              <a:bodyPr/>
              <a:lstStyle/>
              <a:p>
                <a:r>
                  <a:rPr lang="it-IT">
                    <a:noFill/>
                  </a:rPr>
                  <a:t> </a:t>
                </a:r>
              </a:p>
            </p:txBody>
          </p:sp>
        </mc:Fallback>
      </mc:AlternateContent>
      <p:sp>
        <p:nvSpPr>
          <p:cNvPr id="94" name="CasellaDiTesto 5"/>
          <p:cNvSpPr txBox="1">
            <a:spLocks noChangeArrowheads="1"/>
          </p:cNvSpPr>
          <p:nvPr/>
        </p:nvSpPr>
        <p:spPr bwMode="auto">
          <a:xfrm>
            <a:off x="1664651" y="1636952"/>
            <a:ext cx="479619" cy="369332"/>
          </a:xfrm>
          <a:prstGeom prst="rect">
            <a:avLst/>
          </a:prstGeom>
          <a:noFill/>
          <a:ln w="9525">
            <a:noFill/>
            <a:miter lim="800000"/>
            <a:headEnd/>
            <a:tailEnd/>
          </a:ln>
        </p:spPr>
        <p:txBody>
          <a:bodyPr wrap="none">
            <a:spAutoFit/>
          </a:bodyPr>
          <a:lstStyle/>
          <a:p>
            <a:pPr algn="ctr"/>
            <a:r>
              <a:rPr lang="it-IT" sz="1800" dirty="0"/>
              <a:t>NP</a:t>
            </a:r>
          </a:p>
        </p:txBody>
      </p:sp>
      <p:sp>
        <p:nvSpPr>
          <p:cNvPr id="99" name="CasellaDiTesto 98"/>
          <p:cNvSpPr txBox="1">
            <a:spLocks noChangeArrowheads="1"/>
          </p:cNvSpPr>
          <p:nvPr/>
        </p:nvSpPr>
        <p:spPr bwMode="auto">
          <a:xfrm>
            <a:off x="2737935" y="1628768"/>
            <a:ext cx="479619" cy="369332"/>
          </a:xfrm>
          <a:prstGeom prst="rect">
            <a:avLst/>
          </a:prstGeom>
          <a:noFill/>
          <a:ln w="9525">
            <a:noFill/>
            <a:miter lim="800000"/>
            <a:headEnd/>
            <a:tailEnd/>
          </a:ln>
        </p:spPr>
        <p:txBody>
          <a:bodyPr wrap="none">
            <a:spAutoFit/>
          </a:bodyPr>
          <a:lstStyle/>
          <a:p>
            <a:pPr algn="ctr"/>
            <a:r>
              <a:rPr lang="it-IT" sz="1800" dirty="0"/>
              <a:t>VP</a:t>
            </a:r>
          </a:p>
        </p:txBody>
      </p:sp>
      <p:sp>
        <p:nvSpPr>
          <p:cNvPr id="103" name="CasellaDiTesto 102"/>
          <p:cNvSpPr txBox="1">
            <a:spLocks noChangeArrowheads="1"/>
          </p:cNvSpPr>
          <p:nvPr/>
        </p:nvSpPr>
        <p:spPr bwMode="auto">
          <a:xfrm>
            <a:off x="2259685" y="2196314"/>
            <a:ext cx="505267" cy="369332"/>
          </a:xfrm>
          <a:prstGeom prst="rect">
            <a:avLst/>
          </a:prstGeom>
          <a:noFill/>
          <a:ln w="9525">
            <a:noFill/>
            <a:miter lim="800000"/>
            <a:headEnd/>
            <a:tailEnd/>
          </a:ln>
        </p:spPr>
        <p:txBody>
          <a:bodyPr wrap="none">
            <a:spAutoFit/>
          </a:bodyPr>
          <a:lstStyle/>
          <a:p>
            <a:pPr algn="ctr"/>
            <a:r>
              <a:rPr lang="it-IT" sz="1800" dirty="0"/>
              <a:t>VB</a:t>
            </a:r>
          </a:p>
        </p:txBody>
      </p:sp>
      <p:sp>
        <p:nvSpPr>
          <p:cNvPr id="104" name="CasellaDiTesto 5"/>
          <p:cNvSpPr txBox="1">
            <a:spLocks noChangeArrowheads="1"/>
          </p:cNvSpPr>
          <p:nvPr/>
        </p:nvSpPr>
        <p:spPr bwMode="auto">
          <a:xfrm>
            <a:off x="3180748" y="2196314"/>
            <a:ext cx="479619" cy="369332"/>
          </a:xfrm>
          <a:prstGeom prst="rect">
            <a:avLst/>
          </a:prstGeom>
          <a:noFill/>
          <a:ln w="9525">
            <a:noFill/>
            <a:miter lim="800000"/>
            <a:headEnd/>
            <a:tailEnd/>
          </a:ln>
        </p:spPr>
        <p:txBody>
          <a:bodyPr wrap="none">
            <a:spAutoFit/>
          </a:bodyPr>
          <a:lstStyle/>
          <a:p>
            <a:pPr algn="ctr"/>
            <a:r>
              <a:rPr lang="it-IT" sz="1800" dirty="0"/>
              <a:t>NP</a:t>
            </a:r>
          </a:p>
        </p:txBody>
      </p:sp>
      <p:cxnSp>
        <p:nvCxnSpPr>
          <p:cNvPr id="105" name="Connettore 1 104"/>
          <p:cNvCxnSpPr>
            <a:stCxn id="99" idx="2"/>
            <a:endCxn id="103" idx="0"/>
          </p:cNvCxnSpPr>
          <p:nvPr/>
        </p:nvCxnSpPr>
        <p:spPr>
          <a:xfrm flipH="1">
            <a:off x="2512318" y="1998100"/>
            <a:ext cx="465426" cy="198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Connettore 1 105"/>
          <p:cNvCxnSpPr>
            <a:stCxn id="99" idx="2"/>
            <a:endCxn id="104" idx="0"/>
          </p:cNvCxnSpPr>
          <p:nvPr/>
        </p:nvCxnSpPr>
        <p:spPr>
          <a:xfrm>
            <a:off x="2977745" y="1998100"/>
            <a:ext cx="442813" cy="198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Connettore 1 106"/>
          <p:cNvCxnSpPr>
            <a:stCxn id="110" idx="2"/>
            <a:endCxn id="99" idx="0"/>
          </p:cNvCxnSpPr>
          <p:nvPr/>
        </p:nvCxnSpPr>
        <p:spPr>
          <a:xfrm>
            <a:off x="2312432" y="1494076"/>
            <a:ext cx="665313" cy="1346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Connettore 1 108"/>
          <p:cNvCxnSpPr>
            <a:stCxn id="110" idx="2"/>
            <a:endCxn id="94" idx="0"/>
          </p:cNvCxnSpPr>
          <p:nvPr/>
        </p:nvCxnSpPr>
        <p:spPr>
          <a:xfrm flipH="1">
            <a:off x="1904461" y="1494076"/>
            <a:ext cx="407971" cy="142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CasellaDiTesto 5"/>
          <p:cNvSpPr txBox="1">
            <a:spLocks noChangeArrowheads="1"/>
          </p:cNvSpPr>
          <p:nvPr/>
        </p:nvSpPr>
        <p:spPr bwMode="auto">
          <a:xfrm>
            <a:off x="2155978" y="1124744"/>
            <a:ext cx="312906" cy="369332"/>
          </a:xfrm>
          <a:prstGeom prst="rect">
            <a:avLst/>
          </a:prstGeom>
          <a:noFill/>
          <a:ln w="9525">
            <a:noFill/>
            <a:miter lim="800000"/>
            <a:headEnd/>
            <a:tailEnd/>
          </a:ln>
        </p:spPr>
        <p:txBody>
          <a:bodyPr wrap="none">
            <a:spAutoFit/>
          </a:bodyPr>
          <a:lstStyle/>
          <a:p>
            <a:pPr algn="ctr"/>
            <a:r>
              <a:rPr lang="it-IT" sz="1800" dirty="0"/>
              <a:t>S</a:t>
            </a:r>
          </a:p>
        </p:txBody>
      </p:sp>
      <p:sp>
        <p:nvSpPr>
          <p:cNvPr id="111" name="CasellaDiTesto 5"/>
          <p:cNvSpPr txBox="1">
            <a:spLocks noChangeArrowheads="1"/>
          </p:cNvSpPr>
          <p:nvPr/>
        </p:nvSpPr>
        <p:spPr bwMode="auto">
          <a:xfrm>
            <a:off x="2157093" y="2790048"/>
            <a:ext cx="710451" cy="369332"/>
          </a:xfrm>
          <a:prstGeom prst="rect">
            <a:avLst/>
          </a:prstGeom>
          <a:noFill/>
          <a:ln w="9525">
            <a:noFill/>
            <a:miter lim="800000"/>
            <a:headEnd/>
            <a:tailEnd/>
          </a:ln>
        </p:spPr>
        <p:txBody>
          <a:bodyPr wrap="none">
            <a:spAutoFit/>
          </a:bodyPr>
          <a:lstStyle/>
          <a:p>
            <a:pPr algn="ctr"/>
            <a:r>
              <a:rPr lang="it-IT" sz="1800" dirty="0" err="1"/>
              <a:t>killed</a:t>
            </a:r>
            <a:endParaRPr lang="it-IT" sz="1800" dirty="0"/>
          </a:p>
        </p:txBody>
      </p:sp>
      <p:cxnSp>
        <p:nvCxnSpPr>
          <p:cNvPr id="112" name="Connettore 1 111"/>
          <p:cNvCxnSpPr>
            <a:stCxn id="103" idx="2"/>
            <a:endCxn id="111" idx="0"/>
          </p:cNvCxnSpPr>
          <p:nvPr/>
        </p:nvCxnSpPr>
        <p:spPr>
          <a:xfrm>
            <a:off x="2512318" y="2565646"/>
            <a:ext cx="0" cy="2244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CasellaDiTesto 5"/>
          <p:cNvSpPr txBox="1">
            <a:spLocks noChangeArrowheads="1"/>
          </p:cNvSpPr>
          <p:nvPr/>
        </p:nvSpPr>
        <p:spPr bwMode="auto">
          <a:xfrm>
            <a:off x="1594119" y="2196314"/>
            <a:ext cx="620683" cy="369332"/>
          </a:xfrm>
          <a:prstGeom prst="rect">
            <a:avLst/>
          </a:prstGeom>
          <a:noFill/>
          <a:ln w="9525">
            <a:noFill/>
            <a:miter lim="800000"/>
            <a:headEnd/>
            <a:tailEnd/>
          </a:ln>
        </p:spPr>
        <p:txBody>
          <a:bodyPr wrap="none">
            <a:spAutoFit/>
          </a:bodyPr>
          <a:lstStyle/>
          <a:p>
            <a:pPr algn="ctr"/>
            <a:r>
              <a:rPr lang="it-IT" sz="1800" dirty="0"/>
              <a:t>John</a:t>
            </a:r>
          </a:p>
        </p:txBody>
      </p:sp>
      <p:cxnSp>
        <p:nvCxnSpPr>
          <p:cNvPr id="117" name="Connettore 1 116"/>
          <p:cNvCxnSpPr>
            <a:stCxn id="94" idx="2"/>
            <a:endCxn id="116" idx="0"/>
          </p:cNvCxnSpPr>
          <p:nvPr/>
        </p:nvCxnSpPr>
        <p:spPr>
          <a:xfrm>
            <a:off x="1904460" y="2006284"/>
            <a:ext cx="0" cy="1900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CasellaDiTesto 5"/>
          <p:cNvSpPr txBox="1">
            <a:spLocks noChangeArrowheads="1"/>
          </p:cNvSpPr>
          <p:nvPr/>
        </p:nvSpPr>
        <p:spPr bwMode="auto">
          <a:xfrm>
            <a:off x="3135862" y="2780928"/>
            <a:ext cx="569388" cy="369332"/>
          </a:xfrm>
          <a:prstGeom prst="rect">
            <a:avLst/>
          </a:prstGeom>
          <a:noFill/>
          <a:ln w="9525">
            <a:noFill/>
            <a:miter lim="800000"/>
            <a:headEnd/>
            <a:tailEnd/>
          </a:ln>
        </p:spPr>
        <p:txBody>
          <a:bodyPr wrap="none">
            <a:spAutoFit/>
          </a:bodyPr>
          <a:lstStyle/>
          <a:p>
            <a:pPr algn="ctr"/>
            <a:r>
              <a:rPr lang="it-IT" sz="1800" dirty="0"/>
              <a:t>Bob</a:t>
            </a:r>
          </a:p>
        </p:txBody>
      </p:sp>
      <p:cxnSp>
        <p:nvCxnSpPr>
          <p:cNvPr id="119" name="Connettore 1 118"/>
          <p:cNvCxnSpPr>
            <a:stCxn id="104" idx="2"/>
            <a:endCxn id="118" idx="0"/>
          </p:cNvCxnSpPr>
          <p:nvPr/>
        </p:nvCxnSpPr>
        <p:spPr>
          <a:xfrm flipH="1">
            <a:off x="3420557" y="2565646"/>
            <a:ext cx="1" cy="2152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0" name="Gruppo 119"/>
          <p:cNvGrpSpPr/>
          <p:nvPr/>
        </p:nvGrpSpPr>
        <p:grpSpPr>
          <a:xfrm>
            <a:off x="4007768" y="1097948"/>
            <a:ext cx="1995716" cy="1440902"/>
            <a:chOff x="2483768" y="1097948"/>
            <a:chExt cx="1995716" cy="1440902"/>
          </a:xfrm>
        </p:grpSpPr>
        <p:sp>
          <p:nvSpPr>
            <p:cNvPr id="121" name="CasellaDiTesto 5"/>
            <p:cNvSpPr txBox="1">
              <a:spLocks noChangeArrowheads="1"/>
            </p:cNvSpPr>
            <p:nvPr/>
          </p:nvSpPr>
          <p:spPr bwMode="auto">
            <a:xfrm>
              <a:off x="2483768" y="1610156"/>
              <a:ext cx="479619" cy="369332"/>
            </a:xfrm>
            <a:prstGeom prst="rect">
              <a:avLst/>
            </a:prstGeom>
            <a:noFill/>
            <a:ln w="9525">
              <a:noFill/>
              <a:miter lim="800000"/>
              <a:headEnd/>
              <a:tailEnd/>
            </a:ln>
          </p:spPr>
          <p:txBody>
            <a:bodyPr wrap="none">
              <a:spAutoFit/>
            </a:bodyPr>
            <a:lstStyle/>
            <a:p>
              <a:pPr algn="ctr"/>
              <a:r>
                <a:rPr lang="it-IT" sz="1800" dirty="0"/>
                <a:t>NP</a:t>
              </a:r>
            </a:p>
          </p:txBody>
        </p:sp>
        <p:sp>
          <p:nvSpPr>
            <p:cNvPr id="122" name="CasellaDiTesto 121"/>
            <p:cNvSpPr txBox="1">
              <a:spLocks noChangeArrowheads="1"/>
            </p:cNvSpPr>
            <p:nvPr/>
          </p:nvSpPr>
          <p:spPr bwMode="auto">
            <a:xfrm>
              <a:off x="3557052" y="1601972"/>
              <a:ext cx="479619" cy="369332"/>
            </a:xfrm>
            <a:prstGeom prst="rect">
              <a:avLst/>
            </a:prstGeom>
            <a:noFill/>
            <a:ln w="9525">
              <a:noFill/>
              <a:miter lim="800000"/>
              <a:headEnd/>
              <a:tailEnd/>
            </a:ln>
          </p:spPr>
          <p:txBody>
            <a:bodyPr wrap="none">
              <a:spAutoFit/>
            </a:bodyPr>
            <a:lstStyle/>
            <a:p>
              <a:pPr algn="ctr"/>
              <a:r>
                <a:rPr lang="it-IT" sz="1800" dirty="0"/>
                <a:t>VP</a:t>
              </a:r>
            </a:p>
          </p:txBody>
        </p:sp>
        <p:sp>
          <p:nvSpPr>
            <p:cNvPr id="123" name="CasellaDiTesto 122"/>
            <p:cNvSpPr txBox="1">
              <a:spLocks noChangeArrowheads="1"/>
            </p:cNvSpPr>
            <p:nvPr/>
          </p:nvSpPr>
          <p:spPr bwMode="auto">
            <a:xfrm>
              <a:off x="3078802" y="2169518"/>
              <a:ext cx="505267" cy="369332"/>
            </a:xfrm>
            <a:prstGeom prst="rect">
              <a:avLst/>
            </a:prstGeom>
            <a:noFill/>
            <a:ln w="9525">
              <a:noFill/>
              <a:miter lim="800000"/>
              <a:headEnd/>
              <a:tailEnd/>
            </a:ln>
          </p:spPr>
          <p:txBody>
            <a:bodyPr wrap="none">
              <a:spAutoFit/>
            </a:bodyPr>
            <a:lstStyle/>
            <a:p>
              <a:pPr algn="ctr"/>
              <a:r>
                <a:rPr lang="it-IT" sz="1800" dirty="0"/>
                <a:t>VB</a:t>
              </a:r>
            </a:p>
          </p:txBody>
        </p:sp>
        <p:sp>
          <p:nvSpPr>
            <p:cNvPr id="124" name="CasellaDiTesto 5"/>
            <p:cNvSpPr txBox="1">
              <a:spLocks noChangeArrowheads="1"/>
            </p:cNvSpPr>
            <p:nvPr/>
          </p:nvSpPr>
          <p:spPr bwMode="auto">
            <a:xfrm>
              <a:off x="3999865" y="2169518"/>
              <a:ext cx="479619" cy="369332"/>
            </a:xfrm>
            <a:prstGeom prst="rect">
              <a:avLst/>
            </a:prstGeom>
            <a:noFill/>
            <a:ln w="9525">
              <a:noFill/>
              <a:miter lim="800000"/>
              <a:headEnd/>
              <a:tailEnd/>
            </a:ln>
          </p:spPr>
          <p:txBody>
            <a:bodyPr wrap="none">
              <a:spAutoFit/>
            </a:bodyPr>
            <a:lstStyle/>
            <a:p>
              <a:pPr algn="ctr"/>
              <a:r>
                <a:rPr lang="it-IT" sz="1800" dirty="0"/>
                <a:t>NP</a:t>
              </a:r>
            </a:p>
          </p:txBody>
        </p:sp>
        <p:cxnSp>
          <p:nvCxnSpPr>
            <p:cNvPr id="125" name="Connettore 1 124"/>
            <p:cNvCxnSpPr>
              <a:stCxn id="122" idx="2"/>
              <a:endCxn id="123" idx="0"/>
            </p:cNvCxnSpPr>
            <p:nvPr/>
          </p:nvCxnSpPr>
          <p:spPr>
            <a:xfrm flipH="1">
              <a:off x="3331436" y="1971304"/>
              <a:ext cx="465426" cy="198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Connettore 1 127"/>
            <p:cNvCxnSpPr>
              <a:stCxn id="122" idx="2"/>
              <a:endCxn id="124" idx="0"/>
            </p:cNvCxnSpPr>
            <p:nvPr/>
          </p:nvCxnSpPr>
          <p:spPr>
            <a:xfrm>
              <a:off x="3796862" y="1971304"/>
              <a:ext cx="442813" cy="198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Connettore 1 128"/>
            <p:cNvCxnSpPr>
              <a:stCxn id="131" idx="2"/>
              <a:endCxn id="122" idx="0"/>
            </p:cNvCxnSpPr>
            <p:nvPr/>
          </p:nvCxnSpPr>
          <p:spPr>
            <a:xfrm>
              <a:off x="3131549" y="1467280"/>
              <a:ext cx="665313" cy="1346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Connettore 1 129"/>
            <p:cNvCxnSpPr>
              <a:stCxn id="131" idx="2"/>
              <a:endCxn id="121" idx="0"/>
            </p:cNvCxnSpPr>
            <p:nvPr/>
          </p:nvCxnSpPr>
          <p:spPr>
            <a:xfrm flipH="1">
              <a:off x="2723578" y="1467280"/>
              <a:ext cx="407971" cy="142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1" name="CasellaDiTesto 5"/>
            <p:cNvSpPr txBox="1">
              <a:spLocks noChangeArrowheads="1"/>
            </p:cNvSpPr>
            <p:nvPr/>
          </p:nvSpPr>
          <p:spPr bwMode="auto">
            <a:xfrm>
              <a:off x="2975096" y="1097948"/>
              <a:ext cx="312906" cy="369332"/>
            </a:xfrm>
            <a:prstGeom prst="rect">
              <a:avLst/>
            </a:prstGeom>
            <a:noFill/>
            <a:ln w="9525">
              <a:noFill/>
              <a:miter lim="800000"/>
              <a:headEnd/>
              <a:tailEnd/>
            </a:ln>
          </p:spPr>
          <p:txBody>
            <a:bodyPr wrap="none">
              <a:spAutoFit/>
            </a:bodyPr>
            <a:lstStyle/>
            <a:p>
              <a:pPr algn="ctr"/>
              <a:r>
                <a:rPr lang="it-IT" sz="1800" dirty="0"/>
                <a:t>S</a:t>
              </a:r>
            </a:p>
          </p:txBody>
        </p:sp>
      </p:grpSp>
      <p:grpSp>
        <p:nvGrpSpPr>
          <p:cNvPr id="132" name="Gruppo 131"/>
          <p:cNvGrpSpPr/>
          <p:nvPr/>
        </p:nvGrpSpPr>
        <p:grpSpPr>
          <a:xfrm>
            <a:off x="6475010" y="1610356"/>
            <a:ext cx="1400682" cy="936878"/>
            <a:chOff x="4951010" y="1610356"/>
            <a:chExt cx="1400682" cy="936878"/>
          </a:xfrm>
        </p:grpSpPr>
        <p:sp>
          <p:nvSpPr>
            <p:cNvPr id="133" name="CasellaDiTesto 132"/>
            <p:cNvSpPr txBox="1">
              <a:spLocks noChangeArrowheads="1"/>
            </p:cNvSpPr>
            <p:nvPr/>
          </p:nvSpPr>
          <p:spPr bwMode="auto">
            <a:xfrm>
              <a:off x="5429260" y="1610356"/>
              <a:ext cx="479619" cy="369332"/>
            </a:xfrm>
            <a:prstGeom prst="rect">
              <a:avLst/>
            </a:prstGeom>
            <a:noFill/>
            <a:ln w="9525">
              <a:noFill/>
              <a:miter lim="800000"/>
              <a:headEnd/>
              <a:tailEnd/>
            </a:ln>
          </p:spPr>
          <p:txBody>
            <a:bodyPr wrap="none">
              <a:spAutoFit/>
            </a:bodyPr>
            <a:lstStyle/>
            <a:p>
              <a:pPr algn="ctr"/>
              <a:r>
                <a:rPr lang="it-IT" sz="1800" dirty="0"/>
                <a:t>VP</a:t>
              </a:r>
            </a:p>
          </p:txBody>
        </p:sp>
        <p:sp>
          <p:nvSpPr>
            <p:cNvPr id="134" name="CasellaDiTesto 133"/>
            <p:cNvSpPr txBox="1">
              <a:spLocks noChangeArrowheads="1"/>
            </p:cNvSpPr>
            <p:nvPr/>
          </p:nvSpPr>
          <p:spPr bwMode="auto">
            <a:xfrm>
              <a:off x="4951010" y="2177902"/>
              <a:ext cx="505267" cy="369332"/>
            </a:xfrm>
            <a:prstGeom prst="rect">
              <a:avLst/>
            </a:prstGeom>
            <a:noFill/>
            <a:ln w="9525">
              <a:noFill/>
              <a:miter lim="800000"/>
              <a:headEnd/>
              <a:tailEnd/>
            </a:ln>
          </p:spPr>
          <p:txBody>
            <a:bodyPr wrap="none">
              <a:spAutoFit/>
            </a:bodyPr>
            <a:lstStyle/>
            <a:p>
              <a:pPr algn="ctr"/>
              <a:r>
                <a:rPr lang="it-IT" sz="1800" dirty="0"/>
                <a:t>VB</a:t>
              </a:r>
            </a:p>
          </p:txBody>
        </p:sp>
        <p:sp>
          <p:nvSpPr>
            <p:cNvPr id="135" name="CasellaDiTesto 5"/>
            <p:cNvSpPr txBox="1">
              <a:spLocks noChangeArrowheads="1"/>
            </p:cNvSpPr>
            <p:nvPr/>
          </p:nvSpPr>
          <p:spPr bwMode="auto">
            <a:xfrm>
              <a:off x="5872073" y="2177902"/>
              <a:ext cx="479619" cy="369332"/>
            </a:xfrm>
            <a:prstGeom prst="rect">
              <a:avLst/>
            </a:prstGeom>
            <a:noFill/>
            <a:ln w="9525">
              <a:noFill/>
              <a:miter lim="800000"/>
              <a:headEnd/>
              <a:tailEnd/>
            </a:ln>
          </p:spPr>
          <p:txBody>
            <a:bodyPr wrap="none">
              <a:spAutoFit/>
            </a:bodyPr>
            <a:lstStyle/>
            <a:p>
              <a:pPr algn="ctr"/>
              <a:r>
                <a:rPr lang="it-IT" sz="1800" dirty="0"/>
                <a:t>NP</a:t>
              </a:r>
            </a:p>
          </p:txBody>
        </p:sp>
        <p:cxnSp>
          <p:nvCxnSpPr>
            <p:cNvPr id="136" name="Connettore 1 135"/>
            <p:cNvCxnSpPr>
              <a:stCxn id="133" idx="2"/>
              <a:endCxn id="134" idx="0"/>
            </p:cNvCxnSpPr>
            <p:nvPr/>
          </p:nvCxnSpPr>
          <p:spPr>
            <a:xfrm flipH="1">
              <a:off x="5203644" y="1979688"/>
              <a:ext cx="465426" cy="198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Connettore 1 136"/>
            <p:cNvCxnSpPr>
              <a:stCxn id="133" idx="2"/>
              <a:endCxn id="135" idx="0"/>
            </p:cNvCxnSpPr>
            <p:nvPr/>
          </p:nvCxnSpPr>
          <p:spPr>
            <a:xfrm>
              <a:off x="5669070" y="1979688"/>
              <a:ext cx="442813" cy="198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8" name="Gruppo 137"/>
          <p:cNvGrpSpPr/>
          <p:nvPr/>
        </p:nvGrpSpPr>
        <p:grpSpPr>
          <a:xfrm>
            <a:off x="7977102" y="980728"/>
            <a:ext cx="1503274" cy="1530612"/>
            <a:chOff x="6453102" y="980728"/>
            <a:chExt cx="1503274" cy="1530612"/>
          </a:xfrm>
        </p:grpSpPr>
        <p:sp>
          <p:nvSpPr>
            <p:cNvPr id="139" name="CasellaDiTesto 138"/>
            <p:cNvSpPr txBox="1">
              <a:spLocks noChangeArrowheads="1"/>
            </p:cNvSpPr>
            <p:nvPr/>
          </p:nvSpPr>
          <p:spPr bwMode="auto">
            <a:xfrm>
              <a:off x="7033944" y="980728"/>
              <a:ext cx="479619" cy="369332"/>
            </a:xfrm>
            <a:prstGeom prst="rect">
              <a:avLst/>
            </a:prstGeom>
            <a:noFill/>
            <a:ln w="9525">
              <a:noFill/>
              <a:miter lim="800000"/>
              <a:headEnd/>
              <a:tailEnd/>
            </a:ln>
          </p:spPr>
          <p:txBody>
            <a:bodyPr wrap="none">
              <a:spAutoFit/>
            </a:bodyPr>
            <a:lstStyle/>
            <a:p>
              <a:pPr algn="ctr"/>
              <a:r>
                <a:rPr lang="it-IT" sz="1800" dirty="0"/>
                <a:t>VP</a:t>
              </a:r>
            </a:p>
          </p:txBody>
        </p:sp>
        <p:sp>
          <p:nvSpPr>
            <p:cNvPr id="140" name="CasellaDiTesto 139"/>
            <p:cNvSpPr txBox="1">
              <a:spLocks noChangeArrowheads="1"/>
            </p:cNvSpPr>
            <p:nvPr/>
          </p:nvSpPr>
          <p:spPr bwMode="auto">
            <a:xfrm>
              <a:off x="6555694" y="1548274"/>
              <a:ext cx="505267" cy="369332"/>
            </a:xfrm>
            <a:prstGeom prst="rect">
              <a:avLst/>
            </a:prstGeom>
            <a:noFill/>
            <a:ln w="9525">
              <a:noFill/>
              <a:miter lim="800000"/>
              <a:headEnd/>
              <a:tailEnd/>
            </a:ln>
          </p:spPr>
          <p:txBody>
            <a:bodyPr wrap="none">
              <a:spAutoFit/>
            </a:bodyPr>
            <a:lstStyle/>
            <a:p>
              <a:pPr algn="ctr"/>
              <a:r>
                <a:rPr lang="it-IT" sz="1800" dirty="0"/>
                <a:t>VB</a:t>
              </a:r>
            </a:p>
          </p:txBody>
        </p:sp>
        <p:sp>
          <p:nvSpPr>
            <p:cNvPr id="141" name="CasellaDiTesto 5"/>
            <p:cNvSpPr txBox="1">
              <a:spLocks noChangeArrowheads="1"/>
            </p:cNvSpPr>
            <p:nvPr/>
          </p:nvSpPr>
          <p:spPr bwMode="auto">
            <a:xfrm>
              <a:off x="7476757" y="1548274"/>
              <a:ext cx="479619" cy="369332"/>
            </a:xfrm>
            <a:prstGeom prst="rect">
              <a:avLst/>
            </a:prstGeom>
            <a:noFill/>
            <a:ln w="9525">
              <a:noFill/>
              <a:miter lim="800000"/>
              <a:headEnd/>
              <a:tailEnd/>
            </a:ln>
          </p:spPr>
          <p:txBody>
            <a:bodyPr wrap="none">
              <a:spAutoFit/>
            </a:bodyPr>
            <a:lstStyle/>
            <a:p>
              <a:pPr algn="ctr"/>
              <a:r>
                <a:rPr lang="it-IT" sz="1800" dirty="0"/>
                <a:t>NP</a:t>
              </a:r>
            </a:p>
          </p:txBody>
        </p:sp>
        <p:cxnSp>
          <p:nvCxnSpPr>
            <p:cNvPr id="142" name="Connettore 1 141"/>
            <p:cNvCxnSpPr>
              <a:stCxn id="139" idx="2"/>
              <a:endCxn id="140" idx="0"/>
            </p:cNvCxnSpPr>
            <p:nvPr/>
          </p:nvCxnSpPr>
          <p:spPr>
            <a:xfrm flipH="1">
              <a:off x="6808328" y="1350060"/>
              <a:ext cx="465426" cy="198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Connettore 1 142"/>
            <p:cNvCxnSpPr>
              <a:stCxn id="139" idx="2"/>
              <a:endCxn id="141" idx="0"/>
            </p:cNvCxnSpPr>
            <p:nvPr/>
          </p:nvCxnSpPr>
          <p:spPr>
            <a:xfrm>
              <a:off x="7273754" y="1350060"/>
              <a:ext cx="442813" cy="198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CasellaDiTesto 5"/>
            <p:cNvSpPr txBox="1">
              <a:spLocks noChangeArrowheads="1"/>
            </p:cNvSpPr>
            <p:nvPr/>
          </p:nvSpPr>
          <p:spPr bwMode="auto">
            <a:xfrm>
              <a:off x="6453102" y="2142008"/>
              <a:ext cx="710451" cy="369332"/>
            </a:xfrm>
            <a:prstGeom prst="rect">
              <a:avLst/>
            </a:prstGeom>
            <a:noFill/>
            <a:ln w="9525">
              <a:noFill/>
              <a:miter lim="800000"/>
              <a:headEnd/>
              <a:tailEnd/>
            </a:ln>
          </p:spPr>
          <p:txBody>
            <a:bodyPr wrap="none">
              <a:spAutoFit/>
            </a:bodyPr>
            <a:lstStyle/>
            <a:p>
              <a:pPr algn="ctr"/>
              <a:r>
                <a:rPr lang="it-IT" sz="1800" dirty="0" err="1"/>
                <a:t>killed</a:t>
              </a:r>
              <a:endParaRPr lang="it-IT" sz="1800" dirty="0"/>
            </a:p>
          </p:txBody>
        </p:sp>
        <p:cxnSp>
          <p:nvCxnSpPr>
            <p:cNvPr id="145" name="Connettore 1 144"/>
            <p:cNvCxnSpPr>
              <a:stCxn id="140" idx="2"/>
              <a:endCxn id="144" idx="0"/>
            </p:cNvCxnSpPr>
            <p:nvPr/>
          </p:nvCxnSpPr>
          <p:spPr>
            <a:xfrm>
              <a:off x="6808328" y="1917606"/>
              <a:ext cx="0" cy="2244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7" name="Rettangolo 146"/>
          <p:cNvSpPr/>
          <p:nvPr/>
        </p:nvSpPr>
        <p:spPr>
          <a:xfrm>
            <a:off x="6003485" y="1686774"/>
            <a:ext cx="492443" cy="461665"/>
          </a:xfrm>
          <a:prstGeom prst="rect">
            <a:avLst/>
          </a:prstGeom>
        </p:spPr>
        <p:txBody>
          <a:bodyPr wrap="none">
            <a:spAutoFit/>
          </a:bodyPr>
          <a:lstStyle/>
          <a:p>
            <a:r>
              <a:rPr lang="it-IT" dirty="0"/>
              <a:t>…</a:t>
            </a:r>
            <a:endParaRPr lang="en-US" dirty="0"/>
          </a:p>
        </p:txBody>
      </p:sp>
      <p:sp>
        <p:nvSpPr>
          <p:cNvPr id="148" name="Rettangolo 147"/>
          <p:cNvSpPr/>
          <p:nvPr/>
        </p:nvSpPr>
        <p:spPr>
          <a:xfrm>
            <a:off x="7629934" y="1702705"/>
            <a:ext cx="492443" cy="461665"/>
          </a:xfrm>
          <a:prstGeom prst="rect">
            <a:avLst/>
          </a:prstGeom>
        </p:spPr>
        <p:txBody>
          <a:bodyPr wrap="none">
            <a:spAutoFit/>
          </a:bodyPr>
          <a:lstStyle/>
          <a:p>
            <a:r>
              <a:rPr lang="it-IT" dirty="0"/>
              <a:t>…</a:t>
            </a:r>
            <a:endParaRPr lang="en-US" dirty="0"/>
          </a:p>
        </p:txBody>
      </p:sp>
      <mc:AlternateContent xmlns:mc="http://schemas.openxmlformats.org/markup-compatibility/2006" xmlns:a14="http://schemas.microsoft.com/office/drawing/2010/main">
        <mc:Choice Requires="a14">
          <p:sp>
            <p:nvSpPr>
              <p:cNvPr id="3" name="Rettangolo 2"/>
              <p:cNvSpPr/>
              <p:nvPr/>
            </p:nvSpPr>
            <p:spPr>
              <a:xfrm>
                <a:off x="4727145" y="3086804"/>
                <a:ext cx="5016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a:ea typeface="Cambria Math"/>
                                </a:rPr>
                                <m:t>𝜏</m:t>
                              </m:r>
                            </m:e>
                          </m:acc>
                        </m:e>
                        <m:sub>
                          <m:r>
                            <a:rPr lang="it-IT" i="1">
                              <a:latin typeface="Cambria Math" panose="02040503050406030204" pitchFamily="18" charset="0"/>
                            </a:rPr>
                            <m:t>𝑖</m:t>
                          </m:r>
                        </m:sub>
                      </m:sSub>
                    </m:oMath>
                  </m:oMathPara>
                </a14:m>
                <a:endParaRPr lang="it-IT" dirty="0"/>
              </a:p>
            </p:txBody>
          </p:sp>
        </mc:Choice>
        <mc:Fallback xmlns="">
          <p:sp>
            <p:nvSpPr>
              <p:cNvPr id="3" name="Rettangolo 2"/>
              <p:cNvSpPr>
                <a:spLocks noRot="1" noChangeAspect="1" noMove="1" noResize="1" noEditPoints="1" noAdjustHandles="1" noChangeArrowheads="1" noChangeShapeType="1" noTextEdit="1"/>
              </p:cNvSpPr>
              <p:nvPr/>
            </p:nvSpPr>
            <p:spPr>
              <a:xfrm>
                <a:off x="4727145" y="3086804"/>
                <a:ext cx="501676" cy="461665"/>
              </a:xfrm>
              <a:prstGeom prst="rect">
                <a:avLst/>
              </a:prstGeom>
              <a:blipFill>
                <a:blip r:embed="rId16"/>
                <a:stretch>
                  <a:fillRect t="-18421" r="-26506" b="-394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51" name="Rettangolo 150"/>
              <p:cNvSpPr/>
              <p:nvPr/>
            </p:nvSpPr>
            <p:spPr>
              <a:xfrm>
                <a:off x="8480425" y="3093168"/>
                <a:ext cx="501548"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a:ea typeface="Cambria Math"/>
                                </a:rPr>
                                <m:t>𝜏</m:t>
                              </m:r>
                            </m:e>
                          </m:acc>
                        </m:e>
                        <m:sub>
                          <m:r>
                            <a:rPr lang="it-IT" i="1">
                              <a:latin typeface="Cambria Math" panose="02040503050406030204" pitchFamily="18" charset="0"/>
                              <a:ea typeface="Cambria Math"/>
                            </a:rPr>
                            <m:t>𝑗</m:t>
                          </m:r>
                        </m:sub>
                      </m:sSub>
                    </m:oMath>
                  </m:oMathPara>
                </a14:m>
                <a:endParaRPr lang="it-IT" dirty="0"/>
              </a:p>
            </p:txBody>
          </p:sp>
        </mc:Choice>
        <mc:Fallback xmlns="">
          <p:sp>
            <p:nvSpPr>
              <p:cNvPr id="151" name="Rettangolo 150"/>
              <p:cNvSpPr>
                <a:spLocks noRot="1" noChangeAspect="1" noMove="1" noResize="1" noEditPoints="1" noAdjustHandles="1" noChangeArrowheads="1" noChangeShapeType="1" noTextEdit="1"/>
              </p:cNvSpPr>
              <p:nvPr/>
            </p:nvSpPr>
            <p:spPr>
              <a:xfrm>
                <a:off x="8480425" y="3093168"/>
                <a:ext cx="501548" cy="491417"/>
              </a:xfrm>
              <a:prstGeom prst="rect">
                <a:avLst/>
              </a:prstGeom>
              <a:blipFill>
                <a:blip r:embed="rId17"/>
                <a:stretch>
                  <a:fillRect t="-17284" r="-28049" b="-9877"/>
                </a:stretch>
              </a:blipFill>
            </p:spPr>
            <p:txBody>
              <a:bodyPr/>
              <a:lstStyle/>
              <a:p>
                <a:r>
                  <a:rPr lang="it-IT">
                    <a:noFill/>
                  </a:rPr>
                  <a:t> </a:t>
                </a:r>
              </a:p>
            </p:txBody>
          </p:sp>
        </mc:Fallback>
      </mc:AlternateContent>
      <p:sp>
        <p:nvSpPr>
          <p:cNvPr id="152" name="CasellaDiTesto 151"/>
          <p:cNvSpPr txBox="1"/>
          <p:nvPr/>
        </p:nvSpPr>
        <p:spPr>
          <a:xfrm>
            <a:off x="6911506" y="2565647"/>
            <a:ext cx="377006" cy="461655"/>
          </a:xfrm>
          <a:prstGeom prst="rect">
            <a:avLst/>
          </a:prstGeom>
          <a:noFill/>
        </p:spPr>
        <p:txBody>
          <a:bodyPr wrap="none" lIns="91430" tIns="45715" rIns="91430" bIns="45715">
            <a:spAutoFit/>
          </a:bodyPr>
          <a:lstStyle/>
          <a:p>
            <a:pPr>
              <a:defRPr/>
            </a:pPr>
            <a:r>
              <a:rPr lang="it-IT" dirty="0" err="1">
                <a:latin typeface="Symbol" pitchFamily="18" charset="2"/>
                <a:cs typeface="+mn-cs"/>
              </a:rPr>
              <a:t>t</a:t>
            </a:r>
            <a:r>
              <a:rPr lang="it-IT" baseline="-25000" dirty="0" err="1">
                <a:latin typeface="+mj-lt"/>
                <a:cs typeface="+mn-cs"/>
              </a:rPr>
              <a:t>l</a:t>
            </a:r>
            <a:endParaRPr lang="it-IT" baseline="-25000" dirty="0">
              <a:latin typeface="+mj-lt"/>
              <a:cs typeface="+mn-cs"/>
            </a:endParaRPr>
          </a:p>
        </p:txBody>
      </p:sp>
      <mc:AlternateContent xmlns:mc="http://schemas.openxmlformats.org/markup-compatibility/2006" xmlns:a14="http://schemas.microsoft.com/office/drawing/2010/main">
        <mc:Choice Requires="a14">
          <p:sp>
            <p:nvSpPr>
              <p:cNvPr id="153" name="Rettangolo 152"/>
              <p:cNvSpPr/>
              <p:nvPr/>
            </p:nvSpPr>
            <p:spPr>
              <a:xfrm>
                <a:off x="6906366" y="3039344"/>
                <a:ext cx="5016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a:ea typeface="Cambria Math"/>
                                </a:rPr>
                                <m:t>𝜏</m:t>
                              </m:r>
                            </m:e>
                          </m:acc>
                        </m:e>
                        <m:sub>
                          <m:r>
                            <a:rPr lang="it-IT" i="1">
                              <a:latin typeface="Cambria Math" panose="02040503050406030204" pitchFamily="18" charset="0"/>
                              <a:ea typeface="Cambria Math"/>
                            </a:rPr>
                            <m:t>𝑙</m:t>
                          </m:r>
                        </m:sub>
                      </m:sSub>
                    </m:oMath>
                  </m:oMathPara>
                </a14:m>
                <a:endParaRPr lang="it-IT" dirty="0"/>
              </a:p>
            </p:txBody>
          </p:sp>
        </mc:Choice>
        <mc:Fallback xmlns="">
          <p:sp>
            <p:nvSpPr>
              <p:cNvPr id="153" name="Rettangolo 152"/>
              <p:cNvSpPr>
                <a:spLocks noRot="1" noChangeAspect="1" noMove="1" noResize="1" noEditPoints="1" noAdjustHandles="1" noChangeArrowheads="1" noChangeShapeType="1" noTextEdit="1"/>
              </p:cNvSpPr>
              <p:nvPr/>
            </p:nvSpPr>
            <p:spPr>
              <a:xfrm>
                <a:off x="6906366" y="3039344"/>
                <a:ext cx="501676" cy="461665"/>
              </a:xfrm>
              <a:prstGeom prst="rect">
                <a:avLst/>
              </a:prstGeom>
              <a:blipFill>
                <a:blip r:embed="rId18"/>
                <a:stretch>
                  <a:fillRect t="-18667" r="-26829" b="-4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Rettangolo 5"/>
              <p:cNvSpPr/>
              <p:nvPr/>
            </p:nvSpPr>
            <p:spPr>
              <a:xfrm>
                <a:off x="4977983" y="3808181"/>
                <a:ext cx="1901290"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it-IT" i="1">
                              <a:latin typeface="Cambria Math" panose="02040503050406030204" pitchFamily="18" charset="0"/>
                            </a:rPr>
                          </m:ctrlPr>
                        </m:accPr>
                        <m:e>
                          <m:r>
                            <a:rPr lang="it-IT" i="1">
                              <a:latin typeface="Cambria Math"/>
                            </a:rPr>
                            <m:t>𝑇</m:t>
                          </m:r>
                        </m:e>
                      </m:acc>
                      <m:r>
                        <a:rPr lang="it-IT" i="1">
                          <a:latin typeface="Cambria Math"/>
                        </a:rPr>
                        <m:t>=</m:t>
                      </m:r>
                      <m:nary>
                        <m:naryPr>
                          <m:chr m:val="∑"/>
                          <m:supHide m:val="on"/>
                          <m:ctrlPr>
                            <a:rPr lang="it-IT" i="1">
                              <a:latin typeface="Cambria Math" panose="02040503050406030204" pitchFamily="18" charset="0"/>
                            </a:rPr>
                          </m:ctrlPr>
                        </m:naryPr>
                        <m:sub>
                          <m:r>
                            <m:rPr>
                              <m:brk m:alnAt="7"/>
                            </m:rPr>
                            <a:rPr lang="it-IT" i="1">
                              <a:latin typeface="Cambria Math"/>
                            </a:rPr>
                            <m:t>𝑖</m:t>
                          </m:r>
                        </m:sub>
                        <m:sup/>
                        <m:e>
                          <m:sSub>
                            <m:sSubPr>
                              <m:ctrlPr>
                                <a:rPr lang="it-IT" i="1">
                                  <a:latin typeface="Cambria Math" panose="02040503050406030204" pitchFamily="18" charset="0"/>
                                </a:rPr>
                              </m:ctrlPr>
                            </m:sSubPr>
                            <m:e>
                              <m:r>
                                <a:rPr lang="it-IT" i="1">
                                  <a:latin typeface="Cambria Math"/>
                                  <a:ea typeface="Cambria Math"/>
                                </a:rPr>
                                <m:t>𝛼</m:t>
                              </m:r>
                            </m:e>
                            <m:sub>
                              <m:r>
                                <a:rPr lang="it-IT" i="1">
                                  <a:latin typeface="Cambria Math"/>
                                </a:rPr>
                                <m:t>𝑖</m:t>
                              </m:r>
                            </m:sub>
                          </m:sSub>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a:ea typeface="Cambria Math"/>
                                    </a:rPr>
                                    <m:t>𝜏</m:t>
                                  </m:r>
                                </m:e>
                              </m:acc>
                            </m:e>
                            <m:sub>
                              <m:r>
                                <a:rPr lang="it-IT" i="1">
                                  <a:latin typeface="Cambria Math"/>
                                </a:rPr>
                                <m:t>𝑖</m:t>
                              </m:r>
                            </m:sub>
                          </m:sSub>
                        </m:e>
                      </m:nary>
                    </m:oMath>
                  </m:oMathPara>
                </a14:m>
                <a:endParaRPr lang="it-IT" dirty="0"/>
              </a:p>
            </p:txBody>
          </p:sp>
        </mc:Choice>
        <mc:Fallback xmlns="">
          <p:sp>
            <p:nvSpPr>
              <p:cNvPr id="6" name="Rettangolo 5"/>
              <p:cNvSpPr>
                <a:spLocks noRot="1" noChangeAspect="1" noMove="1" noResize="1" noEditPoints="1" noAdjustHandles="1" noChangeArrowheads="1" noChangeShapeType="1" noTextEdit="1"/>
              </p:cNvSpPr>
              <p:nvPr/>
            </p:nvSpPr>
            <p:spPr>
              <a:xfrm>
                <a:off x="4977983" y="3808181"/>
                <a:ext cx="1901290" cy="988540"/>
              </a:xfrm>
              <a:prstGeom prst="rect">
                <a:avLst/>
              </a:prstGeom>
              <a:blipFill>
                <a:blip r:embed="rId19"/>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9" name="Rettangolo 88"/>
              <p:cNvSpPr/>
              <p:nvPr/>
            </p:nvSpPr>
            <p:spPr>
              <a:xfrm>
                <a:off x="2515224" y="5003873"/>
                <a:ext cx="5427194" cy="103143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𝐾</m:t>
                      </m:r>
                      <m:d>
                        <m:dPr>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i="1">
                                  <a:latin typeface="Cambria Math" panose="02040503050406030204" pitchFamily="18" charset="0"/>
                                </a:rPr>
                                <m:t>𝑇</m:t>
                              </m:r>
                            </m:e>
                            <m:sub>
                              <m:r>
                                <a:rPr lang="it-IT" i="1">
                                  <a:latin typeface="Cambria Math" panose="02040503050406030204" pitchFamily="18" charset="0"/>
                                </a:rPr>
                                <m:t>1</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𝑇</m:t>
                              </m:r>
                            </m:e>
                            <m:sub>
                              <m:r>
                                <a:rPr lang="it-IT" i="1">
                                  <a:latin typeface="Cambria Math" panose="02040503050406030204" pitchFamily="18" charset="0"/>
                                </a:rPr>
                                <m:t>2</m:t>
                              </m:r>
                            </m:sub>
                          </m:sSub>
                        </m:e>
                      </m:d>
                      <m:r>
                        <a:rPr lang="it-IT" i="1">
                          <a:latin typeface="Cambria Math" panose="02040503050406030204" pitchFamily="18" charset="0"/>
                        </a:rPr>
                        <m:t>=</m:t>
                      </m:r>
                      <m:d>
                        <m:dPr>
                          <m:begChr m:val="⟨"/>
                          <m:endChr m:val="⟩"/>
                          <m:ctrlPr>
                            <a:rPr lang="it-IT" i="1">
                              <a:latin typeface="Cambria Math" panose="02040503050406030204" pitchFamily="18" charset="0"/>
                            </a:rPr>
                          </m:ctrlPr>
                        </m:dPr>
                        <m:e>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a:rPr>
                                    <m:t>𝑇</m:t>
                                  </m:r>
                                </m:e>
                              </m:acc>
                            </m:e>
                            <m:sub>
                              <m:r>
                                <a:rPr lang="it-IT" i="1">
                                  <a:latin typeface="Cambria Math"/>
                                </a:rPr>
                                <m:t>1</m:t>
                              </m:r>
                            </m:sub>
                          </m:sSub>
                          <m:r>
                            <a:rPr lang="it-IT" i="1">
                              <a:latin typeface="Cambria Math" panose="02040503050406030204" pitchFamily="18" charset="0"/>
                            </a:rPr>
                            <m:t>,</m:t>
                          </m:r>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a:rPr>
                                    <m:t>𝑇</m:t>
                                  </m:r>
                                </m:e>
                              </m:acc>
                            </m:e>
                            <m:sub>
                              <m:r>
                                <a:rPr lang="it-IT" i="1">
                                  <a:latin typeface="Cambria Math"/>
                                </a:rPr>
                                <m:t>2</m:t>
                              </m:r>
                            </m:sub>
                          </m:sSub>
                        </m:e>
                      </m:d>
                      <m:r>
                        <a:rPr lang="it-IT" i="1">
                          <a:latin typeface="Cambria Math"/>
                        </a:rPr>
                        <m:t>=</m:t>
                      </m:r>
                      <m:d>
                        <m:dPr>
                          <m:begChr m:val="⟨"/>
                          <m:endChr m:val="⟩"/>
                          <m:ctrlPr>
                            <a:rPr lang="it-IT" i="1">
                              <a:latin typeface="Cambria Math" panose="02040503050406030204" pitchFamily="18" charset="0"/>
                            </a:rPr>
                          </m:ctrlPr>
                        </m:dPr>
                        <m:e>
                          <m:nary>
                            <m:naryPr>
                              <m:chr m:val="∑"/>
                              <m:supHide m:val="on"/>
                              <m:ctrlPr>
                                <a:rPr lang="it-IT" i="1">
                                  <a:latin typeface="Cambria Math" panose="02040503050406030204" pitchFamily="18" charset="0"/>
                                </a:rPr>
                              </m:ctrlPr>
                            </m:naryPr>
                            <m:sub>
                              <m:r>
                                <m:rPr>
                                  <m:brk m:alnAt="7"/>
                                </m:rPr>
                                <a:rPr lang="it-IT" i="1">
                                  <a:latin typeface="Cambria Math"/>
                                </a:rPr>
                                <m:t>𝑖</m:t>
                              </m:r>
                            </m:sub>
                            <m:sup/>
                            <m:e>
                              <m:sSub>
                                <m:sSubPr>
                                  <m:ctrlPr>
                                    <a:rPr lang="it-IT" i="1">
                                      <a:latin typeface="Cambria Math" panose="02040503050406030204" pitchFamily="18" charset="0"/>
                                    </a:rPr>
                                  </m:ctrlPr>
                                </m:sSubPr>
                                <m:e>
                                  <m:r>
                                    <a:rPr lang="it-IT" i="1">
                                      <a:latin typeface="Cambria Math"/>
                                      <a:ea typeface="Cambria Math"/>
                                    </a:rPr>
                                    <m:t>𝛼</m:t>
                                  </m:r>
                                </m:e>
                                <m:sub>
                                  <m:r>
                                    <a:rPr lang="it-IT" i="1">
                                      <a:latin typeface="Cambria Math"/>
                                    </a:rPr>
                                    <m:t>𝑖</m:t>
                                  </m:r>
                                </m:sub>
                              </m:sSub>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a:ea typeface="Cambria Math"/>
                                        </a:rPr>
                                        <m:t>𝜏</m:t>
                                      </m:r>
                                    </m:e>
                                  </m:acc>
                                </m:e>
                                <m:sub>
                                  <m:r>
                                    <a:rPr lang="it-IT" i="1">
                                      <a:latin typeface="Cambria Math"/>
                                    </a:rPr>
                                    <m:t>𝑖</m:t>
                                  </m:r>
                                </m:sub>
                              </m:sSub>
                            </m:e>
                          </m:nary>
                          <m:r>
                            <a:rPr lang="it-IT" i="1">
                              <a:latin typeface="Cambria Math" panose="02040503050406030204" pitchFamily="18" charset="0"/>
                            </a:rPr>
                            <m:t>,</m:t>
                          </m:r>
                          <m:nary>
                            <m:naryPr>
                              <m:chr m:val="∑"/>
                              <m:supHide m:val="on"/>
                              <m:ctrlPr>
                                <a:rPr lang="it-IT" i="1">
                                  <a:latin typeface="Cambria Math" panose="02040503050406030204" pitchFamily="18" charset="0"/>
                                </a:rPr>
                              </m:ctrlPr>
                            </m:naryPr>
                            <m:sub>
                              <m:r>
                                <m:rPr>
                                  <m:brk m:alnAt="7"/>
                                </m:rPr>
                                <a:rPr lang="it-IT" i="1">
                                  <a:latin typeface="Cambria Math"/>
                                </a:rPr>
                                <m:t>𝑗</m:t>
                              </m:r>
                            </m:sub>
                            <m:sup/>
                            <m:e>
                              <m:sSub>
                                <m:sSubPr>
                                  <m:ctrlPr>
                                    <a:rPr lang="it-IT" i="1">
                                      <a:latin typeface="Cambria Math" panose="02040503050406030204" pitchFamily="18" charset="0"/>
                                    </a:rPr>
                                  </m:ctrlPr>
                                </m:sSubPr>
                                <m:e>
                                  <m:r>
                                    <a:rPr lang="it-IT" i="1">
                                      <a:latin typeface="Cambria Math"/>
                                      <a:ea typeface="Cambria Math"/>
                                    </a:rPr>
                                    <m:t>𝛽</m:t>
                                  </m:r>
                                </m:e>
                                <m:sub>
                                  <m:r>
                                    <a:rPr lang="it-IT" i="1">
                                      <a:latin typeface="Cambria Math"/>
                                    </a:rPr>
                                    <m:t>𝑗</m:t>
                                  </m:r>
                                </m:sub>
                              </m:sSub>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a:ea typeface="Cambria Math"/>
                                        </a:rPr>
                                        <m:t>𝜏</m:t>
                                      </m:r>
                                    </m:e>
                                  </m:acc>
                                </m:e>
                                <m:sub>
                                  <m:r>
                                    <a:rPr lang="it-IT" i="1">
                                      <a:latin typeface="Cambria Math"/>
                                    </a:rPr>
                                    <m:t>𝑗</m:t>
                                  </m:r>
                                </m:sub>
                              </m:sSub>
                            </m:e>
                          </m:nary>
                        </m:e>
                      </m:d>
                    </m:oMath>
                  </m:oMathPara>
                </a14:m>
                <a:endParaRPr lang="it-IT" dirty="0"/>
              </a:p>
            </p:txBody>
          </p:sp>
        </mc:Choice>
        <mc:Fallback xmlns="">
          <p:sp>
            <p:nvSpPr>
              <p:cNvPr id="89" name="Rettangolo 88"/>
              <p:cNvSpPr>
                <a:spLocks noRot="1" noChangeAspect="1" noMove="1" noResize="1" noEditPoints="1" noAdjustHandles="1" noChangeArrowheads="1" noChangeShapeType="1" noTextEdit="1"/>
              </p:cNvSpPr>
              <p:nvPr/>
            </p:nvSpPr>
            <p:spPr>
              <a:xfrm>
                <a:off x="2515224" y="5003873"/>
                <a:ext cx="5427194" cy="1031436"/>
              </a:xfrm>
              <a:prstGeom prst="rect">
                <a:avLst/>
              </a:prstGeom>
              <a:blipFill>
                <a:blip r:embed="rId20"/>
                <a:stretch>
                  <a:fillRect/>
                </a:stretch>
              </a:blipFill>
            </p:spPr>
            <p:txBody>
              <a:bodyPr/>
              <a:lstStyle/>
              <a:p>
                <a:r>
                  <a:rPr lang="it-IT">
                    <a:noFill/>
                  </a:rPr>
                  <a:t> </a:t>
                </a:r>
              </a:p>
            </p:txBody>
          </p:sp>
        </mc:Fallback>
      </mc:AlternateContent>
      <p:cxnSp>
        <p:nvCxnSpPr>
          <p:cNvPr id="155" name="Connettore 1 154"/>
          <p:cNvCxnSpPr/>
          <p:nvPr/>
        </p:nvCxnSpPr>
        <p:spPr>
          <a:xfrm>
            <a:off x="3919003" y="1097948"/>
            <a:ext cx="44383" cy="508580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2"/>
    </p:custDataLst>
    <p:extLst>
      <p:ext uri="{BB962C8B-B14F-4D97-AF65-F5344CB8AC3E}">
        <p14:creationId xmlns:p14="http://schemas.microsoft.com/office/powerpoint/2010/main" val="23423580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6"/>
                                        </p:tgtEl>
                                        <p:attrNameLst>
                                          <p:attrName>style.visibility</p:attrName>
                                        </p:attrNameLst>
                                      </p:cBhvr>
                                      <p:to>
                                        <p:strVal val="visible"/>
                                      </p:to>
                                    </p:set>
                                    <p:animEffect transition="in" filter="fade">
                                      <p:cBhvr>
                                        <p:cTn id="10" dur="2000"/>
                                        <p:tgtEl>
                                          <p:spTgt spid="126"/>
                                        </p:tgtEl>
                                      </p:cBhvr>
                                    </p:animEffect>
                                  </p:childTnLst>
                                </p:cTn>
                              </p:par>
                              <p:par>
                                <p:cTn id="11" presetID="10" presetClass="entr" presetSubtype="0" fill="hold" nodeType="withEffect">
                                  <p:stCondLst>
                                    <p:cond delay="0"/>
                                  </p:stCondLst>
                                  <p:childTnLst>
                                    <p:set>
                                      <p:cBhvr>
                                        <p:cTn id="12" dur="1" fill="hold">
                                          <p:stCondLst>
                                            <p:cond delay="0"/>
                                          </p:stCondLst>
                                        </p:cTn>
                                        <p:tgtEl>
                                          <p:spTgt spid="112660"/>
                                        </p:tgtEl>
                                        <p:attrNameLst>
                                          <p:attrName>style.visibility</p:attrName>
                                        </p:attrNameLst>
                                      </p:cBhvr>
                                      <p:to>
                                        <p:strVal val="visible"/>
                                      </p:to>
                                    </p:set>
                                    <p:animEffect transition="in" filter="fade">
                                      <p:cBhvr>
                                        <p:cTn id="13" dur="2000"/>
                                        <p:tgtEl>
                                          <p:spTgt spid="112660"/>
                                        </p:tgtEl>
                                      </p:cBhvr>
                                    </p:animEffect>
                                  </p:childTnLst>
                                </p:cTn>
                              </p:par>
                              <p:par>
                                <p:cTn id="14" presetID="10" presetClass="entr" presetSubtype="0" fill="hold" nodeType="withEffect">
                                  <p:stCondLst>
                                    <p:cond delay="0"/>
                                  </p:stCondLst>
                                  <p:childTnLst>
                                    <p:set>
                                      <p:cBhvr>
                                        <p:cTn id="15" dur="1" fill="hold">
                                          <p:stCondLst>
                                            <p:cond delay="0"/>
                                          </p:stCondLst>
                                        </p:cTn>
                                        <p:tgtEl>
                                          <p:spTgt spid="112659"/>
                                        </p:tgtEl>
                                        <p:attrNameLst>
                                          <p:attrName>style.visibility</p:attrName>
                                        </p:attrNameLst>
                                      </p:cBhvr>
                                      <p:to>
                                        <p:strVal val="visible"/>
                                      </p:to>
                                    </p:set>
                                    <p:animEffect transition="in" filter="fade">
                                      <p:cBhvr>
                                        <p:cTn id="16" dur="2000"/>
                                        <p:tgtEl>
                                          <p:spTgt spid="112659"/>
                                        </p:tgtEl>
                                      </p:cBhvr>
                                    </p:animEffect>
                                  </p:childTnLst>
                                </p:cTn>
                              </p:par>
                              <p:par>
                                <p:cTn id="17" presetID="10" presetClass="entr" presetSubtype="0" fill="hold" nodeType="withEffect">
                                  <p:stCondLst>
                                    <p:cond delay="0"/>
                                  </p:stCondLst>
                                  <p:childTnLst>
                                    <p:set>
                                      <p:cBhvr>
                                        <p:cTn id="18" dur="1" fill="hold">
                                          <p:stCondLst>
                                            <p:cond delay="0"/>
                                          </p:stCondLst>
                                        </p:cTn>
                                        <p:tgtEl>
                                          <p:spTgt spid="97"/>
                                        </p:tgtEl>
                                        <p:attrNameLst>
                                          <p:attrName>style.visibility</p:attrName>
                                        </p:attrNameLst>
                                      </p:cBhvr>
                                      <p:to>
                                        <p:strVal val="visible"/>
                                      </p:to>
                                    </p:set>
                                    <p:animEffect transition="in" filter="fade">
                                      <p:cBhvr>
                                        <p:cTn id="19" dur="2000"/>
                                        <p:tgtEl>
                                          <p:spTgt spid="97"/>
                                        </p:tgtEl>
                                      </p:cBhvr>
                                    </p:animEffect>
                                  </p:childTnLst>
                                </p:cTn>
                              </p:par>
                              <p:par>
                                <p:cTn id="20" presetID="10" presetClass="entr" presetSubtype="0" fill="hold" nodeType="withEffect">
                                  <p:stCondLst>
                                    <p:cond delay="0"/>
                                  </p:stCondLst>
                                  <p:childTnLst>
                                    <p:set>
                                      <p:cBhvr>
                                        <p:cTn id="21" dur="1" fill="hold">
                                          <p:stCondLst>
                                            <p:cond delay="0"/>
                                          </p:stCondLst>
                                        </p:cTn>
                                        <p:tgtEl>
                                          <p:spTgt spid="112645"/>
                                        </p:tgtEl>
                                        <p:attrNameLst>
                                          <p:attrName>style.visibility</p:attrName>
                                        </p:attrNameLst>
                                      </p:cBhvr>
                                      <p:to>
                                        <p:strVal val="visible"/>
                                      </p:to>
                                    </p:set>
                                    <p:animEffect transition="in" filter="fade">
                                      <p:cBhvr>
                                        <p:cTn id="22" dur="2000"/>
                                        <p:tgtEl>
                                          <p:spTgt spid="112645"/>
                                        </p:tgtEl>
                                      </p:cBhvr>
                                    </p:animEffect>
                                  </p:childTnLst>
                                </p:cTn>
                              </p:par>
                              <p:par>
                                <p:cTn id="23" presetID="10" presetClass="entr" presetSubtype="0" fill="hold" nodeType="withEffect">
                                  <p:stCondLst>
                                    <p:cond delay="0"/>
                                  </p:stCondLst>
                                  <p:childTnLst>
                                    <p:set>
                                      <p:cBhvr>
                                        <p:cTn id="24" dur="1" fill="hold">
                                          <p:stCondLst>
                                            <p:cond delay="0"/>
                                          </p:stCondLst>
                                        </p:cTn>
                                        <p:tgtEl>
                                          <p:spTgt spid="112646"/>
                                        </p:tgtEl>
                                        <p:attrNameLst>
                                          <p:attrName>style.visibility</p:attrName>
                                        </p:attrNameLst>
                                      </p:cBhvr>
                                      <p:to>
                                        <p:strVal val="visible"/>
                                      </p:to>
                                    </p:set>
                                    <p:animEffect transition="in" filter="fade">
                                      <p:cBhvr>
                                        <p:cTn id="25" dur="2000"/>
                                        <p:tgtEl>
                                          <p:spTgt spid="11264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1"/>
                                        </p:tgtEl>
                                        <p:attrNameLst>
                                          <p:attrName>style.visibility</p:attrName>
                                        </p:attrNameLst>
                                      </p:cBhvr>
                                      <p:to>
                                        <p:strVal val="visible"/>
                                      </p:to>
                                    </p:set>
                                    <p:animEffect transition="in" filter="fade">
                                      <p:cBhvr>
                                        <p:cTn id="28" dur="2000"/>
                                        <p:tgtEl>
                                          <p:spTgt spid="10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2000"/>
                                        <p:tgtEl>
                                          <p:spTgt spid="102"/>
                                        </p:tgtEl>
                                      </p:cBhvr>
                                    </p:animEffect>
                                  </p:childTnLst>
                                </p:cTn>
                              </p:par>
                              <p:par>
                                <p:cTn id="32" presetID="10" presetClass="entr" presetSubtype="0" fill="hold" nodeType="withEffect">
                                  <p:stCondLst>
                                    <p:cond delay="0"/>
                                  </p:stCondLst>
                                  <p:childTnLst>
                                    <p:set>
                                      <p:cBhvr>
                                        <p:cTn id="33" dur="1" fill="hold">
                                          <p:stCondLst>
                                            <p:cond delay="0"/>
                                          </p:stCondLst>
                                        </p:cTn>
                                        <p:tgtEl>
                                          <p:spTgt spid="112661"/>
                                        </p:tgtEl>
                                        <p:attrNameLst>
                                          <p:attrName>style.visibility</p:attrName>
                                        </p:attrNameLst>
                                      </p:cBhvr>
                                      <p:to>
                                        <p:strVal val="visible"/>
                                      </p:to>
                                    </p:set>
                                    <p:animEffect transition="in" filter="fade">
                                      <p:cBhvr>
                                        <p:cTn id="34" dur="2000"/>
                                        <p:tgtEl>
                                          <p:spTgt spid="11266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7"/>
                                        </p:tgtEl>
                                        <p:attrNameLst>
                                          <p:attrName>style.visibility</p:attrName>
                                        </p:attrNameLst>
                                      </p:cBhvr>
                                      <p:to>
                                        <p:strVal val="visible"/>
                                      </p:to>
                                    </p:set>
                                    <p:animEffect transition="in" filter="fade">
                                      <p:cBhvr>
                                        <p:cTn id="37" dur="2000"/>
                                        <p:tgtEl>
                                          <p:spTgt spid="12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500"/>
                                        <p:tgtEl>
                                          <p:spTgt spid="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4"/>
                                        </p:tgtEl>
                                        <p:attrNameLst>
                                          <p:attrName>style.visibility</p:attrName>
                                        </p:attrNameLst>
                                      </p:cBhvr>
                                      <p:to>
                                        <p:strVal val="visible"/>
                                      </p:to>
                                    </p:set>
                                    <p:animEffect transition="in" filter="fade">
                                      <p:cBhvr>
                                        <p:cTn id="43" dur="2000"/>
                                        <p:tgtEl>
                                          <p:spTgt spid="15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3"/>
                                        </p:tgtEl>
                                        <p:attrNameLst>
                                          <p:attrName>style.visibility</p:attrName>
                                        </p:attrNameLst>
                                      </p:cBhvr>
                                      <p:to>
                                        <p:strVal val="visible"/>
                                      </p:to>
                                    </p:set>
                                    <p:animEffect transition="in" filter="fade">
                                      <p:cBhvr>
                                        <p:cTn id="46" dur="500"/>
                                        <p:tgtEl>
                                          <p:spTgt spid="15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1"/>
                                        </p:tgtEl>
                                        <p:attrNameLst>
                                          <p:attrName>style.visibility</p:attrName>
                                        </p:attrNameLst>
                                      </p:cBhvr>
                                      <p:to>
                                        <p:strVal val="visible"/>
                                      </p:to>
                                    </p:set>
                                    <p:animEffect transition="in" filter="fade">
                                      <p:cBhvr>
                                        <p:cTn id="49" dur="500"/>
                                        <p:tgtEl>
                                          <p:spTgt spid="151"/>
                                        </p:tgtEl>
                                      </p:cBhvr>
                                    </p:animEffect>
                                  </p:childTnLst>
                                </p:cTn>
                              </p:par>
                              <p:par>
                                <p:cTn id="50" presetID="10" presetClass="entr" presetSubtype="0" fill="hold" nodeType="withEffect">
                                  <p:stCondLst>
                                    <p:cond delay="0"/>
                                  </p:stCondLst>
                                  <p:childTnLst>
                                    <p:set>
                                      <p:cBhvr>
                                        <p:cTn id="51" dur="1" fill="hold">
                                          <p:stCondLst>
                                            <p:cond delay="0"/>
                                          </p:stCondLst>
                                        </p:cTn>
                                        <p:tgtEl>
                                          <p:spTgt spid="150"/>
                                        </p:tgtEl>
                                        <p:attrNameLst>
                                          <p:attrName>style.visibility</p:attrName>
                                        </p:attrNameLst>
                                      </p:cBhvr>
                                      <p:to>
                                        <p:strVal val="visible"/>
                                      </p:to>
                                    </p:set>
                                    <p:animEffect transition="in" filter="fade">
                                      <p:cBhvr>
                                        <p:cTn id="52" dur="2000"/>
                                        <p:tgtEl>
                                          <p:spTgt spid="15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08"/>
                                        </p:tgtEl>
                                        <p:attrNameLst>
                                          <p:attrName>style.visibility</p:attrName>
                                        </p:attrNameLst>
                                      </p:cBhvr>
                                      <p:to>
                                        <p:strVal val="visible"/>
                                      </p:to>
                                    </p:set>
                                    <p:animEffect transition="in" filter="fade">
                                      <p:cBhvr>
                                        <p:cTn id="57" dur="500"/>
                                        <p:tgtEl>
                                          <p:spTgt spid="10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500"/>
                                        <p:tgtEl>
                                          <p:spTgt spid="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89"/>
                                        </p:tgtEl>
                                        <p:attrNameLst>
                                          <p:attrName>style.visibility</p:attrName>
                                        </p:attrNameLst>
                                      </p:cBhvr>
                                      <p:to>
                                        <p:strVal val="visible"/>
                                      </p:to>
                                    </p:set>
                                    <p:animEffect transition="in" filter="fade">
                                      <p:cBhvr>
                                        <p:cTn id="65" dur="500"/>
                                        <p:tgtEl>
                                          <p:spTgt spid="89"/>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path" presetSubtype="0" accel="50000" decel="50000" fill="hold" grpId="0" nodeType="clickEffect">
                                  <p:stCondLst>
                                    <p:cond delay="0"/>
                                  </p:stCondLst>
                                  <p:childTnLst>
                                    <p:animMotion origin="layout" path="M -3.88889E-6 -2.59259E-6 L 0.03299 0.78079 " pathEditMode="relative" rAng="0" ptsTypes="AA">
                                      <p:cBhvr>
                                        <p:cTn id="69" dur="2000" fill="hold"/>
                                        <p:tgtEl>
                                          <p:spTgt spid="98"/>
                                        </p:tgtEl>
                                        <p:attrNameLst>
                                          <p:attrName>ppt_x</p:attrName>
                                          <p:attrName>ppt_y</p:attrName>
                                        </p:attrNameLst>
                                      </p:cBhvr>
                                      <p:rCtr x="1649" y="3902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P spid="101" grpId="0"/>
      <p:bldP spid="102" grpId="0"/>
      <p:bldP spid="126" grpId="0" animBg="1"/>
      <p:bldP spid="127" grpId="0" animBg="1"/>
      <p:bldP spid="108" grpId="0" animBg="1"/>
      <p:bldP spid="98" grpId="0" animBg="1"/>
      <p:bldP spid="3" grpId="0"/>
      <p:bldP spid="151" grpId="0"/>
      <p:bldP spid="153" grpId="0"/>
      <p:bldP spid="6" grpId="0"/>
      <p:bldP spid="8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Titolo 1"/>
          <p:cNvSpPr>
            <a:spLocks noGrp="1"/>
          </p:cNvSpPr>
          <p:nvPr>
            <p:ph type="title"/>
          </p:nvPr>
        </p:nvSpPr>
        <p:spPr/>
        <p:txBody>
          <a:bodyPr/>
          <a:lstStyle/>
          <a:p>
            <a:pPr eaLnBrk="1" hangingPunct="1"/>
            <a:r>
              <a:rPr lang="it-IT" dirty="0"/>
              <a:t>«</a:t>
            </a:r>
            <a:r>
              <a:rPr lang="it-IT" dirty="0" err="1"/>
              <a:t>Convolution</a:t>
            </a:r>
            <a:r>
              <a:rPr lang="it-IT" dirty="0"/>
              <a:t> </a:t>
            </a:r>
            <a:r>
              <a:rPr lang="it-IT" dirty="0" err="1"/>
              <a:t>Conjecture</a:t>
            </a:r>
            <a:r>
              <a:rPr lang="it-IT" dirty="0"/>
              <a:t>»</a:t>
            </a:r>
            <a:endParaRPr lang="it-IT" i="1" dirty="0"/>
          </a:p>
        </p:txBody>
      </p:sp>
      <mc:AlternateContent xmlns:mc="http://schemas.openxmlformats.org/markup-compatibility/2006" xmlns:a14="http://schemas.microsoft.com/office/drawing/2010/main">
        <mc:Choice Requires="a14">
          <p:sp>
            <p:nvSpPr>
              <p:cNvPr id="89" name="Rettangolo 88"/>
              <p:cNvSpPr/>
              <p:nvPr/>
            </p:nvSpPr>
            <p:spPr>
              <a:xfrm>
                <a:off x="1527473" y="5070406"/>
                <a:ext cx="4100576" cy="103034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it-IT" i="1">
                              <a:latin typeface="Cambria Math" panose="02040503050406030204" pitchFamily="18" charset="0"/>
                            </a:rPr>
                          </m:ctrlPr>
                        </m:dPr>
                        <m:e>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a:rPr>
                                    <m:t>𝑇</m:t>
                                  </m:r>
                                </m:e>
                              </m:acc>
                            </m:e>
                            <m:sub>
                              <m:r>
                                <a:rPr lang="it-IT" i="1">
                                  <a:latin typeface="Cambria Math"/>
                                </a:rPr>
                                <m:t>1</m:t>
                              </m:r>
                            </m:sub>
                          </m:sSub>
                          <m:r>
                            <a:rPr lang="it-IT" i="1">
                              <a:latin typeface="Cambria Math" panose="02040503050406030204" pitchFamily="18" charset="0"/>
                            </a:rPr>
                            <m:t>,</m:t>
                          </m:r>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a:rPr>
                                    <m:t>𝑇</m:t>
                                  </m:r>
                                </m:e>
                              </m:acc>
                            </m:e>
                            <m:sub>
                              <m:r>
                                <a:rPr lang="it-IT" i="1">
                                  <a:latin typeface="Cambria Math"/>
                                </a:rPr>
                                <m:t>2</m:t>
                              </m:r>
                            </m:sub>
                          </m:sSub>
                        </m:e>
                      </m:d>
                      <m:r>
                        <a:rPr lang="it-IT" i="1">
                          <a:latin typeface="Cambria Math"/>
                        </a:rPr>
                        <m:t>=</m:t>
                      </m:r>
                      <m:d>
                        <m:dPr>
                          <m:begChr m:val="⟨"/>
                          <m:endChr m:val="⟩"/>
                          <m:ctrlPr>
                            <a:rPr lang="it-IT" i="1">
                              <a:latin typeface="Cambria Math" panose="02040503050406030204" pitchFamily="18" charset="0"/>
                            </a:rPr>
                          </m:ctrlPr>
                        </m:dPr>
                        <m:e>
                          <m:nary>
                            <m:naryPr>
                              <m:chr m:val="∑"/>
                              <m:supHide m:val="on"/>
                              <m:ctrlPr>
                                <a:rPr lang="it-IT" i="1">
                                  <a:latin typeface="Cambria Math" panose="02040503050406030204" pitchFamily="18" charset="0"/>
                                </a:rPr>
                              </m:ctrlPr>
                            </m:naryPr>
                            <m:sub>
                              <m:r>
                                <m:rPr>
                                  <m:brk m:alnAt="7"/>
                                </m:rPr>
                                <a:rPr lang="it-IT" i="1">
                                  <a:latin typeface="Cambria Math"/>
                                </a:rPr>
                                <m:t>𝑖</m:t>
                              </m:r>
                            </m:sub>
                            <m:sup/>
                            <m:e>
                              <m:sSub>
                                <m:sSubPr>
                                  <m:ctrlPr>
                                    <a:rPr lang="it-IT" i="1">
                                      <a:latin typeface="Cambria Math" panose="02040503050406030204" pitchFamily="18" charset="0"/>
                                    </a:rPr>
                                  </m:ctrlPr>
                                </m:sSubPr>
                                <m:e>
                                  <m:r>
                                    <a:rPr lang="it-IT" i="1">
                                      <a:latin typeface="Cambria Math"/>
                                      <a:ea typeface="Cambria Math"/>
                                    </a:rPr>
                                    <m:t>𝛼</m:t>
                                  </m:r>
                                </m:e>
                                <m:sub>
                                  <m:r>
                                    <a:rPr lang="it-IT" i="1">
                                      <a:latin typeface="Cambria Math"/>
                                    </a:rPr>
                                    <m:t>𝑖</m:t>
                                  </m:r>
                                </m:sub>
                              </m:sSub>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a:ea typeface="Cambria Math"/>
                                        </a:rPr>
                                        <m:t>𝜏</m:t>
                                      </m:r>
                                    </m:e>
                                  </m:acc>
                                </m:e>
                                <m:sub>
                                  <m:r>
                                    <a:rPr lang="it-IT" i="1">
                                      <a:latin typeface="Cambria Math"/>
                                    </a:rPr>
                                    <m:t>𝑖</m:t>
                                  </m:r>
                                </m:sub>
                              </m:sSub>
                            </m:e>
                          </m:nary>
                          <m:r>
                            <a:rPr lang="it-IT" i="1">
                              <a:latin typeface="Cambria Math" panose="02040503050406030204" pitchFamily="18" charset="0"/>
                            </a:rPr>
                            <m:t>,</m:t>
                          </m:r>
                          <m:nary>
                            <m:naryPr>
                              <m:chr m:val="∑"/>
                              <m:supHide m:val="on"/>
                              <m:ctrlPr>
                                <a:rPr lang="it-IT" i="1">
                                  <a:latin typeface="Cambria Math" panose="02040503050406030204" pitchFamily="18" charset="0"/>
                                </a:rPr>
                              </m:ctrlPr>
                            </m:naryPr>
                            <m:sub>
                              <m:r>
                                <m:rPr>
                                  <m:brk m:alnAt="7"/>
                                </m:rPr>
                                <a:rPr lang="it-IT" i="1">
                                  <a:latin typeface="Cambria Math"/>
                                </a:rPr>
                                <m:t>𝑗</m:t>
                              </m:r>
                            </m:sub>
                            <m:sup/>
                            <m:e>
                              <m:sSub>
                                <m:sSubPr>
                                  <m:ctrlPr>
                                    <a:rPr lang="it-IT" i="1">
                                      <a:latin typeface="Cambria Math" panose="02040503050406030204" pitchFamily="18" charset="0"/>
                                    </a:rPr>
                                  </m:ctrlPr>
                                </m:sSubPr>
                                <m:e>
                                  <m:r>
                                    <a:rPr lang="it-IT" i="1">
                                      <a:latin typeface="Cambria Math"/>
                                      <a:ea typeface="Cambria Math"/>
                                    </a:rPr>
                                    <m:t>𝛽</m:t>
                                  </m:r>
                                </m:e>
                                <m:sub>
                                  <m:r>
                                    <a:rPr lang="it-IT" i="1">
                                      <a:latin typeface="Cambria Math"/>
                                    </a:rPr>
                                    <m:t>𝑗</m:t>
                                  </m:r>
                                </m:sub>
                              </m:sSub>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a:ea typeface="Cambria Math"/>
                                        </a:rPr>
                                        <m:t>𝜏</m:t>
                                      </m:r>
                                    </m:e>
                                  </m:acc>
                                </m:e>
                                <m:sub>
                                  <m:r>
                                    <a:rPr lang="it-IT" i="1">
                                      <a:latin typeface="Cambria Math"/>
                                    </a:rPr>
                                    <m:t>𝑗</m:t>
                                  </m:r>
                                </m:sub>
                              </m:sSub>
                            </m:e>
                          </m:nary>
                        </m:e>
                      </m:d>
                    </m:oMath>
                  </m:oMathPara>
                </a14:m>
                <a:endParaRPr lang="it-IT" dirty="0"/>
              </a:p>
            </p:txBody>
          </p:sp>
        </mc:Choice>
        <mc:Fallback xmlns="">
          <p:sp>
            <p:nvSpPr>
              <p:cNvPr id="89" name="Rettangolo 88"/>
              <p:cNvSpPr>
                <a:spLocks noRot="1" noChangeAspect="1" noMove="1" noResize="1" noEditPoints="1" noAdjustHandles="1" noChangeArrowheads="1" noChangeShapeType="1" noTextEdit="1"/>
              </p:cNvSpPr>
              <p:nvPr/>
            </p:nvSpPr>
            <p:spPr>
              <a:xfrm>
                <a:off x="1527473" y="5070406"/>
                <a:ext cx="4100576" cy="1030347"/>
              </a:xfrm>
              <a:prstGeom prst="rect">
                <a:avLst/>
              </a:prstGeom>
              <a:blipFill>
                <a:blip r:embed="rId4"/>
                <a:stretch>
                  <a:fillRect/>
                </a:stretch>
              </a:blipFill>
            </p:spPr>
            <p:txBody>
              <a:bodyPr/>
              <a:lstStyle/>
              <a:p>
                <a:r>
                  <a:rPr lang="it-IT">
                    <a:noFill/>
                  </a:rPr>
                  <a:t> </a:t>
                </a:r>
              </a:p>
            </p:txBody>
          </p:sp>
        </mc:Fallback>
      </mc:AlternateContent>
      <p:sp>
        <p:nvSpPr>
          <p:cNvPr id="95" name="CasellaDiTesto 94"/>
          <p:cNvSpPr txBox="1"/>
          <p:nvPr/>
        </p:nvSpPr>
        <p:spPr>
          <a:xfrm>
            <a:off x="2567608" y="2996952"/>
            <a:ext cx="6984776" cy="707886"/>
          </a:xfrm>
          <a:prstGeom prst="rect">
            <a:avLst/>
          </a:prstGeom>
          <a:noFill/>
        </p:spPr>
        <p:txBody>
          <a:bodyPr wrap="square" rtlCol="0">
            <a:spAutoFit/>
          </a:bodyPr>
          <a:lstStyle/>
          <a:p>
            <a:r>
              <a:rPr lang="en-US" sz="2000" dirty="0"/>
              <a:t>Compositional Distributional Models based on linear algebra and Convolution Kernels are intimately related</a:t>
            </a:r>
            <a:endParaRPr lang="en-US" dirty="0"/>
          </a:p>
        </p:txBody>
      </p:sp>
      <mc:AlternateContent xmlns:mc="http://schemas.openxmlformats.org/markup-compatibility/2006" xmlns:a14="http://schemas.microsoft.com/office/drawing/2010/main">
        <mc:Choice Requires="a14">
          <p:sp>
            <p:nvSpPr>
              <p:cNvPr id="98" name="Rettangolo 97"/>
              <p:cNvSpPr/>
              <p:nvPr/>
            </p:nvSpPr>
            <p:spPr>
              <a:xfrm>
                <a:off x="5951984" y="5085184"/>
                <a:ext cx="4680520" cy="79662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it-IT" sz="1800" i="1">
                              <a:latin typeface="Cambria Math" panose="02040503050406030204" pitchFamily="18" charset="0"/>
                            </a:rPr>
                          </m:ctrlPr>
                        </m:dPr>
                        <m:e>
                          <m:acc>
                            <m:accPr>
                              <m:chr m:val="⃗"/>
                              <m:ctrlPr>
                                <a:rPr lang="it-IT" sz="1800" i="1">
                                  <a:latin typeface="Cambria Math" panose="02040503050406030204" pitchFamily="18" charset="0"/>
                                </a:rPr>
                              </m:ctrlPr>
                            </m:accPr>
                            <m:e>
                              <m:r>
                                <a:rPr lang="it-IT" sz="1800" i="1">
                                  <a:latin typeface="Cambria Math"/>
                                </a:rPr>
                                <m:t>𝑣</m:t>
                              </m:r>
                            </m:e>
                          </m:acc>
                          <m:r>
                            <a:rPr lang="it-IT" sz="1800" i="1">
                              <a:latin typeface="Cambria Math" panose="02040503050406030204" pitchFamily="18" charset="0"/>
                            </a:rPr>
                            <m:t>,</m:t>
                          </m:r>
                          <m:acc>
                            <m:accPr>
                              <m:chr m:val="⃗"/>
                              <m:ctrlPr>
                                <a:rPr lang="it-IT" sz="1800" i="1">
                                  <a:latin typeface="Cambria Math" panose="02040503050406030204" pitchFamily="18" charset="0"/>
                                </a:rPr>
                              </m:ctrlPr>
                            </m:accPr>
                            <m:e>
                              <m:r>
                                <a:rPr lang="it-IT" sz="1800" i="1">
                                  <a:latin typeface="Cambria Math"/>
                                </a:rPr>
                                <m:t>𝑢</m:t>
                              </m:r>
                            </m:e>
                          </m:acc>
                        </m:e>
                      </m:d>
                      <m:r>
                        <a:rPr lang="it-IT" sz="1800" i="1">
                          <a:latin typeface="Cambria Math"/>
                        </a:rPr>
                        <m:t>=</m:t>
                      </m:r>
                      <m:d>
                        <m:dPr>
                          <m:begChr m:val="⟨"/>
                          <m:endChr m:val="⟩"/>
                          <m:ctrlPr>
                            <a:rPr lang="it-IT" sz="1800" i="1">
                              <a:latin typeface="Cambria Math" panose="02040503050406030204" pitchFamily="18" charset="0"/>
                            </a:rPr>
                          </m:ctrlPr>
                        </m:dPr>
                        <m:e>
                          <m:nary>
                            <m:naryPr>
                              <m:chr m:val="∑"/>
                              <m:supHide m:val="on"/>
                              <m:ctrlPr>
                                <a:rPr lang="it-IT" sz="1800" i="1">
                                  <a:latin typeface="Cambria Math" panose="02040503050406030204" pitchFamily="18" charset="0"/>
                                </a:rPr>
                              </m:ctrlPr>
                            </m:naryPr>
                            <m:sub>
                              <m:r>
                                <m:rPr>
                                  <m:brk m:alnAt="7"/>
                                </m:rPr>
                                <a:rPr lang="it-IT" sz="1800" i="1">
                                  <a:latin typeface="Cambria Math"/>
                                </a:rPr>
                                <m:t>𝑖</m:t>
                              </m:r>
                            </m:sub>
                            <m:sup/>
                            <m:e>
                              <m:sSub>
                                <m:sSubPr>
                                  <m:ctrlPr>
                                    <a:rPr lang="it-IT" sz="1800" i="1">
                                      <a:latin typeface="Cambria Math" panose="02040503050406030204" pitchFamily="18" charset="0"/>
                                    </a:rPr>
                                  </m:ctrlPr>
                                </m:sSubPr>
                                <m:e>
                                  <m:sSub>
                                    <m:sSubPr>
                                      <m:ctrlPr>
                                        <a:rPr lang="it-IT" sz="1800" i="1">
                                          <a:latin typeface="Cambria Math" panose="02040503050406030204" pitchFamily="18" charset="0"/>
                                        </a:rPr>
                                      </m:ctrlPr>
                                    </m:sSubPr>
                                    <m:e>
                                      <m:r>
                                        <a:rPr lang="it-IT" sz="1800" i="1">
                                          <a:latin typeface="Cambria Math"/>
                                        </a:rPr>
                                        <m:t>𝑉</m:t>
                                      </m:r>
                                    </m:e>
                                    <m:sub>
                                      <m:r>
                                        <a:rPr lang="it-IT" sz="1800" i="1">
                                          <a:latin typeface="Cambria Math"/>
                                        </a:rPr>
                                        <m:t>𝑖</m:t>
                                      </m:r>
                                    </m:sub>
                                  </m:sSub>
                                  <m:acc>
                                    <m:accPr>
                                      <m:chr m:val="⃗"/>
                                      <m:ctrlPr>
                                        <a:rPr lang="it-IT" sz="1800" i="1">
                                          <a:latin typeface="Cambria Math" panose="02040503050406030204" pitchFamily="18" charset="0"/>
                                        </a:rPr>
                                      </m:ctrlPr>
                                    </m:accPr>
                                    <m:e>
                                      <m:r>
                                        <a:rPr lang="it-IT" sz="1800" i="1">
                                          <a:latin typeface="Cambria Math"/>
                                        </a:rPr>
                                        <m:t>𝑣</m:t>
                                      </m:r>
                                    </m:e>
                                  </m:acc>
                                </m:e>
                                <m:sub>
                                  <m:r>
                                    <a:rPr lang="it-IT" sz="1800" i="1">
                                      <a:latin typeface="Cambria Math"/>
                                    </a:rPr>
                                    <m:t>𝑖</m:t>
                                  </m:r>
                                </m:sub>
                              </m:sSub>
                            </m:e>
                          </m:nary>
                          <m:r>
                            <a:rPr lang="it-IT" sz="1800" i="1">
                              <a:latin typeface="Cambria Math" panose="02040503050406030204" pitchFamily="18" charset="0"/>
                            </a:rPr>
                            <m:t>,</m:t>
                          </m:r>
                          <m:nary>
                            <m:naryPr>
                              <m:chr m:val="∑"/>
                              <m:supHide m:val="on"/>
                              <m:ctrlPr>
                                <a:rPr lang="it-IT" sz="1800" i="1">
                                  <a:latin typeface="Cambria Math" panose="02040503050406030204" pitchFamily="18" charset="0"/>
                                </a:rPr>
                              </m:ctrlPr>
                            </m:naryPr>
                            <m:sub>
                              <m:r>
                                <m:rPr>
                                  <m:brk m:alnAt="7"/>
                                </m:rPr>
                                <a:rPr lang="it-IT" sz="1800" i="1">
                                  <a:latin typeface="Cambria Math"/>
                                </a:rPr>
                                <m:t>𝑗</m:t>
                              </m:r>
                            </m:sub>
                            <m:sup/>
                            <m:e>
                              <m:sSub>
                                <m:sSubPr>
                                  <m:ctrlPr>
                                    <a:rPr lang="it-IT" sz="1800" i="1">
                                      <a:latin typeface="Cambria Math" panose="02040503050406030204" pitchFamily="18" charset="0"/>
                                    </a:rPr>
                                  </m:ctrlPr>
                                </m:sSubPr>
                                <m:e>
                                  <m:r>
                                    <a:rPr lang="it-IT" sz="1800" i="1">
                                      <a:latin typeface="Cambria Math"/>
                                    </a:rPr>
                                    <m:t>𝑈</m:t>
                                  </m:r>
                                </m:e>
                                <m:sub>
                                  <m:r>
                                    <a:rPr lang="it-IT" sz="1800" i="1">
                                      <a:latin typeface="Cambria Math"/>
                                    </a:rPr>
                                    <m:t>𝑗</m:t>
                                  </m:r>
                                </m:sub>
                              </m:sSub>
                              <m:sSub>
                                <m:sSubPr>
                                  <m:ctrlPr>
                                    <a:rPr lang="it-IT" sz="1800" i="1">
                                      <a:latin typeface="Cambria Math" panose="02040503050406030204" pitchFamily="18" charset="0"/>
                                    </a:rPr>
                                  </m:ctrlPr>
                                </m:sSubPr>
                                <m:e>
                                  <m:acc>
                                    <m:accPr>
                                      <m:chr m:val="⃗"/>
                                      <m:ctrlPr>
                                        <a:rPr lang="it-IT" sz="1800" i="1">
                                          <a:latin typeface="Cambria Math" panose="02040503050406030204" pitchFamily="18" charset="0"/>
                                        </a:rPr>
                                      </m:ctrlPr>
                                    </m:accPr>
                                    <m:e>
                                      <m:r>
                                        <a:rPr lang="it-IT" sz="1800" i="1">
                                          <a:latin typeface="Cambria Math"/>
                                        </a:rPr>
                                        <m:t>𝑢</m:t>
                                      </m:r>
                                    </m:e>
                                  </m:acc>
                                </m:e>
                                <m:sub>
                                  <m:r>
                                    <a:rPr lang="it-IT" sz="1800" i="1">
                                      <a:latin typeface="Cambria Math"/>
                                    </a:rPr>
                                    <m:t>𝑗</m:t>
                                  </m:r>
                                </m:sub>
                              </m:sSub>
                            </m:e>
                          </m:nary>
                        </m:e>
                      </m:d>
                      <m:r>
                        <a:rPr lang="it-IT" sz="1800" i="1">
                          <a:latin typeface="Cambria Math"/>
                        </a:rPr>
                        <m:t>=</m:t>
                      </m:r>
                      <m:nary>
                        <m:naryPr>
                          <m:chr m:val="∑"/>
                          <m:supHide m:val="on"/>
                          <m:ctrlPr>
                            <a:rPr lang="it-IT" sz="1800" i="1">
                              <a:latin typeface="Cambria Math" panose="02040503050406030204" pitchFamily="18" charset="0"/>
                            </a:rPr>
                          </m:ctrlPr>
                        </m:naryPr>
                        <m:sub>
                          <m:r>
                            <m:rPr>
                              <m:brk m:alnAt="7"/>
                            </m:rPr>
                            <a:rPr lang="it-IT" sz="1800" i="1">
                              <a:latin typeface="Cambria Math"/>
                            </a:rPr>
                            <m:t>𝑖</m:t>
                          </m:r>
                          <m:r>
                            <a:rPr lang="it-IT" sz="1800" i="1">
                              <a:latin typeface="Cambria Math"/>
                            </a:rPr>
                            <m:t>,</m:t>
                          </m:r>
                          <m:r>
                            <a:rPr lang="it-IT" sz="1800" i="1">
                              <a:latin typeface="Cambria Math"/>
                            </a:rPr>
                            <m:t>𝑗</m:t>
                          </m:r>
                        </m:sub>
                        <m:sup/>
                        <m:e>
                          <m:d>
                            <m:dPr>
                              <m:begChr m:val="⟨"/>
                              <m:endChr m:val="⟩"/>
                              <m:ctrlPr>
                                <a:rPr lang="it-IT" sz="1800" i="1">
                                  <a:latin typeface="Cambria Math" panose="02040503050406030204" pitchFamily="18" charset="0"/>
                                </a:rPr>
                              </m:ctrlPr>
                            </m:dPr>
                            <m:e>
                              <m:sSub>
                                <m:sSubPr>
                                  <m:ctrlPr>
                                    <a:rPr lang="it-IT" sz="1800" i="1">
                                      <a:latin typeface="Cambria Math" panose="02040503050406030204" pitchFamily="18" charset="0"/>
                                    </a:rPr>
                                  </m:ctrlPr>
                                </m:sSubPr>
                                <m:e>
                                  <m:sSub>
                                    <m:sSubPr>
                                      <m:ctrlPr>
                                        <a:rPr lang="it-IT" sz="1800" i="1">
                                          <a:latin typeface="Cambria Math" panose="02040503050406030204" pitchFamily="18" charset="0"/>
                                        </a:rPr>
                                      </m:ctrlPr>
                                    </m:sSubPr>
                                    <m:e>
                                      <m:r>
                                        <a:rPr lang="it-IT" sz="1800" i="1">
                                          <a:latin typeface="Cambria Math"/>
                                        </a:rPr>
                                        <m:t>𝑉</m:t>
                                      </m:r>
                                    </m:e>
                                    <m:sub>
                                      <m:r>
                                        <a:rPr lang="it-IT" sz="1800" i="1">
                                          <a:latin typeface="Cambria Math"/>
                                        </a:rPr>
                                        <m:t>𝑖</m:t>
                                      </m:r>
                                    </m:sub>
                                  </m:sSub>
                                  <m:acc>
                                    <m:accPr>
                                      <m:chr m:val="⃗"/>
                                      <m:ctrlPr>
                                        <a:rPr lang="it-IT" sz="1800" i="1">
                                          <a:latin typeface="Cambria Math" panose="02040503050406030204" pitchFamily="18" charset="0"/>
                                        </a:rPr>
                                      </m:ctrlPr>
                                    </m:accPr>
                                    <m:e>
                                      <m:r>
                                        <a:rPr lang="it-IT" sz="1800" i="1">
                                          <a:latin typeface="Cambria Math"/>
                                        </a:rPr>
                                        <m:t>𝑣</m:t>
                                      </m:r>
                                    </m:e>
                                  </m:acc>
                                </m:e>
                                <m:sub>
                                  <m:r>
                                    <a:rPr lang="it-IT" sz="1800" i="1">
                                      <a:latin typeface="Cambria Math"/>
                                    </a:rPr>
                                    <m:t>𝑖</m:t>
                                  </m:r>
                                </m:sub>
                              </m:sSub>
                              <m:r>
                                <a:rPr lang="it-IT" sz="1800" i="1">
                                  <a:latin typeface="Cambria Math" panose="02040503050406030204" pitchFamily="18" charset="0"/>
                                </a:rPr>
                                <m:t>,</m:t>
                              </m:r>
                              <m:sSub>
                                <m:sSubPr>
                                  <m:ctrlPr>
                                    <a:rPr lang="it-IT" sz="1800" i="1">
                                      <a:latin typeface="Cambria Math" panose="02040503050406030204" pitchFamily="18" charset="0"/>
                                    </a:rPr>
                                  </m:ctrlPr>
                                </m:sSubPr>
                                <m:e>
                                  <m:r>
                                    <a:rPr lang="it-IT" sz="1800" i="1">
                                      <a:latin typeface="Cambria Math"/>
                                    </a:rPr>
                                    <m:t>𝑈</m:t>
                                  </m:r>
                                </m:e>
                                <m:sub>
                                  <m:r>
                                    <a:rPr lang="it-IT" sz="1800" i="1">
                                      <a:latin typeface="Cambria Math"/>
                                    </a:rPr>
                                    <m:t>𝑗</m:t>
                                  </m:r>
                                </m:sub>
                              </m:sSub>
                              <m:sSub>
                                <m:sSubPr>
                                  <m:ctrlPr>
                                    <a:rPr lang="it-IT" sz="1800" i="1">
                                      <a:latin typeface="Cambria Math" panose="02040503050406030204" pitchFamily="18" charset="0"/>
                                    </a:rPr>
                                  </m:ctrlPr>
                                </m:sSubPr>
                                <m:e>
                                  <m:acc>
                                    <m:accPr>
                                      <m:chr m:val="⃗"/>
                                      <m:ctrlPr>
                                        <a:rPr lang="it-IT" sz="1800" i="1">
                                          <a:latin typeface="Cambria Math" panose="02040503050406030204" pitchFamily="18" charset="0"/>
                                        </a:rPr>
                                      </m:ctrlPr>
                                    </m:accPr>
                                    <m:e>
                                      <m:r>
                                        <a:rPr lang="it-IT" sz="1800" i="1">
                                          <a:latin typeface="Cambria Math"/>
                                        </a:rPr>
                                        <m:t>𝑢</m:t>
                                      </m:r>
                                    </m:e>
                                  </m:acc>
                                </m:e>
                                <m:sub>
                                  <m:r>
                                    <a:rPr lang="it-IT" sz="1800" i="1">
                                      <a:latin typeface="Cambria Math"/>
                                    </a:rPr>
                                    <m:t>𝑗</m:t>
                                  </m:r>
                                </m:sub>
                              </m:sSub>
                            </m:e>
                          </m:d>
                        </m:e>
                      </m:nary>
                    </m:oMath>
                  </m:oMathPara>
                </a14:m>
                <a:endParaRPr lang="it-IT" sz="2000" dirty="0"/>
              </a:p>
            </p:txBody>
          </p:sp>
        </mc:Choice>
        <mc:Fallback xmlns="">
          <p:sp>
            <p:nvSpPr>
              <p:cNvPr id="98" name="Rettangolo 97"/>
              <p:cNvSpPr>
                <a:spLocks noRot="1" noChangeAspect="1" noMove="1" noResize="1" noEditPoints="1" noAdjustHandles="1" noChangeArrowheads="1" noChangeShapeType="1" noTextEdit="1"/>
              </p:cNvSpPr>
              <p:nvPr/>
            </p:nvSpPr>
            <p:spPr>
              <a:xfrm>
                <a:off x="5951984" y="5085184"/>
                <a:ext cx="4680520" cy="796628"/>
              </a:xfrm>
              <a:prstGeom prst="rect">
                <a:avLst/>
              </a:prstGeom>
              <a:blipFill>
                <a:blip r:embed="rId5"/>
                <a:stretch>
                  <a:fillRect/>
                </a:stretch>
              </a:blipFill>
            </p:spPr>
            <p:txBody>
              <a:bodyPr/>
              <a:lstStyle/>
              <a:p>
                <a:r>
                  <a:rPr lang="it-IT">
                    <a:noFill/>
                  </a:rPr>
                  <a:t> </a:t>
                </a:r>
              </a:p>
            </p:txBody>
          </p:sp>
        </mc:Fallback>
      </mc:AlternateContent>
      <p:sp>
        <p:nvSpPr>
          <p:cNvPr id="94" name="Rettangolo 93"/>
          <p:cNvSpPr/>
          <p:nvPr/>
        </p:nvSpPr>
        <p:spPr>
          <a:xfrm>
            <a:off x="1343472" y="6177498"/>
            <a:ext cx="9289032"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it-IT" sz="1800" dirty="0"/>
              <a:t>Zanzotto, Ferrone, Baroni,</a:t>
            </a:r>
            <a:r>
              <a:rPr lang="en-US" sz="1800" dirty="0"/>
              <a:t> </a:t>
            </a:r>
            <a:r>
              <a:rPr lang="en-US" sz="1800" i="1" dirty="0"/>
              <a:t>When the whole is not greater than the sum of its parts: A </a:t>
            </a:r>
            <a:r>
              <a:rPr lang="en-US" sz="1800" i="1" dirty="0" err="1"/>
              <a:t>decompositional</a:t>
            </a:r>
            <a:r>
              <a:rPr lang="en-US" sz="1800" i="1" dirty="0"/>
              <a:t> look at compositional distributional semantics</a:t>
            </a:r>
            <a:r>
              <a:rPr lang="it-IT" sz="1800" dirty="0"/>
              <a:t>, </a:t>
            </a:r>
            <a:r>
              <a:rPr lang="it-IT" sz="1800" dirty="0" err="1"/>
              <a:t>Computatinal</a:t>
            </a:r>
            <a:r>
              <a:rPr lang="it-IT" sz="1800" dirty="0"/>
              <a:t> </a:t>
            </a:r>
            <a:r>
              <a:rPr lang="it-IT" sz="1800" dirty="0" err="1"/>
              <a:t>Linguistics</a:t>
            </a:r>
            <a:r>
              <a:rPr lang="it-IT" sz="1800" dirty="0"/>
              <a:t>, 2015</a:t>
            </a:r>
          </a:p>
        </p:txBody>
      </p:sp>
      <p:sp>
        <p:nvSpPr>
          <p:cNvPr id="99" name="CasellaDiTesto 98"/>
          <p:cNvSpPr txBox="1"/>
          <p:nvPr/>
        </p:nvSpPr>
        <p:spPr>
          <a:xfrm>
            <a:off x="1527474" y="3933056"/>
            <a:ext cx="1904231" cy="400110"/>
          </a:xfrm>
          <a:prstGeom prst="rect">
            <a:avLst/>
          </a:prstGeom>
          <a:noFill/>
        </p:spPr>
        <p:txBody>
          <a:bodyPr wrap="square" rtlCol="0">
            <a:spAutoFit/>
          </a:bodyPr>
          <a:lstStyle/>
          <a:p>
            <a:r>
              <a:rPr lang="en-US" sz="2000" dirty="0"/>
              <a:t>For example:</a:t>
            </a:r>
            <a:endParaRPr lang="en-US" dirty="0"/>
          </a:p>
        </p:txBody>
      </p:sp>
      <p:sp>
        <p:nvSpPr>
          <p:cNvPr id="103" name="CasellaDiTesto 102"/>
          <p:cNvSpPr txBox="1"/>
          <p:nvPr/>
        </p:nvSpPr>
        <p:spPr>
          <a:xfrm>
            <a:off x="2279576" y="4670295"/>
            <a:ext cx="2736304" cy="400110"/>
          </a:xfrm>
          <a:prstGeom prst="rect">
            <a:avLst/>
          </a:prstGeom>
          <a:noFill/>
        </p:spPr>
        <p:txBody>
          <a:bodyPr wrap="square" rtlCol="0">
            <a:spAutoFit/>
          </a:bodyPr>
          <a:lstStyle/>
          <a:p>
            <a:r>
              <a:rPr lang="en-US" sz="2000" dirty="0"/>
              <a:t>Convolution Kernel</a:t>
            </a:r>
            <a:endParaRPr lang="en-US" dirty="0"/>
          </a:p>
        </p:txBody>
      </p:sp>
      <p:sp>
        <p:nvSpPr>
          <p:cNvPr id="104" name="CasellaDiTesto 103"/>
          <p:cNvSpPr txBox="1"/>
          <p:nvPr/>
        </p:nvSpPr>
        <p:spPr>
          <a:xfrm>
            <a:off x="6600056" y="4727055"/>
            <a:ext cx="3600400" cy="400110"/>
          </a:xfrm>
          <a:prstGeom prst="rect">
            <a:avLst/>
          </a:prstGeom>
          <a:noFill/>
        </p:spPr>
        <p:txBody>
          <a:bodyPr wrap="square" rtlCol="0">
            <a:spAutoFit/>
          </a:bodyPr>
          <a:lstStyle/>
          <a:p>
            <a:r>
              <a:rPr lang="en-US" sz="2000" dirty="0"/>
              <a:t>Recursive Full Additive Model</a:t>
            </a:r>
            <a:endParaRPr lang="en-US" dirty="0"/>
          </a:p>
        </p:txBody>
      </p:sp>
      <p:sp>
        <p:nvSpPr>
          <p:cNvPr id="3" name="CasellaDiTesto 2"/>
          <p:cNvSpPr txBox="1"/>
          <p:nvPr/>
        </p:nvSpPr>
        <p:spPr>
          <a:xfrm>
            <a:off x="1595500" y="1268761"/>
            <a:ext cx="8928992" cy="120032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t>The similarity equations between two vectors/tensors obtained with CDSMs </a:t>
            </a:r>
            <a:r>
              <a:rPr lang="en-US" b="1" i="1" dirty="0"/>
              <a:t>can be decomposed </a:t>
            </a:r>
            <a:r>
              <a:rPr lang="en-US" dirty="0"/>
              <a:t>into operations performed on the subparts of the input phrases.</a:t>
            </a:r>
          </a:p>
        </p:txBody>
      </p:sp>
    </p:spTree>
    <p:custDataLst>
      <p:tags r:id="rId1"/>
    </p:custDataLst>
    <p:extLst>
      <p:ext uri="{BB962C8B-B14F-4D97-AF65-F5344CB8AC3E}">
        <p14:creationId xmlns:p14="http://schemas.microsoft.com/office/powerpoint/2010/main" val="3801602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p:cNvSpPr>
            <a:spLocks noGrp="1"/>
          </p:cNvSpPr>
          <p:nvPr>
            <p:ph idx="1"/>
          </p:nvPr>
        </p:nvSpPr>
        <p:spPr/>
        <p:txBody>
          <a:bodyPr/>
          <a:lstStyle/>
          <a:p>
            <a:pPr marL="0" indent="0" algn="ctr">
              <a:buNone/>
            </a:pPr>
            <a:r>
              <a:rPr lang="it-IT" b="1" dirty="0" err="1"/>
              <a:t>CDSMs</a:t>
            </a:r>
            <a:r>
              <a:rPr lang="it-IT" b="1" dirty="0"/>
              <a:t>’ desiderata</a:t>
            </a:r>
          </a:p>
          <a:p>
            <a:pPr marL="0" indent="0">
              <a:buNone/>
            </a:pPr>
            <a:r>
              <a:rPr lang="it-IT" sz="2400" dirty="0" err="1"/>
              <a:t>Vectors</a:t>
            </a:r>
            <a:r>
              <a:rPr lang="it-IT" sz="2400" dirty="0"/>
              <a:t> </a:t>
            </a:r>
            <a:r>
              <a:rPr lang="it-IT" sz="2400" dirty="0" err="1"/>
              <a:t>should</a:t>
            </a:r>
            <a:r>
              <a:rPr lang="it-IT" sz="2400" dirty="0"/>
              <a:t> be … </a:t>
            </a:r>
          </a:p>
          <a:p>
            <a:pPr marL="0" indent="0">
              <a:buNone/>
            </a:pPr>
            <a:r>
              <a:rPr lang="it-IT" sz="2400" b="1" dirty="0"/>
              <a:t>	</a:t>
            </a:r>
            <a:r>
              <a:rPr lang="it-IT" sz="2400" dirty="0"/>
              <a:t>… </a:t>
            </a:r>
            <a:r>
              <a:rPr lang="it-IT" sz="2400" b="1" dirty="0" err="1"/>
              <a:t>smaller</a:t>
            </a:r>
            <a:endParaRPr lang="it-IT" sz="2400" b="1" dirty="0"/>
          </a:p>
          <a:p>
            <a:pPr marL="0" indent="0">
              <a:buNone/>
            </a:pPr>
            <a:r>
              <a:rPr lang="it-IT" sz="2400" b="1" dirty="0"/>
              <a:t>	</a:t>
            </a:r>
            <a:r>
              <a:rPr lang="it-IT" sz="2400" dirty="0"/>
              <a:t>… </a:t>
            </a:r>
            <a:r>
              <a:rPr lang="it-IT" sz="2400" dirty="0" err="1"/>
              <a:t>obtained</a:t>
            </a:r>
            <a:r>
              <a:rPr lang="it-IT" sz="2400" dirty="0"/>
              <a:t> with a </a:t>
            </a:r>
            <a:r>
              <a:rPr lang="it-IT" sz="2400" b="1" dirty="0" err="1"/>
              <a:t>compositional</a:t>
            </a:r>
            <a:r>
              <a:rPr lang="it-IT" sz="2400" dirty="0"/>
              <a:t> (recursive) </a:t>
            </a:r>
            <a:r>
              <a:rPr lang="it-IT" sz="2400" dirty="0" err="1"/>
              <a:t>function</a:t>
            </a:r>
            <a:endParaRPr lang="it-IT" sz="2400" dirty="0"/>
          </a:p>
        </p:txBody>
      </p:sp>
      <p:sp>
        <p:nvSpPr>
          <p:cNvPr id="3" name="Titolo 2"/>
          <p:cNvSpPr>
            <a:spLocks noGrp="1"/>
          </p:cNvSpPr>
          <p:nvPr>
            <p:ph type="title"/>
          </p:nvPr>
        </p:nvSpPr>
        <p:spPr/>
        <p:txBody>
          <a:bodyPr/>
          <a:lstStyle/>
          <a:p>
            <a:r>
              <a:rPr lang="it-IT" sz="2800" dirty="0" err="1"/>
              <a:t>Tree</a:t>
            </a:r>
            <a:r>
              <a:rPr lang="it-IT" sz="2800" dirty="0"/>
              <a:t> </a:t>
            </a:r>
            <a:r>
              <a:rPr lang="it-IT" sz="2800" dirty="0" err="1"/>
              <a:t>Kernels</a:t>
            </a:r>
            <a:r>
              <a:rPr lang="it-IT" sz="2800" dirty="0"/>
              <a:t> and </a:t>
            </a:r>
            <a:br>
              <a:rPr lang="it-IT" sz="2800" dirty="0"/>
            </a:br>
            <a:r>
              <a:rPr lang="it-IT" sz="2800" dirty="0" err="1"/>
              <a:t>Compositional</a:t>
            </a:r>
            <a:r>
              <a:rPr lang="it-IT" sz="2800" dirty="0"/>
              <a:t> </a:t>
            </a:r>
            <a:r>
              <a:rPr lang="it-IT" sz="2800" dirty="0" err="1"/>
              <a:t>Distributional</a:t>
            </a:r>
            <a:r>
              <a:rPr lang="it-IT" sz="2800" dirty="0"/>
              <a:t> </a:t>
            </a:r>
            <a:r>
              <a:rPr lang="it-IT" sz="2800" dirty="0" err="1"/>
              <a:t>Semantic</a:t>
            </a:r>
            <a:r>
              <a:rPr lang="it-IT" sz="2800" dirty="0"/>
              <a:t> </a:t>
            </a:r>
            <a:r>
              <a:rPr lang="it-IT" sz="2800" dirty="0" err="1"/>
              <a:t>Models</a:t>
            </a:r>
            <a:endParaRPr lang="it-IT" sz="2800" dirty="0"/>
          </a:p>
        </p:txBody>
      </p:sp>
    </p:spTree>
    <p:extLst>
      <p:ext uri="{BB962C8B-B14F-4D97-AF65-F5344CB8AC3E}">
        <p14:creationId xmlns:p14="http://schemas.microsoft.com/office/powerpoint/2010/main" val="9733649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p:cNvSpPr>
            <a:spLocks noGrp="1"/>
          </p:cNvSpPr>
          <p:nvPr>
            <p:ph idx="1"/>
          </p:nvPr>
        </p:nvSpPr>
        <p:spPr/>
        <p:txBody>
          <a:bodyPr/>
          <a:lstStyle/>
          <a:p>
            <a:pPr marL="0" indent="0" algn="ctr">
              <a:buNone/>
            </a:pPr>
            <a:r>
              <a:rPr lang="it-IT" b="1" dirty="0" err="1"/>
              <a:t>CDSMs</a:t>
            </a:r>
            <a:r>
              <a:rPr lang="it-IT" b="1" dirty="0"/>
              <a:t>’ desiderata</a:t>
            </a:r>
          </a:p>
          <a:p>
            <a:pPr marL="0" indent="0">
              <a:buNone/>
            </a:pPr>
            <a:r>
              <a:rPr lang="it-IT" sz="2400" dirty="0" err="1"/>
              <a:t>Vectors</a:t>
            </a:r>
            <a:r>
              <a:rPr lang="it-IT" sz="2400" dirty="0"/>
              <a:t> </a:t>
            </a:r>
            <a:r>
              <a:rPr lang="it-IT" sz="2400" dirty="0" err="1"/>
              <a:t>should</a:t>
            </a:r>
            <a:r>
              <a:rPr lang="it-IT" sz="2400" dirty="0"/>
              <a:t> be … </a:t>
            </a:r>
          </a:p>
          <a:p>
            <a:pPr marL="0" indent="0">
              <a:buNone/>
            </a:pPr>
            <a:r>
              <a:rPr lang="it-IT" sz="2400" b="1" dirty="0"/>
              <a:t>	</a:t>
            </a:r>
            <a:r>
              <a:rPr lang="it-IT" sz="2400" dirty="0"/>
              <a:t>… </a:t>
            </a:r>
            <a:r>
              <a:rPr lang="it-IT" sz="2400" b="1" dirty="0" err="1"/>
              <a:t>smaller</a:t>
            </a:r>
            <a:endParaRPr lang="it-IT" sz="2400" b="1" dirty="0"/>
          </a:p>
          <a:p>
            <a:pPr marL="0" indent="0">
              <a:buNone/>
            </a:pPr>
            <a:r>
              <a:rPr lang="it-IT" sz="2400" b="1" dirty="0"/>
              <a:t>	</a:t>
            </a:r>
            <a:r>
              <a:rPr lang="it-IT" sz="2400" dirty="0">
                <a:solidFill>
                  <a:schemeClr val="bg1">
                    <a:lumMod val="65000"/>
                  </a:schemeClr>
                </a:solidFill>
              </a:rPr>
              <a:t>… </a:t>
            </a:r>
            <a:r>
              <a:rPr lang="it-IT" sz="2400" dirty="0" err="1">
                <a:solidFill>
                  <a:schemeClr val="bg1">
                    <a:lumMod val="65000"/>
                  </a:schemeClr>
                </a:solidFill>
              </a:rPr>
              <a:t>obtained</a:t>
            </a:r>
            <a:r>
              <a:rPr lang="it-IT" sz="2400" dirty="0">
                <a:solidFill>
                  <a:schemeClr val="bg1">
                    <a:lumMod val="65000"/>
                  </a:schemeClr>
                </a:solidFill>
              </a:rPr>
              <a:t> with a </a:t>
            </a:r>
            <a:r>
              <a:rPr lang="it-IT" sz="2400" b="1" dirty="0" err="1">
                <a:solidFill>
                  <a:schemeClr val="bg1">
                    <a:lumMod val="65000"/>
                  </a:schemeClr>
                </a:solidFill>
              </a:rPr>
              <a:t>compositional</a:t>
            </a:r>
            <a:r>
              <a:rPr lang="it-IT" sz="2400" dirty="0">
                <a:solidFill>
                  <a:schemeClr val="bg1">
                    <a:lumMod val="65000"/>
                  </a:schemeClr>
                </a:solidFill>
              </a:rPr>
              <a:t> (recursive) </a:t>
            </a:r>
            <a:r>
              <a:rPr lang="it-IT" sz="2400" dirty="0" err="1">
                <a:solidFill>
                  <a:schemeClr val="bg1">
                    <a:lumMod val="65000"/>
                  </a:schemeClr>
                </a:solidFill>
              </a:rPr>
              <a:t>function</a:t>
            </a:r>
            <a:endParaRPr lang="it-IT" sz="2400" dirty="0">
              <a:solidFill>
                <a:schemeClr val="bg1">
                  <a:lumMod val="65000"/>
                </a:schemeClr>
              </a:solidFill>
            </a:endParaRPr>
          </a:p>
        </p:txBody>
      </p:sp>
      <p:sp>
        <p:nvSpPr>
          <p:cNvPr id="3" name="Titolo 2"/>
          <p:cNvSpPr>
            <a:spLocks noGrp="1"/>
          </p:cNvSpPr>
          <p:nvPr>
            <p:ph type="title"/>
          </p:nvPr>
        </p:nvSpPr>
        <p:spPr/>
        <p:txBody>
          <a:bodyPr/>
          <a:lstStyle/>
          <a:p>
            <a:r>
              <a:rPr lang="it-IT" sz="2800" dirty="0" err="1"/>
              <a:t>Tree</a:t>
            </a:r>
            <a:r>
              <a:rPr lang="it-IT" sz="2800" dirty="0"/>
              <a:t> </a:t>
            </a:r>
            <a:r>
              <a:rPr lang="it-IT" sz="2800" dirty="0" err="1"/>
              <a:t>Kernels</a:t>
            </a:r>
            <a:r>
              <a:rPr lang="it-IT" sz="2800" dirty="0"/>
              <a:t> and </a:t>
            </a:r>
            <a:br>
              <a:rPr lang="it-IT" sz="2800" dirty="0"/>
            </a:br>
            <a:r>
              <a:rPr lang="it-IT" sz="2800" dirty="0" err="1"/>
              <a:t>Compositional</a:t>
            </a:r>
            <a:r>
              <a:rPr lang="it-IT" sz="2800" dirty="0"/>
              <a:t> </a:t>
            </a:r>
            <a:r>
              <a:rPr lang="it-IT" sz="2800" dirty="0" err="1"/>
              <a:t>Distributional</a:t>
            </a:r>
            <a:r>
              <a:rPr lang="it-IT" sz="2800" dirty="0"/>
              <a:t> </a:t>
            </a:r>
            <a:r>
              <a:rPr lang="it-IT" sz="2800" dirty="0" err="1"/>
              <a:t>Semantic</a:t>
            </a:r>
            <a:r>
              <a:rPr lang="it-IT" sz="2800" dirty="0"/>
              <a:t> </a:t>
            </a:r>
            <a:r>
              <a:rPr lang="it-IT" sz="2800" dirty="0" err="1"/>
              <a:t>Models</a:t>
            </a:r>
            <a:endParaRPr lang="it-IT" sz="2800" dirty="0"/>
          </a:p>
        </p:txBody>
      </p:sp>
    </p:spTree>
    <p:extLst>
      <p:ext uri="{BB962C8B-B14F-4D97-AF65-F5344CB8AC3E}">
        <p14:creationId xmlns:p14="http://schemas.microsoft.com/office/powerpoint/2010/main" val="7283611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2271209" y="3067115"/>
            <a:ext cx="7772400" cy="685800"/>
          </a:xfrm>
        </p:spPr>
        <p:txBody>
          <a:bodyPr/>
          <a:lstStyle/>
          <a:p>
            <a:r>
              <a:rPr lang="it-IT" b="1" i="1" dirty="0"/>
              <a:t>Distributed</a:t>
            </a:r>
            <a:r>
              <a:rPr lang="it-IT" dirty="0"/>
              <a:t> </a:t>
            </a:r>
            <a:r>
              <a:rPr lang="it-IT" dirty="0" err="1"/>
              <a:t>Tree</a:t>
            </a:r>
            <a:r>
              <a:rPr lang="it-IT" dirty="0"/>
              <a:t> </a:t>
            </a:r>
            <a:r>
              <a:rPr lang="it-IT" dirty="0" err="1"/>
              <a:t>Kernels</a:t>
            </a:r>
            <a:endParaRPr lang="en-US" dirty="0"/>
          </a:p>
        </p:txBody>
      </p:sp>
      <p:grpSp>
        <p:nvGrpSpPr>
          <p:cNvPr id="36" name="Gruppo 35"/>
          <p:cNvGrpSpPr/>
          <p:nvPr/>
        </p:nvGrpSpPr>
        <p:grpSpPr>
          <a:xfrm>
            <a:off x="1594118" y="1124744"/>
            <a:ext cx="2111132" cy="2034636"/>
            <a:chOff x="70118" y="1124744"/>
            <a:chExt cx="2111132" cy="2034636"/>
          </a:xfrm>
        </p:grpSpPr>
        <p:sp>
          <p:nvSpPr>
            <p:cNvPr id="4" name="CasellaDiTesto 5"/>
            <p:cNvSpPr txBox="1">
              <a:spLocks noChangeArrowheads="1"/>
            </p:cNvSpPr>
            <p:nvPr/>
          </p:nvSpPr>
          <p:spPr bwMode="auto">
            <a:xfrm>
              <a:off x="140650" y="1636952"/>
              <a:ext cx="479619" cy="369332"/>
            </a:xfrm>
            <a:prstGeom prst="rect">
              <a:avLst/>
            </a:prstGeom>
            <a:noFill/>
            <a:ln w="9525">
              <a:noFill/>
              <a:miter lim="800000"/>
              <a:headEnd/>
              <a:tailEnd/>
            </a:ln>
          </p:spPr>
          <p:txBody>
            <a:bodyPr wrap="none">
              <a:spAutoFit/>
            </a:bodyPr>
            <a:lstStyle/>
            <a:p>
              <a:pPr algn="ctr"/>
              <a:r>
                <a:rPr lang="it-IT" sz="1800" dirty="0"/>
                <a:t>NP</a:t>
              </a:r>
            </a:p>
          </p:txBody>
        </p:sp>
        <p:sp>
          <p:nvSpPr>
            <p:cNvPr id="5" name="CasellaDiTesto 4"/>
            <p:cNvSpPr txBox="1">
              <a:spLocks noChangeArrowheads="1"/>
            </p:cNvSpPr>
            <p:nvPr/>
          </p:nvSpPr>
          <p:spPr bwMode="auto">
            <a:xfrm>
              <a:off x="1213934" y="1628768"/>
              <a:ext cx="479619" cy="369332"/>
            </a:xfrm>
            <a:prstGeom prst="rect">
              <a:avLst/>
            </a:prstGeom>
            <a:noFill/>
            <a:ln w="9525">
              <a:noFill/>
              <a:miter lim="800000"/>
              <a:headEnd/>
              <a:tailEnd/>
            </a:ln>
          </p:spPr>
          <p:txBody>
            <a:bodyPr wrap="none">
              <a:spAutoFit/>
            </a:bodyPr>
            <a:lstStyle/>
            <a:p>
              <a:pPr algn="ctr"/>
              <a:r>
                <a:rPr lang="it-IT" sz="1800" dirty="0"/>
                <a:t>VP</a:t>
              </a:r>
            </a:p>
          </p:txBody>
        </p:sp>
        <p:sp>
          <p:nvSpPr>
            <p:cNvPr id="6" name="CasellaDiTesto 5"/>
            <p:cNvSpPr txBox="1">
              <a:spLocks noChangeArrowheads="1"/>
            </p:cNvSpPr>
            <p:nvPr/>
          </p:nvSpPr>
          <p:spPr bwMode="auto">
            <a:xfrm>
              <a:off x="735684" y="2196314"/>
              <a:ext cx="505267" cy="369332"/>
            </a:xfrm>
            <a:prstGeom prst="rect">
              <a:avLst/>
            </a:prstGeom>
            <a:noFill/>
            <a:ln w="9525">
              <a:noFill/>
              <a:miter lim="800000"/>
              <a:headEnd/>
              <a:tailEnd/>
            </a:ln>
          </p:spPr>
          <p:txBody>
            <a:bodyPr wrap="none">
              <a:spAutoFit/>
            </a:bodyPr>
            <a:lstStyle/>
            <a:p>
              <a:pPr algn="ctr"/>
              <a:r>
                <a:rPr lang="it-IT" sz="1800" dirty="0"/>
                <a:t>VB</a:t>
              </a:r>
            </a:p>
          </p:txBody>
        </p:sp>
        <p:sp>
          <p:nvSpPr>
            <p:cNvPr id="7" name="CasellaDiTesto 5"/>
            <p:cNvSpPr txBox="1">
              <a:spLocks noChangeArrowheads="1"/>
            </p:cNvSpPr>
            <p:nvPr/>
          </p:nvSpPr>
          <p:spPr bwMode="auto">
            <a:xfrm>
              <a:off x="1656747" y="2196314"/>
              <a:ext cx="479619" cy="369332"/>
            </a:xfrm>
            <a:prstGeom prst="rect">
              <a:avLst/>
            </a:prstGeom>
            <a:noFill/>
            <a:ln w="9525">
              <a:noFill/>
              <a:miter lim="800000"/>
              <a:headEnd/>
              <a:tailEnd/>
            </a:ln>
          </p:spPr>
          <p:txBody>
            <a:bodyPr wrap="none">
              <a:spAutoFit/>
            </a:bodyPr>
            <a:lstStyle/>
            <a:p>
              <a:pPr algn="ctr"/>
              <a:r>
                <a:rPr lang="it-IT" sz="1800" dirty="0"/>
                <a:t>NP</a:t>
              </a:r>
            </a:p>
          </p:txBody>
        </p:sp>
        <p:cxnSp>
          <p:nvCxnSpPr>
            <p:cNvPr id="8" name="Connettore 1 7"/>
            <p:cNvCxnSpPr>
              <a:stCxn id="5" idx="2"/>
              <a:endCxn id="6" idx="0"/>
            </p:cNvCxnSpPr>
            <p:nvPr/>
          </p:nvCxnSpPr>
          <p:spPr>
            <a:xfrm flipH="1">
              <a:off x="988318" y="1998100"/>
              <a:ext cx="465426" cy="198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Connettore 1 8"/>
            <p:cNvCxnSpPr>
              <a:stCxn id="5" idx="2"/>
              <a:endCxn id="7" idx="0"/>
            </p:cNvCxnSpPr>
            <p:nvPr/>
          </p:nvCxnSpPr>
          <p:spPr>
            <a:xfrm>
              <a:off x="1453744" y="1998100"/>
              <a:ext cx="442813" cy="198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nettore 1 9"/>
            <p:cNvCxnSpPr>
              <a:stCxn id="12" idx="2"/>
              <a:endCxn id="5" idx="0"/>
            </p:cNvCxnSpPr>
            <p:nvPr/>
          </p:nvCxnSpPr>
          <p:spPr>
            <a:xfrm>
              <a:off x="788431" y="1494076"/>
              <a:ext cx="665313" cy="1346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ttore 1 10"/>
            <p:cNvCxnSpPr>
              <a:stCxn id="12" idx="2"/>
              <a:endCxn id="4" idx="0"/>
            </p:cNvCxnSpPr>
            <p:nvPr/>
          </p:nvCxnSpPr>
          <p:spPr>
            <a:xfrm flipH="1">
              <a:off x="380460" y="1494076"/>
              <a:ext cx="407971" cy="142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asellaDiTesto 5"/>
            <p:cNvSpPr txBox="1">
              <a:spLocks noChangeArrowheads="1"/>
            </p:cNvSpPr>
            <p:nvPr/>
          </p:nvSpPr>
          <p:spPr bwMode="auto">
            <a:xfrm>
              <a:off x="631978" y="1124744"/>
              <a:ext cx="312906" cy="369332"/>
            </a:xfrm>
            <a:prstGeom prst="rect">
              <a:avLst/>
            </a:prstGeom>
            <a:noFill/>
            <a:ln w="9525">
              <a:noFill/>
              <a:miter lim="800000"/>
              <a:headEnd/>
              <a:tailEnd/>
            </a:ln>
          </p:spPr>
          <p:txBody>
            <a:bodyPr wrap="none">
              <a:spAutoFit/>
            </a:bodyPr>
            <a:lstStyle/>
            <a:p>
              <a:pPr algn="ctr"/>
              <a:r>
                <a:rPr lang="it-IT" sz="1800" dirty="0"/>
                <a:t>S</a:t>
              </a:r>
            </a:p>
          </p:txBody>
        </p:sp>
        <p:sp>
          <p:nvSpPr>
            <p:cNvPr id="13" name="CasellaDiTesto 5"/>
            <p:cNvSpPr txBox="1">
              <a:spLocks noChangeArrowheads="1"/>
            </p:cNvSpPr>
            <p:nvPr/>
          </p:nvSpPr>
          <p:spPr bwMode="auto">
            <a:xfrm>
              <a:off x="633092" y="2790048"/>
              <a:ext cx="710451" cy="369332"/>
            </a:xfrm>
            <a:prstGeom prst="rect">
              <a:avLst/>
            </a:prstGeom>
            <a:noFill/>
            <a:ln w="9525">
              <a:noFill/>
              <a:miter lim="800000"/>
              <a:headEnd/>
              <a:tailEnd/>
            </a:ln>
          </p:spPr>
          <p:txBody>
            <a:bodyPr wrap="none">
              <a:spAutoFit/>
            </a:bodyPr>
            <a:lstStyle/>
            <a:p>
              <a:pPr algn="ctr"/>
              <a:r>
                <a:rPr lang="it-IT" sz="1800" dirty="0" err="1"/>
                <a:t>killed</a:t>
              </a:r>
              <a:endParaRPr lang="it-IT" sz="1800" dirty="0"/>
            </a:p>
          </p:txBody>
        </p:sp>
        <p:cxnSp>
          <p:nvCxnSpPr>
            <p:cNvPr id="14" name="Connettore 1 13"/>
            <p:cNvCxnSpPr>
              <a:stCxn id="6" idx="2"/>
              <a:endCxn id="13" idx="0"/>
            </p:cNvCxnSpPr>
            <p:nvPr/>
          </p:nvCxnSpPr>
          <p:spPr>
            <a:xfrm>
              <a:off x="988318" y="2565646"/>
              <a:ext cx="0" cy="2244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CasellaDiTesto 5"/>
            <p:cNvSpPr txBox="1">
              <a:spLocks noChangeArrowheads="1"/>
            </p:cNvSpPr>
            <p:nvPr/>
          </p:nvSpPr>
          <p:spPr bwMode="auto">
            <a:xfrm>
              <a:off x="70118" y="2196314"/>
              <a:ext cx="620683" cy="369332"/>
            </a:xfrm>
            <a:prstGeom prst="rect">
              <a:avLst/>
            </a:prstGeom>
            <a:noFill/>
            <a:ln w="9525">
              <a:noFill/>
              <a:miter lim="800000"/>
              <a:headEnd/>
              <a:tailEnd/>
            </a:ln>
          </p:spPr>
          <p:txBody>
            <a:bodyPr wrap="none">
              <a:spAutoFit/>
            </a:bodyPr>
            <a:lstStyle/>
            <a:p>
              <a:pPr algn="ctr"/>
              <a:r>
                <a:rPr lang="it-IT" sz="1800" dirty="0"/>
                <a:t>John</a:t>
              </a:r>
            </a:p>
          </p:txBody>
        </p:sp>
        <p:cxnSp>
          <p:nvCxnSpPr>
            <p:cNvPr id="32" name="Connettore 1 31"/>
            <p:cNvCxnSpPr>
              <a:stCxn id="4" idx="2"/>
              <a:endCxn id="31" idx="0"/>
            </p:cNvCxnSpPr>
            <p:nvPr/>
          </p:nvCxnSpPr>
          <p:spPr>
            <a:xfrm>
              <a:off x="380460" y="2006284"/>
              <a:ext cx="0" cy="1900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CasellaDiTesto 5"/>
            <p:cNvSpPr txBox="1">
              <a:spLocks noChangeArrowheads="1"/>
            </p:cNvSpPr>
            <p:nvPr/>
          </p:nvSpPr>
          <p:spPr bwMode="auto">
            <a:xfrm>
              <a:off x="1611862" y="2780928"/>
              <a:ext cx="569388" cy="369332"/>
            </a:xfrm>
            <a:prstGeom prst="rect">
              <a:avLst/>
            </a:prstGeom>
            <a:noFill/>
            <a:ln w="9525">
              <a:noFill/>
              <a:miter lim="800000"/>
              <a:headEnd/>
              <a:tailEnd/>
            </a:ln>
          </p:spPr>
          <p:txBody>
            <a:bodyPr wrap="none">
              <a:spAutoFit/>
            </a:bodyPr>
            <a:lstStyle/>
            <a:p>
              <a:pPr algn="ctr"/>
              <a:r>
                <a:rPr lang="it-IT" sz="1800" dirty="0"/>
                <a:t>Bob</a:t>
              </a:r>
            </a:p>
          </p:txBody>
        </p:sp>
        <p:cxnSp>
          <p:nvCxnSpPr>
            <p:cNvPr id="35" name="Connettore 1 34"/>
            <p:cNvCxnSpPr>
              <a:stCxn id="7" idx="2"/>
              <a:endCxn id="34" idx="0"/>
            </p:cNvCxnSpPr>
            <p:nvPr/>
          </p:nvCxnSpPr>
          <p:spPr>
            <a:xfrm flipH="1">
              <a:off x="1896556" y="2565646"/>
              <a:ext cx="1" cy="2152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9" name="Gruppo 38"/>
          <p:cNvGrpSpPr/>
          <p:nvPr/>
        </p:nvGrpSpPr>
        <p:grpSpPr>
          <a:xfrm>
            <a:off x="1724810" y="3860478"/>
            <a:ext cx="2194192" cy="2026086"/>
            <a:chOff x="200810" y="3860478"/>
            <a:chExt cx="2194192" cy="2026086"/>
          </a:xfrm>
        </p:grpSpPr>
        <p:sp>
          <p:nvSpPr>
            <p:cNvPr id="16" name="CasellaDiTesto 5"/>
            <p:cNvSpPr txBox="1">
              <a:spLocks noChangeArrowheads="1"/>
            </p:cNvSpPr>
            <p:nvPr/>
          </p:nvSpPr>
          <p:spPr bwMode="auto">
            <a:xfrm>
              <a:off x="271342" y="4356536"/>
              <a:ext cx="479619" cy="369332"/>
            </a:xfrm>
            <a:prstGeom prst="rect">
              <a:avLst/>
            </a:prstGeom>
            <a:noFill/>
            <a:ln w="9525">
              <a:noFill/>
              <a:miter lim="800000"/>
              <a:headEnd/>
              <a:tailEnd/>
            </a:ln>
          </p:spPr>
          <p:txBody>
            <a:bodyPr wrap="none">
              <a:spAutoFit/>
            </a:bodyPr>
            <a:lstStyle/>
            <a:p>
              <a:pPr algn="ctr"/>
              <a:r>
                <a:rPr lang="it-IT" sz="1800" dirty="0"/>
                <a:t>NP</a:t>
              </a:r>
            </a:p>
          </p:txBody>
        </p:sp>
        <p:sp>
          <p:nvSpPr>
            <p:cNvPr id="17" name="CasellaDiTesto 16"/>
            <p:cNvSpPr txBox="1">
              <a:spLocks noChangeArrowheads="1"/>
            </p:cNvSpPr>
            <p:nvPr/>
          </p:nvSpPr>
          <p:spPr bwMode="auto">
            <a:xfrm>
              <a:off x="1380845" y="4348352"/>
              <a:ext cx="479619" cy="369332"/>
            </a:xfrm>
            <a:prstGeom prst="rect">
              <a:avLst/>
            </a:prstGeom>
            <a:noFill/>
            <a:ln w="9525">
              <a:noFill/>
              <a:miter lim="800000"/>
              <a:headEnd/>
              <a:tailEnd/>
            </a:ln>
          </p:spPr>
          <p:txBody>
            <a:bodyPr wrap="none">
              <a:spAutoFit/>
            </a:bodyPr>
            <a:lstStyle/>
            <a:p>
              <a:pPr algn="ctr"/>
              <a:r>
                <a:rPr lang="it-IT" sz="1800" dirty="0"/>
                <a:t>VP</a:t>
              </a:r>
            </a:p>
          </p:txBody>
        </p:sp>
        <p:sp>
          <p:nvSpPr>
            <p:cNvPr id="18" name="CasellaDiTesto 5"/>
            <p:cNvSpPr txBox="1">
              <a:spLocks noChangeArrowheads="1"/>
            </p:cNvSpPr>
            <p:nvPr/>
          </p:nvSpPr>
          <p:spPr bwMode="auto">
            <a:xfrm>
              <a:off x="902595" y="4915898"/>
              <a:ext cx="505267" cy="369332"/>
            </a:xfrm>
            <a:prstGeom prst="rect">
              <a:avLst/>
            </a:prstGeom>
            <a:noFill/>
            <a:ln w="9525">
              <a:noFill/>
              <a:miter lim="800000"/>
              <a:headEnd/>
              <a:tailEnd/>
            </a:ln>
          </p:spPr>
          <p:txBody>
            <a:bodyPr wrap="none">
              <a:spAutoFit/>
            </a:bodyPr>
            <a:lstStyle/>
            <a:p>
              <a:pPr algn="ctr"/>
              <a:r>
                <a:rPr lang="it-IT" sz="1800" dirty="0"/>
                <a:t>VB</a:t>
              </a:r>
            </a:p>
          </p:txBody>
        </p:sp>
        <p:sp>
          <p:nvSpPr>
            <p:cNvPr id="19" name="CasellaDiTesto 5"/>
            <p:cNvSpPr txBox="1">
              <a:spLocks noChangeArrowheads="1"/>
            </p:cNvSpPr>
            <p:nvPr/>
          </p:nvSpPr>
          <p:spPr bwMode="auto">
            <a:xfrm>
              <a:off x="1870499" y="4915898"/>
              <a:ext cx="479619" cy="369332"/>
            </a:xfrm>
            <a:prstGeom prst="rect">
              <a:avLst/>
            </a:prstGeom>
            <a:noFill/>
            <a:ln w="9525">
              <a:noFill/>
              <a:miter lim="800000"/>
              <a:headEnd/>
              <a:tailEnd/>
            </a:ln>
          </p:spPr>
          <p:txBody>
            <a:bodyPr wrap="none">
              <a:spAutoFit/>
            </a:bodyPr>
            <a:lstStyle/>
            <a:p>
              <a:pPr algn="ctr"/>
              <a:r>
                <a:rPr lang="it-IT" sz="1800" dirty="0"/>
                <a:t>NP</a:t>
              </a:r>
            </a:p>
          </p:txBody>
        </p:sp>
        <p:cxnSp>
          <p:nvCxnSpPr>
            <p:cNvPr id="20" name="Connettore 1 19"/>
            <p:cNvCxnSpPr>
              <a:stCxn id="17" idx="2"/>
              <a:endCxn id="18" idx="0"/>
            </p:cNvCxnSpPr>
            <p:nvPr/>
          </p:nvCxnSpPr>
          <p:spPr>
            <a:xfrm flipH="1">
              <a:off x="1155229" y="4717684"/>
              <a:ext cx="465426" cy="198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nettore 1 20"/>
            <p:cNvCxnSpPr>
              <a:stCxn id="17" idx="2"/>
              <a:endCxn id="19" idx="0"/>
            </p:cNvCxnSpPr>
            <p:nvPr/>
          </p:nvCxnSpPr>
          <p:spPr>
            <a:xfrm>
              <a:off x="1620655" y="4717684"/>
              <a:ext cx="489654" cy="198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nettore 1 21"/>
            <p:cNvCxnSpPr>
              <a:stCxn id="28" idx="2"/>
              <a:endCxn id="17" idx="0"/>
            </p:cNvCxnSpPr>
            <p:nvPr/>
          </p:nvCxnSpPr>
          <p:spPr>
            <a:xfrm>
              <a:off x="992225" y="4229810"/>
              <a:ext cx="628430" cy="118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nettore 1 22"/>
            <p:cNvCxnSpPr>
              <a:stCxn id="28" idx="2"/>
              <a:endCxn id="16" idx="0"/>
            </p:cNvCxnSpPr>
            <p:nvPr/>
          </p:nvCxnSpPr>
          <p:spPr>
            <a:xfrm flipH="1">
              <a:off x="511152" y="4229810"/>
              <a:ext cx="481073" cy="1267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CasellaDiTesto 5"/>
            <p:cNvSpPr txBox="1">
              <a:spLocks noChangeArrowheads="1"/>
            </p:cNvSpPr>
            <p:nvPr/>
          </p:nvSpPr>
          <p:spPr bwMode="auto">
            <a:xfrm>
              <a:off x="620468" y="5509632"/>
              <a:ext cx="1069525" cy="369332"/>
            </a:xfrm>
            <a:prstGeom prst="rect">
              <a:avLst/>
            </a:prstGeom>
            <a:noFill/>
            <a:ln w="9525">
              <a:noFill/>
              <a:miter lim="800000"/>
              <a:headEnd/>
              <a:tailEnd/>
            </a:ln>
          </p:spPr>
          <p:txBody>
            <a:bodyPr wrap="none">
              <a:spAutoFit/>
            </a:bodyPr>
            <a:lstStyle/>
            <a:p>
              <a:pPr algn="ctr"/>
              <a:r>
                <a:rPr lang="it-IT" sz="1800" dirty="0" err="1"/>
                <a:t>murdered</a:t>
              </a:r>
              <a:endParaRPr lang="it-IT" sz="1800" dirty="0"/>
            </a:p>
          </p:txBody>
        </p:sp>
        <p:cxnSp>
          <p:nvCxnSpPr>
            <p:cNvPr id="25" name="Connettore 1 24"/>
            <p:cNvCxnSpPr>
              <a:stCxn id="18" idx="2"/>
              <a:endCxn id="24" idx="0"/>
            </p:cNvCxnSpPr>
            <p:nvPr/>
          </p:nvCxnSpPr>
          <p:spPr>
            <a:xfrm>
              <a:off x="1155229" y="5285230"/>
              <a:ext cx="2" cy="2244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asellaDiTesto 5"/>
            <p:cNvSpPr txBox="1">
              <a:spLocks noChangeArrowheads="1"/>
            </p:cNvSpPr>
            <p:nvPr/>
          </p:nvSpPr>
          <p:spPr bwMode="auto">
            <a:xfrm>
              <a:off x="835771" y="3860478"/>
              <a:ext cx="312907" cy="369332"/>
            </a:xfrm>
            <a:prstGeom prst="rect">
              <a:avLst/>
            </a:prstGeom>
            <a:noFill/>
            <a:ln w="9525">
              <a:noFill/>
              <a:miter lim="800000"/>
              <a:headEnd/>
              <a:tailEnd/>
            </a:ln>
          </p:spPr>
          <p:txBody>
            <a:bodyPr wrap="none">
              <a:spAutoFit/>
            </a:bodyPr>
            <a:lstStyle/>
            <a:p>
              <a:pPr algn="ctr"/>
              <a:r>
                <a:rPr lang="it-IT" sz="1800" dirty="0"/>
                <a:t>S</a:t>
              </a:r>
            </a:p>
          </p:txBody>
        </p:sp>
        <p:sp>
          <p:nvSpPr>
            <p:cNvPr id="37" name="CasellaDiTesto 5"/>
            <p:cNvSpPr txBox="1">
              <a:spLocks noChangeArrowheads="1"/>
            </p:cNvSpPr>
            <p:nvPr/>
          </p:nvSpPr>
          <p:spPr bwMode="auto">
            <a:xfrm>
              <a:off x="1825614" y="5517232"/>
              <a:ext cx="569388" cy="369332"/>
            </a:xfrm>
            <a:prstGeom prst="rect">
              <a:avLst/>
            </a:prstGeom>
            <a:noFill/>
            <a:ln w="9525">
              <a:noFill/>
              <a:miter lim="800000"/>
              <a:headEnd/>
              <a:tailEnd/>
            </a:ln>
          </p:spPr>
          <p:txBody>
            <a:bodyPr wrap="none">
              <a:spAutoFit/>
            </a:bodyPr>
            <a:lstStyle/>
            <a:p>
              <a:pPr algn="ctr"/>
              <a:r>
                <a:rPr lang="it-IT" sz="1800" dirty="0"/>
                <a:t>Bob</a:t>
              </a:r>
            </a:p>
          </p:txBody>
        </p:sp>
        <p:cxnSp>
          <p:nvCxnSpPr>
            <p:cNvPr id="38" name="Connettore 1 37"/>
            <p:cNvCxnSpPr>
              <a:stCxn id="19" idx="2"/>
              <a:endCxn id="37" idx="0"/>
            </p:cNvCxnSpPr>
            <p:nvPr/>
          </p:nvCxnSpPr>
          <p:spPr>
            <a:xfrm flipH="1">
              <a:off x="2110308" y="5285230"/>
              <a:ext cx="1" cy="232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CasellaDiTesto 5"/>
            <p:cNvSpPr txBox="1">
              <a:spLocks noChangeArrowheads="1"/>
            </p:cNvSpPr>
            <p:nvPr/>
          </p:nvSpPr>
          <p:spPr bwMode="auto">
            <a:xfrm>
              <a:off x="200810" y="4915898"/>
              <a:ext cx="620683" cy="369332"/>
            </a:xfrm>
            <a:prstGeom prst="rect">
              <a:avLst/>
            </a:prstGeom>
            <a:noFill/>
            <a:ln w="9525">
              <a:noFill/>
              <a:miter lim="800000"/>
              <a:headEnd/>
              <a:tailEnd/>
            </a:ln>
          </p:spPr>
          <p:txBody>
            <a:bodyPr wrap="none">
              <a:spAutoFit/>
            </a:bodyPr>
            <a:lstStyle/>
            <a:p>
              <a:pPr algn="ctr"/>
              <a:r>
                <a:rPr lang="it-IT" sz="1800" dirty="0"/>
                <a:t>John</a:t>
              </a:r>
            </a:p>
          </p:txBody>
        </p:sp>
        <p:cxnSp>
          <p:nvCxnSpPr>
            <p:cNvPr id="43" name="Connettore 1 42"/>
            <p:cNvCxnSpPr>
              <a:stCxn id="16" idx="2"/>
              <a:endCxn id="42" idx="0"/>
            </p:cNvCxnSpPr>
            <p:nvPr/>
          </p:nvCxnSpPr>
          <p:spPr>
            <a:xfrm>
              <a:off x="511152" y="4725868"/>
              <a:ext cx="0" cy="1900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 name="Gruppo 1"/>
          <p:cNvGrpSpPr/>
          <p:nvPr/>
        </p:nvGrpSpPr>
        <p:grpSpPr>
          <a:xfrm>
            <a:off x="4007768" y="1097948"/>
            <a:ext cx="1995716" cy="1440902"/>
            <a:chOff x="2483768" y="1097948"/>
            <a:chExt cx="1995716" cy="1440902"/>
          </a:xfrm>
        </p:grpSpPr>
        <p:sp>
          <p:nvSpPr>
            <p:cNvPr id="59" name="CasellaDiTesto 5"/>
            <p:cNvSpPr txBox="1">
              <a:spLocks noChangeArrowheads="1"/>
            </p:cNvSpPr>
            <p:nvPr/>
          </p:nvSpPr>
          <p:spPr bwMode="auto">
            <a:xfrm>
              <a:off x="2483768" y="1610156"/>
              <a:ext cx="479619" cy="369332"/>
            </a:xfrm>
            <a:prstGeom prst="rect">
              <a:avLst/>
            </a:prstGeom>
            <a:noFill/>
            <a:ln w="9525">
              <a:noFill/>
              <a:miter lim="800000"/>
              <a:headEnd/>
              <a:tailEnd/>
            </a:ln>
          </p:spPr>
          <p:txBody>
            <a:bodyPr wrap="none">
              <a:spAutoFit/>
            </a:bodyPr>
            <a:lstStyle/>
            <a:p>
              <a:pPr algn="ctr"/>
              <a:r>
                <a:rPr lang="it-IT" sz="1800" dirty="0">
                  <a:solidFill>
                    <a:schemeClr val="accent6">
                      <a:lumMod val="75000"/>
                    </a:schemeClr>
                  </a:solidFill>
                </a:rPr>
                <a:t>NP</a:t>
              </a:r>
            </a:p>
          </p:txBody>
        </p:sp>
        <p:sp>
          <p:nvSpPr>
            <p:cNvPr id="60" name="CasellaDiTesto 59"/>
            <p:cNvSpPr txBox="1">
              <a:spLocks noChangeArrowheads="1"/>
            </p:cNvSpPr>
            <p:nvPr/>
          </p:nvSpPr>
          <p:spPr bwMode="auto">
            <a:xfrm>
              <a:off x="3557052" y="1601972"/>
              <a:ext cx="479619" cy="369332"/>
            </a:xfrm>
            <a:prstGeom prst="rect">
              <a:avLst/>
            </a:prstGeom>
            <a:noFill/>
            <a:ln w="9525">
              <a:noFill/>
              <a:miter lim="800000"/>
              <a:headEnd/>
              <a:tailEnd/>
            </a:ln>
          </p:spPr>
          <p:txBody>
            <a:bodyPr wrap="none">
              <a:spAutoFit/>
            </a:bodyPr>
            <a:lstStyle/>
            <a:p>
              <a:pPr algn="ctr"/>
              <a:r>
                <a:rPr lang="it-IT" sz="1800" dirty="0">
                  <a:solidFill>
                    <a:schemeClr val="accent6">
                      <a:lumMod val="75000"/>
                    </a:schemeClr>
                  </a:solidFill>
                </a:rPr>
                <a:t>VP</a:t>
              </a:r>
            </a:p>
          </p:txBody>
        </p:sp>
        <p:sp>
          <p:nvSpPr>
            <p:cNvPr id="61" name="CasellaDiTesto 60"/>
            <p:cNvSpPr txBox="1">
              <a:spLocks noChangeArrowheads="1"/>
            </p:cNvSpPr>
            <p:nvPr/>
          </p:nvSpPr>
          <p:spPr bwMode="auto">
            <a:xfrm>
              <a:off x="3078802" y="2169518"/>
              <a:ext cx="505267" cy="369332"/>
            </a:xfrm>
            <a:prstGeom prst="rect">
              <a:avLst/>
            </a:prstGeom>
            <a:noFill/>
            <a:ln w="9525">
              <a:noFill/>
              <a:miter lim="800000"/>
              <a:headEnd/>
              <a:tailEnd/>
            </a:ln>
          </p:spPr>
          <p:txBody>
            <a:bodyPr wrap="none">
              <a:spAutoFit/>
            </a:bodyPr>
            <a:lstStyle/>
            <a:p>
              <a:pPr algn="ctr"/>
              <a:r>
                <a:rPr lang="it-IT" sz="1800" dirty="0">
                  <a:solidFill>
                    <a:schemeClr val="accent6">
                      <a:lumMod val="75000"/>
                    </a:schemeClr>
                  </a:solidFill>
                </a:rPr>
                <a:t>VB</a:t>
              </a:r>
            </a:p>
          </p:txBody>
        </p:sp>
        <p:sp>
          <p:nvSpPr>
            <p:cNvPr id="62" name="CasellaDiTesto 5"/>
            <p:cNvSpPr txBox="1">
              <a:spLocks noChangeArrowheads="1"/>
            </p:cNvSpPr>
            <p:nvPr/>
          </p:nvSpPr>
          <p:spPr bwMode="auto">
            <a:xfrm>
              <a:off x="3999865" y="2169518"/>
              <a:ext cx="479619" cy="369332"/>
            </a:xfrm>
            <a:prstGeom prst="rect">
              <a:avLst/>
            </a:prstGeom>
            <a:noFill/>
            <a:ln w="9525">
              <a:noFill/>
              <a:miter lim="800000"/>
              <a:headEnd/>
              <a:tailEnd/>
            </a:ln>
          </p:spPr>
          <p:txBody>
            <a:bodyPr wrap="none">
              <a:spAutoFit/>
            </a:bodyPr>
            <a:lstStyle/>
            <a:p>
              <a:pPr algn="ctr"/>
              <a:r>
                <a:rPr lang="it-IT" sz="1800" dirty="0">
                  <a:solidFill>
                    <a:schemeClr val="accent6">
                      <a:lumMod val="75000"/>
                    </a:schemeClr>
                  </a:solidFill>
                </a:rPr>
                <a:t>NP</a:t>
              </a:r>
            </a:p>
          </p:txBody>
        </p:sp>
        <p:cxnSp>
          <p:nvCxnSpPr>
            <p:cNvPr id="63" name="Connettore 1 62"/>
            <p:cNvCxnSpPr>
              <a:stCxn id="60" idx="2"/>
              <a:endCxn id="61" idx="0"/>
            </p:cNvCxnSpPr>
            <p:nvPr/>
          </p:nvCxnSpPr>
          <p:spPr>
            <a:xfrm flipH="1">
              <a:off x="3331436" y="1971304"/>
              <a:ext cx="465426" cy="19821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4" name="Connettore 1 63"/>
            <p:cNvCxnSpPr>
              <a:stCxn id="60" idx="2"/>
              <a:endCxn id="62" idx="0"/>
            </p:cNvCxnSpPr>
            <p:nvPr/>
          </p:nvCxnSpPr>
          <p:spPr>
            <a:xfrm>
              <a:off x="3796862" y="1971304"/>
              <a:ext cx="442813" cy="19821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5" name="Connettore 1 64"/>
            <p:cNvCxnSpPr>
              <a:stCxn id="67" idx="2"/>
              <a:endCxn id="60" idx="0"/>
            </p:cNvCxnSpPr>
            <p:nvPr/>
          </p:nvCxnSpPr>
          <p:spPr>
            <a:xfrm>
              <a:off x="3131549" y="1467280"/>
              <a:ext cx="665313" cy="1346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6" name="Connettore 1 65"/>
            <p:cNvCxnSpPr>
              <a:stCxn id="67" idx="2"/>
              <a:endCxn id="59" idx="0"/>
            </p:cNvCxnSpPr>
            <p:nvPr/>
          </p:nvCxnSpPr>
          <p:spPr>
            <a:xfrm flipH="1">
              <a:off x="2723578" y="1467280"/>
              <a:ext cx="407971" cy="14287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67" name="CasellaDiTesto 5"/>
            <p:cNvSpPr txBox="1">
              <a:spLocks noChangeArrowheads="1"/>
            </p:cNvSpPr>
            <p:nvPr/>
          </p:nvSpPr>
          <p:spPr bwMode="auto">
            <a:xfrm>
              <a:off x="2975096" y="1097948"/>
              <a:ext cx="312906" cy="369332"/>
            </a:xfrm>
            <a:prstGeom prst="rect">
              <a:avLst/>
            </a:prstGeom>
            <a:noFill/>
            <a:ln w="9525">
              <a:noFill/>
              <a:miter lim="800000"/>
              <a:headEnd/>
              <a:tailEnd/>
            </a:ln>
          </p:spPr>
          <p:txBody>
            <a:bodyPr wrap="none">
              <a:spAutoFit/>
            </a:bodyPr>
            <a:lstStyle/>
            <a:p>
              <a:pPr algn="ctr"/>
              <a:r>
                <a:rPr lang="it-IT" sz="1800" dirty="0">
                  <a:solidFill>
                    <a:schemeClr val="accent6">
                      <a:lumMod val="75000"/>
                    </a:schemeClr>
                  </a:solidFill>
                </a:rPr>
                <a:t>S</a:t>
              </a:r>
            </a:p>
          </p:txBody>
        </p:sp>
      </p:grpSp>
      <p:grpSp>
        <p:nvGrpSpPr>
          <p:cNvPr id="15" name="Gruppo 14"/>
          <p:cNvGrpSpPr/>
          <p:nvPr/>
        </p:nvGrpSpPr>
        <p:grpSpPr>
          <a:xfrm>
            <a:off x="6475010" y="1610356"/>
            <a:ext cx="1400682" cy="936878"/>
            <a:chOff x="4951010" y="1610356"/>
            <a:chExt cx="1400682" cy="936878"/>
          </a:xfrm>
        </p:grpSpPr>
        <p:sp>
          <p:nvSpPr>
            <p:cNvPr id="70" name="CasellaDiTesto 69"/>
            <p:cNvSpPr txBox="1">
              <a:spLocks noChangeArrowheads="1"/>
            </p:cNvSpPr>
            <p:nvPr/>
          </p:nvSpPr>
          <p:spPr bwMode="auto">
            <a:xfrm>
              <a:off x="5429260" y="1610356"/>
              <a:ext cx="479619" cy="369332"/>
            </a:xfrm>
            <a:prstGeom prst="rect">
              <a:avLst/>
            </a:prstGeom>
            <a:noFill/>
            <a:ln w="9525">
              <a:noFill/>
              <a:miter lim="800000"/>
              <a:headEnd/>
              <a:tailEnd/>
            </a:ln>
          </p:spPr>
          <p:txBody>
            <a:bodyPr wrap="none">
              <a:spAutoFit/>
            </a:bodyPr>
            <a:lstStyle/>
            <a:p>
              <a:pPr algn="ctr"/>
              <a:r>
                <a:rPr lang="it-IT" sz="1800" dirty="0">
                  <a:solidFill>
                    <a:srgbClr val="C00000"/>
                  </a:solidFill>
                </a:rPr>
                <a:t>VP</a:t>
              </a:r>
            </a:p>
          </p:txBody>
        </p:sp>
        <p:sp>
          <p:nvSpPr>
            <p:cNvPr id="71" name="CasellaDiTesto 70"/>
            <p:cNvSpPr txBox="1">
              <a:spLocks noChangeArrowheads="1"/>
            </p:cNvSpPr>
            <p:nvPr/>
          </p:nvSpPr>
          <p:spPr bwMode="auto">
            <a:xfrm>
              <a:off x="4951010" y="2177902"/>
              <a:ext cx="505267" cy="369332"/>
            </a:xfrm>
            <a:prstGeom prst="rect">
              <a:avLst/>
            </a:prstGeom>
            <a:noFill/>
            <a:ln w="9525">
              <a:noFill/>
              <a:miter lim="800000"/>
              <a:headEnd/>
              <a:tailEnd/>
            </a:ln>
          </p:spPr>
          <p:txBody>
            <a:bodyPr wrap="none">
              <a:spAutoFit/>
            </a:bodyPr>
            <a:lstStyle/>
            <a:p>
              <a:pPr algn="ctr"/>
              <a:r>
                <a:rPr lang="it-IT" sz="1800" dirty="0">
                  <a:solidFill>
                    <a:srgbClr val="C00000"/>
                  </a:solidFill>
                </a:rPr>
                <a:t>VB</a:t>
              </a:r>
            </a:p>
          </p:txBody>
        </p:sp>
        <p:sp>
          <p:nvSpPr>
            <p:cNvPr id="72" name="CasellaDiTesto 5"/>
            <p:cNvSpPr txBox="1">
              <a:spLocks noChangeArrowheads="1"/>
            </p:cNvSpPr>
            <p:nvPr/>
          </p:nvSpPr>
          <p:spPr bwMode="auto">
            <a:xfrm>
              <a:off x="5872073" y="2177902"/>
              <a:ext cx="479619" cy="369332"/>
            </a:xfrm>
            <a:prstGeom prst="rect">
              <a:avLst/>
            </a:prstGeom>
            <a:noFill/>
            <a:ln w="9525">
              <a:noFill/>
              <a:miter lim="800000"/>
              <a:headEnd/>
              <a:tailEnd/>
            </a:ln>
          </p:spPr>
          <p:txBody>
            <a:bodyPr wrap="none">
              <a:spAutoFit/>
            </a:bodyPr>
            <a:lstStyle/>
            <a:p>
              <a:pPr algn="ctr"/>
              <a:r>
                <a:rPr lang="it-IT" sz="1800" dirty="0">
                  <a:solidFill>
                    <a:srgbClr val="C00000"/>
                  </a:solidFill>
                </a:rPr>
                <a:t>NP</a:t>
              </a:r>
            </a:p>
          </p:txBody>
        </p:sp>
        <p:cxnSp>
          <p:nvCxnSpPr>
            <p:cNvPr id="73" name="Connettore 1 72"/>
            <p:cNvCxnSpPr>
              <a:stCxn id="70" idx="2"/>
              <a:endCxn id="71" idx="0"/>
            </p:cNvCxnSpPr>
            <p:nvPr/>
          </p:nvCxnSpPr>
          <p:spPr>
            <a:xfrm flipH="1">
              <a:off x="5203644" y="1979688"/>
              <a:ext cx="465426" cy="19821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4" name="Connettore 1 73"/>
            <p:cNvCxnSpPr>
              <a:stCxn id="70" idx="2"/>
              <a:endCxn id="72" idx="0"/>
            </p:cNvCxnSpPr>
            <p:nvPr/>
          </p:nvCxnSpPr>
          <p:spPr>
            <a:xfrm>
              <a:off x="5669070" y="1979688"/>
              <a:ext cx="442813" cy="19821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6" name="Gruppo 25"/>
          <p:cNvGrpSpPr/>
          <p:nvPr/>
        </p:nvGrpSpPr>
        <p:grpSpPr>
          <a:xfrm>
            <a:off x="7977102" y="980728"/>
            <a:ext cx="1503274" cy="1530612"/>
            <a:chOff x="6453102" y="980728"/>
            <a:chExt cx="1503274" cy="1530612"/>
          </a:xfrm>
        </p:grpSpPr>
        <p:sp>
          <p:nvSpPr>
            <p:cNvPr id="75" name="CasellaDiTesto 74"/>
            <p:cNvSpPr txBox="1">
              <a:spLocks noChangeArrowheads="1"/>
            </p:cNvSpPr>
            <p:nvPr/>
          </p:nvSpPr>
          <p:spPr bwMode="auto">
            <a:xfrm>
              <a:off x="7033944" y="980728"/>
              <a:ext cx="479619" cy="369332"/>
            </a:xfrm>
            <a:prstGeom prst="rect">
              <a:avLst/>
            </a:prstGeom>
            <a:noFill/>
            <a:ln w="9525">
              <a:noFill/>
              <a:miter lim="800000"/>
              <a:headEnd/>
              <a:tailEnd/>
            </a:ln>
          </p:spPr>
          <p:txBody>
            <a:bodyPr wrap="none">
              <a:spAutoFit/>
            </a:bodyPr>
            <a:lstStyle/>
            <a:p>
              <a:pPr algn="ctr"/>
              <a:r>
                <a:rPr lang="it-IT" sz="1800" dirty="0"/>
                <a:t>VP</a:t>
              </a:r>
            </a:p>
          </p:txBody>
        </p:sp>
        <p:sp>
          <p:nvSpPr>
            <p:cNvPr id="76" name="CasellaDiTesto 75"/>
            <p:cNvSpPr txBox="1">
              <a:spLocks noChangeArrowheads="1"/>
            </p:cNvSpPr>
            <p:nvPr/>
          </p:nvSpPr>
          <p:spPr bwMode="auto">
            <a:xfrm>
              <a:off x="6555694" y="1548274"/>
              <a:ext cx="505267" cy="369332"/>
            </a:xfrm>
            <a:prstGeom prst="rect">
              <a:avLst/>
            </a:prstGeom>
            <a:noFill/>
            <a:ln w="9525">
              <a:noFill/>
              <a:miter lim="800000"/>
              <a:headEnd/>
              <a:tailEnd/>
            </a:ln>
          </p:spPr>
          <p:txBody>
            <a:bodyPr wrap="none">
              <a:spAutoFit/>
            </a:bodyPr>
            <a:lstStyle/>
            <a:p>
              <a:pPr algn="ctr"/>
              <a:r>
                <a:rPr lang="it-IT" sz="1800" dirty="0"/>
                <a:t>VB</a:t>
              </a:r>
            </a:p>
          </p:txBody>
        </p:sp>
        <p:sp>
          <p:nvSpPr>
            <p:cNvPr id="77" name="CasellaDiTesto 5"/>
            <p:cNvSpPr txBox="1">
              <a:spLocks noChangeArrowheads="1"/>
            </p:cNvSpPr>
            <p:nvPr/>
          </p:nvSpPr>
          <p:spPr bwMode="auto">
            <a:xfrm>
              <a:off x="7476757" y="1548274"/>
              <a:ext cx="479619" cy="369332"/>
            </a:xfrm>
            <a:prstGeom prst="rect">
              <a:avLst/>
            </a:prstGeom>
            <a:noFill/>
            <a:ln w="9525">
              <a:noFill/>
              <a:miter lim="800000"/>
              <a:headEnd/>
              <a:tailEnd/>
            </a:ln>
          </p:spPr>
          <p:txBody>
            <a:bodyPr wrap="none">
              <a:spAutoFit/>
            </a:bodyPr>
            <a:lstStyle/>
            <a:p>
              <a:pPr algn="ctr"/>
              <a:r>
                <a:rPr lang="it-IT" sz="1800" dirty="0"/>
                <a:t>NP</a:t>
              </a:r>
            </a:p>
          </p:txBody>
        </p:sp>
        <p:cxnSp>
          <p:nvCxnSpPr>
            <p:cNvPr id="78" name="Connettore 1 77"/>
            <p:cNvCxnSpPr>
              <a:stCxn id="75" idx="2"/>
              <a:endCxn id="76" idx="0"/>
            </p:cNvCxnSpPr>
            <p:nvPr/>
          </p:nvCxnSpPr>
          <p:spPr>
            <a:xfrm flipH="1">
              <a:off x="6808328" y="1350060"/>
              <a:ext cx="465426" cy="198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Connettore 1 78"/>
            <p:cNvCxnSpPr>
              <a:stCxn id="75" idx="2"/>
              <a:endCxn id="77" idx="0"/>
            </p:cNvCxnSpPr>
            <p:nvPr/>
          </p:nvCxnSpPr>
          <p:spPr>
            <a:xfrm>
              <a:off x="7273754" y="1350060"/>
              <a:ext cx="442813" cy="198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CasellaDiTesto 5"/>
            <p:cNvSpPr txBox="1">
              <a:spLocks noChangeArrowheads="1"/>
            </p:cNvSpPr>
            <p:nvPr/>
          </p:nvSpPr>
          <p:spPr bwMode="auto">
            <a:xfrm>
              <a:off x="6453102" y="2142008"/>
              <a:ext cx="710451" cy="369332"/>
            </a:xfrm>
            <a:prstGeom prst="rect">
              <a:avLst/>
            </a:prstGeom>
            <a:noFill/>
            <a:ln w="9525">
              <a:noFill/>
              <a:miter lim="800000"/>
              <a:headEnd/>
              <a:tailEnd/>
            </a:ln>
          </p:spPr>
          <p:txBody>
            <a:bodyPr wrap="none">
              <a:spAutoFit/>
            </a:bodyPr>
            <a:lstStyle/>
            <a:p>
              <a:pPr algn="ctr"/>
              <a:r>
                <a:rPr lang="it-IT" sz="1800" dirty="0" err="1"/>
                <a:t>killed</a:t>
              </a:r>
              <a:endParaRPr lang="it-IT" sz="1800" dirty="0"/>
            </a:p>
          </p:txBody>
        </p:sp>
        <p:cxnSp>
          <p:nvCxnSpPr>
            <p:cNvPr id="81" name="Connettore 1 80"/>
            <p:cNvCxnSpPr>
              <a:stCxn id="76" idx="2"/>
              <a:endCxn id="80" idx="0"/>
            </p:cNvCxnSpPr>
            <p:nvPr/>
          </p:nvCxnSpPr>
          <p:spPr>
            <a:xfrm>
              <a:off x="6808328" y="1917606"/>
              <a:ext cx="0" cy="2244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uppo 28"/>
          <p:cNvGrpSpPr/>
          <p:nvPr/>
        </p:nvGrpSpPr>
        <p:grpSpPr>
          <a:xfrm>
            <a:off x="4388316" y="4725144"/>
            <a:ext cx="1995716" cy="1440902"/>
            <a:chOff x="2864316" y="4725144"/>
            <a:chExt cx="1995716" cy="1440902"/>
          </a:xfrm>
        </p:grpSpPr>
        <p:sp>
          <p:nvSpPr>
            <p:cNvPr id="93" name="CasellaDiTesto 5"/>
            <p:cNvSpPr txBox="1">
              <a:spLocks noChangeArrowheads="1"/>
            </p:cNvSpPr>
            <p:nvPr/>
          </p:nvSpPr>
          <p:spPr bwMode="auto">
            <a:xfrm>
              <a:off x="2864316" y="5237352"/>
              <a:ext cx="479619" cy="369332"/>
            </a:xfrm>
            <a:prstGeom prst="rect">
              <a:avLst/>
            </a:prstGeom>
            <a:noFill/>
            <a:ln w="9525">
              <a:noFill/>
              <a:miter lim="800000"/>
              <a:headEnd/>
              <a:tailEnd/>
            </a:ln>
          </p:spPr>
          <p:txBody>
            <a:bodyPr wrap="none">
              <a:spAutoFit/>
            </a:bodyPr>
            <a:lstStyle/>
            <a:p>
              <a:pPr algn="ctr"/>
              <a:r>
                <a:rPr lang="it-IT" sz="1800" dirty="0">
                  <a:solidFill>
                    <a:srgbClr val="7030A0"/>
                  </a:solidFill>
                </a:rPr>
                <a:t>NP</a:t>
              </a:r>
            </a:p>
          </p:txBody>
        </p:sp>
        <p:sp>
          <p:nvSpPr>
            <p:cNvPr id="94" name="CasellaDiTesto 93"/>
            <p:cNvSpPr txBox="1">
              <a:spLocks noChangeArrowheads="1"/>
            </p:cNvSpPr>
            <p:nvPr/>
          </p:nvSpPr>
          <p:spPr bwMode="auto">
            <a:xfrm>
              <a:off x="3937600" y="5229168"/>
              <a:ext cx="479619" cy="369332"/>
            </a:xfrm>
            <a:prstGeom prst="rect">
              <a:avLst/>
            </a:prstGeom>
            <a:noFill/>
            <a:ln w="9525">
              <a:noFill/>
              <a:miter lim="800000"/>
              <a:headEnd/>
              <a:tailEnd/>
            </a:ln>
          </p:spPr>
          <p:txBody>
            <a:bodyPr wrap="none">
              <a:spAutoFit/>
            </a:bodyPr>
            <a:lstStyle/>
            <a:p>
              <a:pPr algn="ctr"/>
              <a:r>
                <a:rPr lang="it-IT" sz="1800" dirty="0">
                  <a:solidFill>
                    <a:srgbClr val="7030A0"/>
                  </a:solidFill>
                </a:rPr>
                <a:t>VP</a:t>
              </a:r>
            </a:p>
          </p:txBody>
        </p:sp>
        <p:sp>
          <p:nvSpPr>
            <p:cNvPr id="95" name="CasellaDiTesto 94"/>
            <p:cNvSpPr txBox="1">
              <a:spLocks noChangeArrowheads="1"/>
            </p:cNvSpPr>
            <p:nvPr/>
          </p:nvSpPr>
          <p:spPr bwMode="auto">
            <a:xfrm>
              <a:off x="3459350" y="5796714"/>
              <a:ext cx="505267" cy="369332"/>
            </a:xfrm>
            <a:prstGeom prst="rect">
              <a:avLst/>
            </a:prstGeom>
            <a:noFill/>
            <a:ln w="9525">
              <a:noFill/>
              <a:miter lim="800000"/>
              <a:headEnd/>
              <a:tailEnd/>
            </a:ln>
          </p:spPr>
          <p:txBody>
            <a:bodyPr wrap="none">
              <a:spAutoFit/>
            </a:bodyPr>
            <a:lstStyle/>
            <a:p>
              <a:pPr algn="ctr"/>
              <a:r>
                <a:rPr lang="it-IT" sz="1800" dirty="0">
                  <a:solidFill>
                    <a:srgbClr val="7030A0"/>
                  </a:solidFill>
                </a:rPr>
                <a:t>VB</a:t>
              </a:r>
            </a:p>
          </p:txBody>
        </p:sp>
        <p:sp>
          <p:nvSpPr>
            <p:cNvPr id="96" name="CasellaDiTesto 5"/>
            <p:cNvSpPr txBox="1">
              <a:spLocks noChangeArrowheads="1"/>
            </p:cNvSpPr>
            <p:nvPr/>
          </p:nvSpPr>
          <p:spPr bwMode="auto">
            <a:xfrm>
              <a:off x="4380413" y="5796714"/>
              <a:ext cx="479619" cy="369332"/>
            </a:xfrm>
            <a:prstGeom prst="rect">
              <a:avLst/>
            </a:prstGeom>
            <a:noFill/>
            <a:ln w="9525">
              <a:noFill/>
              <a:miter lim="800000"/>
              <a:headEnd/>
              <a:tailEnd/>
            </a:ln>
          </p:spPr>
          <p:txBody>
            <a:bodyPr wrap="none">
              <a:spAutoFit/>
            </a:bodyPr>
            <a:lstStyle/>
            <a:p>
              <a:pPr algn="ctr"/>
              <a:r>
                <a:rPr lang="it-IT" sz="1800" dirty="0">
                  <a:solidFill>
                    <a:srgbClr val="7030A0"/>
                  </a:solidFill>
                </a:rPr>
                <a:t>NP</a:t>
              </a:r>
            </a:p>
          </p:txBody>
        </p:sp>
        <p:cxnSp>
          <p:nvCxnSpPr>
            <p:cNvPr id="97" name="Connettore 1 96"/>
            <p:cNvCxnSpPr>
              <a:stCxn id="94" idx="2"/>
              <a:endCxn id="95" idx="0"/>
            </p:cNvCxnSpPr>
            <p:nvPr/>
          </p:nvCxnSpPr>
          <p:spPr>
            <a:xfrm flipH="1">
              <a:off x="3711984" y="5598500"/>
              <a:ext cx="465426" cy="19821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8" name="Connettore 1 97"/>
            <p:cNvCxnSpPr>
              <a:stCxn id="94" idx="2"/>
              <a:endCxn id="96" idx="0"/>
            </p:cNvCxnSpPr>
            <p:nvPr/>
          </p:nvCxnSpPr>
          <p:spPr>
            <a:xfrm>
              <a:off x="4177410" y="5598500"/>
              <a:ext cx="442813" cy="19821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9" name="Connettore 1 98"/>
            <p:cNvCxnSpPr>
              <a:stCxn id="101" idx="2"/>
              <a:endCxn id="94" idx="0"/>
            </p:cNvCxnSpPr>
            <p:nvPr/>
          </p:nvCxnSpPr>
          <p:spPr>
            <a:xfrm>
              <a:off x="3512097" y="5094476"/>
              <a:ext cx="665313" cy="1346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0" name="Connettore 1 99"/>
            <p:cNvCxnSpPr>
              <a:stCxn id="101" idx="2"/>
              <a:endCxn id="93" idx="0"/>
            </p:cNvCxnSpPr>
            <p:nvPr/>
          </p:nvCxnSpPr>
          <p:spPr>
            <a:xfrm flipH="1">
              <a:off x="3104126" y="5094476"/>
              <a:ext cx="407971" cy="14287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01" name="CasellaDiTesto 5"/>
            <p:cNvSpPr txBox="1">
              <a:spLocks noChangeArrowheads="1"/>
            </p:cNvSpPr>
            <p:nvPr/>
          </p:nvSpPr>
          <p:spPr bwMode="auto">
            <a:xfrm>
              <a:off x="3355644" y="4725144"/>
              <a:ext cx="312906" cy="369332"/>
            </a:xfrm>
            <a:prstGeom prst="rect">
              <a:avLst/>
            </a:prstGeom>
            <a:noFill/>
            <a:ln w="9525">
              <a:noFill/>
              <a:miter lim="800000"/>
              <a:headEnd/>
              <a:tailEnd/>
            </a:ln>
          </p:spPr>
          <p:txBody>
            <a:bodyPr wrap="none">
              <a:spAutoFit/>
            </a:bodyPr>
            <a:lstStyle/>
            <a:p>
              <a:pPr algn="ctr"/>
              <a:r>
                <a:rPr lang="it-IT" sz="1800" dirty="0">
                  <a:solidFill>
                    <a:srgbClr val="7030A0"/>
                  </a:solidFill>
                </a:rPr>
                <a:t>S</a:t>
              </a:r>
            </a:p>
          </p:txBody>
        </p:sp>
      </p:grpSp>
      <p:grpSp>
        <p:nvGrpSpPr>
          <p:cNvPr id="30" name="Gruppo 29"/>
          <p:cNvGrpSpPr/>
          <p:nvPr/>
        </p:nvGrpSpPr>
        <p:grpSpPr>
          <a:xfrm>
            <a:off x="6672064" y="4725144"/>
            <a:ext cx="1400682" cy="936878"/>
            <a:chOff x="5148064" y="4725144"/>
            <a:chExt cx="1400682" cy="936878"/>
          </a:xfrm>
        </p:grpSpPr>
        <p:sp>
          <p:nvSpPr>
            <p:cNvPr id="102" name="CasellaDiTesto 101"/>
            <p:cNvSpPr txBox="1">
              <a:spLocks noChangeArrowheads="1"/>
            </p:cNvSpPr>
            <p:nvPr/>
          </p:nvSpPr>
          <p:spPr bwMode="auto">
            <a:xfrm>
              <a:off x="5626314" y="4725144"/>
              <a:ext cx="479619" cy="369332"/>
            </a:xfrm>
            <a:prstGeom prst="rect">
              <a:avLst/>
            </a:prstGeom>
            <a:noFill/>
            <a:ln w="9525">
              <a:noFill/>
              <a:miter lim="800000"/>
              <a:headEnd/>
              <a:tailEnd/>
            </a:ln>
          </p:spPr>
          <p:txBody>
            <a:bodyPr wrap="none">
              <a:spAutoFit/>
            </a:bodyPr>
            <a:lstStyle/>
            <a:p>
              <a:pPr algn="ctr"/>
              <a:r>
                <a:rPr lang="it-IT" sz="1800" dirty="0">
                  <a:solidFill>
                    <a:srgbClr val="C00000"/>
                  </a:solidFill>
                </a:rPr>
                <a:t>VP</a:t>
              </a:r>
            </a:p>
          </p:txBody>
        </p:sp>
        <p:sp>
          <p:nvSpPr>
            <p:cNvPr id="103" name="CasellaDiTesto 102"/>
            <p:cNvSpPr txBox="1">
              <a:spLocks noChangeArrowheads="1"/>
            </p:cNvSpPr>
            <p:nvPr/>
          </p:nvSpPr>
          <p:spPr bwMode="auto">
            <a:xfrm>
              <a:off x="5148064" y="5292690"/>
              <a:ext cx="505267" cy="369332"/>
            </a:xfrm>
            <a:prstGeom prst="rect">
              <a:avLst/>
            </a:prstGeom>
            <a:noFill/>
            <a:ln w="9525">
              <a:noFill/>
              <a:miter lim="800000"/>
              <a:headEnd/>
              <a:tailEnd/>
            </a:ln>
          </p:spPr>
          <p:txBody>
            <a:bodyPr wrap="none">
              <a:spAutoFit/>
            </a:bodyPr>
            <a:lstStyle/>
            <a:p>
              <a:pPr algn="ctr"/>
              <a:r>
                <a:rPr lang="it-IT" sz="1800" dirty="0">
                  <a:solidFill>
                    <a:srgbClr val="C00000"/>
                  </a:solidFill>
                </a:rPr>
                <a:t>VB</a:t>
              </a:r>
            </a:p>
          </p:txBody>
        </p:sp>
        <p:sp>
          <p:nvSpPr>
            <p:cNvPr id="104" name="CasellaDiTesto 5"/>
            <p:cNvSpPr txBox="1">
              <a:spLocks noChangeArrowheads="1"/>
            </p:cNvSpPr>
            <p:nvPr/>
          </p:nvSpPr>
          <p:spPr bwMode="auto">
            <a:xfrm>
              <a:off x="6069127" y="5292690"/>
              <a:ext cx="479619" cy="369332"/>
            </a:xfrm>
            <a:prstGeom prst="rect">
              <a:avLst/>
            </a:prstGeom>
            <a:noFill/>
            <a:ln w="9525">
              <a:noFill/>
              <a:miter lim="800000"/>
              <a:headEnd/>
              <a:tailEnd/>
            </a:ln>
          </p:spPr>
          <p:txBody>
            <a:bodyPr wrap="none">
              <a:spAutoFit/>
            </a:bodyPr>
            <a:lstStyle/>
            <a:p>
              <a:pPr algn="ctr"/>
              <a:r>
                <a:rPr lang="it-IT" sz="1800" dirty="0">
                  <a:solidFill>
                    <a:srgbClr val="C00000"/>
                  </a:solidFill>
                </a:rPr>
                <a:t>NP</a:t>
              </a:r>
            </a:p>
          </p:txBody>
        </p:sp>
        <p:cxnSp>
          <p:nvCxnSpPr>
            <p:cNvPr id="105" name="Connettore 1 104"/>
            <p:cNvCxnSpPr>
              <a:stCxn id="102" idx="2"/>
              <a:endCxn id="103" idx="0"/>
            </p:cNvCxnSpPr>
            <p:nvPr/>
          </p:nvCxnSpPr>
          <p:spPr>
            <a:xfrm flipH="1">
              <a:off x="5400698" y="5094476"/>
              <a:ext cx="465426" cy="19821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6" name="Connettore 1 105"/>
            <p:cNvCxnSpPr>
              <a:stCxn id="102" idx="2"/>
              <a:endCxn id="104" idx="0"/>
            </p:cNvCxnSpPr>
            <p:nvPr/>
          </p:nvCxnSpPr>
          <p:spPr>
            <a:xfrm>
              <a:off x="5866124" y="5094476"/>
              <a:ext cx="442813" cy="19821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33" name="Gruppo 32"/>
          <p:cNvGrpSpPr/>
          <p:nvPr/>
        </p:nvGrpSpPr>
        <p:grpSpPr>
          <a:xfrm>
            <a:off x="8877686" y="4653136"/>
            <a:ext cx="1682810" cy="1530612"/>
            <a:chOff x="7353686" y="4653136"/>
            <a:chExt cx="1682810" cy="1530612"/>
          </a:xfrm>
        </p:grpSpPr>
        <p:sp>
          <p:nvSpPr>
            <p:cNvPr id="107" name="CasellaDiTesto 106"/>
            <p:cNvSpPr txBox="1">
              <a:spLocks noChangeArrowheads="1"/>
            </p:cNvSpPr>
            <p:nvPr/>
          </p:nvSpPr>
          <p:spPr bwMode="auto">
            <a:xfrm>
              <a:off x="8114064" y="4653136"/>
              <a:ext cx="479619" cy="369332"/>
            </a:xfrm>
            <a:prstGeom prst="rect">
              <a:avLst/>
            </a:prstGeom>
            <a:noFill/>
            <a:ln w="9525">
              <a:noFill/>
              <a:miter lim="800000"/>
              <a:headEnd/>
              <a:tailEnd/>
            </a:ln>
          </p:spPr>
          <p:txBody>
            <a:bodyPr wrap="none">
              <a:spAutoFit/>
            </a:bodyPr>
            <a:lstStyle/>
            <a:p>
              <a:pPr algn="ctr"/>
              <a:r>
                <a:rPr lang="it-IT" sz="1800" dirty="0">
                  <a:solidFill>
                    <a:srgbClr val="009900"/>
                  </a:solidFill>
                </a:rPr>
                <a:t>VP</a:t>
              </a:r>
            </a:p>
          </p:txBody>
        </p:sp>
        <p:sp>
          <p:nvSpPr>
            <p:cNvPr id="108" name="CasellaDiTesto 107"/>
            <p:cNvSpPr txBox="1">
              <a:spLocks noChangeArrowheads="1"/>
            </p:cNvSpPr>
            <p:nvPr/>
          </p:nvSpPr>
          <p:spPr bwMode="auto">
            <a:xfrm>
              <a:off x="7635814" y="5220682"/>
              <a:ext cx="505267" cy="369332"/>
            </a:xfrm>
            <a:prstGeom prst="rect">
              <a:avLst/>
            </a:prstGeom>
            <a:noFill/>
            <a:ln w="9525">
              <a:noFill/>
              <a:miter lim="800000"/>
              <a:headEnd/>
              <a:tailEnd/>
            </a:ln>
          </p:spPr>
          <p:txBody>
            <a:bodyPr wrap="none">
              <a:spAutoFit/>
            </a:bodyPr>
            <a:lstStyle/>
            <a:p>
              <a:pPr algn="ctr"/>
              <a:r>
                <a:rPr lang="it-IT" sz="1800" dirty="0">
                  <a:solidFill>
                    <a:srgbClr val="009900"/>
                  </a:solidFill>
                </a:rPr>
                <a:t>VB</a:t>
              </a:r>
            </a:p>
          </p:txBody>
        </p:sp>
        <p:sp>
          <p:nvSpPr>
            <p:cNvPr id="109" name="CasellaDiTesto 5"/>
            <p:cNvSpPr txBox="1">
              <a:spLocks noChangeArrowheads="1"/>
            </p:cNvSpPr>
            <p:nvPr/>
          </p:nvSpPr>
          <p:spPr bwMode="auto">
            <a:xfrm>
              <a:off x="8556877" y="5220682"/>
              <a:ext cx="479619" cy="369332"/>
            </a:xfrm>
            <a:prstGeom prst="rect">
              <a:avLst/>
            </a:prstGeom>
            <a:noFill/>
            <a:ln w="9525">
              <a:noFill/>
              <a:miter lim="800000"/>
              <a:headEnd/>
              <a:tailEnd/>
            </a:ln>
          </p:spPr>
          <p:txBody>
            <a:bodyPr wrap="none">
              <a:spAutoFit/>
            </a:bodyPr>
            <a:lstStyle/>
            <a:p>
              <a:pPr algn="ctr"/>
              <a:r>
                <a:rPr lang="it-IT" sz="1800" dirty="0">
                  <a:solidFill>
                    <a:srgbClr val="009900"/>
                  </a:solidFill>
                </a:rPr>
                <a:t>NP</a:t>
              </a:r>
            </a:p>
          </p:txBody>
        </p:sp>
        <p:cxnSp>
          <p:nvCxnSpPr>
            <p:cNvPr id="110" name="Connettore 1 109"/>
            <p:cNvCxnSpPr>
              <a:stCxn id="107" idx="2"/>
              <a:endCxn id="108" idx="0"/>
            </p:cNvCxnSpPr>
            <p:nvPr/>
          </p:nvCxnSpPr>
          <p:spPr>
            <a:xfrm flipH="1">
              <a:off x="7888448" y="5022468"/>
              <a:ext cx="465426" cy="198214"/>
            </a:xfrm>
            <a:prstGeom prst="line">
              <a:avLst/>
            </a:prstGeom>
            <a:ln>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111" name="Connettore 1 110"/>
            <p:cNvCxnSpPr>
              <a:stCxn id="107" idx="2"/>
              <a:endCxn id="109" idx="0"/>
            </p:cNvCxnSpPr>
            <p:nvPr/>
          </p:nvCxnSpPr>
          <p:spPr>
            <a:xfrm>
              <a:off x="8353874" y="5022468"/>
              <a:ext cx="442813" cy="198214"/>
            </a:xfrm>
            <a:prstGeom prst="line">
              <a:avLst/>
            </a:prstGeom>
            <a:ln>
              <a:solidFill>
                <a:srgbClr val="009900"/>
              </a:solidFill>
            </a:ln>
          </p:spPr>
          <p:style>
            <a:lnRef idx="1">
              <a:schemeClr val="accent1"/>
            </a:lnRef>
            <a:fillRef idx="0">
              <a:schemeClr val="accent1"/>
            </a:fillRef>
            <a:effectRef idx="0">
              <a:schemeClr val="accent1"/>
            </a:effectRef>
            <a:fontRef idx="minor">
              <a:schemeClr val="tx1"/>
            </a:fontRef>
          </p:style>
        </p:cxnSp>
        <p:sp>
          <p:nvSpPr>
            <p:cNvPr id="112" name="CasellaDiTesto 5"/>
            <p:cNvSpPr txBox="1">
              <a:spLocks noChangeArrowheads="1"/>
            </p:cNvSpPr>
            <p:nvPr/>
          </p:nvSpPr>
          <p:spPr bwMode="auto">
            <a:xfrm>
              <a:off x="7353686" y="5814416"/>
              <a:ext cx="1069524" cy="369332"/>
            </a:xfrm>
            <a:prstGeom prst="rect">
              <a:avLst/>
            </a:prstGeom>
            <a:noFill/>
            <a:ln w="9525">
              <a:noFill/>
              <a:miter lim="800000"/>
              <a:headEnd/>
              <a:tailEnd/>
            </a:ln>
          </p:spPr>
          <p:txBody>
            <a:bodyPr wrap="none">
              <a:spAutoFit/>
            </a:bodyPr>
            <a:lstStyle/>
            <a:p>
              <a:pPr algn="ctr"/>
              <a:r>
                <a:rPr lang="it-IT" sz="1800" dirty="0" err="1">
                  <a:solidFill>
                    <a:srgbClr val="009900"/>
                  </a:solidFill>
                </a:rPr>
                <a:t>murdered</a:t>
              </a:r>
              <a:endParaRPr lang="it-IT" sz="1800" dirty="0">
                <a:solidFill>
                  <a:srgbClr val="009900"/>
                </a:solidFill>
              </a:endParaRPr>
            </a:p>
          </p:txBody>
        </p:sp>
        <p:cxnSp>
          <p:nvCxnSpPr>
            <p:cNvPr id="113" name="Connettore 1 112"/>
            <p:cNvCxnSpPr>
              <a:stCxn id="108" idx="2"/>
              <a:endCxn id="112" idx="0"/>
            </p:cNvCxnSpPr>
            <p:nvPr/>
          </p:nvCxnSpPr>
          <p:spPr>
            <a:xfrm>
              <a:off x="7888448" y="5590014"/>
              <a:ext cx="0" cy="224402"/>
            </a:xfrm>
            <a:prstGeom prst="line">
              <a:avLst/>
            </a:prstGeom>
            <a:ln>
              <a:solidFill>
                <a:srgbClr val="009900"/>
              </a:solidFill>
            </a:ln>
          </p:spPr>
          <p:style>
            <a:lnRef idx="1">
              <a:schemeClr val="accent1"/>
            </a:lnRef>
            <a:fillRef idx="0">
              <a:schemeClr val="accent1"/>
            </a:fillRef>
            <a:effectRef idx="0">
              <a:schemeClr val="accent1"/>
            </a:effectRef>
            <a:fontRef idx="minor">
              <a:schemeClr val="tx1"/>
            </a:fontRef>
          </p:style>
        </p:cxnSp>
      </p:grpSp>
      <p:sp>
        <p:nvSpPr>
          <p:cNvPr id="27" name="Rettangolo 26"/>
          <p:cNvSpPr/>
          <p:nvPr/>
        </p:nvSpPr>
        <p:spPr>
          <a:xfrm>
            <a:off x="6144222" y="1412776"/>
            <a:ext cx="1928525" cy="17466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ttangolo 83"/>
          <p:cNvSpPr/>
          <p:nvPr/>
        </p:nvSpPr>
        <p:spPr>
          <a:xfrm>
            <a:off x="6168009" y="4257616"/>
            <a:ext cx="1928525" cy="17414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CasellaDiTesto 87"/>
          <p:cNvSpPr txBox="1"/>
          <p:nvPr/>
        </p:nvSpPr>
        <p:spPr>
          <a:xfrm>
            <a:off x="6096001" y="3187488"/>
            <a:ext cx="2135521" cy="338554"/>
          </a:xfrm>
          <a:prstGeom prst="rect">
            <a:avLst/>
          </a:prstGeom>
          <a:noFill/>
        </p:spPr>
        <p:txBody>
          <a:bodyPr wrap="none" rtlCol="0">
            <a:spAutoFit/>
          </a:bodyPr>
          <a:lstStyle/>
          <a:p>
            <a:r>
              <a:rPr lang="it-IT" sz="1600" dirty="0"/>
              <a:t>(0.239,-0.920,…,0.771)</a:t>
            </a:r>
            <a:endParaRPr lang="en-US" sz="1600" dirty="0"/>
          </a:p>
        </p:txBody>
      </p:sp>
      <p:sp>
        <p:nvSpPr>
          <p:cNvPr id="89" name="CasellaDiTesto 88"/>
          <p:cNvSpPr txBox="1"/>
          <p:nvPr/>
        </p:nvSpPr>
        <p:spPr>
          <a:xfrm>
            <a:off x="6096001" y="3810526"/>
            <a:ext cx="2135521" cy="338554"/>
          </a:xfrm>
          <a:prstGeom prst="rect">
            <a:avLst/>
          </a:prstGeom>
          <a:noFill/>
        </p:spPr>
        <p:txBody>
          <a:bodyPr wrap="none" rtlCol="0">
            <a:spAutoFit/>
          </a:bodyPr>
          <a:lstStyle/>
          <a:p>
            <a:r>
              <a:rPr lang="it-IT" sz="1600" dirty="0"/>
              <a:t>(1.32,0.0280,…,-0.032)</a:t>
            </a:r>
            <a:endParaRPr lang="en-US" sz="1600" dirty="0"/>
          </a:p>
        </p:txBody>
      </p:sp>
      <p:cxnSp>
        <p:nvCxnSpPr>
          <p:cNvPr id="90" name="Connettore 1 89"/>
          <p:cNvCxnSpPr/>
          <p:nvPr/>
        </p:nvCxnSpPr>
        <p:spPr>
          <a:xfrm>
            <a:off x="3919003" y="1097948"/>
            <a:ext cx="44383" cy="5085800"/>
          </a:xfrm>
          <a:prstGeom prst="line">
            <a:avLst/>
          </a:prstGeom>
        </p:spPr>
        <p:style>
          <a:lnRef idx="1">
            <a:schemeClr val="accent1"/>
          </a:lnRef>
          <a:fillRef idx="0">
            <a:schemeClr val="accent1"/>
          </a:fillRef>
          <a:effectRef idx="0">
            <a:schemeClr val="accent1"/>
          </a:effectRef>
          <a:fontRef idx="minor">
            <a:schemeClr val="tx1"/>
          </a:fontRef>
        </p:style>
      </p:cxnSp>
      <p:sp>
        <p:nvSpPr>
          <p:cNvPr id="91" name="Rettangolo 90"/>
          <p:cNvSpPr/>
          <p:nvPr/>
        </p:nvSpPr>
        <p:spPr>
          <a:xfrm>
            <a:off x="6003485" y="1686774"/>
            <a:ext cx="492443" cy="461665"/>
          </a:xfrm>
          <a:prstGeom prst="rect">
            <a:avLst/>
          </a:prstGeom>
        </p:spPr>
        <p:txBody>
          <a:bodyPr wrap="none">
            <a:spAutoFit/>
          </a:bodyPr>
          <a:lstStyle/>
          <a:p>
            <a:r>
              <a:rPr lang="it-IT" dirty="0"/>
              <a:t>…</a:t>
            </a:r>
            <a:endParaRPr lang="en-US" dirty="0"/>
          </a:p>
        </p:txBody>
      </p:sp>
      <p:sp>
        <p:nvSpPr>
          <p:cNvPr id="92" name="Rettangolo 91"/>
          <p:cNvSpPr/>
          <p:nvPr/>
        </p:nvSpPr>
        <p:spPr>
          <a:xfrm>
            <a:off x="7629934" y="1702705"/>
            <a:ext cx="492443" cy="461665"/>
          </a:xfrm>
          <a:prstGeom prst="rect">
            <a:avLst/>
          </a:prstGeom>
        </p:spPr>
        <p:txBody>
          <a:bodyPr wrap="none">
            <a:spAutoFit/>
          </a:bodyPr>
          <a:lstStyle/>
          <a:p>
            <a:r>
              <a:rPr lang="it-IT" dirty="0"/>
              <a:t>…</a:t>
            </a:r>
            <a:endParaRPr lang="en-US" dirty="0"/>
          </a:p>
        </p:txBody>
      </p:sp>
      <p:sp>
        <p:nvSpPr>
          <p:cNvPr id="116" name="Rettangolo 115"/>
          <p:cNvSpPr/>
          <p:nvPr/>
        </p:nvSpPr>
        <p:spPr>
          <a:xfrm>
            <a:off x="6124507" y="4989850"/>
            <a:ext cx="492443" cy="461665"/>
          </a:xfrm>
          <a:prstGeom prst="rect">
            <a:avLst/>
          </a:prstGeom>
        </p:spPr>
        <p:txBody>
          <a:bodyPr wrap="none">
            <a:spAutoFit/>
          </a:bodyPr>
          <a:lstStyle/>
          <a:p>
            <a:r>
              <a:rPr lang="it-IT" dirty="0"/>
              <a:t>…</a:t>
            </a:r>
            <a:endParaRPr lang="en-US" dirty="0"/>
          </a:p>
        </p:txBody>
      </p:sp>
      <p:sp>
        <p:nvSpPr>
          <p:cNvPr id="117" name="Rettangolo 116"/>
          <p:cNvSpPr/>
          <p:nvPr/>
        </p:nvSpPr>
        <p:spPr>
          <a:xfrm>
            <a:off x="8318820" y="4989850"/>
            <a:ext cx="492443" cy="461665"/>
          </a:xfrm>
          <a:prstGeom prst="rect">
            <a:avLst/>
          </a:prstGeom>
        </p:spPr>
        <p:txBody>
          <a:bodyPr wrap="none">
            <a:spAutoFit/>
          </a:bodyPr>
          <a:lstStyle/>
          <a:p>
            <a:r>
              <a:rPr lang="it-IT" dirty="0"/>
              <a:t>…</a:t>
            </a:r>
            <a:endParaRPr lang="en-US" dirty="0"/>
          </a:p>
        </p:txBody>
      </p:sp>
      <mc:AlternateContent xmlns:mc="http://schemas.openxmlformats.org/markup-compatibility/2006" xmlns:a14="http://schemas.microsoft.com/office/drawing/2010/main">
        <mc:Choice Requires="a14">
          <p:sp>
            <p:nvSpPr>
              <p:cNvPr id="119" name="CasellaDiTesto 118"/>
              <p:cNvSpPr txBox="1"/>
              <p:nvPr/>
            </p:nvSpPr>
            <p:spPr>
              <a:xfrm>
                <a:off x="1974710" y="3410016"/>
                <a:ext cx="160313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i="1">
                          <a:latin typeface="Cambria Math"/>
                        </a:rPr>
                        <m:t>𝐷𝐶𝐾</m:t>
                      </m:r>
                      <m:r>
                        <a:rPr lang="it-IT" i="1">
                          <a:latin typeface="Cambria Math"/>
                        </a:rPr>
                        <m:t>(</m:t>
                      </m:r>
                      <m:r>
                        <a:rPr lang="it-IT" i="1">
                          <a:latin typeface="Cambria Math"/>
                        </a:rPr>
                        <m:t>𝑥</m:t>
                      </m:r>
                      <m:r>
                        <a:rPr lang="it-IT" i="1">
                          <a:latin typeface="Cambria Math"/>
                        </a:rPr>
                        <m:t>,</m:t>
                      </m:r>
                      <m:r>
                        <a:rPr lang="it-IT" i="1">
                          <a:latin typeface="Cambria Math"/>
                        </a:rPr>
                        <m:t>𝑦</m:t>
                      </m:r>
                      <m:r>
                        <a:rPr lang="it-IT" i="1">
                          <a:latin typeface="Cambria Math"/>
                        </a:rPr>
                        <m:t>)</m:t>
                      </m:r>
                    </m:oMath>
                  </m:oMathPara>
                </a14:m>
                <a:endParaRPr lang="en-US" dirty="0"/>
              </a:p>
            </p:txBody>
          </p:sp>
        </mc:Choice>
        <mc:Fallback xmlns="">
          <p:sp>
            <p:nvSpPr>
              <p:cNvPr id="119" name="CasellaDiTesto 118"/>
              <p:cNvSpPr txBox="1">
                <a:spLocks noRot="1" noChangeAspect="1" noMove="1" noResize="1" noEditPoints="1" noAdjustHandles="1" noChangeArrowheads="1" noChangeShapeType="1" noTextEdit="1"/>
              </p:cNvSpPr>
              <p:nvPr/>
            </p:nvSpPr>
            <p:spPr>
              <a:xfrm>
                <a:off x="1974710" y="3410016"/>
                <a:ext cx="1603131" cy="461665"/>
              </a:xfrm>
              <a:prstGeom prst="rect">
                <a:avLst/>
              </a:prstGeom>
              <a:blipFill>
                <a:blip r:embed="rId4"/>
                <a:stretch>
                  <a:fillRect r="-380" b="-18421"/>
                </a:stretch>
              </a:blipFill>
            </p:spPr>
            <p:txBody>
              <a:bodyPr/>
              <a:lstStyle/>
              <a:p>
                <a:r>
                  <a:rPr lang="it-IT">
                    <a:noFill/>
                  </a:rPr>
                  <a:t> </a:t>
                </a:r>
              </a:p>
            </p:txBody>
          </p:sp>
        </mc:Fallback>
      </mc:AlternateContent>
      <p:sp>
        <p:nvSpPr>
          <p:cNvPr id="114" name="CasellaDiTesto 113"/>
          <p:cNvSpPr txBox="1"/>
          <p:nvPr/>
        </p:nvSpPr>
        <p:spPr>
          <a:xfrm>
            <a:off x="3952800" y="3441194"/>
            <a:ext cx="6463681" cy="707886"/>
          </a:xfrm>
          <a:prstGeom prst="rect">
            <a:avLst/>
          </a:prstGeom>
          <a:noFill/>
        </p:spPr>
        <p:txBody>
          <a:bodyPr wrap="square" rtlCol="0">
            <a:spAutoFit/>
          </a:bodyPr>
          <a:lstStyle/>
          <a:p>
            <a:pPr marL="355600" indent="-355600"/>
            <a:r>
              <a:rPr lang="en-US" sz="2000" dirty="0"/>
              <a:t>DCKs </a:t>
            </a:r>
            <a:r>
              <a:rPr lang="en-US" sz="2000" b="1" dirty="0"/>
              <a:t>directly</a:t>
            </a:r>
            <a:r>
              <a:rPr lang="en-US" sz="2000" dirty="0"/>
              <a:t> perform </a:t>
            </a:r>
            <a:r>
              <a:rPr lang="en-US" sz="2000" dirty="0">
                <a:solidFill>
                  <a:srgbClr val="FF3300"/>
                </a:solidFill>
              </a:rPr>
              <a:t>the dot product between the </a:t>
            </a:r>
            <a:r>
              <a:rPr lang="en-US" sz="2000" b="1" i="1" dirty="0">
                <a:solidFill>
                  <a:srgbClr val="FF3300"/>
                </a:solidFill>
              </a:rPr>
              <a:t>reduced </a:t>
            </a:r>
            <a:r>
              <a:rPr lang="en-US" sz="2000" dirty="0">
                <a:solidFill>
                  <a:srgbClr val="FF3300"/>
                </a:solidFill>
              </a:rPr>
              <a:t>feature vectors </a:t>
            </a:r>
          </a:p>
        </p:txBody>
      </p:sp>
      <p:sp>
        <p:nvSpPr>
          <p:cNvPr id="115" name="Rettangolo 114"/>
          <p:cNvSpPr/>
          <p:nvPr/>
        </p:nvSpPr>
        <p:spPr>
          <a:xfrm>
            <a:off x="2567608" y="6546830"/>
            <a:ext cx="7200800" cy="33855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it-IT" sz="1600" dirty="0" err="1"/>
              <a:t>Zanzotto&amp;Dell'Arciprete</a:t>
            </a:r>
            <a:r>
              <a:rPr lang="it-IT" sz="1600" dirty="0"/>
              <a:t>, </a:t>
            </a:r>
            <a:r>
              <a:rPr lang="it-IT" sz="1600" i="1" dirty="0"/>
              <a:t>Distributed </a:t>
            </a:r>
            <a:r>
              <a:rPr lang="it-IT" sz="1600" i="1" dirty="0" err="1"/>
              <a:t>Tree</a:t>
            </a:r>
            <a:r>
              <a:rPr lang="it-IT" sz="1600" i="1" dirty="0"/>
              <a:t> </a:t>
            </a:r>
            <a:r>
              <a:rPr lang="it-IT" sz="1600" i="1" dirty="0" err="1"/>
              <a:t>Kernels</a:t>
            </a:r>
            <a:r>
              <a:rPr lang="it-IT" sz="1600" dirty="0"/>
              <a:t>, </a:t>
            </a:r>
            <a:r>
              <a:rPr lang="it-IT" sz="1600" dirty="0" err="1"/>
              <a:t>Proceedings</a:t>
            </a:r>
            <a:r>
              <a:rPr lang="it-IT" sz="1600" dirty="0"/>
              <a:t> of ICML, 2012</a:t>
            </a:r>
          </a:p>
        </p:txBody>
      </p:sp>
    </p:spTree>
    <p:custDataLst>
      <p:tags r:id="rId1"/>
    </p:custDataLst>
    <p:extLst>
      <p:ext uri="{BB962C8B-B14F-4D97-AF65-F5344CB8AC3E}">
        <p14:creationId xmlns:p14="http://schemas.microsoft.com/office/powerpoint/2010/main" val="1100996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4" presetClass="path" presetSubtype="0" accel="50000" decel="50000" fill="hold" grpId="0" nodeType="clickEffect">
                                  <p:stCondLst>
                                    <p:cond delay="0"/>
                                  </p:stCondLst>
                                  <p:childTnLst>
                                    <p:animMotion origin="layout" path="M -8.33333E-7 -2.22222E-6 L 0.00104 -0.41713 " pathEditMode="relative" rAng="0" ptsTypes="AA">
                                      <p:cBhvr>
                                        <p:cTn id="11" dur="2000" fill="hold"/>
                                        <p:tgtEl>
                                          <p:spTgt spid="3"/>
                                        </p:tgtEl>
                                        <p:attrNameLst>
                                          <p:attrName>ppt_x</p:attrName>
                                          <p:attrName>ppt_y</p:attrName>
                                        </p:attrNameLst>
                                      </p:cBhvr>
                                      <p:rCtr x="52" y="-20856"/>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1" nodeType="click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92"/>
                                        </p:tgtEl>
                                        <p:attrNameLst>
                                          <p:attrName>style.visibility</p:attrName>
                                        </p:attrNameLst>
                                      </p:cBhvr>
                                      <p:to>
                                        <p:strVal val="visible"/>
                                      </p:to>
                                    </p:set>
                                    <p:animEffect transition="in" filter="fade">
                                      <p:cBhvr>
                                        <p:cTn id="19" dur="500"/>
                                        <p:tgtEl>
                                          <p:spTgt spid="92"/>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116"/>
                                        </p:tgtEl>
                                        <p:attrNameLst>
                                          <p:attrName>style.visibility</p:attrName>
                                        </p:attrNameLst>
                                      </p:cBhvr>
                                      <p:to>
                                        <p:strVal val="visible"/>
                                      </p:to>
                                    </p:set>
                                    <p:animEffect transition="in" filter="fade">
                                      <p:cBhvr>
                                        <p:cTn id="22" dur="500"/>
                                        <p:tgtEl>
                                          <p:spTgt spid="116"/>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117"/>
                                        </p:tgtEl>
                                        <p:attrNameLst>
                                          <p:attrName>style.visibility</p:attrName>
                                        </p:attrNameLst>
                                      </p:cBhvr>
                                      <p:to>
                                        <p:strVal val="visible"/>
                                      </p:to>
                                    </p:set>
                                    <p:animEffect transition="in" filter="fade">
                                      <p:cBhvr>
                                        <p:cTn id="25" dur="500"/>
                                        <p:tgtEl>
                                          <p:spTgt spid="117"/>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par>
                                <p:cTn id="35" presetID="10"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500"/>
                                        <p:tgtEl>
                                          <p:spTgt spid="36"/>
                                        </p:tgtEl>
                                      </p:cBhvr>
                                    </p:animEffect>
                                  </p:childTnLst>
                                </p:cTn>
                              </p:par>
                              <p:par>
                                <p:cTn id="47" presetID="10" presetClass="entr" presetSubtype="0"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par>
                                <p:cTn id="50" presetID="10" presetClass="entr" presetSubtype="0" fill="hold" nodeType="withEffect">
                                  <p:stCondLst>
                                    <p:cond delay="0"/>
                                  </p:stCondLst>
                                  <p:childTnLst>
                                    <p:set>
                                      <p:cBhvr>
                                        <p:cTn id="51" dur="1" fill="hold">
                                          <p:stCondLst>
                                            <p:cond delay="0"/>
                                          </p:stCondLst>
                                        </p:cTn>
                                        <p:tgtEl>
                                          <p:spTgt spid="90"/>
                                        </p:tgtEl>
                                        <p:attrNameLst>
                                          <p:attrName>style.visibility</p:attrName>
                                        </p:attrNameLst>
                                      </p:cBhvr>
                                      <p:to>
                                        <p:strVal val="visible"/>
                                      </p:to>
                                    </p:set>
                                    <p:animEffect transition="in" filter="fade">
                                      <p:cBhvr>
                                        <p:cTn id="52" dur="500"/>
                                        <p:tgtEl>
                                          <p:spTgt spid="9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19"/>
                                        </p:tgtEl>
                                        <p:attrNameLst>
                                          <p:attrName>style.visibility</p:attrName>
                                        </p:attrNameLst>
                                      </p:cBhvr>
                                      <p:to>
                                        <p:strVal val="visible"/>
                                      </p:to>
                                    </p:set>
                                    <p:animEffect transition="in" filter="fade">
                                      <p:cBhvr>
                                        <p:cTn id="55" dur="500"/>
                                        <p:tgtEl>
                                          <p:spTgt spid="11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0" nodeType="clickEffect">
                                  <p:stCondLst>
                                    <p:cond delay="0"/>
                                  </p:stCondLst>
                                  <p:childTnLst>
                                    <p:animEffect transition="out" filter="fade">
                                      <p:cBhvr>
                                        <p:cTn id="59" dur="500"/>
                                        <p:tgtEl>
                                          <p:spTgt spid="91"/>
                                        </p:tgtEl>
                                      </p:cBhvr>
                                    </p:animEffect>
                                    <p:set>
                                      <p:cBhvr>
                                        <p:cTn id="60" dur="1" fill="hold">
                                          <p:stCondLst>
                                            <p:cond delay="499"/>
                                          </p:stCondLst>
                                        </p:cTn>
                                        <p:tgtEl>
                                          <p:spTgt spid="91"/>
                                        </p:tgtEl>
                                        <p:attrNameLst>
                                          <p:attrName>style.visibility</p:attrName>
                                        </p:attrNameLst>
                                      </p:cBhvr>
                                      <p:to>
                                        <p:strVal val="hidden"/>
                                      </p:to>
                                    </p:set>
                                  </p:childTnLst>
                                </p:cTn>
                              </p:par>
                            </p:childTnLst>
                          </p:cTn>
                        </p:par>
                        <p:par>
                          <p:cTn id="61" fill="hold">
                            <p:stCondLst>
                              <p:cond delay="500"/>
                            </p:stCondLst>
                            <p:childTnLst>
                              <p:par>
                                <p:cTn id="62" presetID="10" presetClass="exit" presetSubtype="0" fill="hold" grpId="0" nodeType="afterEffect">
                                  <p:stCondLst>
                                    <p:cond delay="0"/>
                                  </p:stCondLst>
                                  <p:childTnLst>
                                    <p:animEffect transition="out" filter="fade">
                                      <p:cBhvr>
                                        <p:cTn id="63" dur="500"/>
                                        <p:tgtEl>
                                          <p:spTgt spid="92"/>
                                        </p:tgtEl>
                                      </p:cBhvr>
                                    </p:animEffect>
                                    <p:set>
                                      <p:cBhvr>
                                        <p:cTn id="64" dur="1" fill="hold">
                                          <p:stCondLst>
                                            <p:cond delay="499"/>
                                          </p:stCondLst>
                                        </p:cTn>
                                        <p:tgtEl>
                                          <p:spTgt spid="92"/>
                                        </p:tgtEl>
                                        <p:attrNameLst>
                                          <p:attrName>style.visibility</p:attrName>
                                        </p:attrNameLst>
                                      </p:cBhvr>
                                      <p:to>
                                        <p:strVal val="hidden"/>
                                      </p:to>
                                    </p:set>
                                  </p:childTnLst>
                                </p:cTn>
                              </p:par>
                            </p:childTnLst>
                          </p:cTn>
                        </p:par>
                        <p:par>
                          <p:cTn id="65" fill="hold">
                            <p:stCondLst>
                              <p:cond delay="1000"/>
                            </p:stCondLst>
                            <p:childTnLst>
                              <p:par>
                                <p:cTn id="66" presetID="10" presetClass="exit" presetSubtype="0" fill="hold" grpId="0" nodeType="afterEffect">
                                  <p:stCondLst>
                                    <p:cond delay="0"/>
                                  </p:stCondLst>
                                  <p:childTnLst>
                                    <p:animEffect transition="out" filter="fade">
                                      <p:cBhvr>
                                        <p:cTn id="67" dur="500"/>
                                        <p:tgtEl>
                                          <p:spTgt spid="116"/>
                                        </p:tgtEl>
                                      </p:cBhvr>
                                    </p:animEffect>
                                    <p:set>
                                      <p:cBhvr>
                                        <p:cTn id="68" dur="1" fill="hold">
                                          <p:stCondLst>
                                            <p:cond delay="499"/>
                                          </p:stCondLst>
                                        </p:cTn>
                                        <p:tgtEl>
                                          <p:spTgt spid="116"/>
                                        </p:tgtEl>
                                        <p:attrNameLst>
                                          <p:attrName>style.visibility</p:attrName>
                                        </p:attrNameLst>
                                      </p:cBhvr>
                                      <p:to>
                                        <p:strVal val="hidden"/>
                                      </p:to>
                                    </p:set>
                                  </p:childTnLst>
                                </p:cTn>
                              </p:par>
                            </p:childTnLst>
                          </p:cTn>
                        </p:par>
                        <p:par>
                          <p:cTn id="69" fill="hold">
                            <p:stCondLst>
                              <p:cond delay="1500"/>
                            </p:stCondLst>
                            <p:childTnLst>
                              <p:par>
                                <p:cTn id="70" presetID="10" presetClass="exit" presetSubtype="0" fill="hold" grpId="0" nodeType="afterEffect">
                                  <p:stCondLst>
                                    <p:cond delay="0"/>
                                  </p:stCondLst>
                                  <p:childTnLst>
                                    <p:animEffect transition="out" filter="fade">
                                      <p:cBhvr>
                                        <p:cTn id="71" dur="500"/>
                                        <p:tgtEl>
                                          <p:spTgt spid="117"/>
                                        </p:tgtEl>
                                      </p:cBhvr>
                                    </p:animEffect>
                                    <p:set>
                                      <p:cBhvr>
                                        <p:cTn id="72" dur="1" fill="hold">
                                          <p:stCondLst>
                                            <p:cond delay="499"/>
                                          </p:stCondLst>
                                        </p:cTn>
                                        <p:tgtEl>
                                          <p:spTgt spid="117"/>
                                        </p:tgtEl>
                                        <p:attrNameLst>
                                          <p:attrName>style.visibility</p:attrName>
                                        </p:attrNameLst>
                                      </p:cBhvr>
                                      <p:to>
                                        <p:strVal val="hidden"/>
                                      </p:to>
                                    </p:set>
                                  </p:childTnLst>
                                </p:cTn>
                              </p:par>
                              <p:par>
                                <p:cTn id="73" presetID="42" presetClass="path" presetSubtype="0" accel="50000" decel="50000" fill="hold" nodeType="withEffect">
                                  <p:stCondLst>
                                    <p:cond delay="0"/>
                                  </p:stCondLst>
                                  <p:childTnLst>
                                    <p:animMotion origin="layout" path="M 4.44444E-6 1.04533E-6 L 4.44444E-6 0.02891 " pathEditMode="relative" rAng="0" ptsTypes="AA">
                                      <p:cBhvr>
                                        <p:cTn id="74" dur="2000" fill="hold"/>
                                        <p:tgtEl>
                                          <p:spTgt spid="15"/>
                                        </p:tgtEl>
                                        <p:attrNameLst>
                                          <p:attrName>ppt_x</p:attrName>
                                          <p:attrName>ppt_y</p:attrName>
                                        </p:attrNameLst>
                                      </p:cBhvr>
                                      <p:rCtr x="0" y="1434"/>
                                    </p:animMotion>
                                  </p:childTnLst>
                                </p:cTn>
                              </p:par>
                              <p:par>
                                <p:cTn id="75" presetID="8" presetClass="emph" presetSubtype="0" fill="hold" nodeType="withEffect">
                                  <p:stCondLst>
                                    <p:cond delay="0"/>
                                  </p:stCondLst>
                                  <p:childTnLst>
                                    <p:animRot by="5400000">
                                      <p:cBhvr>
                                        <p:cTn id="76" dur="2000" fill="hold"/>
                                        <p:tgtEl>
                                          <p:spTgt spid="15"/>
                                        </p:tgtEl>
                                        <p:attrNameLst>
                                          <p:attrName>r</p:attrName>
                                        </p:attrNameLst>
                                      </p:cBhvr>
                                    </p:animRo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nodeType="clickEffect">
                                  <p:stCondLst>
                                    <p:cond delay="0"/>
                                  </p:stCondLst>
                                  <p:childTnLst>
                                    <p:animMotion origin="layout" path="M 2.77778E-6 1.97965E-6 L -0.16181 0.0747 " pathEditMode="relative" rAng="0" ptsTypes="AA">
                                      <p:cBhvr>
                                        <p:cTn id="80" dur="2000" fill="hold"/>
                                        <p:tgtEl>
                                          <p:spTgt spid="26"/>
                                        </p:tgtEl>
                                        <p:attrNameLst>
                                          <p:attrName>ppt_x</p:attrName>
                                          <p:attrName>ppt_y</p:attrName>
                                        </p:attrNameLst>
                                      </p:cBhvr>
                                      <p:rCtr x="-8090" y="3723"/>
                                    </p:animMotion>
                                  </p:childTnLst>
                                </p:cTn>
                              </p:par>
                              <p:par>
                                <p:cTn id="81" presetID="8" presetClass="emph" presetSubtype="0" fill="hold" nodeType="withEffect">
                                  <p:stCondLst>
                                    <p:cond delay="0"/>
                                  </p:stCondLst>
                                  <p:childTnLst>
                                    <p:animRot by="-900000">
                                      <p:cBhvr>
                                        <p:cTn id="82" dur="2000" fill="hold"/>
                                        <p:tgtEl>
                                          <p:spTgt spid="26"/>
                                        </p:tgtEl>
                                        <p:attrNameLst>
                                          <p:attrName>r</p:attrName>
                                        </p:attrNameLst>
                                      </p:cBhvr>
                                    </p:animRot>
                                  </p:childTnLst>
                                </p:cTn>
                              </p:par>
                            </p:childTnLst>
                          </p:cTn>
                        </p:par>
                      </p:childTnLst>
                    </p:cTn>
                  </p:par>
                  <p:par>
                    <p:cTn id="83" fill="hold">
                      <p:stCondLst>
                        <p:cond delay="indefinite"/>
                      </p:stCondLst>
                      <p:childTnLst>
                        <p:par>
                          <p:cTn id="84" fill="hold">
                            <p:stCondLst>
                              <p:cond delay="0"/>
                            </p:stCondLst>
                            <p:childTnLst>
                              <p:par>
                                <p:cTn id="85" presetID="49" presetClass="path" presetSubtype="0" accel="50000" decel="50000" fill="hold" nodeType="clickEffect">
                                  <p:stCondLst>
                                    <p:cond delay="0"/>
                                  </p:stCondLst>
                                  <p:childTnLst>
                                    <p:animMotion origin="layout" path="M 1.66667E-6 4.37558E-6 L 0.23732 0.06683 " pathEditMode="relative" rAng="0" ptsTypes="AA">
                                      <p:cBhvr>
                                        <p:cTn id="86" dur="2000" fill="hold"/>
                                        <p:tgtEl>
                                          <p:spTgt spid="2"/>
                                        </p:tgtEl>
                                        <p:attrNameLst>
                                          <p:attrName>ppt_x</p:attrName>
                                          <p:attrName>ppt_y</p:attrName>
                                        </p:attrNameLst>
                                      </p:cBhvr>
                                      <p:rCtr x="11858" y="3330"/>
                                    </p:animMotion>
                                  </p:childTnLst>
                                </p:cTn>
                              </p:par>
                              <p:par>
                                <p:cTn id="87" presetID="8" presetClass="emph" presetSubtype="0" fill="hold" nodeType="withEffect">
                                  <p:stCondLst>
                                    <p:cond delay="0"/>
                                  </p:stCondLst>
                                  <p:childTnLst>
                                    <p:animRot by="600000">
                                      <p:cBhvr>
                                        <p:cTn id="88" dur="2000" fill="hold"/>
                                        <p:tgtEl>
                                          <p:spTgt spid="2"/>
                                        </p:tgtEl>
                                        <p:attrNameLst>
                                          <p:attrName>r</p:attrName>
                                        </p:attrNameLst>
                                      </p:cBhvr>
                                    </p:animRot>
                                  </p:childTnLst>
                                </p:cTn>
                              </p:par>
                            </p:childTnLst>
                          </p:cTn>
                        </p:par>
                      </p:childTnLst>
                    </p:cTn>
                  </p:par>
                  <p:par>
                    <p:cTn id="89" fill="hold">
                      <p:stCondLst>
                        <p:cond delay="indefinite"/>
                      </p:stCondLst>
                      <p:childTnLst>
                        <p:par>
                          <p:cTn id="90" fill="hold">
                            <p:stCondLst>
                              <p:cond delay="0"/>
                            </p:stCondLst>
                            <p:childTnLst>
                              <p:par>
                                <p:cTn id="91" presetID="56" presetClass="path" presetSubtype="0" accel="50000" decel="50000" fill="hold" nodeType="clickEffect">
                                  <p:stCondLst>
                                    <p:cond delay="0"/>
                                  </p:stCondLst>
                                  <p:childTnLst>
                                    <p:animMotion origin="layout" path="M 1.11111E-6 3.00648E-6 L 0.19792 -0.06291 " pathEditMode="relative" rAng="0" ptsTypes="AA">
                                      <p:cBhvr>
                                        <p:cTn id="92" dur="2000" fill="hold"/>
                                        <p:tgtEl>
                                          <p:spTgt spid="29"/>
                                        </p:tgtEl>
                                        <p:attrNameLst>
                                          <p:attrName>ppt_x</p:attrName>
                                          <p:attrName>ppt_y</p:attrName>
                                        </p:attrNameLst>
                                      </p:cBhvr>
                                      <p:rCtr x="9896" y="-3145"/>
                                    </p:animMotion>
                                  </p:childTnLst>
                                </p:cTn>
                              </p:par>
                              <p:par>
                                <p:cTn id="93" presetID="8" presetClass="emph" presetSubtype="0" fill="hold" nodeType="withEffect">
                                  <p:stCondLst>
                                    <p:cond delay="0"/>
                                  </p:stCondLst>
                                  <p:childTnLst>
                                    <p:animRot by="600000">
                                      <p:cBhvr>
                                        <p:cTn id="94" dur="2000" fill="hold"/>
                                        <p:tgtEl>
                                          <p:spTgt spid="29"/>
                                        </p:tgtEl>
                                        <p:attrNameLst>
                                          <p:attrName>r</p:attrName>
                                        </p:attrNameLst>
                                      </p:cBhvr>
                                    </p:animRot>
                                  </p:childTnLst>
                                </p:cTn>
                              </p:par>
                            </p:childTnLst>
                          </p:cTn>
                        </p:par>
                        <p:par>
                          <p:cTn id="95" fill="hold">
                            <p:stCondLst>
                              <p:cond delay="2000"/>
                            </p:stCondLst>
                            <p:childTnLst>
                              <p:par>
                                <p:cTn id="96" presetID="64" presetClass="path" presetSubtype="0" accel="50000" decel="50000" fill="hold" nodeType="afterEffect">
                                  <p:stCondLst>
                                    <p:cond delay="0"/>
                                  </p:stCondLst>
                                  <p:childTnLst>
                                    <p:animMotion origin="layout" path="M -0.00833 4.07407E-6 L -0.01614 -0.02616 " pathEditMode="relative" rAng="0" ptsTypes="AA">
                                      <p:cBhvr>
                                        <p:cTn id="97" dur="2000" fill="hold"/>
                                        <p:tgtEl>
                                          <p:spTgt spid="30"/>
                                        </p:tgtEl>
                                        <p:attrNameLst>
                                          <p:attrName>ppt_x</p:attrName>
                                          <p:attrName>ppt_y</p:attrName>
                                        </p:attrNameLst>
                                      </p:cBhvr>
                                      <p:rCtr x="-399" y="-1319"/>
                                    </p:animMotion>
                                  </p:childTnLst>
                                </p:cTn>
                              </p:par>
                              <p:par>
                                <p:cTn id="98" presetID="8" presetClass="emph" presetSubtype="0" fill="hold" nodeType="withEffect">
                                  <p:stCondLst>
                                    <p:cond delay="0"/>
                                  </p:stCondLst>
                                  <p:childTnLst>
                                    <p:animRot by="5400000">
                                      <p:cBhvr>
                                        <p:cTn id="99" dur="2000" fill="hold"/>
                                        <p:tgtEl>
                                          <p:spTgt spid="30"/>
                                        </p:tgtEl>
                                        <p:attrNameLst>
                                          <p:attrName>r</p:attrName>
                                        </p:attrNameLst>
                                      </p:cBhvr>
                                    </p:animRot>
                                  </p:childTnLst>
                                </p:cTn>
                              </p:par>
                            </p:childTnLst>
                          </p:cTn>
                        </p:par>
                        <p:par>
                          <p:cTn id="100" fill="hold">
                            <p:stCondLst>
                              <p:cond delay="4000"/>
                            </p:stCondLst>
                            <p:childTnLst>
                              <p:par>
                                <p:cTn id="101" presetID="64" presetClass="path" presetSubtype="0" accel="50000" decel="50000" fill="hold" nodeType="afterEffect">
                                  <p:stCondLst>
                                    <p:cond delay="0"/>
                                  </p:stCondLst>
                                  <p:childTnLst>
                                    <p:animMotion origin="layout" path="M 0.02639 0.02592 L -0.27326 -0.05926 " pathEditMode="relative" rAng="0" ptsTypes="AA">
                                      <p:cBhvr>
                                        <p:cTn id="102" dur="2000" fill="hold"/>
                                        <p:tgtEl>
                                          <p:spTgt spid="33"/>
                                        </p:tgtEl>
                                        <p:attrNameLst>
                                          <p:attrName>ppt_x</p:attrName>
                                          <p:attrName>ppt_y</p:attrName>
                                        </p:attrNameLst>
                                      </p:cBhvr>
                                      <p:rCtr x="-14983" y="-4259"/>
                                    </p:animMotion>
                                  </p:childTnLst>
                                </p:cTn>
                              </p:par>
                              <p:par>
                                <p:cTn id="103" presetID="8" presetClass="emph" presetSubtype="0" fill="hold" nodeType="withEffect">
                                  <p:stCondLst>
                                    <p:cond delay="0"/>
                                  </p:stCondLst>
                                  <p:childTnLst>
                                    <p:animRot by="-4320000">
                                      <p:cBhvr>
                                        <p:cTn id="104" dur="2000" fill="hold"/>
                                        <p:tgtEl>
                                          <p:spTgt spid="33"/>
                                        </p:tgtEl>
                                        <p:attrNameLst>
                                          <p:attrName>r</p:attrName>
                                        </p:attrNameLst>
                                      </p:cBhvr>
                                    </p:animRo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27"/>
                                        </p:tgtEl>
                                        <p:attrNameLst>
                                          <p:attrName>style.visibility</p:attrName>
                                        </p:attrNameLst>
                                      </p:cBhvr>
                                      <p:to>
                                        <p:strVal val="visible"/>
                                      </p:to>
                                    </p:set>
                                    <p:animEffect transition="in" filter="fade">
                                      <p:cBhvr>
                                        <p:cTn id="109" dur="500"/>
                                        <p:tgtEl>
                                          <p:spTgt spid="27"/>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84"/>
                                        </p:tgtEl>
                                        <p:attrNameLst>
                                          <p:attrName>style.visibility</p:attrName>
                                        </p:attrNameLst>
                                      </p:cBhvr>
                                      <p:to>
                                        <p:strVal val="visible"/>
                                      </p:to>
                                    </p:set>
                                    <p:animEffect transition="in" filter="fade">
                                      <p:cBhvr>
                                        <p:cTn id="112" dur="500"/>
                                        <p:tgtEl>
                                          <p:spTgt spid="84"/>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88"/>
                                        </p:tgtEl>
                                        <p:attrNameLst>
                                          <p:attrName>style.visibility</p:attrName>
                                        </p:attrNameLst>
                                      </p:cBhvr>
                                      <p:to>
                                        <p:strVal val="visible"/>
                                      </p:to>
                                    </p:set>
                                    <p:animEffect transition="in" filter="fade">
                                      <p:cBhvr>
                                        <p:cTn id="117" dur="500"/>
                                        <p:tgtEl>
                                          <p:spTgt spid="88"/>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89"/>
                                        </p:tgtEl>
                                        <p:attrNameLst>
                                          <p:attrName>style.visibility</p:attrName>
                                        </p:attrNameLst>
                                      </p:cBhvr>
                                      <p:to>
                                        <p:strVal val="visible"/>
                                      </p:to>
                                    </p:set>
                                    <p:animEffect transition="in" filter="fade">
                                      <p:cBhvr>
                                        <p:cTn id="120" dur="500"/>
                                        <p:tgtEl>
                                          <p:spTgt spid="89"/>
                                        </p:tgtEl>
                                      </p:cBhvr>
                                    </p:animEffect>
                                  </p:childTnLst>
                                </p:cTn>
                              </p:par>
                              <p:par>
                                <p:cTn id="121" presetID="10" presetClass="entr" presetSubtype="0" fill="hold" grpId="1" nodeType="withEffect">
                                  <p:stCondLst>
                                    <p:cond delay="0"/>
                                  </p:stCondLst>
                                  <p:childTnLst>
                                    <p:set>
                                      <p:cBhvr>
                                        <p:cTn id="122" dur="1" fill="hold">
                                          <p:stCondLst>
                                            <p:cond delay="0"/>
                                          </p:stCondLst>
                                        </p:cTn>
                                        <p:tgtEl>
                                          <p:spTgt spid="119"/>
                                        </p:tgtEl>
                                        <p:attrNameLst>
                                          <p:attrName>style.visibility</p:attrName>
                                        </p:attrNameLst>
                                      </p:cBhvr>
                                      <p:to>
                                        <p:strVal val="visible"/>
                                      </p:to>
                                    </p:set>
                                    <p:animEffect transition="in" filter="fade">
                                      <p:cBhvr>
                                        <p:cTn id="123" dur="500"/>
                                        <p:tgtEl>
                                          <p:spTgt spid="119"/>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114"/>
                                        </p:tgtEl>
                                        <p:attrNameLst>
                                          <p:attrName>style.visibility</p:attrName>
                                        </p:attrNameLst>
                                      </p:cBhvr>
                                      <p:to>
                                        <p:strVal val="visible"/>
                                      </p:to>
                                    </p:set>
                                    <p:animEffect transition="in" filter="fade">
                                      <p:cBhvr>
                                        <p:cTn id="128"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7" grpId="0" animBg="1"/>
      <p:bldP spid="84" grpId="0" animBg="1"/>
      <p:bldP spid="88" grpId="0"/>
      <p:bldP spid="89" grpId="0"/>
      <p:bldP spid="91" grpId="0"/>
      <p:bldP spid="91" grpId="1"/>
      <p:bldP spid="92" grpId="0"/>
      <p:bldP spid="92" grpId="1"/>
      <p:bldP spid="116" grpId="0"/>
      <p:bldP spid="116" grpId="1"/>
      <p:bldP spid="117" grpId="0"/>
      <p:bldP spid="117" grpId="1"/>
      <p:bldP spid="119" grpId="0"/>
      <p:bldP spid="119" grpId="1"/>
      <p:bldP spid="1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ttangolo 67"/>
          <p:cNvSpPr/>
          <p:nvPr/>
        </p:nvSpPr>
        <p:spPr>
          <a:xfrm>
            <a:off x="2567608" y="6546830"/>
            <a:ext cx="7200800" cy="33855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it-IT" sz="1600" dirty="0" err="1"/>
              <a:t>Zanzotto&amp;Dell'Arciprete</a:t>
            </a:r>
            <a:r>
              <a:rPr lang="it-IT" sz="1600" dirty="0"/>
              <a:t>, </a:t>
            </a:r>
            <a:r>
              <a:rPr lang="it-IT" sz="1600" i="1" dirty="0"/>
              <a:t>Distributed </a:t>
            </a:r>
            <a:r>
              <a:rPr lang="it-IT" sz="1600" i="1" dirty="0" err="1"/>
              <a:t>Tree</a:t>
            </a:r>
            <a:r>
              <a:rPr lang="it-IT" sz="1600" i="1" dirty="0"/>
              <a:t> </a:t>
            </a:r>
            <a:r>
              <a:rPr lang="it-IT" sz="1600" i="1" dirty="0" err="1"/>
              <a:t>Kernels</a:t>
            </a:r>
            <a:r>
              <a:rPr lang="it-IT" sz="1600" dirty="0"/>
              <a:t>, </a:t>
            </a:r>
            <a:r>
              <a:rPr lang="it-IT" sz="1600" dirty="0" err="1"/>
              <a:t>Proceedings</a:t>
            </a:r>
            <a:r>
              <a:rPr lang="it-IT" sz="1600" dirty="0"/>
              <a:t> of ICML, 2012</a:t>
            </a:r>
          </a:p>
        </p:txBody>
      </p:sp>
      <p:sp>
        <p:nvSpPr>
          <p:cNvPr id="3" name="Titolo 2"/>
          <p:cNvSpPr>
            <a:spLocks noGrp="1"/>
          </p:cNvSpPr>
          <p:nvPr>
            <p:ph type="title"/>
          </p:nvPr>
        </p:nvSpPr>
        <p:spPr/>
        <p:txBody>
          <a:bodyPr/>
          <a:lstStyle/>
          <a:p>
            <a:r>
              <a:rPr lang="it-IT" b="1" i="1" dirty="0"/>
              <a:t>Distributed</a:t>
            </a:r>
            <a:r>
              <a:rPr lang="it-IT" dirty="0"/>
              <a:t> </a:t>
            </a:r>
            <a:r>
              <a:rPr lang="it-IT" dirty="0" err="1"/>
              <a:t>Tree</a:t>
            </a:r>
            <a:r>
              <a:rPr lang="it-IT" dirty="0"/>
              <a:t> </a:t>
            </a:r>
            <a:r>
              <a:rPr lang="it-IT" dirty="0" err="1"/>
              <a:t>Kernels</a:t>
            </a:r>
            <a:endParaRPr lang="en-US" dirty="0"/>
          </a:p>
        </p:txBody>
      </p:sp>
      <p:grpSp>
        <p:nvGrpSpPr>
          <p:cNvPr id="36" name="Gruppo 35"/>
          <p:cNvGrpSpPr/>
          <p:nvPr/>
        </p:nvGrpSpPr>
        <p:grpSpPr>
          <a:xfrm>
            <a:off x="1594118" y="1484784"/>
            <a:ext cx="2111132" cy="2034636"/>
            <a:chOff x="70118" y="1124744"/>
            <a:chExt cx="2111132" cy="2034636"/>
          </a:xfrm>
        </p:grpSpPr>
        <p:sp>
          <p:nvSpPr>
            <p:cNvPr id="4" name="CasellaDiTesto 5"/>
            <p:cNvSpPr txBox="1">
              <a:spLocks noChangeArrowheads="1"/>
            </p:cNvSpPr>
            <p:nvPr/>
          </p:nvSpPr>
          <p:spPr bwMode="auto">
            <a:xfrm>
              <a:off x="140650" y="1636952"/>
              <a:ext cx="479619" cy="369332"/>
            </a:xfrm>
            <a:prstGeom prst="rect">
              <a:avLst/>
            </a:prstGeom>
            <a:noFill/>
            <a:ln w="9525">
              <a:noFill/>
              <a:miter lim="800000"/>
              <a:headEnd/>
              <a:tailEnd/>
            </a:ln>
          </p:spPr>
          <p:txBody>
            <a:bodyPr wrap="none">
              <a:spAutoFit/>
            </a:bodyPr>
            <a:lstStyle/>
            <a:p>
              <a:pPr algn="ctr"/>
              <a:r>
                <a:rPr lang="it-IT" sz="1800" dirty="0"/>
                <a:t>NP</a:t>
              </a:r>
            </a:p>
          </p:txBody>
        </p:sp>
        <p:sp>
          <p:nvSpPr>
            <p:cNvPr id="5" name="CasellaDiTesto 4"/>
            <p:cNvSpPr txBox="1">
              <a:spLocks noChangeArrowheads="1"/>
            </p:cNvSpPr>
            <p:nvPr/>
          </p:nvSpPr>
          <p:spPr bwMode="auto">
            <a:xfrm>
              <a:off x="1213934" y="1628768"/>
              <a:ext cx="479619" cy="369332"/>
            </a:xfrm>
            <a:prstGeom prst="rect">
              <a:avLst/>
            </a:prstGeom>
            <a:noFill/>
            <a:ln w="9525">
              <a:noFill/>
              <a:miter lim="800000"/>
              <a:headEnd/>
              <a:tailEnd/>
            </a:ln>
          </p:spPr>
          <p:txBody>
            <a:bodyPr wrap="none">
              <a:spAutoFit/>
            </a:bodyPr>
            <a:lstStyle/>
            <a:p>
              <a:pPr algn="ctr"/>
              <a:r>
                <a:rPr lang="it-IT" sz="1800" dirty="0"/>
                <a:t>VP</a:t>
              </a:r>
            </a:p>
          </p:txBody>
        </p:sp>
        <p:sp>
          <p:nvSpPr>
            <p:cNvPr id="6" name="CasellaDiTesto 5"/>
            <p:cNvSpPr txBox="1">
              <a:spLocks noChangeArrowheads="1"/>
            </p:cNvSpPr>
            <p:nvPr/>
          </p:nvSpPr>
          <p:spPr bwMode="auto">
            <a:xfrm>
              <a:off x="735684" y="2196314"/>
              <a:ext cx="505267" cy="369332"/>
            </a:xfrm>
            <a:prstGeom prst="rect">
              <a:avLst/>
            </a:prstGeom>
            <a:noFill/>
            <a:ln w="9525">
              <a:noFill/>
              <a:miter lim="800000"/>
              <a:headEnd/>
              <a:tailEnd/>
            </a:ln>
          </p:spPr>
          <p:txBody>
            <a:bodyPr wrap="none">
              <a:spAutoFit/>
            </a:bodyPr>
            <a:lstStyle/>
            <a:p>
              <a:pPr algn="ctr"/>
              <a:r>
                <a:rPr lang="it-IT" sz="1800" dirty="0"/>
                <a:t>VB</a:t>
              </a:r>
            </a:p>
          </p:txBody>
        </p:sp>
        <p:sp>
          <p:nvSpPr>
            <p:cNvPr id="7" name="CasellaDiTesto 5"/>
            <p:cNvSpPr txBox="1">
              <a:spLocks noChangeArrowheads="1"/>
            </p:cNvSpPr>
            <p:nvPr/>
          </p:nvSpPr>
          <p:spPr bwMode="auto">
            <a:xfrm>
              <a:off x="1656747" y="2196314"/>
              <a:ext cx="479619" cy="369332"/>
            </a:xfrm>
            <a:prstGeom prst="rect">
              <a:avLst/>
            </a:prstGeom>
            <a:noFill/>
            <a:ln w="9525">
              <a:noFill/>
              <a:miter lim="800000"/>
              <a:headEnd/>
              <a:tailEnd/>
            </a:ln>
          </p:spPr>
          <p:txBody>
            <a:bodyPr wrap="none">
              <a:spAutoFit/>
            </a:bodyPr>
            <a:lstStyle/>
            <a:p>
              <a:pPr algn="ctr"/>
              <a:r>
                <a:rPr lang="it-IT" sz="1800" dirty="0"/>
                <a:t>NP</a:t>
              </a:r>
            </a:p>
          </p:txBody>
        </p:sp>
        <p:cxnSp>
          <p:nvCxnSpPr>
            <p:cNvPr id="8" name="Connettore 1 7"/>
            <p:cNvCxnSpPr>
              <a:stCxn id="5" idx="2"/>
              <a:endCxn id="6" idx="0"/>
            </p:cNvCxnSpPr>
            <p:nvPr/>
          </p:nvCxnSpPr>
          <p:spPr>
            <a:xfrm flipH="1">
              <a:off x="988318" y="1998100"/>
              <a:ext cx="465426" cy="198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Connettore 1 8"/>
            <p:cNvCxnSpPr>
              <a:stCxn id="5" idx="2"/>
              <a:endCxn id="7" idx="0"/>
            </p:cNvCxnSpPr>
            <p:nvPr/>
          </p:nvCxnSpPr>
          <p:spPr>
            <a:xfrm>
              <a:off x="1453744" y="1998100"/>
              <a:ext cx="442813" cy="198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nettore 1 9"/>
            <p:cNvCxnSpPr>
              <a:stCxn id="12" idx="2"/>
              <a:endCxn id="5" idx="0"/>
            </p:cNvCxnSpPr>
            <p:nvPr/>
          </p:nvCxnSpPr>
          <p:spPr>
            <a:xfrm>
              <a:off x="788431" y="1494076"/>
              <a:ext cx="665313" cy="1346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ttore 1 10"/>
            <p:cNvCxnSpPr>
              <a:stCxn id="12" idx="2"/>
              <a:endCxn id="4" idx="0"/>
            </p:cNvCxnSpPr>
            <p:nvPr/>
          </p:nvCxnSpPr>
          <p:spPr>
            <a:xfrm flipH="1">
              <a:off x="380460" y="1494076"/>
              <a:ext cx="407971" cy="142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asellaDiTesto 5"/>
            <p:cNvSpPr txBox="1">
              <a:spLocks noChangeArrowheads="1"/>
            </p:cNvSpPr>
            <p:nvPr/>
          </p:nvSpPr>
          <p:spPr bwMode="auto">
            <a:xfrm>
              <a:off x="631978" y="1124744"/>
              <a:ext cx="312906" cy="369332"/>
            </a:xfrm>
            <a:prstGeom prst="rect">
              <a:avLst/>
            </a:prstGeom>
            <a:noFill/>
            <a:ln w="9525">
              <a:noFill/>
              <a:miter lim="800000"/>
              <a:headEnd/>
              <a:tailEnd/>
            </a:ln>
          </p:spPr>
          <p:txBody>
            <a:bodyPr wrap="none">
              <a:spAutoFit/>
            </a:bodyPr>
            <a:lstStyle/>
            <a:p>
              <a:pPr algn="ctr"/>
              <a:r>
                <a:rPr lang="it-IT" sz="1800" dirty="0"/>
                <a:t>S</a:t>
              </a:r>
            </a:p>
          </p:txBody>
        </p:sp>
        <p:sp>
          <p:nvSpPr>
            <p:cNvPr id="13" name="CasellaDiTesto 5"/>
            <p:cNvSpPr txBox="1">
              <a:spLocks noChangeArrowheads="1"/>
            </p:cNvSpPr>
            <p:nvPr/>
          </p:nvSpPr>
          <p:spPr bwMode="auto">
            <a:xfrm>
              <a:off x="633092" y="2790048"/>
              <a:ext cx="710451" cy="369332"/>
            </a:xfrm>
            <a:prstGeom prst="rect">
              <a:avLst/>
            </a:prstGeom>
            <a:noFill/>
            <a:ln w="9525">
              <a:noFill/>
              <a:miter lim="800000"/>
              <a:headEnd/>
              <a:tailEnd/>
            </a:ln>
          </p:spPr>
          <p:txBody>
            <a:bodyPr wrap="none">
              <a:spAutoFit/>
            </a:bodyPr>
            <a:lstStyle/>
            <a:p>
              <a:pPr algn="ctr"/>
              <a:r>
                <a:rPr lang="it-IT" sz="1800" dirty="0" err="1"/>
                <a:t>killed</a:t>
              </a:r>
              <a:endParaRPr lang="it-IT" sz="1800" dirty="0"/>
            </a:p>
          </p:txBody>
        </p:sp>
        <p:cxnSp>
          <p:nvCxnSpPr>
            <p:cNvPr id="14" name="Connettore 1 13"/>
            <p:cNvCxnSpPr>
              <a:stCxn id="6" idx="2"/>
              <a:endCxn id="13" idx="0"/>
            </p:cNvCxnSpPr>
            <p:nvPr/>
          </p:nvCxnSpPr>
          <p:spPr>
            <a:xfrm>
              <a:off x="988318" y="2565646"/>
              <a:ext cx="0" cy="2244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CasellaDiTesto 5"/>
            <p:cNvSpPr txBox="1">
              <a:spLocks noChangeArrowheads="1"/>
            </p:cNvSpPr>
            <p:nvPr/>
          </p:nvSpPr>
          <p:spPr bwMode="auto">
            <a:xfrm>
              <a:off x="70118" y="2196314"/>
              <a:ext cx="620683" cy="369332"/>
            </a:xfrm>
            <a:prstGeom prst="rect">
              <a:avLst/>
            </a:prstGeom>
            <a:noFill/>
            <a:ln w="9525">
              <a:noFill/>
              <a:miter lim="800000"/>
              <a:headEnd/>
              <a:tailEnd/>
            </a:ln>
          </p:spPr>
          <p:txBody>
            <a:bodyPr wrap="none">
              <a:spAutoFit/>
            </a:bodyPr>
            <a:lstStyle/>
            <a:p>
              <a:pPr algn="ctr"/>
              <a:r>
                <a:rPr lang="it-IT" sz="1800" dirty="0"/>
                <a:t>John</a:t>
              </a:r>
            </a:p>
          </p:txBody>
        </p:sp>
        <p:cxnSp>
          <p:nvCxnSpPr>
            <p:cNvPr id="32" name="Connettore 1 31"/>
            <p:cNvCxnSpPr>
              <a:stCxn id="4" idx="2"/>
              <a:endCxn id="31" idx="0"/>
            </p:cNvCxnSpPr>
            <p:nvPr/>
          </p:nvCxnSpPr>
          <p:spPr>
            <a:xfrm>
              <a:off x="380460" y="2006284"/>
              <a:ext cx="0" cy="1900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CasellaDiTesto 5"/>
            <p:cNvSpPr txBox="1">
              <a:spLocks noChangeArrowheads="1"/>
            </p:cNvSpPr>
            <p:nvPr/>
          </p:nvSpPr>
          <p:spPr bwMode="auto">
            <a:xfrm>
              <a:off x="1611862" y="2780928"/>
              <a:ext cx="569388" cy="369332"/>
            </a:xfrm>
            <a:prstGeom prst="rect">
              <a:avLst/>
            </a:prstGeom>
            <a:noFill/>
            <a:ln w="9525">
              <a:noFill/>
              <a:miter lim="800000"/>
              <a:headEnd/>
              <a:tailEnd/>
            </a:ln>
          </p:spPr>
          <p:txBody>
            <a:bodyPr wrap="none">
              <a:spAutoFit/>
            </a:bodyPr>
            <a:lstStyle/>
            <a:p>
              <a:pPr algn="ctr"/>
              <a:r>
                <a:rPr lang="it-IT" sz="1800" dirty="0"/>
                <a:t>Bob</a:t>
              </a:r>
            </a:p>
          </p:txBody>
        </p:sp>
        <p:cxnSp>
          <p:nvCxnSpPr>
            <p:cNvPr id="35" name="Connettore 1 34"/>
            <p:cNvCxnSpPr>
              <a:stCxn id="7" idx="2"/>
              <a:endCxn id="34" idx="0"/>
            </p:cNvCxnSpPr>
            <p:nvPr/>
          </p:nvCxnSpPr>
          <p:spPr>
            <a:xfrm flipH="1">
              <a:off x="1896556" y="2565646"/>
              <a:ext cx="1" cy="2152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 name="Gruppo 1"/>
          <p:cNvGrpSpPr/>
          <p:nvPr/>
        </p:nvGrpSpPr>
        <p:grpSpPr>
          <a:xfrm>
            <a:off x="4007768" y="1457988"/>
            <a:ext cx="1995716" cy="1440902"/>
            <a:chOff x="2483768" y="1097948"/>
            <a:chExt cx="1995716" cy="1440902"/>
          </a:xfrm>
        </p:grpSpPr>
        <p:sp>
          <p:nvSpPr>
            <p:cNvPr id="59" name="CasellaDiTesto 5"/>
            <p:cNvSpPr txBox="1">
              <a:spLocks noChangeArrowheads="1"/>
            </p:cNvSpPr>
            <p:nvPr/>
          </p:nvSpPr>
          <p:spPr bwMode="auto">
            <a:xfrm>
              <a:off x="2483768" y="1610156"/>
              <a:ext cx="479619" cy="369332"/>
            </a:xfrm>
            <a:prstGeom prst="rect">
              <a:avLst/>
            </a:prstGeom>
            <a:noFill/>
            <a:ln w="9525">
              <a:noFill/>
              <a:miter lim="800000"/>
              <a:headEnd/>
              <a:tailEnd/>
            </a:ln>
          </p:spPr>
          <p:txBody>
            <a:bodyPr wrap="none">
              <a:spAutoFit/>
            </a:bodyPr>
            <a:lstStyle/>
            <a:p>
              <a:pPr algn="ctr"/>
              <a:r>
                <a:rPr lang="it-IT" sz="1800" dirty="0">
                  <a:solidFill>
                    <a:schemeClr val="accent6">
                      <a:lumMod val="75000"/>
                    </a:schemeClr>
                  </a:solidFill>
                </a:rPr>
                <a:t>NP</a:t>
              </a:r>
            </a:p>
          </p:txBody>
        </p:sp>
        <p:sp>
          <p:nvSpPr>
            <p:cNvPr id="60" name="CasellaDiTesto 59"/>
            <p:cNvSpPr txBox="1">
              <a:spLocks noChangeArrowheads="1"/>
            </p:cNvSpPr>
            <p:nvPr/>
          </p:nvSpPr>
          <p:spPr bwMode="auto">
            <a:xfrm>
              <a:off x="3557052" y="1601972"/>
              <a:ext cx="479619" cy="369332"/>
            </a:xfrm>
            <a:prstGeom prst="rect">
              <a:avLst/>
            </a:prstGeom>
            <a:noFill/>
            <a:ln w="9525">
              <a:noFill/>
              <a:miter lim="800000"/>
              <a:headEnd/>
              <a:tailEnd/>
            </a:ln>
          </p:spPr>
          <p:txBody>
            <a:bodyPr wrap="none">
              <a:spAutoFit/>
            </a:bodyPr>
            <a:lstStyle/>
            <a:p>
              <a:pPr algn="ctr"/>
              <a:r>
                <a:rPr lang="it-IT" sz="1800" dirty="0">
                  <a:solidFill>
                    <a:schemeClr val="accent6">
                      <a:lumMod val="75000"/>
                    </a:schemeClr>
                  </a:solidFill>
                </a:rPr>
                <a:t>VP</a:t>
              </a:r>
            </a:p>
          </p:txBody>
        </p:sp>
        <p:sp>
          <p:nvSpPr>
            <p:cNvPr id="61" name="CasellaDiTesto 60"/>
            <p:cNvSpPr txBox="1">
              <a:spLocks noChangeArrowheads="1"/>
            </p:cNvSpPr>
            <p:nvPr/>
          </p:nvSpPr>
          <p:spPr bwMode="auto">
            <a:xfrm>
              <a:off x="3078802" y="2169518"/>
              <a:ext cx="505267" cy="369332"/>
            </a:xfrm>
            <a:prstGeom prst="rect">
              <a:avLst/>
            </a:prstGeom>
            <a:noFill/>
            <a:ln w="9525">
              <a:noFill/>
              <a:miter lim="800000"/>
              <a:headEnd/>
              <a:tailEnd/>
            </a:ln>
          </p:spPr>
          <p:txBody>
            <a:bodyPr wrap="none">
              <a:spAutoFit/>
            </a:bodyPr>
            <a:lstStyle/>
            <a:p>
              <a:pPr algn="ctr"/>
              <a:r>
                <a:rPr lang="it-IT" sz="1800" dirty="0">
                  <a:solidFill>
                    <a:schemeClr val="accent6">
                      <a:lumMod val="75000"/>
                    </a:schemeClr>
                  </a:solidFill>
                </a:rPr>
                <a:t>VB</a:t>
              </a:r>
            </a:p>
          </p:txBody>
        </p:sp>
        <p:sp>
          <p:nvSpPr>
            <p:cNvPr id="62" name="CasellaDiTesto 5"/>
            <p:cNvSpPr txBox="1">
              <a:spLocks noChangeArrowheads="1"/>
            </p:cNvSpPr>
            <p:nvPr/>
          </p:nvSpPr>
          <p:spPr bwMode="auto">
            <a:xfrm>
              <a:off x="3999865" y="2169518"/>
              <a:ext cx="479619" cy="369332"/>
            </a:xfrm>
            <a:prstGeom prst="rect">
              <a:avLst/>
            </a:prstGeom>
            <a:noFill/>
            <a:ln w="9525">
              <a:noFill/>
              <a:miter lim="800000"/>
              <a:headEnd/>
              <a:tailEnd/>
            </a:ln>
          </p:spPr>
          <p:txBody>
            <a:bodyPr wrap="none">
              <a:spAutoFit/>
            </a:bodyPr>
            <a:lstStyle/>
            <a:p>
              <a:pPr algn="ctr"/>
              <a:r>
                <a:rPr lang="it-IT" sz="1800" dirty="0">
                  <a:solidFill>
                    <a:schemeClr val="accent6">
                      <a:lumMod val="75000"/>
                    </a:schemeClr>
                  </a:solidFill>
                </a:rPr>
                <a:t>NP</a:t>
              </a:r>
            </a:p>
          </p:txBody>
        </p:sp>
        <p:cxnSp>
          <p:nvCxnSpPr>
            <p:cNvPr id="63" name="Connettore 1 62"/>
            <p:cNvCxnSpPr>
              <a:stCxn id="60" idx="2"/>
              <a:endCxn id="61" idx="0"/>
            </p:cNvCxnSpPr>
            <p:nvPr/>
          </p:nvCxnSpPr>
          <p:spPr>
            <a:xfrm flipH="1">
              <a:off x="3331436" y="1971304"/>
              <a:ext cx="465426" cy="19821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4" name="Connettore 1 63"/>
            <p:cNvCxnSpPr>
              <a:stCxn id="60" idx="2"/>
              <a:endCxn id="62" idx="0"/>
            </p:cNvCxnSpPr>
            <p:nvPr/>
          </p:nvCxnSpPr>
          <p:spPr>
            <a:xfrm>
              <a:off x="3796862" y="1971304"/>
              <a:ext cx="442813" cy="19821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5" name="Connettore 1 64"/>
            <p:cNvCxnSpPr>
              <a:stCxn id="67" idx="2"/>
              <a:endCxn id="60" idx="0"/>
            </p:cNvCxnSpPr>
            <p:nvPr/>
          </p:nvCxnSpPr>
          <p:spPr>
            <a:xfrm>
              <a:off x="3131549" y="1467280"/>
              <a:ext cx="665313" cy="1346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6" name="Connettore 1 65"/>
            <p:cNvCxnSpPr>
              <a:stCxn id="67" idx="2"/>
              <a:endCxn id="59" idx="0"/>
            </p:cNvCxnSpPr>
            <p:nvPr/>
          </p:nvCxnSpPr>
          <p:spPr>
            <a:xfrm flipH="1">
              <a:off x="2723578" y="1467280"/>
              <a:ext cx="407971" cy="14287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67" name="CasellaDiTesto 5"/>
            <p:cNvSpPr txBox="1">
              <a:spLocks noChangeArrowheads="1"/>
            </p:cNvSpPr>
            <p:nvPr/>
          </p:nvSpPr>
          <p:spPr bwMode="auto">
            <a:xfrm>
              <a:off x="2975096" y="1097948"/>
              <a:ext cx="312906" cy="369332"/>
            </a:xfrm>
            <a:prstGeom prst="rect">
              <a:avLst/>
            </a:prstGeom>
            <a:noFill/>
            <a:ln w="9525">
              <a:noFill/>
              <a:miter lim="800000"/>
              <a:headEnd/>
              <a:tailEnd/>
            </a:ln>
          </p:spPr>
          <p:txBody>
            <a:bodyPr wrap="none">
              <a:spAutoFit/>
            </a:bodyPr>
            <a:lstStyle/>
            <a:p>
              <a:pPr algn="ctr"/>
              <a:r>
                <a:rPr lang="it-IT" sz="1800" dirty="0">
                  <a:solidFill>
                    <a:schemeClr val="accent6">
                      <a:lumMod val="75000"/>
                    </a:schemeClr>
                  </a:solidFill>
                </a:rPr>
                <a:t>S</a:t>
              </a:r>
            </a:p>
          </p:txBody>
        </p:sp>
      </p:grpSp>
      <p:grpSp>
        <p:nvGrpSpPr>
          <p:cNvPr id="15" name="Gruppo 14"/>
          <p:cNvGrpSpPr/>
          <p:nvPr/>
        </p:nvGrpSpPr>
        <p:grpSpPr>
          <a:xfrm>
            <a:off x="6475010" y="1970396"/>
            <a:ext cx="1400682" cy="936878"/>
            <a:chOff x="4951010" y="1610356"/>
            <a:chExt cx="1400682" cy="936878"/>
          </a:xfrm>
        </p:grpSpPr>
        <p:sp>
          <p:nvSpPr>
            <p:cNvPr id="70" name="CasellaDiTesto 69"/>
            <p:cNvSpPr txBox="1">
              <a:spLocks noChangeArrowheads="1"/>
            </p:cNvSpPr>
            <p:nvPr/>
          </p:nvSpPr>
          <p:spPr bwMode="auto">
            <a:xfrm>
              <a:off x="5429260" y="1610356"/>
              <a:ext cx="479619" cy="369332"/>
            </a:xfrm>
            <a:prstGeom prst="rect">
              <a:avLst/>
            </a:prstGeom>
            <a:noFill/>
            <a:ln w="9525">
              <a:noFill/>
              <a:miter lim="800000"/>
              <a:headEnd/>
              <a:tailEnd/>
            </a:ln>
          </p:spPr>
          <p:txBody>
            <a:bodyPr wrap="none">
              <a:spAutoFit/>
            </a:bodyPr>
            <a:lstStyle/>
            <a:p>
              <a:pPr algn="ctr"/>
              <a:r>
                <a:rPr lang="it-IT" sz="1800" dirty="0">
                  <a:solidFill>
                    <a:srgbClr val="C00000"/>
                  </a:solidFill>
                </a:rPr>
                <a:t>VP</a:t>
              </a:r>
            </a:p>
          </p:txBody>
        </p:sp>
        <p:sp>
          <p:nvSpPr>
            <p:cNvPr id="71" name="CasellaDiTesto 70"/>
            <p:cNvSpPr txBox="1">
              <a:spLocks noChangeArrowheads="1"/>
            </p:cNvSpPr>
            <p:nvPr/>
          </p:nvSpPr>
          <p:spPr bwMode="auto">
            <a:xfrm>
              <a:off x="4951010" y="2177902"/>
              <a:ext cx="505267" cy="369332"/>
            </a:xfrm>
            <a:prstGeom prst="rect">
              <a:avLst/>
            </a:prstGeom>
            <a:noFill/>
            <a:ln w="9525">
              <a:noFill/>
              <a:miter lim="800000"/>
              <a:headEnd/>
              <a:tailEnd/>
            </a:ln>
          </p:spPr>
          <p:txBody>
            <a:bodyPr wrap="none">
              <a:spAutoFit/>
            </a:bodyPr>
            <a:lstStyle/>
            <a:p>
              <a:pPr algn="ctr"/>
              <a:r>
                <a:rPr lang="it-IT" sz="1800" dirty="0">
                  <a:solidFill>
                    <a:srgbClr val="C00000"/>
                  </a:solidFill>
                </a:rPr>
                <a:t>VB</a:t>
              </a:r>
            </a:p>
          </p:txBody>
        </p:sp>
        <p:sp>
          <p:nvSpPr>
            <p:cNvPr id="72" name="CasellaDiTesto 5"/>
            <p:cNvSpPr txBox="1">
              <a:spLocks noChangeArrowheads="1"/>
            </p:cNvSpPr>
            <p:nvPr/>
          </p:nvSpPr>
          <p:spPr bwMode="auto">
            <a:xfrm>
              <a:off x="5872073" y="2177902"/>
              <a:ext cx="479619" cy="369332"/>
            </a:xfrm>
            <a:prstGeom prst="rect">
              <a:avLst/>
            </a:prstGeom>
            <a:noFill/>
            <a:ln w="9525">
              <a:noFill/>
              <a:miter lim="800000"/>
              <a:headEnd/>
              <a:tailEnd/>
            </a:ln>
          </p:spPr>
          <p:txBody>
            <a:bodyPr wrap="none">
              <a:spAutoFit/>
            </a:bodyPr>
            <a:lstStyle/>
            <a:p>
              <a:pPr algn="ctr"/>
              <a:r>
                <a:rPr lang="it-IT" sz="1800" dirty="0">
                  <a:solidFill>
                    <a:srgbClr val="C00000"/>
                  </a:solidFill>
                </a:rPr>
                <a:t>NP</a:t>
              </a:r>
            </a:p>
          </p:txBody>
        </p:sp>
        <p:cxnSp>
          <p:nvCxnSpPr>
            <p:cNvPr id="73" name="Connettore 1 72"/>
            <p:cNvCxnSpPr>
              <a:stCxn id="70" idx="2"/>
              <a:endCxn id="71" idx="0"/>
            </p:cNvCxnSpPr>
            <p:nvPr/>
          </p:nvCxnSpPr>
          <p:spPr>
            <a:xfrm flipH="1">
              <a:off x="5203644" y="1979688"/>
              <a:ext cx="465426" cy="19821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4" name="Connettore 1 73"/>
            <p:cNvCxnSpPr>
              <a:stCxn id="70" idx="2"/>
              <a:endCxn id="72" idx="0"/>
            </p:cNvCxnSpPr>
            <p:nvPr/>
          </p:nvCxnSpPr>
          <p:spPr>
            <a:xfrm>
              <a:off x="5669070" y="1979688"/>
              <a:ext cx="442813" cy="19821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6" name="Gruppo 25"/>
          <p:cNvGrpSpPr/>
          <p:nvPr/>
        </p:nvGrpSpPr>
        <p:grpSpPr>
          <a:xfrm>
            <a:off x="7977102" y="1340768"/>
            <a:ext cx="1503274" cy="1530612"/>
            <a:chOff x="6453102" y="980728"/>
            <a:chExt cx="1503274" cy="1530612"/>
          </a:xfrm>
        </p:grpSpPr>
        <p:sp>
          <p:nvSpPr>
            <p:cNvPr id="75" name="CasellaDiTesto 74"/>
            <p:cNvSpPr txBox="1">
              <a:spLocks noChangeArrowheads="1"/>
            </p:cNvSpPr>
            <p:nvPr/>
          </p:nvSpPr>
          <p:spPr bwMode="auto">
            <a:xfrm>
              <a:off x="7033944" y="980728"/>
              <a:ext cx="479619" cy="369332"/>
            </a:xfrm>
            <a:prstGeom prst="rect">
              <a:avLst/>
            </a:prstGeom>
            <a:noFill/>
            <a:ln w="9525">
              <a:noFill/>
              <a:miter lim="800000"/>
              <a:headEnd/>
              <a:tailEnd/>
            </a:ln>
          </p:spPr>
          <p:txBody>
            <a:bodyPr wrap="none">
              <a:spAutoFit/>
            </a:bodyPr>
            <a:lstStyle/>
            <a:p>
              <a:pPr algn="ctr"/>
              <a:r>
                <a:rPr lang="it-IT" sz="1800" dirty="0"/>
                <a:t>VP</a:t>
              </a:r>
            </a:p>
          </p:txBody>
        </p:sp>
        <p:sp>
          <p:nvSpPr>
            <p:cNvPr id="76" name="CasellaDiTesto 75"/>
            <p:cNvSpPr txBox="1">
              <a:spLocks noChangeArrowheads="1"/>
            </p:cNvSpPr>
            <p:nvPr/>
          </p:nvSpPr>
          <p:spPr bwMode="auto">
            <a:xfrm>
              <a:off x="6555694" y="1548274"/>
              <a:ext cx="505267" cy="369332"/>
            </a:xfrm>
            <a:prstGeom prst="rect">
              <a:avLst/>
            </a:prstGeom>
            <a:noFill/>
            <a:ln w="9525">
              <a:noFill/>
              <a:miter lim="800000"/>
              <a:headEnd/>
              <a:tailEnd/>
            </a:ln>
          </p:spPr>
          <p:txBody>
            <a:bodyPr wrap="none">
              <a:spAutoFit/>
            </a:bodyPr>
            <a:lstStyle/>
            <a:p>
              <a:pPr algn="ctr"/>
              <a:r>
                <a:rPr lang="it-IT" sz="1800" dirty="0"/>
                <a:t>VB</a:t>
              </a:r>
            </a:p>
          </p:txBody>
        </p:sp>
        <p:sp>
          <p:nvSpPr>
            <p:cNvPr id="77" name="CasellaDiTesto 5"/>
            <p:cNvSpPr txBox="1">
              <a:spLocks noChangeArrowheads="1"/>
            </p:cNvSpPr>
            <p:nvPr/>
          </p:nvSpPr>
          <p:spPr bwMode="auto">
            <a:xfrm>
              <a:off x="7476757" y="1548274"/>
              <a:ext cx="479619" cy="369332"/>
            </a:xfrm>
            <a:prstGeom prst="rect">
              <a:avLst/>
            </a:prstGeom>
            <a:noFill/>
            <a:ln w="9525">
              <a:noFill/>
              <a:miter lim="800000"/>
              <a:headEnd/>
              <a:tailEnd/>
            </a:ln>
          </p:spPr>
          <p:txBody>
            <a:bodyPr wrap="none">
              <a:spAutoFit/>
            </a:bodyPr>
            <a:lstStyle/>
            <a:p>
              <a:pPr algn="ctr"/>
              <a:r>
                <a:rPr lang="it-IT" sz="1800" dirty="0"/>
                <a:t>NP</a:t>
              </a:r>
            </a:p>
          </p:txBody>
        </p:sp>
        <p:cxnSp>
          <p:nvCxnSpPr>
            <p:cNvPr id="78" name="Connettore 1 77"/>
            <p:cNvCxnSpPr>
              <a:stCxn id="75" idx="2"/>
              <a:endCxn id="76" idx="0"/>
            </p:cNvCxnSpPr>
            <p:nvPr/>
          </p:nvCxnSpPr>
          <p:spPr>
            <a:xfrm flipH="1">
              <a:off x="6808328" y="1350060"/>
              <a:ext cx="465426" cy="198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Connettore 1 78"/>
            <p:cNvCxnSpPr>
              <a:stCxn id="75" idx="2"/>
              <a:endCxn id="77" idx="0"/>
            </p:cNvCxnSpPr>
            <p:nvPr/>
          </p:nvCxnSpPr>
          <p:spPr>
            <a:xfrm>
              <a:off x="7273754" y="1350060"/>
              <a:ext cx="442813" cy="198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CasellaDiTesto 5"/>
            <p:cNvSpPr txBox="1">
              <a:spLocks noChangeArrowheads="1"/>
            </p:cNvSpPr>
            <p:nvPr/>
          </p:nvSpPr>
          <p:spPr bwMode="auto">
            <a:xfrm>
              <a:off x="6453102" y="2142008"/>
              <a:ext cx="710451" cy="369332"/>
            </a:xfrm>
            <a:prstGeom prst="rect">
              <a:avLst/>
            </a:prstGeom>
            <a:noFill/>
            <a:ln w="9525">
              <a:noFill/>
              <a:miter lim="800000"/>
              <a:headEnd/>
              <a:tailEnd/>
            </a:ln>
          </p:spPr>
          <p:txBody>
            <a:bodyPr wrap="none">
              <a:spAutoFit/>
            </a:bodyPr>
            <a:lstStyle/>
            <a:p>
              <a:pPr algn="ctr"/>
              <a:r>
                <a:rPr lang="it-IT" sz="1800" dirty="0" err="1"/>
                <a:t>killed</a:t>
              </a:r>
              <a:endParaRPr lang="it-IT" sz="1800" dirty="0"/>
            </a:p>
          </p:txBody>
        </p:sp>
        <p:cxnSp>
          <p:nvCxnSpPr>
            <p:cNvPr id="81" name="Connettore 1 80"/>
            <p:cNvCxnSpPr>
              <a:stCxn id="76" idx="2"/>
              <a:endCxn id="80" idx="0"/>
            </p:cNvCxnSpPr>
            <p:nvPr/>
          </p:nvCxnSpPr>
          <p:spPr>
            <a:xfrm>
              <a:off x="6808328" y="1917606"/>
              <a:ext cx="0" cy="2244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0" name="Connettore 1 89"/>
          <p:cNvCxnSpPr/>
          <p:nvPr/>
        </p:nvCxnSpPr>
        <p:spPr>
          <a:xfrm>
            <a:off x="3919003" y="1097948"/>
            <a:ext cx="44383" cy="5085800"/>
          </a:xfrm>
          <a:prstGeom prst="line">
            <a:avLst/>
          </a:prstGeom>
        </p:spPr>
        <p:style>
          <a:lnRef idx="1">
            <a:schemeClr val="accent1"/>
          </a:lnRef>
          <a:fillRef idx="0">
            <a:schemeClr val="accent1"/>
          </a:fillRef>
          <a:effectRef idx="0">
            <a:schemeClr val="accent1"/>
          </a:effectRef>
          <a:fontRef idx="minor">
            <a:schemeClr val="tx1"/>
          </a:fontRef>
        </p:style>
      </p:cxnSp>
      <p:sp>
        <p:nvSpPr>
          <p:cNvPr id="91" name="Rettangolo 90"/>
          <p:cNvSpPr/>
          <p:nvPr/>
        </p:nvSpPr>
        <p:spPr>
          <a:xfrm>
            <a:off x="6003485" y="2046814"/>
            <a:ext cx="492443" cy="461665"/>
          </a:xfrm>
          <a:prstGeom prst="rect">
            <a:avLst/>
          </a:prstGeom>
        </p:spPr>
        <p:txBody>
          <a:bodyPr wrap="none">
            <a:spAutoFit/>
          </a:bodyPr>
          <a:lstStyle/>
          <a:p>
            <a:r>
              <a:rPr lang="it-IT" dirty="0"/>
              <a:t>…</a:t>
            </a:r>
            <a:endParaRPr lang="en-US" dirty="0"/>
          </a:p>
        </p:txBody>
      </p:sp>
      <p:sp>
        <p:nvSpPr>
          <p:cNvPr id="92" name="Rettangolo 91"/>
          <p:cNvSpPr/>
          <p:nvPr/>
        </p:nvSpPr>
        <p:spPr>
          <a:xfrm>
            <a:off x="7629934" y="2062745"/>
            <a:ext cx="492443" cy="461665"/>
          </a:xfrm>
          <a:prstGeom prst="rect">
            <a:avLst/>
          </a:prstGeom>
        </p:spPr>
        <p:txBody>
          <a:bodyPr wrap="none">
            <a:spAutoFit/>
          </a:bodyPr>
          <a:lstStyle/>
          <a:p>
            <a:r>
              <a:rPr lang="it-IT" dirty="0"/>
              <a:t>…</a:t>
            </a:r>
            <a:endParaRPr lang="en-US" dirty="0"/>
          </a:p>
        </p:txBody>
      </p:sp>
      <p:graphicFrame>
        <p:nvGraphicFramePr>
          <p:cNvPr id="40" name="Oggetto 39"/>
          <p:cNvGraphicFramePr>
            <a:graphicFrameLocks noChangeAspect="1"/>
          </p:cNvGraphicFramePr>
          <p:nvPr/>
        </p:nvGraphicFramePr>
        <p:xfrm>
          <a:off x="4583832" y="5754960"/>
          <a:ext cx="1003300" cy="914400"/>
        </p:xfrm>
        <a:graphic>
          <a:graphicData uri="http://schemas.openxmlformats.org/presentationml/2006/ole">
            <mc:AlternateContent xmlns:mc="http://schemas.openxmlformats.org/markup-compatibility/2006">
              <mc:Choice xmlns:v="urn:schemas-microsoft-com:vml" Requires="v">
                <p:oleObj spid="_x0000_s6146" name="Equazione" r:id="rId5" imgW="1003300" imgH="914400" progId="Equation.3">
                  <p:embed/>
                </p:oleObj>
              </mc:Choice>
              <mc:Fallback>
                <p:oleObj name="Equazione" r:id="rId5" imgW="1003300" imgH="914400" progId="Equation.3">
                  <p:embed/>
                  <p:pic>
                    <p:nvPicPr>
                      <p:cNvPr id="40" name="Oggetto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3832" y="5754960"/>
                        <a:ext cx="10033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 name="Oggetto 40"/>
          <p:cNvGraphicFramePr>
            <a:graphicFrameLocks noChangeAspect="1"/>
          </p:cNvGraphicFramePr>
          <p:nvPr/>
        </p:nvGraphicFramePr>
        <p:xfrm>
          <a:off x="8549084" y="5754960"/>
          <a:ext cx="1003300" cy="914400"/>
        </p:xfrm>
        <a:graphic>
          <a:graphicData uri="http://schemas.openxmlformats.org/presentationml/2006/ole">
            <mc:AlternateContent xmlns:mc="http://schemas.openxmlformats.org/markup-compatibility/2006">
              <mc:Choice xmlns:v="urn:schemas-microsoft-com:vml" Requires="v">
                <p:oleObj spid="_x0000_s6147" name="Equazione" r:id="rId7" imgW="1002960" imgH="914400" progId="Equation.3">
                  <p:embed/>
                </p:oleObj>
              </mc:Choice>
              <mc:Fallback>
                <p:oleObj name="Equazione" r:id="rId7" imgW="1002960" imgH="914400" progId="Equation.3">
                  <p:embed/>
                  <p:pic>
                    <p:nvPicPr>
                      <p:cNvPr id="41" name="Oggetto 40"/>
                      <p:cNvPicPr>
                        <a:picLocks noChangeAspect="1" noChangeArrowheads="1"/>
                      </p:cNvPicPr>
                      <p:nvPr/>
                    </p:nvPicPr>
                    <p:blipFill>
                      <a:blip r:embed="rId8"/>
                      <a:srcRect/>
                      <a:stretch>
                        <a:fillRect/>
                      </a:stretch>
                    </p:blipFill>
                    <p:spPr bwMode="auto">
                      <a:xfrm>
                        <a:off x="8549084" y="5754960"/>
                        <a:ext cx="10033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 name="Oggetto 43"/>
          <p:cNvGraphicFramePr>
            <a:graphicFrameLocks noChangeAspect="1"/>
          </p:cNvGraphicFramePr>
          <p:nvPr/>
        </p:nvGraphicFramePr>
        <p:xfrm>
          <a:off x="6744072" y="5754960"/>
          <a:ext cx="1003300" cy="914400"/>
        </p:xfrm>
        <a:graphic>
          <a:graphicData uri="http://schemas.openxmlformats.org/presentationml/2006/ole">
            <mc:AlternateContent xmlns:mc="http://schemas.openxmlformats.org/markup-compatibility/2006">
              <mc:Choice xmlns:v="urn:schemas-microsoft-com:vml" Requires="v">
                <p:oleObj spid="_x0000_s6148" name="Equazione" r:id="rId9" imgW="1003300" imgH="914400" progId="Equation.3">
                  <p:embed/>
                </p:oleObj>
              </mc:Choice>
              <mc:Fallback>
                <p:oleObj name="Equazione" r:id="rId9" imgW="1003300" imgH="914400" progId="Equation.3">
                  <p:embed/>
                  <p:pic>
                    <p:nvPicPr>
                      <p:cNvPr id="44" name="Oggetto 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44072" y="5754960"/>
                        <a:ext cx="10033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45" name="CasellaDiTesto 44"/>
              <p:cNvSpPr txBox="1"/>
              <p:nvPr/>
            </p:nvSpPr>
            <p:spPr>
              <a:xfrm>
                <a:off x="4295800" y="5069535"/>
                <a:ext cx="1548244" cy="4914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l-GR" i="1">
                              <a:latin typeface="Cambria Math" panose="02040503050406030204" pitchFamily="18" charset="0"/>
                              <a:ea typeface="Cambria Math"/>
                            </a:rPr>
                          </m:ctrlPr>
                        </m:accPr>
                        <m:e>
                          <m:sSub>
                            <m:sSubPr>
                              <m:ctrlPr>
                                <a:rPr lang="it-IT" i="1">
                                  <a:latin typeface="Cambria Math" panose="02040503050406030204" pitchFamily="18" charset="0"/>
                                </a:rPr>
                              </m:ctrlPr>
                            </m:sSubPr>
                            <m:e>
                              <m:r>
                                <a:rPr lang="it-IT" i="1">
                                  <a:latin typeface="Cambria Math"/>
                                </a:rPr>
                                <m:t>𝑐</m:t>
                              </m:r>
                            </m:e>
                            <m:sub>
                              <m:r>
                                <a:rPr lang="it-IT" i="1">
                                  <a:latin typeface="Cambria Math"/>
                                </a:rPr>
                                <m:t>𝑗</m:t>
                              </m:r>
                            </m:sub>
                          </m:sSub>
                        </m:e>
                      </m:acc>
                      <m:r>
                        <a:rPr lang="it-IT" i="1">
                          <a:latin typeface="Cambria Math"/>
                          <a:ea typeface="Cambria Math"/>
                        </a:rPr>
                        <m:t>=</m:t>
                      </m:r>
                      <m:r>
                        <m:rPr>
                          <m:sty m:val="p"/>
                        </m:rPr>
                        <a:rPr lang="el-GR" i="1">
                          <a:latin typeface="Cambria Math"/>
                          <a:ea typeface="Cambria Math"/>
                        </a:rPr>
                        <m:t>Γ</m:t>
                      </m:r>
                      <m:r>
                        <a:rPr lang="it-IT" i="1">
                          <a:latin typeface="Cambria Math"/>
                        </a:rPr>
                        <m:t>(</m:t>
                      </m:r>
                      <m:sSub>
                        <m:sSubPr>
                          <m:ctrlPr>
                            <a:rPr lang="it-IT" i="1">
                              <a:latin typeface="Cambria Math" panose="02040503050406030204" pitchFamily="18" charset="0"/>
                            </a:rPr>
                          </m:ctrlPr>
                        </m:sSubPr>
                        <m:e>
                          <m:r>
                            <a:rPr lang="it-IT" i="1">
                              <a:latin typeface="Cambria Math"/>
                            </a:rPr>
                            <m:t>𝑐</m:t>
                          </m:r>
                        </m:e>
                        <m:sub>
                          <m:r>
                            <a:rPr lang="it-IT" i="1">
                              <a:latin typeface="Cambria Math"/>
                            </a:rPr>
                            <m:t>𝑗</m:t>
                          </m:r>
                        </m:sub>
                      </m:sSub>
                      <m:r>
                        <a:rPr lang="it-IT" i="1">
                          <a:latin typeface="Cambria Math"/>
                        </a:rPr>
                        <m:t>)</m:t>
                      </m:r>
                    </m:oMath>
                  </m:oMathPara>
                </a14:m>
                <a:endParaRPr lang="en-US" dirty="0"/>
              </a:p>
            </p:txBody>
          </p:sp>
        </mc:Choice>
        <mc:Fallback xmlns="">
          <p:sp>
            <p:nvSpPr>
              <p:cNvPr id="45" name="CasellaDiTesto 44"/>
              <p:cNvSpPr txBox="1">
                <a:spLocks noRot="1" noChangeAspect="1" noMove="1" noResize="1" noEditPoints="1" noAdjustHandles="1" noChangeArrowheads="1" noChangeShapeType="1" noTextEdit="1"/>
              </p:cNvSpPr>
              <p:nvPr/>
            </p:nvSpPr>
            <p:spPr>
              <a:xfrm>
                <a:off x="4295800" y="5069535"/>
                <a:ext cx="1548244" cy="491417"/>
              </a:xfrm>
              <a:prstGeom prst="rect">
                <a:avLst/>
              </a:prstGeom>
              <a:blipFill>
                <a:blip r:embed="rId11"/>
                <a:stretch>
                  <a:fillRect r="-394" b="-1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4" name="CasellaDiTesto 113"/>
              <p:cNvSpPr txBox="1"/>
              <p:nvPr/>
            </p:nvSpPr>
            <p:spPr>
              <a:xfrm>
                <a:off x="6456041" y="5084411"/>
                <a:ext cx="154850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l-GR" i="1">
                              <a:latin typeface="Cambria Math" panose="02040503050406030204" pitchFamily="18" charset="0"/>
                              <a:ea typeface="Cambria Math"/>
                            </a:rPr>
                          </m:ctrlPr>
                        </m:accPr>
                        <m:e>
                          <m:sSub>
                            <m:sSubPr>
                              <m:ctrlPr>
                                <a:rPr lang="it-IT" i="1">
                                  <a:latin typeface="Cambria Math" panose="02040503050406030204" pitchFamily="18" charset="0"/>
                                </a:rPr>
                              </m:ctrlPr>
                            </m:sSubPr>
                            <m:e>
                              <m:r>
                                <a:rPr lang="it-IT" i="1">
                                  <a:latin typeface="Cambria Math"/>
                                </a:rPr>
                                <m:t>𝑐</m:t>
                              </m:r>
                            </m:e>
                            <m:sub>
                              <m:r>
                                <a:rPr lang="it-IT" i="1">
                                  <a:latin typeface="Cambria Math"/>
                                </a:rPr>
                                <m:t>𝑖</m:t>
                              </m:r>
                            </m:sub>
                          </m:sSub>
                        </m:e>
                      </m:acc>
                      <m:r>
                        <a:rPr lang="it-IT" i="1">
                          <a:latin typeface="Cambria Math"/>
                          <a:ea typeface="Cambria Math"/>
                        </a:rPr>
                        <m:t>=</m:t>
                      </m:r>
                      <m:r>
                        <m:rPr>
                          <m:sty m:val="p"/>
                        </m:rPr>
                        <a:rPr lang="el-GR" i="1">
                          <a:latin typeface="Cambria Math"/>
                          <a:ea typeface="Cambria Math"/>
                        </a:rPr>
                        <m:t>Γ</m:t>
                      </m:r>
                      <m:r>
                        <a:rPr lang="it-IT" i="1">
                          <a:latin typeface="Cambria Math"/>
                        </a:rPr>
                        <m:t>(</m:t>
                      </m:r>
                      <m:sSub>
                        <m:sSubPr>
                          <m:ctrlPr>
                            <a:rPr lang="it-IT" i="1">
                              <a:latin typeface="Cambria Math" panose="02040503050406030204" pitchFamily="18" charset="0"/>
                            </a:rPr>
                          </m:ctrlPr>
                        </m:sSubPr>
                        <m:e>
                          <m:r>
                            <a:rPr lang="it-IT" i="1">
                              <a:latin typeface="Cambria Math"/>
                            </a:rPr>
                            <m:t>𝑐</m:t>
                          </m:r>
                        </m:e>
                        <m:sub>
                          <m:r>
                            <a:rPr lang="it-IT" i="1">
                              <a:latin typeface="Cambria Math"/>
                            </a:rPr>
                            <m:t>𝑖</m:t>
                          </m:r>
                        </m:sub>
                      </m:sSub>
                      <m:r>
                        <a:rPr lang="it-IT" i="1">
                          <a:latin typeface="Cambria Math"/>
                        </a:rPr>
                        <m:t>)</m:t>
                      </m:r>
                    </m:oMath>
                  </m:oMathPara>
                </a14:m>
                <a:endParaRPr lang="en-US" dirty="0"/>
              </a:p>
            </p:txBody>
          </p:sp>
        </mc:Choice>
        <mc:Fallback xmlns="">
          <p:sp>
            <p:nvSpPr>
              <p:cNvPr id="114" name="CasellaDiTesto 113"/>
              <p:cNvSpPr txBox="1">
                <a:spLocks noRot="1" noChangeAspect="1" noMove="1" noResize="1" noEditPoints="1" noAdjustHandles="1" noChangeArrowheads="1" noChangeShapeType="1" noTextEdit="1"/>
              </p:cNvSpPr>
              <p:nvPr/>
            </p:nvSpPr>
            <p:spPr>
              <a:xfrm>
                <a:off x="6456041" y="5084411"/>
                <a:ext cx="1548501" cy="461665"/>
              </a:xfrm>
              <a:prstGeom prst="rect">
                <a:avLst/>
              </a:prstGeom>
              <a:blipFill>
                <a:blip r:embed="rId12"/>
                <a:stretch>
                  <a:fillRect r="-787" b="-1842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5" name="CasellaDiTesto 114"/>
              <p:cNvSpPr txBox="1"/>
              <p:nvPr/>
            </p:nvSpPr>
            <p:spPr>
              <a:xfrm>
                <a:off x="8184233" y="5084411"/>
                <a:ext cx="166173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l-GR" i="1">
                              <a:latin typeface="Cambria Math" panose="02040503050406030204" pitchFamily="18" charset="0"/>
                              <a:ea typeface="Cambria Math"/>
                            </a:rPr>
                          </m:ctrlPr>
                        </m:accPr>
                        <m:e>
                          <m:sSub>
                            <m:sSubPr>
                              <m:ctrlPr>
                                <a:rPr lang="it-IT" i="1">
                                  <a:latin typeface="Cambria Math" panose="02040503050406030204" pitchFamily="18" charset="0"/>
                                </a:rPr>
                              </m:ctrlPr>
                            </m:sSubPr>
                            <m:e>
                              <m:r>
                                <a:rPr lang="it-IT" i="1">
                                  <a:latin typeface="Cambria Math"/>
                                </a:rPr>
                                <m:t>𝑐</m:t>
                              </m:r>
                            </m:e>
                            <m:sub>
                              <m:r>
                                <a:rPr lang="it-IT" i="1">
                                  <a:latin typeface="Cambria Math"/>
                                </a:rPr>
                                <m:t>𝑘</m:t>
                              </m:r>
                            </m:sub>
                          </m:sSub>
                        </m:e>
                      </m:acc>
                      <m:r>
                        <a:rPr lang="it-IT" i="1">
                          <a:latin typeface="Cambria Math"/>
                          <a:ea typeface="Cambria Math"/>
                        </a:rPr>
                        <m:t>=</m:t>
                      </m:r>
                      <m:r>
                        <m:rPr>
                          <m:sty m:val="p"/>
                        </m:rPr>
                        <a:rPr lang="el-GR" i="1">
                          <a:latin typeface="Cambria Math"/>
                          <a:ea typeface="Cambria Math"/>
                        </a:rPr>
                        <m:t>Γ</m:t>
                      </m:r>
                      <m:r>
                        <a:rPr lang="it-IT" i="1">
                          <a:latin typeface="Cambria Math"/>
                        </a:rPr>
                        <m:t>(</m:t>
                      </m:r>
                      <m:sSub>
                        <m:sSubPr>
                          <m:ctrlPr>
                            <a:rPr lang="it-IT" i="1">
                              <a:latin typeface="Cambria Math" panose="02040503050406030204" pitchFamily="18" charset="0"/>
                            </a:rPr>
                          </m:ctrlPr>
                        </m:sSubPr>
                        <m:e>
                          <m:r>
                            <a:rPr lang="it-IT" i="1">
                              <a:latin typeface="Cambria Math"/>
                            </a:rPr>
                            <m:t>𝑐</m:t>
                          </m:r>
                        </m:e>
                        <m:sub>
                          <m:r>
                            <a:rPr lang="it-IT" i="1">
                              <a:latin typeface="Cambria Math"/>
                            </a:rPr>
                            <m:t>𝑘</m:t>
                          </m:r>
                        </m:sub>
                      </m:sSub>
                      <m:r>
                        <a:rPr lang="it-IT" i="1">
                          <a:latin typeface="Cambria Math"/>
                        </a:rPr>
                        <m:t>)</m:t>
                      </m:r>
                    </m:oMath>
                  </m:oMathPara>
                </a14:m>
                <a:endParaRPr lang="en-US" dirty="0"/>
              </a:p>
            </p:txBody>
          </p:sp>
        </mc:Choice>
        <mc:Fallback xmlns="">
          <p:sp>
            <p:nvSpPr>
              <p:cNvPr id="115" name="CasellaDiTesto 114"/>
              <p:cNvSpPr txBox="1">
                <a:spLocks noRot="1" noChangeAspect="1" noMove="1" noResize="1" noEditPoints="1" noAdjustHandles="1" noChangeArrowheads="1" noChangeShapeType="1" noTextEdit="1"/>
              </p:cNvSpPr>
              <p:nvPr/>
            </p:nvSpPr>
            <p:spPr>
              <a:xfrm>
                <a:off x="8184233" y="5084411"/>
                <a:ext cx="1661737" cy="461665"/>
              </a:xfrm>
              <a:prstGeom prst="rect">
                <a:avLst/>
              </a:prstGeom>
              <a:blipFill>
                <a:blip r:embed="rId13"/>
                <a:stretch>
                  <a:fillRect r="-368" b="-1842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8" name="CasellaDiTesto 117"/>
              <p:cNvSpPr txBox="1"/>
              <p:nvPr/>
            </p:nvSpPr>
            <p:spPr>
              <a:xfrm>
                <a:off x="1487489" y="4869161"/>
                <a:ext cx="2498633" cy="8789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sz="2000" i="1">
                          <a:latin typeface="Cambria Math"/>
                          <a:ea typeface="Cambria Math"/>
                        </a:rPr>
                        <m:t>𝐷</m:t>
                      </m:r>
                      <m:d>
                        <m:dPr>
                          <m:ctrlPr>
                            <a:rPr lang="it-IT" sz="2000" i="1">
                              <a:latin typeface="Cambria Math" panose="02040503050406030204" pitchFamily="18" charset="0"/>
                              <a:ea typeface="Cambria Math"/>
                            </a:rPr>
                          </m:ctrlPr>
                        </m:dPr>
                        <m:e>
                          <m:r>
                            <a:rPr lang="it-IT" sz="2000" i="1">
                              <a:latin typeface="Cambria Math"/>
                              <a:ea typeface="Cambria Math"/>
                            </a:rPr>
                            <m:t>𝑧</m:t>
                          </m:r>
                        </m:e>
                      </m:d>
                      <m:r>
                        <a:rPr lang="it-IT" sz="2000" i="1">
                          <a:latin typeface="Cambria Math"/>
                          <a:ea typeface="Cambria Math"/>
                        </a:rPr>
                        <m:t>=</m:t>
                      </m:r>
                      <m:nary>
                        <m:naryPr>
                          <m:chr m:val="∑"/>
                          <m:supHide m:val="on"/>
                          <m:ctrlPr>
                            <a:rPr lang="it-IT" sz="2000" i="1">
                              <a:latin typeface="Cambria Math" panose="02040503050406030204" pitchFamily="18" charset="0"/>
                              <a:ea typeface="Cambria Math"/>
                            </a:rPr>
                          </m:ctrlPr>
                        </m:naryPr>
                        <m:sub>
                          <m:r>
                            <a:rPr lang="it-IT" sz="2000" i="1">
                              <a:latin typeface="Cambria Math"/>
                            </a:rPr>
                            <m:t>𝑐</m:t>
                          </m:r>
                          <m:r>
                            <a:rPr lang="it-IT" sz="2000" i="1">
                              <a:latin typeface="Cambria Math"/>
                              <a:ea typeface="Cambria Math"/>
                            </a:rPr>
                            <m:t>∈</m:t>
                          </m:r>
                          <m:r>
                            <a:rPr lang="it-IT" sz="2000" i="1">
                              <a:latin typeface="Cambria Math"/>
                              <a:ea typeface="Cambria Math"/>
                            </a:rPr>
                            <m:t>𝑆</m:t>
                          </m:r>
                          <m:r>
                            <a:rPr lang="it-IT" sz="2000" i="1">
                              <a:latin typeface="Cambria Math"/>
                              <a:ea typeface="Cambria Math"/>
                            </a:rPr>
                            <m:t>(</m:t>
                          </m:r>
                          <m:r>
                            <a:rPr lang="it-IT" sz="2000" i="1">
                              <a:latin typeface="Cambria Math"/>
                              <a:ea typeface="Cambria Math"/>
                            </a:rPr>
                            <m:t>𝑧</m:t>
                          </m:r>
                          <m:r>
                            <a:rPr lang="it-IT" sz="2000" i="1">
                              <a:latin typeface="Cambria Math"/>
                              <a:ea typeface="Cambria Math"/>
                            </a:rPr>
                            <m:t>)</m:t>
                          </m:r>
                        </m:sub>
                        <m:sup/>
                        <m:e>
                          <m:sSub>
                            <m:sSubPr>
                              <m:ctrlPr>
                                <a:rPr lang="it-IT" sz="2000" i="1">
                                  <a:latin typeface="Cambria Math" panose="02040503050406030204" pitchFamily="18" charset="0"/>
                                  <a:ea typeface="Cambria Math"/>
                                </a:rPr>
                              </m:ctrlPr>
                            </m:sSubPr>
                            <m:e>
                              <m:r>
                                <a:rPr lang="it-IT" sz="2000" i="1">
                                  <a:latin typeface="Cambria Math"/>
                                  <a:ea typeface="Cambria Math"/>
                                </a:rPr>
                                <m:t>𝜔</m:t>
                              </m:r>
                            </m:e>
                            <m:sub>
                              <m:r>
                                <a:rPr lang="it-IT" sz="2000" i="1">
                                  <a:latin typeface="Cambria Math"/>
                                  <a:ea typeface="Cambria Math"/>
                                </a:rPr>
                                <m:t>𝑐</m:t>
                              </m:r>
                            </m:sub>
                          </m:sSub>
                          <m:r>
                            <m:rPr>
                              <m:sty m:val="p"/>
                            </m:rPr>
                            <a:rPr lang="el-GR" sz="2000" i="1">
                              <a:latin typeface="Cambria Math"/>
                              <a:ea typeface="Cambria Math"/>
                            </a:rPr>
                            <m:t>Γ</m:t>
                          </m:r>
                          <m:r>
                            <a:rPr lang="it-IT" sz="2000" i="1">
                              <a:latin typeface="Cambria Math"/>
                            </a:rPr>
                            <m:t>(</m:t>
                          </m:r>
                          <m:r>
                            <a:rPr lang="it-IT" sz="2000" i="1">
                              <a:latin typeface="Cambria Math"/>
                            </a:rPr>
                            <m:t>𝑐</m:t>
                          </m:r>
                          <m:r>
                            <a:rPr lang="it-IT" sz="2000" i="1">
                              <a:latin typeface="Cambria Math"/>
                            </a:rPr>
                            <m:t>)</m:t>
                          </m:r>
                        </m:e>
                      </m:nary>
                    </m:oMath>
                  </m:oMathPara>
                </a14:m>
                <a:endParaRPr lang="en-US" sz="2000" dirty="0"/>
              </a:p>
            </p:txBody>
          </p:sp>
        </mc:Choice>
        <mc:Fallback xmlns="">
          <p:sp>
            <p:nvSpPr>
              <p:cNvPr id="118" name="CasellaDiTesto 117"/>
              <p:cNvSpPr txBox="1">
                <a:spLocks noRot="1" noChangeAspect="1" noMove="1" noResize="1" noEditPoints="1" noAdjustHandles="1" noChangeArrowheads="1" noChangeShapeType="1" noTextEdit="1"/>
              </p:cNvSpPr>
              <p:nvPr/>
            </p:nvSpPr>
            <p:spPr>
              <a:xfrm>
                <a:off x="1487489" y="4869161"/>
                <a:ext cx="2498633" cy="878959"/>
              </a:xfrm>
              <a:prstGeom prst="rect">
                <a:avLst/>
              </a:prstGeom>
              <a:blipFill>
                <a:blip r:embed="rId14"/>
                <a:stretch>
                  <a:fillRect/>
                </a:stretch>
              </a:blipFill>
            </p:spPr>
            <p:txBody>
              <a:bodyPr/>
              <a:lstStyle/>
              <a:p>
                <a:r>
                  <a:rPr lang="it-IT">
                    <a:noFill/>
                  </a:rPr>
                  <a:t> </a:t>
                </a:r>
              </a:p>
            </p:txBody>
          </p:sp>
        </mc:Fallback>
      </mc:AlternateContent>
      <p:graphicFrame>
        <p:nvGraphicFramePr>
          <p:cNvPr id="46" name="Oggetto 45"/>
          <p:cNvGraphicFramePr>
            <a:graphicFrameLocks noChangeAspect="1"/>
          </p:cNvGraphicFramePr>
          <p:nvPr/>
        </p:nvGraphicFramePr>
        <p:xfrm>
          <a:off x="2279576" y="5754960"/>
          <a:ext cx="1003300" cy="914400"/>
        </p:xfrm>
        <a:graphic>
          <a:graphicData uri="http://schemas.openxmlformats.org/presentationml/2006/ole">
            <mc:AlternateContent xmlns:mc="http://schemas.openxmlformats.org/markup-compatibility/2006">
              <mc:Choice xmlns:v="urn:schemas-microsoft-com:vml" Requires="v">
                <p:oleObj spid="_x0000_s6149" name="Equazione" r:id="rId15" imgW="1003300" imgH="914400" progId="Equation.3">
                  <p:embed/>
                </p:oleObj>
              </mc:Choice>
              <mc:Fallback>
                <p:oleObj name="Equazione" r:id="rId15" imgW="1003300" imgH="914400" progId="Equation.3">
                  <p:embed/>
                  <p:pic>
                    <p:nvPicPr>
                      <p:cNvPr id="46" name="Oggetto 4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79576" y="5754960"/>
                        <a:ext cx="10033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47" name="Rettangolo 46"/>
              <p:cNvSpPr/>
              <p:nvPr/>
            </p:nvSpPr>
            <p:spPr>
              <a:xfrm>
                <a:off x="4489521" y="3356925"/>
                <a:ext cx="494045"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a:rPr>
                            <m:t>𝑐</m:t>
                          </m:r>
                        </m:e>
                        <m:sub>
                          <m:r>
                            <a:rPr lang="it-IT" i="1">
                              <a:latin typeface="Cambria Math"/>
                            </a:rPr>
                            <m:t>𝑗</m:t>
                          </m:r>
                        </m:sub>
                      </m:sSub>
                    </m:oMath>
                  </m:oMathPara>
                </a14:m>
                <a:endParaRPr lang="en-US" dirty="0"/>
              </a:p>
            </p:txBody>
          </p:sp>
        </mc:Choice>
        <mc:Fallback xmlns="">
          <p:sp>
            <p:nvSpPr>
              <p:cNvPr id="47" name="Rettangolo 46"/>
              <p:cNvSpPr>
                <a:spLocks noRot="1" noChangeAspect="1" noMove="1" noResize="1" noEditPoints="1" noAdjustHandles="1" noChangeArrowheads="1" noChangeShapeType="1" noTextEdit="1"/>
              </p:cNvSpPr>
              <p:nvPr/>
            </p:nvSpPr>
            <p:spPr>
              <a:xfrm>
                <a:off x="4489521" y="3356925"/>
                <a:ext cx="494045" cy="491417"/>
              </a:xfrm>
              <a:prstGeom prst="rect">
                <a:avLst/>
              </a:prstGeom>
              <a:blipFill>
                <a:blip r:embed="rId17"/>
                <a:stretch>
                  <a:fillRect b="-1125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8" name="Rettangolo 47"/>
              <p:cNvSpPr/>
              <p:nvPr/>
            </p:nvSpPr>
            <p:spPr>
              <a:xfrm>
                <a:off x="6911082" y="3371801"/>
                <a:ext cx="49417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a:rPr>
                            <m:t>𝑐</m:t>
                          </m:r>
                        </m:e>
                        <m:sub>
                          <m:r>
                            <a:rPr lang="it-IT" i="1">
                              <a:latin typeface="Cambria Math"/>
                            </a:rPr>
                            <m:t>𝑖</m:t>
                          </m:r>
                        </m:sub>
                      </m:sSub>
                    </m:oMath>
                  </m:oMathPara>
                </a14:m>
                <a:endParaRPr lang="en-US" dirty="0"/>
              </a:p>
            </p:txBody>
          </p:sp>
        </mc:Choice>
        <mc:Fallback xmlns="">
          <p:sp>
            <p:nvSpPr>
              <p:cNvPr id="48" name="Rettangolo 47"/>
              <p:cNvSpPr>
                <a:spLocks noRot="1" noChangeAspect="1" noMove="1" noResize="1" noEditPoints="1" noAdjustHandles="1" noChangeArrowheads="1" noChangeShapeType="1" noTextEdit="1"/>
              </p:cNvSpPr>
              <p:nvPr/>
            </p:nvSpPr>
            <p:spPr>
              <a:xfrm>
                <a:off x="6911082" y="3371801"/>
                <a:ext cx="494174" cy="461665"/>
              </a:xfrm>
              <a:prstGeom prst="rect">
                <a:avLst/>
              </a:prstGeom>
              <a:blipFill>
                <a:blip r:embed="rId18"/>
                <a:stretch>
                  <a:fillRect b="-394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9" name="Rettangolo 48"/>
              <p:cNvSpPr/>
              <p:nvPr/>
            </p:nvSpPr>
            <p:spPr>
              <a:xfrm>
                <a:off x="8595238" y="3371801"/>
                <a:ext cx="5507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a:rPr>
                            <m:t>𝑐</m:t>
                          </m:r>
                        </m:e>
                        <m:sub>
                          <m:r>
                            <a:rPr lang="it-IT" i="1">
                              <a:latin typeface="Cambria Math"/>
                            </a:rPr>
                            <m:t>𝑘</m:t>
                          </m:r>
                        </m:sub>
                      </m:sSub>
                    </m:oMath>
                  </m:oMathPara>
                </a14:m>
                <a:endParaRPr lang="en-US" dirty="0"/>
              </a:p>
            </p:txBody>
          </p:sp>
        </mc:Choice>
        <mc:Fallback xmlns="">
          <p:sp>
            <p:nvSpPr>
              <p:cNvPr id="49" name="Rettangolo 48"/>
              <p:cNvSpPr>
                <a:spLocks noRot="1" noChangeAspect="1" noMove="1" noResize="1" noEditPoints="1" noAdjustHandles="1" noChangeArrowheads="1" noChangeShapeType="1" noTextEdit="1"/>
              </p:cNvSpPr>
              <p:nvPr/>
            </p:nvSpPr>
            <p:spPr>
              <a:xfrm>
                <a:off x="8595238" y="3371801"/>
                <a:ext cx="550792" cy="461665"/>
              </a:xfrm>
              <a:prstGeom prst="rect">
                <a:avLst/>
              </a:prstGeom>
              <a:blipFill>
                <a:blip r:embed="rId19"/>
                <a:stretch>
                  <a:fillRect b="-394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0" name="Rettangolo 49"/>
              <p:cNvSpPr/>
              <p:nvPr/>
            </p:nvSpPr>
            <p:spPr>
              <a:xfrm>
                <a:off x="2545304" y="3371801"/>
                <a:ext cx="41594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t-IT" i="1">
                          <a:latin typeface="Cambria Math"/>
                          <a:ea typeface="Cambria Math"/>
                        </a:rPr>
                        <m:t>𝑧</m:t>
                      </m:r>
                    </m:oMath>
                  </m:oMathPara>
                </a14:m>
                <a:endParaRPr lang="en-US" dirty="0"/>
              </a:p>
            </p:txBody>
          </p:sp>
        </mc:Choice>
        <mc:Fallback xmlns="">
          <p:sp>
            <p:nvSpPr>
              <p:cNvPr id="50" name="Rettangolo 49"/>
              <p:cNvSpPr>
                <a:spLocks noRot="1" noChangeAspect="1" noMove="1" noResize="1" noEditPoints="1" noAdjustHandles="1" noChangeArrowheads="1" noChangeShapeType="1" noTextEdit="1"/>
              </p:cNvSpPr>
              <p:nvPr/>
            </p:nvSpPr>
            <p:spPr>
              <a:xfrm>
                <a:off x="2545304" y="3371801"/>
                <a:ext cx="415948" cy="461665"/>
              </a:xfrm>
              <a:prstGeom prst="rect">
                <a:avLst/>
              </a:prstGeom>
              <a:blipFill>
                <a:blip r:embed="rId20"/>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1" name="Rettangolo 50"/>
              <p:cNvSpPr/>
              <p:nvPr/>
            </p:nvSpPr>
            <p:spPr>
              <a:xfrm>
                <a:off x="3193377" y="3371801"/>
                <a:ext cx="135973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t-IT" i="1">
                          <a:latin typeface="Cambria Math"/>
                          <a:ea typeface="Cambria Math"/>
                        </a:rPr>
                        <m:t>𝑆</m:t>
                      </m:r>
                      <m:d>
                        <m:dPr>
                          <m:ctrlPr>
                            <a:rPr lang="it-IT" i="1">
                              <a:latin typeface="Cambria Math" panose="02040503050406030204" pitchFamily="18" charset="0"/>
                              <a:ea typeface="Cambria Math"/>
                            </a:rPr>
                          </m:ctrlPr>
                        </m:dPr>
                        <m:e>
                          <m:r>
                            <a:rPr lang="it-IT" i="1">
                              <a:latin typeface="Cambria Math"/>
                              <a:ea typeface="Cambria Math"/>
                            </a:rPr>
                            <m:t>𝑧</m:t>
                          </m:r>
                        </m:e>
                      </m:d>
                      <m:r>
                        <a:rPr lang="it-IT" i="1">
                          <a:latin typeface="Cambria Math"/>
                          <a:ea typeface="Cambria Math"/>
                        </a:rPr>
                        <m:t>={</m:t>
                      </m:r>
                    </m:oMath>
                  </m:oMathPara>
                </a14:m>
                <a:endParaRPr lang="en-US" dirty="0"/>
              </a:p>
            </p:txBody>
          </p:sp>
        </mc:Choice>
        <mc:Fallback xmlns="">
          <p:sp>
            <p:nvSpPr>
              <p:cNvPr id="51" name="Rettangolo 50"/>
              <p:cNvSpPr>
                <a:spLocks noRot="1" noChangeAspect="1" noMove="1" noResize="1" noEditPoints="1" noAdjustHandles="1" noChangeArrowheads="1" noChangeShapeType="1" noTextEdit="1"/>
              </p:cNvSpPr>
              <p:nvPr/>
            </p:nvSpPr>
            <p:spPr>
              <a:xfrm>
                <a:off x="3193377" y="3371801"/>
                <a:ext cx="1359731" cy="461665"/>
              </a:xfrm>
              <a:prstGeom prst="rect">
                <a:avLst/>
              </a:prstGeom>
              <a:blipFill>
                <a:blip r:embed="rId21"/>
                <a:stretch>
                  <a:fillRect b="-1842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2" name="Rettangolo 51"/>
              <p:cNvSpPr/>
              <p:nvPr/>
            </p:nvSpPr>
            <p:spPr>
              <a:xfrm>
                <a:off x="9006517" y="3371801"/>
                <a:ext cx="38023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t-IT" i="1">
                          <a:latin typeface="Cambria Math"/>
                          <a:ea typeface="Cambria Math"/>
                        </a:rPr>
                        <m:t>}</m:t>
                      </m:r>
                    </m:oMath>
                  </m:oMathPara>
                </a14:m>
                <a:endParaRPr lang="en-US" dirty="0"/>
              </a:p>
            </p:txBody>
          </p:sp>
        </mc:Choice>
        <mc:Fallback xmlns="">
          <p:sp>
            <p:nvSpPr>
              <p:cNvPr id="52" name="Rettangolo 51"/>
              <p:cNvSpPr>
                <a:spLocks noRot="1" noChangeAspect="1" noMove="1" noResize="1" noEditPoints="1" noAdjustHandles="1" noChangeArrowheads="1" noChangeShapeType="1" noTextEdit="1"/>
              </p:cNvSpPr>
              <p:nvPr/>
            </p:nvSpPr>
            <p:spPr>
              <a:xfrm>
                <a:off x="9006517" y="3371801"/>
                <a:ext cx="380232" cy="461665"/>
              </a:xfrm>
              <a:prstGeom prst="rect">
                <a:avLst/>
              </a:prstGeom>
              <a:blipFill>
                <a:blip r:embed="rId22"/>
                <a:stretch>
                  <a:fillRect l="-1587" r="-3175" b="-18421"/>
                </a:stretch>
              </a:blipFill>
            </p:spPr>
            <p:txBody>
              <a:bodyPr/>
              <a:lstStyle/>
              <a:p>
                <a:r>
                  <a:rPr lang="it-IT">
                    <a:noFill/>
                  </a:rPr>
                  <a:t> </a:t>
                </a:r>
              </a:p>
            </p:txBody>
          </p:sp>
        </mc:Fallback>
      </mc:AlternateContent>
      <p:sp>
        <p:nvSpPr>
          <p:cNvPr id="120" name="Rettangolo 119"/>
          <p:cNvSpPr/>
          <p:nvPr/>
        </p:nvSpPr>
        <p:spPr>
          <a:xfrm>
            <a:off x="5509246" y="3371801"/>
            <a:ext cx="492443" cy="461665"/>
          </a:xfrm>
          <a:prstGeom prst="rect">
            <a:avLst/>
          </a:prstGeom>
        </p:spPr>
        <p:txBody>
          <a:bodyPr wrap="none">
            <a:spAutoFit/>
          </a:bodyPr>
          <a:lstStyle/>
          <a:p>
            <a:r>
              <a:rPr lang="it-IT" dirty="0"/>
              <a:t>…</a:t>
            </a:r>
            <a:endParaRPr lang="en-US" dirty="0"/>
          </a:p>
        </p:txBody>
      </p:sp>
      <p:sp>
        <p:nvSpPr>
          <p:cNvPr id="121" name="Rettangolo 120"/>
          <p:cNvSpPr/>
          <p:nvPr/>
        </p:nvSpPr>
        <p:spPr>
          <a:xfrm>
            <a:off x="7938011" y="3371801"/>
            <a:ext cx="492443" cy="461665"/>
          </a:xfrm>
          <a:prstGeom prst="rect">
            <a:avLst/>
          </a:prstGeom>
        </p:spPr>
        <p:txBody>
          <a:bodyPr wrap="none">
            <a:spAutoFit/>
          </a:bodyPr>
          <a:lstStyle/>
          <a:p>
            <a:r>
              <a:rPr lang="it-IT" dirty="0"/>
              <a:t>…</a:t>
            </a:r>
            <a:endParaRPr lang="en-US" dirty="0"/>
          </a:p>
        </p:txBody>
      </p:sp>
      <p:sp>
        <p:nvSpPr>
          <p:cNvPr id="124" name="Freccia in giù 123"/>
          <p:cNvSpPr/>
          <p:nvPr/>
        </p:nvSpPr>
        <p:spPr bwMode="auto">
          <a:xfrm>
            <a:off x="6651824" y="3861049"/>
            <a:ext cx="456480" cy="1008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125" name="Freccia in giù 124"/>
          <p:cNvSpPr/>
          <p:nvPr/>
        </p:nvSpPr>
        <p:spPr bwMode="auto">
          <a:xfrm>
            <a:off x="2537281" y="3861048"/>
            <a:ext cx="456480" cy="1080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mc:AlternateContent xmlns:mc="http://schemas.openxmlformats.org/markup-compatibility/2006" xmlns:a14="http://schemas.microsoft.com/office/drawing/2010/main">
        <mc:Choice Requires="a14">
          <p:sp>
            <p:nvSpPr>
              <p:cNvPr id="58" name="Rettangolo 57"/>
              <p:cNvSpPr/>
              <p:nvPr/>
            </p:nvSpPr>
            <p:spPr>
              <a:xfrm>
                <a:off x="5560118" y="4134850"/>
                <a:ext cx="2624115" cy="374270"/>
              </a:xfrm>
              <a:prstGeom prst="rect">
                <a:avLst/>
              </a:prstGeom>
              <a:solidFill>
                <a:schemeClr val="bg1"/>
              </a:solidFill>
              <a:ln>
                <a:solidFill>
                  <a:schemeClr val="accent1"/>
                </a:solidFill>
              </a:ln>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l-GR" sz="1800" i="1">
                          <a:latin typeface="Cambria Math"/>
                          <a:ea typeface="Cambria Math"/>
                        </a:rPr>
                        <m:t>Γ</m:t>
                      </m:r>
                      <m:r>
                        <a:rPr lang="it-IT" sz="1800" i="1">
                          <a:latin typeface="Cambria Math"/>
                        </a:rPr>
                        <m:t>:</m:t>
                      </m:r>
                      <m:r>
                        <a:rPr lang="it-IT" sz="1800" i="1">
                          <a:latin typeface="Cambria Math"/>
                        </a:rPr>
                        <m:t>𝑆𝑢𝑏𝑠𝑡𝑟𝑢𝑐𝑡𝑢𝑟𝑒𝑠</m:t>
                      </m:r>
                      <m:r>
                        <a:rPr lang="it-IT" sz="1800" i="1">
                          <a:latin typeface="Cambria Math"/>
                        </a:rPr>
                        <m:t> →</m:t>
                      </m:r>
                      <m:sSup>
                        <m:sSupPr>
                          <m:ctrlPr>
                            <a:rPr lang="it-IT" sz="1800" i="1">
                              <a:latin typeface="Cambria Math" panose="02040503050406030204" pitchFamily="18" charset="0"/>
                              <a:ea typeface="Cambria Math"/>
                            </a:rPr>
                          </m:ctrlPr>
                        </m:sSupPr>
                        <m:e>
                          <m:r>
                            <a:rPr lang="it-IT" sz="1800" i="1">
                              <a:latin typeface="Cambria Math"/>
                              <a:ea typeface="Cambria Math"/>
                            </a:rPr>
                            <m:t>ℛ</m:t>
                          </m:r>
                        </m:e>
                        <m:sup>
                          <m:r>
                            <a:rPr lang="it-IT" sz="1800" i="1">
                              <a:latin typeface="Cambria Math"/>
                              <a:ea typeface="Cambria Math"/>
                            </a:rPr>
                            <m:t>𝑑</m:t>
                          </m:r>
                        </m:sup>
                      </m:sSup>
                    </m:oMath>
                  </m:oMathPara>
                </a14:m>
                <a:endParaRPr lang="en-US" sz="1800" dirty="0"/>
              </a:p>
            </p:txBody>
          </p:sp>
        </mc:Choice>
        <mc:Fallback xmlns="">
          <p:sp>
            <p:nvSpPr>
              <p:cNvPr id="58" name="Rettangolo 57"/>
              <p:cNvSpPr>
                <a:spLocks noRot="1" noChangeAspect="1" noMove="1" noResize="1" noEditPoints="1" noAdjustHandles="1" noChangeArrowheads="1" noChangeShapeType="1" noTextEdit="1"/>
              </p:cNvSpPr>
              <p:nvPr/>
            </p:nvSpPr>
            <p:spPr>
              <a:xfrm>
                <a:off x="5560118" y="4134850"/>
                <a:ext cx="2624115" cy="374270"/>
              </a:xfrm>
              <a:prstGeom prst="rect">
                <a:avLst/>
              </a:prstGeom>
              <a:blipFill>
                <a:blip r:embed="rId23"/>
                <a:stretch>
                  <a:fillRect/>
                </a:stretch>
              </a:blipFill>
              <a:ln>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6" name="Rettangolo 125"/>
              <p:cNvSpPr/>
              <p:nvPr/>
            </p:nvSpPr>
            <p:spPr>
              <a:xfrm>
                <a:off x="1559496" y="4134850"/>
                <a:ext cx="2302232" cy="374270"/>
              </a:xfrm>
              <a:prstGeom prst="rect">
                <a:avLst/>
              </a:prstGeom>
              <a:solidFill>
                <a:schemeClr val="bg1"/>
              </a:solidFill>
              <a:ln>
                <a:solidFill>
                  <a:schemeClr val="accent1"/>
                </a:solidFill>
              </a:ln>
            </p:spPr>
            <p:txBody>
              <a:bodyPr wrap="none">
                <a:spAutoFit/>
              </a:bodyPr>
              <a:lstStyle/>
              <a:p>
                <a:pPr/>
                <a14:m>
                  <m:oMathPara xmlns:m="http://schemas.openxmlformats.org/officeDocument/2006/math">
                    <m:oMathParaPr>
                      <m:jc m:val="centerGroup"/>
                    </m:oMathParaPr>
                    <m:oMath xmlns:m="http://schemas.openxmlformats.org/officeDocument/2006/math">
                      <m:r>
                        <a:rPr lang="it-IT" sz="1800" i="1">
                          <a:latin typeface="Cambria Math"/>
                          <a:ea typeface="Cambria Math"/>
                        </a:rPr>
                        <m:t>𝐷</m:t>
                      </m:r>
                      <m:r>
                        <a:rPr lang="it-IT" sz="1800" i="1">
                          <a:latin typeface="Cambria Math"/>
                        </a:rPr>
                        <m:t>:</m:t>
                      </m:r>
                      <m:r>
                        <a:rPr lang="it-IT" sz="1800" i="1">
                          <a:latin typeface="Cambria Math"/>
                        </a:rPr>
                        <m:t>𝑆𝑡𝑟𝑢𝑐𝑡𝑢𝑟𝑒𝑠</m:t>
                      </m:r>
                      <m:r>
                        <a:rPr lang="it-IT" sz="1800" i="1">
                          <a:latin typeface="Cambria Math"/>
                        </a:rPr>
                        <m:t> →</m:t>
                      </m:r>
                      <m:sSup>
                        <m:sSupPr>
                          <m:ctrlPr>
                            <a:rPr lang="it-IT" sz="1800" i="1">
                              <a:latin typeface="Cambria Math" panose="02040503050406030204" pitchFamily="18" charset="0"/>
                              <a:ea typeface="Cambria Math"/>
                            </a:rPr>
                          </m:ctrlPr>
                        </m:sSupPr>
                        <m:e>
                          <m:r>
                            <a:rPr lang="it-IT" sz="1800" i="1">
                              <a:latin typeface="Cambria Math"/>
                              <a:ea typeface="Cambria Math"/>
                            </a:rPr>
                            <m:t>ℛ</m:t>
                          </m:r>
                        </m:e>
                        <m:sup>
                          <m:r>
                            <a:rPr lang="it-IT" sz="1800" i="1">
                              <a:latin typeface="Cambria Math"/>
                              <a:ea typeface="Cambria Math"/>
                            </a:rPr>
                            <m:t>𝑑</m:t>
                          </m:r>
                        </m:sup>
                      </m:sSup>
                    </m:oMath>
                  </m:oMathPara>
                </a14:m>
                <a:endParaRPr lang="en-US" sz="1800" dirty="0"/>
              </a:p>
            </p:txBody>
          </p:sp>
        </mc:Choice>
        <mc:Fallback xmlns="">
          <p:sp>
            <p:nvSpPr>
              <p:cNvPr id="126" name="Rettangolo 125"/>
              <p:cNvSpPr>
                <a:spLocks noRot="1" noChangeAspect="1" noMove="1" noResize="1" noEditPoints="1" noAdjustHandles="1" noChangeArrowheads="1" noChangeShapeType="1" noTextEdit="1"/>
              </p:cNvSpPr>
              <p:nvPr/>
            </p:nvSpPr>
            <p:spPr>
              <a:xfrm>
                <a:off x="1559496" y="4134850"/>
                <a:ext cx="2302232" cy="374270"/>
              </a:xfrm>
              <a:prstGeom prst="rect">
                <a:avLst/>
              </a:prstGeom>
              <a:blipFill>
                <a:blip r:embed="rId24"/>
                <a:stretch>
                  <a:fillRect/>
                </a:stretch>
              </a:blipFill>
              <a:ln>
                <a:solidFill>
                  <a:schemeClr val="accent1"/>
                </a:solidFill>
              </a:ln>
            </p:spPr>
            <p:txBody>
              <a:bodyPr/>
              <a:lstStyle/>
              <a:p>
                <a:r>
                  <a:rPr lang="it-IT">
                    <a:noFill/>
                  </a:rPr>
                  <a:t> </a:t>
                </a:r>
              </a:p>
            </p:txBody>
          </p:sp>
        </mc:Fallback>
      </mc:AlternateContent>
      <p:sp>
        <p:nvSpPr>
          <p:cNvPr id="69" name="Rettangolo 68"/>
          <p:cNvSpPr/>
          <p:nvPr/>
        </p:nvSpPr>
        <p:spPr>
          <a:xfrm>
            <a:off x="5623065" y="6063680"/>
            <a:ext cx="492443" cy="461665"/>
          </a:xfrm>
          <a:prstGeom prst="rect">
            <a:avLst/>
          </a:prstGeom>
        </p:spPr>
        <p:txBody>
          <a:bodyPr wrap="none">
            <a:spAutoFit/>
          </a:bodyPr>
          <a:lstStyle/>
          <a:p>
            <a:r>
              <a:rPr lang="it-IT" dirty="0"/>
              <a:t>…</a:t>
            </a:r>
            <a:endParaRPr lang="en-US" dirty="0"/>
          </a:p>
        </p:txBody>
      </p:sp>
      <p:sp>
        <p:nvSpPr>
          <p:cNvPr id="82" name="Rettangolo 81"/>
          <p:cNvSpPr/>
          <p:nvPr/>
        </p:nvSpPr>
        <p:spPr>
          <a:xfrm>
            <a:off x="8051830" y="6063680"/>
            <a:ext cx="492443" cy="461665"/>
          </a:xfrm>
          <a:prstGeom prst="rect">
            <a:avLst/>
          </a:prstGeom>
        </p:spPr>
        <p:txBody>
          <a:bodyPr wrap="none">
            <a:spAutoFit/>
          </a:bodyPr>
          <a:lstStyle/>
          <a:p>
            <a:r>
              <a:rPr lang="it-IT" dirty="0"/>
              <a:t>…</a:t>
            </a:r>
            <a:endParaRPr lang="en-US" dirty="0"/>
          </a:p>
        </p:txBody>
      </p:sp>
    </p:spTree>
    <p:custDataLst>
      <p:tags r:id="rId2"/>
    </p:custDataLst>
    <p:extLst>
      <p:ext uri="{BB962C8B-B14F-4D97-AF65-F5344CB8AC3E}">
        <p14:creationId xmlns:p14="http://schemas.microsoft.com/office/powerpoint/2010/main" val="157771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fade">
                                      <p:cBhvr>
                                        <p:cTn id="11" dur="500"/>
                                        <p:tgtEl>
                                          <p:spTgt spid="4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20"/>
                                        </p:tgtEl>
                                        <p:attrNameLst>
                                          <p:attrName>style.visibility</p:attrName>
                                        </p:attrNameLst>
                                      </p:cBhvr>
                                      <p:to>
                                        <p:strVal val="visible"/>
                                      </p:to>
                                    </p:set>
                                    <p:animEffect transition="in" filter="fade">
                                      <p:cBhvr>
                                        <p:cTn id="15" dur="500"/>
                                        <p:tgtEl>
                                          <p:spTgt spid="12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500"/>
                                        <p:tgtEl>
                                          <p:spTgt spid="4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1"/>
                                        </p:tgtEl>
                                        <p:attrNameLst>
                                          <p:attrName>style.visibility</p:attrName>
                                        </p:attrNameLst>
                                      </p:cBhvr>
                                      <p:to>
                                        <p:strVal val="visible"/>
                                      </p:to>
                                    </p:set>
                                    <p:animEffect transition="in" filter="fade">
                                      <p:cBhvr>
                                        <p:cTn id="23" dur="500"/>
                                        <p:tgtEl>
                                          <p:spTgt spid="12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500"/>
                                        <p:tgtEl>
                                          <p:spTgt spid="5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animEffect transition="in" filter="fade">
                                      <p:cBhvr>
                                        <p:cTn id="35" dur="500"/>
                                        <p:tgtEl>
                                          <p:spTgt spid="5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fade">
                                      <p:cBhvr>
                                        <p:cTn id="40" dur="500"/>
                                        <p:tgtEl>
                                          <p:spTgt spid="40"/>
                                        </p:tgtEl>
                                      </p:cBhvr>
                                    </p:animEffect>
                                  </p:childTnLst>
                                </p:cTn>
                              </p:par>
                              <p:par>
                                <p:cTn id="41" presetID="10" presetClass="entr" presetSubtype="0" fill="hold" nodeType="with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500"/>
                                        <p:tgtEl>
                                          <p:spTgt spid="41"/>
                                        </p:tgtEl>
                                      </p:cBhvr>
                                    </p:animEffect>
                                  </p:childTnLst>
                                </p:cTn>
                              </p:par>
                              <p:par>
                                <p:cTn id="44" presetID="10" presetClass="entr" presetSubtype="0" fill="hold" nodeType="with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fade">
                                      <p:cBhvr>
                                        <p:cTn id="46" dur="500"/>
                                        <p:tgtEl>
                                          <p:spTgt spid="4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fade">
                                      <p:cBhvr>
                                        <p:cTn id="49" dur="500"/>
                                        <p:tgtEl>
                                          <p:spTgt spid="4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4"/>
                                        </p:tgtEl>
                                        <p:attrNameLst>
                                          <p:attrName>style.visibility</p:attrName>
                                        </p:attrNameLst>
                                      </p:cBhvr>
                                      <p:to>
                                        <p:strVal val="visible"/>
                                      </p:to>
                                    </p:set>
                                    <p:animEffect transition="in" filter="fade">
                                      <p:cBhvr>
                                        <p:cTn id="52" dur="500"/>
                                        <p:tgtEl>
                                          <p:spTgt spid="11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15"/>
                                        </p:tgtEl>
                                        <p:attrNameLst>
                                          <p:attrName>style.visibility</p:attrName>
                                        </p:attrNameLst>
                                      </p:cBhvr>
                                      <p:to>
                                        <p:strVal val="visible"/>
                                      </p:to>
                                    </p:set>
                                    <p:animEffect transition="in" filter="fade">
                                      <p:cBhvr>
                                        <p:cTn id="55" dur="500"/>
                                        <p:tgtEl>
                                          <p:spTgt spid="11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4"/>
                                        </p:tgtEl>
                                        <p:attrNameLst>
                                          <p:attrName>style.visibility</p:attrName>
                                        </p:attrNameLst>
                                      </p:cBhvr>
                                      <p:to>
                                        <p:strVal val="visible"/>
                                      </p:to>
                                    </p:set>
                                    <p:animEffect transition="in" filter="fade">
                                      <p:cBhvr>
                                        <p:cTn id="58" dur="500"/>
                                        <p:tgtEl>
                                          <p:spTgt spid="12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fade">
                                      <p:cBhvr>
                                        <p:cTn id="61" dur="500"/>
                                        <p:tgtEl>
                                          <p:spTgt spid="5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9"/>
                                        </p:tgtEl>
                                        <p:attrNameLst>
                                          <p:attrName>style.visibility</p:attrName>
                                        </p:attrNameLst>
                                      </p:cBhvr>
                                      <p:to>
                                        <p:strVal val="visible"/>
                                      </p:to>
                                    </p:set>
                                    <p:animEffect transition="in" filter="fade">
                                      <p:cBhvr>
                                        <p:cTn id="64" dur="500"/>
                                        <p:tgtEl>
                                          <p:spTgt spid="6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82"/>
                                        </p:tgtEl>
                                        <p:attrNameLst>
                                          <p:attrName>style.visibility</p:attrName>
                                        </p:attrNameLst>
                                      </p:cBhvr>
                                      <p:to>
                                        <p:strVal val="visible"/>
                                      </p:to>
                                    </p:set>
                                    <p:animEffect transition="in" filter="fade">
                                      <p:cBhvr>
                                        <p:cTn id="67" dur="500"/>
                                        <p:tgtEl>
                                          <p:spTgt spid="8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18"/>
                                        </p:tgtEl>
                                        <p:attrNameLst>
                                          <p:attrName>style.visibility</p:attrName>
                                        </p:attrNameLst>
                                      </p:cBhvr>
                                      <p:to>
                                        <p:strVal val="visible"/>
                                      </p:to>
                                    </p:set>
                                    <p:animEffect transition="in" filter="fade">
                                      <p:cBhvr>
                                        <p:cTn id="72" dur="500"/>
                                        <p:tgtEl>
                                          <p:spTgt spid="118"/>
                                        </p:tgtEl>
                                      </p:cBhvr>
                                    </p:animEffect>
                                  </p:childTnLst>
                                </p:cTn>
                              </p:par>
                              <p:par>
                                <p:cTn id="73" presetID="10" presetClass="entr" presetSubtype="0" fill="hold" nodeType="withEffect">
                                  <p:stCondLst>
                                    <p:cond delay="0"/>
                                  </p:stCondLst>
                                  <p:childTnLst>
                                    <p:set>
                                      <p:cBhvr>
                                        <p:cTn id="74" dur="1" fill="hold">
                                          <p:stCondLst>
                                            <p:cond delay="0"/>
                                          </p:stCondLst>
                                        </p:cTn>
                                        <p:tgtEl>
                                          <p:spTgt spid="46"/>
                                        </p:tgtEl>
                                        <p:attrNameLst>
                                          <p:attrName>style.visibility</p:attrName>
                                        </p:attrNameLst>
                                      </p:cBhvr>
                                      <p:to>
                                        <p:strVal val="visible"/>
                                      </p:to>
                                    </p:set>
                                    <p:animEffect transition="in" filter="fade">
                                      <p:cBhvr>
                                        <p:cTn id="75" dur="500"/>
                                        <p:tgtEl>
                                          <p:spTgt spid="4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25"/>
                                        </p:tgtEl>
                                        <p:attrNameLst>
                                          <p:attrName>style.visibility</p:attrName>
                                        </p:attrNameLst>
                                      </p:cBhvr>
                                      <p:to>
                                        <p:strVal val="visible"/>
                                      </p:to>
                                    </p:set>
                                    <p:animEffect transition="in" filter="fade">
                                      <p:cBhvr>
                                        <p:cTn id="78" dur="500"/>
                                        <p:tgtEl>
                                          <p:spTgt spid="125"/>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26"/>
                                        </p:tgtEl>
                                        <p:attrNameLst>
                                          <p:attrName>style.visibility</p:attrName>
                                        </p:attrNameLst>
                                      </p:cBhvr>
                                      <p:to>
                                        <p:strVal val="visible"/>
                                      </p:to>
                                    </p:set>
                                    <p:animEffect transition="in" filter="fade">
                                      <p:cBhvr>
                                        <p:cTn id="81"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114" grpId="0"/>
      <p:bldP spid="115" grpId="0"/>
      <p:bldP spid="118" grpId="0"/>
      <p:bldP spid="47" grpId="0"/>
      <p:bldP spid="48" grpId="0"/>
      <p:bldP spid="49" grpId="0"/>
      <p:bldP spid="50" grpId="0"/>
      <p:bldP spid="51" grpId="0"/>
      <p:bldP spid="52" grpId="0"/>
      <p:bldP spid="120" grpId="0"/>
      <p:bldP spid="121" grpId="0"/>
      <p:bldP spid="124" grpId="0" animBg="1"/>
      <p:bldP spid="125" grpId="0" animBg="1"/>
      <p:bldP spid="58" grpId="0" animBg="1"/>
      <p:bldP spid="126" grpId="0" animBg="1"/>
      <p:bldP spid="69" grpId="0"/>
      <p:bldP spid="8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b="1" i="1" dirty="0"/>
              <a:t>Distributed</a:t>
            </a:r>
            <a:r>
              <a:rPr lang="it-IT" dirty="0"/>
              <a:t> </a:t>
            </a:r>
            <a:r>
              <a:rPr lang="it-IT" dirty="0" err="1"/>
              <a:t>Tree</a:t>
            </a:r>
            <a:r>
              <a:rPr lang="it-IT" dirty="0"/>
              <a:t> </a:t>
            </a:r>
            <a:r>
              <a:rPr lang="it-IT" dirty="0" err="1"/>
              <a:t>Kernels</a:t>
            </a:r>
            <a:endParaRPr lang="en-US" dirty="0"/>
          </a:p>
        </p:txBody>
      </p:sp>
      <p:grpSp>
        <p:nvGrpSpPr>
          <p:cNvPr id="36" name="Gruppo 35"/>
          <p:cNvGrpSpPr/>
          <p:nvPr/>
        </p:nvGrpSpPr>
        <p:grpSpPr>
          <a:xfrm>
            <a:off x="1594118" y="1484784"/>
            <a:ext cx="2111132" cy="2034636"/>
            <a:chOff x="70118" y="1124744"/>
            <a:chExt cx="2111132" cy="2034636"/>
          </a:xfrm>
        </p:grpSpPr>
        <p:sp>
          <p:nvSpPr>
            <p:cNvPr id="4" name="CasellaDiTesto 5"/>
            <p:cNvSpPr txBox="1">
              <a:spLocks noChangeArrowheads="1"/>
            </p:cNvSpPr>
            <p:nvPr/>
          </p:nvSpPr>
          <p:spPr bwMode="auto">
            <a:xfrm>
              <a:off x="140650" y="1636952"/>
              <a:ext cx="479619" cy="369332"/>
            </a:xfrm>
            <a:prstGeom prst="rect">
              <a:avLst/>
            </a:prstGeom>
            <a:noFill/>
            <a:ln w="9525">
              <a:noFill/>
              <a:miter lim="800000"/>
              <a:headEnd/>
              <a:tailEnd/>
            </a:ln>
          </p:spPr>
          <p:txBody>
            <a:bodyPr wrap="none">
              <a:spAutoFit/>
            </a:bodyPr>
            <a:lstStyle/>
            <a:p>
              <a:pPr algn="ctr"/>
              <a:r>
                <a:rPr lang="it-IT" sz="1800" dirty="0"/>
                <a:t>NP</a:t>
              </a:r>
            </a:p>
          </p:txBody>
        </p:sp>
        <p:sp>
          <p:nvSpPr>
            <p:cNvPr id="5" name="CasellaDiTesto 4"/>
            <p:cNvSpPr txBox="1">
              <a:spLocks noChangeArrowheads="1"/>
            </p:cNvSpPr>
            <p:nvPr/>
          </p:nvSpPr>
          <p:spPr bwMode="auto">
            <a:xfrm>
              <a:off x="1213934" y="1628768"/>
              <a:ext cx="479619" cy="369332"/>
            </a:xfrm>
            <a:prstGeom prst="rect">
              <a:avLst/>
            </a:prstGeom>
            <a:noFill/>
            <a:ln w="9525">
              <a:noFill/>
              <a:miter lim="800000"/>
              <a:headEnd/>
              <a:tailEnd/>
            </a:ln>
          </p:spPr>
          <p:txBody>
            <a:bodyPr wrap="none">
              <a:spAutoFit/>
            </a:bodyPr>
            <a:lstStyle/>
            <a:p>
              <a:pPr algn="ctr"/>
              <a:r>
                <a:rPr lang="it-IT" sz="1800" dirty="0"/>
                <a:t>VP</a:t>
              </a:r>
            </a:p>
          </p:txBody>
        </p:sp>
        <p:sp>
          <p:nvSpPr>
            <p:cNvPr id="6" name="CasellaDiTesto 5"/>
            <p:cNvSpPr txBox="1">
              <a:spLocks noChangeArrowheads="1"/>
            </p:cNvSpPr>
            <p:nvPr/>
          </p:nvSpPr>
          <p:spPr bwMode="auto">
            <a:xfrm>
              <a:off x="735684" y="2196314"/>
              <a:ext cx="505267" cy="369332"/>
            </a:xfrm>
            <a:prstGeom prst="rect">
              <a:avLst/>
            </a:prstGeom>
            <a:noFill/>
            <a:ln w="9525">
              <a:noFill/>
              <a:miter lim="800000"/>
              <a:headEnd/>
              <a:tailEnd/>
            </a:ln>
          </p:spPr>
          <p:txBody>
            <a:bodyPr wrap="none">
              <a:spAutoFit/>
            </a:bodyPr>
            <a:lstStyle/>
            <a:p>
              <a:pPr algn="ctr"/>
              <a:r>
                <a:rPr lang="it-IT" sz="1800" dirty="0"/>
                <a:t>VB</a:t>
              </a:r>
            </a:p>
          </p:txBody>
        </p:sp>
        <p:sp>
          <p:nvSpPr>
            <p:cNvPr id="7" name="CasellaDiTesto 5"/>
            <p:cNvSpPr txBox="1">
              <a:spLocks noChangeArrowheads="1"/>
            </p:cNvSpPr>
            <p:nvPr/>
          </p:nvSpPr>
          <p:spPr bwMode="auto">
            <a:xfrm>
              <a:off x="1656747" y="2196314"/>
              <a:ext cx="479619" cy="369332"/>
            </a:xfrm>
            <a:prstGeom prst="rect">
              <a:avLst/>
            </a:prstGeom>
            <a:noFill/>
            <a:ln w="9525">
              <a:noFill/>
              <a:miter lim="800000"/>
              <a:headEnd/>
              <a:tailEnd/>
            </a:ln>
          </p:spPr>
          <p:txBody>
            <a:bodyPr wrap="none">
              <a:spAutoFit/>
            </a:bodyPr>
            <a:lstStyle/>
            <a:p>
              <a:pPr algn="ctr"/>
              <a:r>
                <a:rPr lang="it-IT" sz="1800" dirty="0"/>
                <a:t>NP</a:t>
              </a:r>
            </a:p>
          </p:txBody>
        </p:sp>
        <p:cxnSp>
          <p:nvCxnSpPr>
            <p:cNvPr id="8" name="Connettore 1 7"/>
            <p:cNvCxnSpPr>
              <a:stCxn id="5" idx="2"/>
              <a:endCxn id="6" idx="0"/>
            </p:cNvCxnSpPr>
            <p:nvPr/>
          </p:nvCxnSpPr>
          <p:spPr>
            <a:xfrm flipH="1">
              <a:off x="988318" y="1998100"/>
              <a:ext cx="465426" cy="198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Connettore 1 8"/>
            <p:cNvCxnSpPr>
              <a:stCxn id="5" idx="2"/>
              <a:endCxn id="7" idx="0"/>
            </p:cNvCxnSpPr>
            <p:nvPr/>
          </p:nvCxnSpPr>
          <p:spPr>
            <a:xfrm>
              <a:off x="1453744" y="1998100"/>
              <a:ext cx="442813" cy="198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nettore 1 9"/>
            <p:cNvCxnSpPr>
              <a:stCxn id="12" idx="2"/>
              <a:endCxn id="5" idx="0"/>
            </p:cNvCxnSpPr>
            <p:nvPr/>
          </p:nvCxnSpPr>
          <p:spPr>
            <a:xfrm>
              <a:off x="788431" y="1494076"/>
              <a:ext cx="665313" cy="1346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ttore 1 10"/>
            <p:cNvCxnSpPr>
              <a:stCxn id="12" idx="2"/>
              <a:endCxn id="4" idx="0"/>
            </p:cNvCxnSpPr>
            <p:nvPr/>
          </p:nvCxnSpPr>
          <p:spPr>
            <a:xfrm flipH="1">
              <a:off x="380460" y="1494076"/>
              <a:ext cx="407971" cy="142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asellaDiTesto 5"/>
            <p:cNvSpPr txBox="1">
              <a:spLocks noChangeArrowheads="1"/>
            </p:cNvSpPr>
            <p:nvPr/>
          </p:nvSpPr>
          <p:spPr bwMode="auto">
            <a:xfrm>
              <a:off x="631978" y="1124744"/>
              <a:ext cx="312906" cy="369332"/>
            </a:xfrm>
            <a:prstGeom prst="rect">
              <a:avLst/>
            </a:prstGeom>
            <a:noFill/>
            <a:ln w="9525">
              <a:noFill/>
              <a:miter lim="800000"/>
              <a:headEnd/>
              <a:tailEnd/>
            </a:ln>
          </p:spPr>
          <p:txBody>
            <a:bodyPr wrap="none">
              <a:spAutoFit/>
            </a:bodyPr>
            <a:lstStyle/>
            <a:p>
              <a:pPr algn="ctr"/>
              <a:r>
                <a:rPr lang="it-IT" sz="1800" dirty="0"/>
                <a:t>S</a:t>
              </a:r>
            </a:p>
          </p:txBody>
        </p:sp>
        <p:sp>
          <p:nvSpPr>
            <p:cNvPr id="13" name="CasellaDiTesto 5"/>
            <p:cNvSpPr txBox="1">
              <a:spLocks noChangeArrowheads="1"/>
            </p:cNvSpPr>
            <p:nvPr/>
          </p:nvSpPr>
          <p:spPr bwMode="auto">
            <a:xfrm>
              <a:off x="633092" y="2790048"/>
              <a:ext cx="710451" cy="369332"/>
            </a:xfrm>
            <a:prstGeom prst="rect">
              <a:avLst/>
            </a:prstGeom>
            <a:noFill/>
            <a:ln w="9525">
              <a:noFill/>
              <a:miter lim="800000"/>
              <a:headEnd/>
              <a:tailEnd/>
            </a:ln>
          </p:spPr>
          <p:txBody>
            <a:bodyPr wrap="none">
              <a:spAutoFit/>
            </a:bodyPr>
            <a:lstStyle/>
            <a:p>
              <a:pPr algn="ctr"/>
              <a:r>
                <a:rPr lang="it-IT" sz="1800" dirty="0" err="1"/>
                <a:t>killed</a:t>
              </a:r>
              <a:endParaRPr lang="it-IT" sz="1800" dirty="0"/>
            </a:p>
          </p:txBody>
        </p:sp>
        <p:cxnSp>
          <p:nvCxnSpPr>
            <p:cNvPr id="14" name="Connettore 1 13"/>
            <p:cNvCxnSpPr>
              <a:stCxn id="6" idx="2"/>
              <a:endCxn id="13" idx="0"/>
            </p:cNvCxnSpPr>
            <p:nvPr/>
          </p:nvCxnSpPr>
          <p:spPr>
            <a:xfrm>
              <a:off x="988318" y="2565646"/>
              <a:ext cx="0" cy="2244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CasellaDiTesto 5"/>
            <p:cNvSpPr txBox="1">
              <a:spLocks noChangeArrowheads="1"/>
            </p:cNvSpPr>
            <p:nvPr/>
          </p:nvSpPr>
          <p:spPr bwMode="auto">
            <a:xfrm>
              <a:off x="70118" y="2196314"/>
              <a:ext cx="620683" cy="369332"/>
            </a:xfrm>
            <a:prstGeom prst="rect">
              <a:avLst/>
            </a:prstGeom>
            <a:noFill/>
            <a:ln w="9525">
              <a:noFill/>
              <a:miter lim="800000"/>
              <a:headEnd/>
              <a:tailEnd/>
            </a:ln>
          </p:spPr>
          <p:txBody>
            <a:bodyPr wrap="none">
              <a:spAutoFit/>
            </a:bodyPr>
            <a:lstStyle/>
            <a:p>
              <a:pPr algn="ctr"/>
              <a:r>
                <a:rPr lang="it-IT" sz="1800" dirty="0"/>
                <a:t>John</a:t>
              </a:r>
            </a:p>
          </p:txBody>
        </p:sp>
        <p:cxnSp>
          <p:nvCxnSpPr>
            <p:cNvPr id="32" name="Connettore 1 31"/>
            <p:cNvCxnSpPr>
              <a:stCxn id="4" idx="2"/>
              <a:endCxn id="31" idx="0"/>
            </p:cNvCxnSpPr>
            <p:nvPr/>
          </p:nvCxnSpPr>
          <p:spPr>
            <a:xfrm>
              <a:off x="380460" y="2006284"/>
              <a:ext cx="0" cy="1900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CasellaDiTesto 5"/>
            <p:cNvSpPr txBox="1">
              <a:spLocks noChangeArrowheads="1"/>
            </p:cNvSpPr>
            <p:nvPr/>
          </p:nvSpPr>
          <p:spPr bwMode="auto">
            <a:xfrm>
              <a:off x="1611862" y="2780928"/>
              <a:ext cx="569388" cy="369332"/>
            </a:xfrm>
            <a:prstGeom prst="rect">
              <a:avLst/>
            </a:prstGeom>
            <a:noFill/>
            <a:ln w="9525">
              <a:noFill/>
              <a:miter lim="800000"/>
              <a:headEnd/>
              <a:tailEnd/>
            </a:ln>
          </p:spPr>
          <p:txBody>
            <a:bodyPr wrap="none">
              <a:spAutoFit/>
            </a:bodyPr>
            <a:lstStyle/>
            <a:p>
              <a:pPr algn="ctr"/>
              <a:r>
                <a:rPr lang="it-IT" sz="1800" dirty="0"/>
                <a:t>Bob</a:t>
              </a:r>
            </a:p>
          </p:txBody>
        </p:sp>
        <p:cxnSp>
          <p:nvCxnSpPr>
            <p:cNvPr id="35" name="Connettore 1 34"/>
            <p:cNvCxnSpPr>
              <a:stCxn id="7" idx="2"/>
              <a:endCxn id="34" idx="0"/>
            </p:cNvCxnSpPr>
            <p:nvPr/>
          </p:nvCxnSpPr>
          <p:spPr>
            <a:xfrm flipH="1">
              <a:off x="1896556" y="2565646"/>
              <a:ext cx="1" cy="2152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 name="Gruppo 1"/>
          <p:cNvGrpSpPr/>
          <p:nvPr/>
        </p:nvGrpSpPr>
        <p:grpSpPr>
          <a:xfrm>
            <a:off x="4007768" y="1457988"/>
            <a:ext cx="1995716" cy="1440902"/>
            <a:chOff x="2483768" y="1097948"/>
            <a:chExt cx="1995716" cy="1440902"/>
          </a:xfrm>
        </p:grpSpPr>
        <p:sp>
          <p:nvSpPr>
            <p:cNvPr id="59" name="CasellaDiTesto 5"/>
            <p:cNvSpPr txBox="1">
              <a:spLocks noChangeArrowheads="1"/>
            </p:cNvSpPr>
            <p:nvPr/>
          </p:nvSpPr>
          <p:spPr bwMode="auto">
            <a:xfrm>
              <a:off x="2483768" y="1610156"/>
              <a:ext cx="479619" cy="369332"/>
            </a:xfrm>
            <a:prstGeom prst="rect">
              <a:avLst/>
            </a:prstGeom>
            <a:noFill/>
            <a:ln w="9525">
              <a:noFill/>
              <a:miter lim="800000"/>
              <a:headEnd/>
              <a:tailEnd/>
            </a:ln>
          </p:spPr>
          <p:txBody>
            <a:bodyPr wrap="none">
              <a:spAutoFit/>
            </a:bodyPr>
            <a:lstStyle/>
            <a:p>
              <a:pPr algn="ctr"/>
              <a:r>
                <a:rPr lang="it-IT" sz="1800" dirty="0">
                  <a:solidFill>
                    <a:schemeClr val="accent6">
                      <a:lumMod val="75000"/>
                    </a:schemeClr>
                  </a:solidFill>
                </a:rPr>
                <a:t>NP</a:t>
              </a:r>
            </a:p>
          </p:txBody>
        </p:sp>
        <p:sp>
          <p:nvSpPr>
            <p:cNvPr id="60" name="CasellaDiTesto 59"/>
            <p:cNvSpPr txBox="1">
              <a:spLocks noChangeArrowheads="1"/>
            </p:cNvSpPr>
            <p:nvPr/>
          </p:nvSpPr>
          <p:spPr bwMode="auto">
            <a:xfrm>
              <a:off x="3557052" y="1601972"/>
              <a:ext cx="479619" cy="369332"/>
            </a:xfrm>
            <a:prstGeom prst="rect">
              <a:avLst/>
            </a:prstGeom>
            <a:noFill/>
            <a:ln w="9525">
              <a:noFill/>
              <a:miter lim="800000"/>
              <a:headEnd/>
              <a:tailEnd/>
            </a:ln>
          </p:spPr>
          <p:txBody>
            <a:bodyPr wrap="none">
              <a:spAutoFit/>
            </a:bodyPr>
            <a:lstStyle/>
            <a:p>
              <a:pPr algn="ctr"/>
              <a:r>
                <a:rPr lang="it-IT" sz="1800" dirty="0">
                  <a:solidFill>
                    <a:schemeClr val="accent6">
                      <a:lumMod val="75000"/>
                    </a:schemeClr>
                  </a:solidFill>
                </a:rPr>
                <a:t>VP</a:t>
              </a:r>
            </a:p>
          </p:txBody>
        </p:sp>
        <p:sp>
          <p:nvSpPr>
            <p:cNvPr id="61" name="CasellaDiTesto 60"/>
            <p:cNvSpPr txBox="1">
              <a:spLocks noChangeArrowheads="1"/>
            </p:cNvSpPr>
            <p:nvPr/>
          </p:nvSpPr>
          <p:spPr bwMode="auto">
            <a:xfrm>
              <a:off x="3078802" y="2169518"/>
              <a:ext cx="505267" cy="369332"/>
            </a:xfrm>
            <a:prstGeom prst="rect">
              <a:avLst/>
            </a:prstGeom>
            <a:noFill/>
            <a:ln w="9525">
              <a:noFill/>
              <a:miter lim="800000"/>
              <a:headEnd/>
              <a:tailEnd/>
            </a:ln>
          </p:spPr>
          <p:txBody>
            <a:bodyPr wrap="none">
              <a:spAutoFit/>
            </a:bodyPr>
            <a:lstStyle/>
            <a:p>
              <a:pPr algn="ctr"/>
              <a:r>
                <a:rPr lang="it-IT" sz="1800" dirty="0">
                  <a:solidFill>
                    <a:schemeClr val="accent6">
                      <a:lumMod val="75000"/>
                    </a:schemeClr>
                  </a:solidFill>
                </a:rPr>
                <a:t>VB</a:t>
              </a:r>
            </a:p>
          </p:txBody>
        </p:sp>
        <p:sp>
          <p:nvSpPr>
            <p:cNvPr id="62" name="CasellaDiTesto 5"/>
            <p:cNvSpPr txBox="1">
              <a:spLocks noChangeArrowheads="1"/>
            </p:cNvSpPr>
            <p:nvPr/>
          </p:nvSpPr>
          <p:spPr bwMode="auto">
            <a:xfrm>
              <a:off x="3999865" y="2169518"/>
              <a:ext cx="479619" cy="369332"/>
            </a:xfrm>
            <a:prstGeom prst="rect">
              <a:avLst/>
            </a:prstGeom>
            <a:noFill/>
            <a:ln w="9525">
              <a:noFill/>
              <a:miter lim="800000"/>
              <a:headEnd/>
              <a:tailEnd/>
            </a:ln>
          </p:spPr>
          <p:txBody>
            <a:bodyPr wrap="none">
              <a:spAutoFit/>
            </a:bodyPr>
            <a:lstStyle/>
            <a:p>
              <a:pPr algn="ctr"/>
              <a:r>
                <a:rPr lang="it-IT" sz="1800" dirty="0">
                  <a:solidFill>
                    <a:schemeClr val="accent6">
                      <a:lumMod val="75000"/>
                    </a:schemeClr>
                  </a:solidFill>
                </a:rPr>
                <a:t>NP</a:t>
              </a:r>
            </a:p>
          </p:txBody>
        </p:sp>
        <p:cxnSp>
          <p:nvCxnSpPr>
            <p:cNvPr id="63" name="Connettore 1 62"/>
            <p:cNvCxnSpPr>
              <a:stCxn id="60" idx="2"/>
              <a:endCxn id="61" idx="0"/>
            </p:cNvCxnSpPr>
            <p:nvPr/>
          </p:nvCxnSpPr>
          <p:spPr>
            <a:xfrm flipH="1">
              <a:off x="3331436" y="1971304"/>
              <a:ext cx="465426" cy="19821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4" name="Connettore 1 63"/>
            <p:cNvCxnSpPr>
              <a:stCxn id="60" idx="2"/>
              <a:endCxn id="62" idx="0"/>
            </p:cNvCxnSpPr>
            <p:nvPr/>
          </p:nvCxnSpPr>
          <p:spPr>
            <a:xfrm>
              <a:off x="3796862" y="1971304"/>
              <a:ext cx="442813" cy="19821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5" name="Connettore 1 64"/>
            <p:cNvCxnSpPr>
              <a:stCxn id="67" idx="2"/>
              <a:endCxn id="60" idx="0"/>
            </p:cNvCxnSpPr>
            <p:nvPr/>
          </p:nvCxnSpPr>
          <p:spPr>
            <a:xfrm>
              <a:off x="3131549" y="1467280"/>
              <a:ext cx="665313" cy="1346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6" name="Connettore 1 65"/>
            <p:cNvCxnSpPr>
              <a:stCxn id="67" idx="2"/>
              <a:endCxn id="59" idx="0"/>
            </p:cNvCxnSpPr>
            <p:nvPr/>
          </p:nvCxnSpPr>
          <p:spPr>
            <a:xfrm flipH="1">
              <a:off x="2723578" y="1467280"/>
              <a:ext cx="407971" cy="14287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67" name="CasellaDiTesto 5"/>
            <p:cNvSpPr txBox="1">
              <a:spLocks noChangeArrowheads="1"/>
            </p:cNvSpPr>
            <p:nvPr/>
          </p:nvSpPr>
          <p:spPr bwMode="auto">
            <a:xfrm>
              <a:off x="2975096" y="1097948"/>
              <a:ext cx="312906" cy="369332"/>
            </a:xfrm>
            <a:prstGeom prst="rect">
              <a:avLst/>
            </a:prstGeom>
            <a:noFill/>
            <a:ln w="9525">
              <a:noFill/>
              <a:miter lim="800000"/>
              <a:headEnd/>
              <a:tailEnd/>
            </a:ln>
          </p:spPr>
          <p:txBody>
            <a:bodyPr wrap="none">
              <a:spAutoFit/>
            </a:bodyPr>
            <a:lstStyle/>
            <a:p>
              <a:pPr algn="ctr"/>
              <a:r>
                <a:rPr lang="it-IT" sz="1800" dirty="0">
                  <a:solidFill>
                    <a:schemeClr val="accent6">
                      <a:lumMod val="75000"/>
                    </a:schemeClr>
                  </a:solidFill>
                </a:rPr>
                <a:t>S</a:t>
              </a:r>
            </a:p>
          </p:txBody>
        </p:sp>
      </p:grpSp>
      <p:grpSp>
        <p:nvGrpSpPr>
          <p:cNvPr id="15" name="Gruppo 14"/>
          <p:cNvGrpSpPr/>
          <p:nvPr/>
        </p:nvGrpSpPr>
        <p:grpSpPr>
          <a:xfrm>
            <a:off x="6475010" y="1970396"/>
            <a:ext cx="1400682" cy="936878"/>
            <a:chOff x="4951010" y="1610356"/>
            <a:chExt cx="1400682" cy="936878"/>
          </a:xfrm>
        </p:grpSpPr>
        <p:sp>
          <p:nvSpPr>
            <p:cNvPr id="70" name="CasellaDiTesto 69"/>
            <p:cNvSpPr txBox="1">
              <a:spLocks noChangeArrowheads="1"/>
            </p:cNvSpPr>
            <p:nvPr/>
          </p:nvSpPr>
          <p:spPr bwMode="auto">
            <a:xfrm>
              <a:off x="5429260" y="1610356"/>
              <a:ext cx="479619" cy="369332"/>
            </a:xfrm>
            <a:prstGeom prst="rect">
              <a:avLst/>
            </a:prstGeom>
            <a:noFill/>
            <a:ln w="9525">
              <a:noFill/>
              <a:miter lim="800000"/>
              <a:headEnd/>
              <a:tailEnd/>
            </a:ln>
          </p:spPr>
          <p:txBody>
            <a:bodyPr wrap="none">
              <a:spAutoFit/>
            </a:bodyPr>
            <a:lstStyle/>
            <a:p>
              <a:pPr algn="ctr"/>
              <a:r>
                <a:rPr lang="it-IT" sz="1800" dirty="0">
                  <a:solidFill>
                    <a:srgbClr val="C00000"/>
                  </a:solidFill>
                </a:rPr>
                <a:t>VP</a:t>
              </a:r>
            </a:p>
          </p:txBody>
        </p:sp>
        <p:sp>
          <p:nvSpPr>
            <p:cNvPr id="71" name="CasellaDiTesto 70"/>
            <p:cNvSpPr txBox="1">
              <a:spLocks noChangeArrowheads="1"/>
            </p:cNvSpPr>
            <p:nvPr/>
          </p:nvSpPr>
          <p:spPr bwMode="auto">
            <a:xfrm>
              <a:off x="4951010" y="2177902"/>
              <a:ext cx="505267" cy="369332"/>
            </a:xfrm>
            <a:prstGeom prst="rect">
              <a:avLst/>
            </a:prstGeom>
            <a:noFill/>
            <a:ln w="9525">
              <a:noFill/>
              <a:miter lim="800000"/>
              <a:headEnd/>
              <a:tailEnd/>
            </a:ln>
          </p:spPr>
          <p:txBody>
            <a:bodyPr wrap="none">
              <a:spAutoFit/>
            </a:bodyPr>
            <a:lstStyle/>
            <a:p>
              <a:pPr algn="ctr"/>
              <a:r>
                <a:rPr lang="it-IT" sz="1800" dirty="0">
                  <a:solidFill>
                    <a:srgbClr val="C00000"/>
                  </a:solidFill>
                </a:rPr>
                <a:t>VB</a:t>
              </a:r>
            </a:p>
          </p:txBody>
        </p:sp>
        <p:sp>
          <p:nvSpPr>
            <p:cNvPr id="72" name="CasellaDiTesto 5"/>
            <p:cNvSpPr txBox="1">
              <a:spLocks noChangeArrowheads="1"/>
            </p:cNvSpPr>
            <p:nvPr/>
          </p:nvSpPr>
          <p:spPr bwMode="auto">
            <a:xfrm>
              <a:off x="5872073" y="2177902"/>
              <a:ext cx="479619" cy="369332"/>
            </a:xfrm>
            <a:prstGeom prst="rect">
              <a:avLst/>
            </a:prstGeom>
            <a:noFill/>
            <a:ln w="9525">
              <a:noFill/>
              <a:miter lim="800000"/>
              <a:headEnd/>
              <a:tailEnd/>
            </a:ln>
          </p:spPr>
          <p:txBody>
            <a:bodyPr wrap="none">
              <a:spAutoFit/>
            </a:bodyPr>
            <a:lstStyle/>
            <a:p>
              <a:pPr algn="ctr"/>
              <a:r>
                <a:rPr lang="it-IT" sz="1800" dirty="0">
                  <a:solidFill>
                    <a:srgbClr val="C00000"/>
                  </a:solidFill>
                </a:rPr>
                <a:t>NP</a:t>
              </a:r>
            </a:p>
          </p:txBody>
        </p:sp>
        <p:cxnSp>
          <p:nvCxnSpPr>
            <p:cNvPr id="73" name="Connettore 1 72"/>
            <p:cNvCxnSpPr>
              <a:stCxn id="70" idx="2"/>
              <a:endCxn id="71" idx="0"/>
            </p:cNvCxnSpPr>
            <p:nvPr/>
          </p:nvCxnSpPr>
          <p:spPr>
            <a:xfrm flipH="1">
              <a:off x="5203644" y="1979688"/>
              <a:ext cx="465426" cy="19821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4" name="Connettore 1 73"/>
            <p:cNvCxnSpPr>
              <a:stCxn id="70" idx="2"/>
              <a:endCxn id="72" idx="0"/>
            </p:cNvCxnSpPr>
            <p:nvPr/>
          </p:nvCxnSpPr>
          <p:spPr>
            <a:xfrm>
              <a:off x="5669070" y="1979688"/>
              <a:ext cx="442813" cy="19821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6" name="Gruppo 25"/>
          <p:cNvGrpSpPr/>
          <p:nvPr/>
        </p:nvGrpSpPr>
        <p:grpSpPr>
          <a:xfrm>
            <a:off x="7977102" y="1340768"/>
            <a:ext cx="1503274" cy="1530612"/>
            <a:chOff x="6453102" y="980728"/>
            <a:chExt cx="1503274" cy="1530612"/>
          </a:xfrm>
        </p:grpSpPr>
        <p:sp>
          <p:nvSpPr>
            <p:cNvPr id="75" name="CasellaDiTesto 74"/>
            <p:cNvSpPr txBox="1">
              <a:spLocks noChangeArrowheads="1"/>
            </p:cNvSpPr>
            <p:nvPr/>
          </p:nvSpPr>
          <p:spPr bwMode="auto">
            <a:xfrm>
              <a:off x="7033944" y="980728"/>
              <a:ext cx="479619" cy="369332"/>
            </a:xfrm>
            <a:prstGeom prst="rect">
              <a:avLst/>
            </a:prstGeom>
            <a:noFill/>
            <a:ln w="9525">
              <a:noFill/>
              <a:miter lim="800000"/>
              <a:headEnd/>
              <a:tailEnd/>
            </a:ln>
          </p:spPr>
          <p:txBody>
            <a:bodyPr wrap="none">
              <a:spAutoFit/>
            </a:bodyPr>
            <a:lstStyle/>
            <a:p>
              <a:pPr algn="ctr"/>
              <a:r>
                <a:rPr lang="it-IT" sz="1800" dirty="0"/>
                <a:t>VP</a:t>
              </a:r>
            </a:p>
          </p:txBody>
        </p:sp>
        <p:sp>
          <p:nvSpPr>
            <p:cNvPr id="76" name="CasellaDiTesto 75"/>
            <p:cNvSpPr txBox="1">
              <a:spLocks noChangeArrowheads="1"/>
            </p:cNvSpPr>
            <p:nvPr/>
          </p:nvSpPr>
          <p:spPr bwMode="auto">
            <a:xfrm>
              <a:off x="6555694" y="1548274"/>
              <a:ext cx="505267" cy="369332"/>
            </a:xfrm>
            <a:prstGeom prst="rect">
              <a:avLst/>
            </a:prstGeom>
            <a:noFill/>
            <a:ln w="9525">
              <a:noFill/>
              <a:miter lim="800000"/>
              <a:headEnd/>
              <a:tailEnd/>
            </a:ln>
          </p:spPr>
          <p:txBody>
            <a:bodyPr wrap="none">
              <a:spAutoFit/>
            </a:bodyPr>
            <a:lstStyle/>
            <a:p>
              <a:pPr algn="ctr"/>
              <a:r>
                <a:rPr lang="it-IT" sz="1800" dirty="0"/>
                <a:t>VB</a:t>
              </a:r>
            </a:p>
          </p:txBody>
        </p:sp>
        <p:sp>
          <p:nvSpPr>
            <p:cNvPr id="77" name="CasellaDiTesto 5"/>
            <p:cNvSpPr txBox="1">
              <a:spLocks noChangeArrowheads="1"/>
            </p:cNvSpPr>
            <p:nvPr/>
          </p:nvSpPr>
          <p:spPr bwMode="auto">
            <a:xfrm>
              <a:off x="7476757" y="1548274"/>
              <a:ext cx="479619" cy="369332"/>
            </a:xfrm>
            <a:prstGeom prst="rect">
              <a:avLst/>
            </a:prstGeom>
            <a:noFill/>
            <a:ln w="9525">
              <a:noFill/>
              <a:miter lim="800000"/>
              <a:headEnd/>
              <a:tailEnd/>
            </a:ln>
          </p:spPr>
          <p:txBody>
            <a:bodyPr wrap="none">
              <a:spAutoFit/>
            </a:bodyPr>
            <a:lstStyle/>
            <a:p>
              <a:pPr algn="ctr"/>
              <a:r>
                <a:rPr lang="it-IT" sz="1800" dirty="0"/>
                <a:t>NP</a:t>
              </a:r>
            </a:p>
          </p:txBody>
        </p:sp>
        <p:cxnSp>
          <p:nvCxnSpPr>
            <p:cNvPr id="78" name="Connettore 1 77"/>
            <p:cNvCxnSpPr>
              <a:stCxn id="75" idx="2"/>
              <a:endCxn id="76" idx="0"/>
            </p:cNvCxnSpPr>
            <p:nvPr/>
          </p:nvCxnSpPr>
          <p:spPr>
            <a:xfrm flipH="1">
              <a:off x="6808328" y="1350060"/>
              <a:ext cx="465426" cy="198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Connettore 1 78"/>
            <p:cNvCxnSpPr>
              <a:stCxn id="75" idx="2"/>
              <a:endCxn id="77" idx="0"/>
            </p:cNvCxnSpPr>
            <p:nvPr/>
          </p:nvCxnSpPr>
          <p:spPr>
            <a:xfrm>
              <a:off x="7273754" y="1350060"/>
              <a:ext cx="442813" cy="198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CasellaDiTesto 5"/>
            <p:cNvSpPr txBox="1">
              <a:spLocks noChangeArrowheads="1"/>
            </p:cNvSpPr>
            <p:nvPr/>
          </p:nvSpPr>
          <p:spPr bwMode="auto">
            <a:xfrm>
              <a:off x="6453102" y="2142008"/>
              <a:ext cx="710451" cy="369332"/>
            </a:xfrm>
            <a:prstGeom prst="rect">
              <a:avLst/>
            </a:prstGeom>
            <a:noFill/>
            <a:ln w="9525">
              <a:noFill/>
              <a:miter lim="800000"/>
              <a:headEnd/>
              <a:tailEnd/>
            </a:ln>
          </p:spPr>
          <p:txBody>
            <a:bodyPr wrap="none">
              <a:spAutoFit/>
            </a:bodyPr>
            <a:lstStyle/>
            <a:p>
              <a:pPr algn="ctr"/>
              <a:r>
                <a:rPr lang="it-IT" sz="1800" dirty="0" err="1"/>
                <a:t>killed</a:t>
              </a:r>
              <a:endParaRPr lang="it-IT" sz="1800" dirty="0"/>
            </a:p>
          </p:txBody>
        </p:sp>
        <p:cxnSp>
          <p:nvCxnSpPr>
            <p:cNvPr id="81" name="Connettore 1 80"/>
            <p:cNvCxnSpPr>
              <a:stCxn id="76" idx="2"/>
              <a:endCxn id="80" idx="0"/>
            </p:cNvCxnSpPr>
            <p:nvPr/>
          </p:nvCxnSpPr>
          <p:spPr>
            <a:xfrm>
              <a:off x="6808328" y="1917606"/>
              <a:ext cx="0" cy="2244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0" name="Connettore 1 89"/>
          <p:cNvCxnSpPr/>
          <p:nvPr/>
        </p:nvCxnSpPr>
        <p:spPr>
          <a:xfrm>
            <a:off x="3919003" y="1097948"/>
            <a:ext cx="44383" cy="5085800"/>
          </a:xfrm>
          <a:prstGeom prst="line">
            <a:avLst/>
          </a:prstGeom>
        </p:spPr>
        <p:style>
          <a:lnRef idx="1">
            <a:schemeClr val="accent1"/>
          </a:lnRef>
          <a:fillRef idx="0">
            <a:schemeClr val="accent1"/>
          </a:fillRef>
          <a:effectRef idx="0">
            <a:schemeClr val="accent1"/>
          </a:effectRef>
          <a:fontRef idx="minor">
            <a:schemeClr val="tx1"/>
          </a:fontRef>
        </p:style>
      </p:cxnSp>
      <p:sp>
        <p:nvSpPr>
          <p:cNvPr id="91" name="Rettangolo 90"/>
          <p:cNvSpPr/>
          <p:nvPr/>
        </p:nvSpPr>
        <p:spPr>
          <a:xfrm>
            <a:off x="6003485" y="2046814"/>
            <a:ext cx="492443" cy="461665"/>
          </a:xfrm>
          <a:prstGeom prst="rect">
            <a:avLst/>
          </a:prstGeom>
        </p:spPr>
        <p:txBody>
          <a:bodyPr wrap="none">
            <a:spAutoFit/>
          </a:bodyPr>
          <a:lstStyle/>
          <a:p>
            <a:r>
              <a:rPr lang="it-IT" dirty="0"/>
              <a:t>…</a:t>
            </a:r>
            <a:endParaRPr lang="en-US" dirty="0"/>
          </a:p>
        </p:txBody>
      </p:sp>
      <p:sp>
        <p:nvSpPr>
          <p:cNvPr id="92" name="Rettangolo 91"/>
          <p:cNvSpPr/>
          <p:nvPr/>
        </p:nvSpPr>
        <p:spPr>
          <a:xfrm>
            <a:off x="7629934" y="2062745"/>
            <a:ext cx="492443" cy="461665"/>
          </a:xfrm>
          <a:prstGeom prst="rect">
            <a:avLst/>
          </a:prstGeom>
        </p:spPr>
        <p:txBody>
          <a:bodyPr wrap="none">
            <a:spAutoFit/>
          </a:bodyPr>
          <a:lstStyle/>
          <a:p>
            <a:r>
              <a:rPr lang="it-IT" dirty="0"/>
              <a:t>…</a:t>
            </a:r>
            <a:endParaRPr lang="en-US" dirty="0"/>
          </a:p>
        </p:txBody>
      </p:sp>
      <p:graphicFrame>
        <p:nvGraphicFramePr>
          <p:cNvPr id="40" name="Oggetto 39"/>
          <p:cNvGraphicFramePr>
            <a:graphicFrameLocks noChangeAspect="1"/>
          </p:cNvGraphicFramePr>
          <p:nvPr/>
        </p:nvGraphicFramePr>
        <p:xfrm>
          <a:off x="4583832" y="5754960"/>
          <a:ext cx="1003300" cy="914400"/>
        </p:xfrm>
        <a:graphic>
          <a:graphicData uri="http://schemas.openxmlformats.org/presentationml/2006/ole">
            <mc:AlternateContent xmlns:mc="http://schemas.openxmlformats.org/markup-compatibility/2006">
              <mc:Choice xmlns:v="urn:schemas-microsoft-com:vml" Requires="v">
                <p:oleObj spid="_x0000_s7170" name="Equazione" r:id="rId5" imgW="1003300" imgH="914400" progId="Equation.3">
                  <p:embed/>
                </p:oleObj>
              </mc:Choice>
              <mc:Fallback>
                <p:oleObj name="Equazione" r:id="rId5" imgW="1003300" imgH="914400" progId="Equation.3">
                  <p:embed/>
                  <p:pic>
                    <p:nvPicPr>
                      <p:cNvPr id="40" name="Oggetto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3832" y="5754960"/>
                        <a:ext cx="10033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 name="Oggetto 40"/>
          <p:cNvGraphicFramePr>
            <a:graphicFrameLocks noChangeAspect="1"/>
          </p:cNvGraphicFramePr>
          <p:nvPr/>
        </p:nvGraphicFramePr>
        <p:xfrm>
          <a:off x="8549084" y="5754960"/>
          <a:ext cx="1003300" cy="914400"/>
        </p:xfrm>
        <a:graphic>
          <a:graphicData uri="http://schemas.openxmlformats.org/presentationml/2006/ole">
            <mc:AlternateContent xmlns:mc="http://schemas.openxmlformats.org/markup-compatibility/2006">
              <mc:Choice xmlns:v="urn:schemas-microsoft-com:vml" Requires="v">
                <p:oleObj spid="_x0000_s7171" name="Equazione" r:id="rId7" imgW="1002960" imgH="914400" progId="Equation.3">
                  <p:embed/>
                </p:oleObj>
              </mc:Choice>
              <mc:Fallback>
                <p:oleObj name="Equazione" r:id="rId7" imgW="1002960" imgH="914400" progId="Equation.3">
                  <p:embed/>
                  <p:pic>
                    <p:nvPicPr>
                      <p:cNvPr id="41" name="Oggetto 40"/>
                      <p:cNvPicPr>
                        <a:picLocks noChangeAspect="1" noChangeArrowheads="1"/>
                      </p:cNvPicPr>
                      <p:nvPr/>
                    </p:nvPicPr>
                    <p:blipFill>
                      <a:blip r:embed="rId8"/>
                      <a:srcRect/>
                      <a:stretch>
                        <a:fillRect/>
                      </a:stretch>
                    </p:blipFill>
                    <p:spPr bwMode="auto">
                      <a:xfrm>
                        <a:off x="8549084" y="5754960"/>
                        <a:ext cx="10033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 name="Oggetto 43"/>
          <p:cNvGraphicFramePr>
            <a:graphicFrameLocks noChangeAspect="1"/>
          </p:cNvGraphicFramePr>
          <p:nvPr/>
        </p:nvGraphicFramePr>
        <p:xfrm>
          <a:off x="6744072" y="5754960"/>
          <a:ext cx="1003300" cy="914400"/>
        </p:xfrm>
        <a:graphic>
          <a:graphicData uri="http://schemas.openxmlformats.org/presentationml/2006/ole">
            <mc:AlternateContent xmlns:mc="http://schemas.openxmlformats.org/markup-compatibility/2006">
              <mc:Choice xmlns:v="urn:schemas-microsoft-com:vml" Requires="v">
                <p:oleObj spid="_x0000_s7172" name="Equazione" r:id="rId9" imgW="1003300" imgH="914400" progId="Equation.3">
                  <p:embed/>
                </p:oleObj>
              </mc:Choice>
              <mc:Fallback>
                <p:oleObj name="Equazione" r:id="rId9" imgW="1003300" imgH="914400" progId="Equation.3">
                  <p:embed/>
                  <p:pic>
                    <p:nvPicPr>
                      <p:cNvPr id="44" name="Oggetto 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44072" y="5754960"/>
                        <a:ext cx="10033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45" name="CasellaDiTesto 44"/>
              <p:cNvSpPr txBox="1"/>
              <p:nvPr/>
            </p:nvSpPr>
            <p:spPr>
              <a:xfrm>
                <a:off x="4295800" y="5069535"/>
                <a:ext cx="1548244" cy="4914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l-GR" i="1">
                              <a:latin typeface="Cambria Math" panose="02040503050406030204" pitchFamily="18" charset="0"/>
                              <a:ea typeface="Cambria Math"/>
                            </a:rPr>
                          </m:ctrlPr>
                        </m:accPr>
                        <m:e>
                          <m:sSub>
                            <m:sSubPr>
                              <m:ctrlPr>
                                <a:rPr lang="it-IT" i="1">
                                  <a:latin typeface="Cambria Math" panose="02040503050406030204" pitchFamily="18" charset="0"/>
                                </a:rPr>
                              </m:ctrlPr>
                            </m:sSubPr>
                            <m:e>
                              <m:r>
                                <a:rPr lang="it-IT" i="1">
                                  <a:latin typeface="Cambria Math"/>
                                </a:rPr>
                                <m:t>𝑐</m:t>
                              </m:r>
                            </m:e>
                            <m:sub>
                              <m:r>
                                <a:rPr lang="it-IT" i="1">
                                  <a:latin typeface="Cambria Math"/>
                                </a:rPr>
                                <m:t>𝑗</m:t>
                              </m:r>
                            </m:sub>
                          </m:sSub>
                        </m:e>
                      </m:acc>
                      <m:r>
                        <a:rPr lang="it-IT" i="1">
                          <a:latin typeface="Cambria Math"/>
                          <a:ea typeface="Cambria Math"/>
                        </a:rPr>
                        <m:t>=</m:t>
                      </m:r>
                      <m:r>
                        <m:rPr>
                          <m:sty m:val="p"/>
                        </m:rPr>
                        <a:rPr lang="el-GR" i="1">
                          <a:latin typeface="Cambria Math"/>
                          <a:ea typeface="Cambria Math"/>
                        </a:rPr>
                        <m:t>Γ</m:t>
                      </m:r>
                      <m:r>
                        <a:rPr lang="it-IT" i="1">
                          <a:latin typeface="Cambria Math"/>
                        </a:rPr>
                        <m:t>(</m:t>
                      </m:r>
                      <m:sSub>
                        <m:sSubPr>
                          <m:ctrlPr>
                            <a:rPr lang="it-IT" i="1">
                              <a:latin typeface="Cambria Math" panose="02040503050406030204" pitchFamily="18" charset="0"/>
                            </a:rPr>
                          </m:ctrlPr>
                        </m:sSubPr>
                        <m:e>
                          <m:r>
                            <a:rPr lang="it-IT" i="1">
                              <a:latin typeface="Cambria Math"/>
                            </a:rPr>
                            <m:t>𝑐</m:t>
                          </m:r>
                        </m:e>
                        <m:sub>
                          <m:r>
                            <a:rPr lang="it-IT" i="1">
                              <a:latin typeface="Cambria Math"/>
                            </a:rPr>
                            <m:t>𝑗</m:t>
                          </m:r>
                        </m:sub>
                      </m:sSub>
                      <m:r>
                        <a:rPr lang="it-IT" i="1">
                          <a:latin typeface="Cambria Math"/>
                        </a:rPr>
                        <m:t>)</m:t>
                      </m:r>
                    </m:oMath>
                  </m:oMathPara>
                </a14:m>
                <a:endParaRPr lang="en-US" dirty="0"/>
              </a:p>
            </p:txBody>
          </p:sp>
        </mc:Choice>
        <mc:Fallback xmlns="">
          <p:sp>
            <p:nvSpPr>
              <p:cNvPr id="45" name="CasellaDiTesto 44"/>
              <p:cNvSpPr txBox="1">
                <a:spLocks noRot="1" noChangeAspect="1" noMove="1" noResize="1" noEditPoints="1" noAdjustHandles="1" noChangeArrowheads="1" noChangeShapeType="1" noTextEdit="1"/>
              </p:cNvSpPr>
              <p:nvPr/>
            </p:nvSpPr>
            <p:spPr>
              <a:xfrm>
                <a:off x="4295800" y="5069535"/>
                <a:ext cx="1548244" cy="491417"/>
              </a:xfrm>
              <a:prstGeom prst="rect">
                <a:avLst/>
              </a:prstGeom>
              <a:blipFill>
                <a:blip r:embed="rId11"/>
                <a:stretch>
                  <a:fillRect r="-394" b="-1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4" name="CasellaDiTesto 113"/>
              <p:cNvSpPr txBox="1"/>
              <p:nvPr/>
            </p:nvSpPr>
            <p:spPr>
              <a:xfrm>
                <a:off x="6456041" y="5084411"/>
                <a:ext cx="154850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l-GR" i="1">
                              <a:latin typeface="Cambria Math" panose="02040503050406030204" pitchFamily="18" charset="0"/>
                              <a:ea typeface="Cambria Math"/>
                            </a:rPr>
                          </m:ctrlPr>
                        </m:accPr>
                        <m:e>
                          <m:sSub>
                            <m:sSubPr>
                              <m:ctrlPr>
                                <a:rPr lang="it-IT" i="1">
                                  <a:latin typeface="Cambria Math" panose="02040503050406030204" pitchFamily="18" charset="0"/>
                                </a:rPr>
                              </m:ctrlPr>
                            </m:sSubPr>
                            <m:e>
                              <m:r>
                                <a:rPr lang="it-IT" i="1">
                                  <a:latin typeface="Cambria Math"/>
                                </a:rPr>
                                <m:t>𝑐</m:t>
                              </m:r>
                            </m:e>
                            <m:sub>
                              <m:r>
                                <a:rPr lang="it-IT" i="1">
                                  <a:latin typeface="Cambria Math"/>
                                </a:rPr>
                                <m:t>𝑖</m:t>
                              </m:r>
                            </m:sub>
                          </m:sSub>
                        </m:e>
                      </m:acc>
                      <m:r>
                        <a:rPr lang="it-IT" i="1">
                          <a:latin typeface="Cambria Math"/>
                          <a:ea typeface="Cambria Math"/>
                        </a:rPr>
                        <m:t>=</m:t>
                      </m:r>
                      <m:r>
                        <m:rPr>
                          <m:sty m:val="p"/>
                        </m:rPr>
                        <a:rPr lang="el-GR" i="1">
                          <a:latin typeface="Cambria Math"/>
                          <a:ea typeface="Cambria Math"/>
                        </a:rPr>
                        <m:t>Γ</m:t>
                      </m:r>
                      <m:r>
                        <a:rPr lang="it-IT" i="1">
                          <a:latin typeface="Cambria Math"/>
                        </a:rPr>
                        <m:t>(</m:t>
                      </m:r>
                      <m:sSub>
                        <m:sSubPr>
                          <m:ctrlPr>
                            <a:rPr lang="it-IT" i="1">
                              <a:latin typeface="Cambria Math" panose="02040503050406030204" pitchFamily="18" charset="0"/>
                            </a:rPr>
                          </m:ctrlPr>
                        </m:sSubPr>
                        <m:e>
                          <m:r>
                            <a:rPr lang="it-IT" i="1">
                              <a:latin typeface="Cambria Math"/>
                            </a:rPr>
                            <m:t>𝑐</m:t>
                          </m:r>
                        </m:e>
                        <m:sub>
                          <m:r>
                            <a:rPr lang="it-IT" i="1">
                              <a:latin typeface="Cambria Math"/>
                            </a:rPr>
                            <m:t>𝑖</m:t>
                          </m:r>
                        </m:sub>
                      </m:sSub>
                      <m:r>
                        <a:rPr lang="it-IT" i="1">
                          <a:latin typeface="Cambria Math"/>
                        </a:rPr>
                        <m:t>)</m:t>
                      </m:r>
                    </m:oMath>
                  </m:oMathPara>
                </a14:m>
                <a:endParaRPr lang="en-US" dirty="0"/>
              </a:p>
            </p:txBody>
          </p:sp>
        </mc:Choice>
        <mc:Fallback xmlns="">
          <p:sp>
            <p:nvSpPr>
              <p:cNvPr id="114" name="CasellaDiTesto 113"/>
              <p:cNvSpPr txBox="1">
                <a:spLocks noRot="1" noChangeAspect="1" noMove="1" noResize="1" noEditPoints="1" noAdjustHandles="1" noChangeArrowheads="1" noChangeShapeType="1" noTextEdit="1"/>
              </p:cNvSpPr>
              <p:nvPr/>
            </p:nvSpPr>
            <p:spPr>
              <a:xfrm>
                <a:off x="6456041" y="5084411"/>
                <a:ext cx="1548501" cy="461665"/>
              </a:xfrm>
              <a:prstGeom prst="rect">
                <a:avLst/>
              </a:prstGeom>
              <a:blipFill>
                <a:blip r:embed="rId12"/>
                <a:stretch>
                  <a:fillRect r="-787" b="-1842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5" name="CasellaDiTesto 114"/>
              <p:cNvSpPr txBox="1"/>
              <p:nvPr/>
            </p:nvSpPr>
            <p:spPr>
              <a:xfrm>
                <a:off x="8184233" y="5084411"/>
                <a:ext cx="166173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l-GR" i="1">
                              <a:latin typeface="Cambria Math" panose="02040503050406030204" pitchFamily="18" charset="0"/>
                              <a:ea typeface="Cambria Math"/>
                            </a:rPr>
                          </m:ctrlPr>
                        </m:accPr>
                        <m:e>
                          <m:sSub>
                            <m:sSubPr>
                              <m:ctrlPr>
                                <a:rPr lang="it-IT" i="1">
                                  <a:latin typeface="Cambria Math" panose="02040503050406030204" pitchFamily="18" charset="0"/>
                                </a:rPr>
                              </m:ctrlPr>
                            </m:sSubPr>
                            <m:e>
                              <m:r>
                                <a:rPr lang="it-IT" i="1">
                                  <a:latin typeface="Cambria Math"/>
                                </a:rPr>
                                <m:t>𝑐</m:t>
                              </m:r>
                            </m:e>
                            <m:sub>
                              <m:r>
                                <a:rPr lang="it-IT" i="1">
                                  <a:latin typeface="Cambria Math"/>
                                </a:rPr>
                                <m:t>𝑘</m:t>
                              </m:r>
                            </m:sub>
                          </m:sSub>
                        </m:e>
                      </m:acc>
                      <m:r>
                        <a:rPr lang="it-IT" i="1">
                          <a:latin typeface="Cambria Math"/>
                          <a:ea typeface="Cambria Math"/>
                        </a:rPr>
                        <m:t>=</m:t>
                      </m:r>
                      <m:r>
                        <m:rPr>
                          <m:sty m:val="p"/>
                        </m:rPr>
                        <a:rPr lang="el-GR" i="1">
                          <a:latin typeface="Cambria Math"/>
                          <a:ea typeface="Cambria Math"/>
                        </a:rPr>
                        <m:t>Γ</m:t>
                      </m:r>
                      <m:r>
                        <a:rPr lang="it-IT" i="1">
                          <a:latin typeface="Cambria Math"/>
                        </a:rPr>
                        <m:t>(</m:t>
                      </m:r>
                      <m:sSub>
                        <m:sSubPr>
                          <m:ctrlPr>
                            <a:rPr lang="it-IT" i="1">
                              <a:latin typeface="Cambria Math" panose="02040503050406030204" pitchFamily="18" charset="0"/>
                            </a:rPr>
                          </m:ctrlPr>
                        </m:sSubPr>
                        <m:e>
                          <m:r>
                            <a:rPr lang="it-IT" i="1">
                              <a:latin typeface="Cambria Math"/>
                            </a:rPr>
                            <m:t>𝑐</m:t>
                          </m:r>
                        </m:e>
                        <m:sub>
                          <m:r>
                            <a:rPr lang="it-IT" i="1">
                              <a:latin typeface="Cambria Math"/>
                            </a:rPr>
                            <m:t>𝑘</m:t>
                          </m:r>
                        </m:sub>
                      </m:sSub>
                      <m:r>
                        <a:rPr lang="it-IT" i="1">
                          <a:latin typeface="Cambria Math"/>
                        </a:rPr>
                        <m:t>)</m:t>
                      </m:r>
                    </m:oMath>
                  </m:oMathPara>
                </a14:m>
                <a:endParaRPr lang="en-US" dirty="0"/>
              </a:p>
            </p:txBody>
          </p:sp>
        </mc:Choice>
        <mc:Fallback xmlns="">
          <p:sp>
            <p:nvSpPr>
              <p:cNvPr id="115" name="CasellaDiTesto 114"/>
              <p:cNvSpPr txBox="1">
                <a:spLocks noRot="1" noChangeAspect="1" noMove="1" noResize="1" noEditPoints="1" noAdjustHandles="1" noChangeArrowheads="1" noChangeShapeType="1" noTextEdit="1"/>
              </p:cNvSpPr>
              <p:nvPr/>
            </p:nvSpPr>
            <p:spPr>
              <a:xfrm>
                <a:off x="8184233" y="5084411"/>
                <a:ext cx="1661737" cy="461665"/>
              </a:xfrm>
              <a:prstGeom prst="rect">
                <a:avLst/>
              </a:prstGeom>
              <a:blipFill>
                <a:blip r:embed="rId13"/>
                <a:stretch>
                  <a:fillRect r="-368" b="-1842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8" name="CasellaDiTesto 117"/>
              <p:cNvSpPr txBox="1"/>
              <p:nvPr/>
            </p:nvSpPr>
            <p:spPr>
              <a:xfrm>
                <a:off x="1487489" y="4869161"/>
                <a:ext cx="2498633" cy="8789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sz="2000" i="1">
                          <a:latin typeface="Cambria Math"/>
                          <a:ea typeface="Cambria Math"/>
                        </a:rPr>
                        <m:t>𝐷</m:t>
                      </m:r>
                      <m:d>
                        <m:dPr>
                          <m:ctrlPr>
                            <a:rPr lang="it-IT" sz="2000" i="1">
                              <a:latin typeface="Cambria Math" panose="02040503050406030204" pitchFamily="18" charset="0"/>
                              <a:ea typeface="Cambria Math"/>
                            </a:rPr>
                          </m:ctrlPr>
                        </m:dPr>
                        <m:e>
                          <m:r>
                            <a:rPr lang="it-IT" sz="2000" i="1">
                              <a:latin typeface="Cambria Math"/>
                              <a:ea typeface="Cambria Math"/>
                            </a:rPr>
                            <m:t>𝑧</m:t>
                          </m:r>
                        </m:e>
                      </m:d>
                      <m:r>
                        <a:rPr lang="it-IT" sz="2000" i="1">
                          <a:latin typeface="Cambria Math"/>
                          <a:ea typeface="Cambria Math"/>
                        </a:rPr>
                        <m:t>=</m:t>
                      </m:r>
                      <m:nary>
                        <m:naryPr>
                          <m:chr m:val="∑"/>
                          <m:supHide m:val="on"/>
                          <m:ctrlPr>
                            <a:rPr lang="it-IT" sz="2000" i="1">
                              <a:latin typeface="Cambria Math" panose="02040503050406030204" pitchFamily="18" charset="0"/>
                              <a:ea typeface="Cambria Math"/>
                            </a:rPr>
                          </m:ctrlPr>
                        </m:naryPr>
                        <m:sub>
                          <m:r>
                            <a:rPr lang="it-IT" sz="2000" i="1">
                              <a:latin typeface="Cambria Math"/>
                            </a:rPr>
                            <m:t>𝑐</m:t>
                          </m:r>
                          <m:r>
                            <a:rPr lang="it-IT" sz="2000" i="1">
                              <a:latin typeface="Cambria Math"/>
                              <a:ea typeface="Cambria Math"/>
                            </a:rPr>
                            <m:t>∈</m:t>
                          </m:r>
                          <m:r>
                            <a:rPr lang="it-IT" sz="2000" i="1">
                              <a:latin typeface="Cambria Math"/>
                              <a:ea typeface="Cambria Math"/>
                            </a:rPr>
                            <m:t>𝑆</m:t>
                          </m:r>
                          <m:r>
                            <a:rPr lang="it-IT" sz="2000" i="1">
                              <a:latin typeface="Cambria Math"/>
                              <a:ea typeface="Cambria Math"/>
                            </a:rPr>
                            <m:t>(</m:t>
                          </m:r>
                          <m:r>
                            <a:rPr lang="it-IT" sz="2000" i="1">
                              <a:latin typeface="Cambria Math"/>
                              <a:ea typeface="Cambria Math"/>
                            </a:rPr>
                            <m:t>𝑧</m:t>
                          </m:r>
                          <m:r>
                            <a:rPr lang="it-IT" sz="2000" i="1">
                              <a:latin typeface="Cambria Math"/>
                              <a:ea typeface="Cambria Math"/>
                            </a:rPr>
                            <m:t>)</m:t>
                          </m:r>
                        </m:sub>
                        <m:sup/>
                        <m:e>
                          <m:sSub>
                            <m:sSubPr>
                              <m:ctrlPr>
                                <a:rPr lang="it-IT" sz="2000" i="1">
                                  <a:latin typeface="Cambria Math" panose="02040503050406030204" pitchFamily="18" charset="0"/>
                                  <a:ea typeface="Cambria Math"/>
                                </a:rPr>
                              </m:ctrlPr>
                            </m:sSubPr>
                            <m:e>
                              <m:r>
                                <a:rPr lang="it-IT" sz="2000" i="1">
                                  <a:latin typeface="Cambria Math"/>
                                  <a:ea typeface="Cambria Math"/>
                                </a:rPr>
                                <m:t>𝜔</m:t>
                              </m:r>
                            </m:e>
                            <m:sub>
                              <m:r>
                                <a:rPr lang="it-IT" sz="2000" i="1">
                                  <a:latin typeface="Cambria Math"/>
                                  <a:ea typeface="Cambria Math"/>
                                </a:rPr>
                                <m:t>𝑐</m:t>
                              </m:r>
                            </m:sub>
                          </m:sSub>
                          <m:r>
                            <m:rPr>
                              <m:sty m:val="p"/>
                            </m:rPr>
                            <a:rPr lang="el-GR" sz="2000" i="1">
                              <a:latin typeface="Cambria Math"/>
                              <a:ea typeface="Cambria Math"/>
                            </a:rPr>
                            <m:t>Γ</m:t>
                          </m:r>
                          <m:r>
                            <a:rPr lang="it-IT" sz="2000" i="1">
                              <a:latin typeface="Cambria Math"/>
                            </a:rPr>
                            <m:t>(</m:t>
                          </m:r>
                          <m:r>
                            <a:rPr lang="it-IT" sz="2000" i="1">
                              <a:latin typeface="Cambria Math"/>
                            </a:rPr>
                            <m:t>𝑐</m:t>
                          </m:r>
                          <m:r>
                            <a:rPr lang="it-IT" sz="2000" i="1">
                              <a:latin typeface="Cambria Math"/>
                            </a:rPr>
                            <m:t>)</m:t>
                          </m:r>
                        </m:e>
                      </m:nary>
                    </m:oMath>
                  </m:oMathPara>
                </a14:m>
                <a:endParaRPr lang="en-US" sz="2000" dirty="0"/>
              </a:p>
            </p:txBody>
          </p:sp>
        </mc:Choice>
        <mc:Fallback xmlns="">
          <p:sp>
            <p:nvSpPr>
              <p:cNvPr id="118" name="CasellaDiTesto 117"/>
              <p:cNvSpPr txBox="1">
                <a:spLocks noRot="1" noChangeAspect="1" noMove="1" noResize="1" noEditPoints="1" noAdjustHandles="1" noChangeArrowheads="1" noChangeShapeType="1" noTextEdit="1"/>
              </p:cNvSpPr>
              <p:nvPr/>
            </p:nvSpPr>
            <p:spPr>
              <a:xfrm>
                <a:off x="1487489" y="4869161"/>
                <a:ext cx="2498633" cy="878959"/>
              </a:xfrm>
              <a:prstGeom prst="rect">
                <a:avLst/>
              </a:prstGeom>
              <a:blipFill>
                <a:blip r:embed="rId14"/>
                <a:stretch>
                  <a:fillRect/>
                </a:stretch>
              </a:blipFill>
            </p:spPr>
            <p:txBody>
              <a:bodyPr/>
              <a:lstStyle/>
              <a:p>
                <a:r>
                  <a:rPr lang="it-IT">
                    <a:noFill/>
                  </a:rPr>
                  <a:t> </a:t>
                </a:r>
              </a:p>
            </p:txBody>
          </p:sp>
        </mc:Fallback>
      </mc:AlternateContent>
      <p:graphicFrame>
        <p:nvGraphicFramePr>
          <p:cNvPr id="46" name="Oggetto 45"/>
          <p:cNvGraphicFramePr>
            <a:graphicFrameLocks noChangeAspect="1"/>
          </p:cNvGraphicFramePr>
          <p:nvPr/>
        </p:nvGraphicFramePr>
        <p:xfrm>
          <a:off x="2279576" y="5754960"/>
          <a:ext cx="1003300" cy="914400"/>
        </p:xfrm>
        <a:graphic>
          <a:graphicData uri="http://schemas.openxmlformats.org/presentationml/2006/ole">
            <mc:AlternateContent xmlns:mc="http://schemas.openxmlformats.org/markup-compatibility/2006">
              <mc:Choice xmlns:v="urn:schemas-microsoft-com:vml" Requires="v">
                <p:oleObj spid="_x0000_s7173" name="Equazione" r:id="rId15" imgW="1003300" imgH="914400" progId="Equation.3">
                  <p:embed/>
                </p:oleObj>
              </mc:Choice>
              <mc:Fallback>
                <p:oleObj name="Equazione" r:id="rId15" imgW="1003300" imgH="914400" progId="Equation.3">
                  <p:embed/>
                  <p:pic>
                    <p:nvPicPr>
                      <p:cNvPr id="46" name="Oggetto 4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79576" y="5754960"/>
                        <a:ext cx="10033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58" name="Rettangolo 57"/>
              <p:cNvSpPr/>
              <p:nvPr/>
            </p:nvSpPr>
            <p:spPr>
              <a:xfrm>
                <a:off x="5560118" y="4134850"/>
                <a:ext cx="2624115" cy="374270"/>
              </a:xfrm>
              <a:prstGeom prst="rect">
                <a:avLst/>
              </a:prstGeom>
              <a:solidFill>
                <a:schemeClr val="bg1"/>
              </a:solidFill>
              <a:ln>
                <a:solidFill>
                  <a:schemeClr val="accent1"/>
                </a:solidFill>
              </a:ln>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l-GR" sz="1800" i="1">
                          <a:latin typeface="Cambria Math"/>
                          <a:ea typeface="Cambria Math"/>
                        </a:rPr>
                        <m:t>Γ</m:t>
                      </m:r>
                      <m:r>
                        <a:rPr lang="it-IT" sz="1800" i="1">
                          <a:latin typeface="Cambria Math"/>
                        </a:rPr>
                        <m:t>:</m:t>
                      </m:r>
                      <m:r>
                        <a:rPr lang="it-IT" sz="1800" i="1">
                          <a:latin typeface="Cambria Math"/>
                        </a:rPr>
                        <m:t>𝑆𝑢𝑏𝑠𝑡𝑟𝑢𝑐𝑡𝑢𝑟𝑒𝑠</m:t>
                      </m:r>
                      <m:r>
                        <a:rPr lang="it-IT" sz="1800" i="1">
                          <a:latin typeface="Cambria Math"/>
                        </a:rPr>
                        <m:t> →</m:t>
                      </m:r>
                      <m:sSup>
                        <m:sSupPr>
                          <m:ctrlPr>
                            <a:rPr lang="it-IT" sz="1800" i="1">
                              <a:latin typeface="Cambria Math" panose="02040503050406030204" pitchFamily="18" charset="0"/>
                              <a:ea typeface="Cambria Math"/>
                            </a:rPr>
                          </m:ctrlPr>
                        </m:sSupPr>
                        <m:e>
                          <m:r>
                            <a:rPr lang="it-IT" sz="1800" i="1">
                              <a:latin typeface="Cambria Math"/>
                              <a:ea typeface="Cambria Math"/>
                            </a:rPr>
                            <m:t>ℛ</m:t>
                          </m:r>
                        </m:e>
                        <m:sup>
                          <m:r>
                            <a:rPr lang="it-IT" sz="1800" i="1">
                              <a:latin typeface="Cambria Math"/>
                              <a:ea typeface="Cambria Math"/>
                            </a:rPr>
                            <m:t>𝑑</m:t>
                          </m:r>
                        </m:sup>
                      </m:sSup>
                    </m:oMath>
                  </m:oMathPara>
                </a14:m>
                <a:endParaRPr lang="en-US" sz="1800" dirty="0"/>
              </a:p>
            </p:txBody>
          </p:sp>
        </mc:Choice>
        <mc:Fallback xmlns="">
          <p:sp>
            <p:nvSpPr>
              <p:cNvPr id="58" name="Rettangolo 57"/>
              <p:cNvSpPr>
                <a:spLocks noRot="1" noChangeAspect="1" noMove="1" noResize="1" noEditPoints="1" noAdjustHandles="1" noChangeArrowheads="1" noChangeShapeType="1" noTextEdit="1"/>
              </p:cNvSpPr>
              <p:nvPr/>
            </p:nvSpPr>
            <p:spPr>
              <a:xfrm>
                <a:off x="5560118" y="4134850"/>
                <a:ext cx="2624115" cy="374270"/>
              </a:xfrm>
              <a:prstGeom prst="rect">
                <a:avLst/>
              </a:prstGeom>
              <a:blipFill>
                <a:blip r:embed="rId17"/>
                <a:stretch>
                  <a:fillRect/>
                </a:stretch>
              </a:blipFill>
              <a:ln>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6" name="Rettangolo 125"/>
              <p:cNvSpPr/>
              <p:nvPr/>
            </p:nvSpPr>
            <p:spPr>
              <a:xfrm>
                <a:off x="1559496" y="4134850"/>
                <a:ext cx="2302232" cy="374270"/>
              </a:xfrm>
              <a:prstGeom prst="rect">
                <a:avLst/>
              </a:prstGeom>
              <a:solidFill>
                <a:schemeClr val="bg1"/>
              </a:solidFill>
              <a:ln>
                <a:solidFill>
                  <a:schemeClr val="accent1"/>
                </a:solidFill>
              </a:ln>
            </p:spPr>
            <p:txBody>
              <a:bodyPr wrap="none">
                <a:spAutoFit/>
              </a:bodyPr>
              <a:lstStyle/>
              <a:p>
                <a:pPr/>
                <a14:m>
                  <m:oMathPara xmlns:m="http://schemas.openxmlformats.org/officeDocument/2006/math">
                    <m:oMathParaPr>
                      <m:jc m:val="centerGroup"/>
                    </m:oMathParaPr>
                    <m:oMath xmlns:m="http://schemas.openxmlformats.org/officeDocument/2006/math">
                      <m:r>
                        <a:rPr lang="it-IT" sz="1800" i="1">
                          <a:latin typeface="Cambria Math"/>
                          <a:ea typeface="Cambria Math"/>
                        </a:rPr>
                        <m:t>𝐷</m:t>
                      </m:r>
                      <m:r>
                        <a:rPr lang="it-IT" sz="1800" i="1">
                          <a:latin typeface="Cambria Math"/>
                        </a:rPr>
                        <m:t>:</m:t>
                      </m:r>
                      <m:r>
                        <a:rPr lang="it-IT" sz="1800" i="1">
                          <a:latin typeface="Cambria Math"/>
                        </a:rPr>
                        <m:t>𝑆𝑡𝑟𝑢𝑐𝑡𝑢𝑟𝑒𝑠</m:t>
                      </m:r>
                      <m:r>
                        <a:rPr lang="it-IT" sz="1800" i="1">
                          <a:latin typeface="Cambria Math"/>
                        </a:rPr>
                        <m:t> →</m:t>
                      </m:r>
                      <m:sSup>
                        <m:sSupPr>
                          <m:ctrlPr>
                            <a:rPr lang="it-IT" sz="1800" i="1">
                              <a:latin typeface="Cambria Math" panose="02040503050406030204" pitchFamily="18" charset="0"/>
                              <a:ea typeface="Cambria Math"/>
                            </a:rPr>
                          </m:ctrlPr>
                        </m:sSupPr>
                        <m:e>
                          <m:r>
                            <a:rPr lang="it-IT" sz="1800" i="1">
                              <a:latin typeface="Cambria Math"/>
                              <a:ea typeface="Cambria Math"/>
                            </a:rPr>
                            <m:t>ℛ</m:t>
                          </m:r>
                        </m:e>
                        <m:sup>
                          <m:r>
                            <a:rPr lang="it-IT" sz="1800" i="1">
                              <a:latin typeface="Cambria Math"/>
                              <a:ea typeface="Cambria Math"/>
                            </a:rPr>
                            <m:t>𝑑</m:t>
                          </m:r>
                        </m:sup>
                      </m:sSup>
                    </m:oMath>
                  </m:oMathPara>
                </a14:m>
                <a:endParaRPr lang="en-US" sz="1800" dirty="0"/>
              </a:p>
            </p:txBody>
          </p:sp>
        </mc:Choice>
        <mc:Fallback xmlns="">
          <p:sp>
            <p:nvSpPr>
              <p:cNvPr id="126" name="Rettangolo 125"/>
              <p:cNvSpPr>
                <a:spLocks noRot="1" noChangeAspect="1" noMove="1" noResize="1" noEditPoints="1" noAdjustHandles="1" noChangeArrowheads="1" noChangeShapeType="1" noTextEdit="1"/>
              </p:cNvSpPr>
              <p:nvPr/>
            </p:nvSpPr>
            <p:spPr>
              <a:xfrm>
                <a:off x="1559496" y="4134850"/>
                <a:ext cx="2302232" cy="374270"/>
              </a:xfrm>
              <a:prstGeom prst="rect">
                <a:avLst/>
              </a:prstGeom>
              <a:blipFill>
                <a:blip r:embed="rId18"/>
                <a:stretch>
                  <a:fillRect/>
                </a:stretch>
              </a:blipFill>
              <a:ln>
                <a:solidFill>
                  <a:schemeClr val="accent1"/>
                </a:solidFill>
              </a:ln>
            </p:spPr>
            <p:txBody>
              <a:bodyPr/>
              <a:lstStyle/>
              <a:p>
                <a:r>
                  <a:rPr lang="it-IT">
                    <a:noFill/>
                  </a:rPr>
                  <a:t> </a:t>
                </a:r>
              </a:p>
            </p:txBody>
          </p:sp>
        </mc:Fallback>
      </mc:AlternateContent>
      <p:sp>
        <p:nvSpPr>
          <p:cNvPr id="69" name="Rettangolo 68"/>
          <p:cNvSpPr/>
          <p:nvPr/>
        </p:nvSpPr>
        <p:spPr>
          <a:xfrm>
            <a:off x="5623065" y="6063680"/>
            <a:ext cx="492443" cy="461665"/>
          </a:xfrm>
          <a:prstGeom prst="rect">
            <a:avLst/>
          </a:prstGeom>
        </p:spPr>
        <p:txBody>
          <a:bodyPr wrap="none">
            <a:spAutoFit/>
          </a:bodyPr>
          <a:lstStyle/>
          <a:p>
            <a:r>
              <a:rPr lang="it-IT" dirty="0"/>
              <a:t>…</a:t>
            </a:r>
            <a:endParaRPr lang="en-US" dirty="0"/>
          </a:p>
        </p:txBody>
      </p:sp>
      <p:sp>
        <p:nvSpPr>
          <p:cNvPr id="82" name="Rettangolo 81"/>
          <p:cNvSpPr/>
          <p:nvPr/>
        </p:nvSpPr>
        <p:spPr>
          <a:xfrm>
            <a:off x="8051830" y="6063680"/>
            <a:ext cx="492443" cy="461665"/>
          </a:xfrm>
          <a:prstGeom prst="rect">
            <a:avLst/>
          </a:prstGeom>
        </p:spPr>
        <p:txBody>
          <a:bodyPr wrap="none">
            <a:spAutoFit/>
          </a:bodyPr>
          <a:lstStyle/>
          <a:p>
            <a:r>
              <a:rPr lang="it-IT" dirty="0"/>
              <a:t>…</a:t>
            </a:r>
            <a:endParaRPr lang="en-US" dirty="0"/>
          </a:p>
        </p:txBody>
      </p:sp>
      <p:grpSp>
        <p:nvGrpSpPr>
          <p:cNvPr id="83" name="Gruppo 82"/>
          <p:cNvGrpSpPr/>
          <p:nvPr/>
        </p:nvGrpSpPr>
        <p:grpSpPr>
          <a:xfrm rot="600000">
            <a:off x="1639314" y="1687765"/>
            <a:ext cx="1995716" cy="1440902"/>
            <a:chOff x="2483768" y="1097948"/>
            <a:chExt cx="1995716" cy="1440902"/>
          </a:xfrm>
        </p:grpSpPr>
        <p:sp>
          <p:nvSpPr>
            <p:cNvPr id="84" name="CasellaDiTesto 5"/>
            <p:cNvSpPr txBox="1">
              <a:spLocks noChangeArrowheads="1"/>
            </p:cNvSpPr>
            <p:nvPr/>
          </p:nvSpPr>
          <p:spPr bwMode="auto">
            <a:xfrm>
              <a:off x="2483768" y="1610156"/>
              <a:ext cx="479619" cy="369332"/>
            </a:xfrm>
            <a:prstGeom prst="rect">
              <a:avLst/>
            </a:prstGeom>
            <a:noFill/>
            <a:ln w="9525">
              <a:noFill/>
              <a:miter lim="800000"/>
              <a:headEnd/>
              <a:tailEnd/>
            </a:ln>
          </p:spPr>
          <p:txBody>
            <a:bodyPr wrap="none">
              <a:spAutoFit/>
            </a:bodyPr>
            <a:lstStyle/>
            <a:p>
              <a:pPr algn="ctr"/>
              <a:r>
                <a:rPr lang="it-IT" sz="1800" dirty="0">
                  <a:solidFill>
                    <a:schemeClr val="accent6">
                      <a:lumMod val="75000"/>
                    </a:schemeClr>
                  </a:solidFill>
                </a:rPr>
                <a:t>NP</a:t>
              </a:r>
            </a:p>
          </p:txBody>
        </p:sp>
        <p:sp>
          <p:nvSpPr>
            <p:cNvPr id="85" name="CasellaDiTesto 84"/>
            <p:cNvSpPr txBox="1">
              <a:spLocks noChangeArrowheads="1"/>
            </p:cNvSpPr>
            <p:nvPr/>
          </p:nvSpPr>
          <p:spPr bwMode="auto">
            <a:xfrm>
              <a:off x="3557052" y="1601972"/>
              <a:ext cx="479619" cy="369332"/>
            </a:xfrm>
            <a:prstGeom prst="rect">
              <a:avLst/>
            </a:prstGeom>
            <a:noFill/>
            <a:ln w="9525">
              <a:noFill/>
              <a:miter lim="800000"/>
              <a:headEnd/>
              <a:tailEnd/>
            </a:ln>
          </p:spPr>
          <p:txBody>
            <a:bodyPr wrap="none">
              <a:spAutoFit/>
            </a:bodyPr>
            <a:lstStyle/>
            <a:p>
              <a:pPr algn="ctr"/>
              <a:r>
                <a:rPr lang="it-IT" sz="1800" dirty="0">
                  <a:solidFill>
                    <a:schemeClr val="accent6">
                      <a:lumMod val="75000"/>
                    </a:schemeClr>
                  </a:solidFill>
                </a:rPr>
                <a:t>VP</a:t>
              </a:r>
            </a:p>
          </p:txBody>
        </p:sp>
        <p:sp>
          <p:nvSpPr>
            <p:cNvPr id="86" name="CasellaDiTesto 85"/>
            <p:cNvSpPr txBox="1">
              <a:spLocks noChangeArrowheads="1"/>
            </p:cNvSpPr>
            <p:nvPr/>
          </p:nvSpPr>
          <p:spPr bwMode="auto">
            <a:xfrm>
              <a:off x="3078802" y="2169518"/>
              <a:ext cx="505267" cy="369332"/>
            </a:xfrm>
            <a:prstGeom prst="rect">
              <a:avLst/>
            </a:prstGeom>
            <a:noFill/>
            <a:ln w="9525">
              <a:noFill/>
              <a:miter lim="800000"/>
              <a:headEnd/>
              <a:tailEnd/>
            </a:ln>
          </p:spPr>
          <p:txBody>
            <a:bodyPr wrap="none">
              <a:spAutoFit/>
            </a:bodyPr>
            <a:lstStyle/>
            <a:p>
              <a:pPr algn="ctr"/>
              <a:r>
                <a:rPr lang="it-IT" sz="1800" dirty="0">
                  <a:solidFill>
                    <a:schemeClr val="accent6">
                      <a:lumMod val="75000"/>
                    </a:schemeClr>
                  </a:solidFill>
                </a:rPr>
                <a:t>VB</a:t>
              </a:r>
            </a:p>
          </p:txBody>
        </p:sp>
        <p:sp>
          <p:nvSpPr>
            <p:cNvPr id="87" name="CasellaDiTesto 5"/>
            <p:cNvSpPr txBox="1">
              <a:spLocks noChangeArrowheads="1"/>
            </p:cNvSpPr>
            <p:nvPr/>
          </p:nvSpPr>
          <p:spPr bwMode="auto">
            <a:xfrm>
              <a:off x="3999865" y="2169518"/>
              <a:ext cx="479619" cy="369332"/>
            </a:xfrm>
            <a:prstGeom prst="rect">
              <a:avLst/>
            </a:prstGeom>
            <a:noFill/>
            <a:ln w="9525">
              <a:noFill/>
              <a:miter lim="800000"/>
              <a:headEnd/>
              <a:tailEnd/>
            </a:ln>
          </p:spPr>
          <p:txBody>
            <a:bodyPr wrap="none">
              <a:spAutoFit/>
            </a:bodyPr>
            <a:lstStyle/>
            <a:p>
              <a:pPr algn="ctr"/>
              <a:r>
                <a:rPr lang="it-IT" sz="1800" dirty="0">
                  <a:solidFill>
                    <a:schemeClr val="accent6">
                      <a:lumMod val="75000"/>
                    </a:schemeClr>
                  </a:solidFill>
                </a:rPr>
                <a:t>NP</a:t>
              </a:r>
            </a:p>
          </p:txBody>
        </p:sp>
        <p:cxnSp>
          <p:nvCxnSpPr>
            <p:cNvPr id="88" name="Connettore 1 87"/>
            <p:cNvCxnSpPr>
              <a:stCxn id="85" idx="2"/>
              <a:endCxn id="86" idx="0"/>
            </p:cNvCxnSpPr>
            <p:nvPr/>
          </p:nvCxnSpPr>
          <p:spPr>
            <a:xfrm flipH="1">
              <a:off x="3331436" y="1971304"/>
              <a:ext cx="465426" cy="19821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9" name="Connettore 1 88"/>
            <p:cNvCxnSpPr>
              <a:stCxn id="85" idx="2"/>
              <a:endCxn id="87" idx="0"/>
            </p:cNvCxnSpPr>
            <p:nvPr/>
          </p:nvCxnSpPr>
          <p:spPr>
            <a:xfrm>
              <a:off x="3796862" y="1971304"/>
              <a:ext cx="442813" cy="19821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3" name="Connettore 1 92"/>
            <p:cNvCxnSpPr>
              <a:stCxn id="95" idx="2"/>
              <a:endCxn id="85" idx="0"/>
            </p:cNvCxnSpPr>
            <p:nvPr/>
          </p:nvCxnSpPr>
          <p:spPr>
            <a:xfrm>
              <a:off x="3131549" y="1467280"/>
              <a:ext cx="665313" cy="1346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4" name="Connettore 1 93"/>
            <p:cNvCxnSpPr>
              <a:stCxn id="95" idx="2"/>
              <a:endCxn id="84" idx="0"/>
            </p:cNvCxnSpPr>
            <p:nvPr/>
          </p:nvCxnSpPr>
          <p:spPr>
            <a:xfrm flipH="1">
              <a:off x="2723578" y="1467280"/>
              <a:ext cx="407971" cy="14287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95" name="CasellaDiTesto 5"/>
            <p:cNvSpPr txBox="1">
              <a:spLocks noChangeArrowheads="1"/>
            </p:cNvSpPr>
            <p:nvPr/>
          </p:nvSpPr>
          <p:spPr bwMode="auto">
            <a:xfrm>
              <a:off x="2975096" y="1097948"/>
              <a:ext cx="312906" cy="369332"/>
            </a:xfrm>
            <a:prstGeom prst="rect">
              <a:avLst/>
            </a:prstGeom>
            <a:noFill/>
            <a:ln w="9525">
              <a:noFill/>
              <a:miter lim="800000"/>
              <a:headEnd/>
              <a:tailEnd/>
            </a:ln>
          </p:spPr>
          <p:txBody>
            <a:bodyPr wrap="none">
              <a:spAutoFit/>
            </a:bodyPr>
            <a:lstStyle/>
            <a:p>
              <a:pPr algn="ctr"/>
              <a:r>
                <a:rPr lang="it-IT" sz="1800" dirty="0">
                  <a:solidFill>
                    <a:schemeClr val="accent6">
                      <a:lumMod val="75000"/>
                    </a:schemeClr>
                  </a:solidFill>
                </a:rPr>
                <a:t>S</a:t>
              </a:r>
            </a:p>
          </p:txBody>
        </p:sp>
      </p:grpSp>
      <p:grpSp>
        <p:nvGrpSpPr>
          <p:cNvPr id="96" name="Gruppo 95"/>
          <p:cNvGrpSpPr/>
          <p:nvPr/>
        </p:nvGrpSpPr>
        <p:grpSpPr>
          <a:xfrm rot="5400000">
            <a:off x="1984559" y="1809207"/>
            <a:ext cx="1400682" cy="936878"/>
            <a:chOff x="4951010" y="1610356"/>
            <a:chExt cx="1400682" cy="936878"/>
          </a:xfrm>
        </p:grpSpPr>
        <p:sp>
          <p:nvSpPr>
            <p:cNvPr id="97" name="CasellaDiTesto 96"/>
            <p:cNvSpPr txBox="1">
              <a:spLocks noChangeArrowheads="1"/>
            </p:cNvSpPr>
            <p:nvPr/>
          </p:nvSpPr>
          <p:spPr bwMode="auto">
            <a:xfrm>
              <a:off x="5429260" y="1610356"/>
              <a:ext cx="479619" cy="369332"/>
            </a:xfrm>
            <a:prstGeom prst="rect">
              <a:avLst/>
            </a:prstGeom>
            <a:noFill/>
            <a:ln w="9525">
              <a:noFill/>
              <a:miter lim="800000"/>
              <a:headEnd/>
              <a:tailEnd/>
            </a:ln>
          </p:spPr>
          <p:txBody>
            <a:bodyPr wrap="none">
              <a:spAutoFit/>
            </a:bodyPr>
            <a:lstStyle/>
            <a:p>
              <a:pPr algn="ctr"/>
              <a:r>
                <a:rPr lang="it-IT" sz="1800" dirty="0">
                  <a:solidFill>
                    <a:srgbClr val="C00000"/>
                  </a:solidFill>
                </a:rPr>
                <a:t>VP</a:t>
              </a:r>
            </a:p>
          </p:txBody>
        </p:sp>
        <p:sp>
          <p:nvSpPr>
            <p:cNvPr id="98" name="CasellaDiTesto 97"/>
            <p:cNvSpPr txBox="1">
              <a:spLocks noChangeArrowheads="1"/>
            </p:cNvSpPr>
            <p:nvPr/>
          </p:nvSpPr>
          <p:spPr bwMode="auto">
            <a:xfrm>
              <a:off x="4951010" y="2177902"/>
              <a:ext cx="505267" cy="369332"/>
            </a:xfrm>
            <a:prstGeom prst="rect">
              <a:avLst/>
            </a:prstGeom>
            <a:noFill/>
            <a:ln w="9525">
              <a:noFill/>
              <a:miter lim="800000"/>
              <a:headEnd/>
              <a:tailEnd/>
            </a:ln>
          </p:spPr>
          <p:txBody>
            <a:bodyPr wrap="none">
              <a:spAutoFit/>
            </a:bodyPr>
            <a:lstStyle/>
            <a:p>
              <a:pPr algn="ctr"/>
              <a:r>
                <a:rPr lang="it-IT" sz="1800" dirty="0">
                  <a:solidFill>
                    <a:srgbClr val="C00000"/>
                  </a:solidFill>
                </a:rPr>
                <a:t>VB</a:t>
              </a:r>
            </a:p>
          </p:txBody>
        </p:sp>
        <p:sp>
          <p:nvSpPr>
            <p:cNvPr id="99" name="CasellaDiTesto 5"/>
            <p:cNvSpPr txBox="1">
              <a:spLocks noChangeArrowheads="1"/>
            </p:cNvSpPr>
            <p:nvPr/>
          </p:nvSpPr>
          <p:spPr bwMode="auto">
            <a:xfrm>
              <a:off x="5872073" y="2177902"/>
              <a:ext cx="479619" cy="369332"/>
            </a:xfrm>
            <a:prstGeom prst="rect">
              <a:avLst/>
            </a:prstGeom>
            <a:noFill/>
            <a:ln w="9525">
              <a:noFill/>
              <a:miter lim="800000"/>
              <a:headEnd/>
              <a:tailEnd/>
            </a:ln>
          </p:spPr>
          <p:txBody>
            <a:bodyPr wrap="none">
              <a:spAutoFit/>
            </a:bodyPr>
            <a:lstStyle/>
            <a:p>
              <a:pPr algn="ctr"/>
              <a:r>
                <a:rPr lang="it-IT" sz="1800" dirty="0">
                  <a:solidFill>
                    <a:srgbClr val="C00000"/>
                  </a:solidFill>
                </a:rPr>
                <a:t>NP</a:t>
              </a:r>
            </a:p>
          </p:txBody>
        </p:sp>
        <p:cxnSp>
          <p:nvCxnSpPr>
            <p:cNvPr id="100" name="Connettore 1 99"/>
            <p:cNvCxnSpPr>
              <a:stCxn id="97" idx="2"/>
              <a:endCxn id="98" idx="0"/>
            </p:cNvCxnSpPr>
            <p:nvPr/>
          </p:nvCxnSpPr>
          <p:spPr>
            <a:xfrm flipH="1">
              <a:off x="5203644" y="1979688"/>
              <a:ext cx="465426" cy="19821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 name="Connettore 1 100"/>
            <p:cNvCxnSpPr>
              <a:stCxn id="97" idx="2"/>
              <a:endCxn id="99" idx="0"/>
            </p:cNvCxnSpPr>
            <p:nvPr/>
          </p:nvCxnSpPr>
          <p:spPr>
            <a:xfrm>
              <a:off x="5669070" y="1979688"/>
              <a:ext cx="442813" cy="19821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02" name="Gruppo 101"/>
          <p:cNvGrpSpPr/>
          <p:nvPr/>
        </p:nvGrpSpPr>
        <p:grpSpPr>
          <a:xfrm rot="20700000">
            <a:off x="1786891" y="1509228"/>
            <a:ext cx="1503274" cy="1530612"/>
            <a:chOff x="6453102" y="980728"/>
            <a:chExt cx="1503274" cy="1530612"/>
          </a:xfrm>
        </p:grpSpPr>
        <p:sp>
          <p:nvSpPr>
            <p:cNvPr id="103" name="CasellaDiTesto 102"/>
            <p:cNvSpPr txBox="1">
              <a:spLocks noChangeArrowheads="1"/>
            </p:cNvSpPr>
            <p:nvPr/>
          </p:nvSpPr>
          <p:spPr bwMode="auto">
            <a:xfrm>
              <a:off x="7033944" y="980728"/>
              <a:ext cx="479619" cy="369332"/>
            </a:xfrm>
            <a:prstGeom prst="rect">
              <a:avLst/>
            </a:prstGeom>
            <a:noFill/>
            <a:ln w="9525">
              <a:noFill/>
              <a:miter lim="800000"/>
              <a:headEnd/>
              <a:tailEnd/>
            </a:ln>
          </p:spPr>
          <p:txBody>
            <a:bodyPr wrap="none">
              <a:spAutoFit/>
            </a:bodyPr>
            <a:lstStyle/>
            <a:p>
              <a:pPr algn="ctr"/>
              <a:r>
                <a:rPr lang="it-IT" sz="1800" dirty="0"/>
                <a:t>VP</a:t>
              </a:r>
            </a:p>
          </p:txBody>
        </p:sp>
        <p:sp>
          <p:nvSpPr>
            <p:cNvPr id="104" name="CasellaDiTesto 103"/>
            <p:cNvSpPr txBox="1">
              <a:spLocks noChangeArrowheads="1"/>
            </p:cNvSpPr>
            <p:nvPr/>
          </p:nvSpPr>
          <p:spPr bwMode="auto">
            <a:xfrm>
              <a:off x="6555694" y="1548274"/>
              <a:ext cx="505267" cy="369332"/>
            </a:xfrm>
            <a:prstGeom prst="rect">
              <a:avLst/>
            </a:prstGeom>
            <a:noFill/>
            <a:ln w="9525">
              <a:noFill/>
              <a:miter lim="800000"/>
              <a:headEnd/>
              <a:tailEnd/>
            </a:ln>
          </p:spPr>
          <p:txBody>
            <a:bodyPr wrap="none">
              <a:spAutoFit/>
            </a:bodyPr>
            <a:lstStyle/>
            <a:p>
              <a:pPr algn="ctr"/>
              <a:r>
                <a:rPr lang="it-IT" sz="1800" dirty="0"/>
                <a:t>VB</a:t>
              </a:r>
            </a:p>
          </p:txBody>
        </p:sp>
        <p:sp>
          <p:nvSpPr>
            <p:cNvPr id="105" name="CasellaDiTesto 5"/>
            <p:cNvSpPr txBox="1">
              <a:spLocks noChangeArrowheads="1"/>
            </p:cNvSpPr>
            <p:nvPr/>
          </p:nvSpPr>
          <p:spPr bwMode="auto">
            <a:xfrm>
              <a:off x="7476757" y="1548274"/>
              <a:ext cx="479619" cy="369332"/>
            </a:xfrm>
            <a:prstGeom prst="rect">
              <a:avLst/>
            </a:prstGeom>
            <a:noFill/>
            <a:ln w="9525">
              <a:noFill/>
              <a:miter lim="800000"/>
              <a:headEnd/>
              <a:tailEnd/>
            </a:ln>
          </p:spPr>
          <p:txBody>
            <a:bodyPr wrap="none">
              <a:spAutoFit/>
            </a:bodyPr>
            <a:lstStyle/>
            <a:p>
              <a:pPr algn="ctr"/>
              <a:r>
                <a:rPr lang="it-IT" sz="1800" dirty="0"/>
                <a:t>NP</a:t>
              </a:r>
            </a:p>
          </p:txBody>
        </p:sp>
        <p:cxnSp>
          <p:nvCxnSpPr>
            <p:cNvPr id="106" name="Connettore 1 105"/>
            <p:cNvCxnSpPr>
              <a:stCxn id="103" idx="2"/>
              <a:endCxn id="104" idx="0"/>
            </p:cNvCxnSpPr>
            <p:nvPr/>
          </p:nvCxnSpPr>
          <p:spPr>
            <a:xfrm flipH="1">
              <a:off x="6808328" y="1350060"/>
              <a:ext cx="465426" cy="198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Connettore 1 106"/>
            <p:cNvCxnSpPr>
              <a:stCxn id="103" idx="2"/>
              <a:endCxn id="105" idx="0"/>
            </p:cNvCxnSpPr>
            <p:nvPr/>
          </p:nvCxnSpPr>
          <p:spPr>
            <a:xfrm>
              <a:off x="7273754" y="1350060"/>
              <a:ext cx="442813" cy="198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CasellaDiTesto 5"/>
            <p:cNvSpPr txBox="1">
              <a:spLocks noChangeArrowheads="1"/>
            </p:cNvSpPr>
            <p:nvPr/>
          </p:nvSpPr>
          <p:spPr bwMode="auto">
            <a:xfrm>
              <a:off x="6453102" y="2142008"/>
              <a:ext cx="710451" cy="369332"/>
            </a:xfrm>
            <a:prstGeom prst="rect">
              <a:avLst/>
            </a:prstGeom>
            <a:noFill/>
            <a:ln w="9525">
              <a:noFill/>
              <a:miter lim="800000"/>
              <a:headEnd/>
              <a:tailEnd/>
            </a:ln>
          </p:spPr>
          <p:txBody>
            <a:bodyPr wrap="none">
              <a:spAutoFit/>
            </a:bodyPr>
            <a:lstStyle/>
            <a:p>
              <a:pPr algn="ctr"/>
              <a:r>
                <a:rPr lang="it-IT" sz="1800" dirty="0" err="1"/>
                <a:t>killed</a:t>
              </a:r>
              <a:endParaRPr lang="it-IT" sz="1800" dirty="0"/>
            </a:p>
          </p:txBody>
        </p:sp>
        <p:cxnSp>
          <p:nvCxnSpPr>
            <p:cNvPr id="109" name="Connettore 1 108"/>
            <p:cNvCxnSpPr>
              <a:stCxn id="104" idx="2"/>
              <a:endCxn id="108" idx="0"/>
            </p:cNvCxnSpPr>
            <p:nvPr/>
          </p:nvCxnSpPr>
          <p:spPr>
            <a:xfrm>
              <a:off x="6808328" y="1917606"/>
              <a:ext cx="0" cy="2244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2" name="Rettangolo 111"/>
          <p:cNvSpPr/>
          <p:nvPr/>
        </p:nvSpPr>
        <p:spPr>
          <a:xfrm>
            <a:off x="1732560" y="1525434"/>
            <a:ext cx="1928525" cy="19312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ttangolo 112"/>
          <p:cNvSpPr/>
          <p:nvPr/>
        </p:nvSpPr>
        <p:spPr>
          <a:xfrm>
            <a:off x="6456040" y="1412776"/>
            <a:ext cx="1419652" cy="17466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ttangolo 115"/>
          <p:cNvSpPr/>
          <p:nvPr/>
        </p:nvSpPr>
        <p:spPr>
          <a:xfrm>
            <a:off x="8042331" y="1412776"/>
            <a:ext cx="1438046" cy="17466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ttangolo 116"/>
          <p:cNvSpPr/>
          <p:nvPr/>
        </p:nvSpPr>
        <p:spPr>
          <a:xfrm>
            <a:off x="4007769" y="1412776"/>
            <a:ext cx="1928525" cy="17466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2"/>
    </p:custDataLst>
    <p:extLst>
      <p:ext uri="{BB962C8B-B14F-4D97-AF65-F5344CB8AC3E}">
        <p14:creationId xmlns:p14="http://schemas.microsoft.com/office/powerpoint/2010/main" val="246043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600000">
                                      <p:cBhvr>
                                        <p:cTn id="6" dur="2000" fill="hold"/>
                                        <p:tgtEl>
                                          <p:spTgt spid="2"/>
                                        </p:tgtEl>
                                        <p:attrNameLst>
                                          <p:attrName>r</p:attrName>
                                        </p:attrNameLst>
                                      </p:cBhvr>
                                    </p:animRot>
                                  </p:childTnLst>
                                </p:cTn>
                              </p:par>
                              <p:par>
                                <p:cTn id="7" presetID="10" presetClass="entr" presetSubtype="0" fill="hold" grpId="0" nodeType="withEffect">
                                  <p:stCondLst>
                                    <p:cond delay="0"/>
                                  </p:stCondLst>
                                  <p:childTnLst>
                                    <p:set>
                                      <p:cBhvr>
                                        <p:cTn id="8" dur="1" fill="hold">
                                          <p:stCondLst>
                                            <p:cond delay="0"/>
                                          </p:stCondLst>
                                        </p:cTn>
                                        <p:tgtEl>
                                          <p:spTgt spid="113"/>
                                        </p:tgtEl>
                                        <p:attrNameLst>
                                          <p:attrName>style.visibility</p:attrName>
                                        </p:attrNameLst>
                                      </p:cBhvr>
                                      <p:to>
                                        <p:strVal val="visible"/>
                                      </p:to>
                                    </p:set>
                                    <p:animEffect transition="in" filter="fade">
                                      <p:cBhvr>
                                        <p:cTn id="9" dur="500"/>
                                        <p:tgtEl>
                                          <p:spTgt spid="113"/>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500"/>
                                        <p:tgtEl>
                                          <p:spTgt spid="1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7"/>
                                        </p:tgtEl>
                                        <p:attrNameLst>
                                          <p:attrName>style.visibility</p:attrName>
                                        </p:attrNameLst>
                                      </p:cBhvr>
                                      <p:to>
                                        <p:strVal val="visible"/>
                                      </p:to>
                                    </p:set>
                                    <p:animEffect transition="in" filter="fade">
                                      <p:cBhvr>
                                        <p:cTn id="15" dur="500"/>
                                        <p:tgtEl>
                                          <p:spTgt spid="117"/>
                                        </p:tgtEl>
                                      </p:cBhvr>
                                    </p:animEffect>
                                  </p:childTnLst>
                                </p:cTn>
                              </p:par>
                              <p:par>
                                <p:cTn id="16" presetID="8" presetClass="emph" presetSubtype="0" fill="hold" nodeType="withEffect">
                                  <p:stCondLst>
                                    <p:cond delay="0"/>
                                  </p:stCondLst>
                                  <p:childTnLst>
                                    <p:animRot by="5400000">
                                      <p:cBhvr>
                                        <p:cTn id="17" dur="2000" fill="hold"/>
                                        <p:tgtEl>
                                          <p:spTgt spid="15"/>
                                        </p:tgtEl>
                                        <p:attrNameLst>
                                          <p:attrName>r</p:attrName>
                                        </p:attrNameLst>
                                      </p:cBhvr>
                                    </p:animRot>
                                  </p:childTnLst>
                                </p:cTn>
                              </p:par>
                              <p:par>
                                <p:cTn id="18" presetID="8" presetClass="emph" presetSubtype="0" fill="hold" nodeType="withEffect">
                                  <p:stCondLst>
                                    <p:cond delay="0"/>
                                  </p:stCondLst>
                                  <p:childTnLst>
                                    <p:animRot by="-900000">
                                      <p:cBhvr>
                                        <p:cTn id="19" dur="2000" fill="hold"/>
                                        <p:tgtEl>
                                          <p:spTgt spid="26"/>
                                        </p:tgtEl>
                                        <p:attrNameLst>
                                          <p:attrName>r</p:attrName>
                                        </p:attrNameLst>
                                      </p:cBhvr>
                                    </p:animRo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36"/>
                                        </p:tgtEl>
                                      </p:cBhvr>
                                    </p:animEffect>
                                    <p:set>
                                      <p:cBhvr>
                                        <p:cTn id="24" dur="1" fill="hold">
                                          <p:stCondLst>
                                            <p:cond delay="499"/>
                                          </p:stCondLst>
                                        </p:cTn>
                                        <p:tgtEl>
                                          <p:spTgt spid="36"/>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96"/>
                                        </p:tgtEl>
                                        <p:attrNameLst>
                                          <p:attrName>style.visibility</p:attrName>
                                        </p:attrNameLst>
                                      </p:cBhvr>
                                      <p:to>
                                        <p:strVal val="visible"/>
                                      </p:to>
                                    </p:set>
                                    <p:animEffect transition="in" filter="fade">
                                      <p:cBhvr>
                                        <p:cTn id="27" dur="500"/>
                                        <p:tgtEl>
                                          <p:spTgt spid="96"/>
                                        </p:tgtEl>
                                      </p:cBhvr>
                                    </p:animEffect>
                                  </p:childTnLst>
                                </p:cTn>
                              </p:par>
                              <p:par>
                                <p:cTn id="28" presetID="10" presetClass="entr" presetSubtype="0" fill="hold" nodeType="withEffect">
                                  <p:stCondLst>
                                    <p:cond delay="0"/>
                                  </p:stCondLst>
                                  <p:childTnLst>
                                    <p:set>
                                      <p:cBhvr>
                                        <p:cTn id="29" dur="1" fill="hold">
                                          <p:stCondLst>
                                            <p:cond delay="0"/>
                                          </p:stCondLst>
                                        </p:cTn>
                                        <p:tgtEl>
                                          <p:spTgt spid="102"/>
                                        </p:tgtEl>
                                        <p:attrNameLst>
                                          <p:attrName>style.visibility</p:attrName>
                                        </p:attrNameLst>
                                      </p:cBhvr>
                                      <p:to>
                                        <p:strVal val="visible"/>
                                      </p:to>
                                    </p:set>
                                    <p:animEffect transition="in" filter="fade">
                                      <p:cBhvr>
                                        <p:cTn id="30" dur="500"/>
                                        <p:tgtEl>
                                          <p:spTgt spid="102"/>
                                        </p:tgtEl>
                                      </p:cBhvr>
                                    </p:animEffect>
                                  </p:childTnLst>
                                </p:cTn>
                              </p:par>
                              <p:par>
                                <p:cTn id="31" presetID="10" presetClass="entr" presetSubtype="0" fill="hold" nodeType="withEffect">
                                  <p:stCondLst>
                                    <p:cond delay="0"/>
                                  </p:stCondLst>
                                  <p:childTnLst>
                                    <p:set>
                                      <p:cBhvr>
                                        <p:cTn id="32" dur="1" fill="hold">
                                          <p:stCondLst>
                                            <p:cond delay="0"/>
                                          </p:stCondLst>
                                        </p:cTn>
                                        <p:tgtEl>
                                          <p:spTgt spid="83"/>
                                        </p:tgtEl>
                                        <p:attrNameLst>
                                          <p:attrName>style.visibility</p:attrName>
                                        </p:attrNameLst>
                                      </p:cBhvr>
                                      <p:to>
                                        <p:strVal val="visible"/>
                                      </p:to>
                                    </p:set>
                                    <p:animEffect transition="in" filter="fade">
                                      <p:cBhvr>
                                        <p:cTn id="33" dur="500"/>
                                        <p:tgtEl>
                                          <p:spTgt spid="8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2"/>
                                        </p:tgtEl>
                                        <p:attrNameLst>
                                          <p:attrName>style.visibility</p:attrName>
                                        </p:attrNameLst>
                                      </p:cBhvr>
                                      <p:to>
                                        <p:strVal val="visible"/>
                                      </p:to>
                                    </p:set>
                                    <p:animEffect transition="in" filter="fade">
                                      <p:cBhvr>
                                        <p:cTn id="36"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13" grpId="0" animBg="1"/>
      <p:bldP spid="116" grpId="0" animBg="1"/>
      <p:bldP spid="11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en-US" dirty="0"/>
              <a:t>Names for </a:t>
            </a:r>
            <a:r>
              <a:rPr lang="it-IT" dirty="0"/>
              <a:t>the «Distributed» World</a:t>
            </a:r>
          </a:p>
        </p:txBody>
      </p:sp>
      <p:sp>
        <p:nvSpPr>
          <p:cNvPr id="29" name="Rettangolo 28"/>
          <p:cNvSpPr/>
          <p:nvPr/>
        </p:nvSpPr>
        <p:spPr>
          <a:xfrm>
            <a:off x="2057875" y="3933056"/>
            <a:ext cx="1399742" cy="707886"/>
          </a:xfrm>
          <a:prstGeom prst="rect">
            <a:avLst/>
          </a:prstGeom>
        </p:spPr>
        <p:txBody>
          <a:bodyPr wrap="none">
            <a:spAutoFit/>
          </a:bodyPr>
          <a:lstStyle/>
          <a:p>
            <a:pPr algn="ctr" eaLnBrk="1" hangingPunct="1"/>
            <a:r>
              <a:rPr lang="it-IT" sz="2000" dirty="0"/>
              <a:t>Distributed</a:t>
            </a:r>
            <a:r>
              <a:rPr lang="it-IT" sz="2000" b="1" i="1" dirty="0"/>
              <a:t> </a:t>
            </a:r>
            <a:br>
              <a:rPr lang="it-IT" sz="2000" dirty="0"/>
            </a:br>
            <a:r>
              <a:rPr lang="it-IT" sz="2000" b="1" i="1" dirty="0" err="1"/>
              <a:t>Trees</a:t>
            </a:r>
            <a:endParaRPr lang="it-IT" sz="2000" dirty="0"/>
          </a:p>
        </p:txBody>
      </p:sp>
      <p:sp>
        <p:nvSpPr>
          <p:cNvPr id="30" name="Rettangolo 29"/>
          <p:cNvSpPr/>
          <p:nvPr/>
        </p:nvSpPr>
        <p:spPr>
          <a:xfrm>
            <a:off x="5753228" y="3933056"/>
            <a:ext cx="2814104" cy="369332"/>
          </a:xfrm>
          <a:prstGeom prst="rect">
            <a:avLst/>
          </a:prstGeom>
        </p:spPr>
        <p:txBody>
          <a:bodyPr wrap="none">
            <a:spAutoFit/>
          </a:bodyPr>
          <a:lstStyle/>
          <a:p>
            <a:pPr algn="ctr" eaLnBrk="1" hangingPunct="1"/>
            <a:r>
              <a:rPr lang="it-IT" sz="1800" b="1" dirty="0"/>
              <a:t>Distributed</a:t>
            </a:r>
            <a:r>
              <a:rPr lang="it-IT" sz="1800" dirty="0"/>
              <a:t> </a:t>
            </a:r>
            <a:r>
              <a:rPr lang="it-IT" sz="1800" dirty="0" err="1"/>
              <a:t>Tree</a:t>
            </a:r>
            <a:r>
              <a:rPr lang="it-IT" sz="1800" dirty="0"/>
              <a:t> </a:t>
            </a:r>
            <a:r>
              <a:rPr lang="it-IT" sz="1800" dirty="0" err="1"/>
              <a:t>Fragments</a:t>
            </a:r>
            <a:endParaRPr lang="it-IT" sz="1800" dirty="0"/>
          </a:p>
        </p:txBody>
      </p:sp>
      <p:sp>
        <p:nvSpPr>
          <p:cNvPr id="31" name="Rettangolo 30"/>
          <p:cNvSpPr/>
          <p:nvPr/>
        </p:nvSpPr>
        <p:spPr>
          <a:xfrm>
            <a:off x="5026327" y="1556793"/>
            <a:ext cx="3429144" cy="830997"/>
          </a:xfrm>
          <a:prstGeom prst="rect">
            <a:avLst/>
          </a:prstGeom>
        </p:spPr>
        <p:txBody>
          <a:bodyPr wrap="none">
            <a:spAutoFit/>
          </a:bodyPr>
          <a:lstStyle/>
          <a:p>
            <a:pPr algn="ctr" eaLnBrk="1" hangingPunct="1"/>
            <a:r>
              <a:rPr lang="it-IT" b="1" dirty="0"/>
              <a:t>D</a:t>
            </a:r>
            <a:r>
              <a:rPr lang="it-IT" dirty="0"/>
              <a:t>istributed </a:t>
            </a:r>
            <a:r>
              <a:rPr lang="it-IT" b="1" dirty="0" err="1"/>
              <a:t>T</a:t>
            </a:r>
            <a:r>
              <a:rPr lang="it-IT" dirty="0" err="1"/>
              <a:t>ree</a:t>
            </a:r>
            <a:r>
              <a:rPr lang="it-IT" dirty="0"/>
              <a:t> </a:t>
            </a:r>
            <a:r>
              <a:rPr lang="it-IT" b="1" dirty="0" err="1"/>
              <a:t>K</a:t>
            </a:r>
            <a:r>
              <a:rPr lang="it-IT" dirty="0" err="1"/>
              <a:t>ernels</a:t>
            </a:r>
            <a:r>
              <a:rPr lang="it-IT" dirty="0"/>
              <a:t> </a:t>
            </a:r>
            <a:br>
              <a:rPr lang="it-IT" dirty="0"/>
            </a:br>
            <a:r>
              <a:rPr lang="it-IT" dirty="0"/>
              <a:t>(DTK)</a:t>
            </a:r>
          </a:p>
        </p:txBody>
      </p:sp>
      <p:sp>
        <p:nvSpPr>
          <p:cNvPr id="33" name="Rettangolo 32"/>
          <p:cNvSpPr/>
          <p:nvPr/>
        </p:nvSpPr>
        <p:spPr>
          <a:xfrm>
            <a:off x="1539301" y="3933056"/>
            <a:ext cx="2468468" cy="27615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Rettangolo 33"/>
          <p:cNvSpPr/>
          <p:nvPr/>
        </p:nvSpPr>
        <p:spPr>
          <a:xfrm>
            <a:off x="4295800" y="3933056"/>
            <a:ext cx="5472608" cy="27615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Rettangolo 34"/>
          <p:cNvSpPr/>
          <p:nvPr/>
        </p:nvSpPr>
        <p:spPr>
          <a:xfrm>
            <a:off x="4369760" y="1412776"/>
            <a:ext cx="4678569" cy="172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CasellaDiTesto 35"/>
          <p:cNvSpPr txBox="1"/>
          <p:nvPr/>
        </p:nvSpPr>
        <p:spPr>
          <a:xfrm>
            <a:off x="1506338" y="1307576"/>
            <a:ext cx="2789462" cy="1930415"/>
          </a:xfrm>
          <a:prstGeom prst="rect">
            <a:avLst/>
          </a:prstGeom>
        </p:spPr>
        <p:style>
          <a:lnRef idx="1">
            <a:schemeClr val="accent2"/>
          </a:lnRef>
          <a:fillRef idx="2">
            <a:schemeClr val="accent2"/>
          </a:fillRef>
          <a:effectRef idx="1">
            <a:schemeClr val="accent2"/>
          </a:effectRef>
          <a:fontRef idx="minor">
            <a:schemeClr val="dk1"/>
          </a:fontRef>
        </p:style>
        <p:txBody>
          <a:bodyPr wrap="square" lIns="82945" tIns="41473" rIns="82945" bIns="41473" anchor="ctr">
            <a:spAutoFit/>
          </a:bodyPr>
          <a:lstStyle/>
          <a:p>
            <a:pPr>
              <a:defRPr/>
            </a:pPr>
            <a:r>
              <a:rPr lang="it-IT" sz="2000" i="1" kern="0" dirty="0" err="1">
                <a:solidFill>
                  <a:schemeClr val="tx1"/>
                </a:solidFill>
              </a:rPr>
              <a:t>As</a:t>
            </a:r>
            <a:r>
              <a:rPr lang="it-IT" sz="2000" i="1" kern="0" dirty="0">
                <a:solidFill>
                  <a:schemeClr val="tx1"/>
                </a:solidFill>
              </a:rPr>
              <a:t> </a:t>
            </a:r>
            <a:r>
              <a:rPr lang="it-IT" sz="2000" i="1" kern="0" dirty="0" err="1">
                <a:solidFill>
                  <a:schemeClr val="tx1"/>
                </a:solidFill>
              </a:rPr>
              <a:t>we</a:t>
            </a:r>
            <a:r>
              <a:rPr lang="it-IT" sz="2000" i="1" kern="0" dirty="0">
                <a:solidFill>
                  <a:schemeClr val="tx1"/>
                </a:solidFill>
              </a:rPr>
              <a:t> are </a:t>
            </a:r>
            <a:r>
              <a:rPr lang="it-IT" sz="2000" i="1" kern="0" dirty="0" err="1">
                <a:solidFill>
                  <a:schemeClr val="tx1"/>
                </a:solidFill>
              </a:rPr>
              <a:t>encoding</a:t>
            </a:r>
            <a:r>
              <a:rPr lang="it-IT" sz="2000" i="1" kern="0" dirty="0">
                <a:solidFill>
                  <a:schemeClr val="tx1"/>
                </a:solidFill>
              </a:rPr>
              <a:t> </a:t>
            </a:r>
            <a:r>
              <a:rPr lang="it-IT" sz="2000" i="1" kern="0" dirty="0" err="1">
                <a:solidFill>
                  <a:schemeClr val="tx1"/>
                </a:solidFill>
              </a:rPr>
              <a:t>structures</a:t>
            </a:r>
            <a:r>
              <a:rPr lang="it-IT" sz="2000" i="1" kern="0" dirty="0">
                <a:solidFill>
                  <a:schemeClr val="tx1"/>
                </a:solidFill>
              </a:rPr>
              <a:t> in small </a:t>
            </a:r>
            <a:r>
              <a:rPr lang="it-IT" sz="2000" i="1" kern="0" dirty="0" err="1">
                <a:solidFill>
                  <a:schemeClr val="tx1"/>
                </a:solidFill>
              </a:rPr>
              <a:t>vectors</a:t>
            </a:r>
            <a:r>
              <a:rPr lang="it-IT" sz="2000" i="1" kern="0" dirty="0">
                <a:solidFill>
                  <a:schemeClr val="tx1"/>
                </a:solidFill>
              </a:rPr>
              <a:t>, </a:t>
            </a:r>
            <a:r>
              <a:rPr lang="it-IT" sz="2000" i="1" kern="0" dirty="0" err="1">
                <a:solidFill>
                  <a:schemeClr val="tx1"/>
                </a:solidFill>
              </a:rPr>
              <a:t>we</a:t>
            </a:r>
            <a:r>
              <a:rPr lang="it-IT" sz="2000" i="1" kern="0" dirty="0">
                <a:solidFill>
                  <a:schemeClr val="tx1"/>
                </a:solidFill>
              </a:rPr>
              <a:t> </a:t>
            </a:r>
            <a:r>
              <a:rPr lang="it-IT" sz="2000" i="1" kern="0" dirty="0" err="1">
                <a:solidFill>
                  <a:schemeClr val="tx1"/>
                </a:solidFill>
              </a:rPr>
              <a:t>follow</a:t>
            </a:r>
            <a:r>
              <a:rPr lang="it-IT" sz="2000" i="1" kern="0" dirty="0">
                <a:solidFill>
                  <a:schemeClr val="tx1"/>
                </a:solidFill>
              </a:rPr>
              <a:t> the </a:t>
            </a:r>
            <a:r>
              <a:rPr lang="it-IT" sz="2000" i="1" kern="0" dirty="0" err="1">
                <a:solidFill>
                  <a:schemeClr val="tx1"/>
                </a:solidFill>
              </a:rPr>
              <a:t>tradition</a:t>
            </a:r>
            <a:r>
              <a:rPr lang="it-IT" sz="2000" i="1" kern="0" dirty="0">
                <a:solidFill>
                  <a:schemeClr val="tx1"/>
                </a:solidFill>
              </a:rPr>
              <a:t> of </a:t>
            </a:r>
            <a:r>
              <a:rPr lang="it-IT" sz="2000" b="1" i="1" kern="0" dirty="0" err="1">
                <a:solidFill>
                  <a:schemeClr val="tx1"/>
                </a:solidFill>
              </a:rPr>
              <a:t>distributed</a:t>
            </a:r>
            <a:r>
              <a:rPr lang="it-IT" sz="2000" b="1" i="1" kern="0" dirty="0">
                <a:solidFill>
                  <a:schemeClr val="tx1"/>
                </a:solidFill>
              </a:rPr>
              <a:t> </a:t>
            </a:r>
            <a:r>
              <a:rPr lang="it-IT" sz="2000" b="1" i="1" kern="0" dirty="0" err="1">
                <a:solidFill>
                  <a:schemeClr val="tx1"/>
                </a:solidFill>
              </a:rPr>
              <a:t>representations</a:t>
            </a:r>
            <a:r>
              <a:rPr lang="it-IT" sz="2000" b="1" i="1" kern="0" dirty="0">
                <a:solidFill>
                  <a:schemeClr val="tx1"/>
                </a:solidFill>
              </a:rPr>
              <a:t> for </a:t>
            </a:r>
            <a:r>
              <a:rPr lang="it-IT" sz="2000" b="1" i="1" kern="0" dirty="0" err="1">
                <a:solidFill>
                  <a:schemeClr val="tx1"/>
                </a:solidFill>
              </a:rPr>
              <a:t>structures</a:t>
            </a:r>
            <a:r>
              <a:rPr lang="it-IT" sz="2000" b="1" i="1" kern="0" dirty="0">
                <a:solidFill>
                  <a:schemeClr val="tx1"/>
                </a:solidFill>
              </a:rPr>
              <a:t> </a:t>
            </a:r>
            <a:r>
              <a:rPr lang="it-IT" sz="2000" i="1" kern="0" dirty="0">
                <a:solidFill>
                  <a:schemeClr val="tx1"/>
                </a:solidFill>
              </a:rPr>
              <a:t>(</a:t>
            </a:r>
            <a:r>
              <a:rPr lang="it-IT" sz="2000" i="1" kern="0" dirty="0" err="1">
                <a:solidFill>
                  <a:schemeClr val="tx1"/>
                </a:solidFill>
              </a:rPr>
              <a:t>Plate</a:t>
            </a:r>
            <a:r>
              <a:rPr lang="it-IT" sz="2000" i="1" kern="0" dirty="0">
                <a:solidFill>
                  <a:schemeClr val="tx1"/>
                </a:solidFill>
              </a:rPr>
              <a:t>, 1994)</a:t>
            </a:r>
            <a:endParaRPr lang="it-IT" sz="2000" i="1" dirty="0">
              <a:solidFill>
                <a:schemeClr val="tx1"/>
              </a:solidFill>
            </a:endParaRPr>
          </a:p>
        </p:txBody>
      </p:sp>
      <p:graphicFrame>
        <p:nvGraphicFramePr>
          <p:cNvPr id="37" name="Oggetto 36"/>
          <p:cNvGraphicFramePr>
            <a:graphicFrameLocks noChangeAspect="1"/>
          </p:cNvGraphicFramePr>
          <p:nvPr/>
        </p:nvGraphicFramePr>
        <p:xfrm>
          <a:off x="4583832" y="5754960"/>
          <a:ext cx="1003300" cy="914400"/>
        </p:xfrm>
        <a:graphic>
          <a:graphicData uri="http://schemas.openxmlformats.org/presentationml/2006/ole">
            <mc:AlternateContent xmlns:mc="http://schemas.openxmlformats.org/markup-compatibility/2006">
              <mc:Choice xmlns:v="urn:schemas-microsoft-com:vml" Requires="v">
                <p:oleObj spid="_x0000_s8194" name="Equazione" r:id="rId5" imgW="1003300" imgH="914400" progId="Equation.3">
                  <p:embed/>
                </p:oleObj>
              </mc:Choice>
              <mc:Fallback>
                <p:oleObj name="Equazione" r:id="rId5" imgW="1003300" imgH="914400" progId="Equation.3">
                  <p:embed/>
                  <p:pic>
                    <p:nvPicPr>
                      <p:cNvPr id="37" name="Oggetto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3832" y="5754960"/>
                        <a:ext cx="10033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 name="Oggetto 38"/>
          <p:cNvGraphicFramePr>
            <a:graphicFrameLocks noChangeAspect="1"/>
          </p:cNvGraphicFramePr>
          <p:nvPr/>
        </p:nvGraphicFramePr>
        <p:xfrm>
          <a:off x="8549084" y="5754960"/>
          <a:ext cx="1003300" cy="914400"/>
        </p:xfrm>
        <a:graphic>
          <a:graphicData uri="http://schemas.openxmlformats.org/presentationml/2006/ole">
            <mc:AlternateContent xmlns:mc="http://schemas.openxmlformats.org/markup-compatibility/2006">
              <mc:Choice xmlns:v="urn:schemas-microsoft-com:vml" Requires="v">
                <p:oleObj spid="_x0000_s8195" name="Equazione" r:id="rId7" imgW="1002960" imgH="914400" progId="Equation.3">
                  <p:embed/>
                </p:oleObj>
              </mc:Choice>
              <mc:Fallback>
                <p:oleObj name="Equazione" r:id="rId7" imgW="1002960" imgH="914400" progId="Equation.3">
                  <p:embed/>
                  <p:pic>
                    <p:nvPicPr>
                      <p:cNvPr id="39" name="Oggetto 38"/>
                      <p:cNvPicPr>
                        <a:picLocks noChangeAspect="1" noChangeArrowheads="1"/>
                      </p:cNvPicPr>
                      <p:nvPr/>
                    </p:nvPicPr>
                    <p:blipFill>
                      <a:blip r:embed="rId8"/>
                      <a:srcRect/>
                      <a:stretch>
                        <a:fillRect/>
                      </a:stretch>
                    </p:blipFill>
                    <p:spPr bwMode="auto">
                      <a:xfrm>
                        <a:off x="8549084" y="5754960"/>
                        <a:ext cx="10033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 name="Oggetto 39"/>
          <p:cNvGraphicFramePr>
            <a:graphicFrameLocks noChangeAspect="1"/>
          </p:cNvGraphicFramePr>
          <p:nvPr/>
        </p:nvGraphicFramePr>
        <p:xfrm>
          <a:off x="6744072" y="5754960"/>
          <a:ext cx="1003300" cy="914400"/>
        </p:xfrm>
        <a:graphic>
          <a:graphicData uri="http://schemas.openxmlformats.org/presentationml/2006/ole">
            <mc:AlternateContent xmlns:mc="http://schemas.openxmlformats.org/markup-compatibility/2006">
              <mc:Choice xmlns:v="urn:schemas-microsoft-com:vml" Requires="v">
                <p:oleObj spid="_x0000_s8196" name="Equazione" r:id="rId9" imgW="1003300" imgH="914400" progId="Equation.3">
                  <p:embed/>
                </p:oleObj>
              </mc:Choice>
              <mc:Fallback>
                <p:oleObj name="Equazione" r:id="rId9" imgW="1003300" imgH="914400" progId="Equation.3">
                  <p:embed/>
                  <p:pic>
                    <p:nvPicPr>
                      <p:cNvPr id="40" name="Oggetto 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44072" y="5754960"/>
                        <a:ext cx="10033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41" name="CasellaDiTesto 40"/>
              <p:cNvSpPr txBox="1"/>
              <p:nvPr/>
            </p:nvSpPr>
            <p:spPr>
              <a:xfrm>
                <a:off x="4295800" y="5069535"/>
                <a:ext cx="1548244" cy="4914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l-GR" i="1">
                              <a:latin typeface="Cambria Math" panose="02040503050406030204" pitchFamily="18" charset="0"/>
                              <a:ea typeface="Cambria Math"/>
                            </a:rPr>
                          </m:ctrlPr>
                        </m:accPr>
                        <m:e>
                          <m:sSub>
                            <m:sSubPr>
                              <m:ctrlPr>
                                <a:rPr lang="it-IT" i="1">
                                  <a:latin typeface="Cambria Math" panose="02040503050406030204" pitchFamily="18" charset="0"/>
                                </a:rPr>
                              </m:ctrlPr>
                            </m:sSubPr>
                            <m:e>
                              <m:r>
                                <a:rPr lang="it-IT" i="1">
                                  <a:latin typeface="Cambria Math"/>
                                </a:rPr>
                                <m:t>𝑐</m:t>
                              </m:r>
                            </m:e>
                            <m:sub>
                              <m:r>
                                <a:rPr lang="it-IT" i="1">
                                  <a:latin typeface="Cambria Math"/>
                                </a:rPr>
                                <m:t>𝑗</m:t>
                              </m:r>
                            </m:sub>
                          </m:sSub>
                        </m:e>
                      </m:acc>
                      <m:r>
                        <a:rPr lang="it-IT" i="1">
                          <a:latin typeface="Cambria Math"/>
                          <a:ea typeface="Cambria Math"/>
                        </a:rPr>
                        <m:t>=</m:t>
                      </m:r>
                      <m:r>
                        <m:rPr>
                          <m:sty m:val="p"/>
                        </m:rPr>
                        <a:rPr lang="el-GR" i="1">
                          <a:latin typeface="Cambria Math"/>
                          <a:ea typeface="Cambria Math"/>
                        </a:rPr>
                        <m:t>Γ</m:t>
                      </m:r>
                      <m:r>
                        <a:rPr lang="it-IT" i="1">
                          <a:latin typeface="Cambria Math"/>
                        </a:rPr>
                        <m:t>(</m:t>
                      </m:r>
                      <m:sSub>
                        <m:sSubPr>
                          <m:ctrlPr>
                            <a:rPr lang="it-IT" i="1">
                              <a:latin typeface="Cambria Math" panose="02040503050406030204" pitchFamily="18" charset="0"/>
                            </a:rPr>
                          </m:ctrlPr>
                        </m:sSubPr>
                        <m:e>
                          <m:r>
                            <a:rPr lang="it-IT" i="1">
                              <a:latin typeface="Cambria Math"/>
                            </a:rPr>
                            <m:t>𝑐</m:t>
                          </m:r>
                        </m:e>
                        <m:sub>
                          <m:r>
                            <a:rPr lang="it-IT" i="1">
                              <a:latin typeface="Cambria Math"/>
                            </a:rPr>
                            <m:t>𝑗</m:t>
                          </m:r>
                        </m:sub>
                      </m:sSub>
                      <m:r>
                        <a:rPr lang="it-IT" i="1">
                          <a:latin typeface="Cambria Math"/>
                        </a:rPr>
                        <m:t>)</m:t>
                      </m:r>
                    </m:oMath>
                  </m:oMathPara>
                </a14:m>
                <a:endParaRPr lang="en-US" dirty="0"/>
              </a:p>
            </p:txBody>
          </p:sp>
        </mc:Choice>
        <mc:Fallback xmlns="">
          <p:sp>
            <p:nvSpPr>
              <p:cNvPr id="41" name="CasellaDiTesto 40"/>
              <p:cNvSpPr txBox="1">
                <a:spLocks noRot="1" noChangeAspect="1" noMove="1" noResize="1" noEditPoints="1" noAdjustHandles="1" noChangeArrowheads="1" noChangeShapeType="1" noTextEdit="1"/>
              </p:cNvSpPr>
              <p:nvPr/>
            </p:nvSpPr>
            <p:spPr>
              <a:xfrm>
                <a:off x="4295800" y="5069535"/>
                <a:ext cx="1548244" cy="491417"/>
              </a:xfrm>
              <a:prstGeom prst="rect">
                <a:avLst/>
              </a:prstGeom>
              <a:blipFill>
                <a:blip r:embed="rId11"/>
                <a:stretch>
                  <a:fillRect r="-394" b="-1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2" name="CasellaDiTesto 41"/>
              <p:cNvSpPr txBox="1"/>
              <p:nvPr/>
            </p:nvSpPr>
            <p:spPr>
              <a:xfrm>
                <a:off x="6456041" y="5084411"/>
                <a:ext cx="154850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l-GR" i="1">
                              <a:latin typeface="Cambria Math" panose="02040503050406030204" pitchFamily="18" charset="0"/>
                              <a:ea typeface="Cambria Math"/>
                            </a:rPr>
                          </m:ctrlPr>
                        </m:accPr>
                        <m:e>
                          <m:sSub>
                            <m:sSubPr>
                              <m:ctrlPr>
                                <a:rPr lang="it-IT" i="1">
                                  <a:latin typeface="Cambria Math" panose="02040503050406030204" pitchFamily="18" charset="0"/>
                                </a:rPr>
                              </m:ctrlPr>
                            </m:sSubPr>
                            <m:e>
                              <m:r>
                                <a:rPr lang="it-IT" i="1">
                                  <a:latin typeface="Cambria Math"/>
                                </a:rPr>
                                <m:t>𝑐</m:t>
                              </m:r>
                            </m:e>
                            <m:sub>
                              <m:r>
                                <a:rPr lang="it-IT" i="1">
                                  <a:latin typeface="Cambria Math"/>
                                </a:rPr>
                                <m:t>𝑖</m:t>
                              </m:r>
                            </m:sub>
                          </m:sSub>
                        </m:e>
                      </m:acc>
                      <m:r>
                        <a:rPr lang="it-IT" i="1">
                          <a:latin typeface="Cambria Math"/>
                          <a:ea typeface="Cambria Math"/>
                        </a:rPr>
                        <m:t>=</m:t>
                      </m:r>
                      <m:r>
                        <m:rPr>
                          <m:sty m:val="p"/>
                        </m:rPr>
                        <a:rPr lang="el-GR" i="1">
                          <a:latin typeface="Cambria Math"/>
                          <a:ea typeface="Cambria Math"/>
                        </a:rPr>
                        <m:t>Γ</m:t>
                      </m:r>
                      <m:r>
                        <a:rPr lang="it-IT" i="1">
                          <a:latin typeface="Cambria Math"/>
                        </a:rPr>
                        <m:t>(</m:t>
                      </m:r>
                      <m:sSub>
                        <m:sSubPr>
                          <m:ctrlPr>
                            <a:rPr lang="it-IT" i="1">
                              <a:latin typeface="Cambria Math" panose="02040503050406030204" pitchFamily="18" charset="0"/>
                            </a:rPr>
                          </m:ctrlPr>
                        </m:sSubPr>
                        <m:e>
                          <m:r>
                            <a:rPr lang="it-IT" i="1">
                              <a:latin typeface="Cambria Math"/>
                            </a:rPr>
                            <m:t>𝑐</m:t>
                          </m:r>
                        </m:e>
                        <m:sub>
                          <m:r>
                            <a:rPr lang="it-IT" i="1">
                              <a:latin typeface="Cambria Math"/>
                            </a:rPr>
                            <m:t>𝑖</m:t>
                          </m:r>
                        </m:sub>
                      </m:sSub>
                      <m:r>
                        <a:rPr lang="it-IT" i="1">
                          <a:latin typeface="Cambria Math"/>
                        </a:rPr>
                        <m:t>)</m:t>
                      </m:r>
                    </m:oMath>
                  </m:oMathPara>
                </a14:m>
                <a:endParaRPr lang="en-US" dirty="0"/>
              </a:p>
            </p:txBody>
          </p:sp>
        </mc:Choice>
        <mc:Fallback xmlns="">
          <p:sp>
            <p:nvSpPr>
              <p:cNvPr id="42" name="CasellaDiTesto 41"/>
              <p:cNvSpPr txBox="1">
                <a:spLocks noRot="1" noChangeAspect="1" noMove="1" noResize="1" noEditPoints="1" noAdjustHandles="1" noChangeArrowheads="1" noChangeShapeType="1" noTextEdit="1"/>
              </p:cNvSpPr>
              <p:nvPr/>
            </p:nvSpPr>
            <p:spPr>
              <a:xfrm>
                <a:off x="6456041" y="5084411"/>
                <a:ext cx="1548501" cy="461665"/>
              </a:xfrm>
              <a:prstGeom prst="rect">
                <a:avLst/>
              </a:prstGeom>
              <a:blipFill>
                <a:blip r:embed="rId12"/>
                <a:stretch>
                  <a:fillRect r="-787" b="-1842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3" name="CasellaDiTesto 42"/>
              <p:cNvSpPr txBox="1"/>
              <p:nvPr/>
            </p:nvSpPr>
            <p:spPr>
              <a:xfrm>
                <a:off x="8184233" y="5084411"/>
                <a:ext cx="166173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l-GR" i="1">
                              <a:latin typeface="Cambria Math" panose="02040503050406030204" pitchFamily="18" charset="0"/>
                              <a:ea typeface="Cambria Math"/>
                            </a:rPr>
                          </m:ctrlPr>
                        </m:accPr>
                        <m:e>
                          <m:sSub>
                            <m:sSubPr>
                              <m:ctrlPr>
                                <a:rPr lang="it-IT" i="1">
                                  <a:latin typeface="Cambria Math" panose="02040503050406030204" pitchFamily="18" charset="0"/>
                                </a:rPr>
                              </m:ctrlPr>
                            </m:sSubPr>
                            <m:e>
                              <m:r>
                                <a:rPr lang="it-IT" i="1">
                                  <a:latin typeface="Cambria Math"/>
                                </a:rPr>
                                <m:t>𝑐</m:t>
                              </m:r>
                            </m:e>
                            <m:sub>
                              <m:r>
                                <a:rPr lang="it-IT" i="1">
                                  <a:latin typeface="Cambria Math"/>
                                </a:rPr>
                                <m:t>𝑘</m:t>
                              </m:r>
                            </m:sub>
                          </m:sSub>
                        </m:e>
                      </m:acc>
                      <m:r>
                        <a:rPr lang="it-IT" i="1">
                          <a:latin typeface="Cambria Math"/>
                          <a:ea typeface="Cambria Math"/>
                        </a:rPr>
                        <m:t>=</m:t>
                      </m:r>
                      <m:r>
                        <m:rPr>
                          <m:sty m:val="p"/>
                        </m:rPr>
                        <a:rPr lang="el-GR" i="1">
                          <a:latin typeface="Cambria Math"/>
                          <a:ea typeface="Cambria Math"/>
                        </a:rPr>
                        <m:t>Γ</m:t>
                      </m:r>
                      <m:r>
                        <a:rPr lang="it-IT" i="1">
                          <a:latin typeface="Cambria Math"/>
                        </a:rPr>
                        <m:t>(</m:t>
                      </m:r>
                      <m:sSub>
                        <m:sSubPr>
                          <m:ctrlPr>
                            <a:rPr lang="it-IT" i="1">
                              <a:latin typeface="Cambria Math" panose="02040503050406030204" pitchFamily="18" charset="0"/>
                            </a:rPr>
                          </m:ctrlPr>
                        </m:sSubPr>
                        <m:e>
                          <m:r>
                            <a:rPr lang="it-IT" i="1">
                              <a:latin typeface="Cambria Math"/>
                            </a:rPr>
                            <m:t>𝑐</m:t>
                          </m:r>
                        </m:e>
                        <m:sub>
                          <m:r>
                            <a:rPr lang="it-IT" i="1">
                              <a:latin typeface="Cambria Math"/>
                            </a:rPr>
                            <m:t>𝑘</m:t>
                          </m:r>
                        </m:sub>
                      </m:sSub>
                      <m:r>
                        <a:rPr lang="it-IT" i="1">
                          <a:latin typeface="Cambria Math"/>
                        </a:rPr>
                        <m:t>)</m:t>
                      </m:r>
                    </m:oMath>
                  </m:oMathPara>
                </a14:m>
                <a:endParaRPr lang="en-US" dirty="0"/>
              </a:p>
            </p:txBody>
          </p:sp>
        </mc:Choice>
        <mc:Fallback xmlns="">
          <p:sp>
            <p:nvSpPr>
              <p:cNvPr id="43" name="CasellaDiTesto 42"/>
              <p:cNvSpPr txBox="1">
                <a:spLocks noRot="1" noChangeAspect="1" noMove="1" noResize="1" noEditPoints="1" noAdjustHandles="1" noChangeArrowheads="1" noChangeShapeType="1" noTextEdit="1"/>
              </p:cNvSpPr>
              <p:nvPr/>
            </p:nvSpPr>
            <p:spPr>
              <a:xfrm>
                <a:off x="8184233" y="5084411"/>
                <a:ext cx="1661737" cy="461665"/>
              </a:xfrm>
              <a:prstGeom prst="rect">
                <a:avLst/>
              </a:prstGeom>
              <a:blipFill>
                <a:blip r:embed="rId13"/>
                <a:stretch>
                  <a:fillRect r="-368" b="-18421"/>
                </a:stretch>
              </a:blipFill>
            </p:spPr>
            <p:txBody>
              <a:bodyPr/>
              <a:lstStyle/>
              <a:p>
                <a:r>
                  <a:rPr lang="it-IT">
                    <a:noFill/>
                  </a:rPr>
                  <a:t> </a:t>
                </a:r>
              </a:p>
            </p:txBody>
          </p:sp>
        </mc:Fallback>
      </mc:AlternateContent>
      <p:graphicFrame>
        <p:nvGraphicFramePr>
          <p:cNvPr id="45" name="Oggetto 44"/>
          <p:cNvGraphicFramePr>
            <a:graphicFrameLocks noChangeAspect="1"/>
          </p:cNvGraphicFramePr>
          <p:nvPr/>
        </p:nvGraphicFramePr>
        <p:xfrm>
          <a:off x="2279576" y="5754960"/>
          <a:ext cx="1003300" cy="914400"/>
        </p:xfrm>
        <a:graphic>
          <a:graphicData uri="http://schemas.openxmlformats.org/presentationml/2006/ole">
            <mc:AlternateContent xmlns:mc="http://schemas.openxmlformats.org/markup-compatibility/2006">
              <mc:Choice xmlns:v="urn:schemas-microsoft-com:vml" Requires="v">
                <p:oleObj spid="_x0000_s8197" name="Equazione" r:id="rId14" imgW="1003300" imgH="914400" progId="Equation.3">
                  <p:embed/>
                </p:oleObj>
              </mc:Choice>
              <mc:Fallback>
                <p:oleObj name="Equazione" r:id="rId14" imgW="1003300" imgH="914400" progId="Equation.3">
                  <p:embed/>
                  <p:pic>
                    <p:nvPicPr>
                      <p:cNvPr id="45" name="Oggetto 4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79576" y="5754960"/>
                        <a:ext cx="10033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46" name="CasellaDiTesto 45"/>
              <p:cNvSpPr txBox="1"/>
              <p:nvPr/>
            </p:nvSpPr>
            <p:spPr>
              <a:xfrm>
                <a:off x="4727849" y="2387790"/>
                <a:ext cx="364433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i="1">
                          <a:latin typeface="Cambria Math"/>
                          <a:ea typeface="Cambria Math"/>
                        </a:rPr>
                        <m:t>𝐷</m:t>
                      </m:r>
                      <m:r>
                        <a:rPr lang="it-IT" i="1">
                          <a:latin typeface="Cambria Math" panose="02040503050406030204" pitchFamily="18" charset="0"/>
                          <a:ea typeface="Cambria Math"/>
                        </a:rPr>
                        <m:t>𝑇</m:t>
                      </m:r>
                      <m:r>
                        <a:rPr lang="it-IT" i="1">
                          <a:latin typeface="Cambria Math"/>
                          <a:ea typeface="Cambria Math"/>
                        </a:rPr>
                        <m:t>𝐾</m:t>
                      </m:r>
                      <m:r>
                        <a:rPr lang="it-IT" i="1">
                          <a:latin typeface="Cambria Math"/>
                          <a:ea typeface="Cambria Math"/>
                        </a:rPr>
                        <m:t>(</m:t>
                      </m:r>
                      <m:r>
                        <a:rPr lang="it-IT" i="1">
                          <a:latin typeface="Cambria Math"/>
                          <a:ea typeface="Cambria Math"/>
                        </a:rPr>
                        <m:t>𝑥</m:t>
                      </m:r>
                      <m:r>
                        <a:rPr lang="it-IT" i="1">
                          <a:latin typeface="Cambria Math"/>
                          <a:ea typeface="Cambria Math"/>
                        </a:rPr>
                        <m:t>,</m:t>
                      </m:r>
                      <m:r>
                        <a:rPr lang="it-IT" i="1">
                          <a:latin typeface="Cambria Math"/>
                          <a:ea typeface="Cambria Math"/>
                        </a:rPr>
                        <m:t>𝑦</m:t>
                      </m:r>
                      <m:r>
                        <a:rPr lang="it-IT" i="1">
                          <a:latin typeface="Cambria Math"/>
                          <a:ea typeface="Cambria Math"/>
                        </a:rPr>
                        <m:t>)=</m:t>
                      </m:r>
                      <m:d>
                        <m:dPr>
                          <m:begChr m:val="⟨"/>
                          <m:endChr m:val="⟩"/>
                          <m:ctrlPr>
                            <a:rPr lang="it-IT" i="1">
                              <a:latin typeface="Cambria Math" panose="02040503050406030204" pitchFamily="18" charset="0"/>
                              <a:ea typeface="Cambria Math"/>
                            </a:rPr>
                          </m:ctrlPr>
                        </m:dPr>
                        <m:e>
                          <m:r>
                            <a:rPr lang="it-IT" i="1">
                              <a:latin typeface="Cambria Math"/>
                              <a:ea typeface="Cambria Math"/>
                            </a:rPr>
                            <m:t>𝐷</m:t>
                          </m:r>
                          <m:d>
                            <m:dPr>
                              <m:ctrlPr>
                                <a:rPr lang="it-IT" i="1">
                                  <a:latin typeface="Cambria Math" panose="02040503050406030204" pitchFamily="18" charset="0"/>
                                  <a:ea typeface="Cambria Math"/>
                                </a:rPr>
                              </m:ctrlPr>
                            </m:dPr>
                            <m:e>
                              <m:r>
                                <a:rPr lang="it-IT" i="1">
                                  <a:latin typeface="Cambria Math"/>
                                </a:rPr>
                                <m:t>𝑥</m:t>
                              </m:r>
                            </m:e>
                          </m:d>
                          <m:r>
                            <a:rPr lang="it-IT" i="1">
                              <a:latin typeface="Cambria Math"/>
                            </a:rPr>
                            <m:t>,</m:t>
                          </m:r>
                          <m:r>
                            <a:rPr lang="it-IT" i="1">
                              <a:latin typeface="Cambria Math"/>
                              <a:ea typeface="Cambria Math"/>
                            </a:rPr>
                            <m:t>𝐷</m:t>
                          </m:r>
                          <m:r>
                            <a:rPr lang="it-IT" i="1">
                              <a:latin typeface="Cambria Math"/>
                            </a:rPr>
                            <m:t>(</m:t>
                          </m:r>
                          <m:r>
                            <a:rPr lang="it-IT" i="1">
                              <a:latin typeface="Cambria Math"/>
                            </a:rPr>
                            <m:t>𝑦</m:t>
                          </m:r>
                          <m:r>
                            <a:rPr lang="it-IT" i="1">
                              <a:latin typeface="Cambria Math"/>
                            </a:rPr>
                            <m:t>)</m:t>
                          </m:r>
                        </m:e>
                      </m:d>
                    </m:oMath>
                  </m:oMathPara>
                </a14:m>
                <a:endParaRPr lang="en-US" dirty="0"/>
              </a:p>
            </p:txBody>
          </p:sp>
        </mc:Choice>
        <mc:Fallback xmlns="">
          <p:sp>
            <p:nvSpPr>
              <p:cNvPr id="46" name="CasellaDiTesto 45"/>
              <p:cNvSpPr txBox="1">
                <a:spLocks noRot="1" noChangeAspect="1" noMove="1" noResize="1" noEditPoints="1" noAdjustHandles="1" noChangeArrowheads="1" noChangeShapeType="1" noTextEdit="1"/>
              </p:cNvSpPr>
              <p:nvPr/>
            </p:nvSpPr>
            <p:spPr>
              <a:xfrm>
                <a:off x="4727849" y="2387790"/>
                <a:ext cx="3644331" cy="461665"/>
              </a:xfrm>
              <a:prstGeom prst="rect">
                <a:avLst/>
              </a:prstGeom>
              <a:blipFill>
                <a:blip r:embed="rId16"/>
                <a:stretch>
                  <a:fillRect b="-20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8" name="CasellaDiTesto 47"/>
              <p:cNvSpPr txBox="1"/>
              <p:nvPr/>
            </p:nvSpPr>
            <p:spPr>
              <a:xfrm>
                <a:off x="1487489" y="4869161"/>
                <a:ext cx="2498633" cy="8789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sz="2000" i="1">
                          <a:latin typeface="Cambria Math"/>
                          <a:ea typeface="Cambria Math"/>
                        </a:rPr>
                        <m:t>𝐷</m:t>
                      </m:r>
                      <m:d>
                        <m:dPr>
                          <m:ctrlPr>
                            <a:rPr lang="it-IT" sz="2000" i="1">
                              <a:latin typeface="Cambria Math" panose="02040503050406030204" pitchFamily="18" charset="0"/>
                              <a:ea typeface="Cambria Math"/>
                            </a:rPr>
                          </m:ctrlPr>
                        </m:dPr>
                        <m:e>
                          <m:r>
                            <a:rPr lang="it-IT" sz="2000" i="1">
                              <a:latin typeface="Cambria Math"/>
                              <a:ea typeface="Cambria Math"/>
                            </a:rPr>
                            <m:t>𝑧</m:t>
                          </m:r>
                        </m:e>
                      </m:d>
                      <m:r>
                        <a:rPr lang="it-IT" sz="2000" i="1">
                          <a:latin typeface="Cambria Math"/>
                          <a:ea typeface="Cambria Math"/>
                        </a:rPr>
                        <m:t>=</m:t>
                      </m:r>
                      <m:nary>
                        <m:naryPr>
                          <m:chr m:val="∑"/>
                          <m:supHide m:val="on"/>
                          <m:ctrlPr>
                            <a:rPr lang="it-IT" sz="2000" i="1">
                              <a:latin typeface="Cambria Math" panose="02040503050406030204" pitchFamily="18" charset="0"/>
                              <a:ea typeface="Cambria Math"/>
                            </a:rPr>
                          </m:ctrlPr>
                        </m:naryPr>
                        <m:sub>
                          <m:r>
                            <a:rPr lang="it-IT" sz="2000" i="1">
                              <a:latin typeface="Cambria Math"/>
                            </a:rPr>
                            <m:t>𝑐</m:t>
                          </m:r>
                          <m:r>
                            <a:rPr lang="it-IT" sz="2000" i="1">
                              <a:latin typeface="Cambria Math"/>
                              <a:ea typeface="Cambria Math"/>
                            </a:rPr>
                            <m:t>∈</m:t>
                          </m:r>
                          <m:r>
                            <a:rPr lang="it-IT" sz="2000" i="1">
                              <a:latin typeface="Cambria Math"/>
                              <a:ea typeface="Cambria Math"/>
                            </a:rPr>
                            <m:t>𝑆</m:t>
                          </m:r>
                          <m:r>
                            <a:rPr lang="it-IT" sz="2000" i="1">
                              <a:latin typeface="Cambria Math"/>
                              <a:ea typeface="Cambria Math"/>
                            </a:rPr>
                            <m:t>(</m:t>
                          </m:r>
                          <m:r>
                            <a:rPr lang="it-IT" sz="2000" i="1">
                              <a:latin typeface="Cambria Math"/>
                              <a:ea typeface="Cambria Math"/>
                            </a:rPr>
                            <m:t>𝑧</m:t>
                          </m:r>
                          <m:r>
                            <a:rPr lang="it-IT" sz="2000" i="1">
                              <a:latin typeface="Cambria Math"/>
                              <a:ea typeface="Cambria Math"/>
                            </a:rPr>
                            <m:t>)</m:t>
                          </m:r>
                        </m:sub>
                        <m:sup/>
                        <m:e>
                          <m:sSub>
                            <m:sSubPr>
                              <m:ctrlPr>
                                <a:rPr lang="it-IT" sz="2000" i="1">
                                  <a:latin typeface="Cambria Math" panose="02040503050406030204" pitchFamily="18" charset="0"/>
                                  <a:ea typeface="Cambria Math"/>
                                </a:rPr>
                              </m:ctrlPr>
                            </m:sSubPr>
                            <m:e>
                              <m:r>
                                <a:rPr lang="it-IT" sz="2000" i="1">
                                  <a:latin typeface="Cambria Math"/>
                                  <a:ea typeface="Cambria Math"/>
                                </a:rPr>
                                <m:t>𝜔</m:t>
                              </m:r>
                            </m:e>
                            <m:sub>
                              <m:r>
                                <a:rPr lang="it-IT" sz="2000" i="1">
                                  <a:latin typeface="Cambria Math"/>
                                  <a:ea typeface="Cambria Math"/>
                                </a:rPr>
                                <m:t>𝑐</m:t>
                              </m:r>
                            </m:sub>
                          </m:sSub>
                          <m:r>
                            <m:rPr>
                              <m:sty m:val="p"/>
                            </m:rPr>
                            <a:rPr lang="el-GR" sz="2000" i="1">
                              <a:latin typeface="Cambria Math"/>
                              <a:ea typeface="Cambria Math"/>
                            </a:rPr>
                            <m:t>Γ</m:t>
                          </m:r>
                          <m:r>
                            <a:rPr lang="it-IT" sz="2000" i="1">
                              <a:latin typeface="Cambria Math"/>
                            </a:rPr>
                            <m:t>(</m:t>
                          </m:r>
                          <m:r>
                            <a:rPr lang="it-IT" sz="2000" i="1">
                              <a:latin typeface="Cambria Math"/>
                            </a:rPr>
                            <m:t>𝑐</m:t>
                          </m:r>
                          <m:r>
                            <a:rPr lang="it-IT" sz="2000" i="1">
                              <a:latin typeface="Cambria Math"/>
                            </a:rPr>
                            <m:t>)</m:t>
                          </m:r>
                        </m:e>
                      </m:nary>
                    </m:oMath>
                  </m:oMathPara>
                </a14:m>
                <a:endParaRPr lang="en-US" sz="2000" dirty="0"/>
              </a:p>
            </p:txBody>
          </p:sp>
        </mc:Choice>
        <mc:Fallback xmlns="">
          <p:sp>
            <p:nvSpPr>
              <p:cNvPr id="48" name="CasellaDiTesto 47"/>
              <p:cNvSpPr txBox="1">
                <a:spLocks noRot="1" noChangeAspect="1" noMove="1" noResize="1" noEditPoints="1" noAdjustHandles="1" noChangeArrowheads="1" noChangeShapeType="1" noTextEdit="1"/>
              </p:cNvSpPr>
              <p:nvPr/>
            </p:nvSpPr>
            <p:spPr>
              <a:xfrm>
                <a:off x="1487489" y="4869161"/>
                <a:ext cx="2498633" cy="878959"/>
              </a:xfrm>
              <a:prstGeom prst="rect">
                <a:avLst/>
              </a:prstGeom>
              <a:blipFill>
                <a:blip r:embed="rId17"/>
                <a:stretch>
                  <a:fillRect/>
                </a:stretch>
              </a:blipFill>
            </p:spPr>
            <p:txBody>
              <a:bodyPr/>
              <a:lstStyle/>
              <a:p>
                <a:r>
                  <a:rPr lang="it-IT">
                    <a:noFill/>
                  </a:rPr>
                  <a:t> </a:t>
                </a:r>
              </a:p>
            </p:txBody>
          </p:sp>
        </mc:Fallback>
      </mc:AlternateContent>
    </p:spTree>
    <p:custDataLst>
      <p:tags r:id="rId2"/>
    </p:custDataLst>
    <p:extLst>
      <p:ext uri="{BB962C8B-B14F-4D97-AF65-F5344CB8AC3E}">
        <p14:creationId xmlns:p14="http://schemas.microsoft.com/office/powerpoint/2010/main" val="304057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fade">
                                      <p:cBhvr>
                                        <p:cTn id="3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3" grpId="0" animBg="1"/>
      <p:bldP spid="34" grpId="0" animBg="1"/>
      <p:bldP spid="35" grpId="0" animBg="1"/>
      <p:bldP spid="36" grpId="0" animBg="1"/>
      <p:bldP spid="4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C06B9E-F015-4194-9876-A8CC0A730A3B}"/>
              </a:ext>
            </a:extLst>
          </p:cNvPr>
          <p:cNvSpPr>
            <a:spLocks noGrp="1"/>
          </p:cNvSpPr>
          <p:nvPr>
            <p:ph type="title"/>
          </p:nvPr>
        </p:nvSpPr>
        <p:spPr/>
        <p:txBody>
          <a:bodyPr/>
          <a:lstStyle/>
          <a:p>
            <a:endParaRPr lang="it-IT"/>
          </a:p>
        </p:txBody>
      </p:sp>
      <p:sp>
        <p:nvSpPr>
          <p:cNvPr id="6" name="1">
            <a:extLst>
              <a:ext uri="{FF2B5EF4-FFF2-40B4-BE49-F238E27FC236}">
                <a16:creationId xmlns:a16="http://schemas.microsoft.com/office/drawing/2014/main" id="{8C4529A2-F379-4CC6-8C20-4A2CDA50B5EC}"/>
              </a:ext>
            </a:extLst>
          </p:cNvPr>
          <p:cNvSpPr txBox="1"/>
          <p:nvPr/>
        </p:nvSpPr>
        <p:spPr>
          <a:xfrm>
            <a:off x="1844702" y="3979687"/>
            <a:ext cx="92258" cy="33342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1500"/>
            </a:lvl1pPr>
          </a:lstStyle>
          <a:p>
            <a:pPr algn="ctr"/>
            <a:endParaRPr/>
          </a:p>
        </p:txBody>
      </p:sp>
      <p:grpSp>
        <p:nvGrpSpPr>
          <p:cNvPr id="45" name="Group">
            <a:extLst>
              <a:ext uri="{FF2B5EF4-FFF2-40B4-BE49-F238E27FC236}">
                <a16:creationId xmlns:a16="http://schemas.microsoft.com/office/drawing/2014/main" id="{603F4365-2320-4EE0-82BE-209A3E9C2AD7}"/>
              </a:ext>
            </a:extLst>
          </p:cNvPr>
          <p:cNvGrpSpPr/>
          <p:nvPr/>
        </p:nvGrpSpPr>
        <p:grpSpPr>
          <a:xfrm>
            <a:off x="4579641" y="1393403"/>
            <a:ext cx="2185856" cy="294639"/>
            <a:chOff x="0" y="0"/>
            <a:chExt cx="2888618" cy="416254"/>
          </a:xfrm>
        </p:grpSpPr>
        <p:sp>
          <p:nvSpPr>
            <p:cNvPr id="157" name="Circle">
              <a:extLst>
                <a:ext uri="{FF2B5EF4-FFF2-40B4-BE49-F238E27FC236}">
                  <a16:creationId xmlns:a16="http://schemas.microsoft.com/office/drawing/2014/main" id="{CC1DE8B8-0F27-46A4-A5CE-DA037F1BBB85}"/>
                </a:ext>
              </a:extLst>
            </p:cNvPr>
            <p:cNvSpPr/>
            <p:nvPr/>
          </p:nvSpPr>
          <p:spPr>
            <a:xfrm>
              <a:off x="0" y="0"/>
              <a:ext cx="416255" cy="416255"/>
            </a:xfrm>
            <a:prstGeom prst="ellipse">
              <a:avLst/>
            </a:prstGeom>
            <a:solidFill>
              <a:srgbClr val="FFFFFF"/>
            </a:solidFill>
            <a:ln w="254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58" name="Circle">
              <a:extLst>
                <a:ext uri="{FF2B5EF4-FFF2-40B4-BE49-F238E27FC236}">
                  <a16:creationId xmlns:a16="http://schemas.microsoft.com/office/drawing/2014/main" id="{68959263-FEBE-4FB0-ACB0-8D74BD89DE81}"/>
                </a:ext>
              </a:extLst>
            </p:cNvPr>
            <p:cNvSpPr/>
            <p:nvPr/>
          </p:nvSpPr>
          <p:spPr>
            <a:xfrm>
              <a:off x="613077" y="0"/>
              <a:ext cx="416255" cy="416255"/>
            </a:xfrm>
            <a:prstGeom prst="ellipse">
              <a:avLst/>
            </a:prstGeom>
            <a:solidFill>
              <a:srgbClr val="FFFFFF"/>
            </a:solidFill>
            <a:ln w="254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59" name="Circle">
              <a:extLst>
                <a:ext uri="{FF2B5EF4-FFF2-40B4-BE49-F238E27FC236}">
                  <a16:creationId xmlns:a16="http://schemas.microsoft.com/office/drawing/2014/main" id="{05675AD0-12A0-44A8-A277-5399DF024375}"/>
                </a:ext>
              </a:extLst>
            </p:cNvPr>
            <p:cNvSpPr/>
            <p:nvPr/>
          </p:nvSpPr>
          <p:spPr>
            <a:xfrm>
              <a:off x="1233835" y="0"/>
              <a:ext cx="416255" cy="416255"/>
            </a:xfrm>
            <a:prstGeom prst="ellipse">
              <a:avLst/>
            </a:prstGeom>
            <a:solidFill>
              <a:srgbClr val="FFFFFF"/>
            </a:solidFill>
            <a:ln w="254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0" name="Circle">
              <a:extLst>
                <a:ext uri="{FF2B5EF4-FFF2-40B4-BE49-F238E27FC236}">
                  <a16:creationId xmlns:a16="http://schemas.microsoft.com/office/drawing/2014/main" id="{EFE0C417-898A-4726-BE0F-3D59F0ECB88D}"/>
                </a:ext>
              </a:extLst>
            </p:cNvPr>
            <p:cNvSpPr/>
            <p:nvPr/>
          </p:nvSpPr>
          <p:spPr>
            <a:xfrm>
              <a:off x="1853100" y="0"/>
              <a:ext cx="416255" cy="416255"/>
            </a:xfrm>
            <a:prstGeom prst="ellipse">
              <a:avLst/>
            </a:prstGeom>
            <a:solidFill>
              <a:srgbClr val="FFFFFF"/>
            </a:solidFill>
            <a:ln w="254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1" name="Circle">
              <a:extLst>
                <a:ext uri="{FF2B5EF4-FFF2-40B4-BE49-F238E27FC236}">
                  <a16:creationId xmlns:a16="http://schemas.microsoft.com/office/drawing/2014/main" id="{D3E2DC3D-36DD-4D5A-A29E-B0B6A4DC2AB7}"/>
                </a:ext>
              </a:extLst>
            </p:cNvPr>
            <p:cNvSpPr/>
            <p:nvPr/>
          </p:nvSpPr>
          <p:spPr>
            <a:xfrm>
              <a:off x="2472364" y="0"/>
              <a:ext cx="416255" cy="416255"/>
            </a:xfrm>
            <a:prstGeom prst="ellipse">
              <a:avLst/>
            </a:prstGeom>
            <a:solidFill>
              <a:srgbClr val="FFFFFF"/>
            </a:solidFill>
            <a:ln w="254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sp>
        <p:nvSpPr>
          <p:cNvPr id="46" name="Line">
            <a:extLst>
              <a:ext uri="{FF2B5EF4-FFF2-40B4-BE49-F238E27FC236}">
                <a16:creationId xmlns:a16="http://schemas.microsoft.com/office/drawing/2014/main" id="{7A5AA215-8A6A-4426-847D-BA88D35F8BBB}"/>
              </a:ext>
            </a:extLst>
          </p:cNvPr>
          <p:cNvSpPr/>
          <p:nvPr/>
        </p:nvSpPr>
        <p:spPr>
          <a:xfrm flipV="1">
            <a:off x="6604951" y="1695949"/>
            <a:ext cx="1" cy="893215"/>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47" name="Line">
            <a:extLst>
              <a:ext uri="{FF2B5EF4-FFF2-40B4-BE49-F238E27FC236}">
                <a16:creationId xmlns:a16="http://schemas.microsoft.com/office/drawing/2014/main" id="{8809B224-0CBB-4195-AD26-F394BA93F761}"/>
              </a:ext>
            </a:extLst>
          </p:cNvPr>
          <p:cNvSpPr/>
          <p:nvPr/>
        </p:nvSpPr>
        <p:spPr>
          <a:xfrm flipH="1" flipV="1">
            <a:off x="6136699" y="1720884"/>
            <a:ext cx="460498" cy="862718"/>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48" name="Line">
            <a:extLst>
              <a:ext uri="{FF2B5EF4-FFF2-40B4-BE49-F238E27FC236}">
                <a16:creationId xmlns:a16="http://schemas.microsoft.com/office/drawing/2014/main" id="{521FA440-CAB4-4C87-BAB5-E8DDF40BBAFB}"/>
              </a:ext>
            </a:extLst>
          </p:cNvPr>
          <p:cNvSpPr/>
          <p:nvPr/>
        </p:nvSpPr>
        <p:spPr>
          <a:xfrm flipH="1" flipV="1">
            <a:off x="5660053" y="1703601"/>
            <a:ext cx="942096" cy="881240"/>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50" name="Line">
            <a:extLst>
              <a:ext uri="{FF2B5EF4-FFF2-40B4-BE49-F238E27FC236}">
                <a16:creationId xmlns:a16="http://schemas.microsoft.com/office/drawing/2014/main" id="{AE33A5A9-E883-4014-B3E9-D5E157A63BA4}"/>
              </a:ext>
            </a:extLst>
          </p:cNvPr>
          <p:cNvSpPr/>
          <p:nvPr/>
        </p:nvSpPr>
        <p:spPr>
          <a:xfrm flipH="1" flipV="1">
            <a:off x="4761460" y="1703208"/>
            <a:ext cx="1799508" cy="875439"/>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51" name="Decoder Layer">
            <a:extLst>
              <a:ext uri="{FF2B5EF4-FFF2-40B4-BE49-F238E27FC236}">
                <a16:creationId xmlns:a16="http://schemas.microsoft.com/office/drawing/2014/main" id="{196EC584-34C3-43F0-BA8E-49BF2EBF9EEF}"/>
              </a:ext>
            </a:extLst>
          </p:cNvPr>
          <p:cNvSpPr/>
          <p:nvPr/>
        </p:nvSpPr>
        <p:spPr>
          <a:xfrm>
            <a:off x="4390100" y="1286629"/>
            <a:ext cx="2529745" cy="508186"/>
          </a:xfrm>
          <a:prstGeom prst="rect">
            <a:avLst/>
          </a:prstGeom>
          <a:solidFill>
            <a:srgbClr val="D6D5D5">
              <a:alpha val="84918"/>
            </a:srgb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2200" b="0">
                <a:latin typeface="+mn-lt"/>
                <a:ea typeface="+mn-ea"/>
                <a:cs typeface="+mn-cs"/>
                <a:sym typeface="Helvetica Neue Medium"/>
              </a:defRPr>
            </a:lvl1pPr>
          </a:lstStyle>
          <a:p>
            <a:pPr algn="ctr"/>
            <a:r>
              <a:t>Decoder Layer</a:t>
            </a:r>
          </a:p>
        </p:txBody>
      </p:sp>
      <p:sp>
        <p:nvSpPr>
          <p:cNvPr id="54" name="Rounded Rectangle">
            <a:extLst>
              <a:ext uri="{FF2B5EF4-FFF2-40B4-BE49-F238E27FC236}">
                <a16:creationId xmlns:a16="http://schemas.microsoft.com/office/drawing/2014/main" id="{3DC2F26B-8005-4F70-81CE-61E7DC1B73C4}"/>
              </a:ext>
            </a:extLst>
          </p:cNvPr>
          <p:cNvSpPr/>
          <p:nvPr/>
        </p:nvSpPr>
        <p:spPr>
          <a:xfrm>
            <a:off x="6170775" y="2507235"/>
            <a:ext cx="3403038" cy="2057937"/>
          </a:xfrm>
          <a:prstGeom prst="roundRect">
            <a:avLst>
              <a:gd name="adj" fmla="val 15281"/>
            </a:avLst>
          </a:prstGeom>
          <a:solidFill>
            <a:schemeClr val="accent4">
              <a:hueOff val="-461056"/>
              <a:satOff val="4338"/>
              <a:lumOff val="-10225"/>
              <a:alpha val="46382"/>
            </a:schemeClr>
          </a:solidFill>
          <a:ln w="12700" cap="flat">
            <a:noFill/>
            <a:miter lim="400000"/>
          </a:ln>
          <a:effectLst/>
        </p:spPr>
        <p:txBody>
          <a:bodyPr wrap="square" lIns="50800" tIns="50800" rIns="50800" bIns="50800" numCol="1" anchor="ctr">
            <a:noAutofit/>
          </a:bodyPr>
          <a:lstStyle/>
          <a:p>
            <a:pPr algn="ctr"/>
            <a:endParaRPr/>
          </a:p>
        </p:txBody>
      </p:sp>
      <p:sp>
        <p:nvSpPr>
          <p:cNvPr id="55" name="Transformer Model">
            <a:extLst>
              <a:ext uri="{FF2B5EF4-FFF2-40B4-BE49-F238E27FC236}">
                <a16:creationId xmlns:a16="http://schemas.microsoft.com/office/drawing/2014/main" id="{F7B92483-3F46-4173-BE89-79F7809C0677}"/>
              </a:ext>
            </a:extLst>
          </p:cNvPr>
          <p:cNvSpPr txBox="1"/>
          <p:nvPr/>
        </p:nvSpPr>
        <p:spPr>
          <a:xfrm>
            <a:off x="6842086" y="2976053"/>
            <a:ext cx="2143768" cy="4023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pPr algn="ctr"/>
            <a:r>
              <a:t>Transformer Model</a:t>
            </a:r>
          </a:p>
        </p:txBody>
      </p:sp>
      <p:grpSp>
        <p:nvGrpSpPr>
          <p:cNvPr id="56" name="Group">
            <a:extLst>
              <a:ext uri="{FF2B5EF4-FFF2-40B4-BE49-F238E27FC236}">
                <a16:creationId xmlns:a16="http://schemas.microsoft.com/office/drawing/2014/main" id="{E933B23A-2568-40D0-A612-C758871E36B1}"/>
              </a:ext>
            </a:extLst>
          </p:cNvPr>
          <p:cNvGrpSpPr/>
          <p:nvPr/>
        </p:nvGrpSpPr>
        <p:grpSpPr>
          <a:xfrm>
            <a:off x="6316214" y="2547409"/>
            <a:ext cx="3099750" cy="348558"/>
            <a:chOff x="0" y="-43225"/>
            <a:chExt cx="4096334" cy="492428"/>
          </a:xfrm>
        </p:grpSpPr>
        <mc:AlternateContent xmlns:mc="http://schemas.openxmlformats.org/markup-compatibility/2006" xmlns:a14="http://schemas.microsoft.com/office/drawing/2010/main">
          <mc:Choice Requires="a14">
            <p:sp>
              <p:nvSpPr>
                <p:cNvPr id="152" name="Rounded Rectangle">
                  <a:extLst>
                    <a:ext uri="{FF2B5EF4-FFF2-40B4-BE49-F238E27FC236}">
                      <a16:creationId xmlns:a16="http://schemas.microsoft.com/office/drawing/2014/main" id="{58A1590E-9156-4992-9959-23B61004B2D2}"/>
                    </a:ext>
                  </a:extLst>
                </p:cNvPr>
                <p:cNvSpPr/>
                <p:nvPr/>
              </p:nvSpPr>
              <p:spPr>
                <a:xfrm>
                  <a:off x="0" y="6837"/>
                  <a:ext cx="684762" cy="438810"/>
                </a:xfrm>
                <a:prstGeom prst="roundRect">
                  <a:avLst>
                    <a:gd name="adj" fmla="val 21910"/>
                  </a:avLst>
                </a:prstGeom>
                <a:solidFill>
                  <a:srgbClr val="FFFFFF"/>
                </a:solidFill>
                <a:ln w="12700" cap="flat">
                  <a:noFill/>
                  <a:miter lim="400000"/>
                </a:ln>
                <a:effectLst/>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500" i="1">
                                <a:solidFill>
                                  <a:srgbClr val="000000"/>
                                </a:solidFill>
                                <a:latin typeface="Cambria Math" panose="02040503050406030204" pitchFamily="18" charset="0"/>
                              </a:rPr>
                            </m:ctrlPr>
                          </m:sSubPr>
                          <m:e>
                            <m:r>
                              <a:rPr sz="1500" i="1">
                                <a:solidFill>
                                  <a:srgbClr val="000000"/>
                                </a:solidFill>
                                <a:latin typeface="Cambria Math" panose="02040503050406030204" pitchFamily="18" charset="0"/>
                              </a:rPr>
                              <m:t>𝑇</m:t>
                            </m:r>
                          </m:e>
                          <m:sub>
                            <m:r>
                              <a:rPr sz="1500" i="1">
                                <a:solidFill>
                                  <a:srgbClr val="000000"/>
                                </a:solidFill>
                                <a:latin typeface="Cambria Math" panose="02040503050406030204" pitchFamily="18" charset="0"/>
                              </a:rPr>
                              <m:t>[</m:t>
                            </m:r>
                            <m:r>
                              <a:rPr sz="1500" i="1">
                                <a:solidFill>
                                  <a:srgbClr val="000000"/>
                                </a:solidFill>
                                <a:latin typeface="Cambria Math" panose="02040503050406030204" pitchFamily="18" charset="0"/>
                              </a:rPr>
                              <m:t>𝐶𝐿𝑆</m:t>
                            </m:r>
                            <m:r>
                              <a:rPr sz="1500" i="1">
                                <a:solidFill>
                                  <a:srgbClr val="000000"/>
                                </a:solidFill>
                                <a:latin typeface="Cambria Math" panose="02040503050406030204" pitchFamily="18" charset="0"/>
                              </a:rPr>
                              <m:t>]</m:t>
                            </m:r>
                          </m:sub>
                        </m:sSub>
                      </m:oMath>
                    </m:oMathPara>
                  </a14:m>
                  <a:endParaRPr/>
                </a:p>
              </p:txBody>
            </p:sp>
          </mc:Choice>
          <mc:Fallback xmlns="">
            <p:sp>
              <p:nvSpPr>
                <p:cNvPr id="152" name="Rounded Rectangle">
                  <a:extLst>
                    <a:ext uri="{FF2B5EF4-FFF2-40B4-BE49-F238E27FC236}">
                      <a16:creationId xmlns:a16="http://schemas.microsoft.com/office/drawing/2014/main" id="{58A1590E-9156-4992-9959-23B61004B2D2}"/>
                    </a:ext>
                  </a:extLst>
                </p:cNvPr>
                <p:cNvSpPr>
                  <a:spLocks noRot="1" noChangeAspect="1" noMove="1" noResize="1" noEditPoints="1" noAdjustHandles="1" noChangeArrowheads="1" noChangeShapeType="1" noTextEdit="1"/>
                </p:cNvSpPr>
                <p:nvPr/>
              </p:nvSpPr>
              <p:spPr>
                <a:xfrm>
                  <a:off x="0" y="6837"/>
                  <a:ext cx="684762" cy="438810"/>
                </a:xfrm>
                <a:prstGeom prst="roundRect">
                  <a:avLst>
                    <a:gd name="adj" fmla="val 21910"/>
                  </a:avLst>
                </a:prstGeom>
                <a:blipFill>
                  <a:blip r:embed="rId5"/>
                  <a:stretch>
                    <a:fillRect l="-9412" b="-11765"/>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53" name="Rounded Rectangle">
                  <a:extLst>
                    <a:ext uri="{FF2B5EF4-FFF2-40B4-BE49-F238E27FC236}">
                      <a16:creationId xmlns:a16="http://schemas.microsoft.com/office/drawing/2014/main" id="{FD9F05BC-6C01-4606-9AC0-3D0C8711BE5E}"/>
                    </a:ext>
                  </a:extLst>
                </p:cNvPr>
                <p:cNvSpPr/>
                <p:nvPr/>
              </p:nvSpPr>
              <p:spPr>
                <a:xfrm>
                  <a:off x="884529" y="10393"/>
                  <a:ext cx="684763" cy="438810"/>
                </a:xfrm>
                <a:prstGeom prst="roundRect">
                  <a:avLst>
                    <a:gd name="adj" fmla="val 21910"/>
                  </a:avLst>
                </a:prstGeom>
                <a:solidFill>
                  <a:srgbClr val="FFFFFF"/>
                </a:solidFill>
                <a:ln w="12700" cap="flat">
                  <a:noFill/>
                  <a:miter lim="400000"/>
                </a:ln>
                <a:effectLst/>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700" i="1">
                                <a:solidFill>
                                  <a:srgbClr val="000000"/>
                                </a:solidFill>
                                <a:latin typeface="Cambria Math" panose="02040503050406030204" pitchFamily="18" charset="0"/>
                              </a:rPr>
                            </m:ctrlPr>
                          </m:sSubPr>
                          <m:e>
                            <m:r>
                              <a:rPr sz="1700" i="1">
                                <a:solidFill>
                                  <a:srgbClr val="000000"/>
                                </a:solidFill>
                                <a:latin typeface="Cambria Math" panose="02040503050406030204" pitchFamily="18" charset="0"/>
                              </a:rPr>
                              <m:t>𝑇</m:t>
                            </m:r>
                          </m:e>
                          <m:sub>
                            <m:r>
                              <a:rPr sz="1700" i="1">
                                <a:solidFill>
                                  <a:srgbClr val="000000"/>
                                </a:solidFill>
                                <a:latin typeface="Cambria Math" panose="02040503050406030204" pitchFamily="18" charset="0"/>
                              </a:rPr>
                              <m:t>1</m:t>
                            </m:r>
                          </m:sub>
                        </m:sSub>
                      </m:oMath>
                    </m:oMathPara>
                  </a14:m>
                  <a:endParaRPr/>
                </a:p>
              </p:txBody>
            </p:sp>
          </mc:Choice>
          <mc:Fallback xmlns="">
            <p:sp>
              <p:nvSpPr>
                <p:cNvPr id="153" name="Rounded Rectangle">
                  <a:extLst>
                    <a:ext uri="{FF2B5EF4-FFF2-40B4-BE49-F238E27FC236}">
                      <a16:creationId xmlns:a16="http://schemas.microsoft.com/office/drawing/2014/main" id="{FD9F05BC-6C01-4606-9AC0-3D0C8711BE5E}"/>
                    </a:ext>
                  </a:extLst>
                </p:cNvPr>
                <p:cNvSpPr>
                  <a:spLocks noRot="1" noChangeAspect="1" noMove="1" noResize="1" noEditPoints="1" noAdjustHandles="1" noChangeArrowheads="1" noChangeShapeType="1" noTextEdit="1"/>
                </p:cNvSpPr>
                <p:nvPr/>
              </p:nvSpPr>
              <p:spPr>
                <a:xfrm>
                  <a:off x="884529" y="10393"/>
                  <a:ext cx="684763" cy="438810"/>
                </a:xfrm>
                <a:prstGeom prst="roundRect">
                  <a:avLst>
                    <a:gd name="adj" fmla="val 21910"/>
                  </a:avLst>
                </a:prstGeom>
                <a:blipFill>
                  <a:blip r:embed="rId6"/>
                  <a:stretch>
                    <a:fillRect b="-5882"/>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54" name="Rounded Rectangle">
                  <a:extLst>
                    <a:ext uri="{FF2B5EF4-FFF2-40B4-BE49-F238E27FC236}">
                      <a16:creationId xmlns:a16="http://schemas.microsoft.com/office/drawing/2014/main" id="{CCD76FA6-6C18-4F03-8D38-166F8431A6BC}"/>
                    </a:ext>
                  </a:extLst>
                </p:cNvPr>
                <p:cNvSpPr/>
                <p:nvPr/>
              </p:nvSpPr>
              <p:spPr>
                <a:xfrm>
                  <a:off x="1769060" y="6837"/>
                  <a:ext cx="684762" cy="438810"/>
                </a:xfrm>
                <a:prstGeom prst="roundRect">
                  <a:avLst>
                    <a:gd name="adj" fmla="val 21910"/>
                  </a:avLst>
                </a:prstGeom>
                <a:solidFill>
                  <a:srgbClr val="FFFFFF"/>
                </a:solidFill>
                <a:ln w="12700" cap="flat">
                  <a:noFill/>
                  <a:miter lim="400000"/>
                </a:ln>
                <a:effectLst/>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550" i="1">
                                <a:solidFill>
                                  <a:srgbClr val="000000"/>
                                </a:solidFill>
                                <a:latin typeface="Cambria Math" panose="02040503050406030204" pitchFamily="18" charset="0"/>
                              </a:rPr>
                            </m:ctrlPr>
                          </m:sSubPr>
                          <m:e>
                            <m:r>
                              <a:rPr sz="1550" i="1">
                                <a:solidFill>
                                  <a:srgbClr val="000000"/>
                                </a:solidFill>
                                <a:latin typeface="Cambria Math" panose="02040503050406030204" pitchFamily="18" charset="0"/>
                              </a:rPr>
                              <m:t>𝑇</m:t>
                            </m:r>
                          </m:e>
                          <m:sub>
                            <m:r>
                              <a:rPr sz="1550" i="1">
                                <a:solidFill>
                                  <a:srgbClr val="000000"/>
                                </a:solidFill>
                                <a:latin typeface="Cambria Math" panose="02040503050406030204" pitchFamily="18" charset="0"/>
                              </a:rPr>
                              <m:t>2</m:t>
                            </m:r>
                          </m:sub>
                        </m:sSub>
                      </m:oMath>
                    </m:oMathPara>
                  </a14:m>
                  <a:endParaRPr/>
                </a:p>
              </p:txBody>
            </p:sp>
          </mc:Choice>
          <mc:Fallback xmlns="">
            <p:sp>
              <p:nvSpPr>
                <p:cNvPr id="154" name="Rounded Rectangle">
                  <a:extLst>
                    <a:ext uri="{FF2B5EF4-FFF2-40B4-BE49-F238E27FC236}">
                      <a16:creationId xmlns:a16="http://schemas.microsoft.com/office/drawing/2014/main" id="{CCD76FA6-6C18-4F03-8D38-166F8431A6BC}"/>
                    </a:ext>
                  </a:extLst>
                </p:cNvPr>
                <p:cNvSpPr>
                  <a:spLocks noRot="1" noChangeAspect="1" noMove="1" noResize="1" noEditPoints="1" noAdjustHandles="1" noChangeArrowheads="1" noChangeShapeType="1" noTextEdit="1"/>
                </p:cNvSpPr>
                <p:nvPr/>
              </p:nvSpPr>
              <p:spPr>
                <a:xfrm>
                  <a:off x="1769060" y="6837"/>
                  <a:ext cx="684762" cy="438810"/>
                </a:xfrm>
                <a:prstGeom prst="roundRect">
                  <a:avLst>
                    <a:gd name="adj" fmla="val 21910"/>
                  </a:avLst>
                </a:prstGeom>
                <a:blipFill>
                  <a:blip r:embed="rId7"/>
                  <a:stretch>
                    <a:fillRect b="-1961"/>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55" name="Rounded Rectangle">
                  <a:extLst>
                    <a:ext uri="{FF2B5EF4-FFF2-40B4-BE49-F238E27FC236}">
                      <a16:creationId xmlns:a16="http://schemas.microsoft.com/office/drawing/2014/main" id="{832D56D0-88A2-4876-B162-549A16E6FE59}"/>
                    </a:ext>
                  </a:extLst>
                </p:cNvPr>
                <p:cNvSpPr/>
                <p:nvPr/>
              </p:nvSpPr>
              <p:spPr>
                <a:xfrm>
                  <a:off x="3411571" y="6837"/>
                  <a:ext cx="684763" cy="438810"/>
                </a:xfrm>
                <a:prstGeom prst="roundRect">
                  <a:avLst>
                    <a:gd name="adj" fmla="val 21910"/>
                  </a:avLst>
                </a:prstGeom>
                <a:solidFill>
                  <a:srgbClr val="FFFFFF"/>
                </a:solidFill>
                <a:ln w="12700" cap="flat">
                  <a:noFill/>
                  <a:miter lim="400000"/>
                </a:ln>
                <a:effectLst/>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550" i="1">
                                <a:solidFill>
                                  <a:srgbClr val="000000"/>
                                </a:solidFill>
                                <a:latin typeface="Cambria Math" panose="02040503050406030204" pitchFamily="18" charset="0"/>
                              </a:rPr>
                            </m:ctrlPr>
                          </m:sSubPr>
                          <m:e>
                            <m:r>
                              <a:rPr sz="1550" i="1">
                                <a:solidFill>
                                  <a:srgbClr val="000000"/>
                                </a:solidFill>
                                <a:latin typeface="Cambria Math" panose="02040503050406030204" pitchFamily="18" charset="0"/>
                              </a:rPr>
                              <m:t>𝑇</m:t>
                            </m:r>
                          </m:e>
                          <m:sub>
                            <m:r>
                              <a:rPr sz="1550" i="1">
                                <a:solidFill>
                                  <a:srgbClr val="000000"/>
                                </a:solidFill>
                                <a:latin typeface="Cambria Math" panose="02040503050406030204" pitchFamily="18" charset="0"/>
                              </a:rPr>
                              <m:t>𝑛</m:t>
                            </m:r>
                          </m:sub>
                        </m:sSub>
                      </m:oMath>
                    </m:oMathPara>
                  </a14:m>
                  <a:endParaRPr/>
                </a:p>
              </p:txBody>
            </p:sp>
          </mc:Choice>
          <mc:Fallback xmlns="">
            <p:sp>
              <p:nvSpPr>
                <p:cNvPr id="155" name="Rounded Rectangle">
                  <a:extLst>
                    <a:ext uri="{FF2B5EF4-FFF2-40B4-BE49-F238E27FC236}">
                      <a16:creationId xmlns:a16="http://schemas.microsoft.com/office/drawing/2014/main" id="{832D56D0-88A2-4876-B162-549A16E6FE59}"/>
                    </a:ext>
                  </a:extLst>
                </p:cNvPr>
                <p:cNvSpPr>
                  <a:spLocks noRot="1" noChangeAspect="1" noMove="1" noResize="1" noEditPoints="1" noAdjustHandles="1" noChangeArrowheads="1" noChangeShapeType="1" noTextEdit="1"/>
                </p:cNvSpPr>
                <p:nvPr/>
              </p:nvSpPr>
              <p:spPr>
                <a:xfrm>
                  <a:off x="3411571" y="6837"/>
                  <a:ext cx="684763" cy="438810"/>
                </a:xfrm>
                <a:prstGeom prst="roundRect">
                  <a:avLst>
                    <a:gd name="adj" fmla="val 21910"/>
                  </a:avLst>
                </a:prstGeom>
                <a:blipFill>
                  <a:blip r:embed="rId8"/>
                  <a:stretch>
                    <a:fillRect/>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p:sp>
          <p:nvSpPr>
            <p:cNvPr id="156" name=". . .">
              <a:extLst>
                <a:ext uri="{FF2B5EF4-FFF2-40B4-BE49-F238E27FC236}">
                  <a16:creationId xmlns:a16="http://schemas.microsoft.com/office/drawing/2014/main" id="{6E494146-F8EF-4684-A3E3-ADCB17B64096}"/>
                </a:ext>
              </a:extLst>
            </p:cNvPr>
            <p:cNvSpPr txBox="1"/>
            <p:nvPr/>
          </p:nvSpPr>
          <p:spPr>
            <a:xfrm>
              <a:off x="2735845" y="-43225"/>
              <a:ext cx="393702" cy="41112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30000"/>
                </a:lnSpc>
                <a:defRPr sz="1500"/>
              </a:lvl1pPr>
            </a:lstStyle>
            <a:p>
              <a:pPr algn="ctr"/>
              <a:r>
                <a:t>. . .</a:t>
              </a:r>
            </a:p>
          </p:txBody>
        </p:sp>
      </p:grpSp>
      <p:grpSp>
        <p:nvGrpSpPr>
          <p:cNvPr id="57" name="Group">
            <a:extLst>
              <a:ext uri="{FF2B5EF4-FFF2-40B4-BE49-F238E27FC236}">
                <a16:creationId xmlns:a16="http://schemas.microsoft.com/office/drawing/2014/main" id="{9E65F5AE-CFF0-40FD-BDB9-0B7D259E7218}"/>
              </a:ext>
            </a:extLst>
          </p:cNvPr>
          <p:cNvGrpSpPr/>
          <p:nvPr/>
        </p:nvGrpSpPr>
        <p:grpSpPr>
          <a:xfrm>
            <a:off x="6316214" y="3441342"/>
            <a:ext cx="3099750" cy="348557"/>
            <a:chOff x="0" y="-43225"/>
            <a:chExt cx="4096334" cy="492428"/>
          </a:xfrm>
        </p:grpSpPr>
        <p:sp>
          <p:nvSpPr>
            <p:cNvPr id="147" name="Encoder">
              <a:extLst>
                <a:ext uri="{FF2B5EF4-FFF2-40B4-BE49-F238E27FC236}">
                  <a16:creationId xmlns:a16="http://schemas.microsoft.com/office/drawing/2014/main" id="{16992800-94B5-4BA9-8565-1436FB6C5509}"/>
                </a:ext>
              </a:extLst>
            </p:cNvPr>
            <p:cNvSpPr/>
            <p:nvPr/>
          </p:nvSpPr>
          <p:spPr>
            <a:xfrm>
              <a:off x="0" y="6837"/>
              <a:ext cx="684762" cy="438810"/>
            </a:xfrm>
            <a:prstGeom prst="roundRect">
              <a:avLst>
                <a:gd name="adj" fmla="val 21910"/>
              </a:avLst>
            </a:pr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1000" b="0">
                  <a:latin typeface="+mn-lt"/>
                  <a:ea typeface="+mn-ea"/>
                  <a:cs typeface="+mn-cs"/>
                  <a:sym typeface="Helvetica Neue Medium"/>
                </a:defRPr>
              </a:lvl1pPr>
            </a:lstStyle>
            <a:p>
              <a:pPr algn="ctr"/>
              <a:r>
                <a:t>Encoder</a:t>
              </a:r>
            </a:p>
          </p:txBody>
        </p:sp>
        <p:sp>
          <p:nvSpPr>
            <p:cNvPr id="148" name="Encoder">
              <a:extLst>
                <a:ext uri="{FF2B5EF4-FFF2-40B4-BE49-F238E27FC236}">
                  <a16:creationId xmlns:a16="http://schemas.microsoft.com/office/drawing/2014/main" id="{CF3680CC-77B7-48BF-B5EE-9F07F3EA2E9D}"/>
                </a:ext>
              </a:extLst>
            </p:cNvPr>
            <p:cNvSpPr/>
            <p:nvPr/>
          </p:nvSpPr>
          <p:spPr>
            <a:xfrm>
              <a:off x="884529" y="10393"/>
              <a:ext cx="684763" cy="438810"/>
            </a:xfrm>
            <a:prstGeom prst="roundRect">
              <a:avLst>
                <a:gd name="adj" fmla="val 21910"/>
              </a:avLst>
            </a:pr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1100" b="0">
                  <a:latin typeface="+mn-lt"/>
                  <a:ea typeface="+mn-ea"/>
                  <a:cs typeface="+mn-cs"/>
                  <a:sym typeface="Helvetica Neue Medium"/>
                </a:defRPr>
              </a:lvl1pPr>
            </a:lstStyle>
            <a:p>
              <a:pPr algn="ctr"/>
              <a:r>
                <a:t>Encoder</a:t>
              </a:r>
            </a:p>
          </p:txBody>
        </p:sp>
        <p:sp>
          <p:nvSpPr>
            <p:cNvPr id="149" name="Encoder">
              <a:extLst>
                <a:ext uri="{FF2B5EF4-FFF2-40B4-BE49-F238E27FC236}">
                  <a16:creationId xmlns:a16="http://schemas.microsoft.com/office/drawing/2014/main" id="{B3D6140D-9D58-49E4-9943-C8A1FFBC0632}"/>
                </a:ext>
              </a:extLst>
            </p:cNvPr>
            <p:cNvSpPr/>
            <p:nvPr/>
          </p:nvSpPr>
          <p:spPr>
            <a:xfrm>
              <a:off x="1769060" y="6837"/>
              <a:ext cx="684762" cy="438810"/>
            </a:xfrm>
            <a:prstGeom prst="roundRect">
              <a:avLst>
                <a:gd name="adj" fmla="val 21910"/>
              </a:avLst>
            </a:pr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1100" b="0">
                  <a:latin typeface="+mn-lt"/>
                  <a:ea typeface="+mn-ea"/>
                  <a:cs typeface="+mn-cs"/>
                  <a:sym typeface="Helvetica Neue Medium"/>
                </a:defRPr>
              </a:lvl1pPr>
            </a:lstStyle>
            <a:p>
              <a:pPr algn="ctr"/>
              <a:r>
                <a:t>Encoder</a:t>
              </a:r>
            </a:p>
          </p:txBody>
        </p:sp>
        <p:sp>
          <p:nvSpPr>
            <p:cNvPr id="150" name="Encoder">
              <a:extLst>
                <a:ext uri="{FF2B5EF4-FFF2-40B4-BE49-F238E27FC236}">
                  <a16:creationId xmlns:a16="http://schemas.microsoft.com/office/drawing/2014/main" id="{9911B777-8D54-42B5-B149-43E2A4CB4513}"/>
                </a:ext>
              </a:extLst>
            </p:cNvPr>
            <p:cNvSpPr/>
            <p:nvPr/>
          </p:nvSpPr>
          <p:spPr>
            <a:xfrm>
              <a:off x="3411571" y="6837"/>
              <a:ext cx="684763" cy="438810"/>
            </a:xfrm>
            <a:prstGeom prst="roundRect">
              <a:avLst>
                <a:gd name="adj" fmla="val 21910"/>
              </a:avLst>
            </a:pr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1100" b="0">
                  <a:latin typeface="+mn-lt"/>
                  <a:ea typeface="+mn-ea"/>
                  <a:cs typeface="+mn-cs"/>
                  <a:sym typeface="Helvetica Neue Medium"/>
                </a:defRPr>
              </a:lvl1pPr>
            </a:lstStyle>
            <a:p>
              <a:pPr algn="ctr"/>
              <a:r>
                <a:t>Encoder</a:t>
              </a:r>
            </a:p>
          </p:txBody>
        </p:sp>
        <p:sp>
          <p:nvSpPr>
            <p:cNvPr id="151" name=". . .">
              <a:extLst>
                <a:ext uri="{FF2B5EF4-FFF2-40B4-BE49-F238E27FC236}">
                  <a16:creationId xmlns:a16="http://schemas.microsoft.com/office/drawing/2014/main" id="{057D956B-10C4-45BF-A976-FB8D8270895E}"/>
                </a:ext>
              </a:extLst>
            </p:cNvPr>
            <p:cNvSpPr txBox="1"/>
            <p:nvPr/>
          </p:nvSpPr>
          <p:spPr>
            <a:xfrm>
              <a:off x="2735845" y="-43225"/>
              <a:ext cx="393702" cy="41112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30000"/>
                </a:lnSpc>
                <a:defRPr sz="1500"/>
              </a:lvl1pPr>
            </a:lstStyle>
            <a:p>
              <a:pPr algn="ctr"/>
              <a:r>
                <a:t>. . .</a:t>
              </a:r>
            </a:p>
          </p:txBody>
        </p:sp>
      </p:grpSp>
      <p:sp>
        <p:nvSpPr>
          <p:cNvPr id="58" name=". . .">
            <a:extLst>
              <a:ext uri="{FF2B5EF4-FFF2-40B4-BE49-F238E27FC236}">
                <a16:creationId xmlns:a16="http://schemas.microsoft.com/office/drawing/2014/main" id="{5E52CC49-3D76-47C5-8717-382507571458}"/>
              </a:ext>
            </a:extLst>
          </p:cNvPr>
          <p:cNvSpPr txBox="1"/>
          <p:nvPr/>
        </p:nvSpPr>
        <p:spPr>
          <a:xfrm rot="16200000">
            <a:off x="9017541" y="3070921"/>
            <a:ext cx="278675" cy="2702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30000"/>
              </a:lnSpc>
              <a:defRPr sz="1200"/>
            </a:lvl1pPr>
          </a:lstStyle>
          <a:p>
            <a:pPr algn="ctr"/>
            <a:r>
              <a:t>. . .</a:t>
            </a:r>
          </a:p>
        </p:txBody>
      </p:sp>
      <p:sp>
        <p:nvSpPr>
          <p:cNvPr id="59" name=". . .">
            <a:extLst>
              <a:ext uri="{FF2B5EF4-FFF2-40B4-BE49-F238E27FC236}">
                <a16:creationId xmlns:a16="http://schemas.microsoft.com/office/drawing/2014/main" id="{E0C972E5-A986-4174-9BC0-EE57E7721A0D}"/>
              </a:ext>
            </a:extLst>
          </p:cNvPr>
          <p:cNvSpPr txBox="1"/>
          <p:nvPr/>
        </p:nvSpPr>
        <p:spPr>
          <a:xfrm rot="16200000">
            <a:off x="6374003" y="3070921"/>
            <a:ext cx="278675" cy="2702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30000"/>
              </a:lnSpc>
              <a:defRPr sz="1200"/>
            </a:lvl1pPr>
          </a:lstStyle>
          <a:p>
            <a:pPr algn="ctr"/>
            <a:r>
              <a:t>. . .</a:t>
            </a:r>
          </a:p>
        </p:txBody>
      </p:sp>
      <p:sp>
        <p:nvSpPr>
          <p:cNvPr id="60" name="Line">
            <a:extLst>
              <a:ext uri="{FF2B5EF4-FFF2-40B4-BE49-F238E27FC236}">
                <a16:creationId xmlns:a16="http://schemas.microsoft.com/office/drawing/2014/main" id="{13F85CCD-262A-4E3E-AD80-E181BB1BFF22}"/>
              </a:ext>
            </a:extLst>
          </p:cNvPr>
          <p:cNvSpPr/>
          <p:nvPr/>
        </p:nvSpPr>
        <p:spPr>
          <a:xfrm flipV="1">
            <a:off x="6578203" y="3799575"/>
            <a:ext cx="661673" cy="353476"/>
          </a:xfrm>
          <a:prstGeom prst="line">
            <a:avLst/>
          </a:prstGeom>
          <a:noFill/>
          <a:ln w="254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61" name="Line">
            <a:extLst>
              <a:ext uri="{FF2B5EF4-FFF2-40B4-BE49-F238E27FC236}">
                <a16:creationId xmlns:a16="http://schemas.microsoft.com/office/drawing/2014/main" id="{8358BA22-7BD8-45AF-896E-7613B35CF9BE}"/>
              </a:ext>
            </a:extLst>
          </p:cNvPr>
          <p:cNvSpPr/>
          <p:nvPr/>
        </p:nvSpPr>
        <p:spPr>
          <a:xfrm flipV="1">
            <a:off x="6527125" y="3804594"/>
            <a:ext cx="1388140" cy="359775"/>
          </a:xfrm>
          <a:prstGeom prst="line">
            <a:avLst/>
          </a:prstGeom>
          <a:noFill/>
          <a:ln w="254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62" name="Line">
            <a:extLst>
              <a:ext uri="{FF2B5EF4-FFF2-40B4-BE49-F238E27FC236}">
                <a16:creationId xmlns:a16="http://schemas.microsoft.com/office/drawing/2014/main" id="{DF228246-79EE-4A98-8851-9DA4E77A1960}"/>
              </a:ext>
            </a:extLst>
          </p:cNvPr>
          <p:cNvSpPr/>
          <p:nvPr/>
        </p:nvSpPr>
        <p:spPr>
          <a:xfrm flipV="1">
            <a:off x="6577669" y="3794823"/>
            <a:ext cx="2578947" cy="357983"/>
          </a:xfrm>
          <a:prstGeom prst="line">
            <a:avLst/>
          </a:prstGeom>
          <a:noFill/>
          <a:ln w="254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63" name="Line">
            <a:extLst>
              <a:ext uri="{FF2B5EF4-FFF2-40B4-BE49-F238E27FC236}">
                <a16:creationId xmlns:a16="http://schemas.microsoft.com/office/drawing/2014/main" id="{4C02BBF6-5063-47D7-851A-DA2380EDAF29}"/>
              </a:ext>
            </a:extLst>
          </p:cNvPr>
          <p:cNvSpPr/>
          <p:nvPr/>
        </p:nvSpPr>
        <p:spPr>
          <a:xfrm flipH="1" flipV="1">
            <a:off x="6583302" y="3803618"/>
            <a:ext cx="632238" cy="358791"/>
          </a:xfrm>
          <a:prstGeom prst="line">
            <a:avLst/>
          </a:prstGeom>
          <a:noFill/>
          <a:ln w="25400" cap="flat">
            <a:solidFill>
              <a:srgbClr val="D6D5D5"/>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64" name="Line">
            <a:extLst>
              <a:ext uri="{FF2B5EF4-FFF2-40B4-BE49-F238E27FC236}">
                <a16:creationId xmlns:a16="http://schemas.microsoft.com/office/drawing/2014/main" id="{2D7CBD87-3D09-4825-87FA-D84C8E950A20}"/>
              </a:ext>
            </a:extLst>
          </p:cNvPr>
          <p:cNvSpPr/>
          <p:nvPr/>
        </p:nvSpPr>
        <p:spPr>
          <a:xfrm flipV="1">
            <a:off x="7292695" y="3803632"/>
            <a:ext cx="618128" cy="34536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65" name="Line">
            <a:extLst>
              <a:ext uri="{FF2B5EF4-FFF2-40B4-BE49-F238E27FC236}">
                <a16:creationId xmlns:a16="http://schemas.microsoft.com/office/drawing/2014/main" id="{0DEAFA1E-F62A-4548-9977-8DF5422141AC}"/>
              </a:ext>
            </a:extLst>
          </p:cNvPr>
          <p:cNvSpPr/>
          <p:nvPr/>
        </p:nvSpPr>
        <p:spPr>
          <a:xfrm flipH="1" flipV="1">
            <a:off x="7246723" y="3805883"/>
            <a:ext cx="669195" cy="357197"/>
          </a:xfrm>
          <a:prstGeom prst="line">
            <a:avLst/>
          </a:prstGeom>
          <a:noFill/>
          <a:ln w="25400" cap="flat">
            <a:solidFill>
              <a:srgbClr val="929292"/>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66" name="Line">
            <a:extLst>
              <a:ext uri="{FF2B5EF4-FFF2-40B4-BE49-F238E27FC236}">
                <a16:creationId xmlns:a16="http://schemas.microsoft.com/office/drawing/2014/main" id="{26B2E870-5DDD-42F0-BCD6-AD9C8EC52F37}"/>
              </a:ext>
            </a:extLst>
          </p:cNvPr>
          <p:cNvSpPr/>
          <p:nvPr/>
        </p:nvSpPr>
        <p:spPr>
          <a:xfrm flipV="1">
            <a:off x="7920635" y="3807814"/>
            <a:ext cx="1232348" cy="346173"/>
          </a:xfrm>
          <a:prstGeom prst="line">
            <a:avLst/>
          </a:prstGeom>
          <a:noFill/>
          <a:ln w="25400" cap="flat">
            <a:solidFill>
              <a:srgbClr val="5E5E5E"/>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67" name="Line">
            <a:extLst>
              <a:ext uri="{FF2B5EF4-FFF2-40B4-BE49-F238E27FC236}">
                <a16:creationId xmlns:a16="http://schemas.microsoft.com/office/drawing/2014/main" id="{DA795163-802A-48C5-8E7D-D05F3A201617}"/>
              </a:ext>
            </a:extLst>
          </p:cNvPr>
          <p:cNvSpPr/>
          <p:nvPr/>
        </p:nvSpPr>
        <p:spPr>
          <a:xfrm flipH="1" flipV="1">
            <a:off x="6572475" y="3804590"/>
            <a:ext cx="1344319" cy="355615"/>
          </a:xfrm>
          <a:prstGeom prst="line">
            <a:avLst/>
          </a:prstGeom>
          <a:noFill/>
          <a:ln w="25400" cap="flat">
            <a:solidFill>
              <a:srgbClr val="929292"/>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nvGrpSpPr>
          <p:cNvPr id="68" name="Group">
            <a:extLst>
              <a:ext uri="{FF2B5EF4-FFF2-40B4-BE49-F238E27FC236}">
                <a16:creationId xmlns:a16="http://schemas.microsoft.com/office/drawing/2014/main" id="{921BBAEA-102F-4A8C-8D58-5C4856DB89A7}"/>
              </a:ext>
            </a:extLst>
          </p:cNvPr>
          <p:cNvGrpSpPr/>
          <p:nvPr/>
        </p:nvGrpSpPr>
        <p:grpSpPr>
          <a:xfrm>
            <a:off x="6316214" y="4100381"/>
            <a:ext cx="3099750" cy="348558"/>
            <a:chOff x="0" y="-43225"/>
            <a:chExt cx="4096334" cy="492428"/>
          </a:xfrm>
        </p:grpSpPr>
        <mc:AlternateContent xmlns:mc="http://schemas.openxmlformats.org/markup-compatibility/2006" xmlns:a14="http://schemas.microsoft.com/office/drawing/2010/main">
          <mc:Choice Requires="a14">
            <p:sp>
              <p:nvSpPr>
                <p:cNvPr id="142" name="Rounded Rectangle">
                  <a:extLst>
                    <a:ext uri="{FF2B5EF4-FFF2-40B4-BE49-F238E27FC236}">
                      <a16:creationId xmlns:a16="http://schemas.microsoft.com/office/drawing/2014/main" id="{C1D29B10-B3F1-4B96-99A2-384071F44998}"/>
                    </a:ext>
                  </a:extLst>
                </p:cNvPr>
                <p:cNvSpPr/>
                <p:nvPr/>
              </p:nvSpPr>
              <p:spPr>
                <a:xfrm>
                  <a:off x="0" y="6837"/>
                  <a:ext cx="684762" cy="438810"/>
                </a:xfrm>
                <a:prstGeom prst="roundRect">
                  <a:avLst>
                    <a:gd name="adj" fmla="val 21910"/>
                  </a:avLst>
                </a:prstGeom>
                <a:solidFill>
                  <a:srgbClr val="FFFFFF"/>
                </a:solidFill>
                <a:ln w="12700" cap="flat">
                  <a:noFill/>
                  <a:miter lim="400000"/>
                </a:ln>
                <a:effectLst/>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450" i="1">
                                <a:solidFill>
                                  <a:srgbClr val="000000"/>
                                </a:solidFill>
                                <a:latin typeface="Cambria Math" panose="02040503050406030204" pitchFamily="18" charset="0"/>
                              </a:rPr>
                            </m:ctrlPr>
                          </m:sSubPr>
                          <m:e>
                            <m:r>
                              <a:rPr sz="1450" i="1">
                                <a:solidFill>
                                  <a:srgbClr val="000000"/>
                                </a:solidFill>
                                <a:latin typeface="Cambria Math" panose="02040503050406030204" pitchFamily="18" charset="0"/>
                              </a:rPr>
                              <m:t>𝐸</m:t>
                            </m:r>
                          </m:e>
                          <m:sub>
                            <m:r>
                              <a:rPr sz="1450" i="1">
                                <a:solidFill>
                                  <a:srgbClr val="000000"/>
                                </a:solidFill>
                                <a:latin typeface="Cambria Math" panose="02040503050406030204" pitchFamily="18" charset="0"/>
                              </a:rPr>
                              <m:t>[</m:t>
                            </m:r>
                            <m:r>
                              <a:rPr sz="1450" i="1">
                                <a:solidFill>
                                  <a:srgbClr val="000000"/>
                                </a:solidFill>
                                <a:latin typeface="Cambria Math" panose="02040503050406030204" pitchFamily="18" charset="0"/>
                              </a:rPr>
                              <m:t>𝐶𝐿𝑆</m:t>
                            </m:r>
                            <m:r>
                              <a:rPr sz="1450" i="1">
                                <a:solidFill>
                                  <a:srgbClr val="000000"/>
                                </a:solidFill>
                                <a:latin typeface="Cambria Math" panose="02040503050406030204" pitchFamily="18" charset="0"/>
                              </a:rPr>
                              <m:t>]</m:t>
                            </m:r>
                          </m:sub>
                        </m:sSub>
                      </m:oMath>
                    </m:oMathPara>
                  </a14:m>
                  <a:endParaRPr/>
                </a:p>
              </p:txBody>
            </p:sp>
          </mc:Choice>
          <mc:Fallback xmlns="">
            <p:sp>
              <p:nvSpPr>
                <p:cNvPr id="142" name="Rounded Rectangle">
                  <a:extLst>
                    <a:ext uri="{FF2B5EF4-FFF2-40B4-BE49-F238E27FC236}">
                      <a16:creationId xmlns:a16="http://schemas.microsoft.com/office/drawing/2014/main" id="{C1D29B10-B3F1-4B96-99A2-384071F44998}"/>
                    </a:ext>
                  </a:extLst>
                </p:cNvPr>
                <p:cNvSpPr>
                  <a:spLocks noRot="1" noChangeAspect="1" noMove="1" noResize="1" noEditPoints="1" noAdjustHandles="1" noChangeArrowheads="1" noChangeShapeType="1" noTextEdit="1"/>
                </p:cNvSpPr>
                <p:nvPr/>
              </p:nvSpPr>
              <p:spPr>
                <a:xfrm>
                  <a:off x="0" y="6837"/>
                  <a:ext cx="684762" cy="438810"/>
                </a:xfrm>
                <a:prstGeom prst="roundRect">
                  <a:avLst>
                    <a:gd name="adj" fmla="val 21910"/>
                  </a:avLst>
                </a:prstGeom>
                <a:blipFill>
                  <a:blip r:embed="rId9"/>
                  <a:stretch>
                    <a:fillRect l="-9412" b="-11765"/>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3" name="Rounded Rectangle">
                  <a:extLst>
                    <a:ext uri="{FF2B5EF4-FFF2-40B4-BE49-F238E27FC236}">
                      <a16:creationId xmlns:a16="http://schemas.microsoft.com/office/drawing/2014/main" id="{CD8C154C-0052-4D72-BB0E-1B21658EE88D}"/>
                    </a:ext>
                  </a:extLst>
                </p:cNvPr>
                <p:cNvSpPr/>
                <p:nvPr/>
              </p:nvSpPr>
              <p:spPr>
                <a:xfrm>
                  <a:off x="884529" y="10393"/>
                  <a:ext cx="684763" cy="438810"/>
                </a:xfrm>
                <a:prstGeom prst="roundRect">
                  <a:avLst>
                    <a:gd name="adj" fmla="val 21910"/>
                  </a:avLst>
                </a:prstGeom>
                <a:solidFill>
                  <a:srgbClr val="FFFFFF"/>
                </a:solidFill>
                <a:ln w="12700" cap="flat">
                  <a:noFill/>
                  <a:miter lim="400000"/>
                </a:ln>
                <a:effectLst/>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550" i="1">
                                <a:solidFill>
                                  <a:srgbClr val="000000"/>
                                </a:solidFill>
                                <a:latin typeface="Cambria Math" panose="02040503050406030204" pitchFamily="18" charset="0"/>
                              </a:rPr>
                            </m:ctrlPr>
                          </m:sSubPr>
                          <m:e>
                            <m:r>
                              <a:rPr sz="1550" i="1">
                                <a:solidFill>
                                  <a:srgbClr val="000000"/>
                                </a:solidFill>
                                <a:latin typeface="Cambria Math" panose="02040503050406030204" pitchFamily="18" charset="0"/>
                              </a:rPr>
                              <m:t>𝐸</m:t>
                            </m:r>
                          </m:e>
                          <m:sub>
                            <m:r>
                              <a:rPr sz="1550" i="1">
                                <a:solidFill>
                                  <a:srgbClr val="000000"/>
                                </a:solidFill>
                                <a:latin typeface="Cambria Math" panose="02040503050406030204" pitchFamily="18" charset="0"/>
                              </a:rPr>
                              <m:t>1</m:t>
                            </m:r>
                          </m:sub>
                        </m:sSub>
                      </m:oMath>
                    </m:oMathPara>
                  </a14:m>
                  <a:endParaRPr/>
                </a:p>
              </p:txBody>
            </p:sp>
          </mc:Choice>
          <mc:Fallback xmlns="">
            <p:sp>
              <p:nvSpPr>
                <p:cNvPr id="143" name="Rounded Rectangle">
                  <a:extLst>
                    <a:ext uri="{FF2B5EF4-FFF2-40B4-BE49-F238E27FC236}">
                      <a16:creationId xmlns:a16="http://schemas.microsoft.com/office/drawing/2014/main" id="{CD8C154C-0052-4D72-BB0E-1B21658EE88D}"/>
                    </a:ext>
                  </a:extLst>
                </p:cNvPr>
                <p:cNvSpPr>
                  <a:spLocks noRot="1" noChangeAspect="1" noMove="1" noResize="1" noEditPoints="1" noAdjustHandles="1" noChangeArrowheads="1" noChangeShapeType="1" noTextEdit="1"/>
                </p:cNvSpPr>
                <p:nvPr/>
              </p:nvSpPr>
              <p:spPr>
                <a:xfrm>
                  <a:off x="884529" y="10393"/>
                  <a:ext cx="684763" cy="438810"/>
                </a:xfrm>
                <a:prstGeom prst="roundRect">
                  <a:avLst>
                    <a:gd name="adj" fmla="val 21910"/>
                  </a:avLst>
                </a:prstGeom>
                <a:blipFill>
                  <a:blip r:embed="rId10"/>
                  <a:stretch>
                    <a:fillRect/>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4" name="Rounded Rectangle">
                  <a:extLst>
                    <a:ext uri="{FF2B5EF4-FFF2-40B4-BE49-F238E27FC236}">
                      <a16:creationId xmlns:a16="http://schemas.microsoft.com/office/drawing/2014/main" id="{51E908C3-0EBF-4F59-BF1D-5F24731DAA19}"/>
                    </a:ext>
                  </a:extLst>
                </p:cNvPr>
                <p:cNvSpPr/>
                <p:nvPr/>
              </p:nvSpPr>
              <p:spPr>
                <a:xfrm>
                  <a:off x="1769060" y="6837"/>
                  <a:ext cx="684762" cy="438810"/>
                </a:xfrm>
                <a:prstGeom prst="roundRect">
                  <a:avLst>
                    <a:gd name="adj" fmla="val 21910"/>
                  </a:avLst>
                </a:prstGeom>
                <a:solidFill>
                  <a:srgbClr val="FFFFFF"/>
                </a:solidFill>
                <a:ln w="12700" cap="flat">
                  <a:noFill/>
                  <a:miter lim="400000"/>
                </a:ln>
                <a:effectLst/>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450" i="1">
                                <a:solidFill>
                                  <a:srgbClr val="000000"/>
                                </a:solidFill>
                                <a:latin typeface="Cambria Math" panose="02040503050406030204" pitchFamily="18" charset="0"/>
                              </a:rPr>
                            </m:ctrlPr>
                          </m:sSubPr>
                          <m:e>
                            <m:r>
                              <a:rPr sz="1450" i="1">
                                <a:solidFill>
                                  <a:srgbClr val="000000"/>
                                </a:solidFill>
                                <a:latin typeface="Cambria Math" panose="02040503050406030204" pitchFamily="18" charset="0"/>
                              </a:rPr>
                              <m:t>𝐸</m:t>
                            </m:r>
                          </m:e>
                          <m:sub>
                            <m:r>
                              <a:rPr sz="1450" i="1">
                                <a:solidFill>
                                  <a:srgbClr val="000000"/>
                                </a:solidFill>
                                <a:latin typeface="Cambria Math" panose="02040503050406030204" pitchFamily="18" charset="0"/>
                              </a:rPr>
                              <m:t>2</m:t>
                            </m:r>
                          </m:sub>
                        </m:sSub>
                      </m:oMath>
                    </m:oMathPara>
                  </a14:m>
                  <a:endParaRPr/>
                </a:p>
              </p:txBody>
            </p:sp>
          </mc:Choice>
          <mc:Fallback xmlns="">
            <p:sp>
              <p:nvSpPr>
                <p:cNvPr id="144" name="Rounded Rectangle">
                  <a:extLst>
                    <a:ext uri="{FF2B5EF4-FFF2-40B4-BE49-F238E27FC236}">
                      <a16:creationId xmlns:a16="http://schemas.microsoft.com/office/drawing/2014/main" id="{51E908C3-0EBF-4F59-BF1D-5F24731DAA19}"/>
                    </a:ext>
                  </a:extLst>
                </p:cNvPr>
                <p:cNvSpPr>
                  <a:spLocks noRot="1" noChangeAspect="1" noMove="1" noResize="1" noEditPoints="1" noAdjustHandles="1" noChangeArrowheads="1" noChangeShapeType="1" noTextEdit="1"/>
                </p:cNvSpPr>
                <p:nvPr/>
              </p:nvSpPr>
              <p:spPr>
                <a:xfrm>
                  <a:off x="1769060" y="6837"/>
                  <a:ext cx="684762" cy="438810"/>
                </a:xfrm>
                <a:prstGeom prst="roundRect">
                  <a:avLst>
                    <a:gd name="adj" fmla="val 21910"/>
                  </a:avLst>
                </a:prstGeom>
                <a:blipFill>
                  <a:blip r:embed="rId11"/>
                  <a:stretch>
                    <a:fillRect/>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5" name="Rounded Rectangle">
                  <a:extLst>
                    <a:ext uri="{FF2B5EF4-FFF2-40B4-BE49-F238E27FC236}">
                      <a16:creationId xmlns:a16="http://schemas.microsoft.com/office/drawing/2014/main" id="{F861A30D-954B-47FA-9855-061DBBFDE836}"/>
                    </a:ext>
                  </a:extLst>
                </p:cNvPr>
                <p:cNvSpPr/>
                <p:nvPr/>
              </p:nvSpPr>
              <p:spPr>
                <a:xfrm>
                  <a:off x="3411571" y="6837"/>
                  <a:ext cx="684763" cy="438810"/>
                </a:xfrm>
                <a:prstGeom prst="roundRect">
                  <a:avLst>
                    <a:gd name="adj" fmla="val 21910"/>
                  </a:avLst>
                </a:prstGeom>
                <a:solidFill>
                  <a:srgbClr val="FFFFFF"/>
                </a:solidFill>
                <a:ln w="12700" cap="flat">
                  <a:noFill/>
                  <a:miter lim="400000"/>
                </a:ln>
                <a:effectLst/>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450" i="1">
                                <a:solidFill>
                                  <a:srgbClr val="000000"/>
                                </a:solidFill>
                                <a:latin typeface="Cambria Math" panose="02040503050406030204" pitchFamily="18" charset="0"/>
                              </a:rPr>
                            </m:ctrlPr>
                          </m:sSubPr>
                          <m:e>
                            <m:r>
                              <a:rPr sz="1450" i="1">
                                <a:solidFill>
                                  <a:srgbClr val="000000"/>
                                </a:solidFill>
                                <a:latin typeface="Cambria Math" panose="02040503050406030204" pitchFamily="18" charset="0"/>
                              </a:rPr>
                              <m:t>𝐸</m:t>
                            </m:r>
                          </m:e>
                          <m:sub>
                            <m:r>
                              <a:rPr sz="1450" i="1">
                                <a:solidFill>
                                  <a:srgbClr val="000000"/>
                                </a:solidFill>
                                <a:latin typeface="Cambria Math" panose="02040503050406030204" pitchFamily="18" charset="0"/>
                              </a:rPr>
                              <m:t>𝑛</m:t>
                            </m:r>
                          </m:sub>
                        </m:sSub>
                      </m:oMath>
                    </m:oMathPara>
                  </a14:m>
                  <a:endParaRPr/>
                </a:p>
              </p:txBody>
            </p:sp>
          </mc:Choice>
          <mc:Fallback xmlns="">
            <p:sp>
              <p:nvSpPr>
                <p:cNvPr id="145" name="Rounded Rectangle">
                  <a:extLst>
                    <a:ext uri="{FF2B5EF4-FFF2-40B4-BE49-F238E27FC236}">
                      <a16:creationId xmlns:a16="http://schemas.microsoft.com/office/drawing/2014/main" id="{F861A30D-954B-47FA-9855-061DBBFDE836}"/>
                    </a:ext>
                  </a:extLst>
                </p:cNvPr>
                <p:cNvSpPr>
                  <a:spLocks noRot="1" noChangeAspect="1" noMove="1" noResize="1" noEditPoints="1" noAdjustHandles="1" noChangeArrowheads="1" noChangeShapeType="1" noTextEdit="1"/>
                </p:cNvSpPr>
                <p:nvPr/>
              </p:nvSpPr>
              <p:spPr>
                <a:xfrm>
                  <a:off x="3411571" y="6837"/>
                  <a:ext cx="684763" cy="438810"/>
                </a:xfrm>
                <a:prstGeom prst="roundRect">
                  <a:avLst>
                    <a:gd name="adj" fmla="val 21910"/>
                  </a:avLst>
                </a:prstGeom>
                <a:blipFill>
                  <a:blip r:embed="rId12"/>
                  <a:stretch>
                    <a:fillRect/>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p:sp>
          <p:nvSpPr>
            <p:cNvPr id="146" name=". . .">
              <a:extLst>
                <a:ext uri="{FF2B5EF4-FFF2-40B4-BE49-F238E27FC236}">
                  <a16:creationId xmlns:a16="http://schemas.microsoft.com/office/drawing/2014/main" id="{3389B3C5-5739-45FD-AF66-F98E50A45475}"/>
                </a:ext>
              </a:extLst>
            </p:cNvPr>
            <p:cNvSpPr txBox="1"/>
            <p:nvPr/>
          </p:nvSpPr>
          <p:spPr>
            <a:xfrm>
              <a:off x="2735845" y="-43225"/>
              <a:ext cx="393702" cy="41112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30000"/>
                </a:lnSpc>
                <a:defRPr sz="1500"/>
              </a:lvl1pPr>
            </a:lstStyle>
            <a:p>
              <a:pPr algn="ctr"/>
              <a:r>
                <a:t>. . .</a:t>
              </a:r>
            </a:p>
          </p:txBody>
        </p:sp>
      </p:grpSp>
      <p:sp>
        <p:nvSpPr>
          <p:cNvPr id="80" name="Line">
            <a:extLst>
              <a:ext uri="{FF2B5EF4-FFF2-40B4-BE49-F238E27FC236}">
                <a16:creationId xmlns:a16="http://schemas.microsoft.com/office/drawing/2014/main" id="{F83DBC37-8F46-4283-A611-3FB5455955F9}"/>
              </a:ext>
            </a:extLst>
          </p:cNvPr>
          <p:cNvSpPr/>
          <p:nvPr/>
        </p:nvSpPr>
        <p:spPr>
          <a:xfrm flipV="1">
            <a:off x="7244633" y="3799821"/>
            <a:ext cx="1" cy="33564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81" name="Line">
            <a:extLst>
              <a:ext uri="{FF2B5EF4-FFF2-40B4-BE49-F238E27FC236}">
                <a16:creationId xmlns:a16="http://schemas.microsoft.com/office/drawing/2014/main" id="{6931578B-F4AB-40D9-A752-C54FCB889F39}"/>
              </a:ext>
            </a:extLst>
          </p:cNvPr>
          <p:cNvSpPr/>
          <p:nvPr/>
        </p:nvSpPr>
        <p:spPr>
          <a:xfrm flipV="1">
            <a:off x="6569812" y="3798591"/>
            <a:ext cx="1" cy="335640"/>
          </a:xfrm>
          <a:prstGeom prst="line">
            <a:avLst/>
          </a:prstGeom>
          <a:noFill/>
          <a:ln w="254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82" name="Line">
            <a:extLst>
              <a:ext uri="{FF2B5EF4-FFF2-40B4-BE49-F238E27FC236}">
                <a16:creationId xmlns:a16="http://schemas.microsoft.com/office/drawing/2014/main" id="{29A10892-E432-4FC5-8899-C27C616FA511}"/>
              </a:ext>
            </a:extLst>
          </p:cNvPr>
          <p:cNvSpPr/>
          <p:nvPr/>
        </p:nvSpPr>
        <p:spPr>
          <a:xfrm flipV="1">
            <a:off x="9156879" y="3784023"/>
            <a:ext cx="1" cy="349073"/>
          </a:xfrm>
          <a:prstGeom prst="line">
            <a:avLst/>
          </a:prstGeom>
          <a:noFill/>
          <a:ln w="25400" cap="flat">
            <a:solidFill>
              <a:srgbClr val="929292"/>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83" name="Line">
            <a:extLst>
              <a:ext uri="{FF2B5EF4-FFF2-40B4-BE49-F238E27FC236}">
                <a16:creationId xmlns:a16="http://schemas.microsoft.com/office/drawing/2014/main" id="{CFDF5D82-4728-40AF-8E99-3EA9589A9448}"/>
              </a:ext>
            </a:extLst>
          </p:cNvPr>
          <p:cNvSpPr/>
          <p:nvPr/>
        </p:nvSpPr>
        <p:spPr>
          <a:xfrm flipV="1">
            <a:off x="7913970" y="3799821"/>
            <a:ext cx="1" cy="335640"/>
          </a:xfrm>
          <a:prstGeom prst="line">
            <a:avLst/>
          </a:prstGeom>
          <a:noFill/>
          <a:ln w="25400" cap="flat">
            <a:solidFill>
              <a:srgbClr val="929292"/>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8" name="Input Sentence Tokens">
            <a:extLst>
              <a:ext uri="{FF2B5EF4-FFF2-40B4-BE49-F238E27FC236}">
                <a16:creationId xmlns:a16="http://schemas.microsoft.com/office/drawing/2014/main" id="{419E96DE-8E3D-41B4-B8E9-B18F60A9E129}"/>
              </a:ext>
            </a:extLst>
          </p:cNvPr>
          <p:cNvSpPr/>
          <p:nvPr/>
        </p:nvSpPr>
        <p:spPr>
          <a:xfrm>
            <a:off x="6178606" y="5059640"/>
            <a:ext cx="3393844" cy="517974"/>
          </a:xfrm>
          <a:prstGeom prst="rect">
            <a:avLst/>
          </a:prstGeom>
          <a:solidFill>
            <a:srgbClr val="D6D5D5"/>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latin typeface="+mn-lt"/>
                <a:ea typeface="+mn-ea"/>
                <a:cs typeface="+mn-cs"/>
                <a:sym typeface="Helvetica Neue Medium"/>
              </a:defRPr>
            </a:lvl1pPr>
          </a:lstStyle>
          <a:p>
            <a:pPr algn="ctr"/>
            <a:r>
              <a:t>Input Sentence Tokens</a:t>
            </a:r>
          </a:p>
        </p:txBody>
      </p:sp>
      <p:sp>
        <p:nvSpPr>
          <p:cNvPr id="169" name="Line">
            <a:extLst>
              <a:ext uri="{FF2B5EF4-FFF2-40B4-BE49-F238E27FC236}">
                <a16:creationId xmlns:a16="http://schemas.microsoft.com/office/drawing/2014/main" id="{33EB2828-59FE-4E1B-B23A-C7AB998070AA}"/>
              </a:ext>
            </a:extLst>
          </p:cNvPr>
          <p:cNvSpPr/>
          <p:nvPr/>
        </p:nvSpPr>
        <p:spPr>
          <a:xfrm flipV="1">
            <a:off x="5634127" y="842602"/>
            <a:ext cx="1" cy="451802"/>
          </a:xfrm>
          <a:prstGeom prst="line">
            <a:avLst/>
          </a:prstGeom>
          <a:ln w="88900">
            <a:solidFill>
              <a:srgbClr val="E0E0E0"/>
            </a:solidFill>
            <a:miter lim="400000"/>
            <a:tailEnd type="triangle"/>
          </a:ln>
        </p:spPr>
        <p:txBody>
          <a:bodyPr lIns="50800" tIns="50800" rIns="50800" bIns="50800" anchor="ctr"/>
          <a:lstStyle/>
          <a:p>
            <a:pPr algn="ctr">
              <a:defRPr sz="2200" b="0">
                <a:solidFill>
                  <a:srgbClr val="FFFFFF"/>
                </a:solidFill>
                <a:latin typeface="+mn-lt"/>
                <a:ea typeface="+mn-ea"/>
                <a:cs typeface="+mn-cs"/>
                <a:sym typeface="Helvetica Neue Medium"/>
              </a:defRPr>
            </a:pPr>
            <a:endParaRPr/>
          </a:p>
        </p:txBody>
      </p:sp>
      <p:grpSp>
        <p:nvGrpSpPr>
          <p:cNvPr id="171" name="Group">
            <a:extLst>
              <a:ext uri="{FF2B5EF4-FFF2-40B4-BE49-F238E27FC236}">
                <a16:creationId xmlns:a16="http://schemas.microsoft.com/office/drawing/2014/main" id="{1B44E644-2EF7-47AF-941F-22AE88437A9A}"/>
              </a:ext>
            </a:extLst>
          </p:cNvPr>
          <p:cNvGrpSpPr/>
          <p:nvPr/>
        </p:nvGrpSpPr>
        <p:grpSpPr>
          <a:xfrm>
            <a:off x="6565686" y="4557212"/>
            <a:ext cx="2581583" cy="698517"/>
            <a:chOff x="-2" y="-1"/>
            <a:chExt cx="3411574" cy="986837"/>
          </a:xfrm>
        </p:grpSpPr>
        <p:sp>
          <p:nvSpPr>
            <p:cNvPr id="172" name="Line">
              <a:extLst>
                <a:ext uri="{FF2B5EF4-FFF2-40B4-BE49-F238E27FC236}">
                  <a16:creationId xmlns:a16="http://schemas.microsoft.com/office/drawing/2014/main" id="{F08F759C-6481-459A-9552-2E56C3AC5F61}"/>
                </a:ext>
              </a:extLst>
            </p:cNvPr>
            <p:cNvSpPr/>
            <p:nvPr/>
          </p:nvSpPr>
          <p:spPr>
            <a:xfrm flipV="1">
              <a:off x="-2" y="-1"/>
              <a:ext cx="3" cy="986837"/>
            </a:xfrm>
            <a:prstGeom prst="line">
              <a:avLst/>
            </a:prstGeom>
            <a:noFill/>
            <a:ln w="76200" cap="flat">
              <a:solidFill>
                <a:srgbClr val="D6D5D5"/>
              </a:solidFill>
              <a:prstDash val="solid"/>
              <a:miter lim="400000"/>
              <a:tail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73" name="Line">
              <a:extLst>
                <a:ext uri="{FF2B5EF4-FFF2-40B4-BE49-F238E27FC236}">
                  <a16:creationId xmlns:a16="http://schemas.microsoft.com/office/drawing/2014/main" id="{686D081D-D7A0-44B8-BE11-269499212F9D}"/>
                </a:ext>
              </a:extLst>
            </p:cNvPr>
            <p:cNvSpPr/>
            <p:nvPr/>
          </p:nvSpPr>
          <p:spPr>
            <a:xfrm flipV="1">
              <a:off x="884529" y="0"/>
              <a:ext cx="1" cy="986836"/>
            </a:xfrm>
            <a:prstGeom prst="line">
              <a:avLst/>
            </a:prstGeom>
            <a:noFill/>
            <a:ln w="76200" cap="flat">
              <a:solidFill>
                <a:srgbClr val="D6D5D5"/>
              </a:solidFill>
              <a:prstDash val="solid"/>
              <a:miter lim="400000"/>
              <a:tail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74" name="Line">
              <a:extLst>
                <a:ext uri="{FF2B5EF4-FFF2-40B4-BE49-F238E27FC236}">
                  <a16:creationId xmlns:a16="http://schemas.microsoft.com/office/drawing/2014/main" id="{E947A435-DAAF-4619-BAA5-3DF78C97F759}"/>
                </a:ext>
              </a:extLst>
            </p:cNvPr>
            <p:cNvSpPr/>
            <p:nvPr/>
          </p:nvSpPr>
          <p:spPr>
            <a:xfrm flipV="1">
              <a:off x="1769061" y="3498"/>
              <a:ext cx="1" cy="979840"/>
            </a:xfrm>
            <a:prstGeom prst="line">
              <a:avLst/>
            </a:prstGeom>
            <a:noFill/>
            <a:ln w="76200" cap="flat">
              <a:solidFill>
                <a:srgbClr val="D6D5D5"/>
              </a:solidFill>
              <a:prstDash val="solid"/>
              <a:miter lim="400000"/>
              <a:tail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75" name="Line">
              <a:extLst>
                <a:ext uri="{FF2B5EF4-FFF2-40B4-BE49-F238E27FC236}">
                  <a16:creationId xmlns:a16="http://schemas.microsoft.com/office/drawing/2014/main" id="{83473167-C2E6-4815-B4A6-4FEA253BAE9A}"/>
                </a:ext>
              </a:extLst>
            </p:cNvPr>
            <p:cNvSpPr/>
            <p:nvPr/>
          </p:nvSpPr>
          <p:spPr>
            <a:xfrm flipV="1">
              <a:off x="3411571" y="-1"/>
              <a:ext cx="1" cy="986837"/>
            </a:xfrm>
            <a:prstGeom prst="line">
              <a:avLst/>
            </a:prstGeom>
            <a:noFill/>
            <a:ln w="76200" cap="flat">
              <a:solidFill>
                <a:srgbClr val="D6D5D5"/>
              </a:solidFill>
              <a:prstDash val="solid"/>
              <a:miter lim="400000"/>
              <a:tail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76" name=". . .">
              <a:extLst>
                <a:ext uri="{FF2B5EF4-FFF2-40B4-BE49-F238E27FC236}">
                  <a16:creationId xmlns:a16="http://schemas.microsoft.com/office/drawing/2014/main" id="{10F1B1DE-EE4E-4815-A33B-5A0256D12E07}"/>
                </a:ext>
              </a:extLst>
            </p:cNvPr>
            <p:cNvSpPr txBox="1"/>
            <p:nvPr/>
          </p:nvSpPr>
          <p:spPr>
            <a:xfrm>
              <a:off x="2393465" y="136953"/>
              <a:ext cx="393700" cy="41112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30000"/>
                </a:lnSpc>
                <a:defRPr sz="1500">
                  <a:solidFill>
                    <a:srgbClr val="D6D5D5"/>
                  </a:solidFill>
                </a:defRPr>
              </a:lvl1pPr>
            </a:lstStyle>
            <a:p>
              <a:pPr algn="ctr"/>
              <a:r>
                <a:t>. . .</a:t>
              </a:r>
            </a:p>
          </p:txBody>
        </p:sp>
      </p:grpSp>
      <mc:AlternateContent xmlns:mc="http://schemas.openxmlformats.org/markup-compatibility/2006" xmlns:a14="http://schemas.microsoft.com/office/drawing/2010/main">
        <mc:Choice Requires="a14">
          <p:sp>
            <p:nvSpPr>
              <p:cNvPr id="177" name="CasellaDiTesto 176">
                <a:extLst>
                  <a:ext uri="{FF2B5EF4-FFF2-40B4-BE49-F238E27FC236}">
                    <a16:creationId xmlns:a16="http://schemas.microsoft.com/office/drawing/2014/main" id="{68F64640-ED90-450E-9F3E-0D8D02923C7A}"/>
                  </a:ext>
                </a:extLst>
              </p:cNvPr>
              <p:cNvSpPr txBox="1"/>
              <p:nvPr/>
            </p:nvSpPr>
            <p:spPr>
              <a:xfrm>
                <a:off x="5443568" y="302070"/>
                <a:ext cx="454448" cy="5871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acc>
                        <m:accPr>
                          <m:chr m:val="̂"/>
                          <m:ctrlPr>
                            <a:rPr kumimoji="0" lang="it-IT" sz="3600" b="1" i="1" u="none" strike="noStrike" cap="none" spc="0" normalizeH="0" baseline="0" smtClean="0">
                              <a:ln>
                                <a:noFill/>
                              </a:ln>
                              <a:solidFill>
                                <a:srgbClr val="000000"/>
                              </a:solidFill>
                              <a:effectLst/>
                              <a:uFillTx/>
                              <a:latin typeface="Cambria Math" panose="02040503050406030204" pitchFamily="18" charset="0"/>
                              <a:sym typeface="Helvetica Neue"/>
                            </a:rPr>
                          </m:ctrlPr>
                        </m:accPr>
                        <m:e>
                          <m:r>
                            <a:rPr kumimoji="0" lang="it-IT" sz="3600" b="1" i="1" u="none" strike="noStrike" cap="none" spc="0" normalizeH="0" baseline="0" smtClean="0">
                              <a:ln>
                                <a:noFill/>
                              </a:ln>
                              <a:solidFill>
                                <a:srgbClr val="000000"/>
                              </a:solidFill>
                              <a:effectLst/>
                              <a:uFillTx/>
                              <a:latin typeface="Cambria Math" panose="02040503050406030204" pitchFamily="18" charset="0"/>
                              <a:sym typeface="Helvetica Neue"/>
                            </a:rPr>
                            <m:t>𝒚</m:t>
                          </m:r>
                        </m:e>
                      </m:acc>
                    </m:oMath>
                  </m:oMathPara>
                </a14:m>
                <a:endParaRPr kumimoji="0" lang="it-IT" sz="2400" b="1" i="0" u="none" strike="noStrike" cap="none" spc="0" normalizeH="0" baseline="0">
                  <a:ln>
                    <a:noFill/>
                  </a:ln>
                  <a:solidFill>
                    <a:srgbClr val="000000"/>
                  </a:solidFill>
                  <a:effectLst/>
                  <a:uFillTx/>
                  <a:latin typeface="Helvetica Neue"/>
                  <a:ea typeface="Helvetica Neue"/>
                  <a:cs typeface="Helvetica Neue"/>
                  <a:sym typeface="Helvetica Neue"/>
                </a:endParaRPr>
              </a:p>
            </p:txBody>
          </p:sp>
        </mc:Choice>
        <mc:Fallback xmlns="">
          <p:sp>
            <p:nvSpPr>
              <p:cNvPr id="177" name="CasellaDiTesto 176">
                <a:extLst>
                  <a:ext uri="{FF2B5EF4-FFF2-40B4-BE49-F238E27FC236}">
                    <a16:creationId xmlns:a16="http://schemas.microsoft.com/office/drawing/2014/main" id="{68F64640-ED90-450E-9F3E-0D8D02923C7A}"/>
                  </a:ext>
                </a:extLst>
              </p:cNvPr>
              <p:cNvSpPr txBox="1">
                <a:spLocks noRot="1" noChangeAspect="1" noMove="1" noResize="1" noEditPoints="1" noAdjustHandles="1" noChangeArrowheads="1" noChangeShapeType="1" noTextEdit="1"/>
              </p:cNvSpPr>
              <p:nvPr/>
            </p:nvSpPr>
            <p:spPr>
              <a:xfrm>
                <a:off x="5443568" y="302070"/>
                <a:ext cx="454448" cy="587184"/>
              </a:xfrm>
              <a:prstGeom prst="rect">
                <a:avLst/>
              </a:prstGeom>
              <a:blipFill>
                <a:blip r:embed="rId13"/>
                <a:stretch>
                  <a:fillRect/>
                </a:stretch>
              </a:blipFill>
              <a:ln w="12700" cap="flat">
                <a:noFill/>
                <a:miter lim="400000"/>
              </a:ln>
              <a:effectLst/>
            </p:spPr>
            <p:txBody>
              <a:bodyPr/>
              <a:lstStyle/>
              <a:p>
                <a:r>
                  <a:rPr lang="it-IT">
                    <a:noFill/>
                  </a:rPr>
                  <a:t> </a:t>
                </a:r>
              </a:p>
            </p:txBody>
          </p:sp>
        </mc:Fallback>
      </mc:AlternateContent>
      <p:sp>
        <p:nvSpPr>
          <p:cNvPr id="179" name="Line">
            <a:extLst>
              <a:ext uri="{FF2B5EF4-FFF2-40B4-BE49-F238E27FC236}">
                <a16:creationId xmlns:a16="http://schemas.microsoft.com/office/drawing/2014/main" id="{F44D2B82-A601-4D51-A674-3AB03828C3A7}"/>
              </a:ext>
            </a:extLst>
          </p:cNvPr>
          <p:cNvSpPr/>
          <p:nvPr/>
        </p:nvSpPr>
        <p:spPr>
          <a:xfrm flipV="1">
            <a:off x="4006099" y="5103764"/>
            <a:ext cx="1" cy="346298"/>
          </a:xfrm>
          <a:prstGeom prst="line">
            <a:avLst/>
          </a:prstGeom>
          <a:ln w="76200">
            <a:solidFill>
              <a:srgbClr val="D6D5D5"/>
            </a:solidFill>
            <a:miter lim="400000"/>
            <a:tailEnd type="triangle"/>
          </a:ln>
        </p:spPr>
        <p:txBody>
          <a:bodyPr lIns="50800" tIns="50800" rIns="50800" bIns="50800" anchor="ctr"/>
          <a:lstStyle/>
          <a:p>
            <a:pPr algn="ctr">
              <a:defRPr sz="2200" b="0">
                <a:solidFill>
                  <a:srgbClr val="FFFFFF"/>
                </a:solidFill>
                <a:latin typeface="+mn-lt"/>
                <a:ea typeface="+mn-ea"/>
                <a:cs typeface="+mn-cs"/>
                <a:sym typeface="Helvetica Neue Medium"/>
              </a:defRPr>
            </a:pPr>
            <a:endParaRPr/>
          </a:p>
        </p:txBody>
      </p:sp>
      <p:sp>
        <p:nvSpPr>
          <p:cNvPr id="180" name="Line">
            <a:extLst>
              <a:ext uri="{FF2B5EF4-FFF2-40B4-BE49-F238E27FC236}">
                <a16:creationId xmlns:a16="http://schemas.microsoft.com/office/drawing/2014/main" id="{982F227F-7698-45A9-8E99-152FAA8D7094}"/>
              </a:ext>
            </a:extLst>
          </p:cNvPr>
          <p:cNvSpPr/>
          <p:nvPr/>
        </p:nvSpPr>
        <p:spPr>
          <a:xfrm flipV="1">
            <a:off x="7358489" y="5722687"/>
            <a:ext cx="1" cy="346298"/>
          </a:xfrm>
          <a:prstGeom prst="line">
            <a:avLst/>
          </a:prstGeom>
          <a:ln w="76200">
            <a:solidFill>
              <a:srgbClr val="D6D5D5"/>
            </a:solidFill>
            <a:miter lim="400000"/>
            <a:tailEnd type="triangle"/>
          </a:ln>
        </p:spPr>
        <p:txBody>
          <a:bodyPr lIns="50800" tIns="50800" rIns="50800" bIns="50800" anchor="ctr"/>
          <a:lstStyle/>
          <a:p>
            <a:pPr algn="ctr">
              <a:defRPr sz="2200" b="0">
                <a:solidFill>
                  <a:srgbClr val="FFFFFF"/>
                </a:solidFill>
                <a:latin typeface="+mn-lt"/>
                <a:ea typeface="+mn-ea"/>
                <a:cs typeface="+mn-cs"/>
                <a:sym typeface="Helvetica Neue Medium"/>
              </a:defRPr>
            </a:pPr>
            <a:endParaRPr/>
          </a:p>
        </p:txBody>
      </p:sp>
      <p:grpSp>
        <p:nvGrpSpPr>
          <p:cNvPr id="5" name="Gruppo 4">
            <a:extLst>
              <a:ext uri="{FF2B5EF4-FFF2-40B4-BE49-F238E27FC236}">
                <a16:creationId xmlns:a16="http://schemas.microsoft.com/office/drawing/2014/main" id="{5B7AC223-F639-4B74-9A57-8A2F5F1A4CD7}"/>
              </a:ext>
            </a:extLst>
          </p:cNvPr>
          <p:cNvGrpSpPr/>
          <p:nvPr/>
        </p:nvGrpSpPr>
        <p:grpSpPr>
          <a:xfrm>
            <a:off x="2849408" y="1685497"/>
            <a:ext cx="3751065" cy="4970158"/>
            <a:chOff x="2849408" y="1685497"/>
            <a:chExt cx="3751065" cy="4970158"/>
          </a:xfrm>
        </p:grpSpPr>
        <p:grpSp>
          <p:nvGrpSpPr>
            <p:cNvPr id="42" name="Group">
              <a:extLst>
                <a:ext uri="{FF2B5EF4-FFF2-40B4-BE49-F238E27FC236}">
                  <a16:creationId xmlns:a16="http://schemas.microsoft.com/office/drawing/2014/main" id="{27683C7C-F214-4D8A-BC4B-E4EE3BD35831}"/>
                </a:ext>
              </a:extLst>
            </p:cNvPr>
            <p:cNvGrpSpPr/>
            <p:nvPr/>
          </p:nvGrpSpPr>
          <p:grpSpPr>
            <a:xfrm>
              <a:off x="3036922" y="2578748"/>
              <a:ext cx="2093578" cy="291009"/>
              <a:chOff x="0" y="-43225"/>
              <a:chExt cx="2766672" cy="411125"/>
            </a:xfrm>
          </p:grpSpPr>
          <p:sp>
            <p:nvSpPr>
              <p:cNvPr id="162" name="Oval">
                <a:extLst>
                  <a:ext uri="{FF2B5EF4-FFF2-40B4-BE49-F238E27FC236}">
                    <a16:creationId xmlns:a16="http://schemas.microsoft.com/office/drawing/2014/main" id="{20C828AA-E5A6-46CC-936F-2BDE5FBE2B38}"/>
                  </a:ext>
                </a:extLst>
              </p:cNvPr>
              <p:cNvSpPr/>
              <p:nvPr/>
            </p:nvSpPr>
            <p:spPr>
              <a:xfrm>
                <a:off x="0" y="77031"/>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3" name="Oval">
                <a:extLst>
                  <a:ext uri="{FF2B5EF4-FFF2-40B4-BE49-F238E27FC236}">
                    <a16:creationId xmlns:a16="http://schemas.microsoft.com/office/drawing/2014/main" id="{3818F035-94DE-4D60-8A1B-2C1109B8FA1F}"/>
                  </a:ext>
                </a:extLst>
              </p:cNvPr>
              <p:cNvSpPr/>
              <p:nvPr/>
            </p:nvSpPr>
            <p:spPr>
              <a:xfrm>
                <a:off x="495300" y="77031"/>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4" name="Oval">
                <a:extLst>
                  <a:ext uri="{FF2B5EF4-FFF2-40B4-BE49-F238E27FC236}">
                    <a16:creationId xmlns:a16="http://schemas.microsoft.com/office/drawing/2014/main" id="{65D528DD-F14A-4E39-8BB4-D0C6C4E0BD45}"/>
                  </a:ext>
                </a:extLst>
              </p:cNvPr>
              <p:cNvSpPr/>
              <p:nvPr/>
            </p:nvSpPr>
            <p:spPr>
              <a:xfrm>
                <a:off x="990600" y="77031"/>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5" name="Oval">
                <a:extLst>
                  <a:ext uri="{FF2B5EF4-FFF2-40B4-BE49-F238E27FC236}">
                    <a16:creationId xmlns:a16="http://schemas.microsoft.com/office/drawing/2014/main" id="{68D99AE8-61B8-42A9-8511-6A0E126DE65C}"/>
                  </a:ext>
                </a:extLst>
              </p:cNvPr>
              <p:cNvSpPr/>
              <p:nvPr/>
            </p:nvSpPr>
            <p:spPr>
              <a:xfrm>
                <a:off x="1485900" y="77031"/>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6" name="Oval">
                <a:extLst>
                  <a:ext uri="{FF2B5EF4-FFF2-40B4-BE49-F238E27FC236}">
                    <a16:creationId xmlns:a16="http://schemas.microsoft.com/office/drawing/2014/main" id="{55041A44-6156-4760-84B3-801F0303690C}"/>
                  </a:ext>
                </a:extLst>
              </p:cNvPr>
              <p:cNvSpPr/>
              <p:nvPr/>
            </p:nvSpPr>
            <p:spPr>
              <a:xfrm>
                <a:off x="2476500" y="77031"/>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7" name=". . .">
                <a:extLst>
                  <a:ext uri="{FF2B5EF4-FFF2-40B4-BE49-F238E27FC236}">
                    <a16:creationId xmlns:a16="http://schemas.microsoft.com/office/drawing/2014/main" id="{49889B58-7760-4392-95A5-82F090865363}"/>
                  </a:ext>
                </a:extLst>
              </p:cNvPr>
              <p:cNvSpPr txBox="1"/>
              <p:nvPr/>
            </p:nvSpPr>
            <p:spPr>
              <a:xfrm>
                <a:off x="1929434" y="-43225"/>
                <a:ext cx="393701" cy="41112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30000"/>
                  </a:lnSpc>
                  <a:defRPr sz="1500"/>
                </a:lvl1pPr>
              </a:lstStyle>
              <a:p>
                <a:pPr algn="ctr"/>
                <a:r>
                  <a:t>. . .</a:t>
                </a:r>
              </a:p>
            </p:txBody>
          </p:sp>
        </p:grpSp>
        <p:grpSp>
          <p:nvGrpSpPr>
            <p:cNvPr id="4" name="Gruppo 3">
              <a:extLst>
                <a:ext uri="{FF2B5EF4-FFF2-40B4-BE49-F238E27FC236}">
                  <a16:creationId xmlns:a16="http://schemas.microsoft.com/office/drawing/2014/main" id="{413A13D9-8900-40DF-B31F-B47802B5CD29}"/>
                </a:ext>
              </a:extLst>
            </p:cNvPr>
            <p:cNvGrpSpPr/>
            <p:nvPr/>
          </p:nvGrpSpPr>
          <p:grpSpPr>
            <a:xfrm>
              <a:off x="2849408" y="1685497"/>
              <a:ext cx="3751065" cy="4970158"/>
              <a:chOff x="2849408" y="1685497"/>
              <a:chExt cx="3751065" cy="4970158"/>
            </a:xfrm>
          </p:grpSpPr>
          <p:sp>
            <p:nvSpPr>
              <p:cNvPr id="14" name="Rounded Rectangle">
                <a:extLst>
                  <a:ext uri="{FF2B5EF4-FFF2-40B4-BE49-F238E27FC236}">
                    <a16:creationId xmlns:a16="http://schemas.microsoft.com/office/drawing/2014/main" id="{DC2B98AD-29D2-41B1-B12C-52EB2F0F7068}"/>
                  </a:ext>
                </a:extLst>
              </p:cNvPr>
              <p:cNvSpPr/>
              <p:nvPr/>
            </p:nvSpPr>
            <p:spPr>
              <a:xfrm>
                <a:off x="3019099" y="3188123"/>
                <a:ext cx="2154623" cy="415850"/>
              </a:xfrm>
              <a:prstGeom prst="roundRect">
                <a:avLst>
                  <a:gd name="adj" fmla="val 29355"/>
                </a:avLst>
              </a:prstGeom>
              <a:solidFill>
                <a:srgbClr val="E7E7E7"/>
              </a:solidFill>
              <a:ln w="12700" cap="flat">
                <a:noFill/>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nvGrpSpPr>
              <p:cNvPr id="3" name="Gruppo 2">
                <a:extLst>
                  <a:ext uri="{FF2B5EF4-FFF2-40B4-BE49-F238E27FC236}">
                    <a16:creationId xmlns:a16="http://schemas.microsoft.com/office/drawing/2014/main" id="{18EDA064-6582-4C7E-A079-312C0C4026C9}"/>
                  </a:ext>
                </a:extLst>
              </p:cNvPr>
              <p:cNvGrpSpPr/>
              <p:nvPr/>
            </p:nvGrpSpPr>
            <p:grpSpPr>
              <a:xfrm>
                <a:off x="2849408" y="1685497"/>
                <a:ext cx="3751065" cy="4970158"/>
                <a:chOff x="2849408" y="1685497"/>
                <a:chExt cx="3751065" cy="4970158"/>
              </a:xfrm>
            </p:grpSpPr>
            <p:sp>
              <p:nvSpPr>
                <p:cNvPr id="12" name="Rounded Rectangle">
                  <a:extLst>
                    <a:ext uri="{FF2B5EF4-FFF2-40B4-BE49-F238E27FC236}">
                      <a16:creationId xmlns:a16="http://schemas.microsoft.com/office/drawing/2014/main" id="{58BFB269-0E54-4A0C-856E-90FAA7AF5DDF}"/>
                    </a:ext>
                  </a:extLst>
                </p:cNvPr>
                <p:cNvSpPr/>
                <p:nvPr/>
              </p:nvSpPr>
              <p:spPr>
                <a:xfrm>
                  <a:off x="2849408" y="2522006"/>
                  <a:ext cx="2500913" cy="1310422"/>
                </a:xfrm>
                <a:prstGeom prst="roundRect">
                  <a:avLst>
                    <a:gd name="adj" fmla="val 10875"/>
                  </a:avLst>
                </a:prstGeom>
                <a:solidFill>
                  <a:srgbClr val="009900">
                    <a:alpha val="60778"/>
                  </a:srgbClr>
                </a:solidFill>
                <a:ln w="38100" cap="flat">
                  <a:solidFill>
                    <a:schemeClr val="accent3">
                      <a:alpha val="60778"/>
                    </a:schemeClr>
                  </a:solidFill>
                  <a:prstDash val="solid"/>
                  <a:miter lim="400000"/>
                </a:ln>
                <a:effectLst/>
              </p:spPr>
              <p:txBody>
                <a:bodyPr wrap="square" lIns="50800" tIns="50800" rIns="50800" bIns="50800" numCol="1" anchor="ctr">
                  <a:noAutofit/>
                </a:bodyPr>
                <a:lstStyle/>
                <a:p>
                  <a:pPr algn="ctr">
                    <a:defRPr sz="2200" b="0">
                      <a:latin typeface="+mn-lt"/>
                      <a:ea typeface="+mn-ea"/>
                      <a:cs typeface="+mn-cs"/>
                      <a:sym typeface="Helvetica Neue Medium"/>
                    </a:defRPr>
                  </a:pPr>
                  <a:endParaRPr/>
                </a:p>
              </p:txBody>
            </p:sp>
            <p:sp>
              <p:nvSpPr>
                <p:cNvPr id="13" name="Rounded Rectangle">
                  <a:extLst>
                    <a:ext uri="{FF2B5EF4-FFF2-40B4-BE49-F238E27FC236}">
                      <a16:creationId xmlns:a16="http://schemas.microsoft.com/office/drawing/2014/main" id="{41010148-6082-4A64-A818-C27545808F7F}"/>
                    </a:ext>
                  </a:extLst>
                </p:cNvPr>
                <p:cNvSpPr/>
                <p:nvPr/>
              </p:nvSpPr>
              <p:spPr>
                <a:xfrm>
                  <a:off x="3028676" y="3223324"/>
                  <a:ext cx="2133790" cy="496449"/>
                </a:xfrm>
                <a:prstGeom prst="roundRect">
                  <a:avLst>
                    <a:gd name="adj" fmla="val 24589"/>
                  </a:avLst>
                </a:prstGeom>
                <a:solidFill>
                  <a:srgbClr val="E7E7E7"/>
                </a:solidFill>
                <a:ln w="12700" cap="flat">
                  <a:noFill/>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5" name="Line">
                  <a:extLst>
                    <a:ext uri="{FF2B5EF4-FFF2-40B4-BE49-F238E27FC236}">
                      <a16:creationId xmlns:a16="http://schemas.microsoft.com/office/drawing/2014/main" id="{32D456E1-FA70-4042-98D9-8F13B8CD64F3}"/>
                    </a:ext>
                  </a:extLst>
                </p:cNvPr>
                <p:cNvSpPr/>
                <p:nvPr/>
              </p:nvSpPr>
              <p:spPr>
                <a:xfrm flipV="1">
                  <a:off x="3122364" y="1690891"/>
                  <a:ext cx="1556158" cy="974569"/>
                </a:xfrm>
                <a:prstGeom prst="line">
                  <a:avLst/>
                </a:prstGeom>
                <a:noFill/>
                <a:ln w="25400" cap="flat">
                  <a:solidFill>
                    <a:schemeClr val="accent4">
                      <a:hueOff val="-1081314"/>
                      <a:satOff val="4338"/>
                      <a:lumOff val="-8931"/>
                      <a:alpha val="69536"/>
                    </a:scheme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 name="Line">
                  <a:extLst>
                    <a:ext uri="{FF2B5EF4-FFF2-40B4-BE49-F238E27FC236}">
                      <a16:creationId xmlns:a16="http://schemas.microsoft.com/office/drawing/2014/main" id="{663C28B8-09FF-4E36-9F2C-823C697AEE8C}"/>
                    </a:ext>
                  </a:extLst>
                </p:cNvPr>
                <p:cNvSpPr/>
                <p:nvPr/>
              </p:nvSpPr>
              <p:spPr>
                <a:xfrm flipV="1">
                  <a:off x="3173144" y="1699746"/>
                  <a:ext cx="1978542" cy="956390"/>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7" name="Line">
                  <a:extLst>
                    <a:ext uri="{FF2B5EF4-FFF2-40B4-BE49-F238E27FC236}">
                      <a16:creationId xmlns:a16="http://schemas.microsoft.com/office/drawing/2014/main" id="{A367418A-9A77-4C7B-ADBC-42E25676E18F}"/>
                    </a:ext>
                  </a:extLst>
                </p:cNvPr>
                <p:cNvSpPr/>
                <p:nvPr/>
              </p:nvSpPr>
              <p:spPr>
                <a:xfrm flipV="1">
                  <a:off x="3190885" y="1715047"/>
                  <a:ext cx="2437580" cy="931936"/>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8" name="Line">
                  <a:extLst>
                    <a:ext uri="{FF2B5EF4-FFF2-40B4-BE49-F238E27FC236}">
                      <a16:creationId xmlns:a16="http://schemas.microsoft.com/office/drawing/2014/main" id="{09C5F4AB-03DF-450B-A5E7-06FB65CA4ACB}"/>
                    </a:ext>
                  </a:extLst>
                </p:cNvPr>
                <p:cNvSpPr/>
                <p:nvPr/>
              </p:nvSpPr>
              <p:spPr>
                <a:xfrm flipV="1">
                  <a:off x="3190885" y="1685497"/>
                  <a:ext cx="2933354" cy="994316"/>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 name="Line">
                  <a:extLst>
                    <a:ext uri="{FF2B5EF4-FFF2-40B4-BE49-F238E27FC236}">
                      <a16:creationId xmlns:a16="http://schemas.microsoft.com/office/drawing/2014/main" id="{4FF3F6B1-01C1-49E4-BE97-3121027C6C7D}"/>
                    </a:ext>
                  </a:extLst>
                </p:cNvPr>
                <p:cNvSpPr/>
                <p:nvPr/>
              </p:nvSpPr>
              <p:spPr>
                <a:xfrm flipV="1">
                  <a:off x="3122093" y="1692560"/>
                  <a:ext cx="3462605" cy="986264"/>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0" name="Line">
                  <a:extLst>
                    <a:ext uri="{FF2B5EF4-FFF2-40B4-BE49-F238E27FC236}">
                      <a16:creationId xmlns:a16="http://schemas.microsoft.com/office/drawing/2014/main" id="{BB47B84B-52E2-4815-8CA1-556BA3795621}"/>
                    </a:ext>
                  </a:extLst>
                </p:cNvPr>
                <p:cNvSpPr/>
                <p:nvPr/>
              </p:nvSpPr>
              <p:spPr>
                <a:xfrm flipH="1" flipV="1">
                  <a:off x="4719735" y="1700077"/>
                  <a:ext cx="308874" cy="960956"/>
                </a:xfrm>
                <a:prstGeom prst="line">
                  <a:avLst/>
                </a:prstGeom>
                <a:noFill/>
                <a:ln w="25400" cap="flat">
                  <a:solidFill>
                    <a:schemeClr val="accent5">
                      <a:hueOff val="-82419"/>
                      <a:satOff val="-9513"/>
                      <a:lumOff val="-16343"/>
                      <a:alpha val="69536"/>
                    </a:scheme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1" name="Line">
                  <a:extLst>
                    <a:ext uri="{FF2B5EF4-FFF2-40B4-BE49-F238E27FC236}">
                      <a16:creationId xmlns:a16="http://schemas.microsoft.com/office/drawing/2014/main" id="{E134E4D1-BE1D-4652-A600-C4CAAB75573B}"/>
                    </a:ext>
                  </a:extLst>
                </p:cNvPr>
                <p:cNvSpPr/>
                <p:nvPr/>
              </p:nvSpPr>
              <p:spPr>
                <a:xfrm flipV="1">
                  <a:off x="5021165" y="1711932"/>
                  <a:ext cx="174824" cy="938751"/>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2" name="Line">
                  <a:extLst>
                    <a:ext uri="{FF2B5EF4-FFF2-40B4-BE49-F238E27FC236}">
                      <a16:creationId xmlns:a16="http://schemas.microsoft.com/office/drawing/2014/main" id="{5B76D740-B303-4604-9FFC-81C1AD59B06E}"/>
                    </a:ext>
                  </a:extLst>
                </p:cNvPr>
                <p:cNvSpPr/>
                <p:nvPr/>
              </p:nvSpPr>
              <p:spPr>
                <a:xfrm flipV="1">
                  <a:off x="5044118" y="1717223"/>
                  <a:ext cx="612593" cy="946131"/>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3" name="Line">
                  <a:extLst>
                    <a:ext uri="{FF2B5EF4-FFF2-40B4-BE49-F238E27FC236}">
                      <a16:creationId xmlns:a16="http://schemas.microsoft.com/office/drawing/2014/main" id="{F9E1CF9F-727D-4045-815E-559E81E63751}"/>
                    </a:ext>
                  </a:extLst>
                </p:cNvPr>
                <p:cNvSpPr/>
                <p:nvPr/>
              </p:nvSpPr>
              <p:spPr>
                <a:xfrm flipV="1">
                  <a:off x="5038317" y="1717223"/>
                  <a:ext cx="1114516" cy="931298"/>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4" name="Line">
                  <a:extLst>
                    <a:ext uri="{FF2B5EF4-FFF2-40B4-BE49-F238E27FC236}">
                      <a16:creationId xmlns:a16="http://schemas.microsoft.com/office/drawing/2014/main" id="{A97E008F-5EB3-4117-9415-13DA8ABBA7BA}"/>
                    </a:ext>
                  </a:extLst>
                </p:cNvPr>
                <p:cNvSpPr/>
                <p:nvPr/>
              </p:nvSpPr>
              <p:spPr>
                <a:xfrm flipV="1">
                  <a:off x="5038413" y="1717223"/>
                  <a:ext cx="1562060" cy="952231"/>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5" name="Line">
                  <a:extLst>
                    <a:ext uri="{FF2B5EF4-FFF2-40B4-BE49-F238E27FC236}">
                      <a16:creationId xmlns:a16="http://schemas.microsoft.com/office/drawing/2014/main" id="{3A9CF9ED-4AE8-49CA-8614-A1AD3CE82063}"/>
                    </a:ext>
                  </a:extLst>
                </p:cNvPr>
                <p:cNvSpPr/>
                <p:nvPr/>
              </p:nvSpPr>
              <p:spPr>
                <a:xfrm flipV="1">
                  <a:off x="4264575" y="1708482"/>
                  <a:ext cx="1368513" cy="961096"/>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6" name="Line">
                  <a:extLst>
                    <a:ext uri="{FF2B5EF4-FFF2-40B4-BE49-F238E27FC236}">
                      <a16:creationId xmlns:a16="http://schemas.microsoft.com/office/drawing/2014/main" id="{54A530EC-7A84-4445-B453-09FAB0E28F1A}"/>
                    </a:ext>
                  </a:extLst>
                </p:cNvPr>
                <p:cNvSpPr/>
                <p:nvPr/>
              </p:nvSpPr>
              <p:spPr>
                <a:xfrm flipV="1">
                  <a:off x="4299846" y="1704472"/>
                  <a:ext cx="1830749" cy="947013"/>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7" name="Line">
                  <a:extLst>
                    <a:ext uri="{FF2B5EF4-FFF2-40B4-BE49-F238E27FC236}">
                      <a16:creationId xmlns:a16="http://schemas.microsoft.com/office/drawing/2014/main" id="{0C0273DE-9C75-49EF-BB56-19CE018FE374}"/>
                    </a:ext>
                  </a:extLst>
                </p:cNvPr>
                <p:cNvSpPr/>
                <p:nvPr/>
              </p:nvSpPr>
              <p:spPr>
                <a:xfrm flipV="1">
                  <a:off x="4316920" y="1723151"/>
                  <a:ext cx="2245629" cy="943801"/>
                </a:xfrm>
                <a:prstGeom prst="line">
                  <a:avLst/>
                </a:prstGeom>
                <a:noFill/>
                <a:ln w="25400" cap="flat">
                  <a:solidFill>
                    <a:srgbClr val="5E5E5E">
                      <a:alpha val="69536"/>
                    </a:srgbClr>
                  </a:solidFill>
                  <a:prstDash val="solid"/>
                  <a:miter lim="400000"/>
                  <a:tail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8" name="Line">
                  <a:extLst>
                    <a:ext uri="{FF2B5EF4-FFF2-40B4-BE49-F238E27FC236}">
                      <a16:creationId xmlns:a16="http://schemas.microsoft.com/office/drawing/2014/main" id="{0365314C-2F1D-4497-9AC0-2A2CE621368B}"/>
                    </a:ext>
                  </a:extLst>
                </p:cNvPr>
                <p:cNvSpPr/>
                <p:nvPr/>
              </p:nvSpPr>
              <p:spPr>
                <a:xfrm flipV="1">
                  <a:off x="4273630" y="1693890"/>
                  <a:ext cx="889107" cy="970231"/>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9" name="Line">
                  <a:extLst>
                    <a:ext uri="{FF2B5EF4-FFF2-40B4-BE49-F238E27FC236}">
                      <a16:creationId xmlns:a16="http://schemas.microsoft.com/office/drawing/2014/main" id="{F6BAE25E-E224-4E8F-B71E-4F7395A31D65}"/>
                    </a:ext>
                  </a:extLst>
                </p:cNvPr>
                <p:cNvSpPr/>
                <p:nvPr/>
              </p:nvSpPr>
              <p:spPr>
                <a:xfrm flipV="1">
                  <a:off x="4265651" y="1699636"/>
                  <a:ext cx="405921" cy="961079"/>
                </a:xfrm>
                <a:prstGeom prst="line">
                  <a:avLst/>
                </a:prstGeom>
                <a:noFill/>
                <a:ln w="25400" cap="flat">
                  <a:solidFill>
                    <a:schemeClr val="accent4">
                      <a:hueOff val="-1081314"/>
                      <a:satOff val="4338"/>
                      <a:lumOff val="-8931"/>
                      <a:alpha val="69536"/>
                    </a:scheme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30" name="Line">
                  <a:extLst>
                    <a:ext uri="{FF2B5EF4-FFF2-40B4-BE49-F238E27FC236}">
                      <a16:creationId xmlns:a16="http://schemas.microsoft.com/office/drawing/2014/main" id="{96EE63B6-E83E-49BB-8BF5-C9F9EAF0F440}"/>
                    </a:ext>
                  </a:extLst>
                </p:cNvPr>
                <p:cNvSpPr/>
                <p:nvPr/>
              </p:nvSpPr>
              <p:spPr>
                <a:xfrm flipV="1">
                  <a:off x="3897727" y="1733220"/>
                  <a:ext cx="780795" cy="922085"/>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31" name="Line">
                  <a:extLst>
                    <a:ext uri="{FF2B5EF4-FFF2-40B4-BE49-F238E27FC236}">
                      <a16:creationId xmlns:a16="http://schemas.microsoft.com/office/drawing/2014/main" id="{80AEFCD3-799E-4767-A795-FE22F7575CA9}"/>
                    </a:ext>
                  </a:extLst>
                </p:cNvPr>
                <p:cNvSpPr/>
                <p:nvPr/>
              </p:nvSpPr>
              <p:spPr>
                <a:xfrm flipV="1">
                  <a:off x="3919997" y="1720884"/>
                  <a:ext cx="1251981" cy="914966"/>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32" name="Line">
                  <a:extLst>
                    <a:ext uri="{FF2B5EF4-FFF2-40B4-BE49-F238E27FC236}">
                      <a16:creationId xmlns:a16="http://schemas.microsoft.com/office/drawing/2014/main" id="{CB26AFA0-AE2D-4CF9-9487-890B71A8E74F}"/>
                    </a:ext>
                  </a:extLst>
                </p:cNvPr>
                <p:cNvSpPr/>
                <p:nvPr/>
              </p:nvSpPr>
              <p:spPr>
                <a:xfrm flipV="1">
                  <a:off x="3897727" y="1719161"/>
                  <a:ext cx="1692756" cy="936144"/>
                </a:xfrm>
                <a:prstGeom prst="line">
                  <a:avLst/>
                </a:prstGeom>
                <a:noFill/>
                <a:ln w="25400" cap="flat">
                  <a:solidFill>
                    <a:schemeClr val="accent4">
                      <a:hueOff val="-1081314"/>
                      <a:satOff val="4338"/>
                      <a:lumOff val="-8931"/>
                      <a:alpha val="69536"/>
                    </a:scheme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33" name="Line">
                  <a:extLst>
                    <a:ext uri="{FF2B5EF4-FFF2-40B4-BE49-F238E27FC236}">
                      <a16:creationId xmlns:a16="http://schemas.microsoft.com/office/drawing/2014/main" id="{4DE857CB-79B3-44C6-B01E-6E9590FF4C18}"/>
                    </a:ext>
                  </a:extLst>
                </p:cNvPr>
                <p:cNvSpPr/>
                <p:nvPr/>
              </p:nvSpPr>
              <p:spPr>
                <a:xfrm flipV="1">
                  <a:off x="3897727" y="1703567"/>
                  <a:ext cx="2252808" cy="951737"/>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34" name="Line">
                  <a:extLst>
                    <a:ext uri="{FF2B5EF4-FFF2-40B4-BE49-F238E27FC236}">
                      <a16:creationId xmlns:a16="http://schemas.microsoft.com/office/drawing/2014/main" id="{CFEC602A-F76F-402A-A22C-2B1A64C9078D}"/>
                    </a:ext>
                  </a:extLst>
                </p:cNvPr>
                <p:cNvSpPr/>
                <p:nvPr/>
              </p:nvSpPr>
              <p:spPr>
                <a:xfrm flipV="1">
                  <a:off x="3897727" y="1710066"/>
                  <a:ext cx="2633723" cy="945238"/>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35" name="Line">
                  <a:extLst>
                    <a:ext uri="{FF2B5EF4-FFF2-40B4-BE49-F238E27FC236}">
                      <a16:creationId xmlns:a16="http://schemas.microsoft.com/office/drawing/2014/main" id="{E4B85164-CAB6-493B-AD68-95A504424F0E}"/>
                    </a:ext>
                  </a:extLst>
                </p:cNvPr>
                <p:cNvSpPr/>
                <p:nvPr/>
              </p:nvSpPr>
              <p:spPr>
                <a:xfrm flipV="1">
                  <a:off x="3522896" y="1711946"/>
                  <a:ext cx="1160135" cy="963445"/>
                </a:xfrm>
                <a:prstGeom prst="line">
                  <a:avLst/>
                </a:prstGeom>
                <a:noFill/>
                <a:ln w="25400" cap="flat">
                  <a:solidFill>
                    <a:schemeClr val="accent4">
                      <a:alpha val="69536"/>
                    </a:scheme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36" name="Line">
                  <a:extLst>
                    <a:ext uri="{FF2B5EF4-FFF2-40B4-BE49-F238E27FC236}">
                      <a16:creationId xmlns:a16="http://schemas.microsoft.com/office/drawing/2014/main" id="{0CF817EF-EC69-4CDF-BEF7-B38AAB6836B0}"/>
                    </a:ext>
                  </a:extLst>
                </p:cNvPr>
                <p:cNvSpPr/>
                <p:nvPr/>
              </p:nvSpPr>
              <p:spPr>
                <a:xfrm flipV="1">
                  <a:off x="3522896" y="1702202"/>
                  <a:ext cx="1692516" cy="973189"/>
                </a:xfrm>
                <a:prstGeom prst="line">
                  <a:avLst/>
                </a:prstGeom>
                <a:noFill/>
                <a:ln w="25400" cap="flat">
                  <a:solidFill>
                    <a:schemeClr val="accent5">
                      <a:hueOff val="-82419"/>
                      <a:satOff val="-9513"/>
                      <a:lumOff val="-16343"/>
                      <a:alpha val="69536"/>
                    </a:scheme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37" name="Line">
                  <a:extLst>
                    <a:ext uri="{FF2B5EF4-FFF2-40B4-BE49-F238E27FC236}">
                      <a16:creationId xmlns:a16="http://schemas.microsoft.com/office/drawing/2014/main" id="{661D513C-DDCA-4134-8C29-400B40A1EA56}"/>
                    </a:ext>
                  </a:extLst>
                </p:cNvPr>
                <p:cNvSpPr/>
                <p:nvPr/>
              </p:nvSpPr>
              <p:spPr>
                <a:xfrm flipV="1">
                  <a:off x="3522896" y="1712367"/>
                  <a:ext cx="2089427" cy="963024"/>
                </a:xfrm>
                <a:prstGeom prst="line">
                  <a:avLst/>
                </a:prstGeom>
                <a:noFill/>
                <a:ln w="25400" cap="flat">
                  <a:solidFill>
                    <a:schemeClr val="accent4">
                      <a:alpha val="69536"/>
                    </a:scheme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38" name="Line">
                  <a:extLst>
                    <a:ext uri="{FF2B5EF4-FFF2-40B4-BE49-F238E27FC236}">
                      <a16:creationId xmlns:a16="http://schemas.microsoft.com/office/drawing/2014/main" id="{A998A3B9-05DC-469B-9A9D-1E35BA3ACF06}"/>
                    </a:ext>
                  </a:extLst>
                </p:cNvPr>
                <p:cNvSpPr/>
                <p:nvPr/>
              </p:nvSpPr>
              <p:spPr>
                <a:xfrm flipV="1">
                  <a:off x="3529037" y="3325451"/>
                  <a:ext cx="741343" cy="149673"/>
                </a:xfrm>
                <a:prstGeom prst="line">
                  <a:avLst/>
                </a:prstGeom>
                <a:noFill/>
                <a:ln w="1270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39" name="Line">
                  <a:extLst>
                    <a:ext uri="{FF2B5EF4-FFF2-40B4-BE49-F238E27FC236}">
                      <a16:creationId xmlns:a16="http://schemas.microsoft.com/office/drawing/2014/main" id="{0689428B-EBC6-444C-AD39-6F85BE2C4811}"/>
                    </a:ext>
                  </a:extLst>
                </p:cNvPr>
                <p:cNvSpPr/>
                <p:nvPr/>
              </p:nvSpPr>
              <p:spPr>
                <a:xfrm flipV="1">
                  <a:off x="3525851" y="3327627"/>
                  <a:ext cx="369462" cy="149798"/>
                </a:xfrm>
                <a:prstGeom prst="line">
                  <a:avLst/>
                </a:prstGeom>
                <a:noFill/>
                <a:ln w="127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40" name="Line">
                  <a:extLst>
                    <a:ext uri="{FF2B5EF4-FFF2-40B4-BE49-F238E27FC236}">
                      <a16:creationId xmlns:a16="http://schemas.microsoft.com/office/drawing/2014/main" id="{B0381007-FD43-4094-8FAD-EA5895A51C70}"/>
                    </a:ext>
                  </a:extLst>
                </p:cNvPr>
                <p:cNvSpPr/>
                <p:nvPr/>
              </p:nvSpPr>
              <p:spPr>
                <a:xfrm flipH="1" flipV="1">
                  <a:off x="3160951" y="3326464"/>
                  <a:ext cx="364426" cy="151965"/>
                </a:xfrm>
                <a:prstGeom prst="line">
                  <a:avLst/>
                </a:prstGeom>
                <a:noFill/>
                <a:ln w="12700" cap="flat">
                  <a:solidFill>
                    <a:srgbClr val="AB6401"/>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41" name="Line">
                  <a:extLst>
                    <a:ext uri="{FF2B5EF4-FFF2-40B4-BE49-F238E27FC236}">
                      <a16:creationId xmlns:a16="http://schemas.microsoft.com/office/drawing/2014/main" id="{2EAB258C-1D63-47D3-B381-5F50A9C94C97}"/>
                    </a:ext>
                  </a:extLst>
                </p:cNvPr>
                <p:cNvSpPr/>
                <p:nvPr/>
              </p:nvSpPr>
              <p:spPr>
                <a:xfrm flipV="1">
                  <a:off x="3153741" y="3323554"/>
                  <a:ext cx="357607" cy="158402"/>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43" name=". . .">
                  <a:extLst>
                    <a:ext uri="{FF2B5EF4-FFF2-40B4-BE49-F238E27FC236}">
                      <a16:creationId xmlns:a16="http://schemas.microsoft.com/office/drawing/2014/main" id="{1C1AD197-AC3B-4923-95F5-56BE33E03953}"/>
                    </a:ext>
                  </a:extLst>
                </p:cNvPr>
                <p:cNvSpPr txBox="1"/>
                <p:nvPr/>
              </p:nvSpPr>
              <p:spPr>
                <a:xfrm rot="16200000">
                  <a:off x="2965216" y="2901120"/>
                  <a:ext cx="278675" cy="2702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30000"/>
                    </a:lnSpc>
                    <a:defRPr sz="1200"/>
                  </a:lvl1pPr>
                </a:lstStyle>
                <a:p>
                  <a:pPr algn="ctr"/>
                  <a:r>
                    <a:t>. . .</a:t>
                  </a:r>
                </a:p>
              </p:txBody>
            </p:sp>
            <p:sp>
              <p:nvSpPr>
                <p:cNvPr id="44" name=". . .">
                  <a:extLst>
                    <a:ext uri="{FF2B5EF4-FFF2-40B4-BE49-F238E27FC236}">
                      <a16:creationId xmlns:a16="http://schemas.microsoft.com/office/drawing/2014/main" id="{39B2D0FC-3B26-47A9-AB09-34330A185091}"/>
                    </a:ext>
                  </a:extLst>
                </p:cNvPr>
                <p:cNvSpPr txBox="1"/>
                <p:nvPr/>
              </p:nvSpPr>
              <p:spPr>
                <a:xfrm rot="16200000">
                  <a:off x="4844253" y="2892130"/>
                  <a:ext cx="278675" cy="2702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30000"/>
                    </a:lnSpc>
                    <a:defRPr sz="1200">
                      <a:solidFill>
                        <a:schemeClr val="accent4">
                          <a:hueOff val="366961"/>
                          <a:satOff val="4172"/>
                          <a:lumOff val="11129"/>
                        </a:schemeClr>
                      </a:solidFill>
                    </a:defRPr>
                  </a:lvl1pPr>
                </a:lstStyle>
                <a:p>
                  <a:pPr algn="ctr"/>
                  <a:r>
                    <a:t>. . .</a:t>
                  </a:r>
                </a:p>
              </p:txBody>
            </p:sp>
            <p:sp>
              <p:nvSpPr>
                <p:cNvPr id="49" name="Line">
                  <a:extLst>
                    <a:ext uri="{FF2B5EF4-FFF2-40B4-BE49-F238E27FC236}">
                      <a16:creationId xmlns:a16="http://schemas.microsoft.com/office/drawing/2014/main" id="{634F634D-45C3-4DF9-A8F3-4CC3119F15D9}"/>
                    </a:ext>
                  </a:extLst>
                </p:cNvPr>
                <p:cNvSpPr/>
                <p:nvPr/>
              </p:nvSpPr>
              <p:spPr>
                <a:xfrm flipH="1" flipV="1">
                  <a:off x="5236426" y="1693890"/>
                  <a:ext cx="1316702" cy="881021"/>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52" name=". . .">
                  <a:extLst>
                    <a:ext uri="{FF2B5EF4-FFF2-40B4-BE49-F238E27FC236}">
                      <a16:creationId xmlns:a16="http://schemas.microsoft.com/office/drawing/2014/main" id="{51471DAB-4017-4B54-9FD3-62A6C097F7EE}"/>
                    </a:ext>
                  </a:extLst>
                </p:cNvPr>
                <p:cNvSpPr txBox="1"/>
                <p:nvPr/>
              </p:nvSpPr>
              <p:spPr>
                <a:xfrm rot="16200000">
                  <a:off x="3342828" y="2893054"/>
                  <a:ext cx="278675" cy="2702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30000"/>
                    </a:lnSpc>
                    <a:defRPr sz="1200">
                      <a:solidFill>
                        <a:schemeClr val="accent4">
                          <a:hueOff val="-1081314"/>
                          <a:satOff val="4338"/>
                          <a:lumOff val="-8931"/>
                        </a:schemeClr>
                      </a:solidFill>
                    </a:defRPr>
                  </a:lvl1pPr>
                </a:lstStyle>
                <a:p>
                  <a:pPr algn="ctr"/>
                  <a:r>
                    <a:t>. . .</a:t>
                  </a:r>
                </a:p>
              </p:txBody>
            </p:sp>
            <p:sp>
              <p:nvSpPr>
                <p:cNvPr id="53" name="KERMIT">
                  <a:extLst>
                    <a:ext uri="{FF2B5EF4-FFF2-40B4-BE49-F238E27FC236}">
                      <a16:creationId xmlns:a16="http://schemas.microsoft.com/office/drawing/2014/main" id="{88366F8E-EFBD-4DBE-8461-40AF1ABA386A}"/>
                    </a:ext>
                  </a:extLst>
                </p:cNvPr>
                <p:cNvSpPr txBox="1"/>
                <p:nvPr/>
              </p:nvSpPr>
              <p:spPr>
                <a:xfrm>
                  <a:off x="3581312" y="2835063"/>
                  <a:ext cx="930537" cy="4023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pPr algn="ctr"/>
                  <a:r>
                    <a:t>KERMIT</a:t>
                  </a:r>
                </a:p>
              </p:txBody>
            </p:sp>
            <p:sp>
              <p:nvSpPr>
                <p:cNvPr id="69" name="Line">
                  <a:extLst>
                    <a:ext uri="{FF2B5EF4-FFF2-40B4-BE49-F238E27FC236}">
                      <a16:creationId xmlns:a16="http://schemas.microsoft.com/office/drawing/2014/main" id="{19499890-4001-4BF9-A1FF-C0BE78B5C6FB}"/>
                    </a:ext>
                  </a:extLst>
                </p:cNvPr>
                <p:cNvSpPr/>
                <p:nvPr/>
              </p:nvSpPr>
              <p:spPr>
                <a:xfrm flipH="1" flipV="1">
                  <a:off x="3893547" y="3335714"/>
                  <a:ext cx="1124630" cy="145502"/>
                </a:xfrm>
                <a:prstGeom prst="line">
                  <a:avLst/>
                </a:prstGeom>
                <a:noFill/>
                <a:ln w="12700" cap="flat">
                  <a:solidFill>
                    <a:schemeClr val="accent4"/>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70" name="Line">
                  <a:extLst>
                    <a:ext uri="{FF2B5EF4-FFF2-40B4-BE49-F238E27FC236}">
                      <a16:creationId xmlns:a16="http://schemas.microsoft.com/office/drawing/2014/main" id="{3AB2B6B8-3473-405C-8429-F39BCC675BF6}"/>
                    </a:ext>
                  </a:extLst>
                </p:cNvPr>
                <p:cNvSpPr/>
                <p:nvPr/>
              </p:nvSpPr>
              <p:spPr>
                <a:xfrm flipH="1" flipV="1">
                  <a:off x="4264589" y="3326414"/>
                  <a:ext cx="758366" cy="152281"/>
                </a:xfrm>
                <a:prstGeom prst="line">
                  <a:avLst/>
                </a:prstGeom>
                <a:noFill/>
                <a:ln w="1270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71" name="Line">
                  <a:extLst>
                    <a:ext uri="{FF2B5EF4-FFF2-40B4-BE49-F238E27FC236}">
                      <a16:creationId xmlns:a16="http://schemas.microsoft.com/office/drawing/2014/main" id="{EC75FEAF-94C8-4AB2-8B7F-B2F54B3A8B47}"/>
                    </a:ext>
                  </a:extLst>
                </p:cNvPr>
                <p:cNvSpPr/>
                <p:nvPr/>
              </p:nvSpPr>
              <p:spPr>
                <a:xfrm flipV="1">
                  <a:off x="5022127" y="3326019"/>
                  <a:ext cx="1" cy="209748"/>
                </a:xfrm>
                <a:prstGeom prst="line">
                  <a:avLst/>
                </a:prstGeom>
                <a:noFill/>
                <a:ln w="12700" cap="flat">
                  <a:solidFill>
                    <a:schemeClr val="accent4"/>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72" name="Line">
                  <a:extLst>
                    <a:ext uri="{FF2B5EF4-FFF2-40B4-BE49-F238E27FC236}">
                      <a16:creationId xmlns:a16="http://schemas.microsoft.com/office/drawing/2014/main" id="{8DAFA81C-E160-4500-8D4F-3298058036EB}"/>
                    </a:ext>
                  </a:extLst>
                </p:cNvPr>
                <p:cNvSpPr/>
                <p:nvPr/>
              </p:nvSpPr>
              <p:spPr>
                <a:xfrm flipV="1">
                  <a:off x="4272527" y="3329918"/>
                  <a:ext cx="1" cy="209748"/>
                </a:xfrm>
                <a:prstGeom prst="line">
                  <a:avLst/>
                </a:prstGeom>
                <a:noFill/>
                <a:ln w="12700" cap="flat">
                  <a:solidFill>
                    <a:schemeClr val="accent5"/>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73" name="Line">
                  <a:extLst>
                    <a:ext uri="{FF2B5EF4-FFF2-40B4-BE49-F238E27FC236}">
                      <a16:creationId xmlns:a16="http://schemas.microsoft.com/office/drawing/2014/main" id="{CD739D76-7728-4947-92A2-27F5FD1DF480}"/>
                    </a:ext>
                  </a:extLst>
                </p:cNvPr>
                <p:cNvSpPr/>
                <p:nvPr/>
              </p:nvSpPr>
              <p:spPr>
                <a:xfrm flipV="1">
                  <a:off x="3148127" y="3326019"/>
                  <a:ext cx="1" cy="209748"/>
                </a:xfrm>
                <a:prstGeom prst="line">
                  <a:avLst/>
                </a:prstGeom>
                <a:noFill/>
                <a:ln w="12700" cap="flat">
                  <a:solidFill>
                    <a:srgbClr val="000000"/>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74" name="Line">
                  <a:extLst>
                    <a:ext uri="{FF2B5EF4-FFF2-40B4-BE49-F238E27FC236}">
                      <a16:creationId xmlns:a16="http://schemas.microsoft.com/office/drawing/2014/main" id="{29118F8B-1267-4883-B05C-8EBC4DE3B432}"/>
                    </a:ext>
                  </a:extLst>
                </p:cNvPr>
                <p:cNvSpPr/>
                <p:nvPr/>
              </p:nvSpPr>
              <p:spPr>
                <a:xfrm flipV="1">
                  <a:off x="3159473" y="3326600"/>
                  <a:ext cx="740633" cy="154022"/>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75" name="Line">
                  <a:extLst>
                    <a:ext uri="{FF2B5EF4-FFF2-40B4-BE49-F238E27FC236}">
                      <a16:creationId xmlns:a16="http://schemas.microsoft.com/office/drawing/2014/main" id="{7AB517CE-7440-4F3C-9358-A0E517260097}"/>
                    </a:ext>
                  </a:extLst>
                </p:cNvPr>
                <p:cNvSpPr/>
                <p:nvPr/>
              </p:nvSpPr>
              <p:spPr>
                <a:xfrm flipV="1">
                  <a:off x="3149580" y="3331148"/>
                  <a:ext cx="1125358" cy="14824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76" name="Line">
                  <a:extLst>
                    <a:ext uri="{FF2B5EF4-FFF2-40B4-BE49-F238E27FC236}">
                      <a16:creationId xmlns:a16="http://schemas.microsoft.com/office/drawing/2014/main" id="{D6A6088C-FC73-4B6D-A290-82A9932ABEB9}"/>
                    </a:ext>
                  </a:extLst>
                </p:cNvPr>
                <p:cNvSpPr/>
                <p:nvPr/>
              </p:nvSpPr>
              <p:spPr>
                <a:xfrm flipV="1">
                  <a:off x="3522927" y="3326019"/>
                  <a:ext cx="1" cy="209748"/>
                </a:xfrm>
                <a:prstGeom prst="line">
                  <a:avLst/>
                </a:prstGeom>
                <a:noFill/>
                <a:ln w="12700" cap="flat">
                  <a:solidFill>
                    <a:schemeClr val="accent4">
                      <a:hueOff val="-1081314"/>
                      <a:satOff val="4338"/>
                      <a:lumOff val="-8931"/>
                    </a:scheme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77" name="Line">
                  <a:extLst>
                    <a:ext uri="{FF2B5EF4-FFF2-40B4-BE49-F238E27FC236}">
                      <a16:creationId xmlns:a16="http://schemas.microsoft.com/office/drawing/2014/main" id="{E2FD083F-257F-4B57-A557-38B197DE2DBE}"/>
                    </a:ext>
                  </a:extLst>
                </p:cNvPr>
                <p:cNvSpPr/>
                <p:nvPr/>
              </p:nvSpPr>
              <p:spPr>
                <a:xfrm flipV="1">
                  <a:off x="3897727" y="3329918"/>
                  <a:ext cx="1" cy="209748"/>
                </a:xfrm>
                <a:prstGeom prst="line">
                  <a:avLst/>
                </a:prstGeom>
                <a:noFill/>
                <a:ln w="12700" cap="flat">
                  <a:solidFill>
                    <a:srgbClr val="000000"/>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78" name="Line">
                  <a:extLst>
                    <a:ext uri="{FF2B5EF4-FFF2-40B4-BE49-F238E27FC236}">
                      <a16:creationId xmlns:a16="http://schemas.microsoft.com/office/drawing/2014/main" id="{E195AFD9-2917-4520-8BD0-5969F04A4CF5}"/>
                    </a:ext>
                  </a:extLst>
                </p:cNvPr>
                <p:cNvSpPr/>
                <p:nvPr/>
              </p:nvSpPr>
              <p:spPr>
                <a:xfrm flipV="1">
                  <a:off x="3528787" y="3325336"/>
                  <a:ext cx="1481985" cy="150925"/>
                </a:xfrm>
                <a:prstGeom prst="line">
                  <a:avLst/>
                </a:prstGeom>
                <a:noFill/>
                <a:ln w="1270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79" name="Line">
                  <a:extLst>
                    <a:ext uri="{FF2B5EF4-FFF2-40B4-BE49-F238E27FC236}">
                      <a16:creationId xmlns:a16="http://schemas.microsoft.com/office/drawing/2014/main" id="{7887ED81-672F-4310-B989-7F108C46E892}"/>
                    </a:ext>
                  </a:extLst>
                </p:cNvPr>
                <p:cNvSpPr/>
                <p:nvPr/>
              </p:nvSpPr>
              <p:spPr>
                <a:xfrm>
                  <a:off x="3519701" y="3327327"/>
                  <a:ext cx="748954" cy="152971"/>
                </a:xfrm>
                <a:prstGeom prst="line">
                  <a:avLst/>
                </a:prstGeom>
                <a:noFill/>
                <a:ln w="1270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84" name="Rounded Rectangle">
                  <a:extLst>
                    <a:ext uri="{FF2B5EF4-FFF2-40B4-BE49-F238E27FC236}">
                      <a16:creationId xmlns:a16="http://schemas.microsoft.com/office/drawing/2014/main" id="{A24E26C7-4209-4C50-B551-7BA2E960D872}"/>
                    </a:ext>
                  </a:extLst>
                </p:cNvPr>
                <p:cNvSpPr/>
                <p:nvPr/>
              </p:nvSpPr>
              <p:spPr>
                <a:xfrm>
                  <a:off x="2931950" y="3478914"/>
                  <a:ext cx="2335828" cy="287987"/>
                </a:xfrm>
                <a:prstGeom prst="roundRect">
                  <a:avLst>
                    <a:gd name="adj" fmla="val 42388"/>
                  </a:avLst>
                </a:prstGeom>
                <a:solidFill>
                  <a:srgbClr val="E7E7E7"/>
                </a:solidFill>
                <a:ln w="12700" cap="flat">
                  <a:noFill/>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nvGrpSpPr>
                <p:cNvPr id="85" name="Group">
                  <a:extLst>
                    <a:ext uri="{FF2B5EF4-FFF2-40B4-BE49-F238E27FC236}">
                      <a16:creationId xmlns:a16="http://schemas.microsoft.com/office/drawing/2014/main" id="{C255867B-A003-4D53-ABAC-B9DF41B15E8F}"/>
                    </a:ext>
                  </a:extLst>
                </p:cNvPr>
                <p:cNvGrpSpPr/>
                <p:nvPr/>
              </p:nvGrpSpPr>
              <p:grpSpPr>
                <a:xfrm>
                  <a:off x="3026443" y="3461339"/>
                  <a:ext cx="2167541" cy="287988"/>
                  <a:chOff x="0" y="0"/>
                  <a:chExt cx="2864415" cy="406857"/>
                </a:xfrm>
              </p:grpSpPr>
              <p:grpSp>
                <p:nvGrpSpPr>
                  <p:cNvPr id="93" name="Group">
                    <a:extLst>
                      <a:ext uri="{FF2B5EF4-FFF2-40B4-BE49-F238E27FC236}">
                        <a16:creationId xmlns:a16="http://schemas.microsoft.com/office/drawing/2014/main" id="{7EC41E5A-E28E-486C-85C3-9838EDDF9ED8}"/>
                      </a:ext>
                    </a:extLst>
                  </p:cNvPr>
                  <p:cNvGrpSpPr/>
                  <p:nvPr/>
                </p:nvGrpSpPr>
                <p:grpSpPr>
                  <a:xfrm>
                    <a:off x="1061075" y="72306"/>
                    <a:ext cx="267641" cy="334552"/>
                    <a:chOff x="0" y="0"/>
                    <a:chExt cx="267640" cy="334550"/>
                  </a:xfrm>
                </p:grpSpPr>
                <p:sp>
                  <p:nvSpPr>
                    <p:cNvPr id="133" name="Circle">
                      <a:extLst>
                        <a:ext uri="{FF2B5EF4-FFF2-40B4-BE49-F238E27FC236}">
                          <a16:creationId xmlns:a16="http://schemas.microsoft.com/office/drawing/2014/main" id="{8833E5EF-3905-4BA5-8FDD-CDCC3EB08F92}"/>
                        </a:ext>
                      </a:extLst>
                    </p:cNvPr>
                    <p:cNvSpPr/>
                    <p:nvPr/>
                  </p:nvSpPr>
                  <p:spPr>
                    <a:xfrm>
                      <a:off x="66910" y="0"/>
                      <a:ext cx="66911" cy="66911"/>
                    </a:xfrm>
                    <a:prstGeom prst="ellipse">
                      <a:avLst/>
                    </a:prstGeom>
                    <a:solidFill>
                      <a:srgbClr val="929292"/>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4" name="Circle">
                      <a:extLst>
                        <a:ext uri="{FF2B5EF4-FFF2-40B4-BE49-F238E27FC236}">
                          <a16:creationId xmlns:a16="http://schemas.microsoft.com/office/drawing/2014/main" id="{31D01C42-8A6F-436B-8037-662255837F68}"/>
                        </a:ext>
                      </a:extLst>
                    </p:cNvPr>
                    <p:cNvSpPr/>
                    <p:nvPr/>
                  </p:nvSpPr>
                  <p:spPr>
                    <a:xfrm>
                      <a:off x="133820" y="133820"/>
                      <a:ext cx="66911" cy="66911"/>
                    </a:xfrm>
                    <a:prstGeom prst="ellipse">
                      <a:avLst/>
                    </a:prstGeom>
                    <a:solidFill>
                      <a:srgbClr val="929292"/>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5" name="Line">
                      <a:extLst>
                        <a:ext uri="{FF2B5EF4-FFF2-40B4-BE49-F238E27FC236}">
                          <a16:creationId xmlns:a16="http://schemas.microsoft.com/office/drawing/2014/main" id="{C235A957-6246-49A8-B633-47BF4D311C4D}"/>
                        </a:ext>
                      </a:extLst>
                    </p:cNvPr>
                    <p:cNvSpPr/>
                    <p:nvPr/>
                  </p:nvSpPr>
                  <p:spPr>
                    <a:xfrm>
                      <a:off x="111576" y="59797"/>
                      <a:ext cx="40147" cy="8029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6" name="Circle">
                      <a:extLst>
                        <a:ext uri="{FF2B5EF4-FFF2-40B4-BE49-F238E27FC236}">
                          <a16:creationId xmlns:a16="http://schemas.microsoft.com/office/drawing/2014/main" id="{9CC5FB4C-BF30-41FD-BA89-FD206A7DDD6B}"/>
                        </a:ext>
                      </a:extLst>
                    </p:cNvPr>
                    <p:cNvSpPr/>
                    <p:nvPr/>
                  </p:nvSpPr>
                  <p:spPr>
                    <a:xfrm>
                      <a:off x="0" y="133820"/>
                      <a:ext cx="66911" cy="66911"/>
                    </a:xfrm>
                    <a:prstGeom prst="ellipse">
                      <a:avLst/>
                    </a:prstGeom>
                    <a:solidFill>
                      <a:srgbClr val="929292"/>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7" name="Circle">
                      <a:extLst>
                        <a:ext uri="{FF2B5EF4-FFF2-40B4-BE49-F238E27FC236}">
                          <a16:creationId xmlns:a16="http://schemas.microsoft.com/office/drawing/2014/main" id="{529B2DD1-F520-40A6-954D-AA3EB4879F04}"/>
                        </a:ext>
                      </a:extLst>
                    </p:cNvPr>
                    <p:cNvSpPr/>
                    <p:nvPr/>
                  </p:nvSpPr>
                  <p:spPr>
                    <a:xfrm>
                      <a:off x="200730" y="267640"/>
                      <a:ext cx="66911" cy="66911"/>
                    </a:xfrm>
                    <a:prstGeom prst="ellipse">
                      <a:avLst/>
                    </a:prstGeom>
                    <a:solidFill>
                      <a:srgbClr val="929292"/>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8" name="Circle">
                      <a:extLst>
                        <a:ext uri="{FF2B5EF4-FFF2-40B4-BE49-F238E27FC236}">
                          <a16:creationId xmlns:a16="http://schemas.microsoft.com/office/drawing/2014/main" id="{7542B038-D30D-495C-B31C-75A0751481E3}"/>
                        </a:ext>
                      </a:extLst>
                    </p:cNvPr>
                    <p:cNvSpPr/>
                    <p:nvPr/>
                  </p:nvSpPr>
                  <p:spPr>
                    <a:xfrm>
                      <a:off x="66910" y="267640"/>
                      <a:ext cx="66911" cy="66911"/>
                    </a:xfrm>
                    <a:prstGeom prst="ellipse">
                      <a:avLst/>
                    </a:prstGeom>
                    <a:solidFill>
                      <a:srgbClr val="929292"/>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9" name="Line">
                      <a:extLst>
                        <a:ext uri="{FF2B5EF4-FFF2-40B4-BE49-F238E27FC236}">
                          <a16:creationId xmlns:a16="http://schemas.microsoft.com/office/drawing/2014/main" id="{C6112162-DD9F-4F51-9224-63FFACFE697B}"/>
                        </a:ext>
                      </a:extLst>
                    </p:cNvPr>
                    <p:cNvSpPr/>
                    <p:nvPr/>
                  </p:nvSpPr>
                  <p:spPr>
                    <a:xfrm flipH="1">
                      <a:off x="44666" y="59797"/>
                      <a:ext cx="40147" cy="8029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40" name="Line">
                      <a:extLst>
                        <a:ext uri="{FF2B5EF4-FFF2-40B4-BE49-F238E27FC236}">
                          <a16:creationId xmlns:a16="http://schemas.microsoft.com/office/drawing/2014/main" id="{16F5BDD5-BAED-48C5-B35B-CA715255B8CD}"/>
                        </a:ext>
                      </a:extLst>
                    </p:cNvPr>
                    <p:cNvSpPr/>
                    <p:nvPr/>
                  </p:nvSpPr>
                  <p:spPr>
                    <a:xfrm flipH="1">
                      <a:off x="111576" y="193617"/>
                      <a:ext cx="40147" cy="8029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41" name="Line">
                      <a:extLst>
                        <a:ext uri="{FF2B5EF4-FFF2-40B4-BE49-F238E27FC236}">
                          <a16:creationId xmlns:a16="http://schemas.microsoft.com/office/drawing/2014/main" id="{ADA718AB-8155-4265-AC27-9A870F7D7E8A}"/>
                        </a:ext>
                      </a:extLst>
                    </p:cNvPr>
                    <p:cNvSpPr/>
                    <p:nvPr/>
                  </p:nvSpPr>
                  <p:spPr>
                    <a:xfrm>
                      <a:off x="178487" y="193617"/>
                      <a:ext cx="40147" cy="8029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sp>
                <p:nvSpPr>
                  <p:cNvPr id="94" name=". . .">
                    <a:extLst>
                      <a:ext uri="{FF2B5EF4-FFF2-40B4-BE49-F238E27FC236}">
                        <a16:creationId xmlns:a16="http://schemas.microsoft.com/office/drawing/2014/main" id="{7AA011B1-DB1D-44A1-BE9D-7937C55B779E}"/>
                      </a:ext>
                    </a:extLst>
                  </p:cNvPr>
                  <p:cNvSpPr txBox="1"/>
                  <p:nvPr/>
                </p:nvSpPr>
                <p:spPr>
                  <a:xfrm>
                    <a:off x="1930934" y="0"/>
                    <a:ext cx="414844" cy="3421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lnSpc>
                        <a:spcPct val="30000"/>
                      </a:lnSpc>
                      <a:defRPr sz="1500"/>
                    </a:lvl1pPr>
                  </a:lstStyle>
                  <a:p>
                    <a:pPr algn="ctr"/>
                    <a:r>
                      <a:t>. . .</a:t>
                    </a:r>
                  </a:p>
                </p:txBody>
              </p:sp>
              <p:grpSp>
                <p:nvGrpSpPr>
                  <p:cNvPr id="95" name="Group">
                    <a:extLst>
                      <a:ext uri="{FF2B5EF4-FFF2-40B4-BE49-F238E27FC236}">
                        <a16:creationId xmlns:a16="http://schemas.microsoft.com/office/drawing/2014/main" id="{693218D7-C937-4A99-A57A-361CFA97A0EC}"/>
                      </a:ext>
                    </a:extLst>
                  </p:cNvPr>
                  <p:cNvGrpSpPr/>
                  <p:nvPr/>
                </p:nvGrpSpPr>
                <p:grpSpPr>
                  <a:xfrm>
                    <a:off x="1550507" y="72306"/>
                    <a:ext cx="200732" cy="334552"/>
                    <a:chOff x="0" y="0"/>
                    <a:chExt cx="200730" cy="334550"/>
                  </a:xfrm>
                </p:grpSpPr>
                <p:sp>
                  <p:nvSpPr>
                    <p:cNvPr id="126" name="Circle">
                      <a:extLst>
                        <a:ext uri="{FF2B5EF4-FFF2-40B4-BE49-F238E27FC236}">
                          <a16:creationId xmlns:a16="http://schemas.microsoft.com/office/drawing/2014/main" id="{DF96FCAD-9B32-4A28-BF6A-4FD4C1482A87}"/>
                        </a:ext>
                      </a:extLst>
                    </p:cNvPr>
                    <p:cNvSpPr/>
                    <p:nvPr/>
                  </p:nvSpPr>
                  <p:spPr>
                    <a:xfrm>
                      <a:off x="66910" y="0"/>
                      <a:ext cx="66911" cy="66911"/>
                    </a:xfrm>
                    <a:prstGeom prst="ellipse">
                      <a:avLst/>
                    </a:prstGeom>
                    <a:solidFill>
                      <a:srgbClr val="DBA19A"/>
                    </a:solidFill>
                    <a:ln w="635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27" name="Circle">
                      <a:extLst>
                        <a:ext uri="{FF2B5EF4-FFF2-40B4-BE49-F238E27FC236}">
                          <a16:creationId xmlns:a16="http://schemas.microsoft.com/office/drawing/2014/main" id="{E1C4A1D8-D696-4C3D-AD55-CA9C3C6D5715}"/>
                        </a:ext>
                      </a:extLst>
                    </p:cNvPr>
                    <p:cNvSpPr/>
                    <p:nvPr/>
                  </p:nvSpPr>
                  <p:spPr>
                    <a:xfrm>
                      <a:off x="133820" y="133820"/>
                      <a:ext cx="66911" cy="66911"/>
                    </a:xfrm>
                    <a:prstGeom prst="ellipse">
                      <a:avLst/>
                    </a:prstGeom>
                    <a:solidFill>
                      <a:srgbClr val="DBA19A"/>
                    </a:solidFill>
                    <a:ln w="635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28" name="Line">
                      <a:extLst>
                        <a:ext uri="{FF2B5EF4-FFF2-40B4-BE49-F238E27FC236}">
                          <a16:creationId xmlns:a16="http://schemas.microsoft.com/office/drawing/2014/main" id="{C4541073-12EC-468D-92DE-0501A875D5B1}"/>
                        </a:ext>
                      </a:extLst>
                    </p:cNvPr>
                    <p:cNvSpPr/>
                    <p:nvPr/>
                  </p:nvSpPr>
                  <p:spPr>
                    <a:xfrm>
                      <a:off x="111576" y="59797"/>
                      <a:ext cx="40147" cy="80293"/>
                    </a:xfrm>
                    <a:prstGeom prst="line">
                      <a:avLst/>
                    </a:prstGeom>
                    <a:noFill/>
                    <a:ln w="127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29" name="Circle">
                      <a:extLst>
                        <a:ext uri="{FF2B5EF4-FFF2-40B4-BE49-F238E27FC236}">
                          <a16:creationId xmlns:a16="http://schemas.microsoft.com/office/drawing/2014/main" id="{6D23DB59-05E9-4A0B-8926-569106CE9602}"/>
                        </a:ext>
                      </a:extLst>
                    </p:cNvPr>
                    <p:cNvSpPr/>
                    <p:nvPr/>
                  </p:nvSpPr>
                  <p:spPr>
                    <a:xfrm>
                      <a:off x="0" y="133820"/>
                      <a:ext cx="66911" cy="66911"/>
                    </a:xfrm>
                    <a:prstGeom prst="ellipse">
                      <a:avLst/>
                    </a:prstGeom>
                    <a:solidFill>
                      <a:srgbClr val="DBA19A"/>
                    </a:solidFill>
                    <a:ln w="635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0" name="Circle">
                      <a:extLst>
                        <a:ext uri="{FF2B5EF4-FFF2-40B4-BE49-F238E27FC236}">
                          <a16:creationId xmlns:a16="http://schemas.microsoft.com/office/drawing/2014/main" id="{470D1D97-33BB-4B84-B90A-3393C64E37AF}"/>
                        </a:ext>
                      </a:extLst>
                    </p:cNvPr>
                    <p:cNvSpPr/>
                    <p:nvPr/>
                  </p:nvSpPr>
                  <p:spPr>
                    <a:xfrm>
                      <a:off x="66910" y="267640"/>
                      <a:ext cx="66911" cy="66911"/>
                    </a:xfrm>
                    <a:prstGeom prst="ellipse">
                      <a:avLst/>
                    </a:prstGeom>
                    <a:solidFill>
                      <a:srgbClr val="DBA19A"/>
                    </a:solidFill>
                    <a:ln w="635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1" name="Line">
                      <a:extLst>
                        <a:ext uri="{FF2B5EF4-FFF2-40B4-BE49-F238E27FC236}">
                          <a16:creationId xmlns:a16="http://schemas.microsoft.com/office/drawing/2014/main" id="{0C1F601B-9D60-4BCA-99BA-F338BF17E738}"/>
                        </a:ext>
                      </a:extLst>
                    </p:cNvPr>
                    <p:cNvSpPr/>
                    <p:nvPr/>
                  </p:nvSpPr>
                  <p:spPr>
                    <a:xfrm flipH="1">
                      <a:off x="44666" y="59797"/>
                      <a:ext cx="40147" cy="80293"/>
                    </a:xfrm>
                    <a:prstGeom prst="line">
                      <a:avLst/>
                    </a:prstGeom>
                    <a:noFill/>
                    <a:ln w="127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2" name="Line">
                      <a:extLst>
                        <a:ext uri="{FF2B5EF4-FFF2-40B4-BE49-F238E27FC236}">
                          <a16:creationId xmlns:a16="http://schemas.microsoft.com/office/drawing/2014/main" id="{47542257-36E5-49D0-881A-97CB16DCA10B}"/>
                        </a:ext>
                      </a:extLst>
                    </p:cNvPr>
                    <p:cNvSpPr/>
                    <p:nvPr/>
                  </p:nvSpPr>
                  <p:spPr>
                    <a:xfrm flipH="1">
                      <a:off x="111576" y="193617"/>
                      <a:ext cx="40147" cy="80293"/>
                    </a:xfrm>
                    <a:prstGeom prst="line">
                      <a:avLst/>
                    </a:prstGeom>
                    <a:noFill/>
                    <a:ln w="127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grpSp>
                <p:nvGrpSpPr>
                  <p:cNvPr id="96" name="Group">
                    <a:extLst>
                      <a:ext uri="{FF2B5EF4-FFF2-40B4-BE49-F238E27FC236}">
                        <a16:creationId xmlns:a16="http://schemas.microsoft.com/office/drawing/2014/main" id="{B1F8329E-F231-43BD-822B-0E557CC618F0}"/>
                      </a:ext>
                    </a:extLst>
                  </p:cNvPr>
                  <p:cNvGrpSpPr/>
                  <p:nvPr/>
                </p:nvGrpSpPr>
                <p:grpSpPr>
                  <a:xfrm>
                    <a:off x="2476336" y="72306"/>
                    <a:ext cx="388080" cy="334552"/>
                    <a:chOff x="0" y="0"/>
                    <a:chExt cx="388079" cy="334550"/>
                  </a:xfrm>
                </p:grpSpPr>
                <p:sp>
                  <p:nvSpPr>
                    <p:cNvPr id="115" name="Circle">
                      <a:extLst>
                        <a:ext uri="{FF2B5EF4-FFF2-40B4-BE49-F238E27FC236}">
                          <a16:creationId xmlns:a16="http://schemas.microsoft.com/office/drawing/2014/main" id="{7EAA7CBF-1FF5-4A03-B5DF-7228F4743D31}"/>
                        </a:ext>
                      </a:extLst>
                    </p:cNvPr>
                    <p:cNvSpPr/>
                    <p:nvPr/>
                  </p:nvSpPr>
                  <p:spPr>
                    <a:xfrm>
                      <a:off x="254258" y="133820"/>
                      <a:ext cx="66911" cy="66911"/>
                    </a:xfrm>
                    <a:prstGeom prst="ellipse">
                      <a:avLst/>
                    </a:prstGeom>
                    <a:solidFill>
                      <a:schemeClr val="accent4">
                        <a:hueOff val="366961"/>
                        <a:satOff val="4172"/>
                        <a:lumOff val="11129"/>
                      </a:schemeClr>
                    </a:solidFill>
                    <a:ln w="635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16" name="Line">
                      <a:extLst>
                        <a:ext uri="{FF2B5EF4-FFF2-40B4-BE49-F238E27FC236}">
                          <a16:creationId xmlns:a16="http://schemas.microsoft.com/office/drawing/2014/main" id="{861928E2-580F-469E-BEBE-8097C9833130}"/>
                        </a:ext>
                      </a:extLst>
                    </p:cNvPr>
                    <p:cNvSpPr/>
                    <p:nvPr/>
                  </p:nvSpPr>
                  <p:spPr>
                    <a:xfrm>
                      <a:off x="165105" y="59797"/>
                      <a:ext cx="107057" cy="80293"/>
                    </a:xfrm>
                    <a:prstGeom prst="line">
                      <a:avLst/>
                    </a:prstGeom>
                    <a:noFill/>
                    <a:ln w="1270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17" name="Circle">
                      <a:extLst>
                        <a:ext uri="{FF2B5EF4-FFF2-40B4-BE49-F238E27FC236}">
                          <a16:creationId xmlns:a16="http://schemas.microsoft.com/office/drawing/2014/main" id="{295EE8F7-CAD2-4D79-AC34-CF95BD4534F0}"/>
                        </a:ext>
                      </a:extLst>
                    </p:cNvPr>
                    <p:cNvSpPr/>
                    <p:nvPr/>
                  </p:nvSpPr>
                  <p:spPr>
                    <a:xfrm>
                      <a:off x="321168" y="267640"/>
                      <a:ext cx="66912" cy="66911"/>
                    </a:xfrm>
                    <a:prstGeom prst="ellipse">
                      <a:avLst/>
                    </a:prstGeom>
                    <a:solidFill>
                      <a:schemeClr val="accent4">
                        <a:hueOff val="366961"/>
                        <a:satOff val="4172"/>
                        <a:lumOff val="11129"/>
                      </a:schemeClr>
                    </a:solidFill>
                    <a:ln w="635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18" name="Circle">
                      <a:extLst>
                        <a:ext uri="{FF2B5EF4-FFF2-40B4-BE49-F238E27FC236}">
                          <a16:creationId xmlns:a16="http://schemas.microsoft.com/office/drawing/2014/main" id="{92A977E0-100D-43C6-B2B9-FC441086BE7E}"/>
                        </a:ext>
                      </a:extLst>
                    </p:cNvPr>
                    <p:cNvSpPr/>
                    <p:nvPr/>
                  </p:nvSpPr>
                  <p:spPr>
                    <a:xfrm>
                      <a:off x="187348" y="267640"/>
                      <a:ext cx="66911" cy="66911"/>
                    </a:xfrm>
                    <a:prstGeom prst="ellipse">
                      <a:avLst/>
                    </a:prstGeom>
                    <a:solidFill>
                      <a:schemeClr val="accent4">
                        <a:hueOff val="366961"/>
                        <a:satOff val="4172"/>
                        <a:lumOff val="11129"/>
                      </a:schemeClr>
                    </a:solidFill>
                    <a:ln w="635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19" name="Line">
                      <a:extLst>
                        <a:ext uri="{FF2B5EF4-FFF2-40B4-BE49-F238E27FC236}">
                          <a16:creationId xmlns:a16="http://schemas.microsoft.com/office/drawing/2014/main" id="{EAEF64A7-D826-4FF0-BEB2-BDA64F781C6D}"/>
                        </a:ext>
                      </a:extLst>
                    </p:cNvPr>
                    <p:cNvSpPr/>
                    <p:nvPr/>
                  </p:nvSpPr>
                  <p:spPr>
                    <a:xfrm flipH="1">
                      <a:off x="31284" y="59797"/>
                      <a:ext cx="133821" cy="80293"/>
                    </a:xfrm>
                    <a:prstGeom prst="line">
                      <a:avLst/>
                    </a:prstGeom>
                    <a:noFill/>
                    <a:ln w="1270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20" name="Line">
                      <a:extLst>
                        <a:ext uri="{FF2B5EF4-FFF2-40B4-BE49-F238E27FC236}">
                          <a16:creationId xmlns:a16="http://schemas.microsoft.com/office/drawing/2014/main" id="{BE864E71-4DFA-4BA7-9C40-0EB1E199365C}"/>
                        </a:ext>
                      </a:extLst>
                    </p:cNvPr>
                    <p:cNvSpPr/>
                    <p:nvPr/>
                  </p:nvSpPr>
                  <p:spPr>
                    <a:xfrm flipH="1">
                      <a:off x="232015" y="193617"/>
                      <a:ext cx="40147" cy="80293"/>
                    </a:xfrm>
                    <a:prstGeom prst="line">
                      <a:avLst/>
                    </a:prstGeom>
                    <a:noFill/>
                    <a:ln w="1270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21" name="Line">
                      <a:extLst>
                        <a:ext uri="{FF2B5EF4-FFF2-40B4-BE49-F238E27FC236}">
                          <a16:creationId xmlns:a16="http://schemas.microsoft.com/office/drawing/2014/main" id="{0D1EE92C-9269-4F02-9709-1065DDBBCB50}"/>
                        </a:ext>
                      </a:extLst>
                    </p:cNvPr>
                    <p:cNvSpPr/>
                    <p:nvPr/>
                  </p:nvSpPr>
                  <p:spPr>
                    <a:xfrm>
                      <a:off x="298925" y="193617"/>
                      <a:ext cx="40147" cy="80293"/>
                    </a:xfrm>
                    <a:prstGeom prst="line">
                      <a:avLst/>
                    </a:prstGeom>
                    <a:noFill/>
                    <a:ln w="1270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22" name="Circle">
                      <a:extLst>
                        <a:ext uri="{FF2B5EF4-FFF2-40B4-BE49-F238E27FC236}">
                          <a16:creationId xmlns:a16="http://schemas.microsoft.com/office/drawing/2014/main" id="{C0B55C8A-5950-4D81-9CD5-9823282E4D47}"/>
                        </a:ext>
                      </a:extLst>
                    </p:cNvPr>
                    <p:cNvSpPr/>
                    <p:nvPr/>
                  </p:nvSpPr>
                  <p:spPr>
                    <a:xfrm>
                      <a:off x="133820" y="133820"/>
                      <a:ext cx="66911" cy="66911"/>
                    </a:xfrm>
                    <a:prstGeom prst="ellipse">
                      <a:avLst/>
                    </a:prstGeom>
                    <a:solidFill>
                      <a:schemeClr val="accent4">
                        <a:hueOff val="366961"/>
                        <a:satOff val="4172"/>
                        <a:lumOff val="11129"/>
                      </a:schemeClr>
                    </a:solidFill>
                    <a:ln w="635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23" name="Line">
                      <a:extLst>
                        <a:ext uri="{FF2B5EF4-FFF2-40B4-BE49-F238E27FC236}">
                          <a16:creationId xmlns:a16="http://schemas.microsoft.com/office/drawing/2014/main" id="{49B1AA35-2780-4EEC-A790-DD647D2B4EB1}"/>
                        </a:ext>
                      </a:extLst>
                    </p:cNvPr>
                    <p:cNvSpPr/>
                    <p:nvPr/>
                  </p:nvSpPr>
                  <p:spPr>
                    <a:xfrm flipH="1">
                      <a:off x="165105" y="59797"/>
                      <a:ext cx="1" cy="80293"/>
                    </a:xfrm>
                    <a:prstGeom prst="line">
                      <a:avLst/>
                    </a:prstGeom>
                    <a:noFill/>
                    <a:ln w="1270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24" name="Circle">
                      <a:extLst>
                        <a:ext uri="{FF2B5EF4-FFF2-40B4-BE49-F238E27FC236}">
                          <a16:creationId xmlns:a16="http://schemas.microsoft.com/office/drawing/2014/main" id="{B964627D-3640-471C-9C65-B3D7D95F99C0}"/>
                        </a:ext>
                      </a:extLst>
                    </p:cNvPr>
                    <p:cNvSpPr/>
                    <p:nvPr/>
                  </p:nvSpPr>
                  <p:spPr>
                    <a:xfrm>
                      <a:off x="133820" y="0"/>
                      <a:ext cx="66911" cy="66911"/>
                    </a:xfrm>
                    <a:prstGeom prst="ellipse">
                      <a:avLst/>
                    </a:prstGeom>
                    <a:solidFill>
                      <a:schemeClr val="accent4">
                        <a:hueOff val="366961"/>
                        <a:satOff val="4172"/>
                        <a:lumOff val="11129"/>
                      </a:schemeClr>
                    </a:solidFill>
                    <a:ln w="635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25" name="Circle">
                      <a:extLst>
                        <a:ext uri="{FF2B5EF4-FFF2-40B4-BE49-F238E27FC236}">
                          <a16:creationId xmlns:a16="http://schemas.microsoft.com/office/drawing/2014/main" id="{081105B4-FC94-42F7-A725-D7A8A3D74CAF}"/>
                        </a:ext>
                      </a:extLst>
                    </p:cNvPr>
                    <p:cNvSpPr/>
                    <p:nvPr/>
                  </p:nvSpPr>
                  <p:spPr>
                    <a:xfrm>
                      <a:off x="0" y="133820"/>
                      <a:ext cx="66911" cy="66911"/>
                    </a:xfrm>
                    <a:prstGeom prst="ellipse">
                      <a:avLst/>
                    </a:prstGeom>
                    <a:solidFill>
                      <a:schemeClr val="accent4">
                        <a:hueOff val="366961"/>
                        <a:satOff val="4172"/>
                        <a:lumOff val="11129"/>
                      </a:schemeClr>
                    </a:solidFill>
                    <a:ln w="635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grpSp>
                <p:nvGrpSpPr>
                  <p:cNvPr id="97" name="Group">
                    <a:extLst>
                      <a:ext uri="{FF2B5EF4-FFF2-40B4-BE49-F238E27FC236}">
                        <a16:creationId xmlns:a16="http://schemas.microsoft.com/office/drawing/2014/main" id="{C2531FB9-C71E-41CD-84C7-025510E43510}"/>
                      </a:ext>
                    </a:extLst>
                  </p:cNvPr>
                  <p:cNvGrpSpPr/>
                  <p:nvPr/>
                </p:nvGrpSpPr>
                <p:grpSpPr>
                  <a:xfrm>
                    <a:off x="0" y="72306"/>
                    <a:ext cx="267641" cy="334552"/>
                    <a:chOff x="0" y="0"/>
                    <a:chExt cx="267640" cy="334550"/>
                  </a:xfrm>
                </p:grpSpPr>
                <p:sp>
                  <p:nvSpPr>
                    <p:cNvPr id="106" name="Circle">
                      <a:extLst>
                        <a:ext uri="{FF2B5EF4-FFF2-40B4-BE49-F238E27FC236}">
                          <a16:creationId xmlns:a16="http://schemas.microsoft.com/office/drawing/2014/main" id="{44AE8A57-B646-400F-A7D7-642B5A39BAE7}"/>
                        </a:ext>
                      </a:extLst>
                    </p:cNvPr>
                    <p:cNvSpPr/>
                    <p:nvPr/>
                  </p:nvSpPr>
                  <p:spPr>
                    <a:xfrm>
                      <a:off x="133820" y="0"/>
                      <a:ext cx="66911" cy="66911"/>
                    </a:xfrm>
                    <a:prstGeom prst="ellipse">
                      <a:avLst/>
                    </a:prstGeom>
                    <a:solidFill>
                      <a:srgbClr val="C5C5C5"/>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C5C6C5"/>
                          </a:solidFill>
                          <a:latin typeface="+mn-lt"/>
                          <a:ea typeface="+mn-ea"/>
                          <a:cs typeface="+mn-cs"/>
                          <a:sym typeface="Helvetica Neue Medium"/>
                        </a:defRPr>
                      </a:pPr>
                      <a:endParaRPr/>
                    </a:p>
                  </p:txBody>
                </p:sp>
                <p:sp>
                  <p:nvSpPr>
                    <p:cNvPr id="107" name="Circle">
                      <a:extLst>
                        <a:ext uri="{FF2B5EF4-FFF2-40B4-BE49-F238E27FC236}">
                          <a16:creationId xmlns:a16="http://schemas.microsoft.com/office/drawing/2014/main" id="{8948C4D4-8E7E-4890-8778-5F7A7D215C1B}"/>
                        </a:ext>
                      </a:extLst>
                    </p:cNvPr>
                    <p:cNvSpPr/>
                    <p:nvPr/>
                  </p:nvSpPr>
                  <p:spPr>
                    <a:xfrm>
                      <a:off x="200730" y="133820"/>
                      <a:ext cx="66911" cy="66911"/>
                    </a:xfrm>
                    <a:prstGeom prst="ellipse">
                      <a:avLst/>
                    </a:prstGeom>
                    <a:solidFill>
                      <a:srgbClr val="C5C5C5"/>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8" name="Line">
                      <a:extLst>
                        <a:ext uri="{FF2B5EF4-FFF2-40B4-BE49-F238E27FC236}">
                          <a16:creationId xmlns:a16="http://schemas.microsoft.com/office/drawing/2014/main" id="{A34FB360-154A-41A8-81F1-BD1CFE924728}"/>
                        </a:ext>
                      </a:extLst>
                    </p:cNvPr>
                    <p:cNvSpPr/>
                    <p:nvPr/>
                  </p:nvSpPr>
                  <p:spPr>
                    <a:xfrm>
                      <a:off x="178487" y="59797"/>
                      <a:ext cx="40147" cy="8029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9" name="Circle">
                      <a:extLst>
                        <a:ext uri="{FF2B5EF4-FFF2-40B4-BE49-F238E27FC236}">
                          <a16:creationId xmlns:a16="http://schemas.microsoft.com/office/drawing/2014/main" id="{7C28A42F-B46F-4EE9-8F3D-B380E0E09A9B}"/>
                        </a:ext>
                      </a:extLst>
                    </p:cNvPr>
                    <p:cNvSpPr/>
                    <p:nvPr/>
                  </p:nvSpPr>
                  <p:spPr>
                    <a:xfrm>
                      <a:off x="66910" y="133820"/>
                      <a:ext cx="66911" cy="66911"/>
                    </a:xfrm>
                    <a:prstGeom prst="ellipse">
                      <a:avLst/>
                    </a:prstGeom>
                    <a:solidFill>
                      <a:srgbClr val="C5C5C5"/>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10" name="Circle">
                      <a:extLst>
                        <a:ext uri="{FF2B5EF4-FFF2-40B4-BE49-F238E27FC236}">
                          <a16:creationId xmlns:a16="http://schemas.microsoft.com/office/drawing/2014/main" id="{ADEBDB11-97D4-4F7C-A61D-BE7E3A2B0530}"/>
                        </a:ext>
                      </a:extLst>
                    </p:cNvPr>
                    <p:cNvSpPr/>
                    <p:nvPr/>
                  </p:nvSpPr>
                  <p:spPr>
                    <a:xfrm>
                      <a:off x="133820" y="267640"/>
                      <a:ext cx="66911" cy="66911"/>
                    </a:xfrm>
                    <a:prstGeom prst="ellipse">
                      <a:avLst/>
                    </a:prstGeom>
                    <a:solidFill>
                      <a:srgbClr val="C5C5C5"/>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11" name="Circle">
                      <a:extLst>
                        <a:ext uri="{FF2B5EF4-FFF2-40B4-BE49-F238E27FC236}">
                          <a16:creationId xmlns:a16="http://schemas.microsoft.com/office/drawing/2014/main" id="{E65478BE-1A76-410A-AFF6-4E361D5C52BB}"/>
                        </a:ext>
                      </a:extLst>
                    </p:cNvPr>
                    <p:cNvSpPr/>
                    <p:nvPr/>
                  </p:nvSpPr>
                  <p:spPr>
                    <a:xfrm>
                      <a:off x="0" y="267640"/>
                      <a:ext cx="66911" cy="66911"/>
                    </a:xfrm>
                    <a:prstGeom prst="ellipse">
                      <a:avLst/>
                    </a:prstGeom>
                    <a:solidFill>
                      <a:srgbClr val="C5C5C5"/>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12" name="Line">
                      <a:extLst>
                        <a:ext uri="{FF2B5EF4-FFF2-40B4-BE49-F238E27FC236}">
                          <a16:creationId xmlns:a16="http://schemas.microsoft.com/office/drawing/2014/main" id="{92FB7684-0973-4F01-961B-D1895BB7F4AF}"/>
                        </a:ext>
                      </a:extLst>
                    </p:cNvPr>
                    <p:cNvSpPr/>
                    <p:nvPr/>
                  </p:nvSpPr>
                  <p:spPr>
                    <a:xfrm flipH="1">
                      <a:off x="111576" y="59797"/>
                      <a:ext cx="40147" cy="8029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13" name="Line">
                      <a:extLst>
                        <a:ext uri="{FF2B5EF4-FFF2-40B4-BE49-F238E27FC236}">
                          <a16:creationId xmlns:a16="http://schemas.microsoft.com/office/drawing/2014/main" id="{83F1C0C3-67A1-447A-A19C-659861BB0EFE}"/>
                        </a:ext>
                      </a:extLst>
                    </p:cNvPr>
                    <p:cNvSpPr/>
                    <p:nvPr/>
                  </p:nvSpPr>
                  <p:spPr>
                    <a:xfrm flipH="1">
                      <a:off x="44666" y="193617"/>
                      <a:ext cx="40147" cy="8029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14" name="Line">
                      <a:extLst>
                        <a:ext uri="{FF2B5EF4-FFF2-40B4-BE49-F238E27FC236}">
                          <a16:creationId xmlns:a16="http://schemas.microsoft.com/office/drawing/2014/main" id="{00FD5470-C817-4977-96D9-CFD37CD9EF99}"/>
                        </a:ext>
                      </a:extLst>
                    </p:cNvPr>
                    <p:cNvSpPr/>
                    <p:nvPr/>
                  </p:nvSpPr>
                  <p:spPr>
                    <a:xfrm>
                      <a:off x="111576" y="193617"/>
                      <a:ext cx="40147" cy="8029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grpSp>
                <p:nvGrpSpPr>
                  <p:cNvPr id="98" name="Group">
                    <a:extLst>
                      <a:ext uri="{FF2B5EF4-FFF2-40B4-BE49-F238E27FC236}">
                        <a16:creationId xmlns:a16="http://schemas.microsoft.com/office/drawing/2014/main" id="{4A31F4F0-4461-4CB2-914A-6D4F755D63C8}"/>
                      </a:ext>
                    </a:extLst>
                  </p:cNvPr>
                  <p:cNvGrpSpPr/>
                  <p:nvPr/>
                </p:nvGrpSpPr>
                <p:grpSpPr>
                  <a:xfrm>
                    <a:off x="551292" y="72306"/>
                    <a:ext cx="200732" cy="334552"/>
                    <a:chOff x="0" y="0"/>
                    <a:chExt cx="200730" cy="334550"/>
                  </a:xfrm>
                </p:grpSpPr>
                <p:sp>
                  <p:nvSpPr>
                    <p:cNvPr id="99" name="Circle">
                      <a:extLst>
                        <a:ext uri="{FF2B5EF4-FFF2-40B4-BE49-F238E27FC236}">
                          <a16:creationId xmlns:a16="http://schemas.microsoft.com/office/drawing/2014/main" id="{5EAAA6E9-B1AC-4FBF-8BC4-9D84E533757D}"/>
                        </a:ext>
                      </a:extLst>
                    </p:cNvPr>
                    <p:cNvSpPr/>
                    <p:nvPr/>
                  </p:nvSpPr>
                  <p:spPr>
                    <a:xfrm>
                      <a:off x="66910" y="0"/>
                      <a:ext cx="66911" cy="66911"/>
                    </a:xfrm>
                    <a:prstGeom prst="ellipse">
                      <a:avLst/>
                    </a:prstGeom>
                    <a:solidFill>
                      <a:srgbClr val="FFD146"/>
                    </a:solidFill>
                    <a:ln w="635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0" name="Circle">
                      <a:extLst>
                        <a:ext uri="{FF2B5EF4-FFF2-40B4-BE49-F238E27FC236}">
                          <a16:creationId xmlns:a16="http://schemas.microsoft.com/office/drawing/2014/main" id="{0EFD2D09-B77F-423A-9CC5-0F37C21A1C2C}"/>
                        </a:ext>
                      </a:extLst>
                    </p:cNvPr>
                    <p:cNvSpPr/>
                    <p:nvPr/>
                  </p:nvSpPr>
                  <p:spPr>
                    <a:xfrm>
                      <a:off x="133820" y="133820"/>
                      <a:ext cx="66911" cy="66911"/>
                    </a:xfrm>
                    <a:prstGeom prst="ellipse">
                      <a:avLst/>
                    </a:prstGeom>
                    <a:solidFill>
                      <a:srgbClr val="FFD146"/>
                    </a:solidFill>
                    <a:ln w="635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1" name="Line">
                      <a:extLst>
                        <a:ext uri="{FF2B5EF4-FFF2-40B4-BE49-F238E27FC236}">
                          <a16:creationId xmlns:a16="http://schemas.microsoft.com/office/drawing/2014/main" id="{40601461-70B6-45CD-9DE9-FE59AF6C651C}"/>
                        </a:ext>
                      </a:extLst>
                    </p:cNvPr>
                    <p:cNvSpPr/>
                    <p:nvPr/>
                  </p:nvSpPr>
                  <p:spPr>
                    <a:xfrm>
                      <a:off x="111576" y="59797"/>
                      <a:ext cx="40147" cy="80293"/>
                    </a:xfrm>
                    <a:prstGeom prst="line">
                      <a:avLst/>
                    </a:prstGeom>
                    <a:noFill/>
                    <a:ln w="1270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2" name="Circle">
                      <a:extLst>
                        <a:ext uri="{FF2B5EF4-FFF2-40B4-BE49-F238E27FC236}">
                          <a16:creationId xmlns:a16="http://schemas.microsoft.com/office/drawing/2014/main" id="{09C8564E-88B3-4303-BE6D-1C2ABA73C59D}"/>
                        </a:ext>
                      </a:extLst>
                    </p:cNvPr>
                    <p:cNvSpPr/>
                    <p:nvPr/>
                  </p:nvSpPr>
                  <p:spPr>
                    <a:xfrm>
                      <a:off x="0" y="133820"/>
                      <a:ext cx="66911" cy="66911"/>
                    </a:xfrm>
                    <a:prstGeom prst="ellipse">
                      <a:avLst/>
                    </a:prstGeom>
                    <a:solidFill>
                      <a:srgbClr val="FFD146"/>
                    </a:solidFill>
                    <a:ln w="635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3" name="Circle">
                      <a:extLst>
                        <a:ext uri="{FF2B5EF4-FFF2-40B4-BE49-F238E27FC236}">
                          <a16:creationId xmlns:a16="http://schemas.microsoft.com/office/drawing/2014/main" id="{24D6B763-935E-449A-8C2E-17F5BEA206B9}"/>
                        </a:ext>
                      </a:extLst>
                    </p:cNvPr>
                    <p:cNvSpPr/>
                    <p:nvPr/>
                  </p:nvSpPr>
                  <p:spPr>
                    <a:xfrm>
                      <a:off x="66910" y="267640"/>
                      <a:ext cx="66911" cy="66911"/>
                    </a:xfrm>
                    <a:prstGeom prst="ellipse">
                      <a:avLst/>
                    </a:prstGeom>
                    <a:solidFill>
                      <a:srgbClr val="FFD146"/>
                    </a:solidFill>
                    <a:ln w="635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4" name="Line">
                      <a:extLst>
                        <a:ext uri="{FF2B5EF4-FFF2-40B4-BE49-F238E27FC236}">
                          <a16:creationId xmlns:a16="http://schemas.microsoft.com/office/drawing/2014/main" id="{C4841F4B-F993-40B3-82F8-1A9CFC18FB36}"/>
                        </a:ext>
                      </a:extLst>
                    </p:cNvPr>
                    <p:cNvSpPr/>
                    <p:nvPr/>
                  </p:nvSpPr>
                  <p:spPr>
                    <a:xfrm flipH="1">
                      <a:off x="44666" y="59797"/>
                      <a:ext cx="40147" cy="80293"/>
                    </a:xfrm>
                    <a:prstGeom prst="line">
                      <a:avLst/>
                    </a:prstGeom>
                    <a:noFill/>
                    <a:ln w="1270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5" name="Line">
                      <a:extLst>
                        <a:ext uri="{FF2B5EF4-FFF2-40B4-BE49-F238E27FC236}">
                          <a16:creationId xmlns:a16="http://schemas.microsoft.com/office/drawing/2014/main" id="{FFA5A332-5A27-4FF1-9A78-FE31CC6334BF}"/>
                        </a:ext>
                      </a:extLst>
                    </p:cNvPr>
                    <p:cNvSpPr/>
                    <p:nvPr/>
                  </p:nvSpPr>
                  <p:spPr>
                    <a:xfrm>
                      <a:off x="44666" y="193617"/>
                      <a:ext cx="40147" cy="80293"/>
                    </a:xfrm>
                    <a:prstGeom prst="line">
                      <a:avLst/>
                    </a:prstGeom>
                    <a:noFill/>
                    <a:ln w="1270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grpSp>
            <p:grpSp>
              <p:nvGrpSpPr>
                <p:cNvPr id="86" name="Group">
                  <a:extLst>
                    <a:ext uri="{FF2B5EF4-FFF2-40B4-BE49-F238E27FC236}">
                      <a16:creationId xmlns:a16="http://schemas.microsoft.com/office/drawing/2014/main" id="{B696816E-CA5F-495D-B72D-C7D104F2CC0D}"/>
                    </a:ext>
                  </a:extLst>
                </p:cNvPr>
                <p:cNvGrpSpPr/>
                <p:nvPr/>
              </p:nvGrpSpPr>
              <p:grpSpPr>
                <a:xfrm>
                  <a:off x="3046533" y="3124556"/>
                  <a:ext cx="2093579" cy="291008"/>
                  <a:chOff x="0" y="-43224"/>
                  <a:chExt cx="2766672" cy="411125"/>
                </a:xfrm>
              </p:grpSpPr>
              <p:sp>
                <p:nvSpPr>
                  <p:cNvPr id="87" name="Oval">
                    <a:extLst>
                      <a:ext uri="{FF2B5EF4-FFF2-40B4-BE49-F238E27FC236}">
                        <a16:creationId xmlns:a16="http://schemas.microsoft.com/office/drawing/2014/main" id="{E72952E1-2061-469E-A493-9EBE19AFED3C}"/>
                      </a:ext>
                    </a:extLst>
                  </p:cNvPr>
                  <p:cNvSpPr/>
                  <p:nvPr/>
                </p:nvSpPr>
                <p:spPr>
                  <a:xfrm>
                    <a:off x="0" y="71325"/>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88" name="Oval">
                    <a:extLst>
                      <a:ext uri="{FF2B5EF4-FFF2-40B4-BE49-F238E27FC236}">
                        <a16:creationId xmlns:a16="http://schemas.microsoft.com/office/drawing/2014/main" id="{EA3D3DAE-69F8-4687-B734-E44FFD496BD8}"/>
                      </a:ext>
                    </a:extLst>
                  </p:cNvPr>
                  <p:cNvSpPr/>
                  <p:nvPr/>
                </p:nvSpPr>
                <p:spPr>
                  <a:xfrm>
                    <a:off x="495300" y="71325"/>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89" name="Oval">
                    <a:extLst>
                      <a:ext uri="{FF2B5EF4-FFF2-40B4-BE49-F238E27FC236}">
                        <a16:creationId xmlns:a16="http://schemas.microsoft.com/office/drawing/2014/main" id="{EEEE34D6-CD63-4FF1-A5ED-60963995628E}"/>
                      </a:ext>
                    </a:extLst>
                  </p:cNvPr>
                  <p:cNvSpPr/>
                  <p:nvPr/>
                </p:nvSpPr>
                <p:spPr>
                  <a:xfrm>
                    <a:off x="990600" y="71325"/>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90" name="Oval">
                    <a:extLst>
                      <a:ext uri="{FF2B5EF4-FFF2-40B4-BE49-F238E27FC236}">
                        <a16:creationId xmlns:a16="http://schemas.microsoft.com/office/drawing/2014/main" id="{19D3B053-61FC-4E44-9DD2-51AEFD84BB5E}"/>
                      </a:ext>
                    </a:extLst>
                  </p:cNvPr>
                  <p:cNvSpPr/>
                  <p:nvPr/>
                </p:nvSpPr>
                <p:spPr>
                  <a:xfrm>
                    <a:off x="1485900" y="71325"/>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91" name="Oval">
                    <a:extLst>
                      <a:ext uri="{FF2B5EF4-FFF2-40B4-BE49-F238E27FC236}">
                        <a16:creationId xmlns:a16="http://schemas.microsoft.com/office/drawing/2014/main" id="{7A4A730D-0FCC-4CB5-AB48-A2EBE59811B6}"/>
                      </a:ext>
                    </a:extLst>
                  </p:cNvPr>
                  <p:cNvSpPr/>
                  <p:nvPr/>
                </p:nvSpPr>
                <p:spPr>
                  <a:xfrm>
                    <a:off x="2476500" y="71325"/>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92" name=". . .">
                    <a:extLst>
                      <a:ext uri="{FF2B5EF4-FFF2-40B4-BE49-F238E27FC236}">
                        <a16:creationId xmlns:a16="http://schemas.microsoft.com/office/drawing/2014/main" id="{08A7DEDB-9466-43FC-BB65-6508F472F74F}"/>
                      </a:ext>
                    </a:extLst>
                  </p:cNvPr>
                  <p:cNvSpPr/>
                  <p:nvPr/>
                </p:nvSpPr>
                <p:spPr>
                  <a:xfrm>
                    <a:off x="1919909" y="-43224"/>
                    <a:ext cx="393701" cy="41112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nSpc>
                        <a:spcPct val="30000"/>
                      </a:lnSpc>
                      <a:defRPr sz="1500"/>
                    </a:lvl1pPr>
                  </a:lstStyle>
                  <a:p>
                    <a:pPr algn="ctr"/>
                    <a:r>
                      <a:t>. . .</a:t>
                    </a:r>
                  </a:p>
                </p:txBody>
              </p:sp>
            </p:grpSp>
            <p:sp>
              <p:nvSpPr>
                <p:cNvPr id="170" name="Line">
                  <a:extLst>
                    <a:ext uri="{FF2B5EF4-FFF2-40B4-BE49-F238E27FC236}">
                      <a16:creationId xmlns:a16="http://schemas.microsoft.com/office/drawing/2014/main" id="{A5CD2A2C-FEA6-42A0-9DC2-E9B1529DDD03}"/>
                    </a:ext>
                  </a:extLst>
                </p:cNvPr>
                <p:cNvSpPr/>
                <p:nvPr/>
              </p:nvSpPr>
              <p:spPr>
                <a:xfrm flipV="1">
                  <a:off x="4036970" y="3858343"/>
                  <a:ext cx="1" cy="346298"/>
                </a:xfrm>
                <a:prstGeom prst="line">
                  <a:avLst/>
                </a:prstGeom>
                <a:ln w="76200">
                  <a:solidFill>
                    <a:srgbClr val="D6D5D5"/>
                  </a:solidFill>
                  <a:miter lim="400000"/>
                  <a:tailEnd type="triangle"/>
                </a:ln>
              </p:spPr>
              <p:txBody>
                <a:bodyPr lIns="50800" tIns="50800" rIns="50800" bIns="50800" anchor="ctr"/>
                <a:lstStyle/>
                <a:p>
                  <a:pPr algn="ctr">
                    <a:defRPr sz="2200" b="0">
                      <a:solidFill>
                        <a:srgbClr val="FFFFFF"/>
                      </a:solidFill>
                      <a:latin typeface="+mn-lt"/>
                      <a:ea typeface="+mn-ea"/>
                      <a:cs typeface="+mn-cs"/>
                      <a:sym typeface="Helvetica Neue Medium"/>
                    </a:defRPr>
                  </a:pPr>
                  <a:endParaRPr/>
                </a:p>
              </p:txBody>
            </p:sp>
            <p:sp>
              <p:nvSpPr>
                <p:cNvPr id="178" name="Rounded Rectangle">
                  <a:extLst>
                    <a:ext uri="{FF2B5EF4-FFF2-40B4-BE49-F238E27FC236}">
                      <a16:creationId xmlns:a16="http://schemas.microsoft.com/office/drawing/2014/main" id="{B52029F0-E015-4F65-979E-9634F701423E}"/>
                    </a:ext>
                  </a:extLst>
                </p:cNvPr>
                <p:cNvSpPr/>
                <p:nvPr/>
              </p:nvSpPr>
              <p:spPr>
                <a:xfrm>
                  <a:off x="3099052" y="5577614"/>
                  <a:ext cx="1871253" cy="593958"/>
                </a:xfrm>
                <a:prstGeom prst="roundRect">
                  <a:avLst>
                    <a:gd name="adj" fmla="val 10875"/>
                  </a:avLst>
                </a:prstGeom>
                <a:solidFill>
                  <a:srgbClr val="009900">
                    <a:alpha val="60778"/>
                  </a:srgbClr>
                </a:solidFill>
                <a:ln w="38100" cap="flat">
                  <a:solidFill>
                    <a:schemeClr val="accent3">
                      <a:alpha val="60778"/>
                    </a:schemeClr>
                  </a:solidFill>
                  <a:prstDash val="solid"/>
                  <a:miter lim="400000"/>
                </a:ln>
                <a:effectLst/>
              </p:spPr>
              <p:txBody>
                <a:bodyPr wrap="square" lIns="50800" tIns="50800" rIns="50800" bIns="50800" numCol="1" anchor="ctr">
                  <a:noAutofit/>
                </a:bodyPr>
                <a:lstStyle/>
                <a:p>
                  <a:pPr algn="ctr">
                    <a:defRPr sz="2200" b="0">
                      <a:latin typeface="+mn-lt"/>
                      <a:ea typeface="+mn-ea"/>
                      <a:cs typeface="+mn-cs"/>
                      <a:sym typeface="Helvetica Neue Medium"/>
                    </a:defRPr>
                  </a:pPr>
                  <a:r>
                    <a:rPr lang="it-IT" err="1"/>
                    <a:t>Syntactic</a:t>
                  </a:r>
                  <a:r>
                    <a:rPr lang="it-IT"/>
                    <a:t> Parser</a:t>
                  </a:r>
                  <a:endParaRPr/>
                </a:p>
              </p:txBody>
            </p:sp>
            <p:grpSp>
              <p:nvGrpSpPr>
                <p:cNvPr id="181" name="Gruppo 180">
                  <a:extLst>
                    <a:ext uri="{FF2B5EF4-FFF2-40B4-BE49-F238E27FC236}">
                      <a16:creationId xmlns:a16="http://schemas.microsoft.com/office/drawing/2014/main" id="{648C17CC-7D56-4FFF-B8A2-989EFBEB8848}"/>
                    </a:ext>
                  </a:extLst>
                </p:cNvPr>
                <p:cNvGrpSpPr/>
                <p:nvPr/>
              </p:nvGrpSpPr>
              <p:grpSpPr>
                <a:xfrm>
                  <a:off x="3396456" y="4426180"/>
                  <a:ext cx="1168636" cy="666564"/>
                  <a:chOff x="2937054" y="6178120"/>
                  <a:chExt cx="1544359" cy="941698"/>
                </a:xfrm>
              </p:grpSpPr>
              <p:grpSp>
                <p:nvGrpSpPr>
                  <p:cNvPr id="182" name="Gruppo 181">
                    <a:extLst>
                      <a:ext uri="{FF2B5EF4-FFF2-40B4-BE49-F238E27FC236}">
                        <a16:creationId xmlns:a16="http://schemas.microsoft.com/office/drawing/2014/main" id="{D1158D88-F6FC-4EF3-9326-8850A88AB60A}"/>
                      </a:ext>
                    </a:extLst>
                  </p:cNvPr>
                  <p:cNvGrpSpPr/>
                  <p:nvPr/>
                </p:nvGrpSpPr>
                <p:grpSpPr>
                  <a:xfrm flipH="1">
                    <a:off x="2937054" y="6501848"/>
                    <a:ext cx="809541" cy="617970"/>
                    <a:chOff x="4647780" y="3895120"/>
                    <a:chExt cx="368301" cy="317500"/>
                  </a:xfrm>
                </p:grpSpPr>
                <p:sp>
                  <p:nvSpPr>
                    <p:cNvPr id="195" name="Circle">
                      <a:extLst>
                        <a:ext uri="{FF2B5EF4-FFF2-40B4-BE49-F238E27FC236}">
                          <a16:creationId xmlns:a16="http://schemas.microsoft.com/office/drawing/2014/main" id="{229911C1-9005-435E-BCEF-D596545CA25F}"/>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6" name="Line">
                      <a:extLst>
                        <a:ext uri="{FF2B5EF4-FFF2-40B4-BE49-F238E27FC236}">
                          <a16:creationId xmlns:a16="http://schemas.microsoft.com/office/drawing/2014/main" id="{D5CC7181-B1EC-40B3-B67A-BBB6668AC2FA}"/>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7" name="Circle">
                      <a:extLst>
                        <a:ext uri="{FF2B5EF4-FFF2-40B4-BE49-F238E27FC236}">
                          <a16:creationId xmlns:a16="http://schemas.microsoft.com/office/drawing/2014/main" id="{C4A56D42-C76F-4D14-B008-7365FE530FC4}"/>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8" name="Circle">
                      <a:extLst>
                        <a:ext uri="{FF2B5EF4-FFF2-40B4-BE49-F238E27FC236}">
                          <a16:creationId xmlns:a16="http://schemas.microsoft.com/office/drawing/2014/main" id="{54EA3FD5-4624-476C-8C3B-3108A77381DE}"/>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9" name="Line">
                      <a:extLst>
                        <a:ext uri="{FF2B5EF4-FFF2-40B4-BE49-F238E27FC236}">
                          <a16:creationId xmlns:a16="http://schemas.microsoft.com/office/drawing/2014/main" id="{DD00CE82-70C9-4900-9A21-622E6B94DE4B}"/>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00" name="Line">
                      <a:extLst>
                        <a:ext uri="{FF2B5EF4-FFF2-40B4-BE49-F238E27FC236}">
                          <a16:creationId xmlns:a16="http://schemas.microsoft.com/office/drawing/2014/main" id="{91B34F0A-064D-42B7-9349-A36E056B2F6A}"/>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01" name="Line">
                      <a:extLst>
                        <a:ext uri="{FF2B5EF4-FFF2-40B4-BE49-F238E27FC236}">
                          <a16:creationId xmlns:a16="http://schemas.microsoft.com/office/drawing/2014/main" id="{25994E68-5572-4232-A7EC-8CA4A77006F1}"/>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02" name="Circle">
                      <a:extLst>
                        <a:ext uri="{FF2B5EF4-FFF2-40B4-BE49-F238E27FC236}">
                          <a16:creationId xmlns:a16="http://schemas.microsoft.com/office/drawing/2014/main" id="{462F6D9C-EE4D-4844-BCA6-23C9E8A2CA50}"/>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03" name="Line">
                      <a:extLst>
                        <a:ext uri="{FF2B5EF4-FFF2-40B4-BE49-F238E27FC236}">
                          <a16:creationId xmlns:a16="http://schemas.microsoft.com/office/drawing/2014/main" id="{3A48148A-E93D-44A2-AE1D-430942CAD32B}"/>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04" name="Circle">
                      <a:extLst>
                        <a:ext uri="{FF2B5EF4-FFF2-40B4-BE49-F238E27FC236}">
                          <a16:creationId xmlns:a16="http://schemas.microsoft.com/office/drawing/2014/main" id="{8FC18B8B-A588-4B1C-9CF3-1781E95B074E}"/>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05" name="Circle">
                      <a:extLst>
                        <a:ext uri="{FF2B5EF4-FFF2-40B4-BE49-F238E27FC236}">
                          <a16:creationId xmlns:a16="http://schemas.microsoft.com/office/drawing/2014/main" id="{149C67DF-2289-43D0-84BD-3AEF578BA89C}"/>
                        </a:ext>
                      </a:extLst>
                    </p:cNvPr>
                    <p:cNvSpPr/>
                    <p:nvPr/>
                  </p:nvSpPr>
                  <p:spPr>
                    <a:xfrm flipH="1">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grpSp>
                <p:nvGrpSpPr>
                  <p:cNvPr id="183" name="Gruppo 182">
                    <a:extLst>
                      <a:ext uri="{FF2B5EF4-FFF2-40B4-BE49-F238E27FC236}">
                        <a16:creationId xmlns:a16="http://schemas.microsoft.com/office/drawing/2014/main" id="{A8D90B30-7CAC-4517-92E4-1765237FB5F1}"/>
                      </a:ext>
                    </a:extLst>
                  </p:cNvPr>
                  <p:cNvGrpSpPr/>
                  <p:nvPr/>
                </p:nvGrpSpPr>
                <p:grpSpPr>
                  <a:xfrm>
                    <a:off x="3290591" y="6178120"/>
                    <a:ext cx="1190822" cy="798158"/>
                    <a:chOff x="4647780" y="3895120"/>
                    <a:chExt cx="368301" cy="317500"/>
                  </a:xfrm>
                </p:grpSpPr>
                <p:sp>
                  <p:nvSpPr>
                    <p:cNvPr id="184" name="Circle">
                      <a:extLst>
                        <a:ext uri="{FF2B5EF4-FFF2-40B4-BE49-F238E27FC236}">
                          <a16:creationId xmlns:a16="http://schemas.microsoft.com/office/drawing/2014/main" id="{8A3E4F13-A683-4C42-BB5A-47F9B19EC3FE}"/>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85" name="Line">
                      <a:extLst>
                        <a:ext uri="{FF2B5EF4-FFF2-40B4-BE49-F238E27FC236}">
                          <a16:creationId xmlns:a16="http://schemas.microsoft.com/office/drawing/2014/main" id="{C6D6D8C3-E283-4E8A-AD18-4DF4BCC6B5DA}"/>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86" name="Circle">
                      <a:extLst>
                        <a:ext uri="{FF2B5EF4-FFF2-40B4-BE49-F238E27FC236}">
                          <a16:creationId xmlns:a16="http://schemas.microsoft.com/office/drawing/2014/main" id="{C1AD9EAD-251F-4266-8AFD-9A9DAD4C6FB7}"/>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87" name="Circle">
                      <a:extLst>
                        <a:ext uri="{FF2B5EF4-FFF2-40B4-BE49-F238E27FC236}">
                          <a16:creationId xmlns:a16="http://schemas.microsoft.com/office/drawing/2014/main" id="{3314A8B8-C356-45C4-95CB-FD6CB69C98C7}"/>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88" name="Line">
                      <a:extLst>
                        <a:ext uri="{FF2B5EF4-FFF2-40B4-BE49-F238E27FC236}">
                          <a16:creationId xmlns:a16="http://schemas.microsoft.com/office/drawing/2014/main" id="{C1BAAF4A-A89B-4E5F-B085-FC0D5B50D49D}"/>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89" name="Line">
                      <a:extLst>
                        <a:ext uri="{FF2B5EF4-FFF2-40B4-BE49-F238E27FC236}">
                          <a16:creationId xmlns:a16="http://schemas.microsoft.com/office/drawing/2014/main" id="{222879AE-9807-44B3-8650-F1A8FF0FCC67}"/>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0" name="Line">
                      <a:extLst>
                        <a:ext uri="{FF2B5EF4-FFF2-40B4-BE49-F238E27FC236}">
                          <a16:creationId xmlns:a16="http://schemas.microsoft.com/office/drawing/2014/main" id="{69DA669E-A155-4290-91AB-A99C0D25DC19}"/>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1" name="Circle">
                      <a:extLst>
                        <a:ext uri="{FF2B5EF4-FFF2-40B4-BE49-F238E27FC236}">
                          <a16:creationId xmlns:a16="http://schemas.microsoft.com/office/drawing/2014/main" id="{7B3537A5-EE78-48D4-BD59-BAA3D5309806}"/>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2" name="Line">
                      <a:extLst>
                        <a:ext uri="{FF2B5EF4-FFF2-40B4-BE49-F238E27FC236}">
                          <a16:creationId xmlns:a16="http://schemas.microsoft.com/office/drawing/2014/main" id="{53CFE4A7-4219-460C-BA4D-6AAFB13BD4BB}"/>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3" name="Circle">
                      <a:extLst>
                        <a:ext uri="{FF2B5EF4-FFF2-40B4-BE49-F238E27FC236}">
                          <a16:creationId xmlns:a16="http://schemas.microsoft.com/office/drawing/2014/main" id="{6B35A5CA-2370-49AA-8A98-E272DF09082D}"/>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4" name="Circle">
                      <a:extLst>
                        <a:ext uri="{FF2B5EF4-FFF2-40B4-BE49-F238E27FC236}">
                          <a16:creationId xmlns:a16="http://schemas.microsoft.com/office/drawing/2014/main" id="{BA2E63DA-B3D0-4ED2-A475-8AAE93906680}"/>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grpSp>
            <p:sp>
              <p:nvSpPr>
                <p:cNvPr id="206" name="Line">
                  <a:extLst>
                    <a:ext uri="{FF2B5EF4-FFF2-40B4-BE49-F238E27FC236}">
                      <a16:creationId xmlns:a16="http://schemas.microsoft.com/office/drawing/2014/main" id="{825A9DAC-FA16-476C-8535-258278611677}"/>
                    </a:ext>
                  </a:extLst>
                </p:cNvPr>
                <p:cNvSpPr/>
                <p:nvPr/>
              </p:nvSpPr>
              <p:spPr>
                <a:xfrm rot="11590175">
                  <a:off x="3960666" y="6325196"/>
                  <a:ext cx="1381995" cy="330459"/>
                </a:xfrm>
                <a:custGeom>
                  <a:avLst/>
                  <a:gdLst/>
                  <a:ahLst/>
                  <a:cxnLst>
                    <a:cxn ang="0">
                      <a:pos x="wd2" y="hd2"/>
                    </a:cxn>
                    <a:cxn ang="5400000">
                      <a:pos x="wd2" y="hd2"/>
                    </a:cxn>
                    <a:cxn ang="10800000">
                      <a:pos x="wd2" y="hd2"/>
                    </a:cxn>
                    <a:cxn ang="16200000">
                      <a:pos x="wd2" y="hd2"/>
                    </a:cxn>
                  </a:cxnLst>
                  <a:rect l="0" t="0" r="r" b="b"/>
                  <a:pathLst>
                    <a:path w="21244" h="20972" extrusionOk="0">
                      <a:moveTo>
                        <a:pt x="0" y="14149"/>
                      </a:moveTo>
                      <a:cubicBezTo>
                        <a:pt x="1169" y="13137"/>
                        <a:pt x="2337" y="12133"/>
                        <a:pt x="3503" y="11137"/>
                      </a:cubicBezTo>
                      <a:cubicBezTo>
                        <a:pt x="4614" y="10188"/>
                        <a:pt x="5725" y="9246"/>
                        <a:pt x="6832" y="8245"/>
                      </a:cubicBezTo>
                      <a:cubicBezTo>
                        <a:pt x="7873" y="7303"/>
                        <a:pt x="8910" y="6310"/>
                        <a:pt x="9951" y="5372"/>
                      </a:cubicBezTo>
                      <a:cubicBezTo>
                        <a:pt x="11126" y="4311"/>
                        <a:pt x="12323" y="3313"/>
                        <a:pt x="13483" y="2152"/>
                      </a:cubicBezTo>
                      <a:cubicBezTo>
                        <a:pt x="14775" y="858"/>
                        <a:pt x="16068" y="-628"/>
                        <a:pt x="17394" y="280"/>
                      </a:cubicBezTo>
                      <a:cubicBezTo>
                        <a:pt x="19911" y="2003"/>
                        <a:pt x="21600" y="11233"/>
                        <a:pt x="21179" y="20972"/>
                      </a:cubicBezTo>
                    </a:path>
                  </a:pathLst>
                </a:custGeom>
                <a:ln w="88900">
                  <a:solidFill>
                    <a:srgbClr val="E0E0E0"/>
                  </a:solidFill>
                  <a:miter lim="400000"/>
                  <a:tailEnd type="triangle"/>
                </a:ln>
              </p:spPr>
              <p:txBody>
                <a:bodyPr lIns="50800" tIns="50800" rIns="50800" bIns="50800" anchor="ctr"/>
                <a:lstStyle/>
                <a:p>
                  <a:pPr algn="ctr">
                    <a:defRPr sz="2200" b="0">
                      <a:solidFill>
                        <a:srgbClr val="FFFFFF"/>
                      </a:solidFill>
                      <a:latin typeface="+mn-lt"/>
                      <a:ea typeface="+mn-ea"/>
                      <a:cs typeface="+mn-cs"/>
                      <a:sym typeface="Helvetica Neue Medium"/>
                    </a:defRPr>
                  </a:pPr>
                  <a:endParaRPr/>
                </a:p>
              </p:txBody>
            </p:sp>
          </p:grpSp>
        </p:grpSp>
      </p:grpSp>
      <p:sp>
        <p:nvSpPr>
          <p:cNvPr id="207" name="Input Sentence Tokens">
            <a:extLst>
              <a:ext uri="{FF2B5EF4-FFF2-40B4-BE49-F238E27FC236}">
                <a16:creationId xmlns:a16="http://schemas.microsoft.com/office/drawing/2014/main" id="{B211026C-718A-4733-9E8F-3C2211B563ED}"/>
              </a:ext>
            </a:extLst>
          </p:cNvPr>
          <p:cNvSpPr/>
          <p:nvPr/>
        </p:nvSpPr>
        <p:spPr>
          <a:xfrm>
            <a:off x="4963956" y="6244609"/>
            <a:ext cx="3393844" cy="517974"/>
          </a:xfrm>
          <a:prstGeom prst="rect">
            <a:avLst/>
          </a:prstGeom>
          <a:solidFill>
            <a:srgbClr val="D6D5D5"/>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latin typeface="+mn-lt"/>
                <a:ea typeface="+mn-ea"/>
                <a:cs typeface="+mn-cs"/>
                <a:sym typeface="Helvetica Neue Medium"/>
              </a:defRPr>
            </a:lvl1pPr>
          </a:lstStyle>
          <a:p>
            <a:pPr algn="ctr"/>
            <a:r>
              <a:rPr lang="it-IT" err="1"/>
              <a:t>Sentence</a:t>
            </a:r>
            <a:endParaRPr/>
          </a:p>
        </p:txBody>
      </p:sp>
      <p:sp>
        <p:nvSpPr>
          <p:cNvPr id="209" name="Rettangolo 208">
            <a:extLst>
              <a:ext uri="{FF2B5EF4-FFF2-40B4-BE49-F238E27FC236}">
                <a16:creationId xmlns:a16="http://schemas.microsoft.com/office/drawing/2014/main" id="{274C5DB4-B20E-4859-A698-DF2475057990}"/>
              </a:ext>
            </a:extLst>
          </p:cNvPr>
          <p:cNvSpPr/>
          <p:nvPr/>
        </p:nvSpPr>
        <p:spPr>
          <a:xfrm>
            <a:off x="9021770" y="1966359"/>
            <a:ext cx="3180871" cy="369332"/>
          </a:xfrm>
          <a:prstGeom prst="rect">
            <a:avLst/>
          </a:prstGeom>
        </p:spPr>
        <p:txBody>
          <a:bodyPr wrap="square">
            <a:spAutoFit/>
          </a:bodyPr>
          <a:lstStyle/>
          <a:p>
            <a:r>
              <a:rPr lang="en-US" sz="1800" i="1">
                <a:solidFill>
                  <a:srgbClr val="000000"/>
                </a:solidFill>
                <a:latin typeface="NimbusRomNo9L-ReguItal"/>
              </a:rPr>
              <a:t>Universal sentence embeddings </a:t>
            </a:r>
            <a:endParaRPr lang="it-IT" sz="1800"/>
          </a:p>
        </p:txBody>
      </p:sp>
      <p:sp>
        <p:nvSpPr>
          <p:cNvPr id="210" name="Rettangolo 209">
            <a:extLst>
              <a:ext uri="{FF2B5EF4-FFF2-40B4-BE49-F238E27FC236}">
                <a16:creationId xmlns:a16="http://schemas.microsoft.com/office/drawing/2014/main" id="{CF3F7082-79B9-40C9-BDFE-187800834A44}"/>
              </a:ext>
            </a:extLst>
          </p:cNvPr>
          <p:cNvSpPr/>
          <p:nvPr/>
        </p:nvSpPr>
        <p:spPr>
          <a:xfrm>
            <a:off x="-47343" y="4889874"/>
            <a:ext cx="3359332" cy="369332"/>
          </a:xfrm>
          <a:prstGeom prst="rect">
            <a:avLst/>
          </a:prstGeom>
        </p:spPr>
        <p:txBody>
          <a:bodyPr wrap="square">
            <a:spAutoFit/>
          </a:bodyPr>
          <a:lstStyle/>
          <a:p>
            <a:r>
              <a:rPr lang="en-US" sz="1800" i="1">
                <a:solidFill>
                  <a:srgbClr val="000000"/>
                </a:solidFill>
                <a:latin typeface="NimbusRomNo9L-ReguItal"/>
              </a:rPr>
              <a:t>Universal syntactic interpretations</a:t>
            </a:r>
            <a:endParaRPr lang="it-IT" sz="1800"/>
          </a:p>
        </p:txBody>
      </p:sp>
      <p:pic>
        <p:nvPicPr>
          <p:cNvPr id="213" name="Picture 2" descr="Elmo Face On White Background, Sesame Street character free image">
            <a:extLst>
              <a:ext uri="{FF2B5EF4-FFF2-40B4-BE49-F238E27FC236}">
                <a16:creationId xmlns:a16="http://schemas.microsoft.com/office/drawing/2014/main" id="{85957347-D62E-4BED-A79E-9FEBDA3540D6}"/>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55983" y="2942307"/>
            <a:ext cx="1085144" cy="973385"/>
          </a:xfrm>
          <a:prstGeom prst="rect">
            <a:avLst/>
          </a:prstGeom>
          <a:noFill/>
          <a:extLst>
            <a:ext uri="{909E8E84-426E-40DD-AFC4-6F175D3DCCD1}">
              <a14:hiddenFill xmlns:a14="http://schemas.microsoft.com/office/drawing/2010/main">
                <a:solidFill>
                  <a:srgbClr val="FFFFFF"/>
                </a:solidFill>
              </a14:hiddenFill>
            </a:ext>
          </a:extLst>
        </p:spPr>
      </p:pic>
      <p:pic>
        <p:nvPicPr>
          <p:cNvPr id="214" name="Immagine 213">
            <a:extLst>
              <a:ext uri="{FF2B5EF4-FFF2-40B4-BE49-F238E27FC236}">
                <a16:creationId xmlns:a16="http://schemas.microsoft.com/office/drawing/2014/main" id="{9989A2C2-BF32-4BB8-BA78-CF2CE2BF3CC8}"/>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045548" y="4583306"/>
            <a:ext cx="583991" cy="952668"/>
          </a:xfrm>
          <a:prstGeom prst="rect">
            <a:avLst/>
          </a:prstGeom>
        </p:spPr>
      </p:pic>
      <p:sp>
        <p:nvSpPr>
          <p:cNvPr id="215" name="CasellaDiTesto 214">
            <a:extLst>
              <a:ext uri="{FF2B5EF4-FFF2-40B4-BE49-F238E27FC236}">
                <a16:creationId xmlns:a16="http://schemas.microsoft.com/office/drawing/2014/main" id="{E7DC102D-80C9-4AF9-B320-E84DDA91AC71}"/>
              </a:ext>
            </a:extLst>
          </p:cNvPr>
          <p:cNvSpPr txBox="1"/>
          <p:nvPr/>
        </p:nvSpPr>
        <p:spPr>
          <a:xfrm>
            <a:off x="9682105" y="2552298"/>
            <a:ext cx="940526" cy="369332"/>
          </a:xfrm>
          <a:prstGeom prst="rect">
            <a:avLst/>
          </a:prstGeom>
          <a:noFill/>
        </p:spPr>
        <p:txBody>
          <a:bodyPr wrap="square" rtlCol="0">
            <a:spAutoFit/>
          </a:bodyPr>
          <a:lstStyle/>
          <a:p>
            <a:r>
              <a:rPr lang="it-IT" sz="1800"/>
              <a:t>ELMO</a:t>
            </a:r>
          </a:p>
        </p:txBody>
      </p:sp>
      <p:sp>
        <p:nvSpPr>
          <p:cNvPr id="216" name="CasellaDiTesto 215">
            <a:extLst>
              <a:ext uri="{FF2B5EF4-FFF2-40B4-BE49-F238E27FC236}">
                <a16:creationId xmlns:a16="http://schemas.microsoft.com/office/drawing/2014/main" id="{31DE9C6C-FCB2-4173-A892-533CB898B5DC}"/>
              </a:ext>
            </a:extLst>
          </p:cNvPr>
          <p:cNvSpPr txBox="1"/>
          <p:nvPr/>
        </p:nvSpPr>
        <p:spPr>
          <a:xfrm>
            <a:off x="9955968" y="4132439"/>
            <a:ext cx="940526" cy="369332"/>
          </a:xfrm>
          <a:prstGeom prst="rect">
            <a:avLst/>
          </a:prstGeom>
          <a:noFill/>
        </p:spPr>
        <p:txBody>
          <a:bodyPr wrap="square" rtlCol="0">
            <a:spAutoFit/>
          </a:bodyPr>
          <a:lstStyle/>
          <a:p>
            <a:r>
              <a:rPr lang="it-IT" sz="1800"/>
              <a:t>BERT</a:t>
            </a:r>
          </a:p>
        </p:txBody>
      </p:sp>
      <p:sp>
        <p:nvSpPr>
          <p:cNvPr id="217" name="CasellaDiTesto 216">
            <a:extLst>
              <a:ext uri="{FF2B5EF4-FFF2-40B4-BE49-F238E27FC236}">
                <a16:creationId xmlns:a16="http://schemas.microsoft.com/office/drawing/2014/main" id="{4E3F2744-CB72-472C-A9F7-CE5E9629DEAD}"/>
              </a:ext>
            </a:extLst>
          </p:cNvPr>
          <p:cNvSpPr txBox="1"/>
          <p:nvPr/>
        </p:nvSpPr>
        <p:spPr>
          <a:xfrm>
            <a:off x="11059195" y="3439612"/>
            <a:ext cx="940526" cy="369332"/>
          </a:xfrm>
          <a:prstGeom prst="rect">
            <a:avLst/>
          </a:prstGeom>
          <a:noFill/>
        </p:spPr>
        <p:txBody>
          <a:bodyPr wrap="square" rtlCol="0">
            <a:spAutoFit/>
          </a:bodyPr>
          <a:lstStyle/>
          <a:p>
            <a:r>
              <a:rPr lang="it-IT" sz="1800"/>
              <a:t>XLNET</a:t>
            </a:r>
          </a:p>
        </p:txBody>
      </p:sp>
      <p:sp>
        <p:nvSpPr>
          <p:cNvPr id="218" name="CasellaDiTesto 217">
            <a:extLst>
              <a:ext uri="{FF2B5EF4-FFF2-40B4-BE49-F238E27FC236}">
                <a16:creationId xmlns:a16="http://schemas.microsoft.com/office/drawing/2014/main" id="{72077371-068C-47D5-A776-47E5B2D4B99F}"/>
              </a:ext>
            </a:extLst>
          </p:cNvPr>
          <p:cNvSpPr txBox="1"/>
          <p:nvPr/>
        </p:nvSpPr>
        <p:spPr>
          <a:xfrm>
            <a:off x="11073619" y="3998115"/>
            <a:ext cx="1151126" cy="369332"/>
          </a:xfrm>
          <a:prstGeom prst="rect">
            <a:avLst/>
          </a:prstGeom>
          <a:noFill/>
        </p:spPr>
        <p:txBody>
          <a:bodyPr wrap="square" rtlCol="0">
            <a:spAutoFit/>
          </a:bodyPr>
          <a:lstStyle/>
          <a:p>
            <a:r>
              <a:rPr lang="it-IT" sz="1800"/>
              <a:t>GTP-1,2,3</a:t>
            </a:r>
          </a:p>
        </p:txBody>
      </p:sp>
    </p:spTree>
    <p:custDataLst>
      <p:tags r:id="rId1"/>
    </p:custDataLst>
    <p:extLst>
      <p:ext uri="{BB962C8B-B14F-4D97-AF65-F5344CB8AC3E}">
        <p14:creationId xmlns:p14="http://schemas.microsoft.com/office/powerpoint/2010/main" val="1930483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0"/>
                                        </p:tgtEl>
                                        <p:attrNameLst>
                                          <p:attrName>style.visibility</p:attrName>
                                        </p:attrNameLst>
                                      </p:cBhvr>
                                      <p:to>
                                        <p:strVal val="visible"/>
                                      </p:to>
                                    </p:set>
                                    <p:animEffect transition="in" filter="fade">
                                      <p:cBhvr>
                                        <p:cTn id="10" dur="2000"/>
                                        <p:tgtEl>
                                          <p:spTgt spid="2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9"/>
                                        </p:tgtEl>
                                        <p:attrNameLst>
                                          <p:attrName>style.visibility</p:attrName>
                                        </p:attrNameLst>
                                      </p:cBhvr>
                                      <p:to>
                                        <p:strVal val="visible"/>
                                      </p:to>
                                    </p:set>
                                    <p:animEffect transition="in" filter="fade">
                                      <p:cBhvr>
                                        <p:cTn id="13" dur="20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animBg="1"/>
      <p:bldP spid="2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contenuto 1"/>
              <p:cNvSpPr>
                <a:spLocks noGrp="1"/>
              </p:cNvSpPr>
              <p:nvPr>
                <p:ph idx="1"/>
              </p:nvPr>
            </p:nvSpPr>
            <p:spPr>
              <a:xfrm>
                <a:off x="1703512" y="1371600"/>
                <a:ext cx="8566720" cy="1913384"/>
              </a:xfrm>
            </p:spPr>
            <p:txBody>
              <a:bodyPr/>
              <a:lstStyle/>
              <a:p>
                <a:pPr marL="0" indent="0" algn="ctr">
                  <a:buNone/>
                </a:pPr>
                <a:r>
                  <a:rPr lang="it-IT" b="1" dirty="0" err="1"/>
                  <a:t>CDSMs</a:t>
                </a:r>
                <a:r>
                  <a:rPr lang="it-IT" b="1" dirty="0"/>
                  <a:t>’ desiderata</a:t>
                </a:r>
              </a:p>
              <a:p>
                <a:pPr marL="0" indent="0">
                  <a:buNone/>
                </a:pPr>
                <a:r>
                  <a:rPr lang="it-IT" sz="2400" dirty="0" err="1"/>
                  <a:t>Vectors</a:t>
                </a:r>
                <a:r>
                  <a:rPr lang="it-IT" sz="2400" dirty="0"/>
                  <a:t> </a:t>
                </a:r>
                <a:r>
                  <a:rPr lang="it-IT" sz="2400" dirty="0" err="1"/>
                  <a:t>should</a:t>
                </a:r>
                <a:r>
                  <a:rPr lang="it-IT" sz="2400" dirty="0"/>
                  <a:t> be … </a:t>
                </a:r>
              </a:p>
              <a:p>
                <a:pPr marL="0" indent="0">
                  <a:buNone/>
                </a:pPr>
                <a:r>
                  <a:rPr lang="it-IT" sz="2400" b="1" dirty="0"/>
                  <a:t>	</a:t>
                </a:r>
                <a:r>
                  <a:rPr lang="it-IT" sz="2400" dirty="0"/>
                  <a:t>… </a:t>
                </a:r>
                <a:r>
                  <a:rPr lang="it-IT" sz="2400" b="1" dirty="0" err="1"/>
                  <a:t>smaller</a:t>
                </a:r>
                <a:endParaRPr lang="it-IT" sz="2400" b="1" dirty="0"/>
              </a:p>
              <a:p>
                <a:pPr marL="0" indent="0">
                  <a:buNone/>
                </a:pPr>
                <a:r>
                  <a:rPr lang="it-IT" sz="2400" b="1" dirty="0"/>
                  <a:t>	</a:t>
                </a:r>
                <a:r>
                  <a:rPr lang="it-IT" sz="2400" dirty="0"/>
                  <a:t>… </a:t>
                </a:r>
                <a:r>
                  <a:rPr lang="it-IT" sz="2400" dirty="0" err="1"/>
                  <a:t>obtained</a:t>
                </a:r>
                <a:r>
                  <a:rPr lang="it-IT" sz="2400" dirty="0"/>
                  <a:t> with a </a:t>
                </a:r>
                <a:r>
                  <a:rPr lang="it-IT" sz="2400" b="1" dirty="0" err="1"/>
                  <a:t>compositional</a:t>
                </a:r>
                <a:r>
                  <a:rPr lang="it-IT" sz="2400" dirty="0"/>
                  <a:t> (recursive) </a:t>
                </a:r>
                <a:r>
                  <a:rPr lang="it-IT" sz="2400" dirty="0" err="1"/>
                  <a:t>function</a:t>
                </a:r>
                <a:r>
                  <a:rPr lang="it-IT" sz="2400" dirty="0"/>
                  <a:t> </a:t>
                </a:r>
                <a14:m>
                  <m:oMath xmlns:m="http://schemas.openxmlformats.org/officeDocument/2006/math">
                    <m:r>
                      <m:rPr>
                        <m:sty m:val="p"/>
                      </m:rPr>
                      <a:rPr lang="el-GR" sz="2400" i="1">
                        <a:solidFill>
                          <a:srgbClr val="FF0000"/>
                        </a:solidFill>
                        <a:latin typeface="Cambria Math"/>
                        <a:ea typeface="Cambria Math"/>
                      </a:rPr>
                      <m:t>Γ</m:t>
                    </m:r>
                    <m:d>
                      <m:dPr>
                        <m:ctrlPr>
                          <a:rPr lang="en-US" sz="2400" i="1">
                            <a:solidFill>
                              <a:srgbClr val="FF0000"/>
                            </a:solidFill>
                            <a:latin typeface="Cambria Math" panose="02040503050406030204" pitchFamily="18" charset="0"/>
                          </a:rPr>
                        </m:ctrlPr>
                      </m:dPr>
                      <m:e>
                        <m:r>
                          <a:rPr lang="en-US" sz="2400" i="1">
                            <a:solidFill>
                              <a:srgbClr val="FF0000"/>
                            </a:solidFill>
                            <a:latin typeface="Cambria Math"/>
                            <a:ea typeface="Cambria Math"/>
                          </a:rPr>
                          <m:t>𝜏</m:t>
                        </m:r>
                      </m:e>
                    </m:d>
                  </m:oMath>
                </a14:m>
                <a:endParaRPr lang="it-IT" sz="2400" dirty="0"/>
              </a:p>
            </p:txBody>
          </p:sp>
        </mc:Choice>
        <mc:Fallback xmlns="">
          <p:sp>
            <p:nvSpPr>
              <p:cNvPr id="2" name="Segnaposto contenuto 1"/>
              <p:cNvSpPr>
                <a:spLocks noGrp="1" noRot="1" noChangeAspect="1" noMove="1" noResize="1" noEditPoints="1" noAdjustHandles="1" noChangeArrowheads="1" noChangeShapeType="1" noTextEdit="1"/>
              </p:cNvSpPr>
              <p:nvPr>
                <p:ph idx="1"/>
              </p:nvPr>
            </p:nvSpPr>
            <p:spPr>
              <a:xfrm>
                <a:off x="1703512" y="1371600"/>
                <a:ext cx="8566720" cy="1913384"/>
              </a:xfrm>
              <a:blipFill>
                <a:blip r:embed="rId2"/>
                <a:stretch>
                  <a:fillRect l="-1067" t="-3185" b="-3185"/>
                </a:stretch>
              </a:blipFill>
            </p:spPr>
            <p:txBody>
              <a:bodyPr/>
              <a:lstStyle/>
              <a:p>
                <a:r>
                  <a:rPr lang="it-IT">
                    <a:noFill/>
                  </a:rPr>
                  <a:t> </a:t>
                </a:r>
              </a:p>
            </p:txBody>
          </p:sp>
        </mc:Fallback>
      </mc:AlternateContent>
      <p:sp>
        <p:nvSpPr>
          <p:cNvPr id="3" name="Titolo 2"/>
          <p:cNvSpPr>
            <a:spLocks noGrp="1"/>
          </p:cNvSpPr>
          <p:nvPr>
            <p:ph type="title"/>
          </p:nvPr>
        </p:nvSpPr>
        <p:spPr/>
        <p:txBody>
          <a:bodyPr/>
          <a:lstStyle/>
          <a:p>
            <a:r>
              <a:rPr lang="it-IT" sz="2800" dirty="0" err="1"/>
              <a:t>Tree</a:t>
            </a:r>
            <a:r>
              <a:rPr lang="it-IT" sz="2800" dirty="0"/>
              <a:t> </a:t>
            </a:r>
            <a:r>
              <a:rPr lang="it-IT" sz="2800" dirty="0" err="1"/>
              <a:t>Kernels</a:t>
            </a:r>
            <a:r>
              <a:rPr lang="it-IT" sz="2800" dirty="0"/>
              <a:t> and </a:t>
            </a:r>
            <a:br>
              <a:rPr lang="it-IT" sz="2800" dirty="0"/>
            </a:br>
            <a:r>
              <a:rPr lang="it-IT" sz="2800" dirty="0" err="1"/>
              <a:t>Compositional</a:t>
            </a:r>
            <a:r>
              <a:rPr lang="it-IT" sz="2800" dirty="0"/>
              <a:t> </a:t>
            </a:r>
            <a:r>
              <a:rPr lang="it-IT" sz="2800" dirty="0" err="1"/>
              <a:t>Distributional</a:t>
            </a:r>
            <a:r>
              <a:rPr lang="it-IT" sz="2800" dirty="0"/>
              <a:t> </a:t>
            </a:r>
            <a:r>
              <a:rPr lang="it-IT" sz="2800" dirty="0" err="1"/>
              <a:t>Semantic</a:t>
            </a:r>
            <a:r>
              <a:rPr lang="it-IT" sz="2800" dirty="0"/>
              <a:t> </a:t>
            </a:r>
            <a:r>
              <a:rPr lang="it-IT" sz="2800" dirty="0" err="1"/>
              <a:t>Models</a:t>
            </a:r>
            <a:endParaRPr lang="it-IT" sz="2800" dirty="0"/>
          </a:p>
        </p:txBody>
      </p:sp>
      <p:sp>
        <p:nvSpPr>
          <p:cNvPr id="5" name="Rettangolo 4"/>
          <p:cNvSpPr/>
          <p:nvPr/>
        </p:nvSpPr>
        <p:spPr>
          <a:xfrm>
            <a:off x="2135560" y="3237162"/>
            <a:ext cx="8352928" cy="2459135"/>
          </a:xfrm>
          <a:prstGeom prst="rect">
            <a:avLst/>
          </a:prstGeom>
        </p:spPr>
        <p:txBody>
          <a:bodyPr wrap="square">
            <a:spAutoFit/>
          </a:bodyPr>
          <a:lstStyle/>
          <a:p>
            <a:r>
              <a:rPr lang="it-IT" sz="2800" b="1" i="1" dirty="0" err="1"/>
              <a:t>Additional</a:t>
            </a:r>
            <a:r>
              <a:rPr lang="it-IT" sz="2800" b="1" i="1" dirty="0"/>
              <a:t> </a:t>
            </a:r>
            <a:r>
              <a:rPr lang="it-IT" sz="2800" b="1" i="1" dirty="0" err="1"/>
              <a:t>issues</a:t>
            </a:r>
            <a:r>
              <a:rPr lang="it-IT" sz="2800" b="1" i="1" dirty="0"/>
              <a:t>:</a:t>
            </a:r>
          </a:p>
          <a:p>
            <a:pPr marL="342900" indent="-342900">
              <a:buFont typeface="Arial" panose="020B0604020202020204" pitchFamily="34" charset="0"/>
              <a:buChar char="•"/>
            </a:pPr>
            <a:r>
              <a:rPr lang="it-IT" sz="2000" b="1" dirty="0"/>
              <a:t>Distributed </a:t>
            </a:r>
            <a:r>
              <a:rPr lang="it-IT" sz="2000" b="1" dirty="0" err="1"/>
              <a:t>Tree</a:t>
            </a:r>
            <a:r>
              <a:rPr lang="it-IT" sz="2000" b="1" dirty="0"/>
              <a:t> </a:t>
            </a:r>
            <a:r>
              <a:rPr lang="it-IT" sz="2000" b="1" dirty="0" err="1"/>
              <a:t>Fragments</a:t>
            </a:r>
            <a:r>
              <a:rPr lang="it-IT" sz="2000" dirty="0"/>
              <a:t> are a </a:t>
            </a:r>
            <a:r>
              <a:rPr lang="it-IT" sz="2000" dirty="0" err="1"/>
              <a:t>nearly</a:t>
            </a:r>
            <a:r>
              <a:rPr lang="it-IT" sz="2000" dirty="0"/>
              <a:t> </a:t>
            </a:r>
            <a:r>
              <a:rPr lang="it-IT" sz="2000" b="1" i="1" dirty="0" err="1"/>
              <a:t>orthonormal</a:t>
            </a:r>
            <a:r>
              <a:rPr lang="it-IT" sz="2000" b="1" i="1" dirty="0"/>
              <a:t> base </a:t>
            </a:r>
            <a:r>
              <a:rPr lang="it-IT" sz="2000" dirty="0"/>
              <a:t>of </a:t>
            </a:r>
            <a:r>
              <a:rPr lang="it-IT" sz="2000" dirty="0" err="1"/>
              <a:t>R</a:t>
            </a:r>
            <a:r>
              <a:rPr lang="it-IT" sz="2000" baseline="30000" dirty="0" err="1"/>
              <a:t>d</a:t>
            </a:r>
            <a:endParaRPr lang="it-IT" sz="2000" baseline="30000" dirty="0"/>
          </a:p>
          <a:p>
            <a:r>
              <a:rPr lang="en-US" sz="1600" b="1" i="1" dirty="0"/>
              <a:t>	</a:t>
            </a:r>
          </a:p>
          <a:p>
            <a:pPr marL="342900" indent="-342900" defTabSz="449263">
              <a:lnSpc>
                <a:spcPct val="93000"/>
              </a:lnSpc>
              <a:spcBef>
                <a:spcPts val="1200"/>
              </a:spcBef>
              <a:buClr>
                <a:srgbClr val="000000"/>
              </a:buClr>
              <a:buSzPct val="100000"/>
              <a:buFont typeface="Arial" panose="020B0604020202020204" pitchFamily="34" charset="0"/>
              <a:buChar char="•"/>
            </a:pPr>
            <a:endParaRPr lang="it-IT" sz="2000" b="1" dirty="0"/>
          </a:p>
          <a:p>
            <a:pPr marL="342900" indent="-342900" defTabSz="449263">
              <a:lnSpc>
                <a:spcPct val="93000"/>
              </a:lnSpc>
              <a:spcBef>
                <a:spcPts val="1200"/>
              </a:spcBef>
              <a:buClr>
                <a:srgbClr val="000000"/>
              </a:buClr>
              <a:buSzPct val="100000"/>
              <a:buFont typeface="Arial" panose="020B0604020202020204" pitchFamily="34" charset="0"/>
              <a:buChar char="•"/>
            </a:pPr>
            <a:r>
              <a:rPr lang="it-IT" sz="2000" b="1" dirty="0"/>
              <a:t>Distributed </a:t>
            </a:r>
            <a:r>
              <a:rPr lang="it-IT" sz="2000" b="1" dirty="0" err="1"/>
              <a:t>Trees</a:t>
            </a:r>
            <a:r>
              <a:rPr lang="it-IT" sz="2000" b="1" dirty="0"/>
              <a:t> </a:t>
            </a:r>
            <a:r>
              <a:rPr lang="it-IT" sz="2000" dirty="0"/>
              <a:t>can be </a:t>
            </a:r>
            <a:r>
              <a:rPr lang="it-IT" sz="2000" dirty="0" err="1"/>
              <a:t>efficiently</a:t>
            </a:r>
            <a:r>
              <a:rPr lang="it-IT" sz="2000" dirty="0"/>
              <a:t> </a:t>
            </a:r>
            <a:r>
              <a:rPr lang="it-IT" sz="2000" dirty="0" err="1"/>
              <a:t>computed</a:t>
            </a:r>
            <a:endParaRPr lang="it-IT" sz="2000" b="1" dirty="0"/>
          </a:p>
          <a:p>
            <a:pPr marL="342900" indent="-342900" defTabSz="449263">
              <a:lnSpc>
                <a:spcPct val="93000"/>
              </a:lnSpc>
              <a:spcBef>
                <a:spcPts val="1200"/>
              </a:spcBef>
              <a:buClr>
                <a:srgbClr val="000000"/>
              </a:buClr>
              <a:buSzPct val="100000"/>
              <a:buFont typeface="Arial" panose="020B0604020202020204" pitchFamily="34" charset="0"/>
              <a:buChar char="•"/>
            </a:pPr>
            <a:r>
              <a:rPr lang="it-IT" sz="2000" b="1" dirty="0" err="1"/>
              <a:t>DTKs</a:t>
            </a:r>
            <a:r>
              <a:rPr lang="it-IT" sz="2000" b="1" dirty="0"/>
              <a:t> </a:t>
            </a:r>
            <a:r>
              <a:rPr lang="it-IT" sz="2000" dirty="0" err="1"/>
              <a:t>shuold</a:t>
            </a:r>
            <a:r>
              <a:rPr lang="it-IT" sz="2000" dirty="0"/>
              <a:t> </a:t>
            </a:r>
            <a:r>
              <a:rPr lang="it-IT" sz="2000" dirty="0" err="1"/>
              <a:t>approximate</a:t>
            </a:r>
            <a:r>
              <a:rPr lang="it-IT" sz="2000" dirty="0"/>
              <a:t> </a:t>
            </a:r>
            <a:r>
              <a:rPr lang="it-IT" sz="2000" b="1" dirty="0" err="1"/>
              <a:t>Tree</a:t>
            </a:r>
            <a:r>
              <a:rPr lang="it-IT" sz="2000" b="1" dirty="0"/>
              <a:t> </a:t>
            </a:r>
            <a:r>
              <a:rPr lang="it-IT" sz="2000" b="1" dirty="0" err="1"/>
              <a:t>Kernels</a:t>
            </a:r>
            <a:endParaRPr lang="it-IT" sz="2000" dirty="0"/>
          </a:p>
        </p:txBody>
      </p:sp>
      <mc:AlternateContent xmlns:mc="http://schemas.openxmlformats.org/markup-compatibility/2006" xmlns:a14="http://schemas.microsoft.com/office/drawing/2010/main">
        <mc:Choice Requires="a14">
          <p:sp>
            <p:nvSpPr>
              <p:cNvPr id="4" name="CasellaDiTesto 3"/>
              <p:cNvSpPr txBox="1"/>
              <p:nvPr/>
            </p:nvSpPr>
            <p:spPr>
              <a:xfrm>
                <a:off x="3129131" y="4235896"/>
                <a:ext cx="615495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i="1">
                          <a:latin typeface="Cambria Math"/>
                          <a:ea typeface="Cambria Math"/>
                        </a:rPr>
                        <m:t>𝛿</m:t>
                      </m:r>
                      <m:d>
                        <m:dPr>
                          <m:ctrlPr>
                            <a:rPr lang="it-IT" i="1">
                              <a:latin typeface="Cambria Math" panose="02040503050406030204" pitchFamily="18" charset="0"/>
                              <a:ea typeface="Cambria Math"/>
                            </a:rPr>
                          </m:ctrlPr>
                        </m:dPr>
                        <m:e>
                          <m:sSub>
                            <m:sSubPr>
                              <m:ctrlPr>
                                <a:rPr lang="en-US" i="1">
                                  <a:latin typeface="Cambria Math" panose="02040503050406030204" pitchFamily="18" charset="0"/>
                                </a:rPr>
                              </m:ctrlPr>
                            </m:sSubPr>
                            <m:e>
                              <m:r>
                                <a:rPr lang="en-US" i="1">
                                  <a:latin typeface="Cambria Math"/>
                                  <a:ea typeface="Cambria Math"/>
                                </a:rPr>
                                <m:t>𝜏</m:t>
                              </m:r>
                            </m:e>
                            <m:sub>
                              <m:r>
                                <a:rPr lang="it-IT" i="1">
                                  <a:latin typeface="Cambria Math"/>
                                </a:rPr>
                                <m:t>1</m:t>
                              </m:r>
                            </m:sub>
                          </m:sSub>
                          <m:r>
                            <a:rPr lang="it-IT" i="1">
                              <a:latin typeface="Cambria Math"/>
                            </a:rPr>
                            <m:t>,</m:t>
                          </m:r>
                          <m:sSub>
                            <m:sSubPr>
                              <m:ctrlPr>
                                <a:rPr lang="en-US" i="1">
                                  <a:latin typeface="Cambria Math" panose="02040503050406030204" pitchFamily="18" charset="0"/>
                                </a:rPr>
                              </m:ctrlPr>
                            </m:sSubPr>
                            <m:e>
                              <m:r>
                                <a:rPr lang="en-US" i="1">
                                  <a:latin typeface="Cambria Math"/>
                                  <a:ea typeface="Cambria Math"/>
                                </a:rPr>
                                <m:t>𝜏</m:t>
                              </m:r>
                            </m:e>
                            <m:sub>
                              <m:r>
                                <a:rPr lang="it-IT" i="1">
                                  <a:latin typeface="Cambria Math"/>
                                </a:rPr>
                                <m:t>2</m:t>
                              </m:r>
                            </m:sub>
                          </m:sSub>
                        </m:e>
                      </m:d>
                      <m:r>
                        <a:rPr lang="it-IT" i="1">
                          <a:latin typeface="Cambria Math"/>
                          <a:ea typeface="Cambria Math"/>
                        </a:rPr>
                        <m:t>−</m:t>
                      </m:r>
                      <m:r>
                        <a:rPr lang="it-IT" i="1">
                          <a:latin typeface="Cambria Math"/>
                          <a:ea typeface="Cambria Math"/>
                        </a:rPr>
                        <m:t>𝜀</m:t>
                      </m:r>
                      <m:r>
                        <a:rPr lang="it-IT" i="1">
                          <a:latin typeface="Cambria Math"/>
                        </a:rPr>
                        <m:t>&lt;</m:t>
                      </m:r>
                      <m:d>
                        <m:dPr>
                          <m:begChr m:val="⟨"/>
                          <m:endChr m:val="⟩"/>
                          <m:ctrlPr>
                            <a:rPr lang="it-IT" i="1">
                              <a:latin typeface="Cambria Math" panose="02040503050406030204" pitchFamily="18" charset="0"/>
                            </a:rPr>
                          </m:ctrlPr>
                        </m:dPr>
                        <m:e>
                          <m:r>
                            <m:rPr>
                              <m:sty m:val="p"/>
                            </m:rPr>
                            <a:rPr lang="el-GR" i="1">
                              <a:latin typeface="Cambria Math"/>
                              <a:ea typeface="Cambria Math"/>
                            </a:rPr>
                            <m:t>Γ</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ea typeface="Cambria Math"/>
                                    </a:rPr>
                                    <m:t>𝜏</m:t>
                                  </m:r>
                                </m:e>
                                <m:sub>
                                  <m:r>
                                    <a:rPr lang="it-IT" i="1">
                                      <a:latin typeface="Cambria Math"/>
                                    </a:rPr>
                                    <m:t>1</m:t>
                                  </m:r>
                                </m:sub>
                              </m:sSub>
                            </m:e>
                          </m:d>
                          <m:r>
                            <a:rPr lang="it-IT">
                              <a:latin typeface="Cambria Math" panose="02040503050406030204" pitchFamily="18" charset="0"/>
                            </a:rPr>
                            <m:t>,</m:t>
                          </m:r>
                          <m:r>
                            <m:rPr>
                              <m:sty m:val="p"/>
                            </m:rPr>
                            <a:rPr lang="el-GR" i="1">
                              <a:latin typeface="Cambria Math"/>
                              <a:ea typeface="Cambria Math"/>
                            </a:rPr>
                            <m:t>Γ</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ea typeface="Cambria Math"/>
                                    </a:rPr>
                                    <m:t>𝜏</m:t>
                                  </m:r>
                                </m:e>
                                <m:sub>
                                  <m:r>
                                    <a:rPr lang="it-IT" i="1">
                                      <a:latin typeface="Cambria Math"/>
                                    </a:rPr>
                                    <m:t>2</m:t>
                                  </m:r>
                                </m:sub>
                              </m:sSub>
                            </m:e>
                          </m:d>
                        </m:e>
                      </m:d>
                      <m:r>
                        <a:rPr lang="it-IT" i="1">
                          <a:latin typeface="Cambria Math"/>
                        </a:rPr>
                        <m:t>&lt;</m:t>
                      </m:r>
                      <m:r>
                        <a:rPr lang="it-IT" i="1">
                          <a:latin typeface="Cambria Math"/>
                          <a:ea typeface="Cambria Math"/>
                        </a:rPr>
                        <m:t>𝛿</m:t>
                      </m:r>
                      <m:d>
                        <m:dPr>
                          <m:ctrlPr>
                            <a:rPr lang="it-IT" i="1">
                              <a:latin typeface="Cambria Math" panose="02040503050406030204" pitchFamily="18" charset="0"/>
                              <a:ea typeface="Cambria Math"/>
                            </a:rPr>
                          </m:ctrlPr>
                        </m:dPr>
                        <m:e>
                          <m:sSub>
                            <m:sSubPr>
                              <m:ctrlPr>
                                <a:rPr lang="en-US" i="1">
                                  <a:latin typeface="Cambria Math" panose="02040503050406030204" pitchFamily="18" charset="0"/>
                                </a:rPr>
                              </m:ctrlPr>
                            </m:sSubPr>
                            <m:e>
                              <m:r>
                                <a:rPr lang="en-US" i="1">
                                  <a:latin typeface="Cambria Math"/>
                                  <a:ea typeface="Cambria Math"/>
                                </a:rPr>
                                <m:t>𝜏</m:t>
                              </m:r>
                            </m:e>
                            <m:sub>
                              <m:r>
                                <a:rPr lang="it-IT" i="1">
                                  <a:latin typeface="Cambria Math"/>
                                </a:rPr>
                                <m:t>1</m:t>
                              </m:r>
                            </m:sub>
                          </m:sSub>
                          <m:r>
                            <a:rPr lang="it-IT" i="1">
                              <a:latin typeface="Cambria Math"/>
                            </a:rPr>
                            <m:t>,</m:t>
                          </m:r>
                          <m:sSub>
                            <m:sSubPr>
                              <m:ctrlPr>
                                <a:rPr lang="en-US" i="1">
                                  <a:latin typeface="Cambria Math" panose="02040503050406030204" pitchFamily="18" charset="0"/>
                                </a:rPr>
                              </m:ctrlPr>
                            </m:sSubPr>
                            <m:e>
                              <m:r>
                                <a:rPr lang="en-US" i="1">
                                  <a:latin typeface="Cambria Math"/>
                                  <a:ea typeface="Cambria Math"/>
                                </a:rPr>
                                <m:t>𝜏</m:t>
                              </m:r>
                            </m:e>
                            <m:sub>
                              <m:r>
                                <a:rPr lang="it-IT" i="1">
                                  <a:latin typeface="Cambria Math"/>
                                </a:rPr>
                                <m:t>2</m:t>
                              </m:r>
                            </m:sub>
                          </m:sSub>
                        </m:e>
                      </m:d>
                      <m:r>
                        <a:rPr lang="it-IT" i="1">
                          <a:latin typeface="Cambria Math"/>
                          <a:ea typeface="Cambria Math"/>
                        </a:rPr>
                        <m:t>+</m:t>
                      </m:r>
                      <m:r>
                        <a:rPr lang="it-IT" i="1">
                          <a:latin typeface="Cambria Math"/>
                          <a:ea typeface="Cambria Math"/>
                        </a:rPr>
                        <m:t>𝜀</m:t>
                      </m:r>
                    </m:oMath>
                  </m:oMathPara>
                </a14:m>
                <a:endParaRPr lang="en-US" dirty="0"/>
              </a:p>
            </p:txBody>
          </p:sp>
        </mc:Choice>
        <mc:Fallback xmlns="">
          <p:sp>
            <p:nvSpPr>
              <p:cNvPr id="4" name="CasellaDiTesto 3"/>
              <p:cNvSpPr txBox="1">
                <a:spLocks noRot="1" noChangeAspect="1" noMove="1" noResize="1" noEditPoints="1" noAdjustHandles="1" noChangeArrowheads="1" noChangeShapeType="1" noTextEdit="1"/>
              </p:cNvSpPr>
              <p:nvPr/>
            </p:nvSpPr>
            <p:spPr>
              <a:xfrm>
                <a:off x="3129131" y="4235896"/>
                <a:ext cx="6154955" cy="461665"/>
              </a:xfrm>
              <a:prstGeom prst="rect">
                <a:avLst/>
              </a:prstGeom>
              <a:blipFill>
                <a:blip r:embed="rId3"/>
                <a:stretch>
                  <a:fillRect b="-1316"/>
                </a:stretch>
              </a:blipFill>
            </p:spPr>
            <p:txBody>
              <a:bodyPr/>
              <a:lstStyle/>
              <a:p>
                <a:r>
                  <a:rPr lang="it-IT">
                    <a:noFill/>
                  </a:rPr>
                  <a:t> </a:t>
                </a:r>
              </a:p>
            </p:txBody>
          </p:sp>
        </mc:Fallback>
      </mc:AlternateContent>
      <p:sp>
        <p:nvSpPr>
          <p:cNvPr id="6" name="Rettangolo 5"/>
          <p:cNvSpPr/>
          <p:nvPr/>
        </p:nvSpPr>
        <p:spPr>
          <a:xfrm>
            <a:off x="2783632" y="5648470"/>
            <a:ext cx="6480720" cy="7328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7" name="Rettangolo 6"/>
              <p:cNvSpPr/>
              <p:nvPr/>
            </p:nvSpPr>
            <p:spPr>
              <a:xfrm>
                <a:off x="2970192" y="5706344"/>
                <a:ext cx="622215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ea typeface="Cambria Math"/>
                        </a:rPr>
                        <m:t>𝑇</m:t>
                      </m:r>
                      <m:r>
                        <a:rPr lang="it-IT" i="1">
                          <a:latin typeface="Cambria Math"/>
                          <a:ea typeface="Cambria Math"/>
                        </a:rPr>
                        <m:t>𝐾</m:t>
                      </m:r>
                      <m:d>
                        <m:dPr>
                          <m:ctrlPr>
                            <a:rPr lang="it-IT" i="1">
                              <a:latin typeface="Cambria Math" panose="02040503050406030204" pitchFamily="18" charset="0"/>
                              <a:ea typeface="Cambria Math"/>
                            </a:rPr>
                          </m:ctrlPr>
                        </m:dPr>
                        <m:e>
                          <m:r>
                            <a:rPr lang="it-IT" i="1">
                              <a:latin typeface="Cambria Math"/>
                              <a:ea typeface="Cambria Math"/>
                            </a:rPr>
                            <m:t>𝑥</m:t>
                          </m:r>
                          <m:r>
                            <a:rPr lang="it-IT" i="1">
                              <a:latin typeface="Cambria Math"/>
                              <a:ea typeface="Cambria Math"/>
                            </a:rPr>
                            <m:t>,</m:t>
                          </m:r>
                          <m:r>
                            <a:rPr lang="it-IT" i="1">
                              <a:latin typeface="Cambria Math"/>
                              <a:ea typeface="Cambria Math"/>
                            </a:rPr>
                            <m:t>𝑦</m:t>
                          </m:r>
                        </m:e>
                      </m:d>
                      <m:r>
                        <a:rPr lang="it-IT" i="1">
                          <a:latin typeface="Cambria Math" panose="02040503050406030204" pitchFamily="18" charset="0"/>
                          <a:ea typeface="Cambria Math"/>
                        </a:rPr>
                        <m:t>−</m:t>
                      </m:r>
                      <m:r>
                        <a:rPr lang="it-IT" i="1">
                          <a:latin typeface="Cambria Math" panose="02040503050406030204" pitchFamily="18" charset="0"/>
                        </a:rPr>
                        <m:t>𝐽</m:t>
                      </m:r>
                      <m:r>
                        <a:rPr lang="it-IT" i="1">
                          <a:latin typeface="Cambria Math"/>
                          <a:ea typeface="Cambria Math"/>
                        </a:rPr>
                        <m:t>𝜀</m:t>
                      </m:r>
                      <m:r>
                        <a:rPr lang="it-IT" i="1">
                          <a:latin typeface="Cambria Math" panose="02040503050406030204" pitchFamily="18" charset="0"/>
                          <a:ea typeface="Cambria Math"/>
                        </a:rPr>
                        <m:t>&lt;</m:t>
                      </m:r>
                      <m:d>
                        <m:dPr>
                          <m:begChr m:val="⟨"/>
                          <m:endChr m:val="⟩"/>
                          <m:ctrlPr>
                            <a:rPr lang="it-IT" i="1">
                              <a:latin typeface="Cambria Math" panose="02040503050406030204" pitchFamily="18" charset="0"/>
                              <a:ea typeface="Cambria Math"/>
                            </a:rPr>
                          </m:ctrlPr>
                        </m:dPr>
                        <m:e>
                          <m:r>
                            <a:rPr lang="it-IT" i="1">
                              <a:latin typeface="Cambria Math"/>
                              <a:ea typeface="Cambria Math"/>
                            </a:rPr>
                            <m:t>𝐷</m:t>
                          </m:r>
                          <m:d>
                            <m:dPr>
                              <m:ctrlPr>
                                <a:rPr lang="it-IT" i="1">
                                  <a:latin typeface="Cambria Math" panose="02040503050406030204" pitchFamily="18" charset="0"/>
                                  <a:ea typeface="Cambria Math"/>
                                </a:rPr>
                              </m:ctrlPr>
                            </m:dPr>
                            <m:e>
                              <m:r>
                                <a:rPr lang="it-IT" i="1">
                                  <a:latin typeface="Cambria Math"/>
                                </a:rPr>
                                <m:t>𝑥</m:t>
                              </m:r>
                            </m:e>
                          </m:d>
                          <m:r>
                            <a:rPr lang="it-IT" i="1">
                              <a:latin typeface="Cambria Math"/>
                            </a:rPr>
                            <m:t>,</m:t>
                          </m:r>
                          <m:r>
                            <a:rPr lang="it-IT" i="1">
                              <a:latin typeface="Cambria Math"/>
                              <a:ea typeface="Cambria Math"/>
                            </a:rPr>
                            <m:t>𝐷</m:t>
                          </m:r>
                          <m:r>
                            <a:rPr lang="it-IT" i="1">
                              <a:latin typeface="Cambria Math"/>
                            </a:rPr>
                            <m:t>(</m:t>
                          </m:r>
                          <m:r>
                            <a:rPr lang="it-IT" i="1">
                              <a:latin typeface="Cambria Math"/>
                            </a:rPr>
                            <m:t>𝑦</m:t>
                          </m:r>
                          <m:r>
                            <a:rPr lang="it-IT" i="1">
                              <a:latin typeface="Cambria Math"/>
                            </a:rPr>
                            <m:t>)</m:t>
                          </m:r>
                        </m:e>
                      </m:d>
                      <m:r>
                        <a:rPr lang="it-IT" i="1">
                          <a:latin typeface="Cambria Math" panose="02040503050406030204" pitchFamily="18" charset="0"/>
                        </a:rPr>
                        <m:t>&lt;</m:t>
                      </m:r>
                      <m:r>
                        <a:rPr lang="it-IT" i="1">
                          <a:latin typeface="Cambria Math" panose="02040503050406030204" pitchFamily="18" charset="0"/>
                        </a:rPr>
                        <m:t>𝑇𝐾</m:t>
                      </m:r>
                      <m:d>
                        <m:dPr>
                          <m:ctrlPr>
                            <a:rPr lang="it-IT" i="1">
                              <a:latin typeface="Cambria Math" panose="02040503050406030204" pitchFamily="18" charset="0"/>
                            </a:rPr>
                          </m:ctrlPr>
                        </m:dPr>
                        <m:e>
                          <m:r>
                            <a:rPr lang="it-IT" i="1">
                              <a:latin typeface="Cambria Math" panose="02040503050406030204" pitchFamily="18" charset="0"/>
                            </a:rPr>
                            <m:t>𝑥</m:t>
                          </m:r>
                          <m:r>
                            <a:rPr lang="it-IT" i="1">
                              <a:latin typeface="Cambria Math" panose="02040503050406030204" pitchFamily="18" charset="0"/>
                            </a:rPr>
                            <m:t>,</m:t>
                          </m:r>
                          <m:r>
                            <a:rPr lang="it-IT" i="1">
                              <a:latin typeface="Cambria Math" panose="02040503050406030204" pitchFamily="18" charset="0"/>
                            </a:rPr>
                            <m:t>𝑦</m:t>
                          </m:r>
                        </m:e>
                      </m:d>
                      <m:r>
                        <a:rPr lang="it-IT" i="1">
                          <a:latin typeface="Cambria Math" panose="02040503050406030204" pitchFamily="18" charset="0"/>
                        </a:rPr>
                        <m:t>+</m:t>
                      </m:r>
                      <m:r>
                        <a:rPr lang="it-IT" i="1">
                          <a:latin typeface="Cambria Math" panose="02040503050406030204" pitchFamily="18" charset="0"/>
                        </a:rPr>
                        <m:t>𝐽</m:t>
                      </m:r>
                      <m:r>
                        <a:rPr lang="it-IT" i="1">
                          <a:latin typeface="Cambria Math"/>
                          <a:ea typeface="Cambria Math"/>
                        </a:rPr>
                        <m:t>𝜀</m:t>
                      </m:r>
                    </m:oMath>
                  </m:oMathPara>
                </a14:m>
                <a:endParaRPr lang="it-IT" dirty="0"/>
              </a:p>
            </p:txBody>
          </p:sp>
        </mc:Choice>
        <mc:Fallback xmlns="">
          <p:sp>
            <p:nvSpPr>
              <p:cNvPr id="7" name="Rettangolo 6"/>
              <p:cNvSpPr>
                <a:spLocks noRot="1" noChangeAspect="1" noMove="1" noResize="1" noEditPoints="1" noAdjustHandles="1" noChangeArrowheads="1" noChangeShapeType="1" noTextEdit="1"/>
              </p:cNvSpPr>
              <p:nvPr/>
            </p:nvSpPr>
            <p:spPr>
              <a:xfrm>
                <a:off x="2970192" y="5706344"/>
                <a:ext cx="6222153" cy="461665"/>
              </a:xfrm>
              <a:prstGeom prst="rect">
                <a:avLst/>
              </a:prstGeom>
              <a:blipFill>
                <a:blip r:embed="rId4"/>
                <a:stretch>
                  <a:fillRect b="-18421"/>
                </a:stretch>
              </a:blipFill>
            </p:spPr>
            <p:txBody>
              <a:bodyPr/>
              <a:lstStyle/>
              <a:p>
                <a:r>
                  <a:rPr lang="it-IT">
                    <a:noFill/>
                  </a:rPr>
                  <a:t> </a:t>
                </a:r>
              </a:p>
            </p:txBody>
          </p:sp>
        </mc:Fallback>
      </mc:AlternateContent>
      <p:sp>
        <p:nvSpPr>
          <p:cNvPr id="8" name="Rettangolo 7"/>
          <p:cNvSpPr/>
          <p:nvPr/>
        </p:nvSpPr>
        <p:spPr>
          <a:xfrm>
            <a:off x="2567608" y="6525344"/>
            <a:ext cx="7200800" cy="33855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it-IT" sz="1600" dirty="0" err="1"/>
              <a:t>Zanzotto&amp;Dell'Arciprete</a:t>
            </a:r>
            <a:r>
              <a:rPr lang="it-IT" sz="1600" dirty="0"/>
              <a:t>, </a:t>
            </a:r>
            <a:r>
              <a:rPr lang="it-IT" sz="1600" i="1" dirty="0"/>
              <a:t>Distributed </a:t>
            </a:r>
            <a:r>
              <a:rPr lang="it-IT" sz="1600" i="1" dirty="0" err="1"/>
              <a:t>Tree</a:t>
            </a:r>
            <a:r>
              <a:rPr lang="it-IT" sz="1600" i="1" dirty="0"/>
              <a:t> </a:t>
            </a:r>
            <a:r>
              <a:rPr lang="it-IT" sz="1600" i="1" dirty="0" err="1"/>
              <a:t>Kernels</a:t>
            </a:r>
            <a:r>
              <a:rPr lang="it-IT" sz="1600" dirty="0"/>
              <a:t>, </a:t>
            </a:r>
            <a:r>
              <a:rPr lang="it-IT" sz="1600" dirty="0" err="1"/>
              <a:t>Proceedings</a:t>
            </a:r>
            <a:r>
              <a:rPr lang="it-IT" sz="1600" dirty="0"/>
              <a:t> of ICML, 2012</a:t>
            </a:r>
          </a:p>
        </p:txBody>
      </p:sp>
    </p:spTree>
    <p:extLst>
      <p:ext uri="{BB962C8B-B14F-4D97-AF65-F5344CB8AC3E}">
        <p14:creationId xmlns:p14="http://schemas.microsoft.com/office/powerpoint/2010/main" val="1263123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animBg="1"/>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contenuto 1"/>
              <p:cNvSpPr>
                <a:spLocks noGrp="1"/>
              </p:cNvSpPr>
              <p:nvPr>
                <p:ph idx="1"/>
              </p:nvPr>
            </p:nvSpPr>
            <p:spPr>
              <a:xfrm>
                <a:off x="1703512" y="1371600"/>
                <a:ext cx="8566720" cy="1913384"/>
              </a:xfrm>
            </p:spPr>
            <p:txBody>
              <a:bodyPr/>
              <a:lstStyle/>
              <a:p>
                <a:pPr marL="0" indent="0" algn="ctr">
                  <a:buNone/>
                </a:pPr>
                <a:r>
                  <a:rPr lang="it-IT" b="1" dirty="0" err="1"/>
                  <a:t>CDSMs</a:t>
                </a:r>
                <a:r>
                  <a:rPr lang="it-IT" b="1" dirty="0"/>
                  <a:t>’ desiderata</a:t>
                </a:r>
              </a:p>
              <a:p>
                <a:pPr marL="0" indent="0">
                  <a:buNone/>
                </a:pPr>
                <a:r>
                  <a:rPr lang="it-IT" sz="2400" dirty="0" err="1"/>
                  <a:t>Vectors</a:t>
                </a:r>
                <a:r>
                  <a:rPr lang="it-IT" sz="2400" dirty="0"/>
                  <a:t> </a:t>
                </a:r>
                <a:r>
                  <a:rPr lang="it-IT" sz="2400" dirty="0" err="1"/>
                  <a:t>should</a:t>
                </a:r>
                <a:r>
                  <a:rPr lang="it-IT" sz="2400" dirty="0"/>
                  <a:t> be … </a:t>
                </a:r>
              </a:p>
              <a:p>
                <a:pPr marL="0" indent="0">
                  <a:buNone/>
                </a:pPr>
                <a:r>
                  <a:rPr lang="it-IT" sz="2400" b="1" dirty="0">
                    <a:solidFill>
                      <a:schemeClr val="bg1">
                        <a:lumMod val="75000"/>
                      </a:schemeClr>
                    </a:solidFill>
                  </a:rPr>
                  <a:t>	</a:t>
                </a:r>
                <a:r>
                  <a:rPr lang="it-IT" sz="2400" dirty="0">
                    <a:solidFill>
                      <a:schemeClr val="bg1">
                        <a:lumMod val="75000"/>
                      </a:schemeClr>
                    </a:solidFill>
                  </a:rPr>
                  <a:t>… </a:t>
                </a:r>
                <a:r>
                  <a:rPr lang="it-IT" sz="2400" b="1" dirty="0" err="1">
                    <a:solidFill>
                      <a:schemeClr val="bg1">
                        <a:lumMod val="75000"/>
                      </a:schemeClr>
                    </a:solidFill>
                  </a:rPr>
                  <a:t>smaller</a:t>
                </a:r>
                <a:endParaRPr lang="it-IT" sz="2400" b="1" dirty="0">
                  <a:solidFill>
                    <a:schemeClr val="bg1">
                      <a:lumMod val="75000"/>
                    </a:schemeClr>
                  </a:solidFill>
                </a:endParaRPr>
              </a:p>
              <a:p>
                <a:pPr marL="0" indent="0">
                  <a:buNone/>
                </a:pPr>
                <a:r>
                  <a:rPr lang="it-IT" sz="2400" b="1" dirty="0"/>
                  <a:t>	</a:t>
                </a:r>
                <a:r>
                  <a:rPr lang="it-IT" sz="2400" dirty="0"/>
                  <a:t>… </a:t>
                </a:r>
                <a:r>
                  <a:rPr lang="it-IT" sz="2400" dirty="0" err="1"/>
                  <a:t>obtained</a:t>
                </a:r>
                <a:r>
                  <a:rPr lang="it-IT" sz="2400" dirty="0"/>
                  <a:t> with a </a:t>
                </a:r>
                <a:r>
                  <a:rPr lang="it-IT" sz="2400" b="1" dirty="0" err="1"/>
                  <a:t>compositional</a:t>
                </a:r>
                <a:r>
                  <a:rPr lang="it-IT" sz="2400" dirty="0"/>
                  <a:t> (recursive) </a:t>
                </a:r>
                <a:r>
                  <a:rPr lang="it-IT" sz="2400" dirty="0" err="1"/>
                  <a:t>function</a:t>
                </a:r>
                <a:r>
                  <a:rPr lang="it-IT" sz="2400" dirty="0"/>
                  <a:t> </a:t>
                </a:r>
                <a14:m>
                  <m:oMath xmlns:m="http://schemas.openxmlformats.org/officeDocument/2006/math">
                    <m:r>
                      <m:rPr>
                        <m:sty m:val="p"/>
                      </m:rPr>
                      <a:rPr lang="el-GR" sz="2400" i="1">
                        <a:solidFill>
                          <a:srgbClr val="FF0000"/>
                        </a:solidFill>
                        <a:latin typeface="Cambria Math"/>
                        <a:ea typeface="Cambria Math"/>
                      </a:rPr>
                      <m:t>Γ</m:t>
                    </m:r>
                    <m:d>
                      <m:dPr>
                        <m:ctrlPr>
                          <a:rPr lang="en-US" sz="2400" i="1">
                            <a:solidFill>
                              <a:srgbClr val="FF0000"/>
                            </a:solidFill>
                            <a:latin typeface="Cambria Math" panose="02040503050406030204" pitchFamily="18" charset="0"/>
                          </a:rPr>
                        </m:ctrlPr>
                      </m:dPr>
                      <m:e>
                        <m:r>
                          <a:rPr lang="en-US" sz="2400" i="1">
                            <a:solidFill>
                              <a:srgbClr val="FF0000"/>
                            </a:solidFill>
                            <a:latin typeface="Cambria Math"/>
                            <a:ea typeface="Cambria Math"/>
                          </a:rPr>
                          <m:t>𝜏</m:t>
                        </m:r>
                      </m:e>
                    </m:d>
                  </m:oMath>
                </a14:m>
                <a:endParaRPr lang="it-IT" sz="2400" dirty="0"/>
              </a:p>
            </p:txBody>
          </p:sp>
        </mc:Choice>
        <mc:Fallback xmlns="">
          <p:sp>
            <p:nvSpPr>
              <p:cNvPr id="2" name="Segnaposto contenuto 1"/>
              <p:cNvSpPr>
                <a:spLocks noGrp="1" noRot="1" noChangeAspect="1" noMove="1" noResize="1" noEditPoints="1" noAdjustHandles="1" noChangeArrowheads="1" noChangeShapeType="1" noTextEdit="1"/>
              </p:cNvSpPr>
              <p:nvPr>
                <p:ph idx="1"/>
              </p:nvPr>
            </p:nvSpPr>
            <p:spPr>
              <a:xfrm>
                <a:off x="1703512" y="1371600"/>
                <a:ext cx="8566720" cy="1913384"/>
              </a:xfrm>
              <a:blipFill>
                <a:blip r:embed="rId2"/>
                <a:stretch>
                  <a:fillRect l="-1067" t="-3185" b="-3185"/>
                </a:stretch>
              </a:blipFill>
            </p:spPr>
            <p:txBody>
              <a:bodyPr/>
              <a:lstStyle/>
              <a:p>
                <a:r>
                  <a:rPr lang="it-IT">
                    <a:noFill/>
                  </a:rPr>
                  <a:t> </a:t>
                </a:r>
              </a:p>
            </p:txBody>
          </p:sp>
        </mc:Fallback>
      </mc:AlternateContent>
      <p:sp>
        <p:nvSpPr>
          <p:cNvPr id="3" name="Titolo 2"/>
          <p:cNvSpPr>
            <a:spLocks noGrp="1"/>
          </p:cNvSpPr>
          <p:nvPr>
            <p:ph type="title"/>
          </p:nvPr>
        </p:nvSpPr>
        <p:spPr/>
        <p:txBody>
          <a:bodyPr/>
          <a:lstStyle/>
          <a:p>
            <a:r>
              <a:rPr lang="it-IT" sz="2800" dirty="0" err="1"/>
              <a:t>Tree</a:t>
            </a:r>
            <a:r>
              <a:rPr lang="it-IT" sz="2800" dirty="0"/>
              <a:t> </a:t>
            </a:r>
            <a:r>
              <a:rPr lang="it-IT" sz="2800" dirty="0" err="1"/>
              <a:t>Kernels</a:t>
            </a:r>
            <a:r>
              <a:rPr lang="it-IT" sz="2800" dirty="0"/>
              <a:t> and </a:t>
            </a:r>
            <a:br>
              <a:rPr lang="it-IT" sz="2800" dirty="0"/>
            </a:br>
            <a:r>
              <a:rPr lang="it-IT" sz="2800" dirty="0" err="1"/>
              <a:t>Compositional</a:t>
            </a:r>
            <a:r>
              <a:rPr lang="it-IT" sz="2800" dirty="0"/>
              <a:t> </a:t>
            </a:r>
            <a:r>
              <a:rPr lang="it-IT" sz="2800" dirty="0" err="1"/>
              <a:t>Distributional</a:t>
            </a:r>
            <a:r>
              <a:rPr lang="it-IT" sz="2800" dirty="0"/>
              <a:t> </a:t>
            </a:r>
            <a:r>
              <a:rPr lang="it-IT" sz="2800" dirty="0" err="1"/>
              <a:t>Semantic</a:t>
            </a:r>
            <a:r>
              <a:rPr lang="it-IT" sz="2800" dirty="0"/>
              <a:t> </a:t>
            </a:r>
            <a:r>
              <a:rPr lang="it-IT" sz="2800" dirty="0" err="1"/>
              <a:t>Models</a:t>
            </a:r>
            <a:endParaRPr lang="it-IT" sz="2800" dirty="0"/>
          </a:p>
        </p:txBody>
      </p:sp>
      <p:sp>
        <p:nvSpPr>
          <p:cNvPr id="5" name="Rettangolo 4"/>
          <p:cNvSpPr/>
          <p:nvPr/>
        </p:nvSpPr>
        <p:spPr>
          <a:xfrm>
            <a:off x="2135560" y="3237162"/>
            <a:ext cx="8352928" cy="2459135"/>
          </a:xfrm>
          <a:prstGeom prst="rect">
            <a:avLst/>
          </a:prstGeom>
        </p:spPr>
        <p:txBody>
          <a:bodyPr wrap="square">
            <a:spAutoFit/>
          </a:bodyPr>
          <a:lstStyle/>
          <a:p>
            <a:r>
              <a:rPr lang="it-IT" sz="2800" b="1" i="1" dirty="0" err="1"/>
              <a:t>Additional</a:t>
            </a:r>
            <a:r>
              <a:rPr lang="it-IT" sz="2800" b="1" i="1" dirty="0"/>
              <a:t> </a:t>
            </a:r>
            <a:r>
              <a:rPr lang="it-IT" sz="2800" b="1" i="1" dirty="0" err="1"/>
              <a:t>issues</a:t>
            </a:r>
            <a:r>
              <a:rPr lang="it-IT" sz="2800" b="1" i="1" dirty="0"/>
              <a:t>:</a:t>
            </a:r>
          </a:p>
          <a:p>
            <a:pPr marL="342900" indent="-342900">
              <a:buFont typeface="Arial" panose="020B0604020202020204" pitchFamily="34" charset="0"/>
              <a:buChar char="•"/>
            </a:pPr>
            <a:r>
              <a:rPr lang="it-IT" sz="2000" b="1" dirty="0"/>
              <a:t>Distributed </a:t>
            </a:r>
            <a:r>
              <a:rPr lang="it-IT" sz="2000" b="1" dirty="0" err="1"/>
              <a:t>Tree</a:t>
            </a:r>
            <a:r>
              <a:rPr lang="it-IT" sz="2000" b="1" dirty="0"/>
              <a:t> </a:t>
            </a:r>
            <a:r>
              <a:rPr lang="it-IT" sz="2000" b="1" dirty="0" err="1"/>
              <a:t>Fragments</a:t>
            </a:r>
            <a:r>
              <a:rPr lang="it-IT" sz="2000" dirty="0"/>
              <a:t> are a </a:t>
            </a:r>
            <a:r>
              <a:rPr lang="it-IT" sz="2000" dirty="0" err="1"/>
              <a:t>nearly</a:t>
            </a:r>
            <a:r>
              <a:rPr lang="it-IT" sz="2000" dirty="0"/>
              <a:t> </a:t>
            </a:r>
            <a:r>
              <a:rPr lang="it-IT" sz="2000" b="1" i="1" dirty="0" err="1"/>
              <a:t>orthonormal</a:t>
            </a:r>
            <a:r>
              <a:rPr lang="it-IT" sz="2000" b="1" i="1" dirty="0"/>
              <a:t> base </a:t>
            </a:r>
            <a:r>
              <a:rPr lang="it-IT" sz="2000" dirty="0"/>
              <a:t>of </a:t>
            </a:r>
            <a:r>
              <a:rPr lang="it-IT" sz="2000" dirty="0" err="1"/>
              <a:t>R</a:t>
            </a:r>
            <a:r>
              <a:rPr lang="it-IT" sz="2000" baseline="30000" dirty="0" err="1"/>
              <a:t>d</a:t>
            </a:r>
            <a:endParaRPr lang="it-IT" sz="2000" baseline="30000" dirty="0"/>
          </a:p>
          <a:p>
            <a:r>
              <a:rPr lang="en-US" sz="1600" b="1" i="1" dirty="0">
                <a:solidFill>
                  <a:schemeClr val="bg1">
                    <a:lumMod val="75000"/>
                  </a:schemeClr>
                </a:solidFill>
              </a:rPr>
              <a:t>	</a:t>
            </a:r>
          </a:p>
          <a:p>
            <a:pPr marL="342900" indent="-342900" defTabSz="449263">
              <a:lnSpc>
                <a:spcPct val="93000"/>
              </a:lnSpc>
              <a:spcBef>
                <a:spcPts val="1200"/>
              </a:spcBef>
              <a:buClr>
                <a:srgbClr val="000000"/>
              </a:buClr>
              <a:buSzPct val="100000"/>
              <a:buFont typeface="Arial" panose="020B0604020202020204" pitchFamily="34" charset="0"/>
              <a:buChar char="•"/>
            </a:pPr>
            <a:endParaRPr lang="it-IT" sz="2000" b="1" dirty="0">
              <a:solidFill>
                <a:schemeClr val="bg1">
                  <a:lumMod val="75000"/>
                </a:schemeClr>
              </a:solidFill>
            </a:endParaRPr>
          </a:p>
          <a:p>
            <a:pPr marL="342900" indent="-342900" defTabSz="449263">
              <a:lnSpc>
                <a:spcPct val="93000"/>
              </a:lnSpc>
              <a:spcBef>
                <a:spcPts val="1200"/>
              </a:spcBef>
              <a:buClr>
                <a:srgbClr val="000000"/>
              </a:buClr>
              <a:buSzPct val="100000"/>
              <a:buFont typeface="Arial" panose="020B0604020202020204" pitchFamily="34" charset="0"/>
              <a:buChar char="•"/>
            </a:pPr>
            <a:r>
              <a:rPr lang="it-IT" sz="2000" b="1" dirty="0">
                <a:solidFill>
                  <a:schemeClr val="bg1">
                    <a:lumMod val="75000"/>
                  </a:schemeClr>
                </a:solidFill>
              </a:rPr>
              <a:t>Distributed </a:t>
            </a:r>
            <a:r>
              <a:rPr lang="it-IT" sz="2000" b="1" dirty="0" err="1">
                <a:solidFill>
                  <a:schemeClr val="bg1">
                    <a:lumMod val="75000"/>
                  </a:schemeClr>
                </a:solidFill>
              </a:rPr>
              <a:t>Trees</a:t>
            </a:r>
            <a:r>
              <a:rPr lang="it-IT" sz="2000" b="1" dirty="0">
                <a:solidFill>
                  <a:schemeClr val="bg1">
                    <a:lumMod val="75000"/>
                  </a:schemeClr>
                </a:solidFill>
              </a:rPr>
              <a:t> </a:t>
            </a:r>
            <a:r>
              <a:rPr lang="it-IT" sz="2000" dirty="0">
                <a:solidFill>
                  <a:schemeClr val="bg1">
                    <a:lumMod val="75000"/>
                  </a:schemeClr>
                </a:solidFill>
              </a:rPr>
              <a:t>can be </a:t>
            </a:r>
            <a:r>
              <a:rPr lang="it-IT" sz="2000" dirty="0" err="1">
                <a:solidFill>
                  <a:schemeClr val="bg1">
                    <a:lumMod val="75000"/>
                  </a:schemeClr>
                </a:solidFill>
              </a:rPr>
              <a:t>efficiently</a:t>
            </a:r>
            <a:r>
              <a:rPr lang="it-IT" sz="2000" dirty="0">
                <a:solidFill>
                  <a:schemeClr val="bg1">
                    <a:lumMod val="75000"/>
                  </a:schemeClr>
                </a:solidFill>
              </a:rPr>
              <a:t> </a:t>
            </a:r>
            <a:r>
              <a:rPr lang="it-IT" sz="2000" dirty="0" err="1">
                <a:solidFill>
                  <a:schemeClr val="bg1">
                    <a:lumMod val="75000"/>
                  </a:schemeClr>
                </a:solidFill>
              </a:rPr>
              <a:t>computed</a:t>
            </a:r>
            <a:endParaRPr lang="it-IT" sz="2000" b="1" dirty="0">
              <a:solidFill>
                <a:schemeClr val="bg1">
                  <a:lumMod val="75000"/>
                </a:schemeClr>
              </a:solidFill>
            </a:endParaRPr>
          </a:p>
          <a:p>
            <a:pPr marL="342900" indent="-342900" defTabSz="449263">
              <a:lnSpc>
                <a:spcPct val="93000"/>
              </a:lnSpc>
              <a:spcBef>
                <a:spcPts val="1200"/>
              </a:spcBef>
              <a:buClr>
                <a:srgbClr val="000000"/>
              </a:buClr>
              <a:buSzPct val="100000"/>
              <a:buFont typeface="Arial" panose="020B0604020202020204" pitchFamily="34" charset="0"/>
              <a:buChar char="•"/>
            </a:pPr>
            <a:r>
              <a:rPr lang="it-IT" sz="2000" b="1" dirty="0" err="1">
                <a:solidFill>
                  <a:schemeClr val="bg1">
                    <a:lumMod val="75000"/>
                  </a:schemeClr>
                </a:solidFill>
              </a:rPr>
              <a:t>DTKs</a:t>
            </a:r>
            <a:r>
              <a:rPr lang="it-IT" sz="2000" b="1" dirty="0">
                <a:solidFill>
                  <a:schemeClr val="bg1">
                    <a:lumMod val="75000"/>
                  </a:schemeClr>
                </a:solidFill>
              </a:rPr>
              <a:t> </a:t>
            </a:r>
            <a:r>
              <a:rPr lang="it-IT" sz="2000" dirty="0" err="1">
                <a:solidFill>
                  <a:schemeClr val="bg1">
                    <a:lumMod val="75000"/>
                  </a:schemeClr>
                </a:solidFill>
              </a:rPr>
              <a:t>shuold</a:t>
            </a:r>
            <a:r>
              <a:rPr lang="it-IT" sz="2000" dirty="0">
                <a:solidFill>
                  <a:schemeClr val="bg1">
                    <a:lumMod val="75000"/>
                  </a:schemeClr>
                </a:solidFill>
              </a:rPr>
              <a:t> </a:t>
            </a:r>
            <a:r>
              <a:rPr lang="it-IT" sz="2000" dirty="0" err="1">
                <a:solidFill>
                  <a:schemeClr val="bg1">
                    <a:lumMod val="75000"/>
                  </a:schemeClr>
                </a:solidFill>
              </a:rPr>
              <a:t>approximate</a:t>
            </a:r>
            <a:r>
              <a:rPr lang="it-IT" sz="2000" dirty="0">
                <a:solidFill>
                  <a:schemeClr val="bg1">
                    <a:lumMod val="75000"/>
                  </a:schemeClr>
                </a:solidFill>
              </a:rPr>
              <a:t> </a:t>
            </a:r>
            <a:r>
              <a:rPr lang="it-IT" sz="2000" b="1" dirty="0" err="1">
                <a:solidFill>
                  <a:schemeClr val="bg1">
                    <a:lumMod val="75000"/>
                  </a:schemeClr>
                </a:solidFill>
              </a:rPr>
              <a:t>Tree</a:t>
            </a:r>
            <a:r>
              <a:rPr lang="it-IT" sz="2000" b="1" dirty="0">
                <a:solidFill>
                  <a:schemeClr val="bg1">
                    <a:lumMod val="75000"/>
                  </a:schemeClr>
                </a:solidFill>
              </a:rPr>
              <a:t> </a:t>
            </a:r>
            <a:r>
              <a:rPr lang="it-IT" sz="2000" b="1" dirty="0" err="1">
                <a:solidFill>
                  <a:schemeClr val="bg1">
                    <a:lumMod val="75000"/>
                  </a:schemeClr>
                </a:solidFill>
              </a:rPr>
              <a:t>Kernels</a:t>
            </a:r>
            <a:endParaRPr lang="it-IT" sz="2000" dirty="0">
              <a:solidFill>
                <a:schemeClr val="bg1">
                  <a:lumMod val="75000"/>
                </a:schemeClr>
              </a:solidFill>
            </a:endParaRPr>
          </a:p>
        </p:txBody>
      </p:sp>
      <mc:AlternateContent xmlns:mc="http://schemas.openxmlformats.org/markup-compatibility/2006" xmlns:a14="http://schemas.microsoft.com/office/drawing/2010/main">
        <mc:Choice Requires="a14">
          <p:sp>
            <p:nvSpPr>
              <p:cNvPr id="4" name="CasellaDiTesto 3"/>
              <p:cNvSpPr txBox="1"/>
              <p:nvPr/>
            </p:nvSpPr>
            <p:spPr>
              <a:xfrm>
                <a:off x="3129131" y="4235896"/>
                <a:ext cx="604537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i="1">
                          <a:latin typeface="Cambria Math"/>
                          <a:ea typeface="Cambria Math"/>
                        </a:rPr>
                        <m:t>𝛿</m:t>
                      </m:r>
                      <m:d>
                        <m:dPr>
                          <m:ctrlPr>
                            <a:rPr lang="it-IT" i="1">
                              <a:latin typeface="Cambria Math" panose="02040503050406030204" pitchFamily="18" charset="0"/>
                              <a:ea typeface="Cambria Math"/>
                            </a:rPr>
                          </m:ctrlPr>
                        </m:dPr>
                        <m:e>
                          <m:sSub>
                            <m:sSubPr>
                              <m:ctrlPr>
                                <a:rPr lang="en-US" i="1">
                                  <a:latin typeface="Cambria Math" panose="02040503050406030204" pitchFamily="18" charset="0"/>
                                </a:rPr>
                              </m:ctrlPr>
                            </m:sSubPr>
                            <m:e>
                              <m:r>
                                <a:rPr lang="en-US" i="1">
                                  <a:latin typeface="Cambria Math"/>
                                  <a:ea typeface="Cambria Math"/>
                                </a:rPr>
                                <m:t>𝜏</m:t>
                              </m:r>
                            </m:e>
                            <m:sub>
                              <m:r>
                                <a:rPr lang="it-IT" i="1">
                                  <a:latin typeface="Cambria Math"/>
                                </a:rPr>
                                <m:t>1</m:t>
                              </m:r>
                            </m:sub>
                          </m:sSub>
                          <m:r>
                            <a:rPr lang="it-IT" i="1">
                              <a:latin typeface="Cambria Math"/>
                            </a:rPr>
                            <m:t>,</m:t>
                          </m:r>
                          <m:sSub>
                            <m:sSubPr>
                              <m:ctrlPr>
                                <a:rPr lang="en-US" i="1">
                                  <a:latin typeface="Cambria Math" panose="02040503050406030204" pitchFamily="18" charset="0"/>
                                </a:rPr>
                              </m:ctrlPr>
                            </m:sSubPr>
                            <m:e>
                              <m:r>
                                <a:rPr lang="en-US" i="1">
                                  <a:latin typeface="Cambria Math"/>
                                  <a:ea typeface="Cambria Math"/>
                                </a:rPr>
                                <m:t>𝜏</m:t>
                              </m:r>
                            </m:e>
                            <m:sub>
                              <m:r>
                                <a:rPr lang="it-IT" i="1">
                                  <a:latin typeface="Cambria Math"/>
                                </a:rPr>
                                <m:t>2</m:t>
                              </m:r>
                            </m:sub>
                          </m:sSub>
                        </m:e>
                      </m:d>
                      <m:r>
                        <a:rPr lang="it-IT" i="1">
                          <a:latin typeface="Cambria Math"/>
                          <a:ea typeface="Cambria Math"/>
                        </a:rPr>
                        <m:t>−</m:t>
                      </m:r>
                      <m:r>
                        <a:rPr lang="it-IT" i="1">
                          <a:latin typeface="Cambria Math"/>
                          <a:ea typeface="Cambria Math"/>
                        </a:rPr>
                        <m:t>𝜀</m:t>
                      </m:r>
                      <m:r>
                        <a:rPr lang="it-IT" i="1">
                          <a:latin typeface="Cambria Math"/>
                        </a:rPr>
                        <m:t>&lt;</m:t>
                      </m:r>
                      <m:d>
                        <m:dPr>
                          <m:begChr m:val="⟨"/>
                          <m:endChr m:val="⟩"/>
                          <m:ctrlPr>
                            <a:rPr lang="it-IT" i="1">
                              <a:latin typeface="Cambria Math" panose="02040503050406030204" pitchFamily="18" charset="0"/>
                            </a:rPr>
                          </m:ctrlPr>
                        </m:dPr>
                        <m:e>
                          <m:r>
                            <m:rPr>
                              <m:sty m:val="p"/>
                            </m:rPr>
                            <a:rPr lang="el-GR" i="1">
                              <a:latin typeface="Cambria Math"/>
                              <a:ea typeface="Cambria Math"/>
                            </a:rPr>
                            <m:t>Γ</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ea typeface="Cambria Math"/>
                                    </a:rPr>
                                    <m:t>𝜏</m:t>
                                  </m:r>
                                </m:e>
                                <m:sub>
                                  <m:r>
                                    <a:rPr lang="it-IT" i="1">
                                      <a:latin typeface="Cambria Math"/>
                                    </a:rPr>
                                    <m:t>1</m:t>
                                  </m:r>
                                </m:sub>
                              </m:sSub>
                            </m:e>
                          </m:d>
                          <m:r>
                            <a:rPr lang="it-IT">
                              <a:latin typeface="Cambria Math" panose="02040503050406030204" pitchFamily="18" charset="0"/>
                            </a:rPr>
                            <m:t>,</m:t>
                          </m:r>
                          <m:r>
                            <m:rPr>
                              <m:sty m:val="p"/>
                            </m:rPr>
                            <a:rPr lang="el-GR" i="1">
                              <a:latin typeface="Cambria Math"/>
                              <a:ea typeface="Cambria Math"/>
                            </a:rPr>
                            <m:t>Γ</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ea typeface="Cambria Math"/>
                                    </a:rPr>
                                    <m:t>𝜏</m:t>
                                  </m:r>
                                </m:e>
                                <m:sub>
                                  <m:r>
                                    <a:rPr lang="it-IT" i="1">
                                      <a:latin typeface="Cambria Math"/>
                                    </a:rPr>
                                    <m:t>2</m:t>
                                  </m:r>
                                </m:sub>
                              </m:sSub>
                            </m:e>
                          </m:d>
                        </m:e>
                      </m:d>
                      <m:r>
                        <a:rPr lang="it-IT" i="1">
                          <a:latin typeface="Cambria Math"/>
                        </a:rPr>
                        <m:t>&lt;</m:t>
                      </m:r>
                      <m:r>
                        <a:rPr lang="it-IT" i="1">
                          <a:latin typeface="Cambria Math"/>
                          <a:ea typeface="Cambria Math"/>
                        </a:rPr>
                        <m:t>𝛿</m:t>
                      </m:r>
                      <m:d>
                        <m:dPr>
                          <m:ctrlPr>
                            <a:rPr lang="it-IT" i="1">
                              <a:latin typeface="Cambria Math" panose="02040503050406030204" pitchFamily="18" charset="0"/>
                              <a:ea typeface="Cambria Math"/>
                            </a:rPr>
                          </m:ctrlPr>
                        </m:dPr>
                        <m:e>
                          <m:sSub>
                            <m:sSubPr>
                              <m:ctrlPr>
                                <a:rPr lang="en-US" i="1">
                                  <a:latin typeface="Cambria Math" panose="02040503050406030204" pitchFamily="18" charset="0"/>
                                </a:rPr>
                              </m:ctrlPr>
                            </m:sSubPr>
                            <m:e>
                              <m:r>
                                <a:rPr lang="en-US" i="1">
                                  <a:latin typeface="Cambria Math"/>
                                  <a:ea typeface="Cambria Math"/>
                                </a:rPr>
                                <m:t>𝜏</m:t>
                              </m:r>
                            </m:e>
                            <m:sub>
                              <m:r>
                                <a:rPr lang="it-IT" i="1">
                                  <a:latin typeface="Cambria Math"/>
                                </a:rPr>
                                <m:t>1</m:t>
                              </m:r>
                            </m:sub>
                          </m:sSub>
                          <m:r>
                            <a:rPr lang="it-IT" i="1">
                              <a:latin typeface="Cambria Math"/>
                            </a:rPr>
                            <m:t>,</m:t>
                          </m:r>
                          <m:sSub>
                            <m:sSubPr>
                              <m:ctrlPr>
                                <a:rPr lang="en-US" i="1">
                                  <a:latin typeface="Cambria Math" panose="02040503050406030204" pitchFamily="18" charset="0"/>
                                </a:rPr>
                              </m:ctrlPr>
                            </m:sSubPr>
                            <m:e>
                              <m:r>
                                <a:rPr lang="en-US" i="1">
                                  <a:latin typeface="Cambria Math"/>
                                  <a:ea typeface="Cambria Math"/>
                                </a:rPr>
                                <m:t>𝜏</m:t>
                              </m:r>
                            </m:e>
                            <m:sub>
                              <m:r>
                                <a:rPr lang="it-IT" i="1">
                                  <a:latin typeface="Cambria Math"/>
                                </a:rPr>
                                <m:t>2</m:t>
                              </m:r>
                            </m:sub>
                          </m:sSub>
                        </m:e>
                      </m:d>
                      <m:r>
                        <a:rPr lang="it-IT" i="1">
                          <a:latin typeface="Cambria Math"/>
                          <a:ea typeface="Cambria Math"/>
                        </a:rPr>
                        <m:t>+</m:t>
                      </m:r>
                      <m:r>
                        <a:rPr lang="it-IT" i="1">
                          <a:latin typeface="Cambria Math"/>
                          <a:ea typeface="Cambria Math"/>
                        </a:rPr>
                        <m:t>𝜀</m:t>
                      </m:r>
                    </m:oMath>
                  </m:oMathPara>
                </a14:m>
                <a:endParaRPr lang="en-US" dirty="0"/>
              </a:p>
            </p:txBody>
          </p:sp>
        </mc:Choice>
        <mc:Fallback xmlns="">
          <p:sp>
            <p:nvSpPr>
              <p:cNvPr id="4" name="CasellaDiTesto 3"/>
              <p:cNvSpPr txBox="1">
                <a:spLocks noRot="1" noChangeAspect="1" noMove="1" noResize="1" noEditPoints="1" noAdjustHandles="1" noChangeArrowheads="1" noChangeShapeType="1" noTextEdit="1"/>
              </p:cNvSpPr>
              <p:nvPr/>
            </p:nvSpPr>
            <p:spPr>
              <a:xfrm>
                <a:off x="3129131" y="4235896"/>
                <a:ext cx="6045373" cy="461665"/>
              </a:xfrm>
              <a:prstGeom prst="rect">
                <a:avLst/>
              </a:prstGeom>
              <a:blipFill>
                <a:blip r:embed="rId3"/>
                <a:stretch>
                  <a:fillRect b="-1316"/>
                </a:stretch>
              </a:blipFill>
            </p:spPr>
            <p:txBody>
              <a:bodyPr/>
              <a:lstStyle/>
              <a:p>
                <a:r>
                  <a:rPr lang="it-IT">
                    <a:noFill/>
                  </a:rPr>
                  <a:t> </a:t>
                </a:r>
              </a:p>
            </p:txBody>
          </p:sp>
        </mc:Fallback>
      </mc:AlternateContent>
      <p:sp>
        <p:nvSpPr>
          <p:cNvPr id="6" name="Rettangolo 5"/>
          <p:cNvSpPr/>
          <p:nvPr/>
        </p:nvSpPr>
        <p:spPr>
          <a:xfrm>
            <a:off x="2783632" y="5648470"/>
            <a:ext cx="6480720" cy="7328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lumMod val="75000"/>
                </a:schemeClr>
              </a:solidFill>
            </a:endParaRPr>
          </a:p>
        </p:txBody>
      </p:sp>
      <mc:AlternateContent xmlns:mc="http://schemas.openxmlformats.org/markup-compatibility/2006" xmlns:a14="http://schemas.microsoft.com/office/drawing/2010/main">
        <mc:Choice Requires="a14">
          <p:sp>
            <p:nvSpPr>
              <p:cNvPr id="7" name="Rettangolo 6"/>
              <p:cNvSpPr/>
              <p:nvPr/>
            </p:nvSpPr>
            <p:spPr>
              <a:xfrm>
                <a:off x="2970192" y="5706344"/>
                <a:ext cx="622215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t-IT" i="1">
                          <a:solidFill>
                            <a:schemeClr val="bg1">
                              <a:lumMod val="75000"/>
                            </a:schemeClr>
                          </a:solidFill>
                          <a:latin typeface="Cambria Math" panose="02040503050406030204" pitchFamily="18" charset="0"/>
                          <a:ea typeface="Cambria Math"/>
                        </a:rPr>
                        <m:t>𝑇</m:t>
                      </m:r>
                      <m:r>
                        <a:rPr lang="it-IT" i="1">
                          <a:solidFill>
                            <a:schemeClr val="bg1">
                              <a:lumMod val="75000"/>
                            </a:schemeClr>
                          </a:solidFill>
                          <a:latin typeface="Cambria Math"/>
                          <a:ea typeface="Cambria Math"/>
                        </a:rPr>
                        <m:t>𝐾</m:t>
                      </m:r>
                      <m:d>
                        <m:dPr>
                          <m:ctrlPr>
                            <a:rPr lang="it-IT" i="1">
                              <a:solidFill>
                                <a:schemeClr val="bg1">
                                  <a:lumMod val="75000"/>
                                </a:schemeClr>
                              </a:solidFill>
                              <a:latin typeface="Cambria Math" panose="02040503050406030204" pitchFamily="18" charset="0"/>
                              <a:ea typeface="Cambria Math"/>
                            </a:rPr>
                          </m:ctrlPr>
                        </m:dPr>
                        <m:e>
                          <m:r>
                            <a:rPr lang="it-IT" i="1">
                              <a:solidFill>
                                <a:schemeClr val="bg1">
                                  <a:lumMod val="75000"/>
                                </a:schemeClr>
                              </a:solidFill>
                              <a:latin typeface="Cambria Math"/>
                              <a:ea typeface="Cambria Math"/>
                            </a:rPr>
                            <m:t>𝑥</m:t>
                          </m:r>
                          <m:r>
                            <a:rPr lang="it-IT" i="1">
                              <a:solidFill>
                                <a:schemeClr val="bg1">
                                  <a:lumMod val="75000"/>
                                </a:schemeClr>
                              </a:solidFill>
                              <a:latin typeface="Cambria Math"/>
                              <a:ea typeface="Cambria Math"/>
                            </a:rPr>
                            <m:t>,</m:t>
                          </m:r>
                          <m:r>
                            <a:rPr lang="it-IT" i="1">
                              <a:solidFill>
                                <a:schemeClr val="bg1">
                                  <a:lumMod val="75000"/>
                                </a:schemeClr>
                              </a:solidFill>
                              <a:latin typeface="Cambria Math"/>
                              <a:ea typeface="Cambria Math"/>
                            </a:rPr>
                            <m:t>𝑦</m:t>
                          </m:r>
                        </m:e>
                      </m:d>
                      <m:r>
                        <a:rPr lang="it-IT" i="1">
                          <a:solidFill>
                            <a:schemeClr val="bg1">
                              <a:lumMod val="75000"/>
                            </a:schemeClr>
                          </a:solidFill>
                          <a:latin typeface="Cambria Math" panose="02040503050406030204" pitchFamily="18" charset="0"/>
                          <a:ea typeface="Cambria Math"/>
                        </a:rPr>
                        <m:t>−</m:t>
                      </m:r>
                      <m:r>
                        <a:rPr lang="it-IT" i="1">
                          <a:solidFill>
                            <a:schemeClr val="bg1">
                              <a:lumMod val="75000"/>
                            </a:schemeClr>
                          </a:solidFill>
                          <a:latin typeface="Cambria Math" panose="02040503050406030204" pitchFamily="18" charset="0"/>
                        </a:rPr>
                        <m:t>𝐽</m:t>
                      </m:r>
                      <m:r>
                        <a:rPr lang="it-IT" i="1">
                          <a:solidFill>
                            <a:schemeClr val="bg1">
                              <a:lumMod val="75000"/>
                            </a:schemeClr>
                          </a:solidFill>
                          <a:latin typeface="Cambria Math"/>
                          <a:ea typeface="Cambria Math"/>
                        </a:rPr>
                        <m:t>𝜀</m:t>
                      </m:r>
                      <m:r>
                        <a:rPr lang="it-IT" i="1">
                          <a:solidFill>
                            <a:schemeClr val="bg1">
                              <a:lumMod val="75000"/>
                            </a:schemeClr>
                          </a:solidFill>
                          <a:latin typeface="Cambria Math" panose="02040503050406030204" pitchFamily="18" charset="0"/>
                          <a:ea typeface="Cambria Math"/>
                        </a:rPr>
                        <m:t>&lt;</m:t>
                      </m:r>
                      <m:d>
                        <m:dPr>
                          <m:begChr m:val="⟨"/>
                          <m:endChr m:val="⟩"/>
                          <m:ctrlPr>
                            <a:rPr lang="it-IT" i="1">
                              <a:solidFill>
                                <a:schemeClr val="bg1">
                                  <a:lumMod val="75000"/>
                                </a:schemeClr>
                              </a:solidFill>
                              <a:latin typeface="Cambria Math" panose="02040503050406030204" pitchFamily="18" charset="0"/>
                              <a:ea typeface="Cambria Math"/>
                            </a:rPr>
                          </m:ctrlPr>
                        </m:dPr>
                        <m:e>
                          <m:r>
                            <a:rPr lang="it-IT" i="1">
                              <a:solidFill>
                                <a:schemeClr val="bg1">
                                  <a:lumMod val="75000"/>
                                </a:schemeClr>
                              </a:solidFill>
                              <a:latin typeface="Cambria Math"/>
                              <a:ea typeface="Cambria Math"/>
                            </a:rPr>
                            <m:t>𝐷</m:t>
                          </m:r>
                          <m:d>
                            <m:dPr>
                              <m:ctrlPr>
                                <a:rPr lang="it-IT" i="1">
                                  <a:solidFill>
                                    <a:schemeClr val="bg1">
                                      <a:lumMod val="75000"/>
                                    </a:schemeClr>
                                  </a:solidFill>
                                  <a:latin typeface="Cambria Math" panose="02040503050406030204" pitchFamily="18" charset="0"/>
                                  <a:ea typeface="Cambria Math"/>
                                </a:rPr>
                              </m:ctrlPr>
                            </m:dPr>
                            <m:e>
                              <m:r>
                                <a:rPr lang="it-IT" i="1">
                                  <a:solidFill>
                                    <a:schemeClr val="bg1">
                                      <a:lumMod val="75000"/>
                                    </a:schemeClr>
                                  </a:solidFill>
                                  <a:latin typeface="Cambria Math"/>
                                </a:rPr>
                                <m:t>𝑥</m:t>
                              </m:r>
                            </m:e>
                          </m:d>
                          <m:r>
                            <a:rPr lang="it-IT" i="1">
                              <a:solidFill>
                                <a:schemeClr val="bg1">
                                  <a:lumMod val="75000"/>
                                </a:schemeClr>
                              </a:solidFill>
                              <a:latin typeface="Cambria Math"/>
                            </a:rPr>
                            <m:t>,</m:t>
                          </m:r>
                          <m:r>
                            <a:rPr lang="it-IT" i="1">
                              <a:solidFill>
                                <a:schemeClr val="bg1">
                                  <a:lumMod val="75000"/>
                                </a:schemeClr>
                              </a:solidFill>
                              <a:latin typeface="Cambria Math"/>
                              <a:ea typeface="Cambria Math"/>
                            </a:rPr>
                            <m:t>𝐷</m:t>
                          </m:r>
                          <m:r>
                            <a:rPr lang="it-IT" i="1">
                              <a:solidFill>
                                <a:schemeClr val="bg1">
                                  <a:lumMod val="75000"/>
                                </a:schemeClr>
                              </a:solidFill>
                              <a:latin typeface="Cambria Math"/>
                            </a:rPr>
                            <m:t>(</m:t>
                          </m:r>
                          <m:r>
                            <a:rPr lang="it-IT" i="1">
                              <a:solidFill>
                                <a:schemeClr val="bg1">
                                  <a:lumMod val="75000"/>
                                </a:schemeClr>
                              </a:solidFill>
                              <a:latin typeface="Cambria Math"/>
                            </a:rPr>
                            <m:t>𝑦</m:t>
                          </m:r>
                          <m:r>
                            <a:rPr lang="it-IT" i="1">
                              <a:solidFill>
                                <a:schemeClr val="bg1">
                                  <a:lumMod val="75000"/>
                                </a:schemeClr>
                              </a:solidFill>
                              <a:latin typeface="Cambria Math"/>
                            </a:rPr>
                            <m:t>)</m:t>
                          </m:r>
                        </m:e>
                      </m:d>
                      <m:r>
                        <a:rPr lang="it-IT" i="1">
                          <a:solidFill>
                            <a:schemeClr val="bg1">
                              <a:lumMod val="75000"/>
                            </a:schemeClr>
                          </a:solidFill>
                          <a:latin typeface="Cambria Math" panose="02040503050406030204" pitchFamily="18" charset="0"/>
                        </a:rPr>
                        <m:t>&lt;</m:t>
                      </m:r>
                      <m:r>
                        <a:rPr lang="it-IT" i="1">
                          <a:solidFill>
                            <a:schemeClr val="bg1">
                              <a:lumMod val="75000"/>
                            </a:schemeClr>
                          </a:solidFill>
                          <a:latin typeface="Cambria Math" panose="02040503050406030204" pitchFamily="18" charset="0"/>
                        </a:rPr>
                        <m:t>𝑇𝐾</m:t>
                      </m:r>
                      <m:d>
                        <m:dPr>
                          <m:ctrlPr>
                            <a:rPr lang="it-IT" i="1">
                              <a:solidFill>
                                <a:schemeClr val="bg1">
                                  <a:lumMod val="75000"/>
                                </a:schemeClr>
                              </a:solidFill>
                              <a:latin typeface="Cambria Math" panose="02040503050406030204" pitchFamily="18" charset="0"/>
                            </a:rPr>
                          </m:ctrlPr>
                        </m:dPr>
                        <m:e>
                          <m:r>
                            <a:rPr lang="it-IT" i="1">
                              <a:solidFill>
                                <a:schemeClr val="bg1">
                                  <a:lumMod val="75000"/>
                                </a:schemeClr>
                              </a:solidFill>
                              <a:latin typeface="Cambria Math" panose="02040503050406030204" pitchFamily="18" charset="0"/>
                            </a:rPr>
                            <m:t>𝑥</m:t>
                          </m:r>
                          <m:r>
                            <a:rPr lang="it-IT" i="1">
                              <a:solidFill>
                                <a:schemeClr val="bg1">
                                  <a:lumMod val="75000"/>
                                </a:schemeClr>
                              </a:solidFill>
                              <a:latin typeface="Cambria Math" panose="02040503050406030204" pitchFamily="18" charset="0"/>
                            </a:rPr>
                            <m:t>,</m:t>
                          </m:r>
                          <m:r>
                            <a:rPr lang="it-IT" i="1">
                              <a:solidFill>
                                <a:schemeClr val="bg1">
                                  <a:lumMod val="75000"/>
                                </a:schemeClr>
                              </a:solidFill>
                              <a:latin typeface="Cambria Math" panose="02040503050406030204" pitchFamily="18" charset="0"/>
                            </a:rPr>
                            <m:t>𝑦</m:t>
                          </m:r>
                        </m:e>
                      </m:d>
                      <m:r>
                        <a:rPr lang="it-IT" i="1">
                          <a:solidFill>
                            <a:schemeClr val="bg1">
                              <a:lumMod val="75000"/>
                            </a:schemeClr>
                          </a:solidFill>
                          <a:latin typeface="Cambria Math" panose="02040503050406030204" pitchFamily="18" charset="0"/>
                        </a:rPr>
                        <m:t>+</m:t>
                      </m:r>
                      <m:r>
                        <a:rPr lang="it-IT" i="1">
                          <a:solidFill>
                            <a:schemeClr val="bg1">
                              <a:lumMod val="75000"/>
                            </a:schemeClr>
                          </a:solidFill>
                          <a:latin typeface="Cambria Math" panose="02040503050406030204" pitchFamily="18" charset="0"/>
                        </a:rPr>
                        <m:t>𝐽</m:t>
                      </m:r>
                      <m:r>
                        <a:rPr lang="it-IT" i="1">
                          <a:solidFill>
                            <a:schemeClr val="bg1">
                              <a:lumMod val="75000"/>
                            </a:schemeClr>
                          </a:solidFill>
                          <a:latin typeface="Cambria Math"/>
                          <a:ea typeface="Cambria Math"/>
                        </a:rPr>
                        <m:t>𝜀</m:t>
                      </m:r>
                    </m:oMath>
                  </m:oMathPara>
                </a14:m>
                <a:endParaRPr lang="it-IT" dirty="0">
                  <a:solidFill>
                    <a:schemeClr val="bg1">
                      <a:lumMod val="75000"/>
                    </a:schemeClr>
                  </a:solidFill>
                </a:endParaRPr>
              </a:p>
            </p:txBody>
          </p:sp>
        </mc:Choice>
        <mc:Fallback xmlns="">
          <p:sp>
            <p:nvSpPr>
              <p:cNvPr id="7" name="Rettangolo 6"/>
              <p:cNvSpPr>
                <a:spLocks noRot="1" noChangeAspect="1" noMove="1" noResize="1" noEditPoints="1" noAdjustHandles="1" noChangeArrowheads="1" noChangeShapeType="1" noTextEdit="1"/>
              </p:cNvSpPr>
              <p:nvPr/>
            </p:nvSpPr>
            <p:spPr>
              <a:xfrm>
                <a:off x="2970192" y="5706344"/>
                <a:ext cx="6222153" cy="461665"/>
              </a:xfrm>
              <a:prstGeom prst="rect">
                <a:avLst/>
              </a:prstGeom>
              <a:blipFill>
                <a:blip r:embed="rId4"/>
                <a:stretch>
                  <a:fillRect b="-18421"/>
                </a:stretch>
              </a:blipFill>
            </p:spPr>
            <p:txBody>
              <a:bodyPr/>
              <a:lstStyle/>
              <a:p>
                <a:r>
                  <a:rPr lang="it-IT">
                    <a:noFill/>
                  </a:rPr>
                  <a:t> </a:t>
                </a:r>
              </a:p>
            </p:txBody>
          </p:sp>
        </mc:Fallback>
      </mc:AlternateContent>
      <p:sp>
        <p:nvSpPr>
          <p:cNvPr id="8" name="Rettangolo 7"/>
          <p:cNvSpPr/>
          <p:nvPr/>
        </p:nvSpPr>
        <p:spPr>
          <a:xfrm>
            <a:off x="2567608" y="6525344"/>
            <a:ext cx="7200800" cy="33855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it-IT" sz="1600" dirty="0" err="1"/>
              <a:t>Zanzotto&amp;Dell'Arciprete</a:t>
            </a:r>
            <a:r>
              <a:rPr lang="it-IT" sz="1600" dirty="0"/>
              <a:t>, </a:t>
            </a:r>
            <a:r>
              <a:rPr lang="it-IT" sz="1600" i="1" dirty="0"/>
              <a:t>Distributed </a:t>
            </a:r>
            <a:r>
              <a:rPr lang="it-IT" sz="1600" i="1" dirty="0" err="1"/>
              <a:t>Tree</a:t>
            </a:r>
            <a:r>
              <a:rPr lang="it-IT" sz="1600" i="1" dirty="0"/>
              <a:t> </a:t>
            </a:r>
            <a:r>
              <a:rPr lang="it-IT" sz="1600" i="1" dirty="0" err="1"/>
              <a:t>Kernels</a:t>
            </a:r>
            <a:r>
              <a:rPr lang="it-IT" sz="1600" dirty="0"/>
              <a:t>, </a:t>
            </a:r>
            <a:r>
              <a:rPr lang="it-IT" sz="1600" dirty="0" err="1"/>
              <a:t>Proceedings</a:t>
            </a:r>
            <a:r>
              <a:rPr lang="it-IT" sz="1600" dirty="0"/>
              <a:t> of ICML, 2012</a:t>
            </a:r>
          </a:p>
        </p:txBody>
      </p:sp>
    </p:spTree>
    <p:extLst>
      <p:ext uri="{BB962C8B-B14F-4D97-AF65-F5344CB8AC3E}">
        <p14:creationId xmlns:p14="http://schemas.microsoft.com/office/powerpoint/2010/main" val="29316587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olo 1"/>
          <p:cNvSpPr>
            <a:spLocks noGrp="1"/>
          </p:cNvSpPr>
          <p:nvPr>
            <p:ph type="title"/>
          </p:nvPr>
        </p:nvSpPr>
        <p:spPr/>
        <p:txBody>
          <a:bodyPr/>
          <a:lstStyle/>
          <a:p>
            <a:r>
              <a:rPr lang="it-IT" dirty="0" err="1"/>
              <a:t>Compositionally</a:t>
            </a:r>
            <a:r>
              <a:rPr lang="it-IT" dirty="0"/>
              <a:t> building Distributed </a:t>
            </a:r>
            <a:r>
              <a:rPr lang="it-IT" dirty="0" err="1"/>
              <a:t>Tree</a:t>
            </a:r>
            <a:r>
              <a:rPr lang="it-IT" dirty="0"/>
              <a:t> </a:t>
            </a:r>
            <a:r>
              <a:rPr lang="it-IT" dirty="0" err="1"/>
              <a:t>Fragments</a:t>
            </a:r>
            <a:endParaRPr lang="it-IT" dirty="0"/>
          </a:p>
        </p:txBody>
      </p:sp>
      <mc:AlternateContent xmlns:mc="http://schemas.openxmlformats.org/markup-compatibility/2006" xmlns:a14="http://schemas.microsoft.com/office/drawing/2010/main">
        <mc:Choice Requires="a14">
          <p:sp>
            <p:nvSpPr>
              <p:cNvPr id="3076" name="Segnaposto contenuto 2"/>
              <p:cNvSpPr>
                <a:spLocks noGrp="1"/>
              </p:cNvSpPr>
              <p:nvPr>
                <p:ph idx="1"/>
              </p:nvPr>
            </p:nvSpPr>
            <p:spPr>
              <a:xfrm>
                <a:off x="1980481" y="1273095"/>
                <a:ext cx="8226720" cy="4524955"/>
              </a:xfrm>
            </p:spPr>
            <p:txBody>
              <a:bodyPr/>
              <a:lstStyle/>
              <a:p>
                <a:pPr marL="0" indent="0">
                  <a:buNone/>
                </a:pPr>
                <a:r>
                  <a:rPr lang="it-IT" sz="2500" b="1" i="1" dirty="0"/>
                  <a:t>Basic </a:t>
                </a:r>
                <a:r>
                  <a:rPr lang="it-IT" sz="2500" b="1" i="1" dirty="0" err="1"/>
                  <a:t>elements</a:t>
                </a:r>
                <a:endParaRPr lang="it-IT" b="1" i="1" dirty="0"/>
              </a:p>
              <a:p>
                <a:pPr marL="457200" lvl="1" indent="0">
                  <a:buNone/>
                </a:pPr>
                <a:r>
                  <a:rPr lang="it-IT" b="1" dirty="0">
                    <a:solidFill>
                      <a:srgbClr val="FF0000"/>
                    </a:solidFill>
                  </a:rPr>
                  <a:t>N  </a:t>
                </a:r>
                <a:r>
                  <a:rPr lang="en-US" dirty="0"/>
                  <a:t>a set of nearly orthogonal random vectors for node labels</a:t>
                </a:r>
                <a:endParaRPr lang="it-IT" dirty="0"/>
              </a:p>
              <a:p>
                <a:pPr marL="457200" lvl="1" indent="0">
                  <a:buNone/>
                </a:pPr>
                <a14:m>
                  <m:oMath xmlns:m="http://schemas.openxmlformats.org/officeDocument/2006/math">
                    <m:r>
                      <a:rPr lang="it-IT" i="1" dirty="0">
                        <a:solidFill>
                          <a:srgbClr val="FF0000"/>
                        </a:solidFill>
                        <a:latin typeface="Cambria Math"/>
                        <a:ea typeface="Cambria Math"/>
                        <a:sym typeface="Symbol"/>
                      </a:rPr>
                      <m:t>⊙</m:t>
                    </m:r>
                  </m:oMath>
                </a14:m>
                <a:r>
                  <a:rPr lang="it-IT" dirty="0">
                    <a:solidFill>
                      <a:srgbClr val="FF0000"/>
                    </a:solidFill>
                    <a:sym typeface="Symbol" pitchFamily="18" charset="2"/>
                  </a:rPr>
                  <a:t> </a:t>
                </a:r>
                <a:r>
                  <a:rPr lang="it-IT" dirty="0">
                    <a:sym typeface="Symbol" pitchFamily="18" charset="2"/>
                  </a:rPr>
                  <a:t>  </a:t>
                </a:r>
                <a:r>
                  <a:rPr lang="en-US" dirty="0">
                    <a:sym typeface="Symbol" pitchFamily="18" charset="2"/>
                  </a:rPr>
                  <a:t>a basic vector composition function with some ideal properties </a:t>
                </a:r>
                <a:endParaRPr lang="it-IT" dirty="0">
                  <a:sym typeface="Symbol" pitchFamily="18" charset="2"/>
                </a:endParaRPr>
              </a:p>
              <a:p>
                <a:pPr marL="0" indent="0">
                  <a:buNone/>
                </a:pPr>
                <a:endParaRPr lang="it-IT" sz="2500" dirty="0"/>
              </a:p>
            </p:txBody>
          </p:sp>
        </mc:Choice>
        <mc:Fallback xmlns="">
          <p:sp>
            <p:nvSpPr>
              <p:cNvPr id="3076" name="Segnaposto contenuto 2"/>
              <p:cNvSpPr>
                <a:spLocks noGrp="1" noRot="1" noChangeAspect="1" noMove="1" noResize="1" noEditPoints="1" noAdjustHandles="1" noChangeArrowheads="1" noChangeShapeType="1" noTextEdit="1"/>
              </p:cNvSpPr>
              <p:nvPr>
                <p:ph idx="1"/>
              </p:nvPr>
            </p:nvSpPr>
            <p:spPr>
              <a:xfrm>
                <a:off x="1980481" y="1273095"/>
                <a:ext cx="8226720" cy="4524955"/>
              </a:xfrm>
              <a:blipFill>
                <a:blip r:embed="rId2"/>
                <a:stretch>
                  <a:fillRect l="-1260" t="-121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 name="CasellaDiTesto 1"/>
              <p:cNvSpPr txBox="1"/>
              <p:nvPr/>
            </p:nvSpPr>
            <p:spPr>
              <a:xfrm>
                <a:off x="1775520" y="3356993"/>
                <a:ext cx="8568952"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it-IT" dirty="0"/>
                  <a:t>A </a:t>
                </a:r>
                <a:r>
                  <a:rPr lang="it-IT" dirty="0" err="1"/>
                  <a:t>distributed</a:t>
                </a:r>
                <a:r>
                  <a:rPr lang="it-IT" dirty="0"/>
                  <a:t> </a:t>
                </a:r>
                <a:r>
                  <a:rPr lang="it-IT" dirty="0" err="1"/>
                  <a:t>tree</a:t>
                </a:r>
                <a:r>
                  <a:rPr lang="it-IT" dirty="0"/>
                  <a:t> </a:t>
                </a:r>
                <a:r>
                  <a:rPr lang="it-IT" dirty="0" err="1"/>
                  <a:t>fragment</a:t>
                </a:r>
                <a:r>
                  <a:rPr lang="it-IT" dirty="0"/>
                  <a:t> </a:t>
                </a:r>
                <a:r>
                  <a:rPr lang="it-IT" dirty="0" err="1"/>
                  <a:t>is</a:t>
                </a:r>
                <a:r>
                  <a:rPr lang="it-IT" dirty="0"/>
                  <a:t> the </a:t>
                </a:r>
                <a:r>
                  <a:rPr lang="it-IT" dirty="0" err="1"/>
                  <a:t>application</a:t>
                </a:r>
                <a:r>
                  <a:rPr lang="it-IT" dirty="0"/>
                  <a:t> of the </a:t>
                </a:r>
                <a:r>
                  <a:rPr lang="it-IT" b="1" dirty="0" err="1"/>
                  <a:t>composition</a:t>
                </a:r>
                <a:r>
                  <a:rPr lang="it-IT" b="1" dirty="0"/>
                  <a:t> </a:t>
                </a:r>
                <a:r>
                  <a:rPr lang="it-IT" b="1" dirty="0" err="1"/>
                  <a:t>function</a:t>
                </a:r>
                <a:r>
                  <a:rPr lang="it-IT" dirty="0"/>
                  <a:t> </a:t>
                </a:r>
                <a14:m>
                  <m:oMath xmlns:m="http://schemas.openxmlformats.org/officeDocument/2006/math">
                    <m:r>
                      <a:rPr lang="it-IT" i="1" dirty="0">
                        <a:solidFill>
                          <a:srgbClr val="FF0000"/>
                        </a:solidFill>
                        <a:latin typeface="Cambria Math"/>
                        <a:ea typeface="Cambria Math"/>
                        <a:sym typeface="Symbol"/>
                      </a:rPr>
                      <m:t>⊙</m:t>
                    </m:r>
                  </m:oMath>
                </a14:m>
                <a:r>
                  <a:rPr lang="it-IT" dirty="0">
                    <a:sym typeface="Symbol" pitchFamily="18" charset="2"/>
                  </a:rPr>
                  <a:t> </a:t>
                </a:r>
                <a:r>
                  <a:rPr lang="it-IT" dirty="0"/>
                  <a:t>on the </a:t>
                </a:r>
                <a:r>
                  <a:rPr lang="it-IT" dirty="0" err="1"/>
                  <a:t>node</a:t>
                </a:r>
                <a:r>
                  <a:rPr lang="it-IT" dirty="0"/>
                  <a:t> </a:t>
                </a:r>
                <a:r>
                  <a:rPr lang="it-IT" dirty="0" err="1"/>
                  <a:t>vectors</a:t>
                </a:r>
                <a:r>
                  <a:rPr lang="it-IT" dirty="0"/>
                  <a:t>, </a:t>
                </a:r>
                <a:r>
                  <a:rPr lang="it-IT" dirty="0" err="1"/>
                  <a:t>according</a:t>
                </a:r>
                <a:r>
                  <a:rPr lang="it-IT" dirty="0"/>
                  <a:t> to the </a:t>
                </a:r>
                <a:r>
                  <a:rPr lang="it-IT" dirty="0" err="1"/>
                  <a:t>order</a:t>
                </a:r>
                <a:r>
                  <a:rPr lang="it-IT" dirty="0"/>
                  <a:t> </a:t>
                </a:r>
                <a:r>
                  <a:rPr lang="it-IT" dirty="0" err="1"/>
                  <a:t>given</a:t>
                </a:r>
                <a:r>
                  <a:rPr lang="it-IT" dirty="0"/>
                  <a:t> by a </a:t>
                </a:r>
                <a:r>
                  <a:rPr lang="it-IT" dirty="0" err="1"/>
                  <a:t>depth</a:t>
                </a:r>
                <a:r>
                  <a:rPr lang="it-IT" dirty="0"/>
                  <a:t> first </a:t>
                </a:r>
                <a:r>
                  <a:rPr lang="it-IT" dirty="0" err="1"/>
                  <a:t>visit</a:t>
                </a:r>
                <a:r>
                  <a:rPr lang="it-IT" dirty="0"/>
                  <a:t> of the </a:t>
                </a:r>
                <a:r>
                  <a:rPr lang="it-IT" dirty="0" err="1"/>
                  <a:t>tree</a:t>
                </a:r>
                <a:r>
                  <a:rPr lang="it-IT" dirty="0"/>
                  <a:t>.</a:t>
                </a:r>
              </a:p>
            </p:txBody>
          </p:sp>
        </mc:Choice>
        <mc:Fallback xmlns="">
          <p:sp>
            <p:nvSpPr>
              <p:cNvPr id="2" name="CasellaDiTesto 1"/>
              <p:cNvSpPr txBox="1">
                <a:spLocks noRot="1" noChangeAspect="1" noMove="1" noResize="1" noEditPoints="1" noAdjustHandles="1" noChangeArrowheads="1" noChangeShapeType="1" noTextEdit="1"/>
              </p:cNvSpPr>
              <p:nvPr/>
            </p:nvSpPr>
            <p:spPr>
              <a:xfrm>
                <a:off x="1775520" y="3356993"/>
                <a:ext cx="8568952" cy="1200329"/>
              </a:xfrm>
              <a:prstGeom prst="rect">
                <a:avLst/>
              </a:prstGeom>
              <a:blipFill>
                <a:blip r:embed="rId3"/>
                <a:stretch>
                  <a:fillRect l="-922" t="-2985" b="-9453"/>
                </a:stretch>
              </a:blipFill>
            </p:spPr>
            <p:txBody>
              <a:bodyPr/>
              <a:lstStyle/>
              <a:p>
                <a:r>
                  <a:rPr lang="it-IT">
                    <a:noFill/>
                  </a:rPr>
                  <a:t> </a:t>
                </a:r>
              </a:p>
            </p:txBody>
          </p:sp>
        </mc:Fallback>
      </mc:AlternateContent>
      <p:sp>
        <p:nvSpPr>
          <p:cNvPr id="10" name="Rettangolo 9"/>
          <p:cNvSpPr/>
          <p:nvPr/>
        </p:nvSpPr>
        <p:spPr>
          <a:xfrm>
            <a:off x="2567608" y="6525344"/>
            <a:ext cx="7200800" cy="33855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it-IT" sz="1600" dirty="0" err="1"/>
              <a:t>Zanzotto&amp;Dell'Arciprete</a:t>
            </a:r>
            <a:r>
              <a:rPr lang="it-IT" sz="1600" dirty="0"/>
              <a:t>, </a:t>
            </a:r>
            <a:r>
              <a:rPr lang="it-IT" sz="1600" i="1" dirty="0"/>
              <a:t>Distributed </a:t>
            </a:r>
            <a:r>
              <a:rPr lang="it-IT" sz="1600" i="1" dirty="0" err="1"/>
              <a:t>Tree</a:t>
            </a:r>
            <a:r>
              <a:rPr lang="it-IT" sz="1600" i="1" dirty="0"/>
              <a:t> </a:t>
            </a:r>
            <a:r>
              <a:rPr lang="it-IT" sz="1600" i="1" dirty="0" err="1"/>
              <a:t>Kernels</a:t>
            </a:r>
            <a:r>
              <a:rPr lang="it-IT" sz="1600" dirty="0"/>
              <a:t>, </a:t>
            </a:r>
            <a:r>
              <a:rPr lang="it-IT" sz="1600" dirty="0" err="1"/>
              <a:t>Proceedings</a:t>
            </a:r>
            <a:r>
              <a:rPr lang="it-IT" sz="1600" dirty="0"/>
              <a:t> of ICML, 2012</a:t>
            </a:r>
          </a:p>
        </p:txBody>
      </p:sp>
      <p:pic>
        <p:nvPicPr>
          <p:cNvPr id="11" name="Picture 12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02320" y="5020516"/>
            <a:ext cx="1225665" cy="1432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2" name="Gruppo 11"/>
          <p:cNvGrpSpPr/>
          <p:nvPr/>
        </p:nvGrpSpPr>
        <p:grpSpPr>
          <a:xfrm>
            <a:off x="1919536" y="5386864"/>
            <a:ext cx="2507560" cy="853862"/>
            <a:chOff x="1903927" y="4146865"/>
            <a:chExt cx="2393552" cy="853862"/>
          </a:xfrm>
        </p:grpSpPr>
        <p:sp>
          <p:nvSpPr>
            <p:cNvPr id="13" name="CasellaDiTesto 12"/>
            <p:cNvSpPr txBox="1"/>
            <p:nvPr/>
          </p:nvSpPr>
          <p:spPr>
            <a:xfrm>
              <a:off x="1903927" y="4169730"/>
              <a:ext cx="727113" cy="830997"/>
            </a:xfrm>
            <a:prstGeom prst="rect">
              <a:avLst/>
            </a:prstGeom>
            <a:noFill/>
          </p:spPr>
          <p:txBody>
            <a:bodyPr wrap="none" rtlCol="0">
              <a:spAutoFit/>
            </a:bodyPr>
            <a:lstStyle/>
            <a:p>
              <a:r>
                <a:rPr lang="it-IT" sz="4800" dirty="0">
                  <a:latin typeface="Symbol" panose="05050102010706020507" pitchFamily="18" charset="2"/>
                </a:rPr>
                <a:t>G</a:t>
              </a:r>
              <a:r>
                <a:rPr lang="it-IT" sz="4800" dirty="0"/>
                <a:t>(</a:t>
              </a:r>
              <a:endParaRPr lang="en-US" sz="4800" dirty="0"/>
            </a:p>
          </p:txBody>
        </p:sp>
        <p:sp>
          <p:nvSpPr>
            <p:cNvPr id="14" name="CasellaDiTesto 13"/>
            <p:cNvSpPr txBox="1"/>
            <p:nvPr/>
          </p:nvSpPr>
          <p:spPr>
            <a:xfrm>
              <a:off x="3593317" y="4146865"/>
              <a:ext cx="704162" cy="830997"/>
            </a:xfrm>
            <a:prstGeom prst="rect">
              <a:avLst/>
            </a:prstGeom>
            <a:noFill/>
          </p:spPr>
          <p:txBody>
            <a:bodyPr wrap="none" rtlCol="0">
              <a:spAutoFit/>
            </a:bodyPr>
            <a:lstStyle/>
            <a:p>
              <a:r>
                <a:rPr lang="it-IT" sz="4800" dirty="0"/>
                <a:t>)=</a:t>
              </a:r>
              <a:endParaRPr lang="en-US" sz="4800" dirty="0"/>
            </a:p>
          </p:txBody>
        </p:sp>
      </p:grpSp>
      <mc:AlternateContent xmlns:mc="http://schemas.openxmlformats.org/markup-compatibility/2006" xmlns:a14="http://schemas.microsoft.com/office/drawing/2010/main">
        <mc:Choice Requires="a14">
          <p:sp>
            <p:nvSpPr>
              <p:cNvPr id="15" name="Rettangolo 14"/>
              <p:cNvSpPr/>
              <p:nvPr/>
            </p:nvSpPr>
            <p:spPr>
              <a:xfrm>
                <a:off x="4295801" y="5517233"/>
                <a:ext cx="5663473" cy="4402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pl-PL" sz="2000" dirty="0"/>
                        <m:t>(</m:t>
                      </m:r>
                      <m:acc>
                        <m:accPr>
                          <m:chr m:val="⃗"/>
                          <m:ctrlPr>
                            <a:rPr lang="pl-PL" sz="2000" i="1" dirty="0">
                              <a:latin typeface="Cambria Math" panose="02040503050406030204" pitchFamily="18" charset="0"/>
                            </a:rPr>
                          </m:ctrlPr>
                        </m:accPr>
                        <m:e>
                          <m:r>
                            <m:rPr>
                              <m:nor/>
                            </m:rPr>
                            <a:rPr lang="pl-PL" sz="2000" dirty="0"/>
                            <m:t>A</m:t>
                          </m:r>
                        </m:e>
                      </m:acc>
                      <m:r>
                        <a:rPr lang="it-IT" sz="2000" i="1" dirty="0">
                          <a:solidFill>
                            <a:srgbClr val="FF0000"/>
                          </a:solidFill>
                          <a:latin typeface="Cambria Math"/>
                          <a:ea typeface="Cambria Math"/>
                          <a:sym typeface="Symbol"/>
                        </a:rPr>
                        <m:t>⊙</m:t>
                      </m:r>
                      <m:r>
                        <m:rPr>
                          <m:nor/>
                        </m:rPr>
                        <a:rPr lang="pl-PL" sz="2000" dirty="0"/>
                        <m:t>(</m:t>
                      </m:r>
                      <m:acc>
                        <m:accPr>
                          <m:chr m:val="⃗"/>
                          <m:ctrlPr>
                            <a:rPr lang="pl-PL" sz="2000" i="1" dirty="0">
                              <a:latin typeface="Cambria Math" panose="02040503050406030204" pitchFamily="18" charset="0"/>
                            </a:rPr>
                          </m:ctrlPr>
                        </m:accPr>
                        <m:e>
                          <m:r>
                            <m:rPr>
                              <m:nor/>
                            </m:rPr>
                            <a:rPr lang="pl-PL" sz="2000" dirty="0"/>
                            <m:t>B</m:t>
                          </m:r>
                        </m:e>
                      </m:acc>
                      <m:r>
                        <a:rPr lang="it-IT" sz="2000" i="1" dirty="0">
                          <a:solidFill>
                            <a:srgbClr val="FF0000"/>
                          </a:solidFill>
                          <a:latin typeface="Cambria Math"/>
                          <a:ea typeface="Cambria Math"/>
                          <a:sym typeface="Symbol"/>
                        </a:rPr>
                        <m:t>⊙</m:t>
                      </m:r>
                      <m:acc>
                        <m:accPr>
                          <m:chr m:val="⃗"/>
                          <m:ctrlPr>
                            <a:rPr lang="pl-PL" sz="2000" i="1" dirty="0">
                              <a:latin typeface="Cambria Math" panose="02040503050406030204" pitchFamily="18" charset="0"/>
                            </a:rPr>
                          </m:ctrlPr>
                        </m:accPr>
                        <m:e>
                          <m:r>
                            <m:rPr>
                              <m:nor/>
                            </m:rPr>
                            <a:rPr lang="pl-PL" sz="2000" dirty="0"/>
                            <m:t>W</m:t>
                          </m:r>
                          <m:r>
                            <m:rPr>
                              <m:nor/>
                            </m:rPr>
                            <a:rPr lang="pl-PL" sz="2000" dirty="0"/>
                            <m:t>1</m:t>
                          </m:r>
                        </m:e>
                      </m:acc>
                      <m:r>
                        <m:rPr>
                          <m:nor/>
                        </m:rPr>
                        <a:rPr lang="pl-PL" sz="2000" dirty="0"/>
                        <m:t>)</m:t>
                      </m:r>
                      <m:r>
                        <a:rPr lang="it-IT" sz="2000" i="1" dirty="0">
                          <a:solidFill>
                            <a:srgbClr val="FF0000"/>
                          </a:solidFill>
                          <a:latin typeface="Cambria Math"/>
                          <a:ea typeface="Cambria Math"/>
                          <a:sym typeface="Symbol"/>
                        </a:rPr>
                        <m:t>⊙</m:t>
                      </m:r>
                      <m:r>
                        <m:rPr>
                          <m:nor/>
                        </m:rPr>
                        <a:rPr lang="pl-PL" sz="2000" dirty="0"/>
                        <m:t>(</m:t>
                      </m:r>
                      <m:acc>
                        <m:accPr>
                          <m:chr m:val="⃗"/>
                          <m:ctrlPr>
                            <a:rPr lang="pl-PL" sz="2000" i="1" dirty="0">
                              <a:latin typeface="Cambria Math" panose="02040503050406030204" pitchFamily="18" charset="0"/>
                            </a:rPr>
                          </m:ctrlPr>
                        </m:accPr>
                        <m:e>
                          <m:r>
                            <m:rPr>
                              <m:nor/>
                            </m:rPr>
                            <a:rPr lang="pl-PL" sz="2000" dirty="0"/>
                            <m:t>C</m:t>
                          </m:r>
                        </m:e>
                      </m:acc>
                      <m:r>
                        <a:rPr lang="it-IT" sz="2000" i="1" dirty="0">
                          <a:solidFill>
                            <a:srgbClr val="FF0000"/>
                          </a:solidFill>
                          <a:latin typeface="Cambria Math"/>
                          <a:ea typeface="Cambria Math"/>
                          <a:sym typeface="Symbol"/>
                        </a:rPr>
                        <m:t>⊙</m:t>
                      </m:r>
                      <m:r>
                        <m:rPr>
                          <m:nor/>
                        </m:rPr>
                        <a:rPr lang="pl-PL" sz="2000" dirty="0"/>
                        <m:t>(</m:t>
                      </m:r>
                      <m:acc>
                        <m:accPr>
                          <m:chr m:val="⃗"/>
                          <m:ctrlPr>
                            <a:rPr lang="pl-PL" sz="2000" i="1" dirty="0">
                              <a:latin typeface="Cambria Math" panose="02040503050406030204" pitchFamily="18" charset="0"/>
                            </a:rPr>
                          </m:ctrlPr>
                        </m:accPr>
                        <m:e>
                          <m:r>
                            <m:rPr>
                              <m:nor/>
                            </m:rPr>
                            <a:rPr lang="pl-PL" sz="2000" dirty="0"/>
                            <m:t>D</m:t>
                          </m:r>
                        </m:e>
                      </m:acc>
                      <m:r>
                        <a:rPr lang="it-IT" sz="2000" i="1" dirty="0">
                          <a:solidFill>
                            <a:srgbClr val="FF0000"/>
                          </a:solidFill>
                          <a:latin typeface="Cambria Math"/>
                          <a:ea typeface="Cambria Math"/>
                          <a:sym typeface="Symbol"/>
                        </a:rPr>
                        <m:t>⊙</m:t>
                      </m:r>
                      <m:acc>
                        <m:accPr>
                          <m:chr m:val="⃗"/>
                          <m:ctrlPr>
                            <a:rPr lang="pl-PL" sz="2000" i="1" dirty="0">
                              <a:latin typeface="Cambria Math" panose="02040503050406030204" pitchFamily="18" charset="0"/>
                            </a:rPr>
                          </m:ctrlPr>
                        </m:accPr>
                        <m:e>
                          <m:r>
                            <m:rPr>
                              <m:nor/>
                            </m:rPr>
                            <a:rPr lang="pl-PL" sz="2000" dirty="0"/>
                            <m:t>W</m:t>
                          </m:r>
                          <m:r>
                            <m:rPr>
                              <m:nor/>
                            </m:rPr>
                            <a:rPr lang="pl-PL" sz="2000" dirty="0"/>
                            <m:t>2</m:t>
                          </m:r>
                        </m:e>
                      </m:acc>
                      <m:r>
                        <m:rPr>
                          <m:nor/>
                        </m:rPr>
                        <a:rPr lang="pl-PL" sz="2000" dirty="0"/>
                        <m:t>)</m:t>
                      </m:r>
                      <m:r>
                        <a:rPr lang="it-IT" sz="2000" i="1" dirty="0">
                          <a:solidFill>
                            <a:srgbClr val="FF0000"/>
                          </a:solidFill>
                          <a:latin typeface="Cambria Math"/>
                          <a:ea typeface="Cambria Math"/>
                          <a:sym typeface="Symbol"/>
                        </a:rPr>
                        <m:t>⊙</m:t>
                      </m:r>
                      <m:r>
                        <m:rPr>
                          <m:nor/>
                        </m:rPr>
                        <a:rPr lang="pl-PL" sz="2000" dirty="0"/>
                        <m:t>(</m:t>
                      </m:r>
                      <m:acc>
                        <m:accPr>
                          <m:chr m:val="⃗"/>
                          <m:ctrlPr>
                            <a:rPr lang="pl-PL" sz="2000" i="1" dirty="0">
                              <a:latin typeface="Cambria Math" panose="02040503050406030204" pitchFamily="18" charset="0"/>
                            </a:rPr>
                          </m:ctrlPr>
                        </m:accPr>
                        <m:e>
                          <m:r>
                            <m:rPr>
                              <m:nor/>
                            </m:rPr>
                            <a:rPr lang="pl-PL" sz="2000" dirty="0"/>
                            <m:t>E</m:t>
                          </m:r>
                        </m:e>
                      </m:acc>
                      <m:r>
                        <a:rPr lang="it-IT" sz="2000" i="1" dirty="0">
                          <a:solidFill>
                            <a:srgbClr val="FF0000"/>
                          </a:solidFill>
                          <a:latin typeface="Cambria Math"/>
                          <a:ea typeface="Cambria Math"/>
                          <a:sym typeface="Symbol"/>
                        </a:rPr>
                        <m:t>⊙</m:t>
                      </m:r>
                      <m:acc>
                        <m:accPr>
                          <m:chr m:val="⃗"/>
                          <m:ctrlPr>
                            <a:rPr lang="pl-PL" sz="2000" i="1" dirty="0">
                              <a:latin typeface="Cambria Math" panose="02040503050406030204" pitchFamily="18" charset="0"/>
                            </a:rPr>
                          </m:ctrlPr>
                        </m:accPr>
                        <m:e>
                          <m:r>
                            <m:rPr>
                              <m:nor/>
                            </m:rPr>
                            <a:rPr lang="pl-PL" sz="2000" dirty="0"/>
                            <m:t>W</m:t>
                          </m:r>
                          <m:r>
                            <m:rPr>
                              <m:nor/>
                            </m:rPr>
                            <a:rPr lang="pl-PL" sz="2000" dirty="0"/>
                            <m:t>3</m:t>
                          </m:r>
                        </m:e>
                      </m:acc>
                      <m:r>
                        <m:rPr>
                          <m:nor/>
                        </m:rPr>
                        <a:rPr lang="pl-PL" sz="2000" dirty="0"/>
                        <m:t>)))</m:t>
                      </m:r>
                    </m:oMath>
                  </m:oMathPara>
                </a14:m>
                <a:endParaRPr lang="en-US" sz="2000" dirty="0"/>
              </a:p>
            </p:txBody>
          </p:sp>
        </mc:Choice>
        <mc:Fallback xmlns="">
          <p:sp>
            <p:nvSpPr>
              <p:cNvPr id="15" name="Rettangolo 14"/>
              <p:cNvSpPr>
                <a:spLocks noRot="1" noChangeAspect="1" noMove="1" noResize="1" noEditPoints="1" noAdjustHandles="1" noChangeArrowheads="1" noChangeShapeType="1" noTextEdit="1"/>
              </p:cNvSpPr>
              <p:nvPr/>
            </p:nvSpPr>
            <p:spPr>
              <a:xfrm>
                <a:off x="4295801" y="5517233"/>
                <a:ext cx="5663473" cy="440249"/>
              </a:xfrm>
              <a:prstGeom prst="rect">
                <a:avLst/>
              </a:prstGeom>
              <a:blipFill>
                <a:blip r:embed="rId5"/>
                <a:stretch>
                  <a:fillRect b="-12500"/>
                </a:stretch>
              </a:blipFill>
            </p:spPr>
            <p:txBody>
              <a:bodyPr/>
              <a:lstStyle/>
              <a:p>
                <a:r>
                  <a:rPr lang="it-IT">
                    <a:noFill/>
                  </a:rPr>
                  <a:t> </a:t>
                </a:r>
              </a:p>
            </p:txBody>
          </p:sp>
        </mc:Fallback>
      </mc:AlternateContent>
    </p:spTree>
    <p:extLst>
      <p:ext uri="{BB962C8B-B14F-4D97-AF65-F5344CB8AC3E}">
        <p14:creationId xmlns:p14="http://schemas.microsoft.com/office/powerpoint/2010/main" val="29288468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olo 1"/>
          <p:cNvSpPr>
            <a:spLocks noGrp="1"/>
          </p:cNvSpPr>
          <p:nvPr>
            <p:ph type="title"/>
          </p:nvPr>
        </p:nvSpPr>
        <p:spPr/>
        <p:txBody>
          <a:bodyPr/>
          <a:lstStyle/>
          <a:p>
            <a:r>
              <a:rPr lang="it-IT" dirty="0" err="1"/>
              <a:t>Compositionally</a:t>
            </a:r>
            <a:r>
              <a:rPr lang="it-IT" dirty="0"/>
              <a:t> building Distributed </a:t>
            </a:r>
            <a:r>
              <a:rPr lang="it-IT" dirty="0" err="1"/>
              <a:t>Tree</a:t>
            </a:r>
            <a:r>
              <a:rPr lang="it-IT" dirty="0"/>
              <a:t> </a:t>
            </a:r>
            <a:r>
              <a:rPr lang="it-IT" dirty="0" err="1"/>
              <a:t>Fragments</a:t>
            </a:r>
            <a:endParaRPr lang="en-US" dirty="0"/>
          </a:p>
        </p:txBody>
      </p:sp>
      <mc:AlternateContent xmlns:mc="http://schemas.openxmlformats.org/markup-compatibility/2006" xmlns:a14="http://schemas.microsoft.com/office/drawing/2010/main">
        <mc:Choice Requires="a14">
          <p:sp>
            <p:nvSpPr>
              <p:cNvPr id="11267" name="Segnaposto contenuto 2"/>
              <p:cNvSpPr>
                <a:spLocks noGrp="1"/>
              </p:cNvSpPr>
              <p:nvPr>
                <p:ph idx="1"/>
              </p:nvPr>
            </p:nvSpPr>
            <p:spPr>
              <a:xfrm>
                <a:off x="2209800" y="1371601"/>
                <a:ext cx="7772400" cy="599623"/>
              </a:xfrm>
            </p:spPr>
            <p:txBody>
              <a:bodyPr/>
              <a:lstStyle/>
              <a:p>
                <a:pPr marL="0" indent="0" algn="ctr">
                  <a:buNone/>
                </a:pPr>
                <a:r>
                  <a:rPr lang="en-US" sz="3200" i="1" dirty="0"/>
                  <a:t>Properties of the </a:t>
                </a:r>
                <a:r>
                  <a:rPr lang="it-IT" sz="3200" b="1" dirty="0">
                    <a:latin typeface="Arial" charset="0"/>
                  </a:rPr>
                  <a:t>Ideal </a:t>
                </a:r>
                <a:r>
                  <a:rPr lang="it-IT" sz="3200" b="1" dirty="0" err="1">
                    <a:latin typeface="Arial" charset="0"/>
                  </a:rPr>
                  <a:t>function</a:t>
                </a:r>
                <a:r>
                  <a:rPr lang="it-IT" sz="3200" b="1" dirty="0">
                    <a:latin typeface="Arial" charset="0"/>
                  </a:rPr>
                  <a:t> </a:t>
                </a:r>
                <a14:m>
                  <m:oMath xmlns:m="http://schemas.openxmlformats.org/officeDocument/2006/math">
                    <m:r>
                      <a:rPr lang="it-IT" sz="3200" i="1" dirty="0">
                        <a:solidFill>
                          <a:srgbClr val="FF0000"/>
                        </a:solidFill>
                        <a:latin typeface="Cambria Math"/>
                        <a:ea typeface="Cambria Math"/>
                        <a:sym typeface="Symbol"/>
                      </a:rPr>
                      <m:t>⊙</m:t>
                    </m:r>
                  </m:oMath>
                </a14:m>
                <a:endParaRPr lang="it-IT" sz="3200" b="1" dirty="0">
                  <a:latin typeface="Arial" charset="0"/>
                </a:endParaRPr>
              </a:p>
            </p:txBody>
          </p:sp>
        </mc:Choice>
        <mc:Fallback xmlns="">
          <p:sp>
            <p:nvSpPr>
              <p:cNvPr id="11267" name="Segnaposto contenuto 2"/>
              <p:cNvSpPr>
                <a:spLocks noGrp="1" noRot="1" noChangeAspect="1" noMove="1" noResize="1" noEditPoints="1" noAdjustHandles="1" noChangeArrowheads="1" noChangeShapeType="1" noTextEdit="1"/>
              </p:cNvSpPr>
              <p:nvPr>
                <p:ph idx="1"/>
              </p:nvPr>
            </p:nvSpPr>
            <p:spPr>
              <a:xfrm>
                <a:off x="2209800" y="1371601"/>
                <a:ext cx="7772400" cy="599623"/>
              </a:xfrm>
              <a:blipFill>
                <a:blip r:embed="rId2"/>
                <a:stretch>
                  <a:fillRect t="-14286" b="-29592"/>
                </a:stretch>
              </a:blipFill>
            </p:spPr>
            <p:txBody>
              <a:bodyPr/>
              <a:lstStyle/>
              <a:p>
                <a:r>
                  <a:rPr lang="it-IT">
                    <a:noFill/>
                  </a:rPr>
                  <a:t> </a:t>
                </a:r>
              </a:p>
            </p:txBody>
          </p:sp>
        </mc:Fallback>
      </mc:AlternateContent>
      <p:sp>
        <p:nvSpPr>
          <p:cNvPr id="2" name="CasellaDiTesto 1"/>
          <p:cNvSpPr txBox="1"/>
          <p:nvPr/>
        </p:nvSpPr>
        <p:spPr>
          <a:xfrm>
            <a:off x="1703513" y="2348880"/>
            <a:ext cx="3312367" cy="1528624"/>
          </a:xfrm>
          <a:prstGeom prst="rect">
            <a:avLst/>
          </a:prstGeom>
          <a:noFill/>
        </p:spPr>
        <p:txBody>
          <a:bodyPr wrap="square" rtlCol="0">
            <a:spAutoFit/>
          </a:bodyPr>
          <a:lstStyle/>
          <a:p>
            <a:pPr marL="514350" indent="-514350">
              <a:spcBef>
                <a:spcPts val="400"/>
              </a:spcBef>
              <a:spcAft>
                <a:spcPts val="400"/>
              </a:spcAft>
              <a:buFont typeface="+mj-lt"/>
              <a:buAutoNum type="arabicPeriod"/>
            </a:pPr>
            <a:r>
              <a:rPr lang="en-US" sz="2000" dirty="0"/>
              <a:t>Non-</a:t>
            </a:r>
            <a:r>
              <a:rPr lang="en-US" sz="2000" dirty="0" err="1"/>
              <a:t>commutativity</a:t>
            </a:r>
            <a:r>
              <a:rPr lang="en-US" sz="2000" dirty="0"/>
              <a:t> with a very high degree k</a:t>
            </a:r>
            <a:endParaRPr lang="en-US" sz="1000" dirty="0"/>
          </a:p>
          <a:p>
            <a:pPr marL="514350" indent="-514350">
              <a:spcBef>
                <a:spcPts val="400"/>
              </a:spcBef>
              <a:spcAft>
                <a:spcPts val="400"/>
              </a:spcAft>
              <a:buFont typeface="+mj-lt"/>
              <a:buAutoNum type="arabicPeriod"/>
            </a:pPr>
            <a:r>
              <a:rPr lang="it-IT" sz="2000" dirty="0"/>
              <a:t>Non-</a:t>
            </a:r>
            <a:r>
              <a:rPr lang="it-IT" sz="2000" dirty="0" err="1"/>
              <a:t>associativity</a:t>
            </a:r>
            <a:endParaRPr lang="it-IT" sz="1000" dirty="0"/>
          </a:p>
          <a:p>
            <a:pPr marL="514350" indent="-514350">
              <a:spcBef>
                <a:spcPts val="400"/>
              </a:spcBef>
              <a:spcAft>
                <a:spcPts val="400"/>
              </a:spcAft>
              <a:buFont typeface="+mj-lt"/>
              <a:buAutoNum type="arabicPeriod"/>
            </a:pPr>
            <a:r>
              <a:rPr lang="it-IT" sz="2000" dirty="0" err="1"/>
              <a:t>Bilinearity</a:t>
            </a:r>
            <a:endParaRPr lang="it-IT" sz="2000" dirty="0"/>
          </a:p>
        </p:txBody>
      </p:sp>
      <mc:AlternateContent xmlns:mc="http://schemas.openxmlformats.org/markup-compatibility/2006" xmlns:a14="http://schemas.microsoft.com/office/drawing/2010/main">
        <mc:Choice Requires="a14">
          <p:sp>
            <p:nvSpPr>
              <p:cNvPr id="3" name="Rettangolo 2"/>
              <p:cNvSpPr/>
              <p:nvPr/>
            </p:nvSpPr>
            <p:spPr>
              <a:xfrm>
                <a:off x="5015880" y="2024519"/>
                <a:ext cx="5616624" cy="1989519"/>
              </a:xfrm>
              <a:prstGeom prst="rect">
                <a:avLst/>
              </a:prstGeom>
            </p:spPr>
            <p:txBody>
              <a:bodyPr wrap="square">
                <a:spAutoFit/>
              </a:bodyPr>
              <a:lstStyle/>
              <a:p>
                <a:pPr>
                  <a:spcBef>
                    <a:spcPts val="400"/>
                  </a:spcBef>
                  <a:spcAft>
                    <a:spcPts val="400"/>
                  </a:spcAft>
                </a:pPr>
                <a:r>
                  <a:rPr lang="it-IT" b="1" i="1" dirty="0"/>
                  <a:t>Approximation</a:t>
                </a:r>
              </a:p>
              <a:p>
                <a:pPr marL="514350" indent="-514350">
                  <a:spcBef>
                    <a:spcPts val="400"/>
                  </a:spcBef>
                  <a:spcAft>
                    <a:spcPts val="400"/>
                  </a:spcAft>
                  <a:buFont typeface="+mj-lt"/>
                  <a:buAutoNum type="arabicPeriod" startAt="4"/>
                </a:pPr>
                <a14:m>
                  <m:oMath xmlns:m="http://schemas.openxmlformats.org/officeDocument/2006/math">
                    <m:d>
                      <m:dPr>
                        <m:begChr m:val="‖"/>
                        <m:endChr m:val="‖"/>
                        <m:ctrlPr>
                          <a:rPr lang="it-IT" sz="1800" i="1">
                            <a:latin typeface="Cambria Math" panose="02040503050406030204" pitchFamily="18" charset="0"/>
                          </a:rPr>
                        </m:ctrlPr>
                      </m:dPr>
                      <m:e>
                        <m:acc>
                          <m:accPr>
                            <m:chr m:val="⃗"/>
                            <m:ctrlPr>
                              <a:rPr lang="it-IT" sz="1800" i="1">
                                <a:latin typeface="Cambria Math" panose="02040503050406030204" pitchFamily="18" charset="0"/>
                              </a:rPr>
                            </m:ctrlPr>
                          </m:accPr>
                          <m:e>
                            <m:r>
                              <a:rPr lang="it-IT" sz="1800" i="1">
                                <a:latin typeface="Cambria Math"/>
                              </a:rPr>
                              <m:t>𝑎</m:t>
                            </m:r>
                          </m:e>
                        </m:acc>
                        <m:r>
                          <a:rPr lang="it-IT" sz="1800" i="1" dirty="0">
                            <a:solidFill>
                              <a:srgbClr val="FF0000"/>
                            </a:solidFill>
                            <a:latin typeface="Cambria Math"/>
                            <a:ea typeface="Cambria Math"/>
                            <a:sym typeface="Symbol"/>
                          </a:rPr>
                          <m:t>⊙</m:t>
                        </m:r>
                        <m:acc>
                          <m:accPr>
                            <m:chr m:val="⃗"/>
                            <m:ctrlPr>
                              <a:rPr lang="it-IT" sz="1800" i="1">
                                <a:latin typeface="Cambria Math" panose="02040503050406030204" pitchFamily="18" charset="0"/>
                              </a:rPr>
                            </m:ctrlPr>
                          </m:accPr>
                          <m:e>
                            <m:r>
                              <a:rPr lang="it-IT" sz="1800" i="1">
                                <a:latin typeface="Cambria Math"/>
                              </a:rPr>
                              <m:t>𝑏</m:t>
                            </m:r>
                          </m:e>
                        </m:acc>
                      </m:e>
                    </m:d>
                    <m:r>
                      <a:rPr lang="it-IT" sz="1800" i="1">
                        <a:latin typeface="Cambria Math"/>
                      </a:rPr>
                      <m:t>=</m:t>
                    </m:r>
                    <m:d>
                      <m:dPr>
                        <m:begChr m:val="‖"/>
                        <m:endChr m:val="‖"/>
                        <m:ctrlPr>
                          <a:rPr lang="it-IT" sz="1800" i="1">
                            <a:latin typeface="Cambria Math" panose="02040503050406030204" pitchFamily="18" charset="0"/>
                          </a:rPr>
                        </m:ctrlPr>
                      </m:dPr>
                      <m:e>
                        <m:acc>
                          <m:accPr>
                            <m:chr m:val="⃗"/>
                            <m:ctrlPr>
                              <a:rPr lang="it-IT" sz="1800" i="1">
                                <a:latin typeface="Cambria Math" panose="02040503050406030204" pitchFamily="18" charset="0"/>
                              </a:rPr>
                            </m:ctrlPr>
                          </m:accPr>
                          <m:e>
                            <m:r>
                              <a:rPr lang="it-IT" sz="1800" i="1">
                                <a:latin typeface="Cambria Math"/>
                              </a:rPr>
                              <m:t>𝑎</m:t>
                            </m:r>
                          </m:e>
                        </m:acc>
                      </m:e>
                    </m:d>
                    <m:d>
                      <m:dPr>
                        <m:begChr m:val="‖"/>
                        <m:endChr m:val="‖"/>
                        <m:ctrlPr>
                          <a:rPr lang="it-IT" sz="1800" i="1">
                            <a:latin typeface="Cambria Math" panose="02040503050406030204" pitchFamily="18" charset="0"/>
                          </a:rPr>
                        </m:ctrlPr>
                      </m:dPr>
                      <m:e>
                        <m:acc>
                          <m:accPr>
                            <m:chr m:val="⃗"/>
                            <m:ctrlPr>
                              <a:rPr lang="it-IT" sz="1800" i="1">
                                <a:latin typeface="Cambria Math" panose="02040503050406030204" pitchFamily="18" charset="0"/>
                              </a:rPr>
                            </m:ctrlPr>
                          </m:accPr>
                          <m:e>
                            <m:r>
                              <a:rPr lang="it-IT" sz="1800" i="1">
                                <a:latin typeface="Cambria Math"/>
                              </a:rPr>
                              <m:t>𝑏</m:t>
                            </m:r>
                          </m:e>
                        </m:acc>
                      </m:e>
                    </m:d>
                  </m:oMath>
                </a14:m>
                <a:endParaRPr lang="it-IT" sz="1800" dirty="0"/>
              </a:p>
              <a:p>
                <a:pPr marL="514350" indent="-514350">
                  <a:spcBef>
                    <a:spcPts val="400"/>
                  </a:spcBef>
                  <a:spcAft>
                    <a:spcPts val="400"/>
                  </a:spcAft>
                  <a:buFont typeface="+mj-lt"/>
                  <a:buAutoNum type="arabicPeriod" startAt="4"/>
                </a:pPr>
                <a:r>
                  <a:rPr lang="it-IT" sz="1800" dirty="0"/>
                  <a:t> </a:t>
                </a:r>
                <a14:m>
                  <m:oMath xmlns:m="http://schemas.openxmlformats.org/officeDocument/2006/math">
                    <m:d>
                      <m:dPr>
                        <m:begChr m:val="|"/>
                        <m:endChr m:val="|"/>
                        <m:ctrlPr>
                          <a:rPr lang="it-IT" sz="1800" i="1">
                            <a:latin typeface="Cambria Math" panose="02040503050406030204" pitchFamily="18" charset="0"/>
                          </a:rPr>
                        </m:ctrlPr>
                      </m:dPr>
                      <m:e>
                        <m:d>
                          <m:dPr>
                            <m:begChr m:val="⟨"/>
                            <m:endChr m:val="⟩"/>
                            <m:ctrlPr>
                              <a:rPr lang="it-IT" sz="1800" i="1">
                                <a:latin typeface="Cambria Math" panose="02040503050406030204" pitchFamily="18" charset="0"/>
                              </a:rPr>
                            </m:ctrlPr>
                          </m:dPr>
                          <m:e>
                            <m:acc>
                              <m:accPr>
                                <m:chr m:val="⃗"/>
                                <m:ctrlPr>
                                  <a:rPr lang="it-IT" sz="1800" i="1">
                                    <a:latin typeface="Cambria Math" panose="02040503050406030204" pitchFamily="18" charset="0"/>
                                  </a:rPr>
                                </m:ctrlPr>
                              </m:accPr>
                              <m:e>
                                <m:r>
                                  <a:rPr lang="it-IT" sz="1800" i="1">
                                    <a:latin typeface="Cambria Math"/>
                                  </a:rPr>
                                  <m:t>𝑡</m:t>
                                </m:r>
                              </m:e>
                            </m:acc>
                            <m:r>
                              <a:rPr lang="it-IT" sz="1800" i="1">
                                <a:latin typeface="Cambria Math"/>
                              </a:rPr>
                              <m:t>,</m:t>
                            </m:r>
                            <m:acc>
                              <m:accPr>
                                <m:chr m:val="⃗"/>
                                <m:ctrlPr>
                                  <a:rPr lang="it-IT" sz="1800" i="1">
                                    <a:latin typeface="Cambria Math" panose="02040503050406030204" pitchFamily="18" charset="0"/>
                                  </a:rPr>
                                </m:ctrlPr>
                              </m:accPr>
                              <m:e>
                                <m:r>
                                  <a:rPr lang="it-IT" sz="1800" i="1">
                                    <a:latin typeface="Cambria Math"/>
                                  </a:rPr>
                                  <m:t>𝑎</m:t>
                                </m:r>
                              </m:e>
                            </m:acc>
                          </m:e>
                        </m:d>
                      </m:e>
                    </m:d>
                    <m:r>
                      <a:rPr lang="it-IT" sz="1800" i="1">
                        <a:latin typeface="Cambria Math"/>
                      </a:rPr>
                      <m:t>&lt;</m:t>
                    </m:r>
                    <m:r>
                      <a:rPr lang="it-IT" sz="1800" i="1">
                        <a:latin typeface="Cambria Math"/>
                        <a:ea typeface="Cambria Math"/>
                      </a:rPr>
                      <m:t>𝜀</m:t>
                    </m:r>
                  </m:oMath>
                </a14:m>
                <a:r>
                  <a:rPr lang="it-IT" sz="1800" dirty="0"/>
                  <a:t> if </a:t>
                </a:r>
                <a14:m>
                  <m:oMath xmlns:m="http://schemas.openxmlformats.org/officeDocument/2006/math">
                    <m:acc>
                      <m:accPr>
                        <m:chr m:val="⃗"/>
                        <m:ctrlPr>
                          <a:rPr lang="it-IT" sz="1800" i="1">
                            <a:latin typeface="Cambria Math" panose="02040503050406030204" pitchFamily="18" charset="0"/>
                          </a:rPr>
                        </m:ctrlPr>
                      </m:accPr>
                      <m:e>
                        <m:r>
                          <a:rPr lang="it-IT" sz="1800" i="1">
                            <a:latin typeface="Cambria Math"/>
                          </a:rPr>
                          <m:t>𝑡</m:t>
                        </m:r>
                      </m:e>
                    </m:acc>
                    <m:r>
                      <a:rPr lang="it-IT" sz="1800" i="1">
                        <a:latin typeface="Cambria Math"/>
                        <a:ea typeface="Cambria Math"/>
                      </a:rPr>
                      <m:t>≠</m:t>
                    </m:r>
                    <m:acc>
                      <m:accPr>
                        <m:chr m:val="⃗"/>
                        <m:ctrlPr>
                          <a:rPr lang="it-IT" sz="1800" i="1">
                            <a:latin typeface="Cambria Math" panose="02040503050406030204" pitchFamily="18" charset="0"/>
                          </a:rPr>
                        </m:ctrlPr>
                      </m:accPr>
                      <m:e>
                        <m:r>
                          <a:rPr lang="it-IT" sz="1800" i="1">
                            <a:latin typeface="Cambria Math"/>
                          </a:rPr>
                          <m:t>𝑎</m:t>
                        </m:r>
                      </m:e>
                    </m:acc>
                  </m:oMath>
                </a14:m>
                <a:r>
                  <a:rPr lang="it-IT" sz="1800" dirty="0"/>
                  <a:t> </a:t>
                </a:r>
              </a:p>
              <a:p>
                <a:pPr marL="514350" indent="-514350">
                  <a:spcBef>
                    <a:spcPts val="400"/>
                  </a:spcBef>
                  <a:spcAft>
                    <a:spcPts val="400"/>
                  </a:spcAft>
                  <a:buFont typeface="+mj-lt"/>
                  <a:buAutoNum type="arabicPeriod" startAt="4"/>
                </a:pPr>
                <a:r>
                  <a:rPr lang="it-IT" sz="1800" dirty="0"/>
                  <a:t> </a:t>
                </a:r>
                <a14:m>
                  <m:oMath xmlns:m="http://schemas.openxmlformats.org/officeDocument/2006/math">
                    <m:d>
                      <m:dPr>
                        <m:begChr m:val="|"/>
                        <m:endChr m:val="|"/>
                        <m:ctrlPr>
                          <a:rPr lang="it-IT" sz="1800" i="1">
                            <a:latin typeface="Cambria Math" panose="02040503050406030204" pitchFamily="18" charset="0"/>
                          </a:rPr>
                        </m:ctrlPr>
                      </m:dPr>
                      <m:e>
                        <m:d>
                          <m:dPr>
                            <m:begChr m:val="⟨"/>
                            <m:endChr m:val="⟩"/>
                            <m:ctrlPr>
                              <a:rPr lang="it-IT" sz="1800" i="1">
                                <a:latin typeface="Cambria Math" panose="02040503050406030204" pitchFamily="18" charset="0"/>
                              </a:rPr>
                            </m:ctrlPr>
                          </m:dPr>
                          <m:e>
                            <m:acc>
                              <m:accPr>
                                <m:chr m:val="⃗"/>
                                <m:ctrlPr>
                                  <a:rPr lang="it-IT" sz="1800" i="1">
                                    <a:latin typeface="Cambria Math" panose="02040503050406030204" pitchFamily="18" charset="0"/>
                                  </a:rPr>
                                </m:ctrlPr>
                              </m:accPr>
                              <m:e>
                                <m:r>
                                  <a:rPr lang="it-IT" sz="1800" i="1">
                                    <a:latin typeface="Cambria Math"/>
                                  </a:rPr>
                                  <m:t>𝑎</m:t>
                                </m:r>
                              </m:e>
                            </m:acc>
                            <m:r>
                              <a:rPr lang="it-IT" sz="1800" i="1" dirty="0">
                                <a:solidFill>
                                  <a:srgbClr val="FF0000"/>
                                </a:solidFill>
                                <a:latin typeface="Cambria Math"/>
                                <a:ea typeface="Cambria Math"/>
                                <a:sym typeface="Symbol"/>
                              </a:rPr>
                              <m:t>⊙</m:t>
                            </m:r>
                            <m:acc>
                              <m:accPr>
                                <m:chr m:val="⃗"/>
                                <m:ctrlPr>
                                  <a:rPr lang="it-IT" sz="1800" i="1">
                                    <a:latin typeface="Cambria Math" panose="02040503050406030204" pitchFamily="18" charset="0"/>
                                  </a:rPr>
                                </m:ctrlPr>
                              </m:accPr>
                              <m:e>
                                <m:r>
                                  <a:rPr lang="it-IT" sz="1800" i="1">
                                    <a:latin typeface="Cambria Math"/>
                                  </a:rPr>
                                  <m:t>𝑏</m:t>
                                </m:r>
                              </m:e>
                            </m:acc>
                            <m:r>
                              <a:rPr lang="it-IT" sz="1800" i="1">
                                <a:latin typeface="Cambria Math"/>
                              </a:rPr>
                              <m:t>,</m:t>
                            </m:r>
                            <m:acc>
                              <m:accPr>
                                <m:chr m:val="⃗"/>
                                <m:ctrlPr>
                                  <a:rPr lang="it-IT" sz="1800" i="1">
                                    <a:latin typeface="Cambria Math" panose="02040503050406030204" pitchFamily="18" charset="0"/>
                                  </a:rPr>
                                </m:ctrlPr>
                              </m:accPr>
                              <m:e>
                                <m:r>
                                  <a:rPr lang="it-IT" sz="1800" i="1">
                                    <a:latin typeface="Cambria Math"/>
                                  </a:rPr>
                                  <m:t>𝑐</m:t>
                                </m:r>
                              </m:e>
                            </m:acc>
                            <m:r>
                              <a:rPr lang="it-IT" sz="1800" i="1" dirty="0">
                                <a:solidFill>
                                  <a:srgbClr val="FF0000"/>
                                </a:solidFill>
                                <a:latin typeface="Cambria Math"/>
                                <a:ea typeface="Cambria Math"/>
                                <a:sym typeface="Symbol"/>
                              </a:rPr>
                              <m:t>⊙</m:t>
                            </m:r>
                            <m:acc>
                              <m:accPr>
                                <m:chr m:val="⃗"/>
                                <m:ctrlPr>
                                  <a:rPr lang="it-IT" sz="1800" i="1">
                                    <a:latin typeface="Cambria Math" panose="02040503050406030204" pitchFamily="18" charset="0"/>
                                  </a:rPr>
                                </m:ctrlPr>
                              </m:accPr>
                              <m:e>
                                <m:r>
                                  <a:rPr lang="it-IT" sz="1800" i="1">
                                    <a:latin typeface="Cambria Math"/>
                                  </a:rPr>
                                  <m:t>𝑑</m:t>
                                </m:r>
                              </m:e>
                            </m:acc>
                          </m:e>
                        </m:d>
                      </m:e>
                    </m:d>
                    <m:r>
                      <a:rPr lang="it-IT" sz="1800" i="1">
                        <a:latin typeface="Cambria Math"/>
                      </a:rPr>
                      <m:t>&lt;</m:t>
                    </m:r>
                    <m:r>
                      <a:rPr lang="it-IT" sz="1800" i="1">
                        <a:latin typeface="Cambria Math"/>
                        <a:ea typeface="Cambria Math"/>
                      </a:rPr>
                      <m:t>𝜀</m:t>
                    </m:r>
                  </m:oMath>
                </a14:m>
                <a:r>
                  <a:rPr lang="it-IT" sz="1800" dirty="0"/>
                  <a:t> </a:t>
                </a:r>
                <a:r>
                  <a:rPr lang="it-IT" sz="1800" dirty="0" err="1"/>
                  <a:t>if</a:t>
                </a:r>
                <a:r>
                  <a:rPr lang="it-IT" sz="1800" dirty="0"/>
                  <a:t>  </a:t>
                </a:r>
                <a14:m>
                  <m:oMath xmlns:m="http://schemas.openxmlformats.org/officeDocument/2006/math">
                    <m:d>
                      <m:dPr>
                        <m:begChr m:val="|"/>
                        <m:endChr m:val="|"/>
                        <m:ctrlPr>
                          <a:rPr lang="it-IT" sz="1800" i="1">
                            <a:latin typeface="Cambria Math" panose="02040503050406030204" pitchFamily="18" charset="0"/>
                          </a:rPr>
                        </m:ctrlPr>
                      </m:dPr>
                      <m:e>
                        <m:d>
                          <m:dPr>
                            <m:begChr m:val="⟨"/>
                            <m:endChr m:val="⟩"/>
                            <m:ctrlPr>
                              <a:rPr lang="it-IT" sz="1800" i="1">
                                <a:latin typeface="Cambria Math" panose="02040503050406030204" pitchFamily="18" charset="0"/>
                              </a:rPr>
                            </m:ctrlPr>
                          </m:dPr>
                          <m:e>
                            <m:acc>
                              <m:accPr>
                                <m:chr m:val="⃗"/>
                                <m:ctrlPr>
                                  <a:rPr lang="it-IT" sz="1800" i="1">
                                    <a:latin typeface="Cambria Math" panose="02040503050406030204" pitchFamily="18" charset="0"/>
                                  </a:rPr>
                                </m:ctrlPr>
                              </m:accPr>
                              <m:e>
                                <m:r>
                                  <a:rPr lang="it-IT" sz="1800" i="1">
                                    <a:latin typeface="Cambria Math"/>
                                  </a:rPr>
                                  <m:t>𝑎</m:t>
                                </m:r>
                              </m:e>
                            </m:acc>
                            <m:r>
                              <a:rPr lang="it-IT" sz="1800" i="1">
                                <a:latin typeface="Cambria Math"/>
                              </a:rPr>
                              <m:t>,</m:t>
                            </m:r>
                            <m:acc>
                              <m:accPr>
                                <m:chr m:val="⃗"/>
                                <m:ctrlPr>
                                  <a:rPr lang="it-IT" sz="1800" i="1">
                                    <a:latin typeface="Cambria Math" panose="02040503050406030204" pitchFamily="18" charset="0"/>
                                  </a:rPr>
                                </m:ctrlPr>
                              </m:accPr>
                              <m:e>
                                <m:r>
                                  <a:rPr lang="it-IT" sz="1800" i="1">
                                    <a:latin typeface="Cambria Math"/>
                                  </a:rPr>
                                  <m:t>𝑐</m:t>
                                </m:r>
                              </m:e>
                            </m:acc>
                          </m:e>
                        </m:d>
                      </m:e>
                    </m:d>
                    <m:r>
                      <a:rPr lang="it-IT" sz="1800" i="1">
                        <a:latin typeface="Cambria Math"/>
                      </a:rPr>
                      <m:t>&lt;</m:t>
                    </m:r>
                    <m:r>
                      <a:rPr lang="it-IT" sz="1800" i="1">
                        <a:latin typeface="Cambria Math"/>
                        <a:ea typeface="Cambria Math"/>
                      </a:rPr>
                      <m:t>𝜀</m:t>
                    </m:r>
                  </m:oMath>
                </a14:m>
                <a:r>
                  <a:rPr lang="it-IT" sz="1800" dirty="0"/>
                  <a:t> or  </a:t>
                </a:r>
                <a14:m>
                  <m:oMath xmlns:m="http://schemas.openxmlformats.org/officeDocument/2006/math">
                    <m:d>
                      <m:dPr>
                        <m:begChr m:val="|"/>
                        <m:endChr m:val="|"/>
                        <m:ctrlPr>
                          <a:rPr lang="it-IT" sz="1800" i="1">
                            <a:latin typeface="Cambria Math" panose="02040503050406030204" pitchFamily="18" charset="0"/>
                          </a:rPr>
                        </m:ctrlPr>
                      </m:dPr>
                      <m:e>
                        <m:d>
                          <m:dPr>
                            <m:begChr m:val="⟨"/>
                            <m:endChr m:val="⟩"/>
                            <m:ctrlPr>
                              <a:rPr lang="it-IT" sz="1800" i="1">
                                <a:latin typeface="Cambria Math" panose="02040503050406030204" pitchFamily="18" charset="0"/>
                              </a:rPr>
                            </m:ctrlPr>
                          </m:dPr>
                          <m:e>
                            <m:acc>
                              <m:accPr>
                                <m:chr m:val="⃗"/>
                                <m:ctrlPr>
                                  <a:rPr lang="it-IT" sz="1800" i="1">
                                    <a:latin typeface="Cambria Math" panose="02040503050406030204" pitchFamily="18" charset="0"/>
                                  </a:rPr>
                                </m:ctrlPr>
                              </m:accPr>
                              <m:e>
                                <m:r>
                                  <a:rPr lang="it-IT" sz="1800" i="1">
                                    <a:latin typeface="Cambria Math"/>
                                  </a:rPr>
                                  <m:t>𝑏</m:t>
                                </m:r>
                              </m:e>
                            </m:acc>
                            <m:r>
                              <a:rPr lang="it-IT" sz="1800" i="1">
                                <a:latin typeface="Cambria Math"/>
                              </a:rPr>
                              <m:t>, </m:t>
                            </m:r>
                            <m:acc>
                              <m:accPr>
                                <m:chr m:val="⃗"/>
                                <m:ctrlPr>
                                  <a:rPr lang="it-IT" sz="1800" i="1">
                                    <a:latin typeface="Cambria Math" panose="02040503050406030204" pitchFamily="18" charset="0"/>
                                  </a:rPr>
                                </m:ctrlPr>
                              </m:accPr>
                              <m:e>
                                <m:r>
                                  <a:rPr lang="it-IT" sz="1800" i="1">
                                    <a:latin typeface="Cambria Math"/>
                                  </a:rPr>
                                  <m:t>𝑑</m:t>
                                </m:r>
                              </m:e>
                            </m:acc>
                          </m:e>
                        </m:d>
                      </m:e>
                    </m:d>
                    <m:r>
                      <a:rPr lang="it-IT" sz="1800" i="1">
                        <a:latin typeface="Cambria Math"/>
                      </a:rPr>
                      <m:t>&lt;</m:t>
                    </m:r>
                    <m:r>
                      <a:rPr lang="it-IT" sz="1800" i="1">
                        <a:latin typeface="Cambria Math"/>
                        <a:ea typeface="Cambria Math"/>
                      </a:rPr>
                      <m:t>𝜀</m:t>
                    </m:r>
                  </m:oMath>
                </a14:m>
                <a:r>
                  <a:rPr lang="it-IT" sz="1800" dirty="0"/>
                  <a:t> </a:t>
                </a:r>
              </a:p>
            </p:txBody>
          </p:sp>
        </mc:Choice>
        <mc:Fallback xmlns="">
          <p:sp>
            <p:nvSpPr>
              <p:cNvPr id="3" name="Rettangolo 2"/>
              <p:cNvSpPr>
                <a:spLocks noRot="1" noChangeAspect="1" noMove="1" noResize="1" noEditPoints="1" noAdjustHandles="1" noChangeArrowheads="1" noChangeShapeType="1" noTextEdit="1"/>
              </p:cNvSpPr>
              <p:nvPr/>
            </p:nvSpPr>
            <p:spPr>
              <a:xfrm>
                <a:off x="5015880" y="2024519"/>
                <a:ext cx="5616624" cy="1989519"/>
              </a:xfrm>
              <a:prstGeom prst="rect">
                <a:avLst/>
              </a:prstGeom>
              <a:blipFill>
                <a:blip r:embed="rId3"/>
                <a:stretch>
                  <a:fillRect l="-1737" t="-2454"/>
                </a:stretch>
              </a:blipFill>
            </p:spPr>
            <p:txBody>
              <a:bodyPr/>
              <a:lstStyle/>
              <a:p>
                <a:r>
                  <a:rPr lang="it-IT">
                    <a:noFill/>
                  </a:rPr>
                  <a:t> </a:t>
                </a:r>
              </a:p>
            </p:txBody>
          </p:sp>
        </mc:Fallback>
      </mc:AlternateContent>
      <p:sp>
        <p:nvSpPr>
          <p:cNvPr id="11" name="Rettangolo 10"/>
          <p:cNvSpPr/>
          <p:nvPr/>
        </p:nvSpPr>
        <p:spPr>
          <a:xfrm>
            <a:off x="2783632" y="3912013"/>
            <a:ext cx="6624736" cy="461665"/>
          </a:xfrm>
          <a:prstGeom prst="rect">
            <a:avLst/>
          </a:prstGeom>
        </p:spPr>
        <p:txBody>
          <a:bodyPr wrap="square">
            <a:spAutoFit/>
          </a:bodyPr>
          <a:lstStyle/>
          <a:p>
            <a:r>
              <a:rPr lang="it-IT" dirty="0"/>
              <a:t>With the </a:t>
            </a:r>
            <a:r>
              <a:rPr lang="it-IT" dirty="0" err="1"/>
              <a:t>above</a:t>
            </a:r>
            <a:r>
              <a:rPr lang="it-IT" dirty="0"/>
              <a:t> </a:t>
            </a:r>
            <a:r>
              <a:rPr lang="it-IT" dirty="0" err="1"/>
              <a:t>properties</a:t>
            </a:r>
            <a:r>
              <a:rPr lang="it-IT" dirty="0"/>
              <a:t>, </a:t>
            </a:r>
            <a:r>
              <a:rPr lang="it-IT" dirty="0" err="1"/>
              <a:t>we</a:t>
            </a:r>
            <a:r>
              <a:rPr lang="it-IT" dirty="0"/>
              <a:t> </a:t>
            </a:r>
            <a:r>
              <a:rPr lang="it-IT" dirty="0" err="1"/>
              <a:t>demonstrated</a:t>
            </a:r>
            <a:r>
              <a:rPr lang="it-IT" dirty="0"/>
              <a:t> </a:t>
            </a:r>
            <a:r>
              <a:rPr lang="it-IT" dirty="0" err="1"/>
              <a:t>that</a:t>
            </a:r>
            <a:endParaRPr lang="it-IT" b="1" i="1" dirty="0"/>
          </a:p>
        </p:txBody>
      </p:sp>
      <p:sp>
        <p:nvSpPr>
          <p:cNvPr id="10" name="Rettangolo 9"/>
          <p:cNvSpPr/>
          <p:nvPr/>
        </p:nvSpPr>
        <p:spPr>
          <a:xfrm>
            <a:off x="1631505" y="1268760"/>
            <a:ext cx="8979851" cy="26432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7" name="CasellaDiTesto 16"/>
              <p:cNvSpPr txBox="1"/>
              <p:nvPr/>
            </p:nvSpPr>
            <p:spPr>
              <a:xfrm>
                <a:off x="2999656" y="4437113"/>
                <a:ext cx="604800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i="1">
                          <a:latin typeface="Cambria Math"/>
                          <a:ea typeface="Cambria Math"/>
                        </a:rPr>
                        <m:t>𝛿</m:t>
                      </m:r>
                      <m:d>
                        <m:dPr>
                          <m:ctrlPr>
                            <a:rPr lang="it-IT" i="1">
                              <a:latin typeface="Cambria Math" panose="02040503050406030204" pitchFamily="18" charset="0"/>
                              <a:ea typeface="Cambria Math"/>
                            </a:rPr>
                          </m:ctrlPr>
                        </m:dPr>
                        <m:e>
                          <m:sSub>
                            <m:sSubPr>
                              <m:ctrlPr>
                                <a:rPr lang="en-US" i="1">
                                  <a:latin typeface="Cambria Math" panose="02040503050406030204" pitchFamily="18" charset="0"/>
                                </a:rPr>
                              </m:ctrlPr>
                            </m:sSubPr>
                            <m:e>
                              <m:r>
                                <a:rPr lang="en-US" i="1">
                                  <a:latin typeface="Cambria Math"/>
                                  <a:ea typeface="Cambria Math"/>
                                </a:rPr>
                                <m:t>𝜏</m:t>
                              </m:r>
                            </m:e>
                            <m:sub>
                              <m:r>
                                <a:rPr lang="it-IT" i="1">
                                  <a:latin typeface="Cambria Math"/>
                                </a:rPr>
                                <m:t>1</m:t>
                              </m:r>
                            </m:sub>
                          </m:sSub>
                          <m:r>
                            <a:rPr lang="it-IT" i="1">
                              <a:latin typeface="Cambria Math"/>
                            </a:rPr>
                            <m:t>,</m:t>
                          </m:r>
                          <m:sSub>
                            <m:sSubPr>
                              <m:ctrlPr>
                                <a:rPr lang="en-US" i="1">
                                  <a:latin typeface="Cambria Math" panose="02040503050406030204" pitchFamily="18" charset="0"/>
                                </a:rPr>
                              </m:ctrlPr>
                            </m:sSubPr>
                            <m:e>
                              <m:r>
                                <a:rPr lang="en-US" i="1">
                                  <a:latin typeface="Cambria Math"/>
                                  <a:ea typeface="Cambria Math"/>
                                </a:rPr>
                                <m:t>𝜏</m:t>
                              </m:r>
                            </m:e>
                            <m:sub>
                              <m:r>
                                <a:rPr lang="it-IT" i="1">
                                  <a:latin typeface="Cambria Math"/>
                                </a:rPr>
                                <m:t>2</m:t>
                              </m:r>
                            </m:sub>
                          </m:sSub>
                        </m:e>
                      </m:d>
                      <m:r>
                        <a:rPr lang="it-IT" i="1">
                          <a:latin typeface="Cambria Math"/>
                          <a:ea typeface="Cambria Math"/>
                        </a:rPr>
                        <m:t>−</m:t>
                      </m:r>
                      <m:r>
                        <a:rPr lang="it-IT" i="1">
                          <a:latin typeface="Cambria Math"/>
                          <a:ea typeface="Cambria Math"/>
                        </a:rPr>
                        <m:t>𝜀</m:t>
                      </m:r>
                      <m:r>
                        <a:rPr lang="it-IT" i="1">
                          <a:latin typeface="Cambria Math"/>
                        </a:rPr>
                        <m:t>&lt;</m:t>
                      </m:r>
                      <m:d>
                        <m:dPr>
                          <m:begChr m:val="⟨"/>
                          <m:endChr m:val="⟩"/>
                          <m:ctrlPr>
                            <a:rPr lang="it-IT" i="1">
                              <a:latin typeface="Cambria Math" panose="02040503050406030204" pitchFamily="18" charset="0"/>
                            </a:rPr>
                          </m:ctrlPr>
                        </m:dPr>
                        <m:e>
                          <m:r>
                            <m:rPr>
                              <m:sty m:val="p"/>
                            </m:rPr>
                            <a:rPr lang="el-GR" i="1">
                              <a:latin typeface="Cambria Math"/>
                              <a:ea typeface="Cambria Math"/>
                            </a:rPr>
                            <m:t>Γ</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ea typeface="Cambria Math"/>
                                    </a:rPr>
                                    <m:t>𝜏</m:t>
                                  </m:r>
                                </m:e>
                                <m:sub>
                                  <m:r>
                                    <a:rPr lang="it-IT" i="1">
                                      <a:latin typeface="Cambria Math"/>
                                    </a:rPr>
                                    <m:t>1</m:t>
                                  </m:r>
                                </m:sub>
                              </m:sSub>
                            </m:e>
                          </m:d>
                          <m:r>
                            <a:rPr lang="it-IT">
                              <a:latin typeface="Cambria Math" panose="02040503050406030204" pitchFamily="18" charset="0"/>
                            </a:rPr>
                            <m:t>,</m:t>
                          </m:r>
                          <m:r>
                            <m:rPr>
                              <m:sty m:val="p"/>
                            </m:rPr>
                            <a:rPr lang="el-GR" i="1">
                              <a:latin typeface="Cambria Math"/>
                              <a:ea typeface="Cambria Math"/>
                            </a:rPr>
                            <m:t>Γ</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ea typeface="Cambria Math"/>
                                    </a:rPr>
                                    <m:t>𝜏</m:t>
                                  </m:r>
                                </m:e>
                                <m:sub>
                                  <m:r>
                                    <a:rPr lang="it-IT" i="1">
                                      <a:latin typeface="Cambria Math"/>
                                    </a:rPr>
                                    <m:t>2</m:t>
                                  </m:r>
                                </m:sub>
                              </m:sSub>
                            </m:e>
                          </m:d>
                        </m:e>
                      </m:d>
                      <m:r>
                        <a:rPr lang="it-IT" i="1">
                          <a:latin typeface="Cambria Math"/>
                        </a:rPr>
                        <m:t>&lt;</m:t>
                      </m:r>
                      <m:r>
                        <a:rPr lang="it-IT" i="1">
                          <a:latin typeface="Cambria Math"/>
                          <a:ea typeface="Cambria Math"/>
                        </a:rPr>
                        <m:t>𝛿</m:t>
                      </m:r>
                      <m:d>
                        <m:dPr>
                          <m:ctrlPr>
                            <a:rPr lang="it-IT" i="1">
                              <a:latin typeface="Cambria Math" panose="02040503050406030204" pitchFamily="18" charset="0"/>
                              <a:ea typeface="Cambria Math"/>
                            </a:rPr>
                          </m:ctrlPr>
                        </m:dPr>
                        <m:e>
                          <m:sSub>
                            <m:sSubPr>
                              <m:ctrlPr>
                                <a:rPr lang="en-US" i="1">
                                  <a:latin typeface="Cambria Math" panose="02040503050406030204" pitchFamily="18" charset="0"/>
                                </a:rPr>
                              </m:ctrlPr>
                            </m:sSubPr>
                            <m:e>
                              <m:r>
                                <a:rPr lang="en-US" i="1">
                                  <a:latin typeface="Cambria Math"/>
                                  <a:ea typeface="Cambria Math"/>
                                </a:rPr>
                                <m:t>𝜏</m:t>
                              </m:r>
                            </m:e>
                            <m:sub>
                              <m:r>
                                <a:rPr lang="it-IT" i="1">
                                  <a:latin typeface="Cambria Math"/>
                                </a:rPr>
                                <m:t>1</m:t>
                              </m:r>
                            </m:sub>
                          </m:sSub>
                          <m:r>
                            <a:rPr lang="it-IT" i="1">
                              <a:latin typeface="Cambria Math"/>
                            </a:rPr>
                            <m:t>,</m:t>
                          </m:r>
                          <m:sSub>
                            <m:sSubPr>
                              <m:ctrlPr>
                                <a:rPr lang="en-US" i="1">
                                  <a:latin typeface="Cambria Math" panose="02040503050406030204" pitchFamily="18" charset="0"/>
                                </a:rPr>
                              </m:ctrlPr>
                            </m:sSubPr>
                            <m:e>
                              <m:r>
                                <a:rPr lang="en-US" i="1">
                                  <a:latin typeface="Cambria Math"/>
                                  <a:ea typeface="Cambria Math"/>
                                </a:rPr>
                                <m:t>𝜏</m:t>
                              </m:r>
                            </m:e>
                            <m:sub>
                              <m:r>
                                <a:rPr lang="it-IT" i="1">
                                  <a:latin typeface="Cambria Math"/>
                                </a:rPr>
                                <m:t>2</m:t>
                              </m:r>
                            </m:sub>
                          </m:sSub>
                        </m:e>
                      </m:d>
                      <m:r>
                        <a:rPr lang="it-IT" i="1">
                          <a:latin typeface="Cambria Math"/>
                          <a:ea typeface="Cambria Math"/>
                        </a:rPr>
                        <m:t>+</m:t>
                      </m:r>
                      <m:r>
                        <a:rPr lang="it-IT" i="1">
                          <a:latin typeface="Cambria Math"/>
                          <a:ea typeface="Cambria Math"/>
                        </a:rPr>
                        <m:t>𝜀</m:t>
                      </m:r>
                    </m:oMath>
                  </m:oMathPara>
                </a14:m>
                <a:endParaRPr lang="en-US" dirty="0"/>
              </a:p>
            </p:txBody>
          </p:sp>
        </mc:Choice>
        <mc:Fallback xmlns="">
          <p:sp>
            <p:nvSpPr>
              <p:cNvPr id="17" name="CasellaDiTesto 16"/>
              <p:cNvSpPr txBox="1">
                <a:spLocks noRot="1" noChangeAspect="1" noMove="1" noResize="1" noEditPoints="1" noAdjustHandles="1" noChangeArrowheads="1" noChangeShapeType="1" noTextEdit="1"/>
              </p:cNvSpPr>
              <p:nvPr/>
            </p:nvSpPr>
            <p:spPr>
              <a:xfrm>
                <a:off x="2999656" y="4437113"/>
                <a:ext cx="6048002" cy="461665"/>
              </a:xfrm>
              <a:prstGeom prst="rect">
                <a:avLst/>
              </a:prstGeom>
              <a:blipFill>
                <a:blip r:embed="rId4"/>
                <a:stretch>
                  <a:fillRect b="-1316"/>
                </a:stretch>
              </a:blipFill>
            </p:spPr>
            <p:txBody>
              <a:bodyPr/>
              <a:lstStyle/>
              <a:p>
                <a:r>
                  <a:rPr lang="it-IT">
                    <a:noFill/>
                  </a:rPr>
                  <a:t> </a:t>
                </a:r>
              </a:p>
            </p:txBody>
          </p:sp>
        </mc:Fallback>
      </mc:AlternateContent>
      <p:sp>
        <p:nvSpPr>
          <p:cNvPr id="5" name="Rettangolo 4"/>
          <p:cNvSpPr/>
          <p:nvPr/>
        </p:nvSpPr>
        <p:spPr>
          <a:xfrm>
            <a:off x="4263865" y="5733257"/>
            <a:ext cx="5463355" cy="461665"/>
          </a:xfrm>
          <a:prstGeom prst="rect">
            <a:avLst/>
          </a:prstGeom>
        </p:spPr>
        <p:txBody>
          <a:bodyPr wrap="none">
            <a:spAutoFit/>
          </a:bodyPr>
          <a:lstStyle/>
          <a:p>
            <a:r>
              <a:rPr lang="it-IT" dirty="0">
                <a:sym typeface="Symbol" pitchFamily="18" charset="2"/>
              </a:rPr>
              <a:t>(</a:t>
            </a:r>
            <a:r>
              <a:rPr lang="it-IT" dirty="0" err="1">
                <a:sym typeface="Symbol" pitchFamily="18" charset="2"/>
              </a:rPr>
              <a:t>see</a:t>
            </a:r>
            <a:r>
              <a:rPr lang="it-IT" dirty="0">
                <a:sym typeface="Symbol" pitchFamily="18" charset="2"/>
              </a:rPr>
              <a:t> </a:t>
            </a:r>
            <a:r>
              <a:rPr lang="it-IT" b="1" dirty="0">
                <a:sym typeface="Symbol" pitchFamily="18" charset="2"/>
              </a:rPr>
              <a:t>Lemma 4 </a:t>
            </a:r>
            <a:r>
              <a:rPr lang="it-IT" dirty="0">
                <a:sym typeface="Symbol" pitchFamily="18" charset="2"/>
              </a:rPr>
              <a:t>and </a:t>
            </a:r>
            <a:r>
              <a:rPr lang="it-IT" b="1" dirty="0">
                <a:sym typeface="Symbol" pitchFamily="18" charset="2"/>
              </a:rPr>
              <a:t>Lemma 5 </a:t>
            </a:r>
            <a:r>
              <a:rPr lang="it-IT" dirty="0">
                <a:sym typeface="Symbol" pitchFamily="18" charset="2"/>
              </a:rPr>
              <a:t>in the </a:t>
            </a:r>
            <a:r>
              <a:rPr lang="it-IT" dirty="0" err="1">
                <a:sym typeface="Symbol" pitchFamily="18" charset="2"/>
              </a:rPr>
              <a:t>paper</a:t>
            </a:r>
            <a:r>
              <a:rPr lang="it-IT" dirty="0">
                <a:sym typeface="Symbol" pitchFamily="18" charset="2"/>
              </a:rPr>
              <a:t>)</a:t>
            </a:r>
          </a:p>
        </p:txBody>
      </p:sp>
      <p:sp>
        <p:nvSpPr>
          <p:cNvPr id="12" name="Rettangolo 11"/>
          <p:cNvSpPr/>
          <p:nvPr/>
        </p:nvSpPr>
        <p:spPr>
          <a:xfrm>
            <a:off x="2567608" y="6525344"/>
            <a:ext cx="7200800" cy="33855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it-IT" sz="1600" dirty="0" err="1"/>
              <a:t>Zanzotto&amp;Dell'Arciprete</a:t>
            </a:r>
            <a:r>
              <a:rPr lang="it-IT" sz="1600" dirty="0"/>
              <a:t>, </a:t>
            </a:r>
            <a:r>
              <a:rPr lang="it-IT" sz="1600" i="1" dirty="0"/>
              <a:t>Distributed </a:t>
            </a:r>
            <a:r>
              <a:rPr lang="it-IT" sz="1600" i="1" dirty="0" err="1"/>
              <a:t>Tree</a:t>
            </a:r>
            <a:r>
              <a:rPr lang="it-IT" sz="1600" i="1" dirty="0"/>
              <a:t> </a:t>
            </a:r>
            <a:r>
              <a:rPr lang="it-IT" sz="1600" i="1" dirty="0" err="1"/>
              <a:t>Kernels</a:t>
            </a:r>
            <a:r>
              <a:rPr lang="it-IT" sz="1600" dirty="0"/>
              <a:t>, </a:t>
            </a:r>
            <a:r>
              <a:rPr lang="it-IT" sz="1600" dirty="0" err="1"/>
              <a:t>Proceedings</a:t>
            </a:r>
            <a:r>
              <a:rPr lang="it-IT" sz="1600" dirty="0"/>
              <a:t> of ICML, 2012</a:t>
            </a:r>
          </a:p>
        </p:txBody>
      </p:sp>
    </p:spTree>
    <p:extLst>
      <p:ext uri="{BB962C8B-B14F-4D97-AF65-F5344CB8AC3E}">
        <p14:creationId xmlns:p14="http://schemas.microsoft.com/office/powerpoint/2010/main" val="31293811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contenuto 1"/>
              <p:cNvSpPr>
                <a:spLocks noGrp="1"/>
              </p:cNvSpPr>
              <p:nvPr>
                <p:ph idx="1"/>
              </p:nvPr>
            </p:nvSpPr>
            <p:spPr>
              <a:xfrm>
                <a:off x="1703512" y="1371600"/>
                <a:ext cx="8566720" cy="1913384"/>
              </a:xfrm>
            </p:spPr>
            <p:txBody>
              <a:bodyPr/>
              <a:lstStyle/>
              <a:p>
                <a:pPr marL="0" indent="0" algn="ctr">
                  <a:buNone/>
                </a:pPr>
                <a:r>
                  <a:rPr lang="it-IT" b="1" dirty="0" err="1"/>
                  <a:t>CDSMs</a:t>
                </a:r>
                <a:r>
                  <a:rPr lang="it-IT" b="1" dirty="0"/>
                  <a:t>’ desiderata</a:t>
                </a:r>
              </a:p>
              <a:p>
                <a:pPr marL="0" indent="0">
                  <a:buNone/>
                </a:pPr>
                <a:r>
                  <a:rPr lang="it-IT" sz="2400" dirty="0">
                    <a:solidFill>
                      <a:schemeClr val="bg1">
                        <a:lumMod val="65000"/>
                      </a:schemeClr>
                    </a:solidFill>
                  </a:rPr>
                  <a:t>Vectors </a:t>
                </a:r>
                <a:r>
                  <a:rPr lang="it-IT" sz="2400" dirty="0" err="1">
                    <a:solidFill>
                      <a:schemeClr val="bg1">
                        <a:lumMod val="65000"/>
                      </a:schemeClr>
                    </a:solidFill>
                  </a:rPr>
                  <a:t>should</a:t>
                </a:r>
                <a:r>
                  <a:rPr lang="it-IT" sz="2400" dirty="0">
                    <a:solidFill>
                      <a:schemeClr val="bg1">
                        <a:lumMod val="65000"/>
                      </a:schemeClr>
                    </a:solidFill>
                  </a:rPr>
                  <a:t> be … </a:t>
                </a:r>
              </a:p>
              <a:p>
                <a:pPr marL="0" indent="0">
                  <a:buNone/>
                </a:pPr>
                <a:r>
                  <a:rPr lang="it-IT" sz="2400" b="1" dirty="0">
                    <a:solidFill>
                      <a:schemeClr val="bg1">
                        <a:lumMod val="65000"/>
                      </a:schemeClr>
                    </a:solidFill>
                  </a:rPr>
                  <a:t>	</a:t>
                </a:r>
                <a:r>
                  <a:rPr lang="it-IT" sz="2400" dirty="0">
                    <a:solidFill>
                      <a:schemeClr val="bg1">
                        <a:lumMod val="65000"/>
                      </a:schemeClr>
                    </a:solidFill>
                  </a:rPr>
                  <a:t>… </a:t>
                </a:r>
                <a:r>
                  <a:rPr lang="it-IT" sz="2400" b="1" dirty="0" err="1">
                    <a:solidFill>
                      <a:schemeClr val="bg1">
                        <a:lumMod val="65000"/>
                      </a:schemeClr>
                    </a:solidFill>
                  </a:rPr>
                  <a:t>smaller</a:t>
                </a:r>
                <a:endParaRPr lang="it-IT" sz="2400" b="1" dirty="0">
                  <a:solidFill>
                    <a:schemeClr val="bg1">
                      <a:lumMod val="65000"/>
                    </a:schemeClr>
                  </a:solidFill>
                </a:endParaRPr>
              </a:p>
              <a:p>
                <a:pPr marL="0" indent="0">
                  <a:buNone/>
                </a:pPr>
                <a:r>
                  <a:rPr lang="it-IT" sz="2400" b="1" dirty="0">
                    <a:solidFill>
                      <a:schemeClr val="bg1">
                        <a:lumMod val="65000"/>
                      </a:schemeClr>
                    </a:solidFill>
                  </a:rPr>
                  <a:t>	</a:t>
                </a:r>
                <a:r>
                  <a:rPr lang="it-IT" sz="2400" dirty="0">
                    <a:solidFill>
                      <a:schemeClr val="bg1">
                        <a:lumMod val="65000"/>
                      </a:schemeClr>
                    </a:solidFill>
                  </a:rPr>
                  <a:t>… </a:t>
                </a:r>
                <a:r>
                  <a:rPr lang="it-IT" sz="2400" dirty="0" err="1">
                    <a:solidFill>
                      <a:schemeClr val="bg1">
                        <a:lumMod val="65000"/>
                      </a:schemeClr>
                    </a:solidFill>
                  </a:rPr>
                  <a:t>obtained</a:t>
                </a:r>
                <a:r>
                  <a:rPr lang="it-IT" sz="2400" dirty="0">
                    <a:solidFill>
                      <a:schemeClr val="bg1">
                        <a:lumMod val="65000"/>
                      </a:schemeClr>
                    </a:solidFill>
                  </a:rPr>
                  <a:t> with a </a:t>
                </a:r>
                <a:r>
                  <a:rPr lang="it-IT" sz="2400" b="1" dirty="0" err="1">
                    <a:solidFill>
                      <a:schemeClr val="bg1">
                        <a:lumMod val="65000"/>
                      </a:schemeClr>
                    </a:solidFill>
                  </a:rPr>
                  <a:t>compositional</a:t>
                </a:r>
                <a:r>
                  <a:rPr lang="it-IT" sz="2400" dirty="0">
                    <a:solidFill>
                      <a:schemeClr val="bg1">
                        <a:lumMod val="65000"/>
                      </a:schemeClr>
                    </a:solidFill>
                  </a:rPr>
                  <a:t> (recursive) </a:t>
                </a:r>
                <a:r>
                  <a:rPr lang="it-IT" sz="2400" dirty="0" err="1">
                    <a:solidFill>
                      <a:schemeClr val="bg1">
                        <a:lumMod val="65000"/>
                      </a:schemeClr>
                    </a:solidFill>
                  </a:rPr>
                  <a:t>function</a:t>
                </a:r>
                <a:r>
                  <a:rPr lang="it-IT" sz="2400" dirty="0">
                    <a:solidFill>
                      <a:schemeClr val="bg1">
                        <a:lumMod val="65000"/>
                      </a:schemeClr>
                    </a:solidFill>
                  </a:rPr>
                  <a:t> </a:t>
                </a:r>
                <a14:m>
                  <m:oMath xmlns:m="http://schemas.openxmlformats.org/officeDocument/2006/math">
                    <m:r>
                      <m:rPr>
                        <m:sty m:val="p"/>
                      </m:rPr>
                      <a:rPr lang="el-GR" sz="2400" i="1">
                        <a:solidFill>
                          <a:schemeClr val="bg1">
                            <a:lumMod val="65000"/>
                          </a:schemeClr>
                        </a:solidFill>
                        <a:latin typeface="Cambria Math"/>
                        <a:ea typeface="Cambria Math"/>
                      </a:rPr>
                      <m:t>Γ</m:t>
                    </m:r>
                    <m:d>
                      <m:dPr>
                        <m:ctrlPr>
                          <a:rPr lang="en-US" sz="2400" i="1">
                            <a:solidFill>
                              <a:schemeClr val="bg1">
                                <a:lumMod val="65000"/>
                              </a:schemeClr>
                            </a:solidFill>
                            <a:latin typeface="Cambria Math" panose="02040503050406030204" pitchFamily="18" charset="0"/>
                          </a:rPr>
                        </m:ctrlPr>
                      </m:dPr>
                      <m:e>
                        <m:r>
                          <a:rPr lang="en-US" sz="2400" i="1">
                            <a:solidFill>
                              <a:schemeClr val="bg1">
                                <a:lumMod val="65000"/>
                              </a:schemeClr>
                            </a:solidFill>
                            <a:latin typeface="Cambria Math"/>
                            <a:ea typeface="Cambria Math"/>
                          </a:rPr>
                          <m:t>𝜏</m:t>
                        </m:r>
                      </m:e>
                    </m:d>
                  </m:oMath>
                </a14:m>
                <a:endParaRPr lang="it-IT" sz="2400" dirty="0"/>
              </a:p>
            </p:txBody>
          </p:sp>
        </mc:Choice>
        <mc:Fallback xmlns="">
          <p:sp>
            <p:nvSpPr>
              <p:cNvPr id="2" name="Segnaposto contenuto 1"/>
              <p:cNvSpPr>
                <a:spLocks noGrp="1" noRot="1" noChangeAspect="1" noMove="1" noResize="1" noEditPoints="1" noAdjustHandles="1" noChangeArrowheads="1" noChangeShapeType="1" noTextEdit="1"/>
              </p:cNvSpPr>
              <p:nvPr>
                <p:ph idx="1"/>
              </p:nvPr>
            </p:nvSpPr>
            <p:spPr>
              <a:xfrm>
                <a:off x="1703512" y="1371600"/>
                <a:ext cx="8566720" cy="1913384"/>
              </a:xfrm>
              <a:blipFill>
                <a:blip r:embed="rId2"/>
                <a:stretch>
                  <a:fillRect l="-1067" t="-3185" b="-3185"/>
                </a:stretch>
              </a:blipFill>
            </p:spPr>
            <p:txBody>
              <a:bodyPr/>
              <a:lstStyle/>
              <a:p>
                <a:r>
                  <a:rPr lang="it-IT">
                    <a:noFill/>
                  </a:rPr>
                  <a:t> </a:t>
                </a:r>
              </a:p>
            </p:txBody>
          </p:sp>
        </mc:Fallback>
      </mc:AlternateContent>
      <p:sp>
        <p:nvSpPr>
          <p:cNvPr id="3" name="Titolo 2"/>
          <p:cNvSpPr>
            <a:spLocks noGrp="1"/>
          </p:cNvSpPr>
          <p:nvPr>
            <p:ph type="title"/>
          </p:nvPr>
        </p:nvSpPr>
        <p:spPr/>
        <p:txBody>
          <a:bodyPr/>
          <a:lstStyle/>
          <a:p>
            <a:r>
              <a:rPr lang="it-IT" sz="2800" dirty="0" err="1"/>
              <a:t>Tree</a:t>
            </a:r>
            <a:r>
              <a:rPr lang="it-IT" sz="2800" dirty="0"/>
              <a:t> </a:t>
            </a:r>
            <a:r>
              <a:rPr lang="it-IT" sz="2800" dirty="0" err="1"/>
              <a:t>Kernels</a:t>
            </a:r>
            <a:r>
              <a:rPr lang="it-IT" sz="2800" dirty="0"/>
              <a:t> and </a:t>
            </a:r>
            <a:br>
              <a:rPr lang="it-IT" sz="2800" dirty="0"/>
            </a:br>
            <a:r>
              <a:rPr lang="it-IT" sz="2800" dirty="0" err="1"/>
              <a:t>Compositional</a:t>
            </a:r>
            <a:r>
              <a:rPr lang="it-IT" sz="2800" dirty="0"/>
              <a:t> </a:t>
            </a:r>
            <a:r>
              <a:rPr lang="it-IT" sz="2800" dirty="0" err="1"/>
              <a:t>Distributional</a:t>
            </a:r>
            <a:r>
              <a:rPr lang="it-IT" sz="2800" dirty="0"/>
              <a:t> </a:t>
            </a:r>
            <a:r>
              <a:rPr lang="it-IT" sz="2800" dirty="0" err="1"/>
              <a:t>Semantic</a:t>
            </a:r>
            <a:r>
              <a:rPr lang="it-IT" sz="2800" dirty="0"/>
              <a:t> </a:t>
            </a:r>
            <a:r>
              <a:rPr lang="it-IT" sz="2800" dirty="0" err="1"/>
              <a:t>Models</a:t>
            </a:r>
            <a:endParaRPr lang="it-IT" sz="2800" dirty="0"/>
          </a:p>
        </p:txBody>
      </p:sp>
      <p:sp>
        <p:nvSpPr>
          <p:cNvPr id="5" name="Rettangolo 4"/>
          <p:cNvSpPr/>
          <p:nvPr/>
        </p:nvSpPr>
        <p:spPr>
          <a:xfrm>
            <a:off x="2135560" y="3237162"/>
            <a:ext cx="8352928" cy="2459135"/>
          </a:xfrm>
          <a:prstGeom prst="rect">
            <a:avLst/>
          </a:prstGeom>
        </p:spPr>
        <p:txBody>
          <a:bodyPr wrap="square">
            <a:spAutoFit/>
          </a:bodyPr>
          <a:lstStyle/>
          <a:p>
            <a:r>
              <a:rPr lang="it-IT" sz="2800" b="1" i="1" dirty="0" err="1"/>
              <a:t>Additional</a:t>
            </a:r>
            <a:r>
              <a:rPr lang="it-IT" sz="2800" b="1" i="1" dirty="0"/>
              <a:t> </a:t>
            </a:r>
            <a:r>
              <a:rPr lang="it-IT" sz="2800" b="1" i="1" dirty="0" err="1"/>
              <a:t>issues</a:t>
            </a:r>
            <a:r>
              <a:rPr lang="it-IT" sz="2800" b="1" i="1" dirty="0"/>
              <a:t>:</a:t>
            </a:r>
          </a:p>
          <a:p>
            <a:pPr marL="342900" indent="-342900">
              <a:buFont typeface="Arial" panose="020B0604020202020204" pitchFamily="34" charset="0"/>
              <a:buChar char="•"/>
            </a:pPr>
            <a:r>
              <a:rPr lang="it-IT" sz="2000" b="1" dirty="0"/>
              <a:t>Distributed </a:t>
            </a:r>
            <a:r>
              <a:rPr lang="it-IT" sz="2000" b="1" dirty="0" err="1"/>
              <a:t>Tree</a:t>
            </a:r>
            <a:r>
              <a:rPr lang="it-IT" sz="2000" b="1" dirty="0"/>
              <a:t> </a:t>
            </a:r>
            <a:r>
              <a:rPr lang="it-IT" sz="2000" b="1" dirty="0" err="1"/>
              <a:t>Fragments</a:t>
            </a:r>
            <a:r>
              <a:rPr lang="it-IT" sz="2000" dirty="0"/>
              <a:t> are a </a:t>
            </a:r>
            <a:r>
              <a:rPr lang="it-IT" sz="2000" dirty="0" err="1"/>
              <a:t>nearly</a:t>
            </a:r>
            <a:r>
              <a:rPr lang="it-IT" sz="2000" dirty="0"/>
              <a:t> </a:t>
            </a:r>
            <a:r>
              <a:rPr lang="it-IT" sz="2000" b="1" i="1" dirty="0" err="1"/>
              <a:t>orthonormal</a:t>
            </a:r>
            <a:r>
              <a:rPr lang="it-IT" sz="2000" b="1" i="1" dirty="0"/>
              <a:t> base </a:t>
            </a:r>
            <a:r>
              <a:rPr lang="it-IT" sz="2000" dirty="0"/>
              <a:t>of </a:t>
            </a:r>
            <a:r>
              <a:rPr lang="it-IT" sz="2000" dirty="0" err="1"/>
              <a:t>R</a:t>
            </a:r>
            <a:r>
              <a:rPr lang="it-IT" sz="2000" baseline="30000" dirty="0" err="1"/>
              <a:t>d</a:t>
            </a:r>
            <a:endParaRPr lang="it-IT" sz="2000" baseline="30000" dirty="0"/>
          </a:p>
          <a:p>
            <a:r>
              <a:rPr lang="en-US" sz="1600" b="1" i="1" dirty="0"/>
              <a:t>	</a:t>
            </a:r>
          </a:p>
          <a:p>
            <a:pPr marL="342900" indent="-342900" defTabSz="449263">
              <a:lnSpc>
                <a:spcPct val="93000"/>
              </a:lnSpc>
              <a:spcBef>
                <a:spcPts val="1200"/>
              </a:spcBef>
              <a:buClr>
                <a:srgbClr val="000000"/>
              </a:buClr>
              <a:buSzPct val="100000"/>
              <a:buFont typeface="Arial" panose="020B0604020202020204" pitchFamily="34" charset="0"/>
              <a:buChar char="•"/>
            </a:pPr>
            <a:endParaRPr lang="it-IT" sz="2000" b="1" dirty="0"/>
          </a:p>
          <a:p>
            <a:pPr marL="342900" indent="-342900" defTabSz="449263">
              <a:lnSpc>
                <a:spcPct val="93000"/>
              </a:lnSpc>
              <a:spcBef>
                <a:spcPts val="1200"/>
              </a:spcBef>
              <a:buClr>
                <a:srgbClr val="000000"/>
              </a:buClr>
              <a:buSzPct val="100000"/>
              <a:buFont typeface="Arial" panose="020B0604020202020204" pitchFamily="34" charset="0"/>
              <a:buChar char="•"/>
            </a:pPr>
            <a:r>
              <a:rPr lang="it-IT" sz="2000" b="1" dirty="0">
                <a:solidFill>
                  <a:schemeClr val="bg1">
                    <a:lumMod val="65000"/>
                  </a:schemeClr>
                </a:solidFill>
              </a:rPr>
              <a:t>Distributed </a:t>
            </a:r>
            <a:r>
              <a:rPr lang="it-IT" sz="2000" b="1" dirty="0" err="1">
                <a:solidFill>
                  <a:schemeClr val="bg1">
                    <a:lumMod val="65000"/>
                  </a:schemeClr>
                </a:solidFill>
              </a:rPr>
              <a:t>Trees</a:t>
            </a:r>
            <a:r>
              <a:rPr lang="it-IT" sz="2000" b="1" dirty="0">
                <a:solidFill>
                  <a:schemeClr val="bg1">
                    <a:lumMod val="65000"/>
                  </a:schemeClr>
                </a:solidFill>
              </a:rPr>
              <a:t> </a:t>
            </a:r>
            <a:r>
              <a:rPr lang="it-IT" sz="2000" dirty="0">
                <a:solidFill>
                  <a:schemeClr val="bg1">
                    <a:lumMod val="65000"/>
                  </a:schemeClr>
                </a:solidFill>
              </a:rPr>
              <a:t>can be </a:t>
            </a:r>
            <a:r>
              <a:rPr lang="it-IT" sz="2000" dirty="0" err="1">
                <a:solidFill>
                  <a:schemeClr val="bg1">
                    <a:lumMod val="65000"/>
                  </a:schemeClr>
                </a:solidFill>
              </a:rPr>
              <a:t>efficiently</a:t>
            </a:r>
            <a:r>
              <a:rPr lang="it-IT" sz="2000" dirty="0">
                <a:solidFill>
                  <a:schemeClr val="bg1">
                    <a:lumMod val="65000"/>
                  </a:schemeClr>
                </a:solidFill>
              </a:rPr>
              <a:t> </a:t>
            </a:r>
            <a:r>
              <a:rPr lang="it-IT" sz="2000" dirty="0" err="1">
                <a:solidFill>
                  <a:schemeClr val="bg1">
                    <a:lumMod val="65000"/>
                  </a:schemeClr>
                </a:solidFill>
              </a:rPr>
              <a:t>computed</a:t>
            </a:r>
            <a:endParaRPr lang="it-IT" sz="2000" b="1" dirty="0">
              <a:solidFill>
                <a:schemeClr val="bg1">
                  <a:lumMod val="65000"/>
                </a:schemeClr>
              </a:solidFill>
            </a:endParaRPr>
          </a:p>
          <a:p>
            <a:pPr marL="342900" indent="-342900" defTabSz="449263">
              <a:lnSpc>
                <a:spcPct val="93000"/>
              </a:lnSpc>
              <a:spcBef>
                <a:spcPts val="1200"/>
              </a:spcBef>
              <a:buClr>
                <a:srgbClr val="000000"/>
              </a:buClr>
              <a:buSzPct val="100000"/>
              <a:buFont typeface="Arial" panose="020B0604020202020204" pitchFamily="34" charset="0"/>
              <a:buChar char="•"/>
            </a:pPr>
            <a:r>
              <a:rPr lang="it-IT" sz="2000" b="1" dirty="0" err="1">
                <a:solidFill>
                  <a:schemeClr val="bg1">
                    <a:lumMod val="65000"/>
                  </a:schemeClr>
                </a:solidFill>
              </a:rPr>
              <a:t>DTKs</a:t>
            </a:r>
            <a:r>
              <a:rPr lang="it-IT" sz="2000" b="1" dirty="0">
                <a:solidFill>
                  <a:schemeClr val="bg1">
                    <a:lumMod val="65000"/>
                  </a:schemeClr>
                </a:solidFill>
              </a:rPr>
              <a:t> </a:t>
            </a:r>
            <a:r>
              <a:rPr lang="it-IT" sz="2000" dirty="0" err="1">
                <a:solidFill>
                  <a:schemeClr val="bg1">
                    <a:lumMod val="65000"/>
                  </a:schemeClr>
                </a:solidFill>
              </a:rPr>
              <a:t>shuold</a:t>
            </a:r>
            <a:r>
              <a:rPr lang="it-IT" sz="2000" dirty="0">
                <a:solidFill>
                  <a:schemeClr val="bg1">
                    <a:lumMod val="65000"/>
                  </a:schemeClr>
                </a:solidFill>
              </a:rPr>
              <a:t> </a:t>
            </a:r>
            <a:r>
              <a:rPr lang="it-IT" sz="2000" dirty="0" err="1">
                <a:solidFill>
                  <a:schemeClr val="bg1">
                    <a:lumMod val="65000"/>
                  </a:schemeClr>
                </a:solidFill>
              </a:rPr>
              <a:t>approximate</a:t>
            </a:r>
            <a:r>
              <a:rPr lang="it-IT" sz="2000" dirty="0">
                <a:solidFill>
                  <a:schemeClr val="bg1">
                    <a:lumMod val="65000"/>
                  </a:schemeClr>
                </a:solidFill>
              </a:rPr>
              <a:t> </a:t>
            </a:r>
            <a:r>
              <a:rPr lang="it-IT" sz="2000" b="1" dirty="0" err="1">
                <a:solidFill>
                  <a:schemeClr val="bg1">
                    <a:lumMod val="65000"/>
                  </a:schemeClr>
                </a:solidFill>
              </a:rPr>
              <a:t>Tree</a:t>
            </a:r>
            <a:r>
              <a:rPr lang="it-IT" sz="2000" b="1" dirty="0">
                <a:solidFill>
                  <a:schemeClr val="bg1">
                    <a:lumMod val="65000"/>
                  </a:schemeClr>
                </a:solidFill>
              </a:rPr>
              <a:t> </a:t>
            </a:r>
            <a:r>
              <a:rPr lang="it-IT" sz="2000" b="1" dirty="0" err="1">
                <a:solidFill>
                  <a:schemeClr val="bg1">
                    <a:lumMod val="65000"/>
                  </a:schemeClr>
                </a:solidFill>
              </a:rPr>
              <a:t>Kernels</a:t>
            </a:r>
            <a:endParaRPr lang="it-IT" sz="2000" dirty="0">
              <a:solidFill>
                <a:schemeClr val="bg1">
                  <a:lumMod val="65000"/>
                </a:schemeClr>
              </a:solidFill>
            </a:endParaRPr>
          </a:p>
        </p:txBody>
      </p:sp>
      <mc:AlternateContent xmlns:mc="http://schemas.openxmlformats.org/markup-compatibility/2006" xmlns:a14="http://schemas.microsoft.com/office/drawing/2010/main">
        <mc:Choice Requires="a14">
          <p:sp>
            <p:nvSpPr>
              <p:cNvPr id="4" name="CasellaDiTesto 3"/>
              <p:cNvSpPr txBox="1"/>
              <p:nvPr/>
            </p:nvSpPr>
            <p:spPr>
              <a:xfrm>
                <a:off x="3129131" y="4235896"/>
                <a:ext cx="604537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i="1">
                          <a:latin typeface="Cambria Math"/>
                          <a:ea typeface="Cambria Math"/>
                        </a:rPr>
                        <m:t>𝛿</m:t>
                      </m:r>
                      <m:d>
                        <m:dPr>
                          <m:ctrlPr>
                            <a:rPr lang="it-IT" i="1">
                              <a:latin typeface="Cambria Math" panose="02040503050406030204" pitchFamily="18" charset="0"/>
                              <a:ea typeface="Cambria Math"/>
                            </a:rPr>
                          </m:ctrlPr>
                        </m:dPr>
                        <m:e>
                          <m:sSub>
                            <m:sSubPr>
                              <m:ctrlPr>
                                <a:rPr lang="en-US" i="1">
                                  <a:latin typeface="Cambria Math" panose="02040503050406030204" pitchFamily="18" charset="0"/>
                                </a:rPr>
                              </m:ctrlPr>
                            </m:sSubPr>
                            <m:e>
                              <m:r>
                                <a:rPr lang="en-US" i="1">
                                  <a:latin typeface="Cambria Math"/>
                                  <a:ea typeface="Cambria Math"/>
                                </a:rPr>
                                <m:t>𝜏</m:t>
                              </m:r>
                            </m:e>
                            <m:sub>
                              <m:r>
                                <a:rPr lang="it-IT" i="1">
                                  <a:latin typeface="Cambria Math"/>
                                </a:rPr>
                                <m:t>1</m:t>
                              </m:r>
                            </m:sub>
                          </m:sSub>
                          <m:r>
                            <a:rPr lang="it-IT" i="1">
                              <a:latin typeface="Cambria Math"/>
                            </a:rPr>
                            <m:t>,</m:t>
                          </m:r>
                          <m:sSub>
                            <m:sSubPr>
                              <m:ctrlPr>
                                <a:rPr lang="en-US" i="1">
                                  <a:latin typeface="Cambria Math" panose="02040503050406030204" pitchFamily="18" charset="0"/>
                                </a:rPr>
                              </m:ctrlPr>
                            </m:sSubPr>
                            <m:e>
                              <m:r>
                                <a:rPr lang="en-US" i="1">
                                  <a:latin typeface="Cambria Math"/>
                                  <a:ea typeface="Cambria Math"/>
                                </a:rPr>
                                <m:t>𝜏</m:t>
                              </m:r>
                            </m:e>
                            <m:sub>
                              <m:r>
                                <a:rPr lang="it-IT" i="1">
                                  <a:latin typeface="Cambria Math"/>
                                </a:rPr>
                                <m:t>2</m:t>
                              </m:r>
                            </m:sub>
                          </m:sSub>
                        </m:e>
                      </m:d>
                      <m:r>
                        <a:rPr lang="it-IT" i="1">
                          <a:latin typeface="Cambria Math"/>
                          <a:ea typeface="Cambria Math"/>
                        </a:rPr>
                        <m:t>−</m:t>
                      </m:r>
                      <m:r>
                        <a:rPr lang="it-IT" i="1">
                          <a:latin typeface="Cambria Math"/>
                          <a:ea typeface="Cambria Math"/>
                        </a:rPr>
                        <m:t>𝜀</m:t>
                      </m:r>
                      <m:r>
                        <a:rPr lang="it-IT" i="1">
                          <a:latin typeface="Cambria Math"/>
                        </a:rPr>
                        <m:t>&lt;</m:t>
                      </m:r>
                      <m:d>
                        <m:dPr>
                          <m:begChr m:val="⟨"/>
                          <m:endChr m:val="⟩"/>
                          <m:ctrlPr>
                            <a:rPr lang="it-IT" i="1">
                              <a:latin typeface="Cambria Math" panose="02040503050406030204" pitchFamily="18" charset="0"/>
                            </a:rPr>
                          </m:ctrlPr>
                        </m:dPr>
                        <m:e>
                          <m:r>
                            <m:rPr>
                              <m:sty m:val="p"/>
                            </m:rPr>
                            <a:rPr lang="el-GR" i="1">
                              <a:latin typeface="Cambria Math"/>
                              <a:ea typeface="Cambria Math"/>
                            </a:rPr>
                            <m:t>Γ</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ea typeface="Cambria Math"/>
                                    </a:rPr>
                                    <m:t>𝜏</m:t>
                                  </m:r>
                                </m:e>
                                <m:sub>
                                  <m:r>
                                    <a:rPr lang="it-IT" i="1">
                                      <a:latin typeface="Cambria Math"/>
                                    </a:rPr>
                                    <m:t>1</m:t>
                                  </m:r>
                                </m:sub>
                              </m:sSub>
                            </m:e>
                          </m:d>
                          <m:r>
                            <a:rPr lang="it-IT">
                              <a:latin typeface="Cambria Math" panose="02040503050406030204" pitchFamily="18" charset="0"/>
                            </a:rPr>
                            <m:t>,</m:t>
                          </m:r>
                          <m:r>
                            <m:rPr>
                              <m:sty m:val="p"/>
                            </m:rPr>
                            <a:rPr lang="el-GR" i="1">
                              <a:latin typeface="Cambria Math"/>
                              <a:ea typeface="Cambria Math"/>
                            </a:rPr>
                            <m:t>Γ</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ea typeface="Cambria Math"/>
                                    </a:rPr>
                                    <m:t>𝜏</m:t>
                                  </m:r>
                                </m:e>
                                <m:sub>
                                  <m:r>
                                    <a:rPr lang="it-IT" i="1">
                                      <a:latin typeface="Cambria Math"/>
                                    </a:rPr>
                                    <m:t>2</m:t>
                                  </m:r>
                                </m:sub>
                              </m:sSub>
                            </m:e>
                          </m:d>
                        </m:e>
                      </m:d>
                      <m:r>
                        <a:rPr lang="it-IT" i="1">
                          <a:latin typeface="Cambria Math"/>
                        </a:rPr>
                        <m:t>&lt;</m:t>
                      </m:r>
                      <m:r>
                        <a:rPr lang="it-IT" i="1">
                          <a:latin typeface="Cambria Math"/>
                          <a:ea typeface="Cambria Math"/>
                        </a:rPr>
                        <m:t>𝛿</m:t>
                      </m:r>
                      <m:d>
                        <m:dPr>
                          <m:ctrlPr>
                            <a:rPr lang="it-IT" i="1">
                              <a:latin typeface="Cambria Math" panose="02040503050406030204" pitchFamily="18" charset="0"/>
                              <a:ea typeface="Cambria Math"/>
                            </a:rPr>
                          </m:ctrlPr>
                        </m:dPr>
                        <m:e>
                          <m:sSub>
                            <m:sSubPr>
                              <m:ctrlPr>
                                <a:rPr lang="en-US" i="1">
                                  <a:latin typeface="Cambria Math" panose="02040503050406030204" pitchFamily="18" charset="0"/>
                                </a:rPr>
                              </m:ctrlPr>
                            </m:sSubPr>
                            <m:e>
                              <m:r>
                                <a:rPr lang="en-US" i="1">
                                  <a:latin typeface="Cambria Math"/>
                                  <a:ea typeface="Cambria Math"/>
                                </a:rPr>
                                <m:t>𝜏</m:t>
                              </m:r>
                            </m:e>
                            <m:sub>
                              <m:r>
                                <a:rPr lang="it-IT" i="1">
                                  <a:latin typeface="Cambria Math"/>
                                </a:rPr>
                                <m:t>1</m:t>
                              </m:r>
                            </m:sub>
                          </m:sSub>
                          <m:r>
                            <a:rPr lang="it-IT" i="1">
                              <a:latin typeface="Cambria Math"/>
                            </a:rPr>
                            <m:t>,</m:t>
                          </m:r>
                          <m:sSub>
                            <m:sSubPr>
                              <m:ctrlPr>
                                <a:rPr lang="en-US" i="1">
                                  <a:latin typeface="Cambria Math" panose="02040503050406030204" pitchFamily="18" charset="0"/>
                                </a:rPr>
                              </m:ctrlPr>
                            </m:sSubPr>
                            <m:e>
                              <m:r>
                                <a:rPr lang="en-US" i="1">
                                  <a:latin typeface="Cambria Math"/>
                                  <a:ea typeface="Cambria Math"/>
                                </a:rPr>
                                <m:t>𝜏</m:t>
                              </m:r>
                            </m:e>
                            <m:sub>
                              <m:r>
                                <a:rPr lang="it-IT" i="1">
                                  <a:latin typeface="Cambria Math"/>
                                </a:rPr>
                                <m:t>2</m:t>
                              </m:r>
                            </m:sub>
                          </m:sSub>
                        </m:e>
                      </m:d>
                      <m:r>
                        <a:rPr lang="it-IT" i="1">
                          <a:latin typeface="Cambria Math"/>
                          <a:ea typeface="Cambria Math"/>
                        </a:rPr>
                        <m:t>+</m:t>
                      </m:r>
                      <m:r>
                        <a:rPr lang="it-IT" i="1">
                          <a:latin typeface="Cambria Math"/>
                          <a:ea typeface="Cambria Math"/>
                        </a:rPr>
                        <m:t>𝜀</m:t>
                      </m:r>
                    </m:oMath>
                  </m:oMathPara>
                </a14:m>
                <a:endParaRPr lang="en-US" dirty="0"/>
              </a:p>
            </p:txBody>
          </p:sp>
        </mc:Choice>
        <mc:Fallback xmlns="">
          <p:sp>
            <p:nvSpPr>
              <p:cNvPr id="4" name="CasellaDiTesto 3"/>
              <p:cNvSpPr txBox="1">
                <a:spLocks noRot="1" noChangeAspect="1" noMove="1" noResize="1" noEditPoints="1" noAdjustHandles="1" noChangeArrowheads="1" noChangeShapeType="1" noTextEdit="1"/>
              </p:cNvSpPr>
              <p:nvPr/>
            </p:nvSpPr>
            <p:spPr>
              <a:xfrm>
                <a:off x="3129131" y="4235896"/>
                <a:ext cx="6045373" cy="461665"/>
              </a:xfrm>
              <a:prstGeom prst="rect">
                <a:avLst/>
              </a:prstGeom>
              <a:blipFill>
                <a:blip r:embed="rId3"/>
                <a:stretch>
                  <a:fillRect b="-1316"/>
                </a:stretch>
              </a:blipFill>
            </p:spPr>
            <p:txBody>
              <a:bodyPr/>
              <a:lstStyle/>
              <a:p>
                <a:r>
                  <a:rPr lang="it-IT">
                    <a:noFill/>
                  </a:rPr>
                  <a:t> </a:t>
                </a:r>
              </a:p>
            </p:txBody>
          </p:sp>
        </mc:Fallback>
      </mc:AlternateContent>
      <p:sp>
        <p:nvSpPr>
          <p:cNvPr id="6" name="Rettangolo 5"/>
          <p:cNvSpPr/>
          <p:nvPr/>
        </p:nvSpPr>
        <p:spPr>
          <a:xfrm>
            <a:off x="2783632" y="5648470"/>
            <a:ext cx="6480720" cy="7328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7" name="Rettangolo 6"/>
              <p:cNvSpPr/>
              <p:nvPr/>
            </p:nvSpPr>
            <p:spPr>
              <a:xfrm>
                <a:off x="2970192" y="5706344"/>
                <a:ext cx="622215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t-IT" i="1">
                          <a:solidFill>
                            <a:schemeClr val="bg1">
                              <a:lumMod val="65000"/>
                            </a:schemeClr>
                          </a:solidFill>
                          <a:latin typeface="Cambria Math" panose="02040503050406030204" pitchFamily="18" charset="0"/>
                          <a:ea typeface="Cambria Math"/>
                        </a:rPr>
                        <m:t>𝑇</m:t>
                      </m:r>
                      <m:r>
                        <a:rPr lang="it-IT" i="1">
                          <a:solidFill>
                            <a:schemeClr val="bg1">
                              <a:lumMod val="65000"/>
                            </a:schemeClr>
                          </a:solidFill>
                          <a:latin typeface="Cambria Math"/>
                          <a:ea typeface="Cambria Math"/>
                        </a:rPr>
                        <m:t>𝐾</m:t>
                      </m:r>
                      <m:d>
                        <m:dPr>
                          <m:ctrlPr>
                            <a:rPr lang="it-IT" i="1">
                              <a:solidFill>
                                <a:schemeClr val="bg1">
                                  <a:lumMod val="65000"/>
                                </a:schemeClr>
                              </a:solidFill>
                              <a:latin typeface="Cambria Math" panose="02040503050406030204" pitchFamily="18" charset="0"/>
                              <a:ea typeface="Cambria Math"/>
                            </a:rPr>
                          </m:ctrlPr>
                        </m:dPr>
                        <m:e>
                          <m:r>
                            <a:rPr lang="it-IT" i="1">
                              <a:solidFill>
                                <a:schemeClr val="bg1">
                                  <a:lumMod val="65000"/>
                                </a:schemeClr>
                              </a:solidFill>
                              <a:latin typeface="Cambria Math"/>
                              <a:ea typeface="Cambria Math"/>
                            </a:rPr>
                            <m:t>𝑥</m:t>
                          </m:r>
                          <m:r>
                            <a:rPr lang="it-IT" i="1">
                              <a:solidFill>
                                <a:schemeClr val="bg1">
                                  <a:lumMod val="65000"/>
                                </a:schemeClr>
                              </a:solidFill>
                              <a:latin typeface="Cambria Math"/>
                              <a:ea typeface="Cambria Math"/>
                            </a:rPr>
                            <m:t>,</m:t>
                          </m:r>
                          <m:r>
                            <a:rPr lang="it-IT" i="1">
                              <a:solidFill>
                                <a:schemeClr val="bg1">
                                  <a:lumMod val="65000"/>
                                </a:schemeClr>
                              </a:solidFill>
                              <a:latin typeface="Cambria Math"/>
                              <a:ea typeface="Cambria Math"/>
                            </a:rPr>
                            <m:t>𝑦</m:t>
                          </m:r>
                        </m:e>
                      </m:d>
                      <m:r>
                        <a:rPr lang="it-IT" i="1">
                          <a:solidFill>
                            <a:schemeClr val="bg1">
                              <a:lumMod val="65000"/>
                            </a:schemeClr>
                          </a:solidFill>
                          <a:latin typeface="Cambria Math" panose="02040503050406030204" pitchFamily="18" charset="0"/>
                          <a:ea typeface="Cambria Math"/>
                        </a:rPr>
                        <m:t>−</m:t>
                      </m:r>
                      <m:r>
                        <a:rPr lang="it-IT" i="1">
                          <a:solidFill>
                            <a:schemeClr val="bg1">
                              <a:lumMod val="65000"/>
                            </a:schemeClr>
                          </a:solidFill>
                          <a:latin typeface="Cambria Math" panose="02040503050406030204" pitchFamily="18" charset="0"/>
                        </a:rPr>
                        <m:t>𝐽</m:t>
                      </m:r>
                      <m:r>
                        <a:rPr lang="it-IT" i="1">
                          <a:solidFill>
                            <a:schemeClr val="bg1">
                              <a:lumMod val="65000"/>
                            </a:schemeClr>
                          </a:solidFill>
                          <a:latin typeface="Cambria Math"/>
                          <a:ea typeface="Cambria Math"/>
                        </a:rPr>
                        <m:t>𝜀</m:t>
                      </m:r>
                      <m:r>
                        <a:rPr lang="it-IT" i="1">
                          <a:solidFill>
                            <a:schemeClr val="bg1">
                              <a:lumMod val="65000"/>
                            </a:schemeClr>
                          </a:solidFill>
                          <a:latin typeface="Cambria Math" panose="02040503050406030204" pitchFamily="18" charset="0"/>
                          <a:ea typeface="Cambria Math"/>
                        </a:rPr>
                        <m:t>&lt;</m:t>
                      </m:r>
                      <m:d>
                        <m:dPr>
                          <m:begChr m:val="⟨"/>
                          <m:endChr m:val="⟩"/>
                          <m:ctrlPr>
                            <a:rPr lang="it-IT" i="1">
                              <a:solidFill>
                                <a:schemeClr val="bg1">
                                  <a:lumMod val="65000"/>
                                </a:schemeClr>
                              </a:solidFill>
                              <a:latin typeface="Cambria Math" panose="02040503050406030204" pitchFamily="18" charset="0"/>
                              <a:ea typeface="Cambria Math"/>
                            </a:rPr>
                          </m:ctrlPr>
                        </m:dPr>
                        <m:e>
                          <m:r>
                            <a:rPr lang="it-IT" i="1">
                              <a:solidFill>
                                <a:schemeClr val="bg1">
                                  <a:lumMod val="65000"/>
                                </a:schemeClr>
                              </a:solidFill>
                              <a:latin typeface="Cambria Math"/>
                              <a:ea typeface="Cambria Math"/>
                            </a:rPr>
                            <m:t>𝐷</m:t>
                          </m:r>
                          <m:d>
                            <m:dPr>
                              <m:ctrlPr>
                                <a:rPr lang="it-IT" i="1">
                                  <a:solidFill>
                                    <a:schemeClr val="bg1">
                                      <a:lumMod val="65000"/>
                                    </a:schemeClr>
                                  </a:solidFill>
                                  <a:latin typeface="Cambria Math" panose="02040503050406030204" pitchFamily="18" charset="0"/>
                                  <a:ea typeface="Cambria Math"/>
                                </a:rPr>
                              </m:ctrlPr>
                            </m:dPr>
                            <m:e>
                              <m:r>
                                <a:rPr lang="it-IT" i="1">
                                  <a:solidFill>
                                    <a:schemeClr val="bg1">
                                      <a:lumMod val="65000"/>
                                    </a:schemeClr>
                                  </a:solidFill>
                                  <a:latin typeface="Cambria Math"/>
                                </a:rPr>
                                <m:t>𝑥</m:t>
                              </m:r>
                            </m:e>
                          </m:d>
                          <m:r>
                            <a:rPr lang="it-IT" i="1">
                              <a:solidFill>
                                <a:schemeClr val="bg1">
                                  <a:lumMod val="65000"/>
                                </a:schemeClr>
                              </a:solidFill>
                              <a:latin typeface="Cambria Math"/>
                            </a:rPr>
                            <m:t>,</m:t>
                          </m:r>
                          <m:r>
                            <a:rPr lang="it-IT" i="1">
                              <a:solidFill>
                                <a:schemeClr val="bg1">
                                  <a:lumMod val="65000"/>
                                </a:schemeClr>
                              </a:solidFill>
                              <a:latin typeface="Cambria Math"/>
                              <a:ea typeface="Cambria Math"/>
                            </a:rPr>
                            <m:t>𝐷</m:t>
                          </m:r>
                          <m:r>
                            <a:rPr lang="it-IT" i="1">
                              <a:solidFill>
                                <a:schemeClr val="bg1">
                                  <a:lumMod val="65000"/>
                                </a:schemeClr>
                              </a:solidFill>
                              <a:latin typeface="Cambria Math"/>
                            </a:rPr>
                            <m:t>(</m:t>
                          </m:r>
                          <m:r>
                            <a:rPr lang="it-IT" i="1">
                              <a:solidFill>
                                <a:schemeClr val="bg1">
                                  <a:lumMod val="65000"/>
                                </a:schemeClr>
                              </a:solidFill>
                              <a:latin typeface="Cambria Math"/>
                            </a:rPr>
                            <m:t>𝑦</m:t>
                          </m:r>
                          <m:r>
                            <a:rPr lang="it-IT" i="1">
                              <a:solidFill>
                                <a:schemeClr val="bg1">
                                  <a:lumMod val="65000"/>
                                </a:schemeClr>
                              </a:solidFill>
                              <a:latin typeface="Cambria Math"/>
                            </a:rPr>
                            <m:t>)</m:t>
                          </m:r>
                        </m:e>
                      </m:d>
                      <m:r>
                        <a:rPr lang="it-IT" i="1">
                          <a:solidFill>
                            <a:schemeClr val="bg1">
                              <a:lumMod val="65000"/>
                            </a:schemeClr>
                          </a:solidFill>
                          <a:latin typeface="Cambria Math" panose="02040503050406030204" pitchFamily="18" charset="0"/>
                        </a:rPr>
                        <m:t>&lt;</m:t>
                      </m:r>
                      <m:r>
                        <a:rPr lang="it-IT" i="1">
                          <a:solidFill>
                            <a:schemeClr val="bg1">
                              <a:lumMod val="65000"/>
                            </a:schemeClr>
                          </a:solidFill>
                          <a:latin typeface="Cambria Math" panose="02040503050406030204" pitchFamily="18" charset="0"/>
                        </a:rPr>
                        <m:t>𝑇𝐾</m:t>
                      </m:r>
                      <m:d>
                        <m:dPr>
                          <m:ctrlPr>
                            <a:rPr lang="it-IT" i="1">
                              <a:solidFill>
                                <a:schemeClr val="bg1">
                                  <a:lumMod val="65000"/>
                                </a:schemeClr>
                              </a:solidFill>
                              <a:latin typeface="Cambria Math" panose="02040503050406030204" pitchFamily="18" charset="0"/>
                            </a:rPr>
                          </m:ctrlPr>
                        </m:dPr>
                        <m:e>
                          <m:r>
                            <a:rPr lang="it-IT" i="1">
                              <a:solidFill>
                                <a:schemeClr val="bg1">
                                  <a:lumMod val="65000"/>
                                </a:schemeClr>
                              </a:solidFill>
                              <a:latin typeface="Cambria Math" panose="02040503050406030204" pitchFamily="18" charset="0"/>
                            </a:rPr>
                            <m:t>𝑥</m:t>
                          </m:r>
                          <m:r>
                            <a:rPr lang="it-IT" i="1">
                              <a:solidFill>
                                <a:schemeClr val="bg1">
                                  <a:lumMod val="65000"/>
                                </a:schemeClr>
                              </a:solidFill>
                              <a:latin typeface="Cambria Math" panose="02040503050406030204" pitchFamily="18" charset="0"/>
                            </a:rPr>
                            <m:t>,</m:t>
                          </m:r>
                          <m:r>
                            <a:rPr lang="it-IT" i="1">
                              <a:solidFill>
                                <a:schemeClr val="bg1">
                                  <a:lumMod val="65000"/>
                                </a:schemeClr>
                              </a:solidFill>
                              <a:latin typeface="Cambria Math" panose="02040503050406030204" pitchFamily="18" charset="0"/>
                            </a:rPr>
                            <m:t>𝑦</m:t>
                          </m:r>
                        </m:e>
                      </m:d>
                      <m:r>
                        <a:rPr lang="it-IT" i="1">
                          <a:solidFill>
                            <a:schemeClr val="bg1">
                              <a:lumMod val="65000"/>
                            </a:schemeClr>
                          </a:solidFill>
                          <a:latin typeface="Cambria Math" panose="02040503050406030204" pitchFamily="18" charset="0"/>
                        </a:rPr>
                        <m:t>+</m:t>
                      </m:r>
                      <m:r>
                        <a:rPr lang="it-IT" i="1">
                          <a:solidFill>
                            <a:schemeClr val="bg1">
                              <a:lumMod val="65000"/>
                            </a:schemeClr>
                          </a:solidFill>
                          <a:latin typeface="Cambria Math" panose="02040503050406030204" pitchFamily="18" charset="0"/>
                        </a:rPr>
                        <m:t>𝐽</m:t>
                      </m:r>
                      <m:r>
                        <a:rPr lang="it-IT" i="1">
                          <a:solidFill>
                            <a:schemeClr val="bg1">
                              <a:lumMod val="65000"/>
                            </a:schemeClr>
                          </a:solidFill>
                          <a:latin typeface="Cambria Math"/>
                          <a:ea typeface="Cambria Math"/>
                        </a:rPr>
                        <m:t>𝜀</m:t>
                      </m:r>
                    </m:oMath>
                  </m:oMathPara>
                </a14:m>
                <a:endParaRPr lang="it-IT" dirty="0">
                  <a:solidFill>
                    <a:schemeClr val="bg1">
                      <a:lumMod val="65000"/>
                    </a:schemeClr>
                  </a:solidFill>
                </a:endParaRPr>
              </a:p>
            </p:txBody>
          </p:sp>
        </mc:Choice>
        <mc:Fallback xmlns="">
          <p:sp>
            <p:nvSpPr>
              <p:cNvPr id="7" name="Rettangolo 6"/>
              <p:cNvSpPr>
                <a:spLocks noRot="1" noChangeAspect="1" noMove="1" noResize="1" noEditPoints="1" noAdjustHandles="1" noChangeArrowheads="1" noChangeShapeType="1" noTextEdit="1"/>
              </p:cNvSpPr>
              <p:nvPr/>
            </p:nvSpPr>
            <p:spPr>
              <a:xfrm>
                <a:off x="2970192" y="5706344"/>
                <a:ext cx="6222153" cy="461665"/>
              </a:xfrm>
              <a:prstGeom prst="rect">
                <a:avLst/>
              </a:prstGeom>
              <a:blipFill>
                <a:blip r:embed="rId4"/>
                <a:stretch>
                  <a:fillRect b="-18421"/>
                </a:stretch>
              </a:blipFill>
            </p:spPr>
            <p:txBody>
              <a:bodyPr/>
              <a:lstStyle/>
              <a:p>
                <a:r>
                  <a:rPr lang="it-IT">
                    <a:noFill/>
                  </a:rPr>
                  <a:t> </a:t>
                </a:r>
              </a:p>
            </p:txBody>
          </p:sp>
        </mc:Fallback>
      </mc:AlternateContent>
      <p:sp>
        <p:nvSpPr>
          <p:cNvPr id="8" name="Rettangolo 7"/>
          <p:cNvSpPr/>
          <p:nvPr/>
        </p:nvSpPr>
        <p:spPr>
          <a:xfrm>
            <a:off x="2567608" y="6525344"/>
            <a:ext cx="7200800" cy="33855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it-IT" sz="1600" dirty="0" err="1"/>
              <a:t>Zanzotto&amp;Dell'Arciprete</a:t>
            </a:r>
            <a:r>
              <a:rPr lang="it-IT" sz="1600" dirty="0"/>
              <a:t>, </a:t>
            </a:r>
            <a:r>
              <a:rPr lang="it-IT" sz="1600" i="1" dirty="0"/>
              <a:t>Distributed </a:t>
            </a:r>
            <a:r>
              <a:rPr lang="it-IT" sz="1600" i="1" dirty="0" err="1"/>
              <a:t>Tree</a:t>
            </a:r>
            <a:r>
              <a:rPr lang="it-IT" sz="1600" i="1" dirty="0"/>
              <a:t> </a:t>
            </a:r>
            <a:r>
              <a:rPr lang="it-IT" sz="1600" i="1" dirty="0" err="1"/>
              <a:t>Kernels</a:t>
            </a:r>
            <a:r>
              <a:rPr lang="it-IT" sz="1600" dirty="0"/>
              <a:t>, </a:t>
            </a:r>
            <a:r>
              <a:rPr lang="it-IT" sz="1600" dirty="0" err="1"/>
              <a:t>Proceedings</a:t>
            </a:r>
            <a:r>
              <a:rPr lang="it-IT" sz="1600" dirty="0"/>
              <a:t> of ICML, 2012</a:t>
            </a:r>
          </a:p>
        </p:txBody>
      </p:sp>
    </p:spTree>
    <p:extLst>
      <p:ext uri="{BB962C8B-B14F-4D97-AF65-F5344CB8AC3E}">
        <p14:creationId xmlns:p14="http://schemas.microsoft.com/office/powerpoint/2010/main" val="39679688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itolo 1"/>
          <p:cNvSpPr>
            <a:spLocks noGrp="1"/>
          </p:cNvSpPr>
          <p:nvPr>
            <p:ph type="title"/>
          </p:nvPr>
        </p:nvSpPr>
        <p:spPr/>
        <p:txBody>
          <a:bodyPr/>
          <a:lstStyle/>
          <a:p>
            <a:r>
              <a:rPr lang="it-IT" dirty="0"/>
              <a:t>Building Distributed </a:t>
            </a:r>
            <a:r>
              <a:rPr lang="it-IT" dirty="0" err="1"/>
              <a:t>Trees</a:t>
            </a:r>
            <a:endParaRPr lang="it-IT" dirty="0"/>
          </a:p>
        </p:txBody>
      </p:sp>
      <p:sp>
        <p:nvSpPr>
          <p:cNvPr id="14339" name="Segnaposto contenuto 2"/>
          <p:cNvSpPr>
            <a:spLocks noGrp="1"/>
          </p:cNvSpPr>
          <p:nvPr>
            <p:ph idx="1"/>
          </p:nvPr>
        </p:nvSpPr>
        <p:spPr>
          <a:xfrm>
            <a:off x="1980481" y="1647535"/>
            <a:ext cx="8226720" cy="2827017"/>
          </a:xfrm>
        </p:spPr>
        <p:txBody>
          <a:bodyPr/>
          <a:lstStyle/>
          <a:p>
            <a:pPr marL="0" indent="0">
              <a:buNone/>
            </a:pPr>
            <a:r>
              <a:rPr lang="en-US" dirty="0"/>
              <a:t>Given a tree T, the distributed representation of its </a:t>
            </a:r>
            <a:r>
              <a:rPr lang="en-US" dirty="0" err="1"/>
              <a:t>subtrees</a:t>
            </a:r>
            <a:r>
              <a:rPr lang="en-US" dirty="0"/>
              <a:t> is the vector:</a:t>
            </a:r>
            <a:endParaRPr lang="it-IT" dirty="0"/>
          </a:p>
          <a:p>
            <a:endParaRPr lang="it-IT" dirty="0"/>
          </a:p>
          <a:p>
            <a:pPr marL="457200" lvl="1" indent="0">
              <a:buNone/>
            </a:pPr>
            <a:endParaRPr lang="it-IT" dirty="0"/>
          </a:p>
          <a:p>
            <a:pPr marL="57150" indent="0">
              <a:buNone/>
            </a:pPr>
            <a:r>
              <a:rPr lang="en-US" dirty="0"/>
              <a:t>where S(T) is the set of the </a:t>
            </a:r>
            <a:r>
              <a:rPr lang="en-US" dirty="0" err="1"/>
              <a:t>subtrees</a:t>
            </a:r>
            <a:r>
              <a:rPr lang="en-US" dirty="0"/>
              <a:t> of T</a:t>
            </a:r>
            <a:endParaRPr lang="it-IT" dirty="0"/>
          </a:p>
        </p:txBody>
      </p:sp>
      <p:grpSp>
        <p:nvGrpSpPr>
          <p:cNvPr id="14341" name="Group 158"/>
          <p:cNvGrpSpPr>
            <a:grpSpLocks/>
          </p:cNvGrpSpPr>
          <p:nvPr/>
        </p:nvGrpSpPr>
        <p:grpSpPr bwMode="auto">
          <a:xfrm>
            <a:off x="5312640" y="4801465"/>
            <a:ext cx="1739520" cy="760400"/>
            <a:chOff x="3282" y="912"/>
            <a:chExt cx="1208" cy="528"/>
          </a:xfrm>
        </p:grpSpPr>
        <p:sp>
          <p:nvSpPr>
            <p:cNvPr id="14393" name="CasellaDiTesto 58"/>
            <p:cNvSpPr txBox="1">
              <a:spLocks noChangeAspect="1" noChangeArrowheads="1"/>
            </p:cNvSpPr>
            <p:nvPr/>
          </p:nvSpPr>
          <p:spPr bwMode="auto">
            <a:xfrm>
              <a:off x="3832" y="1093"/>
              <a:ext cx="220"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it-IT" sz="800"/>
                <a:t>VP</a:t>
              </a:r>
            </a:p>
          </p:txBody>
        </p:sp>
        <p:sp>
          <p:nvSpPr>
            <p:cNvPr id="14394" name="CasellaDiTesto 59"/>
            <p:cNvSpPr txBox="1">
              <a:spLocks noChangeAspect="1" noChangeArrowheads="1"/>
            </p:cNvSpPr>
            <p:nvPr/>
          </p:nvSpPr>
          <p:spPr bwMode="auto">
            <a:xfrm>
              <a:off x="3627" y="1281"/>
              <a:ext cx="22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it-IT" sz="800"/>
                <a:t>VB</a:t>
              </a:r>
            </a:p>
          </p:txBody>
        </p:sp>
        <p:sp>
          <p:nvSpPr>
            <p:cNvPr id="14395" name="CasellaDiTesto 60"/>
            <p:cNvSpPr txBox="1">
              <a:spLocks noChangeAspect="1" noChangeArrowheads="1"/>
            </p:cNvSpPr>
            <p:nvPr/>
          </p:nvSpPr>
          <p:spPr bwMode="auto">
            <a:xfrm>
              <a:off x="3836" y="1281"/>
              <a:ext cx="220"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it-IT" sz="800"/>
                <a:t>NP</a:t>
              </a:r>
            </a:p>
          </p:txBody>
        </p:sp>
        <p:cxnSp>
          <p:nvCxnSpPr>
            <p:cNvPr id="14396" name="Connettore 1 63"/>
            <p:cNvCxnSpPr>
              <a:cxnSpLocks noChangeAspect="1" noChangeShapeType="1"/>
            </p:cNvCxnSpPr>
            <p:nvPr/>
          </p:nvCxnSpPr>
          <p:spPr bwMode="auto">
            <a:xfrm flipH="1">
              <a:off x="3713" y="1217"/>
              <a:ext cx="201" cy="64"/>
            </a:xfrm>
            <a:prstGeom prst="line">
              <a:avLst/>
            </a:prstGeom>
            <a:noFill/>
            <a:ln w="9525" algn="ctr">
              <a:solidFill>
                <a:srgbClr val="00CC98"/>
              </a:solidFill>
              <a:round/>
              <a:headEnd/>
              <a:tailEnd/>
            </a:ln>
            <a:extLst>
              <a:ext uri="{909E8E84-426E-40DD-AFC4-6F175D3DCCD1}">
                <a14:hiddenFill xmlns:a14="http://schemas.microsoft.com/office/drawing/2010/main">
                  <a:noFill/>
                </a14:hiddenFill>
              </a:ext>
            </a:extLst>
          </p:spPr>
        </p:cxnSp>
        <p:cxnSp>
          <p:nvCxnSpPr>
            <p:cNvPr id="14397" name="Connettore 1 64"/>
            <p:cNvCxnSpPr>
              <a:cxnSpLocks noChangeAspect="1" noChangeShapeType="1"/>
            </p:cNvCxnSpPr>
            <p:nvPr/>
          </p:nvCxnSpPr>
          <p:spPr bwMode="auto">
            <a:xfrm>
              <a:off x="3914" y="1217"/>
              <a:ext cx="4" cy="64"/>
            </a:xfrm>
            <a:prstGeom prst="line">
              <a:avLst/>
            </a:prstGeom>
            <a:noFill/>
            <a:ln w="9525" algn="ctr">
              <a:solidFill>
                <a:srgbClr val="00CC98"/>
              </a:solidFill>
              <a:round/>
              <a:headEnd/>
              <a:tailEnd/>
            </a:ln>
            <a:extLst>
              <a:ext uri="{909E8E84-426E-40DD-AFC4-6F175D3DCCD1}">
                <a14:hiddenFill xmlns:a14="http://schemas.microsoft.com/office/drawing/2010/main">
                  <a:noFill/>
                </a14:hiddenFill>
              </a:ext>
            </a:extLst>
          </p:spPr>
        </p:cxnSp>
        <p:sp>
          <p:nvSpPr>
            <p:cNvPr id="14398" name="CasellaDiTesto 66"/>
            <p:cNvSpPr txBox="1">
              <a:spLocks noChangeAspect="1" noChangeArrowheads="1"/>
            </p:cNvSpPr>
            <p:nvPr/>
          </p:nvSpPr>
          <p:spPr bwMode="auto">
            <a:xfrm>
              <a:off x="4270" y="1281"/>
              <a:ext cx="220"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it-IT" sz="800"/>
                <a:t>NP</a:t>
              </a:r>
            </a:p>
          </p:txBody>
        </p:sp>
        <p:cxnSp>
          <p:nvCxnSpPr>
            <p:cNvPr id="14399" name="Connettore 1 68"/>
            <p:cNvCxnSpPr>
              <a:cxnSpLocks noChangeAspect="1" noChangeShapeType="1"/>
            </p:cNvCxnSpPr>
            <p:nvPr/>
          </p:nvCxnSpPr>
          <p:spPr bwMode="auto">
            <a:xfrm>
              <a:off x="3914" y="1217"/>
              <a:ext cx="438" cy="64"/>
            </a:xfrm>
            <a:prstGeom prst="line">
              <a:avLst/>
            </a:prstGeom>
            <a:noFill/>
            <a:ln w="9525" algn="ctr">
              <a:solidFill>
                <a:srgbClr val="00CC98"/>
              </a:solidFill>
              <a:round/>
              <a:headEnd/>
              <a:tailEnd/>
            </a:ln>
            <a:extLst>
              <a:ext uri="{909E8E84-426E-40DD-AFC4-6F175D3DCCD1}">
                <a14:hiddenFill xmlns:a14="http://schemas.microsoft.com/office/drawing/2010/main">
                  <a:noFill/>
                </a14:hiddenFill>
              </a:ext>
            </a:extLst>
          </p:spPr>
        </p:cxnSp>
        <p:sp>
          <p:nvSpPr>
            <p:cNvPr id="14400" name="CasellaDiTesto 105"/>
            <p:cNvSpPr txBox="1">
              <a:spLocks noChangeAspect="1" noChangeArrowheads="1"/>
            </p:cNvSpPr>
            <p:nvPr/>
          </p:nvSpPr>
          <p:spPr bwMode="auto">
            <a:xfrm>
              <a:off x="3532" y="912"/>
              <a:ext cx="168"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it-IT" sz="800"/>
                <a:t>S</a:t>
              </a:r>
            </a:p>
          </p:txBody>
        </p:sp>
        <p:sp>
          <p:nvSpPr>
            <p:cNvPr id="14401" name="CasellaDiTesto 106"/>
            <p:cNvSpPr txBox="1">
              <a:spLocks noChangeAspect="1" noChangeArrowheads="1"/>
            </p:cNvSpPr>
            <p:nvPr/>
          </p:nvSpPr>
          <p:spPr bwMode="auto">
            <a:xfrm>
              <a:off x="3306" y="1097"/>
              <a:ext cx="220"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it-IT" sz="800"/>
                <a:t>NP</a:t>
              </a:r>
            </a:p>
          </p:txBody>
        </p:sp>
        <p:cxnSp>
          <p:nvCxnSpPr>
            <p:cNvPr id="14402" name="Connettore 1 107"/>
            <p:cNvCxnSpPr>
              <a:cxnSpLocks noChangeAspect="1" noChangeShapeType="1"/>
            </p:cNvCxnSpPr>
            <p:nvPr/>
          </p:nvCxnSpPr>
          <p:spPr bwMode="auto">
            <a:xfrm flipH="1">
              <a:off x="3389" y="1037"/>
              <a:ext cx="198" cy="60"/>
            </a:xfrm>
            <a:prstGeom prst="line">
              <a:avLst/>
            </a:prstGeom>
            <a:noFill/>
            <a:ln w="9525" algn="ctr">
              <a:solidFill>
                <a:srgbClr val="00CC98"/>
              </a:solidFill>
              <a:round/>
              <a:headEnd/>
              <a:tailEnd/>
            </a:ln>
            <a:extLst>
              <a:ext uri="{909E8E84-426E-40DD-AFC4-6F175D3DCCD1}">
                <a14:hiddenFill xmlns:a14="http://schemas.microsoft.com/office/drawing/2010/main">
                  <a:noFill/>
                </a14:hiddenFill>
              </a:ext>
            </a:extLst>
          </p:spPr>
        </p:cxnSp>
        <p:cxnSp>
          <p:nvCxnSpPr>
            <p:cNvPr id="14403" name="Connettore 1 108"/>
            <p:cNvCxnSpPr>
              <a:cxnSpLocks noChangeAspect="1" noChangeShapeType="1"/>
            </p:cNvCxnSpPr>
            <p:nvPr/>
          </p:nvCxnSpPr>
          <p:spPr bwMode="auto">
            <a:xfrm>
              <a:off x="3587" y="1037"/>
              <a:ext cx="327" cy="56"/>
            </a:xfrm>
            <a:prstGeom prst="line">
              <a:avLst/>
            </a:prstGeom>
            <a:noFill/>
            <a:ln w="9525" algn="ctr">
              <a:solidFill>
                <a:srgbClr val="00CC98"/>
              </a:solidFill>
              <a:round/>
              <a:headEnd/>
              <a:tailEnd/>
            </a:ln>
            <a:extLst>
              <a:ext uri="{909E8E84-426E-40DD-AFC4-6F175D3DCCD1}">
                <a14:hiddenFill xmlns:a14="http://schemas.microsoft.com/office/drawing/2010/main">
                  <a:noFill/>
                </a14:hiddenFill>
              </a:ext>
            </a:extLst>
          </p:spPr>
        </p:cxnSp>
        <p:sp>
          <p:nvSpPr>
            <p:cNvPr id="14404" name="CasellaDiTesto 109"/>
            <p:cNvSpPr txBox="1">
              <a:spLocks noChangeAspect="1" noChangeArrowheads="1"/>
            </p:cNvSpPr>
            <p:nvPr/>
          </p:nvSpPr>
          <p:spPr bwMode="auto">
            <a:xfrm>
              <a:off x="3282" y="1290"/>
              <a:ext cx="271"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it-IT" sz="800"/>
                <a:t>NNS</a:t>
              </a:r>
            </a:p>
          </p:txBody>
        </p:sp>
        <p:cxnSp>
          <p:nvCxnSpPr>
            <p:cNvPr id="18" name="Connettore 1 111"/>
            <p:cNvCxnSpPr/>
            <p:nvPr/>
          </p:nvCxnSpPr>
          <p:spPr>
            <a:xfrm rot="16200000" flipH="1">
              <a:off x="3363" y="1262"/>
              <a:ext cx="57"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342" name="Group 94"/>
          <p:cNvGrpSpPr>
            <a:grpSpLocks noChangeAspect="1"/>
          </p:cNvGrpSpPr>
          <p:nvPr/>
        </p:nvGrpSpPr>
        <p:grpSpPr bwMode="auto">
          <a:xfrm>
            <a:off x="2373600" y="4539357"/>
            <a:ext cx="2280960" cy="1272050"/>
            <a:chOff x="48" y="1008"/>
            <a:chExt cx="2700" cy="1507"/>
          </a:xfrm>
        </p:grpSpPr>
        <p:sp>
          <p:nvSpPr>
            <p:cNvPr id="14364" name="CasellaDiTesto 58"/>
            <p:cNvSpPr txBox="1">
              <a:spLocks noChangeAspect="1" noChangeArrowheads="1"/>
            </p:cNvSpPr>
            <p:nvPr/>
          </p:nvSpPr>
          <p:spPr bwMode="auto">
            <a:xfrm>
              <a:off x="1098" y="1317"/>
              <a:ext cx="374"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it-IT" sz="800"/>
                <a:t>VP</a:t>
              </a:r>
            </a:p>
          </p:txBody>
        </p:sp>
        <p:sp>
          <p:nvSpPr>
            <p:cNvPr id="14365" name="CasellaDiTesto 59"/>
            <p:cNvSpPr txBox="1">
              <a:spLocks noChangeAspect="1" noChangeArrowheads="1"/>
            </p:cNvSpPr>
            <p:nvPr/>
          </p:nvSpPr>
          <p:spPr bwMode="auto">
            <a:xfrm>
              <a:off x="749" y="1638"/>
              <a:ext cx="387"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it-IT" sz="800"/>
                <a:t>VB</a:t>
              </a:r>
            </a:p>
          </p:txBody>
        </p:sp>
        <p:sp>
          <p:nvSpPr>
            <p:cNvPr id="14366" name="CasellaDiTesto 60"/>
            <p:cNvSpPr txBox="1">
              <a:spLocks noChangeAspect="1" noChangeArrowheads="1"/>
            </p:cNvSpPr>
            <p:nvPr/>
          </p:nvSpPr>
          <p:spPr bwMode="auto">
            <a:xfrm>
              <a:off x="1105" y="1638"/>
              <a:ext cx="374"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it-IT" sz="800"/>
                <a:t>NP</a:t>
              </a:r>
            </a:p>
          </p:txBody>
        </p:sp>
        <p:sp>
          <p:nvSpPr>
            <p:cNvPr id="14367" name="CasellaDiTesto 62"/>
            <p:cNvSpPr txBox="1">
              <a:spLocks noChangeAspect="1" noChangeArrowheads="1"/>
            </p:cNvSpPr>
            <p:nvPr/>
          </p:nvSpPr>
          <p:spPr bwMode="auto">
            <a:xfrm>
              <a:off x="701" y="1909"/>
              <a:ext cx="42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it-IT" sz="800" i="1"/>
                <a:t>feed</a:t>
              </a:r>
            </a:p>
          </p:txBody>
        </p:sp>
        <p:cxnSp>
          <p:nvCxnSpPr>
            <p:cNvPr id="14368" name="Connettore 1 63"/>
            <p:cNvCxnSpPr>
              <a:cxnSpLocks noChangeAspect="1" noChangeShapeType="1"/>
            </p:cNvCxnSpPr>
            <p:nvPr/>
          </p:nvCxnSpPr>
          <p:spPr bwMode="auto">
            <a:xfrm flipH="1">
              <a:off x="895" y="1528"/>
              <a:ext cx="343" cy="110"/>
            </a:xfrm>
            <a:prstGeom prst="line">
              <a:avLst/>
            </a:prstGeom>
            <a:noFill/>
            <a:ln w="9525" algn="ctr">
              <a:solidFill>
                <a:srgbClr val="00CC98"/>
              </a:solidFill>
              <a:round/>
              <a:headEnd/>
              <a:tailEnd/>
            </a:ln>
            <a:extLst>
              <a:ext uri="{909E8E84-426E-40DD-AFC4-6F175D3DCCD1}">
                <a14:hiddenFill xmlns:a14="http://schemas.microsoft.com/office/drawing/2010/main">
                  <a:noFill/>
                </a14:hiddenFill>
              </a:ext>
            </a:extLst>
          </p:spPr>
        </p:cxnSp>
        <p:cxnSp>
          <p:nvCxnSpPr>
            <p:cNvPr id="14369" name="Connettore 1 64"/>
            <p:cNvCxnSpPr>
              <a:cxnSpLocks noChangeAspect="1" noChangeShapeType="1"/>
            </p:cNvCxnSpPr>
            <p:nvPr/>
          </p:nvCxnSpPr>
          <p:spPr bwMode="auto">
            <a:xfrm>
              <a:off x="1238" y="1528"/>
              <a:ext cx="6" cy="110"/>
            </a:xfrm>
            <a:prstGeom prst="line">
              <a:avLst/>
            </a:prstGeom>
            <a:noFill/>
            <a:ln w="9525" algn="ctr">
              <a:solidFill>
                <a:srgbClr val="00CC98"/>
              </a:solidFill>
              <a:round/>
              <a:headEnd/>
              <a:tailEnd/>
            </a:ln>
            <a:extLst>
              <a:ext uri="{909E8E84-426E-40DD-AFC4-6F175D3DCCD1}">
                <a14:hiddenFill xmlns:a14="http://schemas.microsoft.com/office/drawing/2010/main">
                  <a:noFill/>
                </a14:hiddenFill>
              </a:ext>
            </a:extLst>
          </p:spPr>
        </p:cxnSp>
        <p:cxnSp>
          <p:nvCxnSpPr>
            <p:cNvPr id="14370" name="Connettore 1 40"/>
            <p:cNvCxnSpPr>
              <a:cxnSpLocks noChangeAspect="1" noChangeShapeType="1"/>
              <a:stCxn id="14365" idx="2"/>
              <a:endCxn id="14367" idx="0"/>
            </p:cNvCxnSpPr>
            <p:nvPr/>
          </p:nvCxnSpPr>
          <p:spPr bwMode="auto">
            <a:xfrm flipH="1">
              <a:off x="911" y="1893"/>
              <a:ext cx="32" cy="16"/>
            </a:xfrm>
            <a:prstGeom prst="line">
              <a:avLst/>
            </a:prstGeom>
            <a:noFill/>
            <a:ln w="9525" algn="ctr">
              <a:solidFill>
                <a:srgbClr val="00CC98"/>
              </a:solidFill>
              <a:round/>
              <a:headEnd/>
              <a:tailEnd/>
            </a:ln>
            <a:extLst>
              <a:ext uri="{909E8E84-426E-40DD-AFC4-6F175D3DCCD1}">
                <a14:hiddenFill xmlns:a14="http://schemas.microsoft.com/office/drawing/2010/main">
                  <a:noFill/>
                </a14:hiddenFill>
              </a:ext>
            </a:extLst>
          </p:spPr>
        </p:cxnSp>
        <p:sp>
          <p:nvSpPr>
            <p:cNvPr id="14371" name="CasellaDiTesto 66"/>
            <p:cNvSpPr txBox="1">
              <a:spLocks noChangeAspect="1" noChangeArrowheads="1"/>
            </p:cNvSpPr>
            <p:nvPr/>
          </p:nvSpPr>
          <p:spPr bwMode="auto">
            <a:xfrm>
              <a:off x="1845" y="1638"/>
              <a:ext cx="374"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it-IT" sz="800"/>
                <a:t>NP</a:t>
              </a:r>
            </a:p>
          </p:txBody>
        </p:sp>
        <p:cxnSp>
          <p:nvCxnSpPr>
            <p:cNvPr id="14372" name="Connettore 1 68"/>
            <p:cNvCxnSpPr>
              <a:cxnSpLocks noChangeAspect="1" noChangeShapeType="1"/>
            </p:cNvCxnSpPr>
            <p:nvPr/>
          </p:nvCxnSpPr>
          <p:spPr bwMode="auto">
            <a:xfrm>
              <a:off x="1238" y="1528"/>
              <a:ext cx="747" cy="110"/>
            </a:xfrm>
            <a:prstGeom prst="line">
              <a:avLst/>
            </a:prstGeom>
            <a:noFill/>
            <a:ln w="9525" algn="ctr">
              <a:solidFill>
                <a:srgbClr val="00CC98"/>
              </a:solidFill>
              <a:round/>
              <a:headEnd/>
              <a:tailEnd/>
            </a:ln>
            <a:extLst>
              <a:ext uri="{909E8E84-426E-40DD-AFC4-6F175D3DCCD1}">
                <a14:hiddenFill xmlns:a14="http://schemas.microsoft.com/office/drawing/2010/main">
                  <a:noFill/>
                </a14:hiddenFill>
              </a:ext>
            </a:extLst>
          </p:spPr>
        </p:cxnSp>
        <p:sp>
          <p:nvSpPr>
            <p:cNvPr id="14373" name="CasellaDiTesto 90"/>
            <p:cNvSpPr txBox="1">
              <a:spLocks noChangeAspect="1" noChangeArrowheads="1"/>
            </p:cNvSpPr>
            <p:nvPr/>
          </p:nvSpPr>
          <p:spPr bwMode="auto">
            <a:xfrm>
              <a:off x="1059" y="1998"/>
              <a:ext cx="461"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it-IT" sz="800"/>
                <a:t>NNS</a:t>
              </a:r>
            </a:p>
          </p:txBody>
        </p:sp>
        <p:sp>
          <p:nvSpPr>
            <p:cNvPr id="14374" name="CasellaDiTesto 91"/>
            <p:cNvSpPr txBox="1">
              <a:spLocks noChangeAspect="1" noChangeArrowheads="1"/>
            </p:cNvSpPr>
            <p:nvPr/>
          </p:nvSpPr>
          <p:spPr bwMode="auto">
            <a:xfrm>
              <a:off x="1037" y="2260"/>
              <a:ext cx="461"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it-IT" sz="800" i="1"/>
                <a:t>cows</a:t>
              </a:r>
            </a:p>
          </p:txBody>
        </p:sp>
        <p:cxnSp>
          <p:nvCxnSpPr>
            <p:cNvPr id="14375" name="Connettore 1 45"/>
            <p:cNvCxnSpPr>
              <a:cxnSpLocks noChangeAspect="1" noChangeShapeType="1"/>
              <a:stCxn id="14366" idx="2"/>
              <a:endCxn id="14373" idx="0"/>
            </p:cNvCxnSpPr>
            <p:nvPr/>
          </p:nvCxnSpPr>
          <p:spPr bwMode="auto">
            <a:xfrm flipH="1">
              <a:off x="1290" y="1893"/>
              <a:ext cx="3" cy="105"/>
            </a:xfrm>
            <a:prstGeom prst="line">
              <a:avLst/>
            </a:prstGeom>
            <a:noFill/>
            <a:ln w="9525" algn="ctr">
              <a:solidFill>
                <a:srgbClr val="00CC98"/>
              </a:solidFill>
              <a:round/>
              <a:headEnd/>
              <a:tailEnd/>
            </a:ln>
            <a:extLst>
              <a:ext uri="{909E8E84-426E-40DD-AFC4-6F175D3DCCD1}">
                <a14:hiddenFill xmlns:a14="http://schemas.microsoft.com/office/drawing/2010/main">
                  <a:noFill/>
                </a14:hiddenFill>
              </a:ext>
            </a:extLst>
          </p:spPr>
        </p:cxnSp>
        <p:cxnSp>
          <p:nvCxnSpPr>
            <p:cNvPr id="14376" name="Connettore 1 46"/>
            <p:cNvCxnSpPr>
              <a:cxnSpLocks noChangeAspect="1" noChangeShapeType="1"/>
              <a:stCxn id="14373" idx="2"/>
              <a:endCxn id="14374" idx="0"/>
            </p:cNvCxnSpPr>
            <p:nvPr/>
          </p:nvCxnSpPr>
          <p:spPr bwMode="auto">
            <a:xfrm flipH="1">
              <a:off x="1268" y="2253"/>
              <a:ext cx="22" cy="7"/>
            </a:xfrm>
            <a:prstGeom prst="line">
              <a:avLst/>
            </a:prstGeom>
            <a:noFill/>
            <a:ln w="9525" algn="ctr">
              <a:solidFill>
                <a:srgbClr val="00CC98"/>
              </a:solidFill>
              <a:round/>
              <a:headEnd/>
              <a:tailEnd/>
            </a:ln>
            <a:extLst>
              <a:ext uri="{909E8E84-426E-40DD-AFC4-6F175D3DCCD1}">
                <a14:hiddenFill xmlns:a14="http://schemas.microsoft.com/office/drawing/2010/main">
                  <a:noFill/>
                </a14:hiddenFill>
              </a:ext>
            </a:extLst>
          </p:spPr>
        </p:cxnSp>
        <p:sp>
          <p:nvSpPr>
            <p:cNvPr id="14377" name="CasellaDiTesto 95"/>
            <p:cNvSpPr txBox="1">
              <a:spLocks noChangeAspect="1" noChangeArrowheads="1"/>
            </p:cNvSpPr>
            <p:nvPr/>
          </p:nvSpPr>
          <p:spPr bwMode="auto">
            <a:xfrm>
              <a:off x="1695" y="1982"/>
              <a:ext cx="393"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it-IT" sz="800"/>
                <a:t>NN</a:t>
              </a:r>
            </a:p>
          </p:txBody>
        </p:sp>
        <p:sp>
          <p:nvSpPr>
            <p:cNvPr id="14378" name="CasellaDiTesto 96"/>
            <p:cNvSpPr txBox="1">
              <a:spLocks noChangeAspect="1" noChangeArrowheads="1"/>
            </p:cNvSpPr>
            <p:nvPr/>
          </p:nvSpPr>
          <p:spPr bwMode="auto">
            <a:xfrm>
              <a:off x="2249" y="1982"/>
              <a:ext cx="461"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it-IT" sz="800"/>
                <a:t>NNS</a:t>
              </a:r>
            </a:p>
          </p:txBody>
        </p:sp>
        <p:cxnSp>
          <p:nvCxnSpPr>
            <p:cNvPr id="14379" name="Connettore 1 49"/>
            <p:cNvCxnSpPr>
              <a:cxnSpLocks noChangeAspect="1" noChangeShapeType="1"/>
              <a:stCxn id="14371" idx="2"/>
              <a:endCxn id="14377" idx="0"/>
            </p:cNvCxnSpPr>
            <p:nvPr/>
          </p:nvCxnSpPr>
          <p:spPr bwMode="auto">
            <a:xfrm flipH="1">
              <a:off x="1892" y="1893"/>
              <a:ext cx="141" cy="89"/>
            </a:xfrm>
            <a:prstGeom prst="line">
              <a:avLst/>
            </a:prstGeom>
            <a:noFill/>
            <a:ln w="9525" algn="ctr">
              <a:solidFill>
                <a:srgbClr val="00CC98"/>
              </a:solidFill>
              <a:round/>
              <a:headEnd/>
              <a:tailEnd/>
            </a:ln>
            <a:extLst>
              <a:ext uri="{909E8E84-426E-40DD-AFC4-6F175D3DCCD1}">
                <a14:hiddenFill xmlns:a14="http://schemas.microsoft.com/office/drawing/2010/main">
                  <a:noFill/>
                </a14:hiddenFill>
              </a:ext>
            </a:extLst>
          </p:spPr>
        </p:cxnSp>
        <p:cxnSp>
          <p:nvCxnSpPr>
            <p:cNvPr id="14380" name="Connettore 1 50"/>
            <p:cNvCxnSpPr>
              <a:cxnSpLocks noChangeAspect="1" noChangeShapeType="1"/>
              <a:stCxn id="14371" idx="2"/>
              <a:endCxn id="14378" idx="0"/>
            </p:cNvCxnSpPr>
            <p:nvPr/>
          </p:nvCxnSpPr>
          <p:spPr bwMode="auto">
            <a:xfrm>
              <a:off x="2032" y="1893"/>
              <a:ext cx="448" cy="89"/>
            </a:xfrm>
            <a:prstGeom prst="line">
              <a:avLst/>
            </a:prstGeom>
            <a:noFill/>
            <a:ln w="9525" algn="ctr">
              <a:solidFill>
                <a:srgbClr val="00CC98"/>
              </a:solidFill>
              <a:round/>
              <a:headEnd/>
              <a:tailEnd/>
            </a:ln>
            <a:extLst>
              <a:ext uri="{909E8E84-426E-40DD-AFC4-6F175D3DCCD1}">
                <a14:hiddenFill xmlns:a14="http://schemas.microsoft.com/office/drawing/2010/main">
                  <a:noFill/>
                </a14:hiddenFill>
              </a:ext>
            </a:extLst>
          </p:spPr>
        </p:cxnSp>
        <p:sp>
          <p:nvSpPr>
            <p:cNvPr id="14381" name="CasellaDiTesto 99"/>
            <p:cNvSpPr txBox="1">
              <a:spLocks noChangeAspect="1" noChangeArrowheads="1"/>
            </p:cNvSpPr>
            <p:nvPr/>
          </p:nvSpPr>
          <p:spPr bwMode="auto">
            <a:xfrm>
              <a:off x="1586" y="2260"/>
              <a:ext cx="556"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it-IT" sz="800" i="1"/>
                <a:t>animal</a:t>
              </a:r>
            </a:p>
          </p:txBody>
        </p:sp>
        <p:cxnSp>
          <p:nvCxnSpPr>
            <p:cNvPr id="14382" name="Connettore 1 52"/>
            <p:cNvCxnSpPr>
              <a:cxnSpLocks noChangeAspect="1" noChangeShapeType="1"/>
              <a:stCxn id="14377" idx="2"/>
              <a:endCxn id="14381" idx="0"/>
            </p:cNvCxnSpPr>
            <p:nvPr/>
          </p:nvCxnSpPr>
          <p:spPr bwMode="auto">
            <a:xfrm flipH="1">
              <a:off x="1864" y="2237"/>
              <a:ext cx="28" cy="23"/>
            </a:xfrm>
            <a:prstGeom prst="line">
              <a:avLst/>
            </a:prstGeom>
            <a:noFill/>
            <a:ln w="9525" algn="ctr">
              <a:solidFill>
                <a:srgbClr val="00CC98"/>
              </a:solidFill>
              <a:round/>
              <a:headEnd/>
              <a:tailEnd/>
            </a:ln>
            <a:extLst>
              <a:ext uri="{909E8E84-426E-40DD-AFC4-6F175D3DCCD1}">
                <a14:hiddenFill xmlns:a14="http://schemas.microsoft.com/office/drawing/2010/main">
                  <a:noFill/>
                </a14:hiddenFill>
              </a:ext>
            </a:extLst>
          </p:spPr>
        </p:cxnSp>
        <p:sp>
          <p:nvSpPr>
            <p:cNvPr id="14383" name="CasellaDiTesto 101"/>
            <p:cNvSpPr txBox="1">
              <a:spLocks noChangeAspect="1" noChangeArrowheads="1"/>
            </p:cNvSpPr>
            <p:nvPr/>
          </p:nvSpPr>
          <p:spPr bwMode="auto">
            <a:xfrm>
              <a:off x="2117" y="2260"/>
              <a:ext cx="631"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it-IT" sz="800" i="1"/>
                <a:t>extracts</a:t>
              </a:r>
            </a:p>
          </p:txBody>
        </p:sp>
        <p:cxnSp>
          <p:nvCxnSpPr>
            <p:cNvPr id="14384" name="Connettore 1 54"/>
            <p:cNvCxnSpPr>
              <a:cxnSpLocks noChangeAspect="1" noChangeShapeType="1"/>
              <a:stCxn id="14378" idx="2"/>
              <a:endCxn id="14383" idx="0"/>
            </p:cNvCxnSpPr>
            <p:nvPr/>
          </p:nvCxnSpPr>
          <p:spPr bwMode="auto">
            <a:xfrm flipH="1">
              <a:off x="2433" y="2237"/>
              <a:ext cx="47" cy="23"/>
            </a:xfrm>
            <a:prstGeom prst="line">
              <a:avLst/>
            </a:prstGeom>
            <a:noFill/>
            <a:ln w="9525" algn="ctr">
              <a:solidFill>
                <a:srgbClr val="00CC98"/>
              </a:solidFill>
              <a:round/>
              <a:headEnd/>
              <a:tailEnd/>
            </a:ln>
            <a:extLst>
              <a:ext uri="{909E8E84-426E-40DD-AFC4-6F175D3DCCD1}">
                <a14:hiddenFill xmlns:a14="http://schemas.microsoft.com/office/drawing/2010/main">
                  <a:noFill/>
                </a14:hiddenFill>
              </a:ext>
            </a:extLst>
          </p:spPr>
        </p:cxnSp>
        <p:sp>
          <p:nvSpPr>
            <p:cNvPr id="14385" name="CasellaDiTesto 105"/>
            <p:cNvSpPr txBox="1">
              <a:spLocks noChangeAspect="1" noChangeArrowheads="1"/>
            </p:cNvSpPr>
            <p:nvPr/>
          </p:nvSpPr>
          <p:spPr bwMode="auto">
            <a:xfrm>
              <a:off x="587" y="1008"/>
              <a:ext cx="287"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it-IT" sz="800"/>
                <a:t>S</a:t>
              </a:r>
            </a:p>
          </p:txBody>
        </p:sp>
        <p:sp>
          <p:nvSpPr>
            <p:cNvPr id="14386" name="CasellaDiTesto 106"/>
            <p:cNvSpPr txBox="1">
              <a:spLocks noChangeAspect="1" noChangeArrowheads="1"/>
            </p:cNvSpPr>
            <p:nvPr/>
          </p:nvSpPr>
          <p:spPr bwMode="auto">
            <a:xfrm>
              <a:off x="201" y="1324"/>
              <a:ext cx="374"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it-IT" sz="800"/>
                <a:t>NP</a:t>
              </a:r>
            </a:p>
          </p:txBody>
        </p:sp>
        <p:cxnSp>
          <p:nvCxnSpPr>
            <p:cNvPr id="14387" name="Connettore 1 107"/>
            <p:cNvCxnSpPr>
              <a:cxnSpLocks noChangeAspect="1" noChangeShapeType="1"/>
            </p:cNvCxnSpPr>
            <p:nvPr/>
          </p:nvCxnSpPr>
          <p:spPr bwMode="auto">
            <a:xfrm flipH="1">
              <a:off x="343" y="1221"/>
              <a:ext cx="337" cy="102"/>
            </a:xfrm>
            <a:prstGeom prst="line">
              <a:avLst/>
            </a:prstGeom>
            <a:noFill/>
            <a:ln w="9525" algn="ctr">
              <a:solidFill>
                <a:srgbClr val="00CC98"/>
              </a:solidFill>
              <a:round/>
              <a:headEnd/>
              <a:tailEnd/>
            </a:ln>
            <a:extLst>
              <a:ext uri="{909E8E84-426E-40DD-AFC4-6F175D3DCCD1}">
                <a14:hiddenFill xmlns:a14="http://schemas.microsoft.com/office/drawing/2010/main">
                  <a:noFill/>
                </a14:hiddenFill>
              </a:ext>
            </a:extLst>
          </p:spPr>
        </p:cxnSp>
        <p:cxnSp>
          <p:nvCxnSpPr>
            <p:cNvPr id="14388" name="Connettore 1 108"/>
            <p:cNvCxnSpPr>
              <a:cxnSpLocks noChangeAspect="1" noChangeShapeType="1"/>
            </p:cNvCxnSpPr>
            <p:nvPr/>
          </p:nvCxnSpPr>
          <p:spPr bwMode="auto">
            <a:xfrm>
              <a:off x="680" y="1221"/>
              <a:ext cx="558" cy="95"/>
            </a:xfrm>
            <a:prstGeom prst="line">
              <a:avLst/>
            </a:prstGeom>
            <a:noFill/>
            <a:ln w="9525" algn="ctr">
              <a:solidFill>
                <a:srgbClr val="00CC98"/>
              </a:solidFill>
              <a:round/>
              <a:headEnd/>
              <a:tailEnd/>
            </a:ln>
            <a:extLst>
              <a:ext uri="{909E8E84-426E-40DD-AFC4-6F175D3DCCD1}">
                <a14:hiddenFill xmlns:a14="http://schemas.microsoft.com/office/drawing/2010/main">
                  <a:noFill/>
                </a14:hiddenFill>
              </a:ext>
            </a:extLst>
          </p:spPr>
        </p:cxnSp>
        <p:sp>
          <p:nvSpPr>
            <p:cNvPr id="14389" name="CasellaDiTesto 109"/>
            <p:cNvSpPr txBox="1">
              <a:spLocks noChangeAspect="1" noChangeArrowheads="1"/>
            </p:cNvSpPr>
            <p:nvPr/>
          </p:nvSpPr>
          <p:spPr bwMode="auto">
            <a:xfrm>
              <a:off x="161" y="1653"/>
              <a:ext cx="461"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it-IT" sz="800"/>
                <a:t>NNS</a:t>
              </a:r>
            </a:p>
          </p:txBody>
        </p:sp>
        <p:sp>
          <p:nvSpPr>
            <p:cNvPr id="14390" name="CasellaDiTesto 110"/>
            <p:cNvSpPr txBox="1">
              <a:spLocks noChangeAspect="1" noChangeArrowheads="1"/>
            </p:cNvSpPr>
            <p:nvPr/>
          </p:nvSpPr>
          <p:spPr bwMode="auto">
            <a:xfrm>
              <a:off x="48" y="1915"/>
              <a:ext cx="636"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it-IT" sz="800" i="1"/>
                <a:t>Farmers</a:t>
              </a:r>
            </a:p>
          </p:txBody>
        </p:sp>
        <p:cxnSp>
          <p:nvCxnSpPr>
            <p:cNvPr id="47" name="Connettore 1 111"/>
            <p:cNvCxnSpPr/>
            <p:nvPr/>
          </p:nvCxnSpPr>
          <p:spPr>
            <a:xfrm rot="16200000" flipH="1">
              <a:off x="299" y="1603"/>
              <a:ext cx="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nettore 1 112"/>
            <p:cNvCxnSpPr/>
            <p:nvPr/>
          </p:nvCxnSpPr>
          <p:spPr>
            <a:xfrm rot="5400000">
              <a:off x="330" y="1899"/>
              <a:ext cx="3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343" name="Group 157"/>
          <p:cNvGrpSpPr>
            <a:grpSpLocks/>
          </p:cNvGrpSpPr>
          <p:nvPr/>
        </p:nvGrpSpPr>
        <p:grpSpPr bwMode="auto">
          <a:xfrm>
            <a:off x="7206240" y="4670412"/>
            <a:ext cx="1834560" cy="982183"/>
            <a:chOff x="4018" y="1584"/>
            <a:chExt cx="1274" cy="682"/>
          </a:xfrm>
        </p:grpSpPr>
        <p:sp>
          <p:nvSpPr>
            <p:cNvPr id="14349" name="CasellaDiTesto 58"/>
            <p:cNvSpPr txBox="1">
              <a:spLocks noChangeAspect="1" noChangeArrowheads="1"/>
            </p:cNvSpPr>
            <p:nvPr/>
          </p:nvSpPr>
          <p:spPr bwMode="auto">
            <a:xfrm>
              <a:off x="4634" y="1765"/>
              <a:ext cx="220"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it-IT" sz="800"/>
                <a:t>VP</a:t>
              </a:r>
            </a:p>
          </p:txBody>
        </p:sp>
        <p:sp>
          <p:nvSpPr>
            <p:cNvPr id="14350" name="CasellaDiTesto 59"/>
            <p:cNvSpPr txBox="1">
              <a:spLocks noChangeAspect="1" noChangeArrowheads="1"/>
            </p:cNvSpPr>
            <p:nvPr/>
          </p:nvSpPr>
          <p:spPr bwMode="auto">
            <a:xfrm>
              <a:off x="4429" y="1953"/>
              <a:ext cx="22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it-IT" sz="800"/>
                <a:t>VB</a:t>
              </a:r>
            </a:p>
          </p:txBody>
        </p:sp>
        <p:sp>
          <p:nvSpPr>
            <p:cNvPr id="14351" name="CasellaDiTesto 60"/>
            <p:cNvSpPr txBox="1">
              <a:spLocks noChangeAspect="1" noChangeArrowheads="1"/>
            </p:cNvSpPr>
            <p:nvPr/>
          </p:nvSpPr>
          <p:spPr bwMode="auto">
            <a:xfrm>
              <a:off x="4638" y="1953"/>
              <a:ext cx="220"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it-IT" sz="800"/>
                <a:t>NP</a:t>
              </a:r>
            </a:p>
          </p:txBody>
        </p:sp>
        <p:cxnSp>
          <p:nvCxnSpPr>
            <p:cNvPr id="14352" name="Connettore 1 67"/>
            <p:cNvCxnSpPr>
              <a:cxnSpLocks noChangeAspect="1" noChangeShapeType="1"/>
              <a:stCxn id="14349" idx="2"/>
              <a:endCxn id="14350" idx="0"/>
            </p:cNvCxnSpPr>
            <p:nvPr/>
          </p:nvCxnSpPr>
          <p:spPr bwMode="auto">
            <a:xfrm flipH="1">
              <a:off x="4543" y="1915"/>
              <a:ext cx="202" cy="38"/>
            </a:xfrm>
            <a:prstGeom prst="line">
              <a:avLst/>
            </a:prstGeom>
            <a:noFill/>
            <a:ln w="9525" algn="ctr">
              <a:solidFill>
                <a:srgbClr val="00CC98"/>
              </a:solidFill>
              <a:round/>
              <a:headEnd/>
              <a:tailEnd/>
            </a:ln>
            <a:extLst>
              <a:ext uri="{909E8E84-426E-40DD-AFC4-6F175D3DCCD1}">
                <a14:hiddenFill xmlns:a14="http://schemas.microsoft.com/office/drawing/2010/main">
                  <a:noFill/>
                </a14:hiddenFill>
              </a:ext>
            </a:extLst>
          </p:spPr>
        </p:cxnSp>
        <p:cxnSp>
          <p:nvCxnSpPr>
            <p:cNvPr id="14353" name="Connettore 1 68"/>
            <p:cNvCxnSpPr>
              <a:cxnSpLocks noChangeAspect="1" noChangeShapeType="1"/>
              <a:stCxn id="14349" idx="2"/>
              <a:endCxn id="14351" idx="0"/>
            </p:cNvCxnSpPr>
            <p:nvPr/>
          </p:nvCxnSpPr>
          <p:spPr bwMode="auto">
            <a:xfrm>
              <a:off x="4744" y="1915"/>
              <a:ext cx="4" cy="38"/>
            </a:xfrm>
            <a:prstGeom prst="line">
              <a:avLst/>
            </a:prstGeom>
            <a:noFill/>
            <a:ln w="9525" algn="ctr">
              <a:solidFill>
                <a:srgbClr val="00CC98"/>
              </a:solidFill>
              <a:round/>
              <a:headEnd/>
              <a:tailEnd/>
            </a:ln>
            <a:extLst>
              <a:ext uri="{909E8E84-426E-40DD-AFC4-6F175D3DCCD1}">
                <a14:hiddenFill xmlns:a14="http://schemas.microsoft.com/office/drawing/2010/main">
                  <a:noFill/>
                </a14:hiddenFill>
              </a:ext>
            </a:extLst>
          </p:spPr>
        </p:cxnSp>
        <p:sp>
          <p:nvSpPr>
            <p:cNvPr id="14354" name="CasellaDiTesto 66"/>
            <p:cNvSpPr txBox="1">
              <a:spLocks noChangeAspect="1" noChangeArrowheads="1"/>
            </p:cNvSpPr>
            <p:nvPr/>
          </p:nvSpPr>
          <p:spPr bwMode="auto">
            <a:xfrm>
              <a:off x="5072" y="1953"/>
              <a:ext cx="220"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it-IT" sz="800"/>
                <a:t>NP</a:t>
              </a:r>
            </a:p>
          </p:txBody>
        </p:sp>
        <p:cxnSp>
          <p:nvCxnSpPr>
            <p:cNvPr id="14355" name="Connettore 1 70"/>
            <p:cNvCxnSpPr>
              <a:cxnSpLocks noChangeAspect="1" noChangeShapeType="1"/>
              <a:stCxn id="14349" idx="2"/>
              <a:endCxn id="14354" idx="0"/>
            </p:cNvCxnSpPr>
            <p:nvPr/>
          </p:nvCxnSpPr>
          <p:spPr bwMode="auto">
            <a:xfrm>
              <a:off x="4744" y="1915"/>
              <a:ext cx="438" cy="38"/>
            </a:xfrm>
            <a:prstGeom prst="line">
              <a:avLst/>
            </a:prstGeom>
            <a:noFill/>
            <a:ln w="9525" algn="ctr">
              <a:solidFill>
                <a:srgbClr val="00CC98"/>
              </a:solidFill>
              <a:round/>
              <a:headEnd/>
              <a:tailEnd/>
            </a:ln>
            <a:extLst>
              <a:ext uri="{909E8E84-426E-40DD-AFC4-6F175D3DCCD1}">
                <a14:hiddenFill xmlns:a14="http://schemas.microsoft.com/office/drawing/2010/main">
                  <a:noFill/>
                </a14:hiddenFill>
              </a:ext>
            </a:extLst>
          </p:spPr>
        </p:cxnSp>
        <p:sp>
          <p:nvSpPr>
            <p:cNvPr id="14356" name="CasellaDiTesto 105"/>
            <p:cNvSpPr txBox="1">
              <a:spLocks noChangeAspect="1" noChangeArrowheads="1"/>
            </p:cNvSpPr>
            <p:nvPr/>
          </p:nvSpPr>
          <p:spPr bwMode="auto">
            <a:xfrm>
              <a:off x="4334" y="1584"/>
              <a:ext cx="168"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it-IT" sz="800"/>
                <a:t>S</a:t>
              </a:r>
            </a:p>
          </p:txBody>
        </p:sp>
        <p:sp>
          <p:nvSpPr>
            <p:cNvPr id="14357" name="CasellaDiTesto 106"/>
            <p:cNvSpPr txBox="1">
              <a:spLocks noChangeAspect="1" noChangeArrowheads="1"/>
            </p:cNvSpPr>
            <p:nvPr/>
          </p:nvSpPr>
          <p:spPr bwMode="auto">
            <a:xfrm>
              <a:off x="4108" y="1769"/>
              <a:ext cx="220"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it-IT" sz="800"/>
                <a:t>NP</a:t>
              </a:r>
            </a:p>
          </p:txBody>
        </p:sp>
        <p:cxnSp>
          <p:nvCxnSpPr>
            <p:cNvPr id="14358" name="Connettore 1 73"/>
            <p:cNvCxnSpPr>
              <a:cxnSpLocks noChangeAspect="1" noChangeShapeType="1"/>
              <a:stCxn id="14356" idx="2"/>
              <a:endCxn id="14357" idx="0"/>
            </p:cNvCxnSpPr>
            <p:nvPr/>
          </p:nvCxnSpPr>
          <p:spPr bwMode="auto">
            <a:xfrm flipH="1">
              <a:off x="4218" y="1734"/>
              <a:ext cx="200" cy="35"/>
            </a:xfrm>
            <a:prstGeom prst="line">
              <a:avLst/>
            </a:prstGeom>
            <a:noFill/>
            <a:ln w="9525" algn="ctr">
              <a:solidFill>
                <a:srgbClr val="00CC98"/>
              </a:solidFill>
              <a:round/>
              <a:headEnd/>
              <a:tailEnd/>
            </a:ln>
            <a:extLst>
              <a:ext uri="{909E8E84-426E-40DD-AFC4-6F175D3DCCD1}">
                <a14:hiddenFill xmlns:a14="http://schemas.microsoft.com/office/drawing/2010/main">
                  <a:noFill/>
                </a14:hiddenFill>
              </a:ext>
            </a:extLst>
          </p:spPr>
        </p:cxnSp>
        <p:cxnSp>
          <p:nvCxnSpPr>
            <p:cNvPr id="14359" name="Connettore 1 74"/>
            <p:cNvCxnSpPr>
              <a:cxnSpLocks noChangeAspect="1" noChangeShapeType="1"/>
              <a:stCxn id="14356" idx="2"/>
              <a:endCxn id="14349" idx="0"/>
            </p:cNvCxnSpPr>
            <p:nvPr/>
          </p:nvCxnSpPr>
          <p:spPr bwMode="auto">
            <a:xfrm>
              <a:off x="4418" y="1734"/>
              <a:ext cx="326" cy="31"/>
            </a:xfrm>
            <a:prstGeom prst="line">
              <a:avLst/>
            </a:prstGeom>
            <a:noFill/>
            <a:ln w="9525" algn="ctr">
              <a:solidFill>
                <a:srgbClr val="00CC98"/>
              </a:solidFill>
              <a:round/>
              <a:headEnd/>
              <a:tailEnd/>
            </a:ln>
            <a:extLst>
              <a:ext uri="{909E8E84-426E-40DD-AFC4-6F175D3DCCD1}">
                <a14:hiddenFill xmlns:a14="http://schemas.microsoft.com/office/drawing/2010/main">
                  <a:noFill/>
                </a14:hiddenFill>
              </a:ext>
            </a:extLst>
          </p:spPr>
        </p:cxnSp>
        <p:sp>
          <p:nvSpPr>
            <p:cNvPr id="14360" name="CasellaDiTesto 109"/>
            <p:cNvSpPr txBox="1">
              <a:spLocks noChangeAspect="1" noChangeArrowheads="1"/>
            </p:cNvSpPr>
            <p:nvPr/>
          </p:nvSpPr>
          <p:spPr bwMode="auto">
            <a:xfrm>
              <a:off x="4084" y="1962"/>
              <a:ext cx="271"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it-IT" sz="800"/>
                <a:t>NNS</a:t>
              </a:r>
            </a:p>
          </p:txBody>
        </p:sp>
        <p:sp>
          <p:nvSpPr>
            <p:cNvPr id="14361" name="CasellaDiTesto 110"/>
            <p:cNvSpPr txBox="1">
              <a:spLocks noChangeAspect="1" noChangeArrowheads="1"/>
            </p:cNvSpPr>
            <p:nvPr/>
          </p:nvSpPr>
          <p:spPr bwMode="auto">
            <a:xfrm>
              <a:off x="4018" y="2116"/>
              <a:ext cx="373"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it-IT" sz="800" i="1"/>
                <a:t>Farmers</a:t>
              </a:r>
            </a:p>
          </p:txBody>
        </p:sp>
        <p:cxnSp>
          <p:nvCxnSpPr>
            <p:cNvPr id="63" name="Connettore 1 62"/>
            <p:cNvCxnSpPr/>
            <p:nvPr/>
          </p:nvCxnSpPr>
          <p:spPr>
            <a:xfrm rot="16200000" flipH="1">
              <a:off x="4165" y="1933"/>
              <a:ext cx="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Connettore 1 63"/>
            <p:cNvCxnSpPr/>
            <p:nvPr/>
          </p:nvCxnSpPr>
          <p:spPr>
            <a:xfrm rot="5400000">
              <a:off x="4184" y="2107"/>
              <a:ext cx="1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344" name="CasellaDiTesto 64"/>
          <p:cNvSpPr txBox="1">
            <a:spLocks noChangeArrowheads="1"/>
          </p:cNvSpPr>
          <p:nvPr/>
        </p:nvSpPr>
        <p:spPr bwMode="auto">
          <a:xfrm>
            <a:off x="9109921" y="5005965"/>
            <a:ext cx="475287" cy="4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p>
            <a:r>
              <a:rPr lang="it-IT"/>
              <a:t>…</a:t>
            </a:r>
          </a:p>
        </p:txBody>
      </p:sp>
      <p:sp>
        <p:nvSpPr>
          <p:cNvPr id="66" name="Rettangolo 65"/>
          <p:cNvSpPr/>
          <p:nvPr/>
        </p:nvSpPr>
        <p:spPr>
          <a:xfrm>
            <a:off x="1980481" y="4931079"/>
            <a:ext cx="452845" cy="468477"/>
          </a:xfrm>
          <a:prstGeom prst="rect">
            <a:avLst/>
          </a:prstGeom>
        </p:spPr>
        <p:txBody>
          <a:bodyPr wrap="none" lIns="82945" tIns="41473" rIns="82945" bIns="41473">
            <a:spAutoFit/>
          </a:bodyPr>
          <a:lstStyle/>
          <a:p>
            <a:pPr>
              <a:defRPr/>
            </a:pPr>
            <a:r>
              <a:rPr lang="en-US" sz="2500" dirty="0">
                <a:latin typeface="+mn-lt"/>
              </a:rPr>
              <a:t>S</a:t>
            </a:r>
            <a:r>
              <a:rPr lang="en-US" sz="2500" dirty="0">
                <a:latin typeface="+mj-lt"/>
              </a:rPr>
              <a:t>(</a:t>
            </a:r>
            <a:endParaRPr lang="it-IT" dirty="0">
              <a:latin typeface="+mj-lt"/>
            </a:endParaRPr>
          </a:p>
        </p:txBody>
      </p:sp>
      <p:sp>
        <p:nvSpPr>
          <p:cNvPr id="67" name="Rettangolo 66"/>
          <p:cNvSpPr/>
          <p:nvPr/>
        </p:nvSpPr>
        <p:spPr>
          <a:xfrm>
            <a:off x="4527841" y="4931079"/>
            <a:ext cx="770239" cy="468477"/>
          </a:xfrm>
          <a:prstGeom prst="rect">
            <a:avLst/>
          </a:prstGeom>
        </p:spPr>
        <p:txBody>
          <a:bodyPr wrap="none" lIns="82945" tIns="41473" rIns="82945" bIns="41473">
            <a:spAutoFit/>
          </a:bodyPr>
          <a:lstStyle/>
          <a:p>
            <a:pPr>
              <a:defRPr/>
            </a:pPr>
            <a:r>
              <a:rPr lang="en-US" sz="2500" dirty="0">
                <a:latin typeface="+mj-lt"/>
              </a:rPr>
              <a:t>) = {</a:t>
            </a:r>
            <a:endParaRPr lang="it-IT" dirty="0">
              <a:latin typeface="+mj-lt"/>
            </a:endParaRPr>
          </a:p>
        </p:txBody>
      </p:sp>
      <p:sp>
        <p:nvSpPr>
          <p:cNvPr id="68" name="Rettangolo 67"/>
          <p:cNvSpPr/>
          <p:nvPr/>
        </p:nvSpPr>
        <p:spPr>
          <a:xfrm>
            <a:off x="7010400" y="4931078"/>
            <a:ext cx="249120" cy="475250"/>
          </a:xfrm>
          <a:prstGeom prst="rect">
            <a:avLst/>
          </a:prstGeom>
        </p:spPr>
        <p:txBody>
          <a:bodyPr wrap="none" lIns="82945" tIns="41473" rIns="82945" bIns="41473">
            <a:spAutoFit/>
          </a:bodyPr>
          <a:lstStyle/>
          <a:p>
            <a:pPr>
              <a:defRPr/>
            </a:pPr>
            <a:r>
              <a:rPr lang="en-US" sz="2500" dirty="0">
                <a:latin typeface="+mj-lt"/>
              </a:rPr>
              <a:t>,</a:t>
            </a:r>
            <a:endParaRPr lang="it-IT" dirty="0">
              <a:latin typeface="+mj-lt"/>
            </a:endParaRPr>
          </a:p>
        </p:txBody>
      </p:sp>
      <p:sp>
        <p:nvSpPr>
          <p:cNvPr id="69" name="Rettangolo 68"/>
          <p:cNvSpPr/>
          <p:nvPr/>
        </p:nvSpPr>
        <p:spPr>
          <a:xfrm>
            <a:off x="9492960" y="4931079"/>
            <a:ext cx="339840" cy="483891"/>
          </a:xfrm>
          <a:prstGeom prst="rect">
            <a:avLst/>
          </a:prstGeom>
        </p:spPr>
        <p:txBody>
          <a:bodyPr lIns="82945" tIns="41473" rIns="82945" bIns="41473">
            <a:spAutoFit/>
          </a:bodyPr>
          <a:lstStyle/>
          <a:p>
            <a:pPr>
              <a:defRPr/>
            </a:pPr>
            <a:r>
              <a:rPr lang="en-US" sz="2500" dirty="0">
                <a:latin typeface="+mj-lt"/>
              </a:rPr>
              <a:t>}</a:t>
            </a:r>
            <a:endParaRPr lang="it-IT" dirty="0">
              <a:latin typeface="+mj-lt"/>
            </a:endParaRPr>
          </a:p>
        </p:txBody>
      </p:sp>
      <p:sp>
        <p:nvSpPr>
          <p:cNvPr id="70" name="Rettangolo 69"/>
          <p:cNvSpPr/>
          <p:nvPr/>
        </p:nvSpPr>
        <p:spPr>
          <a:xfrm>
            <a:off x="2567608" y="6525344"/>
            <a:ext cx="7200800" cy="33855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it-IT" sz="1600" dirty="0" err="1"/>
              <a:t>Zanzotto&amp;Dell'Arciprete</a:t>
            </a:r>
            <a:r>
              <a:rPr lang="it-IT" sz="1600" dirty="0"/>
              <a:t>, </a:t>
            </a:r>
            <a:r>
              <a:rPr lang="it-IT" sz="1600" i="1" dirty="0"/>
              <a:t>Distributed </a:t>
            </a:r>
            <a:r>
              <a:rPr lang="it-IT" sz="1600" i="1" dirty="0" err="1"/>
              <a:t>Tree</a:t>
            </a:r>
            <a:r>
              <a:rPr lang="it-IT" sz="1600" i="1" dirty="0"/>
              <a:t> </a:t>
            </a:r>
            <a:r>
              <a:rPr lang="it-IT" sz="1600" i="1" dirty="0" err="1"/>
              <a:t>Kernels</a:t>
            </a:r>
            <a:r>
              <a:rPr lang="it-IT" sz="1600" dirty="0"/>
              <a:t>, </a:t>
            </a:r>
            <a:r>
              <a:rPr lang="it-IT" sz="1600" dirty="0" err="1"/>
              <a:t>Proceedings</a:t>
            </a:r>
            <a:r>
              <a:rPr lang="it-IT" sz="1600" dirty="0"/>
              <a:t> of ICML, 2012</a:t>
            </a:r>
          </a:p>
        </p:txBody>
      </p:sp>
      <mc:AlternateContent xmlns:mc="http://schemas.openxmlformats.org/markup-compatibility/2006" xmlns:a14="http://schemas.microsoft.com/office/drawing/2010/main">
        <mc:Choice Requires="a14">
          <p:sp>
            <p:nvSpPr>
              <p:cNvPr id="71" name="Rettangolo 70"/>
              <p:cNvSpPr/>
              <p:nvPr/>
            </p:nvSpPr>
            <p:spPr>
              <a:xfrm>
                <a:off x="4858795" y="2529733"/>
                <a:ext cx="2599494" cy="10361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it-IT" i="1">
                              <a:latin typeface="Cambria Math" panose="02040503050406030204" pitchFamily="18" charset="0"/>
                            </a:rPr>
                          </m:ctrlPr>
                        </m:accPr>
                        <m:e>
                          <m:r>
                            <a:rPr lang="it-IT" i="1">
                              <a:latin typeface="Cambria Math"/>
                            </a:rPr>
                            <m:t>𝑇</m:t>
                          </m:r>
                        </m:e>
                      </m:acc>
                      <m:r>
                        <a:rPr lang="it-IT" i="1">
                          <a:latin typeface="Cambria Math"/>
                        </a:rPr>
                        <m:t>=</m:t>
                      </m:r>
                      <m:nary>
                        <m:naryPr>
                          <m:chr m:val="∑"/>
                          <m:supHide m:val="on"/>
                          <m:ctrlPr>
                            <a:rPr lang="it-IT" i="1">
                              <a:latin typeface="Cambria Math" panose="02040503050406030204" pitchFamily="18" charset="0"/>
                            </a:rPr>
                          </m:ctrlPr>
                        </m:naryPr>
                        <m:sub>
                          <m:r>
                            <m:rPr>
                              <m:brk m:alnAt="7"/>
                            </m:rPr>
                            <a:rPr lang="it-IT" i="1">
                              <a:latin typeface="Cambria Math" panose="02040503050406030204" pitchFamily="18" charset="0"/>
                              <a:ea typeface="Cambria Math" panose="02040503050406030204" pitchFamily="18" charset="0"/>
                            </a:rPr>
                            <m:t>𝜏</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𝑆</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𝑇</m:t>
                          </m:r>
                          <m:r>
                            <a:rPr lang="it-IT" i="1">
                              <a:latin typeface="Cambria Math" panose="02040503050406030204" pitchFamily="18" charset="0"/>
                              <a:ea typeface="Cambria Math" panose="02040503050406030204" pitchFamily="18" charset="0"/>
                            </a:rPr>
                            <m:t>)</m:t>
                          </m:r>
                        </m:sub>
                        <m:sup/>
                        <m:e>
                          <m:sSub>
                            <m:sSubPr>
                              <m:ctrlPr>
                                <a:rPr lang="it-IT" i="1">
                                  <a:latin typeface="Cambria Math" panose="02040503050406030204" pitchFamily="18" charset="0"/>
                                </a:rPr>
                              </m:ctrlPr>
                            </m:sSubPr>
                            <m:e>
                              <m:r>
                                <a:rPr lang="it-IT" i="1">
                                  <a:latin typeface="Cambria Math"/>
                                  <a:ea typeface="Cambria Math"/>
                                </a:rPr>
                                <m:t>𝛼</m:t>
                              </m:r>
                            </m:e>
                            <m:sub>
                              <m:r>
                                <a:rPr lang="it-IT" i="1">
                                  <a:latin typeface="Cambria Math"/>
                                </a:rPr>
                                <m:t>𝑖</m:t>
                              </m:r>
                            </m:sub>
                          </m:sSub>
                          <m:r>
                            <m:rPr>
                              <m:sty m:val="p"/>
                            </m:rPr>
                            <a:rPr lang="el-GR" i="1">
                              <a:latin typeface="Cambria Math"/>
                              <a:ea typeface="Cambria Math"/>
                            </a:rPr>
                            <m:t>Γ</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ea typeface="Cambria Math"/>
                                    </a:rPr>
                                    <m:t>𝜏</m:t>
                                  </m:r>
                                </m:e>
                                <m:sub>
                                  <m:r>
                                    <a:rPr lang="it-IT" i="1">
                                      <a:latin typeface="Cambria Math" panose="02040503050406030204" pitchFamily="18" charset="0"/>
                                    </a:rPr>
                                    <m:t>𝑖</m:t>
                                  </m:r>
                                </m:sub>
                              </m:sSub>
                            </m:e>
                          </m:d>
                        </m:e>
                      </m:nary>
                    </m:oMath>
                  </m:oMathPara>
                </a14:m>
                <a:endParaRPr lang="it-IT" dirty="0"/>
              </a:p>
            </p:txBody>
          </p:sp>
        </mc:Choice>
        <mc:Fallback xmlns="">
          <p:sp>
            <p:nvSpPr>
              <p:cNvPr id="71" name="Rettangolo 70"/>
              <p:cNvSpPr>
                <a:spLocks noRot="1" noChangeAspect="1" noMove="1" noResize="1" noEditPoints="1" noAdjustHandles="1" noChangeArrowheads="1" noChangeShapeType="1" noTextEdit="1"/>
              </p:cNvSpPr>
              <p:nvPr/>
            </p:nvSpPr>
            <p:spPr>
              <a:xfrm>
                <a:off x="4858795" y="2529733"/>
                <a:ext cx="2599494" cy="1036181"/>
              </a:xfrm>
              <a:prstGeom prst="rect">
                <a:avLst/>
              </a:prstGeom>
              <a:blipFill>
                <a:blip r:embed="rId2"/>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3264378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itolo 1"/>
          <p:cNvSpPr>
            <a:spLocks noGrp="1"/>
          </p:cNvSpPr>
          <p:nvPr>
            <p:ph type="title"/>
          </p:nvPr>
        </p:nvSpPr>
        <p:spPr/>
        <p:txBody>
          <a:bodyPr/>
          <a:lstStyle/>
          <a:p>
            <a:r>
              <a:rPr lang="it-IT" dirty="0"/>
              <a:t>Building Distributed </a:t>
            </a:r>
            <a:r>
              <a:rPr lang="it-IT" dirty="0" err="1"/>
              <a:t>Trees</a:t>
            </a:r>
            <a:endParaRPr lang="it-IT" dirty="0"/>
          </a:p>
        </p:txBody>
      </p:sp>
      <p:sp>
        <p:nvSpPr>
          <p:cNvPr id="4101" name="Segnaposto contenuto 2"/>
          <p:cNvSpPr>
            <a:spLocks noGrp="1"/>
          </p:cNvSpPr>
          <p:nvPr>
            <p:ph idx="1"/>
          </p:nvPr>
        </p:nvSpPr>
        <p:spPr/>
        <p:txBody>
          <a:bodyPr/>
          <a:lstStyle/>
          <a:p>
            <a:pPr marL="0" indent="0" algn="ctr">
              <a:buNone/>
            </a:pPr>
            <a:r>
              <a:rPr lang="it-IT" dirty="0"/>
              <a:t>A more </a:t>
            </a:r>
            <a:r>
              <a:rPr lang="it-IT" dirty="0" err="1"/>
              <a:t>efficient</a:t>
            </a:r>
            <a:r>
              <a:rPr lang="it-IT" dirty="0"/>
              <a:t> </a:t>
            </a:r>
            <a:r>
              <a:rPr lang="it-IT" dirty="0" err="1"/>
              <a:t>approach</a:t>
            </a:r>
            <a:endParaRPr lang="it-IT" dirty="0"/>
          </a:p>
          <a:p>
            <a:endParaRPr lang="it-IT" dirty="0"/>
          </a:p>
          <a:p>
            <a:endParaRPr lang="it-IT" dirty="0"/>
          </a:p>
          <a:p>
            <a:pPr marL="57150" indent="0">
              <a:buNone/>
            </a:pPr>
            <a:r>
              <a:rPr lang="it-IT" dirty="0"/>
              <a:t>N(T) </a:t>
            </a:r>
            <a:r>
              <a:rPr lang="it-IT" dirty="0" err="1"/>
              <a:t>is</a:t>
            </a:r>
            <a:r>
              <a:rPr lang="it-IT" dirty="0"/>
              <a:t> the set of </a:t>
            </a:r>
            <a:r>
              <a:rPr lang="it-IT" dirty="0" err="1"/>
              <a:t>nodes</a:t>
            </a:r>
            <a:r>
              <a:rPr lang="it-IT" dirty="0"/>
              <a:t> of T</a:t>
            </a:r>
          </a:p>
          <a:p>
            <a:pPr marL="57150" indent="0">
              <a:buNone/>
            </a:pPr>
            <a:r>
              <a:rPr lang="it-IT" dirty="0"/>
              <a:t>s(n) </a:t>
            </a:r>
            <a:r>
              <a:rPr lang="it-IT" dirty="0" err="1"/>
              <a:t>is</a:t>
            </a:r>
            <a:r>
              <a:rPr lang="it-IT" dirty="0"/>
              <a:t> </a:t>
            </a:r>
            <a:r>
              <a:rPr lang="it-IT" dirty="0" err="1"/>
              <a:t>defined</a:t>
            </a:r>
            <a:r>
              <a:rPr lang="it-IT" dirty="0"/>
              <a:t> </a:t>
            </a:r>
            <a:r>
              <a:rPr lang="it-IT" dirty="0" err="1"/>
              <a:t>as</a:t>
            </a:r>
            <a:r>
              <a:rPr lang="it-IT" dirty="0"/>
              <a:t>:</a:t>
            </a:r>
          </a:p>
        </p:txBody>
      </p:sp>
      <p:sp>
        <p:nvSpPr>
          <p:cNvPr id="4103" name="Rectangle 7"/>
          <p:cNvSpPr>
            <a:spLocks noChangeArrowheads="1"/>
          </p:cNvSpPr>
          <p:nvPr/>
        </p:nvSpPr>
        <p:spPr bwMode="auto">
          <a:xfrm>
            <a:off x="4079777" y="3962625"/>
            <a:ext cx="1821809" cy="422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p>
            <a:r>
              <a:rPr lang="en-US" sz="2200" dirty="0"/>
              <a:t>if </a:t>
            </a:r>
            <a:r>
              <a:rPr lang="en-US" sz="2200" i="1" dirty="0"/>
              <a:t>n</a:t>
            </a:r>
            <a:r>
              <a:rPr lang="en-US" sz="2200" dirty="0">
                <a:sym typeface="Symbol" pitchFamily="18" charset="2"/>
              </a:rPr>
              <a:t> is terminal</a:t>
            </a:r>
            <a:endParaRPr lang="en-US" sz="2200" i="1" dirty="0"/>
          </a:p>
        </p:txBody>
      </p:sp>
      <p:sp>
        <p:nvSpPr>
          <p:cNvPr id="4104" name="Rectangle 8"/>
          <p:cNvSpPr>
            <a:spLocks noChangeArrowheads="1"/>
          </p:cNvSpPr>
          <p:nvPr/>
        </p:nvSpPr>
        <p:spPr bwMode="auto">
          <a:xfrm>
            <a:off x="8815944" y="4896290"/>
            <a:ext cx="1562123" cy="422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p>
            <a:r>
              <a:rPr lang="en-US" sz="2200" dirty="0"/>
              <a:t>if </a:t>
            </a:r>
            <a:r>
              <a:rPr lang="en-US" sz="2200" i="1" dirty="0"/>
              <a:t>n</a:t>
            </a:r>
            <a:r>
              <a:rPr lang="en-US" sz="2200" i="1" dirty="0">
                <a:sym typeface="Symbol" pitchFamily="18" charset="2"/>
              </a:rPr>
              <a:t></a:t>
            </a:r>
            <a:r>
              <a:rPr lang="en-US" sz="2200" i="1" dirty="0"/>
              <a:t>c</a:t>
            </a:r>
            <a:r>
              <a:rPr lang="en-US" sz="2200" i="1" baseline="-25000" dirty="0"/>
              <a:t>1</a:t>
            </a:r>
            <a:r>
              <a:rPr lang="en-US" sz="2200" i="1" dirty="0"/>
              <a:t>…c</a:t>
            </a:r>
            <a:r>
              <a:rPr lang="en-US" sz="2200" i="1" baseline="-25000" dirty="0"/>
              <a:t>m</a:t>
            </a:r>
          </a:p>
        </p:txBody>
      </p:sp>
      <p:sp>
        <p:nvSpPr>
          <p:cNvPr id="3" name="CasellaDiTesto 2"/>
          <p:cNvSpPr txBox="1"/>
          <p:nvPr/>
        </p:nvSpPr>
        <p:spPr>
          <a:xfrm>
            <a:off x="3400656" y="5593751"/>
            <a:ext cx="6045188"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it-IT" dirty="0"/>
              <a:t>Computing a Distributed </a:t>
            </a:r>
            <a:r>
              <a:rPr lang="it-IT" dirty="0" err="1"/>
              <a:t>Tree</a:t>
            </a:r>
            <a:r>
              <a:rPr lang="it-IT" dirty="0"/>
              <a:t> </a:t>
            </a:r>
            <a:r>
              <a:rPr lang="it-IT" dirty="0" err="1"/>
              <a:t>is</a:t>
            </a:r>
            <a:r>
              <a:rPr lang="it-IT" dirty="0"/>
              <a:t> linear with </a:t>
            </a:r>
            <a:r>
              <a:rPr lang="it-IT" dirty="0" err="1"/>
              <a:t>respect</a:t>
            </a:r>
            <a:r>
              <a:rPr lang="it-IT" dirty="0"/>
              <a:t> to the </a:t>
            </a:r>
            <a:r>
              <a:rPr lang="it-IT" dirty="0" err="1"/>
              <a:t>size</a:t>
            </a:r>
            <a:r>
              <a:rPr lang="it-IT" dirty="0"/>
              <a:t> of N(T)</a:t>
            </a:r>
          </a:p>
        </p:txBody>
      </p:sp>
      <p:sp>
        <p:nvSpPr>
          <p:cNvPr id="11" name="Rettangolo 10"/>
          <p:cNvSpPr/>
          <p:nvPr/>
        </p:nvSpPr>
        <p:spPr>
          <a:xfrm>
            <a:off x="2567608" y="6525344"/>
            <a:ext cx="7200800" cy="33855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it-IT" sz="1600" dirty="0" err="1"/>
              <a:t>Zanzotto&amp;Dell'Arciprete</a:t>
            </a:r>
            <a:r>
              <a:rPr lang="it-IT" sz="1600" dirty="0"/>
              <a:t>, </a:t>
            </a:r>
            <a:r>
              <a:rPr lang="it-IT" sz="1600" i="1" dirty="0"/>
              <a:t>Distributed </a:t>
            </a:r>
            <a:r>
              <a:rPr lang="it-IT" sz="1600" i="1" dirty="0" err="1"/>
              <a:t>Tree</a:t>
            </a:r>
            <a:r>
              <a:rPr lang="it-IT" sz="1600" i="1" dirty="0"/>
              <a:t> </a:t>
            </a:r>
            <a:r>
              <a:rPr lang="it-IT" sz="1600" i="1" dirty="0" err="1"/>
              <a:t>Kernels</a:t>
            </a:r>
            <a:r>
              <a:rPr lang="it-IT" sz="1600" dirty="0"/>
              <a:t>, </a:t>
            </a:r>
            <a:r>
              <a:rPr lang="it-IT" sz="1600" dirty="0" err="1"/>
              <a:t>Proceedings</a:t>
            </a:r>
            <a:r>
              <a:rPr lang="it-IT" sz="1600" dirty="0"/>
              <a:t> of ICML, 2012</a:t>
            </a:r>
          </a:p>
        </p:txBody>
      </p:sp>
      <mc:AlternateContent xmlns:mc="http://schemas.openxmlformats.org/markup-compatibility/2006" xmlns:a14="http://schemas.microsoft.com/office/drawing/2010/main">
        <mc:Choice Requires="a14">
          <p:sp>
            <p:nvSpPr>
              <p:cNvPr id="12" name="Rettangolo 11"/>
              <p:cNvSpPr/>
              <p:nvPr/>
            </p:nvSpPr>
            <p:spPr>
              <a:xfrm>
                <a:off x="4907279" y="1868176"/>
                <a:ext cx="2284536" cy="10361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it-IT" i="1">
                              <a:latin typeface="Cambria Math" panose="02040503050406030204" pitchFamily="18" charset="0"/>
                            </a:rPr>
                          </m:ctrlPr>
                        </m:accPr>
                        <m:e>
                          <m:r>
                            <a:rPr lang="it-IT" i="1">
                              <a:latin typeface="Cambria Math"/>
                            </a:rPr>
                            <m:t>𝑇</m:t>
                          </m:r>
                        </m:e>
                      </m:acc>
                      <m:r>
                        <a:rPr lang="it-IT" i="1">
                          <a:latin typeface="Cambria Math"/>
                        </a:rPr>
                        <m:t>=</m:t>
                      </m:r>
                      <m:nary>
                        <m:naryPr>
                          <m:chr m:val="∑"/>
                          <m:supHide m:val="on"/>
                          <m:ctrlPr>
                            <a:rPr lang="it-IT" i="1">
                              <a:latin typeface="Cambria Math" panose="02040503050406030204" pitchFamily="18" charset="0"/>
                            </a:rPr>
                          </m:ctrlPr>
                        </m:naryPr>
                        <m:sub>
                          <m:r>
                            <a:rPr lang="it-IT" i="1">
                              <a:latin typeface="Cambria Math" panose="02040503050406030204" pitchFamily="18" charset="0"/>
                            </a:rPr>
                            <m:t>𝑛</m:t>
                          </m:r>
                          <m:r>
                            <m:rPr>
                              <m:brk m:alnAt="7"/>
                            </m:rP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𝑁</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𝑇</m:t>
                          </m:r>
                          <m:r>
                            <a:rPr lang="it-IT" i="1">
                              <a:latin typeface="Cambria Math" panose="02040503050406030204" pitchFamily="18" charset="0"/>
                              <a:ea typeface="Cambria Math" panose="02040503050406030204" pitchFamily="18" charset="0"/>
                            </a:rPr>
                            <m:t>)</m:t>
                          </m:r>
                        </m:sub>
                        <m:sup/>
                        <m:e>
                          <m:r>
                            <a:rPr lang="it-IT" i="1">
                              <a:latin typeface="Cambria Math" panose="02040503050406030204" pitchFamily="18" charset="0"/>
                            </a:rPr>
                            <m:t>𝑠</m:t>
                          </m:r>
                          <m:r>
                            <a:rPr lang="it-IT" i="1">
                              <a:latin typeface="Cambria Math" panose="02040503050406030204" pitchFamily="18" charset="0"/>
                            </a:rPr>
                            <m:t>(</m:t>
                          </m:r>
                          <m:r>
                            <a:rPr lang="it-IT" i="1">
                              <a:latin typeface="Cambria Math" panose="02040503050406030204" pitchFamily="18" charset="0"/>
                            </a:rPr>
                            <m:t>𝑛</m:t>
                          </m:r>
                          <m:r>
                            <a:rPr lang="it-IT" i="1">
                              <a:latin typeface="Cambria Math" panose="02040503050406030204" pitchFamily="18" charset="0"/>
                            </a:rPr>
                            <m:t>)</m:t>
                          </m:r>
                        </m:e>
                      </m:nary>
                    </m:oMath>
                  </m:oMathPara>
                </a14:m>
                <a:endParaRPr lang="it-IT" dirty="0"/>
              </a:p>
            </p:txBody>
          </p:sp>
        </mc:Choice>
        <mc:Fallback xmlns="">
          <p:sp>
            <p:nvSpPr>
              <p:cNvPr id="12" name="Rettangolo 11"/>
              <p:cNvSpPr>
                <a:spLocks noRot="1" noChangeAspect="1" noMove="1" noResize="1" noEditPoints="1" noAdjustHandles="1" noChangeArrowheads="1" noChangeShapeType="1" noTextEdit="1"/>
              </p:cNvSpPr>
              <p:nvPr/>
            </p:nvSpPr>
            <p:spPr>
              <a:xfrm>
                <a:off x="4907279" y="1868176"/>
                <a:ext cx="2284536" cy="1036181"/>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 name="Rettangolo 1"/>
              <p:cNvSpPr/>
              <p:nvPr/>
            </p:nvSpPr>
            <p:spPr>
              <a:xfrm>
                <a:off x="2567608" y="3912327"/>
                <a:ext cx="1417696" cy="5088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𝑠</m:t>
                      </m:r>
                      <m:d>
                        <m:dPr>
                          <m:ctrlPr>
                            <a:rPr lang="it-IT" i="1">
                              <a:latin typeface="Cambria Math" panose="02040503050406030204" pitchFamily="18" charset="0"/>
                            </a:rPr>
                          </m:ctrlPr>
                        </m:dPr>
                        <m:e>
                          <m:r>
                            <a:rPr lang="it-IT" i="1">
                              <a:latin typeface="Cambria Math" panose="02040503050406030204" pitchFamily="18" charset="0"/>
                            </a:rPr>
                            <m:t>𝑛</m:t>
                          </m:r>
                        </m:e>
                      </m:d>
                      <m:r>
                        <a:rPr lang="it-IT" i="1">
                          <a:latin typeface="Cambria Math" panose="02040503050406030204" pitchFamily="18" charset="0"/>
                        </a:rPr>
                        <m:t>=</m:t>
                      </m:r>
                      <m:acc>
                        <m:accPr>
                          <m:chr m:val="⃗"/>
                          <m:ctrlPr>
                            <a:rPr lang="it-IT" i="1">
                              <a:latin typeface="Cambria Math" panose="02040503050406030204" pitchFamily="18" charset="0"/>
                            </a:rPr>
                          </m:ctrlPr>
                        </m:accPr>
                        <m:e>
                          <m:r>
                            <a:rPr lang="it-IT" i="1">
                              <a:latin typeface="Cambria Math" panose="02040503050406030204" pitchFamily="18" charset="0"/>
                            </a:rPr>
                            <m:t>0</m:t>
                          </m:r>
                        </m:e>
                      </m:acc>
                    </m:oMath>
                  </m:oMathPara>
                </a14:m>
                <a:endParaRPr lang="it-IT" dirty="0"/>
              </a:p>
            </p:txBody>
          </p:sp>
        </mc:Choice>
        <mc:Fallback xmlns="">
          <p:sp>
            <p:nvSpPr>
              <p:cNvPr id="2" name="Rettangolo 1"/>
              <p:cNvSpPr>
                <a:spLocks noRot="1" noChangeAspect="1" noMove="1" noResize="1" noEditPoints="1" noAdjustHandles="1" noChangeArrowheads="1" noChangeShapeType="1" noTextEdit="1"/>
              </p:cNvSpPr>
              <p:nvPr/>
            </p:nvSpPr>
            <p:spPr>
              <a:xfrm>
                <a:off x="2567608" y="3912327"/>
                <a:ext cx="1417696" cy="508857"/>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 name="Rettangolo 12"/>
              <p:cNvSpPr/>
              <p:nvPr/>
            </p:nvSpPr>
            <p:spPr>
              <a:xfrm>
                <a:off x="2564664" y="4421183"/>
                <a:ext cx="7141186" cy="645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𝑠</m:t>
                      </m:r>
                      <m:d>
                        <m:dPr>
                          <m:ctrlPr>
                            <a:rPr lang="it-IT" i="1">
                              <a:latin typeface="Cambria Math" panose="02040503050406030204" pitchFamily="18" charset="0"/>
                            </a:rPr>
                          </m:ctrlPr>
                        </m:dPr>
                        <m:e>
                          <m:r>
                            <a:rPr lang="it-IT" i="1">
                              <a:latin typeface="Cambria Math" panose="02040503050406030204" pitchFamily="18" charset="0"/>
                            </a:rPr>
                            <m:t>𝑛</m:t>
                          </m:r>
                        </m:e>
                      </m:d>
                      <m:r>
                        <a:rPr lang="it-IT" i="1">
                          <a:latin typeface="Cambria Math" panose="02040503050406030204" pitchFamily="18" charset="0"/>
                        </a:rPr>
                        <m:t>=</m:t>
                      </m:r>
                      <m:acc>
                        <m:accPr>
                          <m:chr m:val="⃗"/>
                          <m:ctrlPr>
                            <a:rPr lang="it-IT" i="1">
                              <a:latin typeface="Cambria Math" panose="02040503050406030204" pitchFamily="18" charset="0"/>
                            </a:rPr>
                          </m:ctrlPr>
                        </m:accPr>
                        <m:e>
                          <m:r>
                            <a:rPr lang="it-IT" i="1">
                              <a:latin typeface="Cambria Math" panose="02040503050406030204" pitchFamily="18" charset="0"/>
                            </a:rPr>
                            <m:t>𝑛</m:t>
                          </m:r>
                        </m:e>
                      </m:acc>
                      <m:r>
                        <a:rPr lang="it-IT" i="1" dirty="0">
                          <a:solidFill>
                            <a:srgbClr val="FF0000"/>
                          </a:solidFill>
                          <a:latin typeface="Cambria Math"/>
                          <a:ea typeface="Cambria Math"/>
                          <a:sym typeface="Symbol"/>
                        </a:rPr>
                        <m:t>⊙</m:t>
                      </m:r>
                      <m:d>
                        <m:dPr>
                          <m:ctrlPr>
                            <a:rPr lang="it-IT" i="1" dirty="0">
                              <a:latin typeface="Cambria Math" panose="02040503050406030204" pitchFamily="18" charset="0"/>
                              <a:ea typeface="Cambria Math"/>
                              <a:sym typeface="Symbol"/>
                            </a:rPr>
                          </m:ctrlPr>
                        </m:dPr>
                        <m:e>
                          <m:acc>
                            <m:accPr>
                              <m:chr m:val="⃗"/>
                              <m:ctrlPr>
                                <a:rPr lang="it-IT" i="1">
                                  <a:latin typeface="Cambria Math" panose="02040503050406030204" pitchFamily="18" charset="0"/>
                                </a:rPr>
                              </m:ctrlPr>
                            </m:accPr>
                            <m:e>
                              <m:sSub>
                                <m:sSubPr>
                                  <m:ctrlPr>
                                    <a:rPr lang="it-IT" i="1">
                                      <a:latin typeface="Cambria Math" panose="02040503050406030204" pitchFamily="18" charset="0"/>
                                    </a:rPr>
                                  </m:ctrlPr>
                                </m:sSubPr>
                                <m:e>
                                  <m:r>
                                    <a:rPr lang="it-IT" i="1">
                                      <a:latin typeface="Cambria Math" panose="02040503050406030204" pitchFamily="18" charset="0"/>
                                    </a:rPr>
                                    <m:t>𝑐</m:t>
                                  </m:r>
                                </m:e>
                                <m:sub>
                                  <m:r>
                                    <a:rPr lang="it-IT" i="1">
                                      <a:latin typeface="Cambria Math" panose="02040503050406030204" pitchFamily="18" charset="0"/>
                                    </a:rPr>
                                    <m:t>1</m:t>
                                  </m:r>
                                </m:sub>
                              </m:sSub>
                            </m:e>
                          </m:acc>
                          <m:r>
                            <a:rPr lang="it-IT" i="1">
                              <a:latin typeface="Cambria Math" panose="02040503050406030204" pitchFamily="18" charset="0"/>
                            </a:rPr>
                            <m:t>+</m:t>
                          </m:r>
                          <m:rad>
                            <m:radPr>
                              <m:degHide m:val="on"/>
                              <m:ctrlPr>
                                <a:rPr lang="it-IT" i="1">
                                  <a:latin typeface="Cambria Math" panose="02040503050406030204" pitchFamily="18" charset="0"/>
                                </a:rPr>
                              </m:ctrlPr>
                            </m:radPr>
                            <m:deg/>
                            <m:e>
                              <m:r>
                                <a:rPr lang="it-IT" i="1">
                                  <a:latin typeface="Cambria Math" panose="02040503050406030204" pitchFamily="18" charset="0"/>
                                  <a:ea typeface="Cambria Math" panose="02040503050406030204" pitchFamily="18" charset="0"/>
                                </a:rPr>
                                <m:t>𝜆</m:t>
                              </m:r>
                            </m:e>
                          </m:rad>
                          <m:r>
                            <a:rPr lang="it-IT" i="1">
                              <a:latin typeface="Cambria Math" panose="02040503050406030204" pitchFamily="18" charset="0"/>
                            </a:rPr>
                            <m:t>𝑠</m:t>
                          </m:r>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𝑐</m:t>
                              </m:r>
                            </m:e>
                            <m:sub>
                              <m:r>
                                <a:rPr lang="it-IT" i="1">
                                  <a:latin typeface="Cambria Math" panose="02040503050406030204" pitchFamily="18" charset="0"/>
                                </a:rPr>
                                <m:t>1</m:t>
                              </m:r>
                            </m:sub>
                          </m:sSub>
                          <m:r>
                            <a:rPr lang="it-IT" i="1">
                              <a:latin typeface="Cambria Math" panose="02040503050406030204" pitchFamily="18" charset="0"/>
                            </a:rPr>
                            <m:t>)</m:t>
                          </m:r>
                        </m:e>
                      </m:d>
                      <m:r>
                        <a:rPr lang="it-IT" i="1" dirty="0">
                          <a:solidFill>
                            <a:srgbClr val="FF0000"/>
                          </a:solidFill>
                          <a:latin typeface="Cambria Math"/>
                          <a:ea typeface="Cambria Math"/>
                          <a:sym typeface="Symbol"/>
                        </a:rPr>
                        <m:t>⊙</m:t>
                      </m:r>
                      <m:r>
                        <a:rPr lang="it-IT" i="1" dirty="0">
                          <a:solidFill>
                            <a:srgbClr val="FF0000"/>
                          </a:solidFill>
                          <a:latin typeface="Cambria Math" panose="02040503050406030204" pitchFamily="18" charset="0"/>
                          <a:ea typeface="Cambria Math"/>
                          <a:sym typeface="Symbol"/>
                        </a:rPr>
                        <m:t>⋯</m:t>
                      </m:r>
                      <m:r>
                        <a:rPr lang="it-IT" i="1" dirty="0">
                          <a:solidFill>
                            <a:srgbClr val="FF0000"/>
                          </a:solidFill>
                          <a:latin typeface="Cambria Math"/>
                          <a:ea typeface="Cambria Math"/>
                          <a:sym typeface="Symbol"/>
                        </a:rPr>
                        <m:t>⊙</m:t>
                      </m:r>
                      <m:d>
                        <m:dPr>
                          <m:ctrlPr>
                            <a:rPr lang="it-IT" i="1" dirty="0">
                              <a:latin typeface="Cambria Math" panose="02040503050406030204" pitchFamily="18" charset="0"/>
                              <a:ea typeface="Cambria Math"/>
                              <a:sym typeface="Symbol"/>
                            </a:rPr>
                          </m:ctrlPr>
                        </m:dPr>
                        <m:e>
                          <m:acc>
                            <m:accPr>
                              <m:chr m:val="⃗"/>
                              <m:ctrlPr>
                                <a:rPr lang="it-IT" i="1">
                                  <a:latin typeface="Cambria Math" panose="02040503050406030204" pitchFamily="18" charset="0"/>
                                </a:rPr>
                              </m:ctrlPr>
                            </m:accPr>
                            <m:e>
                              <m:sSub>
                                <m:sSubPr>
                                  <m:ctrlPr>
                                    <a:rPr lang="it-IT" i="1">
                                      <a:latin typeface="Cambria Math" panose="02040503050406030204" pitchFamily="18" charset="0"/>
                                    </a:rPr>
                                  </m:ctrlPr>
                                </m:sSubPr>
                                <m:e>
                                  <m:r>
                                    <a:rPr lang="it-IT" i="1">
                                      <a:latin typeface="Cambria Math" panose="02040503050406030204" pitchFamily="18" charset="0"/>
                                    </a:rPr>
                                    <m:t>𝑐</m:t>
                                  </m:r>
                                </m:e>
                                <m:sub>
                                  <m:r>
                                    <a:rPr lang="it-IT" i="1">
                                      <a:latin typeface="Cambria Math" panose="02040503050406030204" pitchFamily="18" charset="0"/>
                                    </a:rPr>
                                    <m:t>𝑚</m:t>
                                  </m:r>
                                </m:sub>
                              </m:sSub>
                            </m:e>
                          </m:acc>
                          <m:r>
                            <a:rPr lang="it-IT" i="1">
                              <a:latin typeface="Cambria Math" panose="02040503050406030204" pitchFamily="18" charset="0"/>
                            </a:rPr>
                            <m:t>+</m:t>
                          </m:r>
                          <m:rad>
                            <m:radPr>
                              <m:degHide m:val="on"/>
                              <m:ctrlPr>
                                <a:rPr lang="it-IT" i="1">
                                  <a:latin typeface="Cambria Math" panose="02040503050406030204" pitchFamily="18" charset="0"/>
                                </a:rPr>
                              </m:ctrlPr>
                            </m:radPr>
                            <m:deg/>
                            <m:e>
                              <m:r>
                                <a:rPr lang="it-IT" i="1">
                                  <a:latin typeface="Cambria Math" panose="02040503050406030204" pitchFamily="18" charset="0"/>
                                  <a:ea typeface="Cambria Math" panose="02040503050406030204" pitchFamily="18" charset="0"/>
                                </a:rPr>
                                <m:t>𝜆</m:t>
                              </m:r>
                            </m:e>
                          </m:rad>
                          <m:r>
                            <a:rPr lang="it-IT" i="1">
                              <a:latin typeface="Cambria Math" panose="02040503050406030204" pitchFamily="18" charset="0"/>
                            </a:rPr>
                            <m:t>𝑠</m:t>
                          </m:r>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𝑐</m:t>
                              </m:r>
                            </m:e>
                            <m:sub>
                              <m:r>
                                <a:rPr lang="it-IT" i="1">
                                  <a:latin typeface="Cambria Math" panose="02040503050406030204" pitchFamily="18" charset="0"/>
                                </a:rPr>
                                <m:t>𝑚</m:t>
                              </m:r>
                            </m:sub>
                          </m:sSub>
                          <m:r>
                            <a:rPr lang="it-IT" i="1">
                              <a:latin typeface="Cambria Math" panose="02040503050406030204" pitchFamily="18" charset="0"/>
                            </a:rPr>
                            <m:t>)</m:t>
                          </m:r>
                        </m:e>
                      </m:d>
                    </m:oMath>
                  </m:oMathPara>
                </a14:m>
                <a:endParaRPr lang="it-IT" dirty="0"/>
              </a:p>
            </p:txBody>
          </p:sp>
        </mc:Choice>
        <mc:Fallback xmlns="">
          <p:sp>
            <p:nvSpPr>
              <p:cNvPr id="13" name="Rettangolo 12"/>
              <p:cNvSpPr>
                <a:spLocks noRot="1" noChangeAspect="1" noMove="1" noResize="1" noEditPoints="1" noAdjustHandles="1" noChangeArrowheads="1" noChangeShapeType="1" noTextEdit="1"/>
              </p:cNvSpPr>
              <p:nvPr/>
            </p:nvSpPr>
            <p:spPr>
              <a:xfrm>
                <a:off x="2564664" y="4421183"/>
                <a:ext cx="7141186" cy="645048"/>
              </a:xfrm>
              <a:prstGeom prst="rect">
                <a:avLst/>
              </a:prstGeom>
              <a:blipFill>
                <a:blip r:embed="rId4"/>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296499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contenuto 1"/>
              <p:cNvSpPr>
                <a:spLocks noGrp="1"/>
              </p:cNvSpPr>
              <p:nvPr>
                <p:ph idx="1"/>
              </p:nvPr>
            </p:nvSpPr>
            <p:spPr>
              <a:xfrm>
                <a:off x="1703512" y="1371600"/>
                <a:ext cx="8566720" cy="1913384"/>
              </a:xfrm>
            </p:spPr>
            <p:txBody>
              <a:bodyPr/>
              <a:lstStyle/>
              <a:p>
                <a:pPr marL="0" indent="0" algn="ctr">
                  <a:buNone/>
                </a:pPr>
                <a:r>
                  <a:rPr lang="it-IT" b="1" dirty="0" err="1"/>
                  <a:t>CDSMs</a:t>
                </a:r>
                <a:r>
                  <a:rPr lang="it-IT" b="1" dirty="0"/>
                  <a:t>’ desiderata</a:t>
                </a:r>
              </a:p>
              <a:p>
                <a:pPr marL="0" indent="0">
                  <a:buNone/>
                </a:pPr>
                <a:r>
                  <a:rPr lang="it-IT" sz="2400" dirty="0">
                    <a:solidFill>
                      <a:schemeClr val="bg1">
                        <a:lumMod val="65000"/>
                      </a:schemeClr>
                    </a:solidFill>
                  </a:rPr>
                  <a:t>Vectors </a:t>
                </a:r>
                <a:r>
                  <a:rPr lang="it-IT" sz="2400" dirty="0" err="1">
                    <a:solidFill>
                      <a:schemeClr val="bg1">
                        <a:lumMod val="65000"/>
                      </a:schemeClr>
                    </a:solidFill>
                  </a:rPr>
                  <a:t>should</a:t>
                </a:r>
                <a:r>
                  <a:rPr lang="it-IT" sz="2400" dirty="0">
                    <a:solidFill>
                      <a:schemeClr val="bg1">
                        <a:lumMod val="65000"/>
                      </a:schemeClr>
                    </a:solidFill>
                  </a:rPr>
                  <a:t> be … </a:t>
                </a:r>
              </a:p>
              <a:p>
                <a:pPr marL="0" indent="0">
                  <a:buNone/>
                </a:pPr>
                <a:r>
                  <a:rPr lang="it-IT" sz="2400" b="1" dirty="0">
                    <a:solidFill>
                      <a:schemeClr val="bg1">
                        <a:lumMod val="65000"/>
                      </a:schemeClr>
                    </a:solidFill>
                  </a:rPr>
                  <a:t>	</a:t>
                </a:r>
                <a:r>
                  <a:rPr lang="it-IT" sz="2400" dirty="0">
                    <a:solidFill>
                      <a:schemeClr val="bg1">
                        <a:lumMod val="65000"/>
                      </a:schemeClr>
                    </a:solidFill>
                  </a:rPr>
                  <a:t>… </a:t>
                </a:r>
                <a:r>
                  <a:rPr lang="it-IT" sz="2400" b="1" dirty="0" err="1">
                    <a:solidFill>
                      <a:schemeClr val="bg1">
                        <a:lumMod val="65000"/>
                      </a:schemeClr>
                    </a:solidFill>
                  </a:rPr>
                  <a:t>smaller</a:t>
                </a:r>
                <a:endParaRPr lang="it-IT" sz="2400" b="1" dirty="0">
                  <a:solidFill>
                    <a:schemeClr val="bg1">
                      <a:lumMod val="65000"/>
                    </a:schemeClr>
                  </a:solidFill>
                </a:endParaRPr>
              </a:p>
              <a:p>
                <a:pPr marL="0" indent="0">
                  <a:buNone/>
                </a:pPr>
                <a:r>
                  <a:rPr lang="it-IT" sz="2400" b="1" dirty="0">
                    <a:solidFill>
                      <a:schemeClr val="bg1">
                        <a:lumMod val="65000"/>
                      </a:schemeClr>
                    </a:solidFill>
                  </a:rPr>
                  <a:t>	</a:t>
                </a:r>
                <a:r>
                  <a:rPr lang="it-IT" sz="2400" dirty="0">
                    <a:solidFill>
                      <a:schemeClr val="bg1">
                        <a:lumMod val="65000"/>
                      </a:schemeClr>
                    </a:solidFill>
                  </a:rPr>
                  <a:t>… </a:t>
                </a:r>
                <a:r>
                  <a:rPr lang="it-IT" sz="2400" dirty="0" err="1">
                    <a:solidFill>
                      <a:schemeClr val="bg1">
                        <a:lumMod val="65000"/>
                      </a:schemeClr>
                    </a:solidFill>
                  </a:rPr>
                  <a:t>obtained</a:t>
                </a:r>
                <a:r>
                  <a:rPr lang="it-IT" sz="2400" dirty="0">
                    <a:solidFill>
                      <a:schemeClr val="bg1">
                        <a:lumMod val="65000"/>
                      </a:schemeClr>
                    </a:solidFill>
                  </a:rPr>
                  <a:t> with a </a:t>
                </a:r>
                <a:r>
                  <a:rPr lang="it-IT" sz="2400" b="1" dirty="0" err="1">
                    <a:solidFill>
                      <a:schemeClr val="bg1">
                        <a:lumMod val="65000"/>
                      </a:schemeClr>
                    </a:solidFill>
                  </a:rPr>
                  <a:t>compositional</a:t>
                </a:r>
                <a:r>
                  <a:rPr lang="it-IT" sz="2400" dirty="0">
                    <a:solidFill>
                      <a:schemeClr val="bg1">
                        <a:lumMod val="65000"/>
                      </a:schemeClr>
                    </a:solidFill>
                  </a:rPr>
                  <a:t> (recursive) </a:t>
                </a:r>
                <a:r>
                  <a:rPr lang="it-IT" sz="2400" dirty="0" err="1">
                    <a:solidFill>
                      <a:schemeClr val="bg1">
                        <a:lumMod val="65000"/>
                      </a:schemeClr>
                    </a:solidFill>
                  </a:rPr>
                  <a:t>function</a:t>
                </a:r>
                <a:r>
                  <a:rPr lang="it-IT" sz="2400" dirty="0">
                    <a:solidFill>
                      <a:schemeClr val="bg1">
                        <a:lumMod val="65000"/>
                      </a:schemeClr>
                    </a:solidFill>
                  </a:rPr>
                  <a:t> </a:t>
                </a:r>
                <a14:m>
                  <m:oMath xmlns:m="http://schemas.openxmlformats.org/officeDocument/2006/math">
                    <m:r>
                      <m:rPr>
                        <m:sty m:val="p"/>
                      </m:rPr>
                      <a:rPr lang="el-GR" sz="2400" i="1">
                        <a:solidFill>
                          <a:schemeClr val="bg1">
                            <a:lumMod val="65000"/>
                          </a:schemeClr>
                        </a:solidFill>
                        <a:latin typeface="Cambria Math"/>
                        <a:ea typeface="Cambria Math"/>
                      </a:rPr>
                      <m:t>Γ</m:t>
                    </m:r>
                    <m:d>
                      <m:dPr>
                        <m:ctrlPr>
                          <a:rPr lang="en-US" sz="2400" i="1">
                            <a:solidFill>
                              <a:schemeClr val="bg1">
                                <a:lumMod val="65000"/>
                              </a:schemeClr>
                            </a:solidFill>
                            <a:latin typeface="Cambria Math" panose="02040503050406030204" pitchFamily="18" charset="0"/>
                          </a:rPr>
                        </m:ctrlPr>
                      </m:dPr>
                      <m:e>
                        <m:r>
                          <a:rPr lang="en-US" sz="2400" i="1">
                            <a:solidFill>
                              <a:schemeClr val="bg1">
                                <a:lumMod val="65000"/>
                              </a:schemeClr>
                            </a:solidFill>
                            <a:latin typeface="Cambria Math"/>
                            <a:ea typeface="Cambria Math"/>
                          </a:rPr>
                          <m:t>𝜏</m:t>
                        </m:r>
                      </m:e>
                    </m:d>
                  </m:oMath>
                </a14:m>
                <a:endParaRPr lang="it-IT" sz="2400" dirty="0">
                  <a:solidFill>
                    <a:schemeClr val="bg1">
                      <a:lumMod val="65000"/>
                    </a:schemeClr>
                  </a:solidFill>
                </a:endParaRPr>
              </a:p>
            </p:txBody>
          </p:sp>
        </mc:Choice>
        <mc:Fallback xmlns="">
          <p:sp>
            <p:nvSpPr>
              <p:cNvPr id="2" name="Segnaposto contenuto 1"/>
              <p:cNvSpPr>
                <a:spLocks noGrp="1" noRot="1" noChangeAspect="1" noMove="1" noResize="1" noEditPoints="1" noAdjustHandles="1" noChangeArrowheads="1" noChangeShapeType="1" noTextEdit="1"/>
              </p:cNvSpPr>
              <p:nvPr>
                <p:ph idx="1"/>
              </p:nvPr>
            </p:nvSpPr>
            <p:spPr>
              <a:xfrm>
                <a:off x="1703512" y="1371600"/>
                <a:ext cx="8566720" cy="1913384"/>
              </a:xfrm>
              <a:blipFill>
                <a:blip r:embed="rId2"/>
                <a:stretch>
                  <a:fillRect l="-1067" t="-3185" b="-3185"/>
                </a:stretch>
              </a:blipFill>
            </p:spPr>
            <p:txBody>
              <a:bodyPr/>
              <a:lstStyle/>
              <a:p>
                <a:r>
                  <a:rPr lang="it-IT">
                    <a:noFill/>
                  </a:rPr>
                  <a:t> </a:t>
                </a:r>
              </a:p>
            </p:txBody>
          </p:sp>
        </mc:Fallback>
      </mc:AlternateContent>
      <p:sp>
        <p:nvSpPr>
          <p:cNvPr id="3" name="Titolo 2"/>
          <p:cNvSpPr>
            <a:spLocks noGrp="1"/>
          </p:cNvSpPr>
          <p:nvPr>
            <p:ph type="title"/>
          </p:nvPr>
        </p:nvSpPr>
        <p:spPr/>
        <p:txBody>
          <a:bodyPr/>
          <a:lstStyle/>
          <a:p>
            <a:r>
              <a:rPr lang="it-IT" sz="2800" dirty="0" err="1"/>
              <a:t>Tree</a:t>
            </a:r>
            <a:r>
              <a:rPr lang="it-IT" sz="2800" dirty="0"/>
              <a:t> </a:t>
            </a:r>
            <a:r>
              <a:rPr lang="it-IT" sz="2800" dirty="0" err="1"/>
              <a:t>Kernels</a:t>
            </a:r>
            <a:r>
              <a:rPr lang="it-IT" sz="2800" dirty="0"/>
              <a:t> and </a:t>
            </a:r>
            <a:br>
              <a:rPr lang="it-IT" sz="2800" dirty="0"/>
            </a:br>
            <a:r>
              <a:rPr lang="it-IT" sz="2800" dirty="0" err="1"/>
              <a:t>Compositional</a:t>
            </a:r>
            <a:r>
              <a:rPr lang="it-IT" sz="2800" dirty="0"/>
              <a:t> </a:t>
            </a:r>
            <a:r>
              <a:rPr lang="it-IT" sz="2800" dirty="0" err="1"/>
              <a:t>Distributional</a:t>
            </a:r>
            <a:r>
              <a:rPr lang="it-IT" sz="2800" dirty="0"/>
              <a:t> </a:t>
            </a:r>
            <a:r>
              <a:rPr lang="it-IT" sz="2800" dirty="0" err="1"/>
              <a:t>Semantic</a:t>
            </a:r>
            <a:r>
              <a:rPr lang="it-IT" sz="2800" dirty="0"/>
              <a:t> </a:t>
            </a:r>
            <a:r>
              <a:rPr lang="it-IT" sz="2800" dirty="0" err="1"/>
              <a:t>Models</a:t>
            </a:r>
            <a:endParaRPr lang="it-IT" sz="2800" dirty="0"/>
          </a:p>
        </p:txBody>
      </p:sp>
      <p:sp>
        <p:nvSpPr>
          <p:cNvPr id="5" name="Rettangolo 4"/>
          <p:cNvSpPr/>
          <p:nvPr/>
        </p:nvSpPr>
        <p:spPr>
          <a:xfrm>
            <a:off x="2135560" y="3237162"/>
            <a:ext cx="8352928" cy="2459135"/>
          </a:xfrm>
          <a:prstGeom prst="rect">
            <a:avLst/>
          </a:prstGeom>
        </p:spPr>
        <p:txBody>
          <a:bodyPr wrap="square">
            <a:spAutoFit/>
          </a:bodyPr>
          <a:lstStyle/>
          <a:p>
            <a:r>
              <a:rPr lang="it-IT" sz="2800" b="1" i="1" dirty="0" err="1"/>
              <a:t>Additional</a:t>
            </a:r>
            <a:r>
              <a:rPr lang="it-IT" sz="2800" b="1" i="1" dirty="0"/>
              <a:t> </a:t>
            </a:r>
            <a:r>
              <a:rPr lang="it-IT" sz="2800" b="1" i="1" dirty="0" err="1"/>
              <a:t>issues</a:t>
            </a:r>
            <a:r>
              <a:rPr lang="it-IT" sz="2800" b="1" i="1" dirty="0"/>
              <a:t>:</a:t>
            </a:r>
          </a:p>
          <a:p>
            <a:pPr marL="342900" indent="-342900">
              <a:buFont typeface="Arial" panose="020B0604020202020204" pitchFamily="34" charset="0"/>
              <a:buChar char="•"/>
            </a:pPr>
            <a:r>
              <a:rPr lang="it-IT" sz="2000" b="1" dirty="0">
                <a:solidFill>
                  <a:schemeClr val="bg1">
                    <a:lumMod val="65000"/>
                  </a:schemeClr>
                </a:solidFill>
              </a:rPr>
              <a:t>Distributed </a:t>
            </a:r>
            <a:r>
              <a:rPr lang="it-IT" sz="2000" b="1" dirty="0" err="1">
                <a:solidFill>
                  <a:schemeClr val="bg1">
                    <a:lumMod val="65000"/>
                  </a:schemeClr>
                </a:solidFill>
              </a:rPr>
              <a:t>Tree</a:t>
            </a:r>
            <a:r>
              <a:rPr lang="it-IT" sz="2000" b="1" dirty="0">
                <a:solidFill>
                  <a:schemeClr val="bg1">
                    <a:lumMod val="65000"/>
                  </a:schemeClr>
                </a:solidFill>
              </a:rPr>
              <a:t> </a:t>
            </a:r>
            <a:r>
              <a:rPr lang="it-IT" sz="2000" b="1" dirty="0" err="1">
                <a:solidFill>
                  <a:schemeClr val="bg1">
                    <a:lumMod val="65000"/>
                  </a:schemeClr>
                </a:solidFill>
              </a:rPr>
              <a:t>Fragments</a:t>
            </a:r>
            <a:r>
              <a:rPr lang="it-IT" sz="2000" dirty="0">
                <a:solidFill>
                  <a:schemeClr val="bg1">
                    <a:lumMod val="65000"/>
                  </a:schemeClr>
                </a:solidFill>
              </a:rPr>
              <a:t> are a </a:t>
            </a:r>
            <a:r>
              <a:rPr lang="it-IT" sz="2000" dirty="0" err="1">
                <a:solidFill>
                  <a:schemeClr val="bg1">
                    <a:lumMod val="65000"/>
                  </a:schemeClr>
                </a:solidFill>
              </a:rPr>
              <a:t>nearly</a:t>
            </a:r>
            <a:r>
              <a:rPr lang="it-IT" sz="2000" dirty="0">
                <a:solidFill>
                  <a:schemeClr val="bg1">
                    <a:lumMod val="65000"/>
                  </a:schemeClr>
                </a:solidFill>
              </a:rPr>
              <a:t> </a:t>
            </a:r>
            <a:r>
              <a:rPr lang="it-IT" sz="2000" b="1" i="1" dirty="0" err="1">
                <a:solidFill>
                  <a:schemeClr val="bg1">
                    <a:lumMod val="65000"/>
                  </a:schemeClr>
                </a:solidFill>
              </a:rPr>
              <a:t>orthonormal</a:t>
            </a:r>
            <a:r>
              <a:rPr lang="it-IT" sz="2000" b="1" i="1" dirty="0">
                <a:solidFill>
                  <a:schemeClr val="bg1">
                    <a:lumMod val="65000"/>
                  </a:schemeClr>
                </a:solidFill>
              </a:rPr>
              <a:t> base </a:t>
            </a:r>
            <a:r>
              <a:rPr lang="it-IT" sz="2000" dirty="0">
                <a:solidFill>
                  <a:schemeClr val="bg1">
                    <a:lumMod val="65000"/>
                  </a:schemeClr>
                </a:solidFill>
              </a:rPr>
              <a:t>of </a:t>
            </a:r>
            <a:r>
              <a:rPr lang="it-IT" sz="2000" dirty="0" err="1">
                <a:solidFill>
                  <a:schemeClr val="bg1">
                    <a:lumMod val="65000"/>
                  </a:schemeClr>
                </a:solidFill>
              </a:rPr>
              <a:t>R</a:t>
            </a:r>
            <a:r>
              <a:rPr lang="it-IT" sz="2000" baseline="30000" dirty="0" err="1">
                <a:solidFill>
                  <a:schemeClr val="bg1">
                    <a:lumMod val="65000"/>
                  </a:schemeClr>
                </a:solidFill>
              </a:rPr>
              <a:t>d</a:t>
            </a:r>
            <a:endParaRPr lang="it-IT" sz="2000" baseline="30000" dirty="0">
              <a:solidFill>
                <a:schemeClr val="bg1">
                  <a:lumMod val="65000"/>
                </a:schemeClr>
              </a:solidFill>
            </a:endParaRPr>
          </a:p>
          <a:p>
            <a:r>
              <a:rPr lang="en-US" sz="1600" b="1" i="1" dirty="0">
                <a:solidFill>
                  <a:schemeClr val="bg1">
                    <a:lumMod val="65000"/>
                  </a:schemeClr>
                </a:solidFill>
              </a:rPr>
              <a:t>	</a:t>
            </a:r>
          </a:p>
          <a:p>
            <a:pPr marL="342900" indent="-342900" defTabSz="449263">
              <a:lnSpc>
                <a:spcPct val="93000"/>
              </a:lnSpc>
              <a:spcBef>
                <a:spcPts val="1200"/>
              </a:spcBef>
              <a:buClr>
                <a:srgbClr val="000000"/>
              </a:buClr>
              <a:buSzPct val="100000"/>
              <a:buFont typeface="Arial" panose="020B0604020202020204" pitchFamily="34" charset="0"/>
              <a:buChar char="•"/>
            </a:pPr>
            <a:endParaRPr lang="it-IT" sz="2000" b="1" dirty="0">
              <a:solidFill>
                <a:schemeClr val="bg1">
                  <a:lumMod val="65000"/>
                </a:schemeClr>
              </a:solidFill>
            </a:endParaRPr>
          </a:p>
          <a:p>
            <a:pPr marL="342900" indent="-342900" defTabSz="449263">
              <a:lnSpc>
                <a:spcPct val="93000"/>
              </a:lnSpc>
              <a:spcBef>
                <a:spcPts val="1200"/>
              </a:spcBef>
              <a:buClr>
                <a:srgbClr val="000000"/>
              </a:buClr>
              <a:buSzPct val="100000"/>
              <a:buFont typeface="Arial" panose="020B0604020202020204" pitchFamily="34" charset="0"/>
              <a:buChar char="•"/>
            </a:pPr>
            <a:r>
              <a:rPr lang="it-IT" sz="2000" b="1" dirty="0">
                <a:solidFill>
                  <a:schemeClr val="bg1">
                    <a:lumMod val="65000"/>
                  </a:schemeClr>
                </a:solidFill>
              </a:rPr>
              <a:t>Distributed </a:t>
            </a:r>
            <a:r>
              <a:rPr lang="it-IT" sz="2000" b="1" dirty="0" err="1">
                <a:solidFill>
                  <a:schemeClr val="bg1">
                    <a:lumMod val="65000"/>
                  </a:schemeClr>
                </a:solidFill>
              </a:rPr>
              <a:t>Trees</a:t>
            </a:r>
            <a:r>
              <a:rPr lang="it-IT" sz="2000" b="1" dirty="0">
                <a:solidFill>
                  <a:schemeClr val="bg1">
                    <a:lumMod val="65000"/>
                  </a:schemeClr>
                </a:solidFill>
              </a:rPr>
              <a:t> </a:t>
            </a:r>
            <a:r>
              <a:rPr lang="it-IT" sz="2000" dirty="0">
                <a:solidFill>
                  <a:schemeClr val="bg1">
                    <a:lumMod val="65000"/>
                  </a:schemeClr>
                </a:solidFill>
              </a:rPr>
              <a:t>can be </a:t>
            </a:r>
            <a:r>
              <a:rPr lang="it-IT" sz="2000" dirty="0" err="1">
                <a:solidFill>
                  <a:schemeClr val="bg1">
                    <a:lumMod val="65000"/>
                  </a:schemeClr>
                </a:solidFill>
              </a:rPr>
              <a:t>efficiently</a:t>
            </a:r>
            <a:r>
              <a:rPr lang="it-IT" sz="2000" dirty="0">
                <a:solidFill>
                  <a:schemeClr val="bg1">
                    <a:lumMod val="65000"/>
                  </a:schemeClr>
                </a:solidFill>
              </a:rPr>
              <a:t> </a:t>
            </a:r>
            <a:r>
              <a:rPr lang="it-IT" sz="2000" dirty="0" err="1">
                <a:solidFill>
                  <a:schemeClr val="bg1">
                    <a:lumMod val="65000"/>
                  </a:schemeClr>
                </a:solidFill>
              </a:rPr>
              <a:t>computed</a:t>
            </a:r>
            <a:endParaRPr lang="it-IT" sz="2000" b="1" dirty="0">
              <a:solidFill>
                <a:schemeClr val="bg1">
                  <a:lumMod val="65000"/>
                </a:schemeClr>
              </a:solidFill>
            </a:endParaRPr>
          </a:p>
          <a:p>
            <a:pPr marL="342900" indent="-342900" defTabSz="449263">
              <a:lnSpc>
                <a:spcPct val="93000"/>
              </a:lnSpc>
              <a:spcBef>
                <a:spcPts val="1200"/>
              </a:spcBef>
              <a:buClr>
                <a:srgbClr val="000000"/>
              </a:buClr>
              <a:buSzPct val="100000"/>
              <a:buFont typeface="Arial" panose="020B0604020202020204" pitchFamily="34" charset="0"/>
              <a:buChar char="•"/>
            </a:pPr>
            <a:r>
              <a:rPr lang="it-IT" sz="2000" b="1" dirty="0" err="1"/>
              <a:t>DTKs</a:t>
            </a:r>
            <a:r>
              <a:rPr lang="it-IT" sz="2000" b="1" dirty="0"/>
              <a:t> </a:t>
            </a:r>
            <a:r>
              <a:rPr lang="it-IT" sz="2000" dirty="0" err="1"/>
              <a:t>shuold</a:t>
            </a:r>
            <a:r>
              <a:rPr lang="it-IT" sz="2000" dirty="0"/>
              <a:t> </a:t>
            </a:r>
            <a:r>
              <a:rPr lang="it-IT" sz="2000" dirty="0" err="1"/>
              <a:t>approximate</a:t>
            </a:r>
            <a:r>
              <a:rPr lang="it-IT" sz="2000" dirty="0"/>
              <a:t> </a:t>
            </a:r>
            <a:r>
              <a:rPr lang="it-IT" sz="2000" b="1" dirty="0" err="1"/>
              <a:t>Tree</a:t>
            </a:r>
            <a:r>
              <a:rPr lang="it-IT" sz="2000" b="1" dirty="0"/>
              <a:t> </a:t>
            </a:r>
            <a:r>
              <a:rPr lang="it-IT" sz="2000" b="1" dirty="0" err="1"/>
              <a:t>Kernels</a:t>
            </a:r>
            <a:endParaRPr lang="it-IT" sz="2000" dirty="0"/>
          </a:p>
        </p:txBody>
      </p:sp>
      <mc:AlternateContent xmlns:mc="http://schemas.openxmlformats.org/markup-compatibility/2006" xmlns:a14="http://schemas.microsoft.com/office/drawing/2010/main">
        <mc:Choice Requires="a14">
          <p:sp>
            <p:nvSpPr>
              <p:cNvPr id="4" name="CasellaDiTesto 3"/>
              <p:cNvSpPr txBox="1"/>
              <p:nvPr/>
            </p:nvSpPr>
            <p:spPr>
              <a:xfrm>
                <a:off x="3129131" y="4235896"/>
                <a:ext cx="604537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i="1">
                          <a:solidFill>
                            <a:schemeClr val="bg1">
                              <a:lumMod val="75000"/>
                            </a:schemeClr>
                          </a:solidFill>
                          <a:latin typeface="Cambria Math"/>
                          <a:ea typeface="Cambria Math"/>
                        </a:rPr>
                        <m:t>𝛿</m:t>
                      </m:r>
                      <m:d>
                        <m:dPr>
                          <m:ctrlPr>
                            <a:rPr lang="it-IT" i="1">
                              <a:solidFill>
                                <a:schemeClr val="bg1">
                                  <a:lumMod val="75000"/>
                                </a:schemeClr>
                              </a:solidFill>
                              <a:latin typeface="Cambria Math" panose="02040503050406030204" pitchFamily="18" charset="0"/>
                              <a:ea typeface="Cambria Math"/>
                            </a:rPr>
                          </m:ctrlPr>
                        </m:dPr>
                        <m:e>
                          <m:sSub>
                            <m:sSubPr>
                              <m:ctrlPr>
                                <a:rPr lang="en-US" i="1">
                                  <a:solidFill>
                                    <a:schemeClr val="bg1">
                                      <a:lumMod val="75000"/>
                                    </a:schemeClr>
                                  </a:solidFill>
                                  <a:latin typeface="Cambria Math" panose="02040503050406030204" pitchFamily="18" charset="0"/>
                                </a:rPr>
                              </m:ctrlPr>
                            </m:sSubPr>
                            <m:e>
                              <m:r>
                                <a:rPr lang="en-US" i="1">
                                  <a:solidFill>
                                    <a:schemeClr val="bg1">
                                      <a:lumMod val="75000"/>
                                    </a:schemeClr>
                                  </a:solidFill>
                                  <a:latin typeface="Cambria Math"/>
                                  <a:ea typeface="Cambria Math"/>
                                </a:rPr>
                                <m:t>𝜏</m:t>
                              </m:r>
                            </m:e>
                            <m:sub>
                              <m:r>
                                <a:rPr lang="it-IT" i="1">
                                  <a:solidFill>
                                    <a:schemeClr val="bg1">
                                      <a:lumMod val="75000"/>
                                    </a:schemeClr>
                                  </a:solidFill>
                                  <a:latin typeface="Cambria Math"/>
                                </a:rPr>
                                <m:t>1</m:t>
                              </m:r>
                            </m:sub>
                          </m:sSub>
                          <m:r>
                            <a:rPr lang="it-IT" i="1">
                              <a:solidFill>
                                <a:schemeClr val="bg1">
                                  <a:lumMod val="75000"/>
                                </a:schemeClr>
                              </a:solidFill>
                              <a:latin typeface="Cambria Math"/>
                            </a:rPr>
                            <m:t>,</m:t>
                          </m:r>
                          <m:sSub>
                            <m:sSubPr>
                              <m:ctrlPr>
                                <a:rPr lang="en-US" i="1">
                                  <a:solidFill>
                                    <a:schemeClr val="bg1">
                                      <a:lumMod val="75000"/>
                                    </a:schemeClr>
                                  </a:solidFill>
                                  <a:latin typeface="Cambria Math" panose="02040503050406030204" pitchFamily="18" charset="0"/>
                                </a:rPr>
                              </m:ctrlPr>
                            </m:sSubPr>
                            <m:e>
                              <m:r>
                                <a:rPr lang="en-US" i="1">
                                  <a:solidFill>
                                    <a:schemeClr val="bg1">
                                      <a:lumMod val="75000"/>
                                    </a:schemeClr>
                                  </a:solidFill>
                                  <a:latin typeface="Cambria Math"/>
                                  <a:ea typeface="Cambria Math"/>
                                </a:rPr>
                                <m:t>𝜏</m:t>
                              </m:r>
                            </m:e>
                            <m:sub>
                              <m:r>
                                <a:rPr lang="it-IT" i="1">
                                  <a:solidFill>
                                    <a:schemeClr val="bg1">
                                      <a:lumMod val="75000"/>
                                    </a:schemeClr>
                                  </a:solidFill>
                                  <a:latin typeface="Cambria Math"/>
                                </a:rPr>
                                <m:t>2</m:t>
                              </m:r>
                            </m:sub>
                          </m:sSub>
                        </m:e>
                      </m:d>
                      <m:r>
                        <a:rPr lang="it-IT" i="1">
                          <a:solidFill>
                            <a:schemeClr val="bg1">
                              <a:lumMod val="75000"/>
                            </a:schemeClr>
                          </a:solidFill>
                          <a:latin typeface="Cambria Math"/>
                          <a:ea typeface="Cambria Math"/>
                        </a:rPr>
                        <m:t>−</m:t>
                      </m:r>
                      <m:r>
                        <a:rPr lang="it-IT" i="1">
                          <a:solidFill>
                            <a:schemeClr val="bg1">
                              <a:lumMod val="75000"/>
                            </a:schemeClr>
                          </a:solidFill>
                          <a:latin typeface="Cambria Math"/>
                          <a:ea typeface="Cambria Math"/>
                        </a:rPr>
                        <m:t>𝜀</m:t>
                      </m:r>
                      <m:r>
                        <a:rPr lang="it-IT" i="1">
                          <a:solidFill>
                            <a:schemeClr val="bg1">
                              <a:lumMod val="75000"/>
                            </a:schemeClr>
                          </a:solidFill>
                          <a:latin typeface="Cambria Math"/>
                        </a:rPr>
                        <m:t>&lt;</m:t>
                      </m:r>
                      <m:d>
                        <m:dPr>
                          <m:begChr m:val="⟨"/>
                          <m:endChr m:val="⟩"/>
                          <m:ctrlPr>
                            <a:rPr lang="it-IT" i="1">
                              <a:solidFill>
                                <a:schemeClr val="bg1">
                                  <a:lumMod val="75000"/>
                                </a:schemeClr>
                              </a:solidFill>
                              <a:latin typeface="Cambria Math" panose="02040503050406030204" pitchFamily="18" charset="0"/>
                            </a:rPr>
                          </m:ctrlPr>
                        </m:dPr>
                        <m:e>
                          <m:r>
                            <m:rPr>
                              <m:sty m:val="p"/>
                            </m:rPr>
                            <a:rPr lang="el-GR" i="1">
                              <a:solidFill>
                                <a:schemeClr val="bg1">
                                  <a:lumMod val="75000"/>
                                </a:schemeClr>
                              </a:solidFill>
                              <a:latin typeface="Cambria Math"/>
                              <a:ea typeface="Cambria Math"/>
                            </a:rPr>
                            <m:t>Γ</m:t>
                          </m:r>
                          <m:d>
                            <m:dPr>
                              <m:ctrlPr>
                                <a:rPr lang="en-US" i="1">
                                  <a:solidFill>
                                    <a:schemeClr val="bg1">
                                      <a:lumMod val="75000"/>
                                    </a:schemeClr>
                                  </a:solidFill>
                                  <a:latin typeface="Cambria Math" panose="02040503050406030204" pitchFamily="18" charset="0"/>
                                </a:rPr>
                              </m:ctrlPr>
                            </m:dPr>
                            <m:e>
                              <m:sSub>
                                <m:sSubPr>
                                  <m:ctrlPr>
                                    <a:rPr lang="en-US" i="1">
                                      <a:solidFill>
                                        <a:schemeClr val="bg1">
                                          <a:lumMod val="75000"/>
                                        </a:schemeClr>
                                      </a:solidFill>
                                      <a:latin typeface="Cambria Math" panose="02040503050406030204" pitchFamily="18" charset="0"/>
                                    </a:rPr>
                                  </m:ctrlPr>
                                </m:sSubPr>
                                <m:e>
                                  <m:r>
                                    <a:rPr lang="en-US" i="1">
                                      <a:solidFill>
                                        <a:schemeClr val="bg1">
                                          <a:lumMod val="75000"/>
                                        </a:schemeClr>
                                      </a:solidFill>
                                      <a:latin typeface="Cambria Math"/>
                                      <a:ea typeface="Cambria Math"/>
                                    </a:rPr>
                                    <m:t>𝜏</m:t>
                                  </m:r>
                                </m:e>
                                <m:sub>
                                  <m:r>
                                    <a:rPr lang="it-IT" i="1">
                                      <a:solidFill>
                                        <a:schemeClr val="bg1">
                                          <a:lumMod val="75000"/>
                                        </a:schemeClr>
                                      </a:solidFill>
                                      <a:latin typeface="Cambria Math"/>
                                    </a:rPr>
                                    <m:t>1</m:t>
                                  </m:r>
                                </m:sub>
                              </m:sSub>
                            </m:e>
                          </m:d>
                          <m:r>
                            <a:rPr lang="it-IT">
                              <a:solidFill>
                                <a:schemeClr val="bg1">
                                  <a:lumMod val="75000"/>
                                </a:schemeClr>
                              </a:solidFill>
                              <a:latin typeface="Cambria Math" panose="02040503050406030204" pitchFamily="18" charset="0"/>
                            </a:rPr>
                            <m:t>,</m:t>
                          </m:r>
                          <m:r>
                            <m:rPr>
                              <m:sty m:val="p"/>
                            </m:rPr>
                            <a:rPr lang="el-GR" i="1">
                              <a:solidFill>
                                <a:schemeClr val="bg1">
                                  <a:lumMod val="75000"/>
                                </a:schemeClr>
                              </a:solidFill>
                              <a:latin typeface="Cambria Math"/>
                              <a:ea typeface="Cambria Math"/>
                            </a:rPr>
                            <m:t>Γ</m:t>
                          </m:r>
                          <m:d>
                            <m:dPr>
                              <m:ctrlPr>
                                <a:rPr lang="en-US" i="1">
                                  <a:solidFill>
                                    <a:schemeClr val="bg1">
                                      <a:lumMod val="75000"/>
                                    </a:schemeClr>
                                  </a:solidFill>
                                  <a:latin typeface="Cambria Math" panose="02040503050406030204" pitchFamily="18" charset="0"/>
                                </a:rPr>
                              </m:ctrlPr>
                            </m:dPr>
                            <m:e>
                              <m:sSub>
                                <m:sSubPr>
                                  <m:ctrlPr>
                                    <a:rPr lang="en-US" i="1">
                                      <a:solidFill>
                                        <a:schemeClr val="bg1">
                                          <a:lumMod val="75000"/>
                                        </a:schemeClr>
                                      </a:solidFill>
                                      <a:latin typeface="Cambria Math" panose="02040503050406030204" pitchFamily="18" charset="0"/>
                                    </a:rPr>
                                  </m:ctrlPr>
                                </m:sSubPr>
                                <m:e>
                                  <m:r>
                                    <a:rPr lang="en-US" i="1">
                                      <a:solidFill>
                                        <a:schemeClr val="bg1">
                                          <a:lumMod val="75000"/>
                                        </a:schemeClr>
                                      </a:solidFill>
                                      <a:latin typeface="Cambria Math"/>
                                      <a:ea typeface="Cambria Math"/>
                                    </a:rPr>
                                    <m:t>𝜏</m:t>
                                  </m:r>
                                </m:e>
                                <m:sub>
                                  <m:r>
                                    <a:rPr lang="it-IT" i="1">
                                      <a:solidFill>
                                        <a:schemeClr val="bg1">
                                          <a:lumMod val="75000"/>
                                        </a:schemeClr>
                                      </a:solidFill>
                                      <a:latin typeface="Cambria Math"/>
                                    </a:rPr>
                                    <m:t>2</m:t>
                                  </m:r>
                                </m:sub>
                              </m:sSub>
                            </m:e>
                          </m:d>
                        </m:e>
                      </m:d>
                      <m:r>
                        <a:rPr lang="it-IT" i="1">
                          <a:solidFill>
                            <a:schemeClr val="bg1">
                              <a:lumMod val="75000"/>
                            </a:schemeClr>
                          </a:solidFill>
                          <a:latin typeface="Cambria Math"/>
                        </a:rPr>
                        <m:t>&lt;</m:t>
                      </m:r>
                      <m:r>
                        <a:rPr lang="it-IT" i="1">
                          <a:solidFill>
                            <a:schemeClr val="bg1">
                              <a:lumMod val="75000"/>
                            </a:schemeClr>
                          </a:solidFill>
                          <a:latin typeface="Cambria Math"/>
                          <a:ea typeface="Cambria Math"/>
                        </a:rPr>
                        <m:t>𝛿</m:t>
                      </m:r>
                      <m:d>
                        <m:dPr>
                          <m:ctrlPr>
                            <a:rPr lang="it-IT" i="1">
                              <a:solidFill>
                                <a:schemeClr val="bg1">
                                  <a:lumMod val="75000"/>
                                </a:schemeClr>
                              </a:solidFill>
                              <a:latin typeface="Cambria Math" panose="02040503050406030204" pitchFamily="18" charset="0"/>
                              <a:ea typeface="Cambria Math"/>
                            </a:rPr>
                          </m:ctrlPr>
                        </m:dPr>
                        <m:e>
                          <m:sSub>
                            <m:sSubPr>
                              <m:ctrlPr>
                                <a:rPr lang="en-US" i="1">
                                  <a:solidFill>
                                    <a:schemeClr val="bg1">
                                      <a:lumMod val="75000"/>
                                    </a:schemeClr>
                                  </a:solidFill>
                                  <a:latin typeface="Cambria Math" panose="02040503050406030204" pitchFamily="18" charset="0"/>
                                </a:rPr>
                              </m:ctrlPr>
                            </m:sSubPr>
                            <m:e>
                              <m:r>
                                <a:rPr lang="en-US" i="1">
                                  <a:solidFill>
                                    <a:schemeClr val="bg1">
                                      <a:lumMod val="75000"/>
                                    </a:schemeClr>
                                  </a:solidFill>
                                  <a:latin typeface="Cambria Math"/>
                                  <a:ea typeface="Cambria Math"/>
                                </a:rPr>
                                <m:t>𝜏</m:t>
                              </m:r>
                            </m:e>
                            <m:sub>
                              <m:r>
                                <a:rPr lang="it-IT" i="1">
                                  <a:solidFill>
                                    <a:schemeClr val="bg1">
                                      <a:lumMod val="75000"/>
                                    </a:schemeClr>
                                  </a:solidFill>
                                  <a:latin typeface="Cambria Math"/>
                                </a:rPr>
                                <m:t>1</m:t>
                              </m:r>
                            </m:sub>
                          </m:sSub>
                          <m:r>
                            <a:rPr lang="it-IT" i="1">
                              <a:solidFill>
                                <a:schemeClr val="bg1">
                                  <a:lumMod val="75000"/>
                                </a:schemeClr>
                              </a:solidFill>
                              <a:latin typeface="Cambria Math"/>
                            </a:rPr>
                            <m:t>,</m:t>
                          </m:r>
                          <m:sSub>
                            <m:sSubPr>
                              <m:ctrlPr>
                                <a:rPr lang="en-US" i="1">
                                  <a:solidFill>
                                    <a:schemeClr val="bg1">
                                      <a:lumMod val="75000"/>
                                    </a:schemeClr>
                                  </a:solidFill>
                                  <a:latin typeface="Cambria Math" panose="02040503050406030204" pitchFamily="18" charset="0"/>
                                </a:rPr>
                              </m:ctrlPr>
                            </m:sSubPr>
                            <m:e>
                              <m:r>
                                <a:rPr lang="en-US" i="1">
                                  <a:solidFill>
                                    <a:schemeClr val="bg1">
                                      <a:lumMod val="75000"/>
                                    </a:schemeClr>
                                  </a:solidFill>
                                  <a:latin typeface="Cambria Math"/>
                                  <a:ea typeface="Cambria Math"/>
                                </a:rPr>
                                <m:t>𝜏</m:t>
                              </m:r>
                            </m:e>
                            <m:sub>
                              <m:r>
                                <a:rPr lang="it-IT" i="1">
                                  <a:solidFill>
                                    <a:schemeClr val="bg1">
                                      <a:lumMod val="75000"/>
                                    </a:schemeClr>
                                  </a:solidFill>
                                  <a:latin typeface="Cambria Math"/>
                                </a:rPr>
                                <m:t>2</m:t>
                              </m:r>
                            </m:sub>
                          </m:sSub>
                        </m:e>
                      </m:d>
                      <m:r>
                        <a:rPr lang="it-IT" i="1">
                          <a:solidFill>
                            <a:schemeClr val="bg1">
                              <a:lumMod val="75000"/>
                            </a:schemeClr>
                          </a:solidFill>
                          <a:latin typeface="Cambria Math"/>
                          <a:ea typeface="Cambria Math"/>
                        </a:rPr>
                        <m:t>+</m:t>
                      </m:r>
                      <m:r>
                        <a:rPr lang="it-IT" i="1">
                          <a:solidFill>
                            <a:schemeClr val="bg1">
                              <a:lumMod val="75000"/>
                            </a:schemeClr>
                          </a:solidFill>
                          <a:latin typeface="Cambria Math"/>
                          <a:ea typeface="Cambria Math"/>
                        </a:rPr>
                        <m:t>𝜀</m:t>
                      </m:r>
                    </m:oMath>
                  </m:oMathPara>
                </a14:m>
                <a:endParaRPr lang="en-US" dirty="0">
                  <a:solidFill>
                    <a:schemeClr val="bg1">
                      <a:lumMod val="75000"/>
                    </a:schemeClr>
                  </a:solidFill>
                </a:endParaRPr>
              </a:p>
            </p:txBody>
          </p:sp>
        </mc:Choice>
        <mc:Fallback xmlns="">
          <p:sp>
            <p:nvSpPr>
              <p:cNvPr id="4" name="CasellaDiTesto 3"/>
              <p:cNvSpPr txBox="1">
                <a:spLocks noRot="1" noChangeAspect="1" noMove="1" noResize="1" noEditPoints="1" noAdjustHandles="1" noChangeArrowheads="1" noChangeShapeType="1" noTextEdit="1"/>
              </p:cNvSpPr>
              <p:nvPr/>
            </p:nvSpPr>
            <p:spPr>
              <a:xfrm>
                <a:off x="3129131" y="4235896"/>
                <a:ext cx="6045373" cy="461665"/>
              </a:xfrm>
              <a:prstGeom prst="rect">
                <a:avLst/>
              </a:prstGeom>
              <a:blipFill>
                <a:blip r:embed="rId3"/>
                <a:stretch>
                  <a:fillRect b="-1316"/>
                </a:stretch>
              </a:blipFill>
            </p:spPr>
            <p:txBody>
              <a:bodyPr/>
              <a:lstStyle/>
              <a:p>
                <a:r>
                  <a:rPr lang="it-IT">
                    <a:noFill/>
                  </a:rPr>
                  <a:t> </a:t>
                </a:r>
              </a:p>
            </p:txBody>
          </p:sp>
        </mc:Fallback>
      </mc:AlternateContent>
      <p:sp>
        <p:nvSpPr>
          <p:cNvPr id="6" name="Rettangolo 5"/>
          <p:cNvSpPr/>
          <p:nvPr/>
        </p:nvSpPr>
        <p:spPr>
          <a:xfrm>
            <a:off x="2783632" y="5648470"/>
            <a:ext cx="6480720" cy="7328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7" name="Rettangolo 6"/>
              <p:cNvSpPr/>
              <p:nvPr/>
            </p:nvSpPr>
            <p:spPr>
              <a:xfrm>
                <a:off x="2970192" y="5706344"/>
                <a:ext cx="622215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ea typeface="Cambria Math"/>
                        </a:rPr>
                        <m:t>𝑇</m:t>
                      </m:r>
                      <m:r>
                        <a:rPr lang="it-IT" i="1">
                          <a:latin typeface="Cambria Math"/>
                          <a:ea typeface="Cambria Math"/>
                        </a:rPr>
                        <m:t>𝐾</m:t>
                      </m:r>
                      <m:d>
                        <m:dPr>
                          <m:ctrlPr>
                            <a:rPr lang="it-IT" i="1">
                              <a:latin typeface="Cambria Math" panose="02040503050406030204" pitchFamily="18" charset="0"/>
                              <a:ea typeface="Cambria Math"/>
                            </a:rPr>
                          </m:ctrlPr>
                        </m:dPr>
                        <m:e>
                          <m:r>
                            <a:rPr lang="it-IT" i="1">
                              <a:latin typeface="Cambria Math"/>
                              <a:ea typeface="Cambria Math"/>
                            </a:rPr>
                            <m:t>𝑥</m:t>
                          </m:r>
                          <m:r>
                            <a:rPr lang="it-IT" i="1">
                              <a:latin typeface="Cambria Math"/>
                              <a:ea typeface="Cambria Math"/>
                            </a:rPr>
                            <m:t>,</m:t>
                          </m:r>
                          <m:r>
                            <a:rPr lang="it-IT" i="1">
                              <a:latin typeface="Cambria Math"/>
                              <a:ea typeface="Cambria Math"/>
                            </a:rPr>
                            <m:t>𝑦</m:t>
                          </m:r>
                        </m:e>
                      </m:d>
                      <m:r>
                        <a:rPr lang="it-IT" i="1">
                          <a:latin typeface="Cambria Math" panose="02040503050406030204" pitchFamily="18" charset="0"/>
                          <a:ea typeface="Cambria Math"/>
                        </a:rPr>
                        <m:t>−</m:t>
                      </m:r>
                      <m:r>
                        <a:rPr lang="it-IT" i="1">
                          <a:latin typeface="Cambria Math" panose="02040503050406030204" pitchFamily="18" charset="0"/>
                        </a:rPr>
                        <m:t>𝐽</m:t>
                      </m:r>
                      <m:r>
                        <a:rPr lang="it-IT" i="1">
                          <a:latin typeface="Cambria Math"/>
                          <a:ea typeface="Cambria Math"/>
                        </a:rPr>
                        <m:t>𝜀</m:t>
                      </m:r>
                      <m:r>
                        <a:rPr lang="it-IT" i="1">
                          <a:latin typeface="Cambria Math" panose="02040503050406030204" pitchFamily="18" charset="0"/>
                          <a:ea typeface="Cambria Math"/>
                        </a:rPr>
                        <m:t>&lt;</m:t>
                      </m:r>
                      <m:d>
                        <m:dPr>
                          <m:begChr m:val="⟨"/>
                          <m:endChr m:val="⟩"/>
                          <m:ctrlPr>
                            <a:rPr lang="it-IT" i="1">
                              <a:latin typeface="Cambria Math" panose="02040503050406030204" pitchFamily="18" charset="0"/>
                              <a:ea typeface="Cambria Math"/>
                            </a:rPr>
                          </m:ctrlPr>
                        </m:dPr>
                        <m:e>
                          <m:r>
                            <a:rPr lang="it-IT" i="1">
                              <a:latin typeface="Cambria Math"/>
                              <a:ea typeface="Cambria Math"/>
                            </a:rPr>
                            <m:t>𝐷</m:t>
                          </m:r>
                          <m:d>
                            <m:dPr>
                              <m:ctrlPr>
                                <a:rPr lang="it-IT" i="1">
                                  <a:latin typeface="Cambria Math" panose="02040503050406030204" pitchFamily="18" charset="0"/>
                                  <a:ea typeface="Cambria Math"/>
                                </a:rPr>
                              </m:ctrlPr>
                            </m:dPr>
                            <m:e>
                              <m:r>
                                <a:rPr lang="it-IT" i="1">
                                  <a:latin typeface="Cambria Math"/>
                                </a:rPr>
                                <m:t>𝑥</m:t>
                              </m:r>
                            </m:e>
                          </m:d>
                          <m:r>
                            <a:rPr lang="it-IT" i="1">
                              <a:latin typeface="Cambria Math"/>
                            </a:rPr>
                            <m:t>,</m:t>
                          </m:r>
                          <m:r>
                            <a:rPr lang="it-IT" i="1">
                              <a:latin typeface="Cambria Math"/>
                              <a:ea typeface="Cambria Math"/>
                            </a:rPr>
                            <m:t>𝐷</m:t>
                          </m:r>
                          <m:r>
                            <a:rPr lang="it-IT" i="1">
                              <a:latin typeface="Cambria Math"/>
                            </a:rPr>
                            <m:t>(</m:t>
                          </m:r>
                          <m:r>
                            <a:rPr lang="it-IT" i="1">
                              <a:latin typeface="Cambria Math"/>
                            </a:rPr>
                            <m:t>𝑦</m:t>
                          </m:r>
                          <m:r>
                            <a:rPr lang="it-IT" i="1">
                              <a:latin typeface="Cambria Math"/>
                            </a:rPr>
                            <m:t>)</m:t>
                          </m:r>
                        </m:e>
                      </m:d>
                      <m:r>
                        <a:rPr lang="it-IT" i="1">
                          <a:latin typeface="Cambria Math" panose="02040503050406030204" pitchFamily="18" charset="0"/>
                        </a:rPr>
                        <m:t>&lt;</m:t>
                      </m:r>
                      <m:r>
                        <a:rPr lang="it-IT" i="1">
                          <a:latin typeface="Cambria Math" panose="02040503050406030204" pitchFamily="18" charset="0"/>
                        </a:rPr>
                        <m:t>𝑇𝐾</m:t>
                      </m:r>
                      <m:d>
                        <m:dPr>
                          <m:ctrlPr>
                            <a:rPr lang="it-IT" i="1">
                              <a:latin typeface="Cambria Math" panose="02040503050406030204" pitchFamily="18" charset="0"/>
                            </a:rPr>
                          </m:ctrlPr>
                        </m:dPr>
                        <m:e>
                          <m:r>
                            <a:rPr lang="it-IT" i="1">
                              <a:latin typeface="Cambria Math" panose="02040503050406030204" pitchFamily="18" charset="0"/>
                            </a:rPr>
                            <m:t>𝑥</m:t>
                          </m:r>
                          <m:r>
                            <a:rPr lang="it-IT" i="1">
                              <a:latin typeface="Cambria Math" panose="02040503050406030204" pitchFamily="18" charset="0"/>
                            </a:rPr>
                            <m:t>,</m:t>
                          </m:r>
                          <m:r>
                            <a:rPr lang="it-IT" i="1">
                              <a:latin typeface="Cambria Math" panose="02040503050406030204" pitchFamily="18" charset="0"/>
                            </a:rPr>
                            <m:t>𝑦</m:t>
                          </m:r>
                        </m:e>
                      </m:d>
                      <m:r>
                        <a:rPr lang="it-IT" i="1">
                          <a:latin typeface="Cambria Math" panose="02040503050406030204" pitchFamily="18" charset="0"/>
                        </a:rPr>
                        <m:t>+</m:t>
                      </m:r>
                      <m:r>
                        <a:rPr lang="it-IT" i="1">
                          <a:latin typeface="Cambria Math" panose="02040503050406030204" pitchFamily="18" charset="0"/>
                        </a:rPr>
                        <m:t>𝐽</m:t>
                      </m:r>
                      <m:r>
                        <a:rPr lang="it-IT" i="1">
                          <a:latin typeface="Cambria Math"/>
                          <a:ea typeface="Cambria Math"/>
                        </a:rPr>
                        <m:t>𝜀</m:t>
                      </m:r>
                    </m:oMath>
                  </m:oMathPara>
                </a14:m>
                <a:endParaRPr lang="it-IT" dirty="0"/>
              </a:p>
            </p:txBody>
          </p:sp>
        </mc:Choice>
        <mc:Fallback xmlns="">
          <p:sp>
            <p:nvSpPr>
              <p:cNvPr id="7" name="Rettangolo 6"/>
              <p:cNvSpPr>
                <a:spLocks noRot="1" noChangeAspect="1" noMove="1" noResize="1" noEditPoints="1" noAdjustHandles="1" noChangeArrowheads="1" noChangeShapeType="1" noTextEdit="1"/>
              </p:cNvSpPr>
              <p:nvPr/>
            </p:nvSpPr>
            <p:spPr>
              <a:xfrm>
                <a:off x="2970192" y="5706344"/>
                <a:ext cx="6222153" cy="461665"/>
              </a:xfrm>
              <a:prstGeom prst="rect">
                <a:avLst/>
              </a:prstGeom>
              <a:blipFill>
                <a:blip r:embed="rId4"/>
                <a:stretch>
                  <a:fillRect b="-18421"/>
                </a:stretch>
              </a:blipFill>
            </p:spPr>
            <p:txBody>
              <a:bodyPr/>
              <a:lstStyle/>
              <a:p>
                <a:r>
                  <a:rPr lang="it-IT">
                    <a:noFill/>
                  </a:rPr>
                  <a:t> </a:t>
                </a:r>
              </a:p>
            </p:txBody>
          </p:sp>
        </mc:Fallback>
      </mc:AlternateContent>
      <p:sp>
        <p:nvSpPr>
          <p:cNvPr id="8" name="Rettangolo 7"/>
          <p:cNvSpPr/>
          <p:nvPr/>
        </p:nvSpPr>
        <p:spPr>
          <a:xfrm>
            <a:off x="2567608" y="6525344"/>
            <a:ext cx="7200800" cy="33855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it-IT" sz="1600" dirty="0" err="1"/>
              <a:t>Zanzotto&amp;Dell'Arciprete</a:t>
            </a:r>
            <a:r>
              <a:rPr lang="it-IT" sz="1600" dirty="0"/>
              <a:t>, </a:t>
            </a:r>
            <a:r>
              <a:rPr lang="it-IT" sz="1600" i="1" dirty="0"/>
              <a:t>Distributed </a:t>
            </a:r>
            <a:r>
              <a:rPr lang="it-IT" sz="1600" i="1" dirty="0" err="1"/>
              <a:t>Tree</a:t>
            </a:r>
            <a:r>
              <a:rPr lang="it-IT" sz="1600" i="1" dirty="0"/>
              <a:t> </a:t>
            </a:r>
            <a:r>
              <a:rPr lang="it-IT" sz="1600" i="1" dirty="0" err="1"/>
              <a:t>Kernels</a:t>
            </a:r>
            <a:r>
              <a:rPr lang="it-IT" sz="1600" dirty="0"/>
              <a:t>, </a:t>
            </a:r>
            <a:r>
              <a:rPr lang="it-IT" sz="1600" dirty="0" err="1"/>
              <a:t>Proceedings</a:t>
            </a:r>
            <a:r>
              <a:rPr lang="it-IT" sz="1600" dirty="0"/>
              <a:t> of ICML, 2012</a:t>
            </a:r>
          </a:p>
        </p:txBody>
      </p:sp>
    </p:spTree>
    <p:extLst>
      <p:ext uri="{BB962C8B-B14F-4D97-AF65-F5344CB8AC3E}">
        <p14:creationId xmlns:p14="http://schemas.microsoft.com/office/powerpoint/2010/main" val="42101934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olo 1"/>
          <p:cNvSpPr>
            <a:spLocks noGrp="1"/>
          </p:cNvSpPr>
          <p:nvPr>
            <p:ph type="title"/>
          </p:nvPr>
        </p:nvSpPr>
        <p:spPr/>
        <p:txBody>
          <a:bodyPr/>
          <a:lstStyle/>
          <a:p>
            <a:r>
              <a:rPr lang="it-IT" dirty="0"/>
              <a:t>Task-</a:t>
            </a:r>
            <a:r>
              <a:rPr lang="it-IT" dirty="0" err="1"/>
              <a:t>based</a:t>
            </a:r>
            <a:r>
              <a:rPr lang="it-IT" dirty="0"/>
              <a:t> Analysis</a:t>
            </a:r>
          </a:p>
        </p:txBody>
      </p:sp>
      <p:pic>
        <p:nvPicPr>
          <p:cNvPr id="235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512" y="1340769"/>
            <a:ext cx="4080234" cy="2831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3993" y="1196753"/>
            <a:ext cx="4380291" cy="3119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ttangolo 1"/>
          <p:cNvSpPr/>
          <p:nvPr/>
        </p:nvSpPr>
        <p:spPr>
          <a:xfrm>
            <a:off x="2529888" y="4316132"/>
            <a:ext cx="3062057" cy="461665"/>
          </a:xfrm>
          <a:prstGeom prst="rect">
            <a:avLst/>
          </a:prstGeom>
        </p:spPr>
        <p:txBody>
          <a:bodyPr wrap="none">
            <a:spAutoFit/>
          </a:bodyPr>
          <a:lstStyle/>
          <a:p>
            <a:r>
              <a:rPr lang="it-IT" i="1" dirty="0" err="1"/>
              <a:t>Question</a:t>
            </a:r>
            <a:r>
              <a:rPr lang="it-IT" i="1" dirty="0"/>
              <a:t> </a:t>
            </a:r>
            <a:r>
              <a:rPr lang="it-IT" i="1" dirty="0" err="1"/>
              <a:t>Classification</a:t>
            </a:r>
            <a:endParaRPr lang="it-IT" i="1" dirty="0"/>
          </a:p>
        </p:txBody>
      </p:sp>
      <p:sp>
        <p:nvSpPr>
          <p:cNvPr id="3" name="Rettangolo 2"/>
          <p:cNvSpPr/>
          <p:nvPr/>
        </p:nvSpPr>
        <p:spPr>
          <a:xfrm>
            <a:off x="6240016" y="4316131"/>
            <a:ext cx="4572000" cy="461665"/>
          </a:xfrm>
          <a:prstGeom prst="rect">
            <a:avLst/>
          </a:prstGeom>
        </p:spPr>
        <p:txBody>
          <a:bodyPr>
            <a:spAutoFit/>
          </a:bodyPr>
          <a:lstStyle/>
          <a:p>
            <a:pPr algn="ctr"/>
            <a:r>
              <a:rPr lang="it-IT" i="1" dirty="0" err="1"/>
              <a:t>Recognizing</a:t>
            </a:r>
            <a:r>
              <a:rPr lang="it-IT" i="1" dirty="0"/>
              <a:t> </a:t>
            </a:r>
            <a:r>
              <a:rPr lang="it-IT" i="1" dirty="0" err="1"/>
              <a:t>Textual</a:t>
            </a:r>
            <a:r>
              <a:rPr lang="it-IT" i="1" dirty="0"/>
              <a:t> </a:t>
            </a:r>
            <a:r>
              <a:rPr lang="it-IT" i="1" dirty="0" err="1"/>
              <a:t>Entailment</a:t>
            </a:r>
            <a:endParaRPr lang="it-IT" i="1" dirty="0"/>
          </a:p>
        </p:txBody>
      </p:sp>
      <p:sp>
        <p:nvSpPr>
          <p:cNvPr id="8" name="Rettangolo 7"/>
          <p:cNvSpPr/>
          <p:nvPr/>
        </p:nvSpPr>
        <p:spPr>
          <a:xfrm>
            <a:off x="2567608" y="6525344"/>
            <a:ext cx="7200800" cy="33855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it-IT" sz="1600" dirty="0" err="1"/>
              <a:t>Zanzotto&amp;Dell'Arciprete</a:t>
            </a:r>
            <a:r>
              <a:rPr lang="it-IT" sz="1600" dirty="0"/>
              <a:t>, </a:t>
            </a:r>
            <a:r>
              <a:rPr lang="it-IT" sz="1600" i="1" dirty="0"/>
              <a:t>Distributed </a:t>
            </a:r>
            <a:r>
              <a:rPr lang="it-IT" sz="1600" i="1" dirty="0" err="1"/>
              <a:t>Tree</a:t>
            </a:r>
            <a:r>
              <a:rPr lang="it-IT" sz="1600" i="1" dirty="0"/>
              <a:t> </a:t>
            </a:r>
            <a:r>
              <a:rPr lang="it-IT" sz="1600" i="1" dirty="0" err="1"/>
              <a:t>Kernels</a:t>
            </a:r>
            <a:r>
              <a:rPr lang="it-IT" sz="1600" dirty="0"/>
              <a:t>, </a:t>
            </a:r>
            <a:r>
              <a:rPr lang="it-IT" sz="1600" dirty="0" err="1"/>
              <a:t>Proceedings</a:t>
            </a:r>
            <a:r>
              <a:rPr lang="it-IT" sz="1600" dirty="0"/>
              <a:t> of ICML, 2012</a:t>
            </a:r>
          </a:p>
        </p:txBody>
      </p:sp>
      <mc:AlternateContent xmlns:mc="http://schemas.openxmlformats.org/markup-compatibility/2006" xmlns:a14="http://schemas.microsoft.com/office/drawing/2010/main">
        <mc:Choice Requires="a14">
          <p:sp>
            <p:nvSpPr>
              <p:cNvPr id="4" name="Rettangolo 3"/>
              <p:cNvSpPr/>
              <p:nvPr/>
            </p:nvSpPr>
            <p:spPr>
              <a:xfrm>
                <a:off x="1798163" y="5373217"/>
                <a:ext cx="8739690" cy="830997"/>
              </a:xfrm>
              <a:prstGeom prst="rect">
                <a:avLst/>
              </a:prstGeom>
            </p:spPr>
            <p:txBody>
              <a:bodyPr wrap="square">
                <a:spAutoFit/>
              </a:bodyPr>
              <a:lstStyle/>
              <a:p>
                <a:r>
                  <a:rPr lang="en-US" sz="1600" dirty="0">
                    <a:sym typeface="Symbol" pitchFamily="18" charset="2"/>
                  </a:rPr>
                  <a:t>with these realizations of the ideal function :</a:t>
                </a:r>
              </a:p>
              <a:p>
                <a:pPr lvl="1">
                  <a:buFont typeface="Arial" charset="0"/>
                  <a:buChar char="•"/>
                </a:pPr>
                <a:r>
                  <a:rPr lang="en-US" sz="1600" dirty="0">
                    <a:sym typeface="Symbol" pitchFamily="18" charset="2"/>
                  </a:rPr>
                  <a:t>Shuffled normalized element-wise product </a:t>
                </a:r>
                <a14:m>
                  <m:oMath xmlns:m="http://schemas.openxmlformats.org/officeDocument/2006/math">
                    <m:r>
                      <a:rPr lang="en-US" sz="1600" i="1">
                        <a:latin typeface="Cambria Math"/>
                        <a:ea typeface="Cambria Math"/>
                        <a:sym typeface="Symbol" pitchFamily="18" charset="2"/>
                      </a:rPr>
                      <m:t>⊡</m:t>
                    </m:r>
                  </m:oMath>
                </a14:m>
                <a:endParaRPr lang="en-US" sz="1600" dirty="0">
                  <a:sym typeface="Symbol" pitchFamily="18" charset="2"/>
                </a:endParaRPr>
              </a:p>
              <a:p>
                <a:pPr lvl="1">
                  <a:buFont typeface="Arial" charset="0"/>
                  <a:buChar char="•"/>
                </a:pPr>
                <a:r>
                  <a:rPr lang="en-US" sz="1600" dirty="0">
                    <a:sym typeface="Symbol" pitchFamily="18" charset="2"/>
                  </a:rPr>
                  <a:t>Shuffled circular convolution </a:t>
                </a:r>
                <a14:m>
                  <m:oMath xmlns:m="http://schemas.openxmlformats.org/officeDocument/2006/math">
                    <m:r>
                      <a:rPr lang="en-US" sz="1600" i="1">
                        <a:latin typeface="Cambria Math"/>
                        <a:ea typeface="Cambria Math"/>
                        <a:sym typeface="Symbol" pitchFamily="18" charset="2"/>
                      </a:rPr>
                      <m:t>⊠</m:t>
                    </m:r>
                  </m:oMath>
                </a14:m>
                <a:endParaRPr lang="en-US" sz="1600" dirty="0">
                  <a:sym typeface="Symbol" pitchFamily="18" charset="2"/>
                </a:endParaRPr>
              </a:p>
            </p:txBody>
          </p:sp>
        </mc:Choice>
        <mc:Fallback xmlns="">
          <p:sp>
            <p:nvSpPr>
              <p:cNvPr id="4" name="Rettangolo 3"/>
              <p:cNvSpPr>
                <a:spLocks noRot="1" noChangeAspect="1" noMove="1" noResize="1" noEditPoints="1" noAdjustHandles="1" noChangeArrowheads="1" noChangeShapeType="1" noTextEdit="1"/>
              </p:cNvSpPr>
              <p:nvPr/>
            </p:nvSpPr>
            <p:spPr>
              <a:xfrm>
                <a:off x="1798163" y="5373217"/>
                <a:ext cx="8739690" cy="830997"/>
              </a:xfrm>
              <a:prstGeom prst="rect">
                <a:avLst/>
              </a:prstGeom>
              <a:blipFill>
                <a:blip r:embed="rId4"/>
                <a:stretch>
                  <a:fillRect l="-418" t="-2190" b="-8029"/>
                </a:stretch>
              </a:blipFill>
            </p:spPr>
            <p:txBody>
              <a:bodyPr/>
              <a:lstStyle/>
              <a:p>
                <a:r>
                  <a:rPr lang="it-IT">
                    <a:noFill/>
                  </a:rPr>
                  <a:t> </a:t>
                </a:r>
              </a:p>
            </p:txBody>
          </p:sp>
        </mc:Fallback>
      </mc:AlternateContent>
    </p:spTree>
    <p:extLst>
      <p:ext uri="{BB962C8B-B14F-4D97-AF65-F5344CB8AC3E}">
        <p14:creationId xmlns:p14="http://schemas.microsoft.com/office/powerpoint/2010/main" val="38387836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err="1"/>
              <a:t>Remarks</a:t>
            </a:r>
            <a:endParaRPr lang="it-IT" dirty="0"/>
          </a:p>
        </p:txBody>
      </p:sp>
      <p:sp>
        <p:nvSpPr>
          <p:cNvPr id="31" name="Rettangolo 30"/>
          <p:cNvSpPr/>
          <p:nvPr/>
        </p:nvSpPr>
        <p:spPr>
          <a:xfrm>
            <a:off x="2057875" y="3933056"/>
            <a:ext cx="1399742" cy="707886"/>
          </a:xfrm>
          <a:prstGeom prst="rect">
            <a:avLst/>
          </a:prstGeom>
        </p:spPr>
        <p:txBody>
          <a:bodyPr wrap="none">
            <a:spAutoFit/>
          </a:bodyPr>
          <a:lstStyle/>
          <a:p>
            <a:pPr algn="ctr" eaLnBrk="1" hangingPunct="1"/>
            <a:r>
              <a:rPr lang="it-IT" sz="2000" dirty="0"/>
              <a:t>Distributed</a:t>
            </a:r>
            <a:r>
              <a:rPr lang="it-IT" sz="2000" b="1" i="1" dirty="0"/>
              <a:t> </a:t>
            </a:r>
            <a:br>
              <a:rPr lang="it-IT" sz="2000" dirty="0"/>
            </a:br>
            <a:r>
              <a:rPr lang="it-IT" sz="2000" b="1" i="1" dirty="0" err="1"/>
              <a:t>Trees</a:t>
            </a:r>
            <a:endParaRPr lang="it-IT" sz="2000" dirty="0"/>
          </a:p>
        </p:txBody>
      </p:sp>
      <p:sp>
        <p:nvSpPr>
          <p:cNvPr id="32" name="Rettangolo 31"/>
          <p:cNvSpPr/>
          <p:nvPr/>
        </p:nvSpPr>
        <p:spPr>
          <a:xfrm>
            <a:off x="5753228" y="3933056"/>
            <a:ext cx="2814104" cy="369332"/>
          </a:xfrm>
          <a:prstGeom prst="rect">
            <a:avLst/>
          </a:prstGeom>
        </p:spPr>
        <p:txBody>
          <a:bodyPr wrap="none">
            <a:spAutoFit/>
          </a:bodyPr>
          <a:lstStyle/>
          <a:p>
            <a:pPr algn="ctr" eaLnBrk="1" hangingPunct="1"/>
            <a:r>
              <a:rPr lang="it-IT" sz="1800" b="1" dirty="0"/>
              <a:t>Distributed</a:t>
            </a:r>
            <a:r>
              <a:rPr lang="it-IT" sz="1800" dirty="0"/>
              <a:t> </a:t>
            </a:r>
            <a:r>
              <a:rPr lang="it-IT" sz="1800" dirty="0" err="1"/>
              <a:t>Tree</a:t>
            </a:r>
            <a:r>
              <a:rPr lang="it-IT" sz="1800" dirty="0"/>
              <a:t> </a:t>
            </a:r>
            <a:r>
              <a:rPr lang="it-IT" sz="1800" dirty="0" err="1"/>
              <a:t>Fragments</a:t>
            </a:r>
            <a:endParaRPr lang="it-IT" sz="1800" dirty="0"/>
          </a:p>
        </p:txBody>
      </p:sp>
      <p:sp>
        <p:nvSpPr>
          <p:cNvPr id="33" name="Rettangolo 32"/>
          <p:cNvSpPr/>
          <p:nvPr/>
        </p:nvSpPr>
        <p:spPr>
          <a:xfrm>
            <a:off x="5026327" y="1556793"/>
            <a:ext cx="3429144" cy="830997"/>
          </a:xfrm>
          <a:prstGeom prst="rect">
            <a:avLst/>
          </a:prstGeom>
        </p:spPr>
        <p:txBody>
          <a:bodyPr wrap="none">
            <a:spAutoFit/>
          </a:bodyPr>
          <a:lstStyle/>
          <a:p>
            <a:pPr algn="ctr" eaLnBrk="1" hangingPunct="1"/>
            <a:r>
              <a:rPr lang="it-IT" b="1" dirty="0"/>
              <a:t>D</a:t>
            </a:r>
            <a:r>
              <a:rPr lang="it-IT" dirty="0"/>
              <a:t>istributed </a:t>
            </a:r>
            <a:r>
              <a:rPr lang="it-IT" b="1" dirty="0" err="1"/>
              <a:t>T</a:t>
            </a:r>
            <a:r>
              <a:rPr lang="it-IT" dirty="0" err="1"/>
              <a:t>ree</a:t>
            </a:r>
            <a:r>
              <a:rPr lang="it-IT" dirty="0"/>
              <a:t> </a:t>
            </a:r>
            <a:r>
              <a:rPr lang="it-IT" b="1" dirty="0" err="1"/>
              <a:t>K</a:t>
            </a:r>
            <a:r>
              <a:rPr lang="it-IT" dirty="0" err="1"/>
              <a:t>ernels</a:t>
            </a:r>
            <a:r>
              <a:rPr lang="it-IT" dirty="0"/>
              <a:t> </a:t>
            </a:r>
            <a:br>
              <a:rPr lang="it-IT" dirty="0"/>
            </a:br>
            <a:r>
              <a:rPr lang="it-IT" dirty="0"/>
              <a:t>(DTK)</a:t>
            </a:r>
          </a:p>
        </p:txBody>
      </p:sp>
      <p:sp>
        <p:nvSpPr>
          <p:cNvPr id="34" name="Rettangolo 33"/>
          <p:cNvSpPr/>
          <p:nvPr/>
        </p:nvSpPr>
        <p:spPr>
          <a:xfrm>
            <a:off x="1539301" y="3933056"/>
            <a:ext cx="2468468" cy="27615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Rettangolo 34"/>
          <p:cNvSpPr/>
          <p:nvPr/>
        </p:nvSpPr>
        <p:spPr>
          <a:xfrm>
            <a:off x="4295800" y="3933056"/>
            <a:ext cx="5472608" cy="27615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Rettangolo 35"/>
          <p:cNvSpPr/>
          <p:nvPr/>
        </p:nvSpPr>
        <p:spPr>
          <a:xfrm>
            <a:off x="4369760" y="1412776"/>
            <a:ext cx="4678569" cy="172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aphicFrame>
        <p:nvGraphicFramePr>
          <p:cNvPr id="38" name="Oggetto 37"/>
          <p:cNvGraphicFramePr>
            <a:graphicFrameLocks noChangeAspect="1"/>
          </p:cNvGraphicFramePr>
          <p:nvPr/>
        </p:nvGraphicFramePr>
        <p:xfrm>
          <a:off x="4583832" y="5754960"/>
          <a:ext cx="1003300" cy="914400"/>
        </p:xfrm>
        <a:graphic>
          <a:graphicData uri="http://schemas.openxmlformats.org/presentationml/2006/ole">
            <mc:AlternateContent xmlns:mc="http://schemas.openxmlformats.org/markup-compatibility/2006">
              <mc:Choice xmlns:v="urn:schemas-microsoft-com:vml" Requires="v">
                <p:oleObj spid="_x0000_s9218" name="Equazione" r:id="rId4" imgW="1003300" imgH="914400" progId="Equation.3">
                  <p:embed/>
                </p:oleObj>
              </mc:Choice>
              <mc:Fallback>
                <p:oleObj name="Equazione" r:id="rId4" imgW="1003300" imgH="914400" progId="Equation.3">
                  <p:embed/>
                  <p:pic>
                    <p:nvPicPr>
                      <p:cNvPr id="38" name="Oggetto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3832" y="5754960"/>
                        <a:ext cx="10033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 name="Oggetto 38"/>
          <p:cNvGraphicFramePr>
            <a:graphicFrameLocks noChangeAspect="1"/>
          </p:cNvGraphicFramePr>
          <p:nvPr/>
        </p:nvGraphicFramePr>
        <p:xfrm>
          <a:off x="8549084" y="5754960"/>
          <a:ext cx="1003300" cy="914400"/>
        </p:xfrm>
        <a:graphic>
          <a:graphicData uri="http://schemas.openxmlformats.org/presentationml/2006/ole">
            <mc:AlternateContent xmlns:mc="http://schemas.openxmlformats.org/markup-compatibility/2006">
              <mc:Choice xmlns:v="urn:schemas-microsoft-com:vml" Requires="v">
                <p:oleObj spid="_x0000_s9219" name="Equazione" r:id="rId6" imgW="1002960" imgH="914400" progId="Equation.3">
                  <p:embed/>
                </p:oleObj>
              </mc:Choice>
              <mc:Fallback>
                <p:oleObj name="Equazione" r:id="rId6" imgW="1002960" imgH="914400" progId="Equation.3">
                  <p:embed/>
                  <p:pic>
                    <p:nvPicPr>
                      <p:cNvPr id="39" name="Oggetto 38"/>
                      <p:cNvPicPr>
                        <a:picLocks noChangeAspect="1" noChangeArrowheads="1"/>
                      </p:cNvPicPr>
                      <p:nvPr/>
                    </p:nvPicPr>
                    <p:blipFill>
                      <a:blip r:embed="rId7"/>
                      <a:srcRect/>
                      <a:stretch>
                        <a:fillRect/>
                      </a:stretch>
                    </p:blipFill>
                    <p:spPr bwMode="auto">
                      <a:xfrm>
                        <a:off x="8549084" y="5754960"/>
                        <a:ext cx="10033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 name="Oggetto 39"/>
          <p:cNvGraphicFramePr>
            <a:graphicFrameLocks noChangeAspect="1"/>
          </p:cNvGraphicFramePr>
          <p:nvPr/>
        </p:nvGraphicFramePr>
        <p:xfrm>
          <a:off x="6744072" y="5754960"/>
          <a:ext cx="1003300" cy="914400"/>
        </p:xfrm>
        <a:graphic>
          <a:graphicData uri="http://schemas.openxmlformats.org/presentationml/2006/ole">
            <mc:AlternateContent xmlns:mc="http://schemas.openxmlformats.org/markup-compatibility/2006">
              <mc:Choice xmlns:v="urn:schemas-microsoft-com:vml" Requires="v">
                <p:oleObj spid="_x0000_s9220" name="Equazione" r:id="rId8" imgW="1003300" imgH="914400" progId="Equation.3">
                  <p:embed/>
                </p:oleObj>
              </mc:Choice>
              <mc:Fallback>
                <p:oleObj name="Equazione" r:id="rId8" imgW="1003300" imgH="914400" progId="Equation.3">
                  <p:embed/>
                  <p:pic>
                    <p:nvPicPr>
                      <p:cNvPr id="40" name="Oggetto 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44072" y="5754960"/>
                        <a:ext cx="10033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41" name="CasellaDiTesto 40"/>
              <p:cNvSpPr txBox="1"/>
              <p:nvPr/>
            </p:nvSpPr>
            <p:spPr>
              <a:xfrm>
                <a:off x="4295800" y="5069535"/>
                <a:ext cx="1548244" cy="4914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l-GR" i="1">
                              <a:latin typeface="Cambria Math" panose="02040503050406030204" pitchFamily="18" charset="0"/>
                              <a:ea typeface="Cambria Math"/>
                            </a:rPr>
                          </m:ctrlPr>
                        </m:accPr>
                        <m:e>
                          <m:sSub>
                            <m:sSubPr>
                              <m:ctrlPr>
                                <a:rPr lang="it-IT" i="1">
                                  <a:latin typeface="Cambria Math" panose="02040503050406030204" pitchFamily="18" charset="0"/>
                                </a:rPr>
                              </m:ctrlPr>
                            </m:sSubPr>
                            <m:e>
                              <m:r>
                                <a:rPr lang="it-IT" i="1">
                                  <a:latin typeface="Cambria Math"/>
                                </a:rPr>
                                <m:t>𝑐</m:t>
                              </m:r>
                            </m:e>
                            <m:sub>
                              <m:r>
                                <a:rPr lang="it-IT" i="1">
                                  <a:latin typeface="Cambria Math"/>
                                </a:rPr>
                                <m:t>𝑗</m:t>
                              </m:r>
                            </m:sub>
                          </m:sSub>
                        </m:e>
                      </m:acc>
                      <m:r>
                        <a:rPr lang="it-IT" i="1">
                          <a:latin typeface="Cambria Math"/>
                          <a:ea typeface="Cambria Math"/>
                        </a:rPr>
                        <m:t>=</m:t>
                      </m:r>
                      <m:r>
                        <m:rPr>
                          <m:sty m:val="p"/>
                        </m:rPr>
                        <a:rPr lang="el-GR" i="1">
                          <a:latin typeface="Cambria Math"/>
                          <a:ea typeface="Cambria Math"/>
                        </a:rPr>
                        <m:t>Γ</m:t>
                      </m:r>
                      <m:r>
                        <a:rPr lang="it-IT" i="1">
                          <a:latin typeface="Cambria Math"/>
                        </a:rPr>
                        <m:t>(</m:t>
                      </m:r>
                      <m:sSub>
                        <m:sSubPr>
                          <m:ctrlPr>
                            <a:rPr lang="it-IT" i="1">
                              <a:latin typeface="Cambria Math" panose="02040503050406030204" pitchFamily="18" charset="0"/>
                            </a:rPr>
                          </m:ctrlPr>
                        </m:sSubPr>
                        <m:e>
                          <m:r>
                            <a:rPr lang="it-IT" i="1">
                              <a:latin typeface="Cambria Math"/>
                            </a:rPr>
                            <m:t>𝑐</m:t>
                          </m:r>
                        </m:e>
                        <m:sub>
                          <m:r>
                            <a:rPr lang="it-IT" i="1">
                              <a:latin typeface="Cambria Math"/>
                            </a:rPr>
                            <m:t>𝑗</m:t>
                          </m:r>
                        </m:sub>
                      </m:sSub>
                      <m:r>
                        <a:rPr lang="it-IT" i="1">
                          <a:latin typeface="Cambria Math"/>
                        </a:rPr>
                        <m:t>)</m:t>
                      </m:r>
                    </m:oMath>
                  </m:oMathPara>
                </a14:m>
                <a:endParaRPr lang="en-US" dirty="0"/>
              </a:p>
            </p:txBody>
          </p:sp>
        </mc:Choice>
        <mc:Fallback xmlns="">
          <p:sp>
            <p:nvSpPr>
              <p:cNvPr id="41" name="CasellaDiTesto 40"/>
              <p:cNvSpPr txBox="1">
                <a:spLocks noRot="1" noChangeAspect="1" noMove="1" noResize="1" noEditPoints="1" noAdjustHandles="1" noChangeArrowheads="1" noChangeShapeType="1" noTextEdit="1"/>
              </p:cNvSpPr>
              <p:nvPr/>
            </p:nvSpPr>
            <p:spPr>
              <a:xfrm>
                <a:off x="4295800" y="5069535"/>
                <a:ext cx="1548244" cy="491417"/>
              </a:xfrm>
              <a:prstGeom prst="rect">
                <a:avLst/>
              </a:prstGeom>
              <a:blipFill>
                <a:blip r:embed="rId10"/>
                <a:stretch>
                  <a:fillRect r="-394" b="-1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2" name="CasellaDiTesto 41"/>
              <p:cNvSpPr txBox="1"/>
              <p:nvPr/>
            </p:nvSpPr>
            <p:spPr>
              <a:xfrm>
                <a:off x="6456041" y="5084411"/>
                <a:ext cx="154850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l-GR" i="1">
                              <a:latin typeface="Cambria Math" panose="02040503050406030204" pitchFamily="18" charset="0"/>
                              <a:ea typeface="Cambria Math"/>
                            </a:rPr>
                          </m:ctrlPr>
                        </m:accPr>
                        <m:e>
                          <m:sSub>
                            <m:sSubPr>
                              <m:ctrlPr>
                                <a:rPr lang="it-IT" i="1">
                                  <a:latin typeface="Cambria Math" panose="02040503050406030204" pitchFamily="18" charset="0"/>
                                </a:rPr>
                              </m:ctrlPr>
                            </m:sSubPr>
                            <m:e>
                              <m:r>
                                <a:rPr lang="it-IT" i="1">
                                  <a:latin typeface="Cambria Math"/>
                                </a:rPr>
                                <m:t>𝑐</m:t>
                              </m:r>
                            </m:e>
                            <m:sub>
                              <m:r>
                                <a:rPr lang="it-IT" i="1">
                                  <a:latin typeface="Cambria Math"/>
                                </a:rPr>
                                <m:t>𝑖</m:t>
                              </m:r>
                            </m:sub>
                          </m:sSub>
                        </m:e>
                      </m:acc>
                      <m:r>
                        <a:rPr lang="it-IT" i="1">
                          <a:latin typeface="Cambria Math"/>
                          <a:ea typeface="Cambria Math"/>
                        </a:rPr>
                        <m:t>=</m:t>
                      </m:r>
                      <m:r>
                        <m:rPr>
                          <m:sty m:val="p"/>
                        </m:rPr>
                        <a:rPr lang="el-GR" i="1">
                          <a:latin typeface="Cambria Math"/>
                          <a:ea typeface="Cambria Math"/>
                        </a:rPr>
                        <m:t>Γ</m:t>
                      </m:r>
                      <m:r>
                        <a:rPr lang="it-IT" i="1">
                          <a:latin typeface="Cambria Math"/>
                        </a:rPr>
                        <m:t>(</m:t>
                      </m:r>
                      <m:sSub>
                        <m:sSubPr>
                          <m:ctrlPr>
                            <a:rPr lang="it-IT" i="1">
                              <a:latin typeface="Cambria Math" panose="02040503050406030204" pitchFamily="18" charset="0"/>
                            </a:rPr>
                          </m:ctrlPr>
                        </m:sSubPr>
                        <m:e>
                          <m:r>
                            <a:rPr lang="it-IT" i="1">
                              <a:latin typeface="Cambria Math"/>
                            </a:rPr>
                            <m:t>𝑐</m:t>
                          </m:r>
                        </m:e>
                        <m:sub>
                          <m:r>
                            <a:rPr lang="it-IT" i="1">
                              <a:latin typeface="Cambria Math"/>
                            </a:rPr>
                            <m:t>𝑖</m:t>
                          </m:r>
                        </m:sub>
                      </m:sSub>
                      <m:r>
                        <a:rPr lang="it-IT" i="1">
                          <a:latin typeface="Cambria Math"/>
                        </a:rPr>
                        <m:t>)</m:t>
                      </m:r>
                    </m:oMath>
                  </m:oMathPara>
                </a14:m>
                <a:endParaRPr lang="en-US" dirty="0"/>
              </a:p>
            </p:txBody>
          </p:sp>
        </mc:Choice>
        <mc:Fallback xmlns="">
          <p:sp>
            <p:nvSpPr>
              <p:cNvPr id="42" name="CasellaDiTesto 41"/>
              <p:cNvSpPr txBox="1">
                <a:spLocks noRot="1" noChangeAspect="1" noMove="1" noResize="1" noEditPoints="1" noAdjustHandles="1" noChangeArrowheads="1" noChangeShapeType="1" noTextEdit="1"/>
              </p:cNvSpPr>
              <p:nvPr/>
            </p:nvSpPr>
            <p:spPr>
              <a:xfrm>
                <a:off x="6456041" y="5084411"/>
                <a:ext cx="1548501" cy="461665"/>
              </a:xfrm>
              <a:prstGeom prst="rect">
                <a:avLst/>
              </a:prstGeom>
              <a:blipFill>
                <a:blip r:embed="rId11"/>
                <a:stretch>
                  <a:fillRect r="-787" b="-1842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3" name="CasellaDiTesto 42"/>
              <p:cNvSpPr txBox="1"/>
              <p:nvPr/>
            </p:nvSpPr>
            <p:spPr>
              <a:xfrm>
                <a:off x="8184233" y="5084411"/>
                <a:ext cx="166173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l-GR" i="1">
                              <a:latin typeface="Cambria Math" panose="02040503050406030204" pitchFamily="18" charset="0"/>
                              <a:ea typeface="Cambria Math"/>
                            </a:rPr>
                          </m:ctrlPr>
                        </m:accPr>
                        <m:e>
                          <m:sSub>
                            <m:sSubPr>
                              <m:ctrlPr>
                                <a:rPr lang="it-IT" i="1">
                                  <a:latin typeface="Cambria Math" panose="02040503050406030204" pitchFamily="18" charset="0"/>
                                </a:rPr>
                              </m:ctrlPr>
                            </m:sSubPr>
                            <m:e>
                              <m:r>
                                <a:rPr lang="it-IT" i="1">
                                  <a:latin typeface="Cambria Math"/>
                                </a:rPr>
                                <m:t>𝑐</m:t>
                              </m:r>
                            </m:e>
                            <m:sub>
                              <m:r>
                                <a:rPr lang="it-IT" i="1">
                                  <a:latin typeface="Cambria Math"/>
                                </a:rPr>
                                <m:t>𝑘</m:t>
                              </m:r>
                            </m:sub>
                          </m:sSub>
                        </m:e>
                      </m:acc>
                      <m:r>
                        <a:rPr lang="it-IT" i="1">
                          <a:latin typeface="Cambria Math"/>
                          <a:ea typeface="Cambria Math"/>
                        </a:rPr>
                        <m:t>=</m:t>
                      </m:r>
                      <m:r>
                        <m:rPr>
                          <m:sty m:val="p"/>
                        </m:rPr>
                        <a:rPr lang="el-GR" i="1">
                          <a:latin typeface="Cambria Math"/>
                          <a:ea typeface="Cambria Math"/>
                        </a:rPr>
                        <m:t>Γ</m:t>
                      </m:r>
                      <m:r>
                        <a:rPr lang="it-IT" i="1">
                          <a:latin typeface="Cambria Math"/>
                        </a:rPr>
                        <m:t>(</m:t>
                      </m:r>
                      <m:sSub>
                        <m:sSubPr>
                          <m:ctrlPr>
                            <a:rPr lang="it-IT" i="1">
                              <a:latin typeface="Cambria Math" panose="02040503050406030204" pitchFamily="18" charset="0"/>
                            </a:rPr>
                          </m:ctrlPr>
                        </m:sSubPr>
                        <m:e>
                          <m:r>
                            <a:rPr lang="it-IT" i="1">
                              <a:latin typeface="Cambria Math"/>
                            </a:rPr>
                            <m:t>𝑐</m:t>
                          </m:r>
                        </m:e>
                        <m:sub>
                          <m:r>
                            <a:rPr lang="it-IT" i="1">
                              <a:latin typeface="Cambria Math"/>
                            </a:rPr>
                            <m:t>𝑘</m:t>
                          </m:r>
                        </m:sub>
                      </m:sSub>
                      <m:r>
                        <a:rPr lang="it-IT" i="1">
                          <a:latin typeface="Cambria Math"/>
                        </a:rPr>
                        <m:t>)</m:t>
                      </m:r>
                    </m:oMath>
                  </m:oMathPara>
                </a14:m>
                <a:endParaRPr lang="en-US" dirty="0"/>
              </a:p>
            </p:txBody>
          </p:sp>
        </mc:Choice>
        <mc:Fallback xmlns="">
          <p:sp>
            <p:nvSpPr>
              <p:cNvPr id="43" name="CasellaDiTesto 42"/>
              <p:cNvSpPr txBox="1">
                <a:spLocks noRot="1" noChangeAspect="1" noMove="1" noResize="1" noEditPoints="1" noAdjustHandles="1" noChangeArrowheads="1" noChangeShapeType="1" noTextEdit="1"/>
              </p:cNvSpPr>
              <p:nvPr/>
            </p:nvSpPr>
            <p:spPr>
              <a:xfrm>
                <a:off x="8184233" y="5084411"/>
                <a:ext cx="1661737" cy="461665"/>
              </a:xfrm>
              <a:prstGeom prst="rect">
                <a:avLst/>
              </a:prstGeom>
              <a:blipFill>
                <a:blip r:embed="rId12"/>
                <a:stretch>
                  <a:fillRect r="-368" b="-18421"/>
                </a:stretch>
              </a:blipFill>
            </p:spPr>
            <p:txBody>
              <a:bodyPr/>
              <a:lstStyle/>
              <a:p>
                <a:r>
                  <a:rPr lang="it-IT">
                    <a:noFill/>
                  </a:rPr>
                  <a:t> </a:t>
                </a:r>
              </a:p>
            </p:txBody>
          </p:sp>
        </mc:Fallback>
      </mc:AlternateContent>
      <p:graphicFrame>
        <p:nvGraphicFramePr>
          <p:cNvPr id="44" name="Oggetto 43"/>
          <p:cNvGraphicFramePr>
            <a:graphicFrameLocks noChangeAspect="1"/>
          </p:cNvGraphicFramePr>
          <p:nvPr/>
        </p:nvGraphicFramePr>
        <p:xfrm>
          <a:off x="2279576" y="5754960"/>
          <a:ext cx="1003300" cy="914400"/>
        </p:xfrm>
        <a:graphic>
          <a:graphicData uri="http://schemas.openxmlformats.org/presentationml/2006/ole">
            <mc:AlternateContent xmlns:mc="http://schemas.openxmlformats.org/markup-compatibility/2006">
              <mc:Choice xmlns:v="urn:schemas-microsoft-com:vml" Requires="v">
                <p:oleObj spid="_x0000_s9221" name="Equazione" r:id="rId13" imgW="1003300" imgH="914400" progId="Equation.3">
                  <p:embed/>
                </p:oleObj>
              </mc:Choice>
              <mc:Fallback>
                <p:oleObj name="Equazione" r:id="rId13" imgW="1003300" imgH="914400" progId="Equation.3">
                  <p:embed/>
                  <p:pic>
                    <p:nvPicPr>
                      <p:cNvPr id="44" name="Oggetto 4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79576" y="5754960"/>
                        <a:ext cx="10033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45" name="CasellaDiTesto 44"/>
              <p:cNvSpPr txBox="1"/>
              <p:nvPr/>
            </p:nvSpPr>
            <p:spPr>
              <a:xfrm>
                <a:off x="4727849" y="2387790"/>
                <a:ext cx="364433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i="1">
                          <a:latin typeface="Cambria Math"/>
                          <a:ea typeface="Cambria Math"/>
                        </a:rPr>
                        <m:t>𝐷</m:t>
                      </m:r>
                      <m:r>
                        <a:rPr lang="it-IT" i="1">
                          <a:latin typeface="Cambria Math" panose="02040503050406030204" pitchFamily="18" charset="0"/>
                          <a:ea typeface="Cambria Math"/>
                        </a:rPr>
                        <m:t>𝑇</m:t>
                      </m:r>
                      <m:r>
                        <a:rPr lang="it-IT" i="1">
                          <a:latin typeface="Cambria Math"/>
                          <a:ea typeface="Cambria Math"/>
                        </a:rPr>
                        <m:t>𝐾</m:t>
                      </m:r>
                      <m:r>
                        <a:rPr lang="it-IT" i="1">
                          <a:latin typeface="Cambria Math"/>
                          <a:ea typeface="Cambria Math"/>
                        </a:rPr>
                        <m:t>(</m:t>
                      </m:r>
                      <m:r>
                        <a:rPr lang="it-IT" i="1">
                          <a:latin typeface="Cambria Math"/>
                          <a:ea typeface="Cambria Math"/>
                        </a:rPr>
                        <m:t>𝑥</m:t>
                      </m:r>
                      <m:r>
                        <a:rPr lang="it-IT" i="1">
                          <a:latin typeface="Cambria Math"/>
                          <a:ea typeface="Cambria Math"/>
                        </a:rPr>
                        <m:t>,</m:t>
                      </m:r>
                      <m:r>
                        <a:rPr lang="it-IT" i="1">
                          <a:latin typeface="Cambria Math"/>
                          <a:ea typeface="Cambria Math"/>
                        </a:rPr>
                        <m:t>𝑦</m:t>
                      </m:r>
                      <m:r>
                        <a:rPr lang="it-IT" i="1">
                          <a:latin typeface="Cambria Math"/>
                          <a:ea typeface="Cambria Math"/>
                        </a:rPr>
                        <m:t>)=</m:t>
                      </m:r>
                      <m:d>
                        <m:dPr>
                          <m:begChr m:val="⟨"/>
                          <m:endChr m:val="⟩"/>
                          <m:ctrlPr>
                            <a:rPr lang="it-IT" i="1">
                              <a:latin typeface="Cambria Math" panose="02040503050406030204" pitchFamily="18" charset="0"/>
                              <a:ea typeface="Cambria Math"/>
                            </a:rPr>
                          </m:ctrlPr>
                        </m:dPr>
                        <m:e>
                          <m:r>
                            <a:rPr lang="it-IT" i="1">
                              <a:latin typeface="Cambria Math"/>
                              <a:ea typeface="Cambria Math"/>
                            </a:rPr>
                            <m:t>𝐷</m:t>
                          </m:r>
                          <m:d>
                            <m:dPr>
                              <m:ctrlPr>
                                <a:rPr lang="it-IT" i="1">
                                  <a:latin typeface="Cambria Math" panose="02040503050406030204" pitchFamily="18" charset="0"/>
                                  <a:ea typeface="Cambria Math"/>
                                </a:rPr>
                              </m:ctrlPr>
                            </m:dPr>
                            <m:e>
                              <m:r>
                                <a:rPr lang="it-IT" i="1">
                                  <a:latin typeface="Cambria Math"/>
                                </a:rPr>
                                <m:t>𝑥</m:t>
                              </m:r>
                            </m:e>
                          </m:d>
                          <m:r>
                            <a:rPr lang="it-IT" i="1">
                              <a:latin typeface="Cambria Math"/>
                            </a:rPr>
                            <m:t>,</m:t>
                          </m:r>
                          <m:r>
                            <a:rPr lang="it-IT" i="1">
                              <a:latin typeface="Cambria Math"/>
                              <a:ea typeface="Cambria Math"/>
                            </a:rPr>
                            <m:t>𝐷</m:t>
                          </m:r>
                          <m:r>
                            <a:rPr lang="it-IT" i="1">
                              <a:latin typeface="Cambria Math"/>
                            </a:rPr>
                            <m:t>(</m:t>
                          </m:r>
                          <m:r>
                            <a:rPr lang="it-IT" i="1">
                              <a:latin typeface="Cambria Math"/>
                            </a:rPr>
                            <m:t>𝑦</m:t>
                          </m:r>
                          <m:r>
                            <a:rPr lang="it-IT" i="1">
                              <a:latin typeface="Cambria Math"/>
                            </a:rPr>
                            <m:t>)</m:t>
                          </m:r>
                        </m:e>
                      </m:d>
                    </m:oMath>
                  </m:oMathPara>
                </a14:m>
                <a:endParaRPr lang="en-US" dirty="0"/>
              </a:p>
            </p:txBody>
          </p:sp>
        </mc:Choice>
        <mc:Fallback xmlns="">
          <p:sp>
            <p:nvSpPr>
              <p:cNvPr id="45" name="CasellaDiTesto 44"/>
              <p:cNvSpPr txBox="1">
                <a:spLocks noRot="1" noChangeAspect="1" noMove="1" noResize="1" noEditPoints="1" noAdjustHandles="1" noChangeArrowheads="1" noChangeShapeType="1" noTextEdit="1"/>
              </p:cNvSpPr>
              <p:nvPr/>
            </p:nvSpPr>
            <p:spPr>
              <a:xfrm>
                <a:off x="4727849" y="2387790"/>
                <a:ext cx="3644331" cy="461665"/>
              </a:xfrm>
              <a:prstGeom prst="rect">
                <a:avLst/>
              </a:prstGeom>
              <a:blipFill>
                <a:blip r:embed="rId15"/>
                <a:stretch>
                  <a:fillRect b="-20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6" name="CasellaDiTesto 45"/>
              <p:cNvSpPr txBox="1"/>
              <p:nvPr/>
            </p:nvSpPr>
            <p:spPr>
              <a:xfrm>
                <a:off x="1487489" y="4869161"/>
                <a:ext cx="2498633" cy="8789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sz="2000" i="1">
                          <a:latin typeface="Cambria Math"/>
                          <a:ea typeface="Cambria Math"/>
                        </a:rPr>
                        <m:t>𝐷</m:t>
                      </m:r>
                      <m:d>
                        <m:dPr>
                          <m:ctrlPr>
                            <a:rPr lang="it-IT" sz="2000" i="1">
                              <a:latin typeface="Cambria Math" panose="02040503050406030204" pitchFamily="18" charset="0"/>
                              <a:ea typeface="Cambria Math"/>
                            </a:rPr>
                          </m:ctrlPr>
                        </m:dPr>
                        <m:e>
                          <m:r>
                            <a:rPr lang="it-IT" sz="2000" i="1">
                              <a:latin typeface="Cambria Math"/>
                              <a:ea typeface="Cambria Math"/>
                            </a:rPr>
                            <m:t>𝑧</m:t>
                          </m:r>
                        </m:e>
                      </m:d>
                      <m:r>
                        <a:rPr lang="it-IT" sz="2000" i="1">
                          <a:latin typeface="Cambria Math"/>
                          <a:ea typeface="Cambria Math"/>
                        </a:rPr>
                        <m:t>=</m:t>
                      </m:r>
                      <m:nary>
                        <m:naryPr>
                          <m:chr m:val="∑"/>
                          <m:supHide m:val="on"/>
                          <m:ctrlPr>
                            <a:rPr lang="it-IT" sz="2000" i="1">
                              <a:latin typeface="Cambria Math" panose="02040503050406030204" pitchFamily="18" charset="0"/>
                              <a:ea typeface="Cambria Math"/>
                            </a:rPr>
                          </m:ctrlPr>
                        </m:naryPr>
                        <m:sub>
                          <m:r>
                            <a:rPr lang="it-IT" sz="2000" i="1">
                              <a:latin typeface="Cambria Math"/>
                            </a:rPr>
                            <m:t>𝑐</m:t>
                          </m:r>
                          <m:r>
                            <a:rPr lang="it-IT" sz="2000" i="1">
                              <a:latin typeface="Cambria Math"/>
                              <a:ea typeface="Cambria Math"/>
                            </a:rPr>
                            <m:t>∈</m:t>
                          </m:r>
                          <m:r>
                            <a:rPr lang="it-IT" sz="2000" i="1">
                              <a:latin typeface="Cambria Math"/>
                              <a:ea typeface="Cambria Math"/>
                            </a:rPr>
                            <m:t>𝑆</m:t>
                          </m:r>
                          <m:r>
                            <a:rPr lang="it-IT" sz="2000" i="1">
                              <a:latin typeface="Cambria Math"/>
                              <a:ea typeface="Cambria Math"/>
                            </a:rPr>
                            <m:t>(</m:t>
                          </m:r>
                          <m:r>
                            <a:rPr lang="it-IT" sz="2000" i="1">
                              <a:latin typeface="Cambria Math"/>
                              <a:ea typeface="Cambria Math"/>
                            </a:rPr>
                            <m:t>𝑧</m:t>
                          </m:r>
                          <m:r>
                            <a:rPr lang="it-IT" sz="2000" i="1">
                              <a:latin typeface="Cambria Math"/>
                              <a:ea typeface="Cambria Math"/>
                            </a:rPr>
                            <m:t>)</m:t>
                          </m:r>
                        </m:sub>
                        <m:sup/>
                        <m:e>
                          <m:sSub>
                            <m:sSubPr>
                              <m:ctrlPr>
                                <a:rPr lang="it-IT" sz="2000" i="1">
                                  <a:latin typeface="Cambria Math" panose="02040503050406030204" pitchFamily="18" charset="0"/>
                                  <a:ea typeface="Cambria Math"/>
                                </a:rPr>
                              </m:ctrlPr>
                            </m:sSubPr>
                            <m:e>
                              <m:r>
                                <a:rPr lang="it-IT" sz="2000" i="1">
                                  <a:latin typeface="Cambria Math"/>
                                  <a:ea typeface="Cambria Math"/>
                                </a:rPr>
                                <m:t>𝜔</m:t>
                              </m:r>
                            </m:e>
                            <m:sub>
                              <m:r>
                                <a:rPr lang="it-IT" sz="2000" i="1">
                                  <a:latin typeface="Cambria Math"/>
                                  <a:ea typeface="Cambria Math"/>
                                </a:rPr>
                                <m:t>𝑐</m:t>
                              </m:r>
                            </m:sub>
                          </m:sSub>
                          <m:r>
                            <m:rPr>
                              <m:sty m:val="p"/>
                            </m:rPr>
                            <a:rPr lang="el-GR" sz="2000" i="1">
                              <a:latin typeface="Cambria Math"/>
                              <a:ea typeface="Cambria Math"/>
                            </a:rPr>
                            <m:t>Γ</m:t>
                          </m:r>
                          <m:r>
                            <a:rPr lang="it-IT" sz="2000" i="1">
                              <a:latin typeface="Cambria Math"/>
                            </a:rPr>
                            <m:t>(</m:t>
                          </m:r>
                          <m:r>
                            <a:rPr lang="it-IT" sz="2000" i="1">
                              <a:latin typeface="Cambria Math"/>
                            </a:rPr>
                            <m:t>𝑐</m:t>
                          </m:r>
                          <m:r>
                            <a:rPr lang="it-IT" sz="2000" i="1">
                              <a:latin typeface="Cambria Math"/>
                            </a:rPr>
                            <m:t>)</m:t>
                          </m:r>
                        </m:e>
                      </m:nary>
                    </m:oMath>
                  </m:oMathPara>
                </a14:m>
                <a:endParaRPr lang="en-US" sz="2000" dirty="0"/>
              </a:p>
            </p:txBody>
          </p:sp>
        </mc:Choice>
        <mc:Fallback xmlns="">
          <p:sp>
            <p:nvSpPr>
              <p:cNvPr id="46" name="CasellaDiTesto 45"/>
              <p:cNvSpPr txBox="1">
                <a:spLocks noRot="1" noChangeAspect="1" noMove="1" noResize="1" noEditPoints="1" noAdjustHandles="1" noChangeArrowheads="1" noChangeShapeType="1" noTextEdit="1"/>
              </p:cNvSpPr>
              <p:nvPr/>
            </p:nvSpPr>
            <p:spPr>
              <a:xfrm>
                <a:off x="1487489" y="4869161"/>
                <a:ext cx="2498633" cy="878959"/>
              </a:xfrm>
              <a:prstGeom prst="rect">
                <a:avLst/>
              </a:prstGeom>
              <a:blipFill>
                <a:blip r:embed="rId16"/>
                <a:stretch>
                  <a:fillRect/>
                </a:stretch>
              </a:blipFill>
            </p:spPr>
            <p:txBody>
              <a:bodyPr/>
              <a:lstStyle/>
              <a:p>
                <a:r>
                  <a:rPr lang="it-IT">
                    <a:noFill/>
                  </a:rPr>
                  <a:t> </a:t>
                </a:r>
              </a:p>
            </p:txBody>
          </p:sp>
        </mc:Fallback>
      </mc:AlternateContent>
      <p:sp>
        <p:nvSpPr>
          <p:cNvPr id="2" name="Rettangolo 1"/>
          <p:cNvSpPr/>
          <p:nvPr/>
        </p:nvSpPr>
        <p:spPr>
          <a:xfrm>
            <a:off x="3906098" y="3299646"/>
            <a:ext cx="4422150" cy="435825"/>
          </a:xfrm>
          <a:prstGeom prst="rect">
            <a:avLst/>
          </a:prstGeom>
        </p:spPr>
        <p:txBody>
          <a:bodyPr wrap="square">
            <a:spAutoFit/>
          </a:bodyPr>
          <a:lstStyle/>
          <a:p>
            <a:pPr defTabSz="449263">
              <a:lnSpc>
                <a:spcPct val="93000"/>
              </a:lnSpc>
              <a:spcBef>
                <a:spcPts val="1200"/>
              </a:spcBef>
              <a:buClr>
                <a:srgbClr val="000000"/>
              </a:buClr>
              <a:buSzPct val="100000"/>
            </a:pPr>
            <a:r>
              <a:rPr lang="it-IT" b="1" dirty="0" err="1">
                <a:solidFill>
                  <a:srgbClr val="FF0000"/>
                </a:solidFill>
              </a:rPr>
              <a:t>DTKs</a:t>
            </a:r>
            <a:r>
              <a:rPr lang="it-IT" b="1" dirty="0">
                <a:solidFill>
                  <a:srgbClr val="FF0000"/>
                </a:solidFill>
              </a:rPr>
              <a:t> </a:t>
            </a:r>
            <a:r>
              <a:rPr lang="it-IT" dirty="0" err="1">
                <a:solidFill>
                  <a:srgbClr val="FF0000"/>
                </a:solidFill>
              </a:rPr>
              <a:t>approximate</a:t>
            </a:r>
            <a:r>
              <a:rPr lang="it-IT" dirty="0">
                <a:solidFill>
                  <a:srgbClr val="FF0000"/>
                </a:solidFill>
              </a:rPr>
              <a:t> </a:t>
            </a:r>
            <a:r>
              <a:rPr lang="it-IT" b="1" dirty="0" err="1">
                <a:solidFill>
                  <a:srgbClr val="FF0000"/>
                </a:solidFill>
              </a:rPr>
              <a:t>Tree</a:t>
            </a:r>
            <a:r>
              <a:rPr lang="it-IT" b="1" dirty="0">
                <a:solidFill>
                  <a:srgbClr val="FF0000"/>
                </a:solidFill>
              </a:rPr>
              <a:t> </a:t>
            </a:r>
            <a:r>
              <a:rPr lang="it-IT" b="1" dirty="0" err="1">
                <a:solidFill>
                  <a:srgbClr val="FF0000"/>
                </a:solidFill>
              </a:rPr>
              <a:t>Kernels</a:t>
            </a:r>
            <a:r>
              <a:rPr lang="it-IT" b="1" dirty="0">
                <a:solidFill>
                  <a:srgbClr val="FF0000"/>
                </a:solidFill>
              </a:rPr>
              <a:t> </a:t>
            </a:r>
            <a:endParaRPr lang="it-IT" dirty="0">
              <a:solidFill>
                <a:srgbClr val="FF0000"/>
              </a:solidFill>
            </a:endParaRPr>
          </a:p>
        </p:txBody>
      </p:sp>
    </p:spTree>
    <p:extLst>
      <p:ext uri="{BB962C8B-B14F-4D97-AF65-F5344CB8AC3E}">
        <p14:creationId xmlns:p14="http://schemas.microsoft.com/office/powerpoint/2010/main" val="198146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91FBF7-B537-4495-8A90-94AF5C7BC1B8}"/>
              </a:ext>
            </a:extLst>
          </p:cNvPr>
          <p:cNvSpPr>
            <a:spLocks noGrp="1"/>
          </p:cNvSpPr>
          <p:nvPr>
            <p:ph type="title"/>
          </p:nvPr>
        </p:nvSpPr>
        <p:spPr/>
        <p:txBody>
          <a:bodyPr/>
          <a:lstStyle/>
          <a:p>
            <a:endParaRPr lang="it-IT"/>
          </a:p>
        </p:txBody>
      </p:sp>
      <p:sp>
        <p:nvSpPr>
          <p:cNvPr id="27" name="Who was Galileo?">
            <a:extLst>
              <a:ext uri="{FF2B5EF4-FFF2-40B4-BE49-F238E27FC236}">
                <a16:creationId xmlns:a16="http://schemas.microsoft.com/office/drawing/2014/main" id="{7021D5BF-E5EB-4197-B473-6D2665143E6F}"/>
              </a:ext>
            </a:extLst>
          </p:cNvPr>
          <p:cNvSpPr txBox="1"/>
          <p:nvPr/>
        </p:nvSpPr>
        <p:spPr>
          <a:xfrm>
            <a:off x="885856" y="1902908"/>
            <a:ext cx="3149965" cy="41036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sz="2000"/>
              <a:t>The chef </a:t>
            </a:r>
            <a:r>
              <a:rPr lang="it-IT" sz="2000" err="1"/>
              <a:t>cooks</a:t>
            </a:r>
            <a:r>
              <a:rPr lang="it-IT" sz="2000"/>
              <a:t> the good </a:t>
            </a:r>
            <a:r>
              <a:rPr lang="it-IT" sz="2000" err="1"/>
              <a:t>soup</a:t>
            </a:r>
            <a:endParaRPr sz="2000"/>
          </a:p>
        </p:txBody>
      </p:sp>
      <p:sp>
        <p:nvSpPr>
          <p:cNvPr id="57" name="Rettangolo">
            <a:extLst>
              <a:ext uri="{FF2B5EF4-FFF2-40B4-BE49-F238E27FC236}">
                <a16:creationId xmlns:a16="http://schemas.microsoft.com/office/drawing/2014/main" id="{327E0B51-96FA-4223-B634-1520A1B068BD}"/>
              </a:ext>
            </a:extLst>
          </p:cNvPr>
          <p:cNvSpPr/>
          <p:nvPr/>
        </p:nvSpPr>
        <p:spPr>
          <a:xfrm>
            <a:off x="7452085" y="2361590"/>
            <a:ext cx="386631" cy="2286001"/>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8" name="Cerchio">
            <a:extLst>
              <a:ext uri="{FF2B5EF4-FFF2-40B4-BE49-F238E27FC236}">
                <a16:creationId xmlns:a16="http://schemas.microsoft.com/office/drawing/2014/main" id="{F9D9238C-310A-4012-867A-DCE939F2FB3E}"/>
              </a:ext>
            </a:extLst>
          </p:cNvPr>
          <p:cNvSpPr/>
          <p:nvPr/>
        </p:nvSpPr>
        <p:spPr>
          <a:xfrm>
            <a:off x="7490185" y="424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9" name=".…">
            <a:extLst>
              <a:ext uri="{FF2B5EF4-FFF2-40B4-BE49-F238E27FC236}">
                <a16:creationId xmlns:a16="http://schemas.microsoft.com/office/drawing/2014/main" id="{C3E9A611-9C6C-4693-B929-7F4DF7D95F31}"/>
              </a:ext>
            </a:extLst>
          </p:cNvPr>
          <p:cNvSpPr txBox="1"/>
          <p:nvPr/>
        </p:nvSpPr>
        <p:spPr>
          <a:xfrm>
            <a:off x="7568161" y="3699847"/>
            <a:ext cx="220219" cy="514186"/>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numCol="1" anchor="ctr">
            <a:spAutoFit/>
          </a:bodyPr>
          <a:lstStyle/>
          <a:p>
            <a:pPr algn="l">
              <a:lnSpc>
                <a:spcPct val="40000"/>
              </a:lnSpc>
              <a:defRPr sz="1500"/>
            </a:pPr>
            <a:r>
              <a:t>.</a:t>
            </a:r>
          </a:p>
          <a:p>
            <a:pPr algn="l">
              <a:lnSpc>
                <a:spcPct val="40000"/>
              </a:lnSpc>
              <a:defRPr sz="1500"/>
            </a:pPr>
            <a:r>
              <a:t>.</a:t>
            </a:r>
          </a:p>
          <a:p>
            <a:pPr algn="l">
              <a:lnSpc>
                <a:spcPct val="40000"/>
              </a:lnSpc>
              <a:defRPr sz="1500"/>
            </a:pPr>
            <a:r>
              <a:t>.</a:t>
            </a:r>
          </a:p>
        </p:txBody>
      </p:sp>
      <p:sp>
        <p:nvSpPr>
          <p:cNvPr id="60" name="Cerchio">
            <a:extLst>
              <a:ext uri="{FF2B5EF4-FFF2-40B4-BE49-F238E27FC236}">
                <a16:creationId xmlns:a16="http://schemas.microsoft.com/office/drawing/2014/main" id="{7588B759-FA2B-478D-BF71-6E936708F2C2}"/>
              </a:ext>
            </a:extLst>
          </p:cNvPr>
          <p:cNvSpPr/>
          <p:nvPr/>
        </p:nvSpPr>
        <p:spPr>
          <a:xfrm>
            <a:off x="7490185" y="3480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1" name="Cerchio">
            <a:extLst>
              <a:ext uri="{FF2B5EF4-FFF2-40B4-BE49-F238E27FC236}">
                <a16:creationId xmlns:a16="http://schemas.microsoft.com/office/drawing/2014/main" id="{C1BA377C-20B2-4526-A49F-6DF04A38ACAE}"/>
              </a:ext>
            </a:extLst>
          </p:cNvPr>
          <p:cNvSpPr/>
          <p:nvPr/>
        </p:nvSpPr>
        <p:spPr>
          <a:xfrm>
            <a:off x="7490185" y="297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2" name="Cerchio">
            <a:extLst>
              <a:ext uri="{FF2B5EF4-FFF2-40B4-BE49-F238E27FC236}">
                <a16:creationId xmlns:a16="http://schemas.microsoft.com/office/drawing/2014/main" id="{DACDABBC-587B-42F4-8663-265D0EAEB183}"/>
              </a:ext>
            </a:extLst>
          </p:cNvPr>
          <p:cNvSpPr/>
          <p:nvPr/>
        </p:nvSpPr>
        <p:spPr>
          <a:xfrm>
            <a:off x="7490185" y="2464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3" name="Rettangolo">
            <a:extLst>
              <a:ext uri="{FF2B5EF4-FFF2-40B4-BE49-F238E27FC236}">
                <a16:creationId xmlns:a16="http://schemas.microsoft.com/office/drawing/2014/main" id="{C7C4104B-3F90-4D05-A228-494D5EBA8E50}"/>
              </a:ext>
            </a:extLst>
          </p:cNvPr>
          <p:cNvSpPr/>
          <p:nvPr/>
        </p:nvSpPr>
        <p:spPr>
          <a:xfrm>
            <a:off x="9484086" y="2953639"/>
            <a:ext cx="386631" cy="1146707"/>
          </a:xfrm>
          <a:prstGeom prst="rect">
            <a:avLst/>
          </a:prstGeom>
          <a:solidFill>
            <a:srgbClr val="F3DCA5">
              <a:alpha val="74991"/>
            </a:srgbClr>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4" name="Cerchio">
            <a:extLst>
              <a:ext uri="{FF2B5EF4-FFF2-40B4-BE49-F238E27FC236}">
                <a16:creationId xmlns:a16="http://schemas.microsoft.com/office/drawing/2014/main" id="{F043DBA4-D0D8-47F5-9381-5799001C76AA}"/>
              </a:ext>
            </a:extLst>
          </p:cNvPr>
          <p:cNvSpPr/>
          <p:nvPr/>
        </p:nvSpPr>
        <p:spPr>
          <a:xfrm>
            <a:off x="9522186" y="3646070"/>
            <a:ext cx="304800" cy="304801"/>
          </a:xfrm>
          <a:prstGeom prst="ellipse">
            <a:avLst/>
          </a:prstGeom>
          <a:solidFill>
            <a:schemeClr val="bg1"/>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5" name="Cerchio">
            <a:extLst>
              <a:ext uri="{FF2B5EF4-FFF2-40B4-BE49-F238E27FC236}">
                <a16:creationId xmlns:a16="http://schemas.microsoft.com/office/drawing/2014/main" id="{7A0F2394-B5D8-450C-A3F0-D8F0DD3D9883}"/>
              </a:ext>
            </a:extLst>
          </p:cNvPr>
          <p:cNvSpPr/>
          <p:nvPr/>
        </p:nvSpPr>
        <p:spPr>
          <a:xfrm>
            <a:off x="9522186" y="3138069"/>
            <a:ext cx="304800" cy="304801"/>
          </a:xfrm>
          <a:prstGeom prst="ellipse">
            <a:avLst/>
          </a:prstGeom>
          <a:solidFill>
            <a:schemeClr val="bg1"/>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6" name="Rettangolo">
            <a:extLst>
              <a:ext uri="{FF2B5EF4-FFF2-40B4-BE49-F238E27FC236}">
                <a16:creationId xmlns:a16="http://schemas.microsoft.com/office/drawing/2014/main" id="{D443395A-F237-4B80-A768-137D6627DA38}"/>
              </a:ext>
            </a:extLst>
          </p:cNvPr>
          <p:cNvSpPr/>
          <p:nvPr/>
        </p:nvSpPr>
        <p:spPr>
          <a:xfrm>
            <a:off x="8468085" y="2742590"/>
            <a:ext cx="386631" cy="1527000"/>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7" name="Cerchio">
            <a:extLst>
              <a:ext uri="{FF2B5EF4-FFF2-40B4-BE49-F238E27FC236}">
                <a16:creationId xmlns:a16="http://schemas.microsoft.com/office/drawing/2014/main" id="{B96AAD73-067E-4C2C-8511-DD418A9DE080}"/>
              </a:ext>
            </a:extLst>
          </p:cNvPr>
          <p:cNvSpPr/>
          <p:nvPr/>
        </p:nvSpPr>
        <p:spPr>
          <a:xfrm>
            <a:off x="8506185" y="3861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8" name="Cerchio">
            <a:extLst>
              <a:ext uri="{FF2B5EF4-FFF2-40B4-BE49-F238E27FC236}">
                <a16:creationId xmlns:a16="http://schemas.microsoft.com/office/drawing/2014/main" id="{780951C2-6977-40DB-A503-607732D78E6E}"/>
              </a:ext>
            </a:extLst>
          </p:cNvPr>
          <p:cNvSpPr/>
          <p:nvPr/>
        </p:nvSpPr>
        <p:spPr>
          <a:xfrm>
            <a:off x="8506185" y="3353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9" name="Cerchio">
            <a:extLst>
              <a:ext uri="{FF2B5EF4-FFF2-40B4-BE49-F238E27FC236}">
                <a16:creationId xmlns:a16="http://schemas.microsoft.com/office/drawing/2014/main" id="{67971ABE-4206-4D87-B37E-DACCBF397B2B}"/>
              </a:ext>
            </a:extLst>
          </p:cNvPr>
          <p:cNvSpPr/>
          <p:nvPr/>
        </p:nvSpPr>
        <p:spPr>
          <a:xfrm>
            <a:off x="8506185" y="2845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0" name="Linea">
            <a:extLst>
              <a:ext uri="{FF2B5EF4-FFF2-40B4-BE49-F238E27FC236}">
                <a16:creationId xmlns:a16="http://schemas.microsoft.com/office/drawing/2014/main" id="{1F01257F-3233-4978-A6D9-68DDD06C5501}"/>
              </a:ext>
            </a:extLst>
          </p:cNvPr>
          <p:cNvSpPr/>
          <p:nvPr/>
        </p:nvSpPr>
        <p:spPr>
          <a:xfrm flipV="1">
            <a:off x="7792570" y="2993664"/>
            <a:ext cx="704223" cy="13777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1" name="Linea">
            <a:extLst>
              <a:ext uri="{FF2B5EF4-FFF2-40B4-BE49-F238E27FC236}">
                <a16:creationId xmlns:a16="http://schemas.microsoft.com/office/drawing/2014/main" id="{7871367B-4E14-4251-A012-0357EB1460D6}"/>
              </a:ext>
            </a:extLst>
          </p:cNvPr>
          <p:cNvSpPr/>
          <p:nvPr/>
        </p:nvSpPr>
        <p:spPr>
          <a:xfrm flipV="1">
            <a:off x="7792570" y="3501664"/>
            <a:ext cx="704223" cy="13777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2" name="Linea">
            <a:extLst>
              <a:ext uri="{FF2B5EF4-FFF2-40B4-BE49-F238E27FC236}">
                <a16:creationId xmlns:a16="http://schemas.microsoft.com/office/drawing/2014/main" id="{517F44D2-00DC-4F70-9B13-C84A929563C2}"/>
              </a:ext>
            </a:extLst>
          </p:cNvPr>
          <p:cNvSpPr/>
          <p:nvPr/>
        </p:nvSpPr>
        <p:spPr>
          <a:xfrm flipV="1">
            <a:off x="7792570" y="4020439"/>
            <a:ext cx="704223" cy="38100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3" name="Linea">
            <a:extLst>
              <a:ext uri="{FF2B5EF4-FFF2-40B4-BE49-F238E27FC236}">
                <a16:creationId xmlns:a16="http://schemas.microsoft.com/office/drawing/2014/main" id="{45D0544B-4756-41CF-9DD1-CC75322A6E05}"/>
              </a:ext>
            </a:extLst>
          </p:cNvPr>
          <p:cNvSpPr/>
          <p:nvPr/>
        </p:nvSpPr>
        <p:spPr>
          <a:xfrm>
            <a:off x="7792570" y="2627337"/>
            <a:ext cx="704223" cy="36632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4" name="Linea">
            <a:extLst>
              <a:ext uri="{FF2B5EF4-FFF2-40B4-BE49-F238E27FC236}">
                <a16:creationId xmlns:a16="http://schemas.microsoft.com/office/drawing/2014/main" id="{B76BB6C9-8393-4F8C-80B6-F1E6C933A272}"/>
              </a:ext>
            </a:extLst>
          </p:cNvPr>
          <p:cNvSpPr/>
          <p:nvPr/>
        </p:nvSpPr>
        <p:spPr>
          <a:xfrm flipH="1">
            <a:off x="7792571" y="2993664"/>
            <a:ext cx="704222" cy="64719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5" name="Linea">
            <a:extLst>
              <a:ext uri="{FF2B5EF4-FFF2-40B4-BE49-F238E27FC236}">
                <a16:creationId xmlns:a16="http://schemas.microsoft.com/office/drawing/2014/main" id="{99D344E2-1085-47E6-9D41-2DC937F87C12}"/>
              </a:ext>
            </a:extLst>
          </p:cNvPr>
          <p:cNvSpPr/>
          <p:nvPr/>
        </p:nvSpPr>
        <p:spPr>
          <a:xfrm flipV="1">
            <a:off x="7795904" y="2993664"/>
            <a:ext cx="697556" cy="136519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6" name="Linea">
            <a:extLst>
              <a:ext uri="{FF2B5EF4-FFF2-40B4-BE49-F238E27FC236}">
                <a16:creationId xmlns:a16="http://schemas.microsoft.com/office/drawing/2014/main" id="{441D6C48-B304-4B4E-9914-B49DB3BBB1AF}"/>
              </a:ext>
            </a:extLst>
          </p:cNvPr>
          <p:cNvSpPr/>
          <p:nvPr/>
        </p:nvSpPr>
        <p:spPr>
          <a:xfrm>
            <a:off x="7795904" y="3169171"/>
            <a:ext cx="697556" cy="853194"/>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7" name="Linea">
            <a:extLst>
              <a:ext uri="{FF2B5EF4-FFF2-40B4-BE49-F238E27FC236}">
                <a16:creationId xmlns:a16="http://schemas.microsoft.com/office/drawing/2014/main" id="{8096E5DB-B230-4BB5-919E-D8AE392A77A3}"/>
              </a:ext>
            </a:extLst>
          </p:cNvPr>
          <p:cNvSpPr/>
          <p:nvPr/>
        </p:nvSpPr>
        <p:spPr>
          <a:xfrm flipH="1" flipV="1">
            <a:off x="7794292" y="3628426"/>
            <a:ext cx="700780" cy="39394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8" name="Linea">
            <a:extLst>
              <a:ext uri="{FF2B5EF4-FFF2-40B4-BE49-F238E27FC236}">
                <a16:creationId xmlns:a16="http://schemas.microsoft.com/office/drawing/2014/main" id="{C8680823-FE1A-4F0F-9726-520F79848345}"/>
              </a:ext>
            </a:extLst>
          </p:cNvPr>
          <p:cNvSpPr/>
          <p:nvPr/>
        </p:nvSpPr>
        <p:spPr>
          <a:xfrm flipH="1" flipV="1">
            <a:off x="7795904" y="2623439"/>
            <a:ext cx="697556" cy="139892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9" name="Linea">
            <a:extLst>
              <a:ext uri="{FF2B5EF4-FFF2-40B4-BE49-F238E27FC236}">
                <a16:creationId xmlns:a16="http://schemas.microsoft.com/office/drawing/2014/main" id="{3759F90F-9CF6-4BA9-A206-D6961CD7FABB}"/>
              </a:ext>
            </a:extLst>
          </p:cNvPr>
          <p:cNvSpPr/>
          <p:nvPr/>
        </p:nvSpPr>
        <p:spPr>
          <a:xfrm flipH="1" flipV="1">
            <a:off x="7792571" y="3148037"/>
            <a:ext cx="704222" cy="35362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0" name="Linea">
            <a:extLst>
              <a:ext uri="{FF2B5EF4-FFF2-40B4-BE49-F238E27FC236}">
                <a16:creationId xmlns:a16="http://schemas.microsoft.com/office/drawing/2014/main" id="{5A3F919F-9105-4AB6-9C98-656F3B4221EF}"/>
              </a:ext>
            </a:extLst>
          </p:cNvPr>
          <p:cNvSpPr/>
          <p:nvPr/>
        </p:nvSpPr>
        <p:spPr>
          <a:xfrm flipH="1" flipV="1">
            <a:off x="7795904" y="2623071"/>
            <a:ext cx="697555" cy="878594"/>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1" name="Linea">
            <a:extLst>
              <a:ext uri="{FF2B5EF4-FFF2-40B4-BE49-F238E27FC236}">
                <a16:creationId xmlns:a16="http://schemas.microsoft.com/office/drawing/2014/main" id="{52270B4E-D5F5-47B5-87DB-3329321EEA76}"/>
              </a:ext>
            </a:extLst>
          </p:cNvPr>
          <p:cNvSpPr/>
          <p:nvPr/>
        </p:nvSpPr>
        <p:spPr>
          <a:xfrm flipV="1">
            <a:off x="7794293" y="3501664"/>
            <a:ext cx="700779" cy="90374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2" name="Linea">
            <a:extLst>
              <a:ext uri="{FF2B5EF4-FFF2-40B4-BE49-F238E27FC236}">
                <a16:creationId xmlns:a16="http://schemas.microsoft.com/office/drawing/2014/main" id="{84FBDEBE-1AE4-42B9-95C3-31B6DCBDF96C}"/>
              </a:ext>
            </a:extLst>
          </p:cNvPr>
          <p:cNvSpPr/>
          <p:nvPr/>
        </p:nvSpPr>
        <p:spPr>
          <a:xfrm>
            <a:off x="8808571" y="3513859"/>
            <a:ext cx="708463" cy="28360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3" name="Linea">
            <a:extLst>
              <a:ext uri="{FF2B5EF4-FFF2-40B4-BE49-F238E27FC236}">
                <a16:creationId xmlns:a16="http://schemas.microsoft.com/office/drawing/2014/main" id="{4CE19253-B609-4980-8107-1BEB940C9D36}"/>
              </a:ext>
            </a:extLst>
          </p:cNvPr>
          <p:cNvSpPr/>
          <p:nvPr/>
        </p:nvSpPr>
        <p:spPr>
          <a:xfrm>
            <a:off x="8808304" y="3017139"/>
            <a:ext cx="708730" cy="29210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4" name="Linea">
            <a:extLst>
              <a:ext uri="{FF2B5EF4-FFF2-40B4-BE49-F238E27FC236}">
                <a16:creationId xmlns:a16="http://schemas.microsoft.com/office/drawing/2014/main" id="{195CC742-8F14-4A84-B102-245DB55D31CE}"/>
              </a:ext>
            </a:extLst>
          </p:cNvPr>
          <p:cNvSpPr/>
          <p:nvPr/>
        </p:nvSpPr>
        <p:spPr>
          <a:xfrm>
            <a:off x="8812813" y="3019064"/>
            <a:ext cx="694259" cy="77277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5" name="Linea">
            <a:extLst>
              <a:ext uri="{FF2B5EF4-FFF2-40B4-BE49-F238E27FC236}">
                <a16:creationId xmlns:a16="http://schemas.microsoft.com/office/drawing/2014/main" id="{4BDEF0F2-D08F-48B5-94EE-90709357DCB0}"/>
              </a:ext>
            </a:extLst>
          </p:cNvPr>
          <p:cNvSpPr/>
          <p:nvPr/>
        </p:nvSpPr>
        <p:spPr>
          <a:xfrm flipH="1">
            <a:off x="8812813" y="3793259"/>
            <a:ext cx="704222" cy="24550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6" name="Linea">
            <a:extLst>
              <a:ext uri="{FF2B5EF4-FFF2-40B4-BE49-F238E27FC236}">
                <a16:creationId xmlns:a16="http://schemas.microsoft.com/office/drawing/2014/main" id="{A921E0F3-B603-45AC-BB2B-BF8907C11B36}"/>
              </a:ext>
            </a:extLst>
          </p:cNvPr>
          <p:cNvSpPr/>
          <p:nvPr/>
        </p:nvSpPr>
        <p:spPr>
          <a:xfrm flipH="1">
            <a:off x="8812812" y="3309239"/>
            <a:ext cx="704223" cy="72582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7" name="Linea">
            <a:extLst>
              <a:ext uri="{FF2B5EF4-FFF2-40B4-BE49-F238E27FC236}">
                <a16:creationId xmlns:a16="http://schemas.microsoft.com/office/drawing/2014/main" id="{8433672A-A887-4A38-BEDF-CA4304C77AF9}"/>
              </a:ext>
            </a:extLst>
          </p:cNvPr>
          <p:cNvSpPr/>
          <p:nvPr/>
        </p:nvSpPr>
        <p:spPr>
          <a:xfrm flipV="1">
            <a:off x="8812812" y="3309238"/>
            <a:ext cx="704223" cy="20462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8" name="Rettangolo">
            <a:extLst>
              <a:ext uri="{FF2B5EF4-FFF2-40B4-BE49-F238E27FC236}">
                <a16:creationId xmlns:a16="http://schemas.microsoft.com/office/drawing/2014/main" id="{D943E262-62D6-4521-9010-383A95C93273}"/>
              </a:ext>
            </a:extLst>
          </p:cNvPr>
          <p:cNvSpPr/>
          <p:nvPr/>
        </p:nvSpPr>
        <p:spPr>
          <a:xfrm>
            <a:off x="6436084" y="2361590"/>
            <a:ext cx="386631" cy="2286002"/>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9" name="Cerchio">
            <a:extLst>
              <a:ext uri="{FF2B5EF4-FFF2-40B4-BE49-F238E27FC236}">
                <a16:creationId xmlns:a16="http://schemas.microsoft.com/office/drawing/2014/main" id="{A808EDD7-7A7E-4DA6-9F72-4060B0680F34}"/>
              </a:ext>
            </a:extLst>
          </p:cNvPr>
          <p:cNvSpPr/>
          <p:nvPr/>
        </p:nvSpPr>
        <p:spPr>
          <a:xfrm>
            <a:off x="6474184" y="424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0" name=".…">
            <a:extLst>
              <a:ext uri="{FF2B5EF4-FFF2-40B4-BE49-F238E27FC236}">
                <a16:creationId xmlns:a16="http://schemas.microsoft.com/office/drawing/2014/main" id="{D47AFB21-A33B-43F4-9ABF-3DA92D71DED7}"/>
              </a:ext>
            </a:extLst>
          </p:cNvPr>
          <p:cNvSpPr txBox="1"/>
          <p:nvPr/>
        </p:nvSpPr>
        <p:spPr>
          <a:xfrm>
            <a:off x="6552160" y="3699847"/>
            <a:ext cx="220219" cy="514186"/>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numCol="1" anchor="ctr">
            <a:spAutoFit/>
          </a:bodyPr>
          <a:lstStyle/>
          <a:p>
            <a:pPr algn="l">
              <a:lnSpc>
                <a:spcPct val="40000"/>
              </a:lnSpc>
              <a:defRPr sz="1500"/>
            </a:pPr>
            <a:r>
              <a:t>.</a:t>
            </a:r>
          </a:p>
          <a:p>
            <a:pPr algn="l">
              <a:lnSpc>
                <a:spcPct val="40000"/>
              </a:lnSpc>
              <a:defRPr sz="1500"/>
            </a:pPr>
            <a:r>
              <a:t>.</a:t>
            </a:r>
          </a:p>
          <a:p>
            <a:pPr algn="l">
              <a:lnSpc>
                <a:spcPct val="40000"/>
              </a:lnSpc>
              <a:defRPr sz="1500"/>
            </a:pPr>
            <a:r>
              <a:t>.</a:t>
            </a:r>
          </a:p>
        </p:txBody>
      </p:sp>
      <p:sp>
        <p:nvSpPr>
          <p:cNvPr id="91" name="Cerchio">
            <a:extLst>
              <a:ext uri="{FF2B5EF4-FFF2-40B4-BE49-F238E27FC236}">
                <a16:creationId xmlns:a16="http://schemas.microsoft.com/office/drawing/2014/main" id="{8F9FCA6A-AE20-4D17-8504-8A0E58A5C8A1}"/>
              </a:ext>
            </a:extLst>
          </p:cNvPr>
          <p:cNvSpPr/>
          <p:nvPr/>
        </p:nvSpPr>
        <p:spPr>
          <a:xfrm>
            <a:off x="6474184" y="3480968"/>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2" name="Cerchio">
            <a:extLst>
              <a:ext uri="{FF2B5EF4-FFF2-40B4-BE49-F238E27FC236}">
                <a16:creationId xmlns:a16="http://schemas.microsoft.com/office/drawing/2014/main" id="{5EA5DD6A-1DBB-4340-BAAB-A4CA6BFA122E}"/>
              </a:ext>
            </a:extLst>
          </p:cNvPr>
          <p:cNvSpPr/>
          <p:nvPr/>
        </p:nvSpPr>
        <p:spPr>
          <a:xfrm>
            <a:off x="6474184" y="297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3" name="Cerchio">
            <a:extLst>
              <a:ext uri="{FF2B5EF4-FFF2-40B4-BE49-F238E27FC236}">
                <a16:creationId xmlns:a16="http://schemas.microsoft.com/office/drawing/2014/main" id="{D639DAF6-494F-41BC-9F2E-DD9851E2FDE5}"/>
              </a:ext>
            </a:extLst>
          </p:cNvPr>
          <p:cNvSpPr/>
          <p:nvPr/>
        </p:nvSpPr>
        <p:spPr>
          <a:xfrm>
            <a:off x="6474184" y="2464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4" name="Linea">
            <a:extLst>
              <a:ext uri="{FF2B5EF4-FFF2-40B4-BE49-F238E27FC236}">
                <a16:creationId xmlns:a16="http://schemas.microsoft.com/office/drawing/2014/main" id="{0B31872C-FD62-4CBD-8BD5-108853EEFC79}"/>
              </a:ext>
            </a:extLst>
          </p:cNvPr>
          <p:cNvSpPr/>
          <p:nvPr/>
        </p:nvSpPr>
        <p:spPr>
          <a:xfrm>
            <a:off x="6776570" y="2623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5" name="Linea">
            <a:extLst>
              <a:ext uri="{FF2B5EF4-FFF2-40B4-BE49-F238E27FC236}">
                <a16:creationId xmlns:a16="http://schemas.microsoft.com/office/drawing/2014/main" id="{EBD42C21-2F99-4C51-9B80-EFE450F9A9D7}"/>
              </a:ext>
            </a:extLst>
          </p:cNvPr>
          <p:cNvSpPr/>
          <p:nvPr/>
        </p:nvSpPr>
        <p:spPr>
          <a:xfrm>
            <a:off x="6776570" y="3131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6" name="Linea">
            <a:extLst>
              <a:ext uri="{FF2B5EF4-FFF2-40B4-BE49-F238E27FC236}">
                <a16:creationId xmlns:a16="http://schemas.microsoft.com/office/drawing/2014/main" id="{6A05D328-5F61-450D-B0E9-0C864B1D34CB}"/>
              </a:ext>
            </a:extLst>
          </p:cNvPr>
          <p:cNvSpPr/>
          <p:nvPr/>
        </p:nvSpPr>
        <p:spPr>
          <a:xfrm>
            <a:off x="6776570" y="3639440"/>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7" name="Linea">
            <a:extLst>
              <a:ext uri="{FF2B5EF4-FFF2-40B4-BE49-F238E27FC236}">
                <a16:creationId xmlns:a16="http://schemas.microsoft.com/office/drawing/2014/main" id="{F2E2FDB2-4EE2-468D-A1ED-9BD8A98D3C1C}"/>
              </a:ext>
            </a:extLst>
          </p:cNvPr>
          <p:cNvSpPr/>
          <p:nvPr/>
        </p:nvSpPr>
        <p:spPr>
          <a:xfrm>
            <a:off x="6776570" y="4401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8" name="Linea">
            <a:extLst>
              <a:ext uri="{FF2B5EF4-FFF2-40B4-BE49-F238E27FC236}">
                <a16:creationId xmlns:a16="http://schemas.microsoft.com/office/drawing/2014/main" id="{DF665A70-B489-4304-9AF1-A9861C0BDB2C}"/>
              </a:ext>
            </a:extLst>
          </p:cNvPr>
          <p:cNvSpPr/>
          <p:nvPr/>
        </p:nvSpPr>
        <p:spPr>
          <a:xfrm flipV="1">
            <a:off x="6776570" y="2627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9" name="Linea">
            <a:extLst>
              <a:ext uri="{FF2B5EF4-FFF2-40B4-BE49-F238E27FC236}">
                <a16:creationId xmlns:a16="http://schemas.microsoft.com/office/drawing/2014/main" id="{8DB8A293-DFEF-4BCE-B2C6-C519CF8AD4B4}"/>
              </a:ext>
            </a:extLst>
          </p:cNvPr>
          <p:cNvSpPr/>
          <p:nvPr/>
        </p:nvSpPr>
        <p:spPr>
          <a:xfrm flipV="1">
            <a:off x="6779904" y="2623071"/>
            <a:ext cx="697555"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0" name="Linea">
            <a:extLst>
              <a:ext uri="{FF2B5EF4-FFF2-40B4-BE49-F238E27FC236}">
                <a16:creationId xmlns:a16="http://schemas.microsoft.com/office/drawing/2014/main" id="{1E436DB2-F29E-41A7-9692-99297D5BE60E}"/>
              </a:ext>
            </a:extLst>
          </p:cNvPr>
          <p:cNvSpPr/>
          <p:nvPr/>
        </p:nvSpPr>
        <p:spPr>
          <a:xfrm flipV="1">
            <a:off x="6779903" y="2623439"/>
            <a:ext cx="697556" cy="176622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1" name="Linea">
            <a:extLst>
              <a:ext uri="{FF2B5EF4-FFF2-40B4-BE49-F238E27FC236}">
                <a16:creationId xmlns:a16="http://schemas.microsoft.com/office/drawing/2014/main" id="{716F4CE8-AA5B-455F-81EB-DEDE40FA7ABF}"/>
              </a:ext>
            </a:extLst>
          </p:cNvPr>
          <p:cNvSpPr/>
          <p:nvPr/>
        </p:nvSpPr>
        <p:spPr>
          <a:xfrm>
            <a:off x="6776570" y="2627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2" name="Linea">
            <a:extLst>
              <a:ext uri="{FF2B5EF4-FFF2-40B4-BE49-F238E27FC236}">
                <a16:creationId xmlns:a16="http://schemas.microsoft.com/office/drawing/2014/main" id="{5ADD8E4D-67A2-4E47-926B-6445942E23C8}"/>
              </a:ext>
            </a:extLst>
          </p:cNvPr>
          <p:cNvSpPr/>
          <p:nvPr/>
        </p:nvSpPr>
        <p:spPr>
          <a:xfrm flipH="1">
            <a:off x="6776570" y="3135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3" name="Linea">
            <a:extLst>
              <a:ext uri="{FF2B5EF4-FFF2-40B4-BE49-F238E27FC236}">
                <a16:creationId xmlns:a16="http://schemas.microsoft.com/office/drawing/2014/main" id="{85C01783-C23F-4AB2-AED6-FD541E020EA9}"/>
              </a:ext>
            </a:extLst>
          </p:cNvPr>
          <p:cNvSpPr/>
          <p:nvPr/>
        </p:nvSpPr>
        <p:spPr>
          <a:xfrm flipV="1">
            <a:off x="6779903" y="3131071"/>
            <a:ext cx="697556" cy="122778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 name="Linea">
            <a:extLst>
              <a:ext uri="{FF2B5EF4-FFF2-40B4-BE49-F238E27FC236}">
                <a16:creationId xmlns:a16="http://schemas.microsoft.com/office/drawing/2014/main" id="{F8BF91D3-A0EA-48B5-A221-BE32B9906ADA}"/>
              </a:ext>
            </a:extLst>
          </p:cNvPr>
          <p:cNvSpPr/>
          <p:nvPr/>
        </p:nvSpPr>
        <p:spPr>
          <a:xfrm>
            <a:off x="6779903" y="3169171"/>
            <a:ext cx="697556" cy="122778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5" name="Linea">
            <a:extLst>
              <a:ext uri="{FF2B5EF4-FFF2-40B4-BE49-F238E27FC236}">
                <a16:creationId xmlns:a16="http://schemas.microsoft.com/office/drawing/2014/main" id="{385AC945-48D4-40D1-A114-FFD5F31487CC}"/>
              </a:ext>
            </a:extLst>
          </p:cNvPr>
          <p:cNvSpPr/>
          <p:nvPr/>
        </p:nvSpPr>
        <p:spPr>
          <a:xfrm flipH="1" flipV="1">
            <a:off x="6778291" y="3628426"/>
            <a:ext cx="700780" cy="77698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6" name="Linea">
            <a:extLst>
              <a:ext uri="{FF2B5EF4-FFF2-40B4-BE49-F238E27FC236}">
                <a16:creationId xmlns:a16="http://schemas.microsoft.com/office/drawing/2014/main" id="{C0B27DDD-C41F-4003-8AAA-F2B93E81DD98}"/>
              </a:ext>
            </a:extLst>
          </p:cNvPr>
          <p:cNvSpPr/>
          <p:nvPr/>
        </p:nvSpPr>
        <p:spPr>
          <a:xfrm flipH="1" flipV="1">
            <a:off x="6779903" y="2623439"/>
            <a:ext cx="697556" cy="176622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7" name="Linea">
            <a:extLst>
              <a:ext uri="{FF2B5EF4-FFF2-40B4-BE49-F238E27FC236}">
                <a16:creationId xmlns:a16="http://schemas.microsoft.com/office/drawing/2014/main" id="{02BE701B-6495-4AE0-898D-C43A471B6A54}"/>
              </a:ext>
            </a:extLst>
          </p:cNvPr>
          <p:cNvSpPr/>
          <p:nvPr/>
        </p:nvSpPr>
        <p:spPr>
          <a:xfrm flipH="1" flipV="1">
            <a:off x="6776570" y="3148037"/>
            <a:ext cx="704222" cy="4928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8" name="Linea">
            <a:extLst>
              <a:ext uri="{FF2B5EF4-FFF2-40B4-BE49-F238E27FC236}">
                <a16:creationId xmlns:a16="http://schemas.microsoft.com/office/drawing/2014/main" id="{AA163EC1-716C-4C52-8F77-09B9A6507599}"/>
              </a:ext>
            </a:extLst>
          </p:cNvPr>
          <p:cNvSpPr/>
          <p:nvPr/>
        </p:nvSpPr>
        <p:spPr>
          <a:xfrm flipH="1" flipV="1">
            <a:off x="6779904" y="2623071"/>
            <a:ext cx="697555"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9" name="Linea">
            <a:extLst>
              <a:ext uri="{FF2B5EF4-FFF2-40B4-BE49-F238E27FC236}">
                <a16:creationId xmlns:a16="http://schemas.microsoft.com/office/drawing/2014/main" id="{C56C353E-AE6F-4DE2-A7A6-1501C3B3A81B}"/>
              </a:ext>
            </a:extLst>
          </p:cNvPr>
          <p:cNvSpPr/>
          <p:nvPr/>
        </p:nvSpPr>
        <p:spPr>
          <a:xfrm flipV="1">
            <a:off x="6778291" y="3628426"/>
            <a:ext cx="700780" cy="77698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0" name="Linea">
            <a:extLst>
              <a:ext uri="{FF2B5EF4-FFF2-40B4-BE49-F238E27FC236}">
                <a16:creationId xmlns:a16="http://schemas.microsoft.com/office/drawing/2014/main" id="{6C98E620-3044-4A38-B34C-849838486998}"/>
              </a:ext>
            </a:extLst>
          </p:cNvPr>
          <p:cNvSpPr/>
          <p:nvPr/>
        </p:nvSpPr>
        <p:spPr>
          <a:xfrm>
            <a:off x="5760570" y="2610202"/>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1" name="Linea">
            <a:extLst>
              <a:ext uri="{FF2B5EF4-FFF2-40B4-BE49-F238E27FC236}">
                <a16:creationId xmlns:a16="http://schemas.microsoft.com/office/drawing/2014/main" id="{0E0B7F29-4580-4C11-8509-63E321F8E73E}"/>
              </a:ext>
            </a:extLst>
          </p:cNvPr>
          <p:cNvSpPr/>
          <p:nvPr/>
        </p:nvSpPr>
        <p:spPr>
          <a:xfrm>
            <a:off x="5760570" y="3118203"/>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2" name="Linea">
            <a:extLst>
              <a:ext uri="{FF2B5EF4-FFF2-40B4-BE49-F238E27FC236}">
                <a16:creationId xmlns:a16="http://schemas.microsoft.com/office/drawing/2014/main" id="{E146C07F-8AD9-43C6-B6FC-D293BBEAB4F7}"/>
              </a:ext>
            </a:extLst>
          </p:cNvPr>
          <p:cNvSpPr/>
          <p:nvPr/>
        </p:nvSpPr>
        <p:spPr>
          <a:xfrm>
            <a:off x="5760570" y="3626203"/>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3" name="Linea">
            <a:extLst>
              <a:ext uri="{FF2B5EF4-FFF2-40B4-BE49-F238E27FC236}">
                <a16:creationId xmlns:a16="http://schemas.microsoft.com/office/drawing/2014/main" id="{A7F9AAC8-C795-4FE0-97C6-28385B375F46}"/>
              </a:ext>
            </a:extLst>
          </p:cNvPr>
          <p:cNvSpPr/>
          <p:nvPr/>
        </p:nvSpPr>
        <p:spPr>
          <a:xfrm>
            <a:off x="5760570" y="4388204"/>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4" name="Linea">
            <a:extLst>
              <a:ext uri="{FF2B5EF4-FFF2-40B4-BE49-F238E27FC236}">
                <a16:creationId xmlns:a16="http://schemas.microsoft.com/office/drawing/2014/main" id="{2E3D1F5F-38DC-458A-A914-E6F252CA9CE9}"/>
              </a:ext>
            </a:extLst>
          </p:cNvPr>
          <p:cNvSpPr/>
          <p:nvPr/>
        </p:nvSpPr>
        <p:spPr>
          <a:xfrm flipV="1">
            <a:off x="5760570" y="2614101"/>
            <a:ext cx="704225" cy="505523"/>
          </a:xfrm>
          <a:prstGeom prst="line">
            <a:avLst/>
          </a:prstGeom>
          <a:noFill/>
          <a:ln w="25400" cap="flat">
            <a:solidFill>
              <a:schemeClr val="tx1"/>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5" name="Linea">
            <a:extLst>
              <a:ext uri="{FF2B5EF4-FFF2-40B4-BE49-F238E27FC236}">
                <a16:creationId xmlns:a16="http://schemas.microsoft.com/office/drawing/2014/main" id="{FE81A65B-D977-460C-97C5-BCBD40165127}"/>
              </a:ext>
            </a:extLst>
          </p:cNvPr>
          <p:cNvSpPr/>
          <p:nvPr/>
        </p:nvSpPr>
        <p:spPr>
          <a:xfrm flipV="1">
            <a:off x="5763903" y="2609836"/>
            <a:ext cx="697559"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6" name="Linea">
            <a:extLst>
              <a:ext uri="{FF2B5EF4-FFF2-40B4-BE49-F238E27FC236}">
                <a16:creationId xmlns:a16="http://schemas.microsoft.com/office/drawing/2014/main" id="{75539BC4-5851-45FA-9905-00871226EBC8}"/>
              </a:ext>
            </a:extLst>
          </p:cNvPr>
          <p:cNvSpPr/>
          <p:nvPr/>
        </p:nvSpPr>
        <p:spPr>
          <a:xfrm flipV="1">
            <a:off x="5763903" y="2610203"/>
            <a:ext cx="697558" cy="176623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7" name="Linea">
            <a:extLst>
              <a:ext uri="{FF2B5EF4-FFF2-40B4-BE49-F238E27FC236}">
                <a16:creationId xmlns:a16="http://schemas.microsoft.com/office/drawing/2014/main" id="{2ADF1BD4-FC04-4AEE-8F18-10B0E838F2CC}"/>
              </a:ext>
            </a:extLst>
          </p:cNvPr>
          <p:cNvSpPr/>
          <p:nvPr/>
        </p:nvSpPr>
        <p:spPr>
          <a:xfrm>
            <a:off x="5760570" y="2614101"/>
            <a:ext cx="704225" cy="50552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8" name="Linea">
            <a:extLst>
              <a:ext uri="{FF2B5EF4-FFF2-40B4-BE49-F238E27FC236}">
                <a16:creationId xmlns:a16="http://schemas.microsoft.com/office/drawing/2014/main" id="{53AE42E8-EBCC-4044-90B4-C65645994312}"/>
              </a:ext>
            </a:extLst>
          </p:cNvPr>
          <p:cNvSpPr/>
          <p:nvPr/>
        </p:nvSpPr>
        <p:spPr>
          <a:xfrm flipH="1">
            <a:off x="5760570" y="3122102"/>
            <a:ext cx="704225" cy="50552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9" name="Linea">
            <a:extLst>
              <a:ext uri="{FF2B5EF4-FFF2-40B4-BE49-F238E27FC236}">
                <a16:creationId xmlns:a16="http://schemas.microsoft.com/office/drawing/2014/main" id="{195AE8DE-B0FC-47D2-B6A8-67F190F6F876}"/>
              </a:ext>
            </a:extLst>
          </p:cNvPr>
          <p:cNvSpPr/>
          <p:nvPr/>
        </p:nvSpPr>
        <p:spPr>
          <a:xfrm flipV="1">
            <a:off x="5763903" y="3117836"/>
            <a:ext cx="697559" cy="122778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0" name="Linea">
            <a:extLst>
              <a:ext uri="{FF2B5EF4-FFF2-40B4-BE49-F238E27FC236}">
                <a16:creationId xmlns:a16="http://schemas.microsoft.com/office/drawing/2014/main" id="{DFDE06D2-0042-493B-938A-C14C2C24C18D}"/>
              </a:ext>
            </a:extLst>
          </p:cNvPr>
          <p:cNvSpPr/>
          <p:nvPr/>
        </p:nvSpPr>
        <p:spPr>
          <a:xfrm>
            <a:off x="5763903" y="3155936"/>
            <a:ext cx="697559" cy="122778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1" name="Linea">
            <a:extLst>
              <a:ext uri="{FF2B5EF4-FFF2-40B4-BE49-F238E27FC236}">
                <a16:creationId xmlns:a16="http://schemas.microsoft.com/office/drawing/2014/main" id="{4836F2DA-C0C1-453B-9F00-8DEFB9258903}"/>
              </a:ext>
            </a:extLst>
          </p:cNvPr>
          <p:cNvSpPr/>
          <p:nvPr/>
        </p:nvSpPr>
        <p:spPr>
          <a:xfrm flipH="1" flipV="1">
            <a:off x="5762291" y="3615190"/>
            <a:ext cx="700783" cy="77698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2" name="Linea">
            <a:extLst>
              <a:ext uri="{FF2B5EF4-FFF2-40B4-BE49-F238E27FC236}">
                <a16:creationId xmlns:a16="http://schemas.microsoft.com/office/drawing/2014/main" id="{4BCB39FD-E3F9-4E8F-A1B6-F78013284D30}"/>
              </a:ext>
            </a:extLst>
          </p:cNvPr>
          <p:cNvSpPr/>
          <p:nvPr/>
        </p:nvSpPr>
        <p:spPr>
          <a:xfrm flipH="1" flipV="1">
            <a:off x="5763903" y="2610203"/>
            <a:ext cx="697559" cy="176623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3" name="Linea">
            <a:extLst>
              <a:ext uri="{FF2B5EF4-FFF2-40B4-BE49-F238E27FC236}">
                <a16:creationId xmlns:a16="http://schemas.microsoft.com/office/drawing/2014/main" id="{F8668571-C098-4C04-B05E-933919D169E0}"/>
              </a:ext>
            </a:extLst>
          </p:cNvPr>
          <p:cNvSpPr/>
          <p:nvPr/>
        </p:nvSpPr>
        <p:spPr>
          <a:xfrm flipH="1" flipV="1">
            <a:off x="5760570" y="3134802"/>
            <a:ext cx="704225" cy="492823"/>
          </a:xfrm>
          <a:prstGeom prst="line">
            <a:avLst/>
          </a:prstGeom>
          <a:noFill/>
          <a:ln w="25400" cap="flat">
            <a:solidFill>
              <a:schemeClr val="tx1"/>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4" name="Linea">
            <a:extLst>
              <a:ext uri="{FF2B5EF4-FFF2-40B4-BE49-F238E27FC236}">
                <a16:creationId xmlns:a16="http://schemas.microsoft.com/office/drawing/2014/main" id="{EA697433-A5F8-47B7-97D7-503F1B697EA6}"/>
              </a:ext>
            </a:extLst>
          </p:cNvPr>
          <p:cNvSpPr/>
          <p:nvPr/>
        </p:nvSpPr>
        <p:spPr>
          <a:xfrm flipH="1" flipV="1">
            <a:off x="5763903" y="2609836"/>
            <a:ext cx="697559"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5" name="Linea">
            <a:extLst>
              <a:ext uri="{FF2B5EF4-FFF2-40B4-BE49-F238E27FC236}">
                <a16:creationId xmlns:a16="http://schemas.microsoft.com/office/drawing/2014/main" id="{6917F2AF-26CC-413A-9B23-FA91DC646A09}"/>
              </a:ext>
            </a:extLst>
          </p:cNvPr>
          <p:cNvSpPr/>
          <p:nvPr/>
        </p:nvSpPr>
        <p:spPr>
          <a:xfrm flipV="1">
            <a:off x="5762291" y="3615190"/>
            <a:ext cx="700783" cy="77698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6" name="Linea">
            <a:extLst>
              <a:ext uri="{FF2B5EF4-FFF2-40B4-BE49-F238E27FC236}">
                <a16:creationId xmlns:a16="http://schemas.microsoft.com/office/drawing/2014/main" id="{04A68035-8D20-4473-851A-70E24655DC94}"/>
              </a:ext>
            </a:extLst>
          </p:cNvPr>
          <p:cNvSpPr/>
          <p:nvPr/>
        </p:nvSpPr>
        <p:spPr>
          <a:xfrm>
            <a:off x="5760570" y="3626203"/>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7" name="Linea">
            <a:extLst>
              <a:ext uri="{FF2B5EF4-FFF2-40B4-BE49-F238E27FC236}">
                <a16:creationId xmlns:a16="http://schemas.microsoft.com/office/drawing/2014/main" id="{BAD9A6E2-B3C3-4FC8-9D56-EFD8B2D9BB7F}"/>
              </a:ext>
            </a:extLst>
          </p:cNvPr>
          <p:cNvSpPr/>
          <p:nvPr/>
        </p:nvSpPr>
        <p:spPr>
          <a:xfrm flipV="1">
            <a:off x="5763903" y="2609836"/>
            <a:ext cx="697559"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8" name="Linea">
            <a:extLst>
              <a:ext uri="{FF2B5EF4-FFF2-40B4-BE49-F238E27FC236}">
                <a16:creationId xmlns:a16="http://schemas.microsoft.com/office/drawing/2014/main" id="{5E2B54FA-4A19-4E52-9177-7C4084768C5F}"/>
              </a:ext>
            </a:extLst>
          </p:cNvPr>
          <p:cNvSpPr/>
          <p:nvPr/>
        </p:nvSpPr>
        <p:spPr>
          <a:xfrm flipH="1" flipV="1">
            <a:off x="5762291" y="3615190"/>
            <a:ext cx="700783" cy="77698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280" name="Gruppo 279">
            <a:extLst>
              <a:ext uri="{FF2B5EF4-FFF2-40B4-BE49-F238E27FC236}">
                <a16:creationId xmlns:a16="http://schemas.microsoft.com/office/drawing/2014/main" id="{BD8EE9BD-CD40-4956-A8C1-2D11F01AEE9D}"/>
              </a:ext>
            </a:extLst>
          </p:cNvPr>
          <p:cNvGrpSpPr/>
          <p:nvPr/>
        </p:nvGrpSpPr>
        <p:grpSpPr>
          <a:xfrm>
            <a:off x="5455009" y="3363700"/>
            <a:ext cx="254001" cy="317501"/>
            <a:chOff x="4711280" y="3082319"/>
            <a:chExt cx="254001" cy="317501"/>
          </a:xfrm>
        </p:grpSpPr>
        <p:sp>
          <p:nvSpPr>
            <p:cNvPr id="241" name="Circle">
              <a:extLst>
                <a:ext uri="{FF2B5EF4-FFF2-40B4-BE49-F238E27FC236}">
                  <a16:creationId xmlns:a16="http://schemas.microsoft.com/office/drawing/2014/main" id="{AA0FB739-EEC1-44A2-B576-1DA1CB9106CE}"/>
                </a:ext>
              </a:extLst>
            </p:cNvPr>
            <p:cNvSpPr/>
            <p:nvPr/>
          </p:nvSpPr>
          <p:spPr>
            <a:xfrm>
              <a:off x="4774780" y="30823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2" name="Circle">
              <a:extLst>
                <a:ext uri="{FF2B5EF4-FFF2-40B4-BE49-F238E27FC236}">
                  <a16:creationId xmlns:a16="http://schemas.microsoft.com/office/drawing/2014/main" id="{B40C9DF7-8F15-43FA-870E-F065F846B5F7}"/>
                </a:ext>
              </a:extLst>
            </p:cNvPr>
            <p:cNvSpPr/>
            <p:nvPr/>
          </p:nvSpPr>
          <p:spPr>
            <a:xfrm>
              <a:off x="4838281" y="32093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3" name="Line">
              <a:extLst>
                <a:ext uri="{FF2B5EF4-FFF2-40B4-BE49-F238E27FC236}">
                  <a16:creationId xmlns:a16="http://schemas.microsoft.com/office/drawing/2014/main" id="{6DFE6177-FEAD-4826-84DB-6CFB092DED60}"/>
                </a:ext>
              </a:extLst>
            </p:cNvPr>
            <p:cNvSpPr/>
            <p:nvPr/>
          </p:nvSpPr>
          <p:spPr>
            <a:xfrm>
              <a:off x="4817170" y="31390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4" name="Circle">
              <a:extLst>
                <a:ext uri="{FF2B5EF4-FFF2-40B4-BE49-F238E27FC236}">
                  <a16:creationId xmlns:a16="http://schemas.microsoft.com/office/drawing/2014/main" id="{3A8D41F2-5015-43ED-BA33-A1A2F3FA66F9}"/>
                </a:ext>
              </a:extLst>
            </p:cNvPr>
            <p:cNvSpPr/>
            <p:nvPr/>
          </p:nvSpPr>
          <p:spPr>
            <a:xfrm>
              <a:off x="4711280" y="32093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5" name="Circle">
              <a:extLst>
                <a:ext uri="{FF2B5EF4-FFF2-40B4-BE49-F238E27FC236}">
                  <a16:creationId xmlns:a16="http://schemas.microsoft.com/office/drawing/2014/main" id="{63C0B784-E7D7-4CE0-9D0A-DA9243F816D3}"/>
                </a:ext>
              </a:extLst>
            </p:cNvPr>
            <p:cNvSpPr/>
            <p:nvPr/>
          </p:nvSpPr>
          <p:spPr>
            <a:xfrm>
              <a:off x="4901781" y="33363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6" name="Circle">
              <a:extLst>
                <a:ext uri="{FF2B5EF4-FFF2-40B4-BE49-F238E27FC236}">
                  <a16:creationId xmlns:a16="http://schemas.microsoft.com/office/drawing/2014/main" id="{AAE11946-BC5F-4DC1-AB8A-68BCF245A1F0}"/>
                </a:ext>
              </a:extLst>
            </p:cNvPr>
            <p:cNvSpPr/>
            <p:nvPr/>
          </p:nvSpPr>
          <p:spPr>
            <a:xfrm>
              <a:off x="4774780" y="33363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7" name="Line">
              <a:extLst>
                <a:ext uri="{FF2B5EF4-FFF2-40B4-BE49-F238E27FC236}">
                  <a16:creationId xmlns:a16="http://schemas.microsoft.com/office/drawing/2014/main" id="{71BF399F-0774-4184-B2A4-279B2E21454E}"/>
                </a:ext>
              </a:extLst>
            </p:cNvPr>
            <p:cNvSpPr/>
            <p:nvPr/>
          </p:nvSpPr>
          <p:spPr>
            <a:xfrm flipH="1">
              <a:off x="4753670" y="31390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8" name="Line">
              <a:extLst>
                <a:ext uri="{FF2B5EF4-FFF2-40B4-BE49-F238E27FC236}">
                  <a16:creationId xmlns:a16="http://schemas.microsoft.com/office/drawing/2014/main" id="{04170A90-9C45-4D9C-A945-1089ABBAF320}"/>
                </a:ext>
              </a:extLst>
            </p:cNvPr>
            <p:cNvSpPr/>
            <p:nvPr/>
          </p:nvSpPr>
          <p:spPr>
            <a:xfrm flipH="1">
              <a:off x="4817170" y="32660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9" name="Line">
              <a:extLst>
                <a:ext uri="{FF2B5EF4-FFF2-40B4-BE49-F238E27FC236}">
                  <a16:creationId xmlns:a16="http://schemas.microsoft.com/office/drawing/2014/main" id="{8AB7A97A-7839-4347-9EF5-06DF465741ED}"/>
                </a:ext>
              </a:extLst>
            </p:cNvPr>
            <p:cNvSpPr/>
            <p:nvPr/>
          </p:nvSpPr>
          <p:spPr>
            <a:xfrm>
              <a:off x="4880671" y="32660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82" name="Gruppo 281">
            <a:extLst>
              <a:ext uri="{FF2B5EF4-FFF2-40B4-BE49-F238E27FC236}">
                <a16:creationId xmlns:a16="http://schemas.microsoft.com/office/drawing/2014/main" id="{6E9B224D-E376-4DBB-A0F8-7CCD59296114}"/>
              </a:ext>
            </a:extLst>
          </p:cNvPr>
          <p:cNvGrpSpPr/>
          <p:nvPr/>
        </p:nvGrpSpPr>
        <p:grpSpPr>
          <a:xfrm>
            <a:off x="5416909" y="2525500"/>
            <a:ext cx="254001" cy="317500"/>
            <a:chOff x="4673180" y="2244119"/>
            <a:chExt cx="254001" cy="317500"/>
          </a:xfrm>
        </p:grpSpPr>
        <p:sp>
          <p:nvSpPr>
            <p:cNvPr id="250" name="Circle">
              <a:extLst>
                <a:ext uri="{FF2B5EF4-FFF2-40B4-BE49-F238E27FC236}">
                  <a16:creationId xmlns:a16="http://schemas.microsoft.com/office/drawing/2014/main" id="{C8B2A4BD-962B-4A52-9344-FD2470CC3014}"/>
                </a:ext>
              </a:extLst>
            </p:cNvPr>
            <p:cNvSpPr/>
            <p:nvPr/>
          </p:nvSpPr>
          <p:spPr>
            <a:xfrm>
              <a:off x="4800180" y="2244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1" name="Circle">
              <a:extLst>
                <a:ext uri="{FF2B5EF4-FFF2-40B4-BE49-F238E27FC236}">
                  <a16:creationId xmlns:a16="http://schemas.microsoft.com/office/drawing/2014/main" id="{D3FE9D95-CB05-4869-B115-0E985E7812FA}"/>
                </a:ext>
              </a:extLst>
            </p:cNvPr>
            <p:cNvSpPr/>
            <p:nvPr/>
          </p:nvSpPr>
          <p:spPr>
            <a:xfrm>
              <a:off x="4863681" y="2371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2" name="Line">
              <a:extLst>
                <a:ext uri="{FF2B5EF4-FFF2-40B4-BE49-F238E27FC236}">
                  <a16:creationId xmlns:a16="http://schemas.microsoft.com/office/drawing/2014/main" id="{07225713-D435-4B3E-8BEC-0CA17CEAEC08}"/>
                </a:ext>
              </a:extLst>
            </p:cNvPr>
            <p:cNvSpPr/>
            <p:nvPr/>
          </p:nvSpPr>
          <p:spPr>
            <a:xfrm>
              <a:off x="4842571" y="2300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3" name="Circle">
              <a:extLst>
                <a:ext uri="{FF2B5EF4-FFF2-40B4-BE49-F238E27FC236}">
                  <a16:creationId xmlns:a16="http://schemas.microsoft.com/office/drawing/2014/main" id="{CA603542-5B83-4BB3-881A-D4A1AD4436C9}"/>
                </a:ext>
              </a:extLst>
            </p:cNvPr>
            <p:cNvSpPr/>
            <p:nvPr/>
          </p:nvSpPr>
          <p:spPr>
            <a:xfrm>
              <a:off x="4736680" y="2371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4" name="Circle">
              <a:extLst>
                <a:ext uri="{FF2B5EF4-FFF2-40B4-BE49-F238E27FC236}">
                  <a16:creationId xmlns:a16="http://schemas.microsoft.com/office/drawing/2014/main" id="{E2A01E56-6BEA-4F7A-B4DD-77582EEC277E}"/>
                </a:ext>
              </a:extLst>
            </p:cNvPr>
            <p:cNvSpPr/>
            <p:nvPr/>
          </p:nvSpPr>
          <p:spPr>
            <a:xfrm>
              <a:off x="4800180" y="2498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5" name="Circle">
              <a:extLst>
                <a:ext uri="{FF2B5EF4-FFF2-40B4-BE49-F238E27FC236}">
                  <a16:creationId xmlns:a16="http://schemas.microsoft.com/office/drawing/2014/main" id="{0EAE746B-63F5-4481-B5FD-BE31D36FBBC0}"/>
                </a:ext>
              </a:extLst>
            </p:cNvPr>
            <p:cNvSpPr/>
            <p:nvPr/>
          </p:nvSpPr>
          <p:spPr>
            <a:xfrm>
              <a:off x="4673180" y="2498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6" name="Line">
              <a:extLst>
                <a:ext uri="{FF2B5EF4-FFF2-40B4-BE49-F238E27FC236}">
                  <a16:creationId xmlns:a16="http://schemas.microsoft.com/office/drawing/2014/main" id="{58854F3B-FFD5-44A3-9081-F0E5E6248E42}"/>
                </a:ext>
              </a:extLst>
            </p:cNvPr>
            <p:cNvSpPr/>
            <p:nvPr/>
          </p:nvSpPr>
          <p:spPr>
            <a:xfrm flipH="1">
              <a:off x="4779070" y="2300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7" name="Line">
              <a:extLst>
                <a:ext uri="{FF2B5EF4-FFF2-40B4-BE49-F238E27FC236}">
                  <a16:creationId xmlns:a16="http://schemas.microsoft.com/office/drawing/2014/main" id="{FEA5121E-F2B6-415D-92B3-7D2D8DEFE282}"/>
                </a:ext>
              </a:extLst>
            </p:cNvPr>
            <p:cNvSpPr/>
            <p:nvPr/>
          </p:nvSpPr>
          <p:spPr>
            <a:xfrm flipH="1">
              <a:off x="4715570" y="2427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8" name="Line">
              <a:extLst>
                <a:ext uri="{FF2B5EF4-FFF2-40B4-BE49-F238E27FC236}">
                  <a16:creationId xmlns:a16="http://schemas.microsoft.com/office/drawing/2014/main" id="{3D80BEAB-3478-4CCE-A8B0-A839E433CF95}"/>
                </a:ext>
              </a:extLst>
            </p:cNvPr>
            <p:cNvSpPr/>
            <p:nvPr/>
          </p:nvSpPr>
          <p:spPr>
            <a:xfrm>
              <a:off x="4779070" y="2427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81" name="Gruppo 280">
            <a:extLst>
              <a:ext uri="{FF2B5EF4-FFF2-40B4-BE49-F238E27FC236}">
                <a16:creationId xmlns:a16="http://schemas.microsoft.com/office/drawing/2014/main" id="{DDE01458-3F41-49E3-80CB-C801CB311BBD}"/>
              </a:ext>
            </a:extLst>
          </p:cNvPr>
          <p:cNvGrpSpPr/>
          <p:nvPr/>
        </p:nvGrpSpPr>
        <p:grpSpPr>
          <a:xfrm>
            <a:off x="5455009" y="2944600"/>
            <a:ext cx="190501" cy="317500"/>
            <a:chOff x="4711280" y="2663219"/>
            <a:chExt cx="190501" cy="317500"/>
          </a:xfrm>
        </p:grpSpPr>
        <p:sp>
          <p:nvSpPr>
            <p:cNvPr id="259" name="Circle">
              <a:extLst>
                <a:ext uri="{FF2B5EF4-FFF2-40B4-BE49-F238E27FC236}">
                  <a16:creationId xmlns:a16="http://schemas.microsoft.com/office/drawing/2014/main" id="{7A5D1E80-CB58-4471-861F-E6D03173088A}"/>
                </a:ext>
              </a:extLst>
            </p:cNvPr>
            <p:cNvSpPr/>
            <p:nvPr/>
          </p:nvSpPr>
          <p:spPr>
            <a:xfrm>
              <a:off x="4774780" y="2663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0" name="Circle">
              <a:extLst>
                <a:ext uri="{FF2B5EF4-FFF2-40B4-BE49-F238E27FC236}">
                  <a16:creationId xmlns:a16="http://schemas.microsoft.com/office/drawing/2014/main" id="{B8C3AD38-8143-4897-B390-5D1FE4CCA95D}"/>
                </a:ext>
              </a:extLst>
            </p:cNvPr>
            <p:cNvSpPr/>
            <p:nvPr/>
          </p:nvSpPr>
          <p:spPr>
            <a:xfrm>
              <a:off x="4838281" y="2790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1" name="Line">
              <a:extLst>
                <a:ext uri="{FF2B5EF4-FFF2-40B4-BE49-F238E27FC236}">
                  <a16:creationId xmlns:a16="http://schemas.microsoft.com/office/drawing/2014/main" id="{812F3AB6-8576-495C-8082-CAAAEE8D14A9}"/>
                </a:ext>
              </a:extLst>
            </p:cNvPr>
            <p:cNvSpPr/>
            <p:nvPr/>
          </p:nvSpPr>
          <p:spPr>
            <a:xfrm>
              <a:off x="4817170" y="27199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2" name="Circle">
              <a:extLst>
                <a:ext uri="{FF2B5EF4-FFF2-40B4-BE49-F238E27FC236}">
                  <a16:creationId xmlns:a16="http://schemas.microsoft.com/office/drawing/2014/main" id="{4A11F58B-1690-418F-8CE6-7D860D898584}"/>
                </a:ext>
              </a:extLst>
            </p:cNvPr>
            <p:cNvSpPr/>
            <p:nvPr/>
          </p:nvSpPr>
          <p:spPr>
            <a:xfrm>
              <a:off x="4711280" y="2790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3" name="Circle">
              <a:extLst>
                <a:ext uri="{FF2B5EF4-FFF2-40B4-BE49-F238E27FC236}">
                  <a16:creationId xmlns:a16="http://schemas.microsoft.com/office/drawing/2014/main" id="{611AE227-444C-46CD-8FE6-205BEB982F49}"/>
                </a:ext>
              </a:extLst>
            </p:cNvPr>
            <p:cNvSpPr/>
            <p:nvPr/>
          </p:nvSpPr>
          <p:spPr>
            <a:xfrm>
              <a:off x="4774780" y="2917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4" name="Line">
              <a:extLst>
                <a:ext uri="{FF2B5EF4-FFF2-40B4-BE49-F238E27FC236}">
                  <a16:creationId xmlns:a16="http://schemas.microsoft.com/office/drawing/2014/main" id="{01B069FC-6565-4276-9FCA-05F55FECFD14}"/>
                </a:ext>
              </a:extLst>
            </p:cNvPr>
            <p:cNvSpPr/>
            <p:nvPr/>
          </p:nvSpPr>
          <p:spPr>
            <a:xfrm flipH="1">
              <a:off x="4753670" y="27199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5" name="Line">
              <a:extLst>
                <a:ext uri="{FF2B5EF4-FFF2-40B4-BE49-F238E27FC236}">
                  <a16:creationId xmlns:a16="http://schemas.microsoft.com/office/drawing/2014/main" id="{17AF06D7-6AE5-4930-A5B8-CF791737DA22}"/>
                </a:ext>
              </a:extLst>
            </p:cNvPr>
            <p:cNvSpPr/>
            <p:nvPr/>
          </p:nvSpPr>
          <p:spPr>
            <a:xfrm>
              <a:off x="4753670" y="28469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79" name="Gruppo 278">
            <a:extLst>
              <a:ext uri="{FF2B5EF4-FFF2-40B4-BE49-F238E27FC236}">
                <a16:creationId xmlns:a16="http://schemas.microsoft.com/office/drawing/2014/main" id="{3A97FA49-195A-404E-9487-6170303DF6BF}"/>
              </a:ext>
            </a:extLst>
          </p:cNvPr>
          <p:cNvGrpSpPr/>
          <p:nvPr/>
        </p:nvGrpSpPr>
        <p:grpSpPr>
          <a:xfrm>
            <a:off x="5391509" y="4176501"/>
            <a:ext cx="368301" cy="317500"/>
            <a:chOff x="4647780" y="3895120"/>
            <a:chExt cx="368301" cy="317500"/>
          </a:xfrm>
        </p:grpSpPr>
        <p:sp>
          <p:nvSpPr>
            <p:cNvPr id="266" name="Circle">
              <a:extLst>
                <a:ext uri="{FF2B5EF4-FFF2-40B4-BE49-F238E27FC236}">
                  <a16:creationId xmlns:a16="http://schemas.microsoft.com/office/drawing/2014/main" id="{4B6CE839-1DB6-42C1-9195-11841A8D790A}"/>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7" name="Line">
              <a:extLst>
                <a:ext uri="{FF2B5EF4-FFF2-40B4-BE49-F238E27FC236}">
                  <a16:creationId xmlns:a16="http://schemas.microsoft.com/office/drawing/2014/main" id="{ABD5A534-7BDA-4FB9-8545-FBE0F13DA1D4}"/>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8" name="Circle">
              <a:extLst>
                <a:ext uri="{FF2B5EF4-FFF2-40B4-BE49-F238E27FC236}">
                  <a16:creationId xmlns:a16="http://schemas.microsoft.com/office/drawing/2014/main" id="{2B054BF6-7BD0-46AB-8F83-72EA6A6540DF}"/>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9" name="Circle">
              <a:extLst>
                <a:ext uri="{FF2B5EF4-FFF2-40B4-BE49-F238E27FC236}">
                  <a16:creationId xmlns:a16="http://schemas.microsoft.com/office/drawing/2014/main" id="{E6A198F9-D688-4FE8-9E35-6C240FF2A4E2}"/>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0" name="Line">
              <a:extLst>
                <a:ext uri="{FF2B5EF4-FFF2-40B4-BE49-F238E27FC236}">
                  <a16:creationId xmlns:a16="http://schemas.microsoft.com/office/drawing/2014/main" id="{3762A238-E004-40F0-AEA6-1B7CB85B3692}"/>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1" name="Line">
              <a:extLst>
                <a:ext uri="{FF2B5EF4-FFF2-40B4-BE49-F238E27FC236}">
                  <a16:creationId xmlns:a16="http://schemas.microsoft.com/office/drawing/2014/main" id="{A52AACE1-31A6-4A6F-8903-B96F0B250F0A}"/>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2" name="Line">
              <a:extLst>
                <a:ext uri="{FF2B5EF4-FFF2-40B4-BE49-F238E27FC236}">
                  <a16:creationId xmlns:a16="http://schemas.microsoft.com/office/drawing/2014/main" id="{FAA9D3B4-D37F-4322-9067-6C1D62DF2D29}"/>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3" name="Circle">
              <a:extLst>
                <a:ext uri="{FF2B5EF4-FFF2-40B4-BE49-F238E27FC236}">
                  <a16:creationId xmlns:a16="http://schemas.microsoft.com/office/drawing/2014/main" id="{80567131-26D0-4534-A0FE-2442107A8B10}"/>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4" name="Line">
              <a:extLst>
                <a:ext uri="{FF2B5EF4-FFF2-40B4-BE49-F238E27FC236}">
                  <a16:creationId xmlns:a16="http://schemas.microsoft.com/office/drawing/2014/main" id="{35CC3313-997E-431F-A7BC-0E2F01C3364F}"/>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5" name="Circle">
              <a:extLst>
                <a:ext uri="{FF2B5EF4-FFF2-40B4-BE49-F238E27FC236}">
                  <a16:creationId xmlns:a16="http://schemas.microsoft.com/office/drawing/2014/main" id="{83F4441B-2585-4FC7-999A-63A5648270A2}"/>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6" name="Circle">
              <a:extLst>
                <a:ext uri="{FF2B5EF4-FFF2-40B4-BE49-F238E27FC236}">
                  <a16:creationId xmlns:a16="http://schemas.microsoft.com/office/drawing/2014/main" id="{C7DA81CC-0338-4430-8A8B-0DB996C5DBC4}"/>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277" name=".…">
            <a:extLst>
              <a:ext uri="{FF2B5EF4-FFF2-40B4-BE49-F238E27FC236}">
                <a16:creationId xmlns:a16="http://schemas.microsoft.com/office/drawing/2014/main" id="{FC780ADA-5C8F-4F15-A128-8A6D6CBB8ED6}"/>
              </a:ext>
            </a:extLst>
          </p:cNvPr>
          <p:cNvSpPr txBox="1"/>
          <p:nvPr/>
        </p:nvSpPr>
        <p:spPr>
          <a:xfrm>
            <a:off x="5465525" y="3676140"/>
            <a:ext cx="220270" cy="46957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a:lnSpc>
                <a:spcPct val="30000"/>
              </a:lnSpc>
              <a:defRPr sz="1500">
                <a:solidFill>
                  <a:srgbClr val="0000FF"/>
                </a:solidFill>
              </a:defRPr>
            </a:pPr>
            <a:r>
              <a:t>.</a:t>
            </a:r>
          </a:p>
          <a:p>
            <a:pPr>
              <a:lnSpc>
                <a:spcPct val="30000"/>
              </a:lnSpc>
              <a:defRPr sz="1500">
                <a:solidFill>
                  <a:srgbClr val="0000FF"/>
                </a:solidFill>
              </a:defRPr>
            </a:pPr>
            <a:r>
              <a:t>.</a:t>
            </a:r>
          </a:p>
          <a:p>
            <a:pPr>
              <a:lnSpc>
                <a:spcPct val="30000"/>
              </a:lnSpc>
              <a:defRPr sz="1500">
                <a:solidFill>
                  <a:srgbClr val="0000FF"/>
                </a:solidFill>
              </a:defRPr>
            </a:pPr>
            <a:r>
              <a:t>.</a:t>
            </a:r>
          </a:p>
        </p:txBody>
      </p:sp>
      <p:sp>
        <p:nvSpPr>
          <p:cNvPr id="3" name="Rettangolo 2">
            <a:extLst>
              <a:ext uri="{FF2B5EF4-FFF2-40B4-BE49-F238E27FC236}">
                <a16:creationId xmlns:a16="http://schemas.microsoft.com/office/drawing/2014/main" id="{25A8B3B6-AD56-4BB5-8BFF-FCE53AD0A1F0}"/>
              </a:ext>
            </a:extLst>
          </p:cNvPr>
          <p:cNvSpPr/>
          <p:nvPr/>
        </p:nvSpPr>
        <p:spPr>
          <a:xfrm>
            <a:off x="808376" y="3837164"/>
            <a:ext cx="543739"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The</a:t>
            </a:r>
          </a:p>
        </p:txBody>
      </p:sp>
      <p:sp>
        <p:nvSpPr>
          <p:cNvPr id="283" name="Rettangolo 282">
            <a:extLst>
              <a:ext uri="{FF2B5EF4-FFF2-40B4-BE49-F238E27FC236}">
                <a16:creationId xmlns:a16="http://schemas.microsoft.com/office/drawing/2014/main" id="{E6ACBABB-A941-4F6C-A9C3-4F77773DA673}"/>
              </a:ext>
            </a:extLst>
          </p:cNvPr>
          <p:cNvSpPr/>
          <p:nvPr/>
        </p:nvSpPr>
        <p:spPr>
          <a:xfrm>
            <a:off x="1367746" y="3837164"/>
            <a:ext cx="582211"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chef</a:t>
            </a:r>
          </a:p>
        </p:txBody>
      </p:sp>
      <p:sp>
        <p:nvSpPr>
          <p:cNvPr id="284" name="Rettangolo 283">
            <a:extLst>
              <a:ext uri="{FF2B5EF4-FFF2-40B4-BE49-F238E27FC236}">
                <a16:creationId xmlns:a16="http://schemas.microsoft.com/office/drawing/2014/main" id="{A8D20ECF-12E7-40E5-A34D-8A18C19BC80D}"/>
              </a:ext>
            </a:extLst>
          </p:cNvPr>
          <p:cNvSpPr/>
          <p:nvPr/>
        </p:nvSpPr>
        <p:spPr>
          <a:xfrm>
            <a:off x="1998757" y="3829167"/>
            <a:ext cx="723275" cy="369332"/>
          </a:xfrm>
          <a:prstGeom prst="rect">
            <a:avLst/>
          </a:prstGeom>
        </p:spPr>
        <p:txBody>
          <a:bodyPr wrap="none">
            <a:spAutoFit/>
          </a:bodyPr>
          <a:lstStyle/>
          <a:p>
            <a:r>
              <a:rPr lang="it-IT" sz="1800" dirty="0" err="1">
                <a:latin typeface="Times New Roman" panose="02020603050405020304" pitchFamily="18" charset="0"/>
                <a:cs typeface="Times New Roman" panose="02020603050405020304" pitchFamily="18" charset="0"/>
              </a:rPr>
              <a:t>cooks</a:t>
            </a:r>
            <a:endParaRPr lang="it-IT" sz="1800" dirty="0">
              <a:latin typeface="Times New Roman" panose="02020603050405020304" pitchFamily="18" charset="0"/>
              <a:cs typeface="Times New Roman" panose="02020603050405020304" pitchFamily="18" charset="0"/>
            </a:endParaRPr>
          </a:p>
        </p:txBody>
      </p:sp>
      <p:sp>
        <p:nvSpPr>
          <p:cNvPr id="285" name="Rettangolo 284">
            <a:extLst>
              <a:ext uri="{FF2B5EF4-FFF2-40B4-BE49-F238E27FC236}">
                <a16:creationId xmlns:a16="http://schemas.microsoft.com/office/drawing/2014/main" id="{EFDCC915-2E25-469E-B6D4-49947C50C209}"/>
              </a:ext>
            </a:extLst>
          </p:cNvPr>
          <p:cNvSpPr/>
          <p:nvPr/>
        </p:nvSpPr>
        <p:spPr>
          <a:xfrm>
            <a:off x="2769581" y="4328200"/>
            <a:ext cx="466794"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the</a:t>
            </a:r>
          </a:p>
        </p:txBody>
      </p:sp>
      <p:sp>
        <p:nvSpPr>
          <p:cNvPr id="286" name="Rettangolo 285">
            <a:extLst>
              <a:ext uri="{FF2B5EF4-FFF2-40B4-BE49-F238E27FC236}">
                <a16:creationId xmlns:a16="http://schemas.microsoft.com/office/drawing/2014/main" id="{3860C06E-5BD4-4DBB-8EDC-C33F764126B0}"/>
              </a:ext>
            </a:extLst>
          </p:cNvPr>
          <p:cNvSpPr/>
          <p:nvPr/>
        </p:nvSpPr>
        <p:spPr>
          <a:xfrm>
            <a:off x="3196627" y="4328200"/>
            <a:ext cx="646331"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good</a:t>
            </a:r>
          </a:p>
        </p:txBody>
      </p:sp>
      <p:sp>
        <p:nvSpPr>
          <p:cNvPr id="287" name="Rettangolo 286">
            <a:extLst>
              <a:ext uri="{FF2B5EF4-FFF2-40B4-BE49-F238E27FC236}">
                <a16:creationId xmlns:a16="http://schemas.microsoft.com/office/drawing/2014/main" id="{09E028E3-72AE-46F3-91A2-C1788ECFA14C}"/>
              </a:ext>
            </a:extLst>
          </p:cNvPr>
          <p:cNvSpPr/>
          <p:nvPr/>
        </p:nvSpPr>
        <p:spPr>
          <a:xfrm>
            <a:off x="3838186" y="4328200"/>
            <a:ext cx="620683" cy="369332"/>
          </a:xfrm>
          <a:prstGeom prst="rect">
            <a:avLst/>
          </a:prstGeom>
        </p:spPr>
        <p:txBody>
          <a:bodyPr wrap="none">
            <a:spAutoFit/>
          </a:bodyPr>
          <a:lstStyle/>
          <a:p>
            <a:r>
              <a:rPr lang="it-IT" sz="1800" dirty="0" err="1">
                <a:latin typeface="Times New Roman" panose="02020603050405020304" pitchFamily="18" charset="0"/>
                <a:cs typeface="Times New Roman" panose="02020603050405020304" pitchFamily="18" charset="0"/>
              </a:rPr>
              <a:t>soup</a:t>
            </a:r>
            <a:endParaRPr lang="it-IT" sz="1800" dirty="0">
              <a:latin typeface="Times New Roman" panose="02020603050405020304" pitchFamily="18" charset="0"/>
              <a:cs typeface="Times New Roman" panose="02020603050405020304" pitchFamily="18" charset="0"/>
            </a:endParaRPr>
          </a:p>
        </p:txBody>
      </p:sp>
      <p:sp>
        <p:nvSpPr>
          <p:cNvPr id="288" name="Rettangolo 287">
            <a:extLst>
              <a:ext uri="{FF2B5EF4-FFF2-40B4-BE49-F238E27FC236}">
                <a16:creationId xmlns:a16="http://schemas.microsoft.com/office/drawing/2014/main" id="{5205B468-C69F-4AAD-B37F-B9BF8F8BE047}"/>
              </a:ext>
            </a:extLst>
          </p:cNvPr>
          <p:cNvSpPr/>
          <p:nvPr/>
        </p:nvSpPr>
        <p:spPr>
          <a:xfrm>
            <a:off x="1934405" y="2322921"/>
            <a:ext cx="312906"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S</a:t>
            </a:r>
          </a:p>
        </p:txBody>
      </p:sp>
      <p:sp>
        <p:nvSpPr>
          <p:cNvPr id="289" name="Rettangolo 288">
            <a:extLst>
              <a:ext uri="{FF2B5EF4-FFF2-40B4-BE49-F238E27FC236}">
                <a16:creationId xmlns:a16="http://schemas.microsoft.com/office/drawing/2014/main" id="{0BC9FA3A-11AD-4A51-9437-E29C0FC75EC1}"/>
              </a:ext>
            </a:extLst>
          </p:cNvPr>
          <p:cNvSpPr/>
          <p:nvPr/>
        </p:nvSpPr>
        <p:spPr>
          <a:xfrm>
            <a:off x="2552214" y="2808507"/>
            <a:ext cx="47961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VP</a:t>
            </a:r>
          </a:p>
        </p:txBody>
      </p:sp>
      <p:sp>
        <p:nvSpPr>
          <p:cNvPr id="290" name="Rettangolo 289">
            <a:extLst>
              <a:ext uri="{FF2B5EF4-FFF2-40B4-BE49-F238E27FC236}">
                <a16:creationId xmlns:a16="http://schemas.microsoft.com/office/drawing/2014/main" id="{67ED7A88-1B02-4115-82BE-12C780842759}"/>
              </a:ext>
            </a:extLst>
          </p:cNvPr>
          <p:cNvSpPr/>
          <p:nvPr/>
        </p:nvSpPr>
        <p:spPr>
          <a:xfrm>
            <a:off x="1187950" y="2808507"/>
            <a:ext cx="47961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NP</a:t>
            </a:r>
          </a:p>
        </p:txBody>
      </p:sp>
      <p:sp>
        <p:nvSpPr>
          <p:cNvPr id="291" name="Rettangolo 290">
            <a:extLst>
              <a:ext uri="{FF2B5EF4-FFF2-40B4-BE49-F238E27FC236}">
                <a16:creationId xmlns:a16="http://schemas.microsoft.com/office/drawing/2014/main" id="{56C95F01-0B49-4FEC-83B0-3BA9EABD8CA4}"/>
              </a:ext>
            </a:extLst>
          </p:cNvPr>
          <p:cNvSpPr/>
          <p:nvPr/>
        </p:nvSpPr>
        <p:spPr>
          <a:xfrm>
            <a:off x="911769" y="3277234"/>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D</a:t>
            </a:r>
          </a:p>
        </p:txBody>
      </p:sp>
      <p:sp>
        <p:nvSpPr>
          <p:cNvPr id="292" name="Rettangolo 291">
            <a:extLst>
              <a:ext uri="{FF2B5EF4-FFF2-40B4-BE49-F238E27FC236}">
                <a16:creationId xmlns:a16="http://schemas.microsoft.com/office/drawing/2014/main" id="{6EDC047E-1D13-4BE2-B794-C88B521E2357}"/>
              </a:ext>
            </a:extLst>
          </p:cNvPr>
          <p:cNvSpPr/>
          <p:nvPr/>
        </p:nvSpPr>
        <p:spPr>
          <a:xfrm>
            <a:off x="1494960" y="3288398"/>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a:t>
            </a:r>
          </a:p>
        </p:txBody>
      </p:sp>
      <p:sp>
        <p:nvSpPr>
          <p:cNvPr id="293" name="Rettangolo 292">
            <a:extLst>
              <a:ext uri="{FF2B5EF4-FFF2-40B4-BE49-F238E27FC236}">
                <a16:creationId xmlns:a16="http://schemas.microsoft.com/office/drawing/2014/main" id="{E91D8CFF-A842-4333-8F0D-33083ABD8348}"/>
              </a:ext>
            </a:extLst>
          </p:cNvPr>
          <p:cNvSpPr/>
          <p:nvPr/>
        </p:nvSpPr>
        <p:spPr>
          <a:xfrm>
            <a:off x="2182387" y="3288398"/>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V</a:t>
            </a:r>
          </a:p>
        </p:txBody>
      </p:sp>
      <p:sp>
        <p:nvSpPr>
          <p:cNvPr id="294" name="Rettangolo 293">
            <a:extLst>
              <a:ext uri="{FF2B5EF4-FFF2-40B4-BE49-F238E27FC236}">
                <a16:creationId xmlns:a16="http://schemas.microsoft.com/office/drawing/2014/main" id="{7272D26B-3EEF-44EA-8C16-911CD615C267}"/>
              </a:ext>
            </a:extLst>
          </p:cNvPr>
          <p:cNvSpPr/>
          <p:nvPr/>
        </p:nvSpPr>
        <p:spPr>
          <a:xfrm>
            <a:off x="3327268" y="3288398"/>
            <a:ext cx="47961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NP</a:t>
            </a:r>
          </a:p>
        </p:txBody>
      </p:sp>
      <p:sp>
        <p:nvSpPr>
          <p:cNvPr id="295" name="Rettangolo 294">
            <a:extLst>
              <a:ext uri="{FF2B5EF4-FFF2-40B4-BE49-F238E27FC236}">
                <a16:creationId xmlns:a16="http://schemas.microsoft.com/office/drawing/2014/main" id="{62B8C09B-E0DE-40B2-A2BC-0B18AEECADFD}"/>
              </a:ext>
            </a:extLst>
          </p:cNvPr>
          <p:cNvSpPr/>
          <p:nvPr/>
        </p:nvSpPr>
        <p:spPr>
          <a:xfrm>
            <a:off x="2822683" y="3824860"/>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D</a:t>
            </a:r>
          </a:p>
        </p:txBody>
      </p:sp>
      <p:sp>
        <p:nvSpPr>
          <p:cNvPr id="296" name="Rettangolo 295">
            <a:extLst>
              <a:ext uri="{FF2B5EF4-FFF2-40B4-BE49-F238E27FC236}">
                <a16:creationId xmlns:a16="http://schemas.microsoft.com/office/drawing/2014/main" id="{82B40DEC-637F-45B4-B8E6-8570D718ADCD}"/>
              </a:ext>
            </a:extLst>
          </p:cNvPr>
          <p:cNvSpPr/>
          <p:nvPr/>
        </p:nvSpPr>
        <p:spPr>
          <a:xfrm>
            <a:off x="3385315" y="3824860"/>
            <a:ext cx="274434"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J</a:t>
            </a:r>
          </a:p>
        </p:txBody>
      </p:sp>
      <p:sp>
        <p:nvSpPr>
          <p:cNvPr id="297" name="Rettangolo 296">
            <a:extLst>
              <a:ext uri="{FF2B5EF4-FFF2-40B4-BE49-F238E27FC236}">
                <a16:creationId xmlns:a16="http://schemas.microsoft.com/office/drawing/2014/main" id="{51FB218E-0809-4DF5-8B53-2A2C2C01E17A}"/>
              </a:ext>
            </a:extLst>
          </p:cNvPr>
          <p:cNvSpPr/>
          <p:nvPr/>
        </p:nvSpPr>
        <p:spPr>
          <a:xfrm>
            <a:off x="3985829" y="3824860"/>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a:t>
            </a:r>
          </a:p>
        </p:txBody>
      </p:sp>
      <p:cxnSp>
        <p:nvCxnSpPr>
          <p:cNvPr id="30" name="Connettore diritto 29">
            <a:extLst>
              <a:ext uri="{FF2B5EF4-FFF2-40B4-BE49-F238E27FC236}">
                <a16:creationId xmlns:a16="http://schemas.microsoft.com/office/drawing/2014/main" id="{489E3DE3-1F22-464C-BAC0-FE14C4E9D49B}"/>
              </a:ext>
            </a:extLst>
          </p:cNvPr>
          <p:cNvCxnSpPr>
            <a:cxnSpLocks/>
            <a:stCxn id="288" idx="2"/>
            <a:endCxn id="290" idx="0"/>
          </p:cNvCxnSpPr>
          <p:nvPr/>
        </p:nvCxnSpPr>
        <p:spPr>
          <a:xfrm flipH="1">
            <a:off x="1427759" y="2692253"/>
            <a:ext cx="663099"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Connettore diritto 297">
            <a:extLst>
              <a:ext uri="{FF2B5EF4-FFF2-40B4-BE49-F238E27FC236}">
                <a16:creationId xmlns:a16="http://schemas.microsoft.com/office/drawing/2014/main" id="{003CC8B8-C294-415E-8C88-D6FE282F95FE}"/>
              </a:ext>
            </a:extLst>
          </p:cNvPr>
          <p:cNvCxnSpPr>
            <a:cxnSpLocks/>
            <a:stCxn id="288" idx="2"/>
            <a:endCxn id="289" idx="0"/>
          </p:cNvCxnSpPr>
          <p:nvPr/>
        </p:nvCxnSpPr>
        <p:spPr>
          <a:xfrm>
            <a:off x="2090858" y="2692253"/>
            <a:ext cx="701165"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Connettore diritto 298">
            <a:extLst>
              <a:ext uri="{FF2B5EF4-FFF2-40B4-BE49-F238E27FC236}">
                <a16:creationId xmlns:a16="http://schemas.microsoft.com/office/drawing/2014/main" id="{F936944D-B54E-4405-BDCB-43547DEF1EE6}"/>
              </a:ext>
            </a:extLst>
          </p:cNvPr>
          <p:cNvCxnSpPr>
            <a:cxnSpLocks/>
            <a:stCxn id="290" idx="2"/>
            <a:endCxn id="291" idx="0"/>
          </p:cNvCxnSpPr>
          <p:nvPr/>
        </p:nvCxnSpPr>
        <p:spPr>
          <a:xfrm flipH="1">
            <a:off x="1087458" y="3177839"/>
            <a:ext cx="340301" cy="993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Connettore diritto 301">
            <a:extLst>
              <a:ext uri="{FF2B5EF4-FFF2-40B4-BE49-F238E27FC236}">
                <a16:creationId xmlns:a16="http://schemas.microsoft.com/office/drawing/2014/main" id="{0AC3F976-D771-45A0-9854-FAFA4454F0E6}"/>
              </a:ext>
            </a:extLst>
          </p:cNvPr>
          <p:cNvCxnSpPr>
            <a:cxnSpLocks/>
            <a:stCxn id="292" idx="0"/>
            <a:endCxn id="290" idx="2"/>
          </p:cNvCxnSpPr>
          <p:nvPr/>
        </p:nvCxnSpPr>
        <p:spPr>
          <a:xfrm flipH="1" flipV="1">
            <a:off x="1427759" y="3177839"/>
            <a:ext cx="242890"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Connettore diritto 311">
            <a:extLst>
              <a:ext uri="{FF2B5EF4-FFF2-40B4-BE49-F238E27FC236}">
                <a16:creationId xmlns:a16="http://schemas.microsoft.com/office/drawing/2014/main" id="{FA7FB9C2-855F-4CBA-89B8-366082B1C37C}"/>
              </a:ext>
            </a:extLst>
          </p:cNvPr>
          <p:cNvCxnSpPr>
            <a:cxnSpLocks/>
            <a:stCxn id="293" idx="0"/>
            <a:endCxn id="289" idx="2"/>
          </p:cNvCxnSpPr>
          <p:nvPr/>
        </p:nvCxnSpPr>
        <p:spPr>
          <a:xfrm flipV="1">
            <a:off x="2358076" y="3177839"/>
            <a:ext cx="433947"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Connettore diritto 315">
            <a:extLst>
              <a:ext uri="{FF2B5EF4-FFF2-40B4-BE49-F238E27FC236}">
                <a16:creationId xmlns:a16="http://schemas.microsoft.com/office/drawing/2014/main" id="{D987C8C1-6479-4367-80F3-08940A44F837}"/>
              </a:ext>
            </a:extLst>
          </p:cNvPr>
          <p:cNvCxnSpPr>
            <a:cxnSpLocks/>
            <a:stCxn id="294" idx="0"/>
            <a:endCxn id="289" idx="2"/>
          </p:cNvCxnSpPr>
          <p:nvPr/>
        </p:nvCxnSpPr>
        <p:spPr>
          <a:xfrm flipH="1" flipV="1">
            <a:off x="2792023" y="3177839"/>
            <a:ext cx="775054"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Connettore diritto 318">
            <a:extLst>
              <a:ext uri="{FF2B5EF4-FFF2-40B4-BE49-F238E27FC236}">
                <a16:creationId xmlns:a16="http://schemas.microsoft.com/office/drawing/2014/main" id="{96939567-4FC2-4370-A0F1-67DDC74C696C}"/>
              </a:ext>
            </a:extLst>
          </p:cNvPr>
          <p:cNvCxnSpPr>
            <a:cxnSpLocks/>
            <a:stCxn id="294" idx="2"/>
            <a:endCxn id="295" idx="0"/>
          </p:cNvCxnSpPr>
          <p:nvPr/>
        </p:nvCxnSpPr>
        <p:spPr>
          <a:xfrm flipH="1">
            <a:off x="2998372" y="3657730"/>
            <a:ext cx="568705"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8" name="Connettore diritto 327">
            <a:extLst>
              <a:ext uri="{FF2B5EF4-FFF2-40B4-BE49-F238E27FC236}">
                <a16:creationId xmlns:a16="http://schemas.microsoft.com/office/drawing/2014/main" id="{12E1F30A-2FD7-4C07-86E8-EEC25779325D}"/>
              </a:ext>
            </a:extLst>
          </p:cNvPr>
          <p:cNvCxnSpPr>
            <a:cxnSpLocks/>
            <a:stCxn id="294" idx="2"/>
            <a:endCxn id="296" idx="0"/>
          </p:cNvCxnSpPr>
          <p:nvPr/>
        </p:nvCxnSpPr>
        <p:spPr>
          <a:xfrm flipH="1">
            <a:off x="3522532" y="3657730"/>
            <a:ext cx="44545"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Connettore diritto 330">
            <a:extLst>
              <a:ext uri="{FF2B5EF4-FFF2-40B4-BE49-F238E27FC236}">
                <a16:creationId xmlns:a16="http://schemas.microsoft.com/office/drawing/2014/main" id="{D442EE55-0265-4030-A5AB-411DE818E1D6}"/>
              </a:ext>
            </a:extLst>
          </p:cNvPr>
          <p:cNvCxnSpPr>
            <a:cxnSpLocks/>
            <a:stCxn id="294" idx="2"/>
            <a:endCxn id="297" idx="0"/>
          </p:cNvCxnSpPr>
          <p:nvPr/>
        </p:nvCxnSpPr>
        <p:spPr>
          <a:xfrm>
            <a:off x="3567077" y="3657730"/>
            <a:ext cx="594441"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Connettore diritto 339">
            <a:extLst>
              <a:ext uri="{FF2B5EF4-FFF2-40B4-BE49-F238E27FC236}">
                <a16:creationId xmlns:a16="http://schemas.microsoft.com/office/drawing/2014/main" id="{F751F056-2073-4034-84EC-D8C55831253C}"/>
              </a:ext>
            </a:extLst>
          </p:cNvPr>
          <p:cNvCxnSpPr>
            <a:cxnSpLocks/>
            <a:stCxn id="295" idx="2"/>
            <a:endCxn id="285" idx="0"/>
          </p:cNvCxnSpPr>
          <p:nvPr/>
        </p:nvCxnSpPr>
        <p:spPr>
          <a:xfrm>
            <a:off x="2998372" y="4194192"/>
            <a:ext cx="4606"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Connettore diritto 342">
            <a:extLst>
              <a:ext uri="{FF2B5EF4-FFF2-40B4-BE49-F238E27FC236}">
                <a16:creationId xmlns:a16="http://schemas.microsoft.com/office/drawing/2014/main" id="{2C4956AC-F077-4878-A296-994D5DB069AB}"/>
              </a:ext>
            </a:extLst>
          </p:cNvPr>
          <p:cNvCxnSpPr>
            <a:cxnSpLocks/>
            <a:stCxn id="296" idx="2"/>
            <a:endCxn id="286" idx="0"/>
          </p:cNvCxnSpPr>
          <p:nvPr/>
        </p:nvCxnSpPr>
        <p:spPr>
          <a:xfrm flipH="1">
            <a:off x="3519793" y="4194192"/>
            <a:ext cx="2739"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Connettore diritto 345">
            <a:extLst>
              <a:ext uri="{FF2B5EF4-FFF2-40B4-BE49-F238E27FC236}">
                <a16:creationId xmlns:a16="http://schemas.microsoft.com/office/drawing/2014/main" id="{764ED0F1-B1BB-4C57-899C-B90A57DF49E1}"/>
              </a:ext>
            </a:extLst>
          </p:cNvPr>
          <p:cNvCxnSpPr>
            <a:cxnSpLocks/>
            <a:stCxn id="297" idx="2"/>
            <a:endCxn id="287" idx="0"/>
          </p:cNvCxnSpPr>
          <p:nvPr/>
        </p:nvCxnSpPr>
        <p:spPr>
          <a:xfrm flipH="1">
            <a:off x="4148528" y="4194192"/>
            <a:ext cx="12990"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Connettore diritto 348">
            <a:extLst>
              <a:ext uri="{FF2B5EF4-FFF2-40B4-BE49-F238E27FC236}">
                <a16:creationId xmlns:a16="http://schemas.microsoft.com/office/drawing/2014/main" id="{6F41B2F8-9E32-4856-BF0F-49E33DBC68F6}"/>
              </a:ext>
            </a:extLst>
          </p:cNvPr>
          <p:cNvCxnSpPr>
            <a:cxnSpLocks/>
            <a:stCxn id="293" idx="2"/>
            <a:endCxn id="284" idx="0"/>
          </p:cNvCxnSpPr>
          <p:nvPr/>
        </p:nvCxnSpPr>
        <p:spPr>
          <a:xfrm>
            <a:off x="2358076" y="3657730"/>
            <a:ext cx="2319" cy="171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Connettore diritto 351">
            <a:extLst>
              <a:ext uri="{FF2B5EF4-FFF2-40B4-BE49-F238E27FC236}">
                <a16:creationId xmlns:a16="http://schemas.microsoft.com/office/drawing/2014/main" id="{87B8367E-B019-4C6C-B67A-F90B2765417A}"/>
              </a:ext>
            </a:extLst>
          </p:cNvPr>
          <p:cNvCxnSpPr>
            <a:cxnSpLocks/>
            <a:stCxn id="292" idx="2"/>
            <a:endCxn id="283" idx="0"/>
          </p:cNvCxnSpPr>
          <p:nvPr/>
        </p:nvCxnSpPr>
        <p:spPr>
          <a:xfrm flipH="1">
            <a:off x="1658852" y="3657730"/>
            <a:ext cx="11797" cy="1794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Connettore diritto 354">
            <a:extLst>
              <a:ext uri="{FF2B5EF4-FFF2-40B4-BE49-F238E27FC236}">
                <a16:creationId xmlns:a16="http://schemas.microsoft.com/office/drawing/2014/main" id="{C903B0AB-2702-452D-9D48-D3A652853402}"/>
              </a:ext>
            </a:extLst>
          </p:cNvPr>
          <p:cNvCxnSpPr>
            <a:cxnSpLocks/>
            <a:stCxn id="291" idx="2"/>
            <a:endCxn id="3" idx="0"/>
          </p:cNvCxnSpPr>
          <p:nvPr/>
        </p:nvCxnSpPr>
        <p:spPr>
          <a:xfrm flipH="1">
            <a:off x="1080246" y="3646566"/>
            <a:ext cx="7212" cy="1905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7" name="Connettore 2 366">
            <a:extLst>
              <a:ext uri="{FF2B5EF4-FFF2-40B4-BE49-F238E27FC236}">
                <a16:creationId xmlns:a16="http://schemas.microsoft.com/office/drawing/2014/main" id="{15858500-179B-4380-B8E5-C8B8524D7027}"/>
              </a:ext>
            </a:extLst>
          </p:cNvPr>
          <p:cNvCxnSpPr>
            <a:cxnSpLocks/>
          </p:cNvCxnSpPr>
          <p:nvPr/>
        </p:nvCxnSpPr>
        <p:spPr>
          <a:xfrm flipV="1">
            <a:off x="4500547" y="3103350"/>
            <a:ext cx="833879" cy="423643"/>
          </a:xfrm>
          <a:prstGeom prst="straightConnector1">
            <a:avLst/>
          </a:prstGeom>
          <a:ln w="412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9" name="Connettore 2 368">
            <a:extLst>
              <a:ext uri="{FF2B5EF4-FFF2-40B4-BE49-F238E27FC236}">
                <a16:creationId xmlns:a16="http://schemas.microsoft.com/office/drawing/2014/main" id="{F05CA199-0149-40C5-A3B5-1F8C66640451}"/>
              </a:ext>
            </a:extLst>
          </p:cNvPr>
          <p:cNvCxnSpPr>
            <a:cxnSpLocks/>
          </p:cNvCxnSpPr>
          <p:nvPr/>
        </p:nvCxnSpPr>
        <p:spPr>
          <a:xfrm>
            <a:off x="4500547" y="3526993"/>
            <a:ext cx="809532" cy="826630"/>
          </a:xfrm>
          <a:prstGeom prst="straightConnector1">
            <a:avLst/>
          </a:prstGeom>
          <a:ln w="412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4" name=".…">
            <a:extLst>
              <a:ext uri="{FF2B5EF4-FFF2-40B4-BE49-F238E27FC236}">
                <a16:creationId xmlns:a16="http://schemas.microsoft.com/office/drawing/2014/main" id="{8139515D-3C12-4DA8-A521-DD734DF5015C}"/>
              </a:ext>
            </a:extLst>
          </p:cNvPr>
          <p:cNvSpPr txBox="1"/>
          <p:nvPr/>
        </p:nvSpPr>
        <p:spPr>
          <a:xfrm>
            <a:off x="5056170" y="3594917"/>
            <a:ext cx="220270" cy="46957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a:lnSpc>
                <a:spcPct val="30000"/>
              </a:lnSpc>
              <a:defRPr sz="1500">
                <a:solidFill>
                  <a:srgbClr val="0000FF"/>
                </a:solidFill>
              </a:defRPr>
            </a:pPr>
            <a:r>
              <a:t>.</a:t>
            </a:r>
          </a:p>
          <a:p>
            <a:pPr>
              <a:lnSpc>
                <a:spcPct val="30000"/>
              </a:lnSpc>
              <a:defRPr sz="1500">
                <a:solidFill>
                  <a:srgbClr val="0000FF"/>
                </a:solidFill>
              </a:defRPr>
            </a:pPr>
            <a:r>
              <a:t>.</a:t>
            </a:r>
          </a:p>
          <a:p>
            <a:pPr>
              <a:lnSpc>
                <a:spcPct val="30000"/>
              </a:lnSpc>
              <a:defRPr sz="1500">
                <a:solidFill>
                  <a:srgbClr val="0000FF"/>
                </a:solidFill>
              </a:defRPr>
            </a:pPr>
            <a:r>
              <a:t>.</a:t>
            </a:r>
          </a:p>
        </p:txBody>
      </p:sp>
      <p:cxnSp>
        <p:nvCxnSpPr>
          <p:cNvPr id="375" name="Connettore 2 374">
            <a:extLst>
              <a:ext uri="{FF2B5EF4-FFF2-40B4-BE49-F238E27FC236}">
                <a16:creationId xmlns:a16="http://schemas.microsoft.com/office/drawing/2014/main" id="{03B47831-A63B-476C-8ECD-312A6ABF60C5}"/>
              </a:ext>
            </a:extLst>
          </p:cNvPr>
          <p:cNvCxnSpPr>
            <a:cxnSpLocks/>
          </p:cNvCxnSpPr>
          <p:nvPr/>
        </p:nvCxnSpPr>
        <p:spPr>
          <a:xfrm>
            <a:off x="4500547" y="3526993"/>
            <a:ext cx="862516" cy="172318"/>
          </a:xfrm>
          <a:prstGeom prst="straightConnector1">
            <a:avLst/>
          </a:prstGeom>
          <a:ln w="412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8" name="Connettore 2 377">
            <a:extLst>
              <a:ext uri="{FF2B5EF4-FFF2-40B4-BE49-F238E27FC236}">
                <a16:creationId xmlns:a16="http://schemas.microsoft.com/office/drawing/2014/main" id="{57B3211E-C0D5-4E78-93AF-9F5E546F4CBA}"/>
              </a:ext>
            </a:extLst>
          </p:cNvPr>
          <p:cNvCxnSpPr>
            <a:cxnSpLocks/>
          </p:cNvCxnSpPr>
          <p:nvPr/>
        </p:nvCxnSpPr>
        <p:spPr>
          <a:xfrm>
            <a:off x="4500547" y="3526993"/>
            <a:ext cx="791281" cy="572818"/>
          </a:xfrm>
          <a:prstGeom prst="straightConnector1">
            <a:avLst/>
          </a:prstGeom>
          <a:ln w="412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04" name="Immagine 403">
            <a:extLst>
              <a:ext uri="{FF2B5EF4-FFF2-40B4-BE49-F238E27FC236}">
                <a16:creationId xmlns:a16="http://schemas.microsoft.com/office/drawing/2014/main" id="{79843613-FEF4-4570-B93C-26F6B8C071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028" y="3107047"/>
            <a:ext cx="1325563" cy="1325563"/>
          </a:xfrm>
          <a:prstGeom prst="rect">
            <a:avLst/>
          </a:prstGeom>
        </p:spPr>
      </p:pic>
      <p:sp>
        <p:nvSpPr>
          <p:cNvPr id="405" name="CasellaDiTesto 404">
            <a:extLst>
              <a:ext uri="{FF2B5EF4-FFF2-40B4-BE49-F238E27FC236}">
                <a16:creationId xmlns:a16="http://schemas.microsoft.com/office/drawing/2014/main" id="{F9C7043C-C2D7-47B7-8E36-6B3954AC3437}"/>
              </a:ext>
            </a:extLst>
          </p:cNvPr>
          <p:cNvSpPr txBox="1"/>
          <p:nvPr/>
        </p:nvSpPr>
        <p:spPr>
          <a:xfrm>
            <a:off x="10334607" y="2750380"/>
            <a:ext cx="985719" cy="369332"/>
          </a:xfrm>
          <a:prstGeom prst="rect">
            <a:avLst/>
          </a:prstGeom>
          <a:noFill/>
        </p:spPr>
        <p:txBody>
          <a:bodyPr wrap="none" rtlCol="0">
            <a:spAutoFit/>
          </a:bodyPr>
          <a:lstStyle/>
          <a:p>
            <a:r>
              <a:rPr lang="it-IT" dirty="0"/>
              <a:t>Positive!</a:t>
            </a:r>
          </a:p>
        </p:txBody>
      </p:sp>
      <p:sp>
        <p:nvSpPr>
          <p:cNvPr id="406" name="Freccia a destra 405">
            <a:extLst>
              <a:ext uri="{FF2B5EF4-FFF2-40B4-BE49-F238E27FC236}">
                <a16:creationId xmlns:a16="http://schemas.microsoft.com/office/drawing/2014/main" id="{BD2356AE-D5F9-4DB7-85C4-62E1300E8AAB}"/>
              </a:ext>
            </a:extLst>
          </p:cNvPr>
          <p:cNvSpPr/>
          <p:nvPr/>
        </p:nvSpPr>
        <p:spPr>
          <a:xfrm>
            <a:off x="2358076" y="5136543"/>
            <a:ext cx="8058133" cy="9693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Forward</a:t>
            </a:r>
            <a:r>
              <a:rPr lang="it-IT" dirty="0"/>
              <a:t> pass</a:t>
            </a:r>
          </a:p>
        </p:txBody>
      </p:sp>
    </p:spTree>
    <p:custDataLst>
      <p:tags r:id="rId1"/>
    </p:custDataLst>
    <p:extLst>
      <p:ext uri="{BB962C8B-B14F-4D97-AF65-F5344CB8AC3E}">
        <p14:creationId xmlns:p14="http://schemas.microsoft.com/office/powerpoint/2010/main" val="227937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6"/>
                                        </p:tgtEl>
                                        <p:attrNameLst>
                                          <p:attrName>style.visibility</p:attrName>
                                        </p:attrNameLst>
                                      </p:cBhvr>
                                      <p:to>
                                        <p:strVal val="visible"/>
                                      </p:to>
                                    </p:set>
                                    <p:animEffect transition="in" filter="wipe(left)">
                                      <p:cBhvr>
                                        <p:cTn id="7" dur="500"/>
                                        <p:tgtEl>
                                          <p:spTgt spid="4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67"/>
                                        </p:tgtEl>
                                        <p:attrNameLst>
                                          <p:attrName>style.visibility</p:attrName>
                                        </p:attrNameLst>
                                      </p:cBhvr>
                                      <p:to>
                                        <p:strVal val="visible"/>
                                      </p:to>
                                    </p:set>
                                    <p:animEffect transition="in" filter="wipe(left)">
                                      <p:cBhvr>
                                        <p:cTn id="12" dur="500"/>
                                        <p:tgtEl>
                                          <p:spTgt spid="367"/>
                                        </p:tgtEl>
                                      </p:cBhvr>
                                    </p:animEffect>
                                  </p:childTnLst>
                                </p:cTn>
                              </p:par>
                              <p:par>
                                <p:cTn id="13" presetID="22" presetClass="entr" presetSubtype="8" fill="hold" nodeType="withEffect">
                                  <p:stCondLst>
                                    <p:cond delay="0"/>
                                  </p:stCondLst>
                                  <p:childTnLst>
                                    <p:set>
                                      <p:cBhvr>
                                        <p:cTn id="14" dur="1" fill="hold">
                                          <p:stCondLst>
                                            <p:cond delay="0"/>
                                          </p:stCondLst>
                                        </p:cTn>
                                        <p:tgtEl>
                                          <p:spTgt spid="375"/>
                                        </p:tgtEl>
                                        <p:attrNameLst>
                                          <p:attrName>style.visibility</p:attrName>
                                        </p:attrNameLst>
                                      </p:cBhvr>
                                      <p:to>
                                        <p:strVal val="visible"/>
                                      </p:to>
                                    </p:set>
                                    <p:animEffect transition="in" filter="wipe(left)">
                                      <p:cBhvr>
                                        <p:cTn id="15" dur="500"/>
                                        <p:tgtEl>
                                          <p:spTgt spid="375"/>
                                        </p:tgtEl>
                                      </p:cBhvr>
                                    </p:animEffect>
                                  </p:childTnLst>
                                </p:cTn>
                              </p:par>
                              <p:par>
                                <p:cTn id="16" presetID="22" presetClass="entr" presetSubtype="8" fill="hold" nodeType="withEffect">
                                  <p:stCondLst>
                                    <p:cond delay="0"/>
                                  </p:stCondLst>
                                  <p:childTnLst>
                                    <p:set>
                                      <p:cBhvr>
                                        <p:cTn id="17" dur="1" fill="hold">
                                          <p:stCondLst>
                                            <p:cond delay="0"/>
                                          </p:stCondLst>
                                        </p:cTn>
                                        <p:tgtEl>
                                          <p:spTgt spid="378"/>
                                        </p:tgtEl>
                                        <p:attrNameLst>
                                          <p:attrName>style.visibility</p:attrName>
                                        </p:attrNameLst>
                                      </p:cBhvr>
                                      <p:to>
                                        <p:strVal val="visible"/>
                                      </p:to>
                                    </p:set>
                                    <p:animEffect transition="in" filter="wipe(left)">
                                      <p:cBhvr>
                                        <p:cTn id="18" dur="500"/>
                                        <p:tgtEl>
                                          <p:spTgt spid="378"/>
                                        </p:tgtEl>
                                      </p:cBhvr>
                                    </p:animEffect>
                                  </p:childTnLst>
                                </p:cTn>
                              </p:par>
                              <p:par>
                                <p:cTn id="19" presetID="22" presetClass="entr" presetSubtype="8" fill="hold" nodeType="withEffect">
                                  <p:stCondLst>
                                    <p:cond delay="0"/>
                                  </p:stCondLst>
                                  <p:childTnLst>
                                    <p:set>
                                      <p:cBhvr>
                                        <p:cTn id="20" dur="1" fill="hold">
                                          <p:stCondLst>
                                            <p:cond delay="0"/>
                                          </p:stCondLst>
                                        </p:cTn>
                                        <p:tgtEl>
                                          <p:spTgt spid="369"/>
                                        </p:tgtEl>
                                        <p:attrNameLst>
                                          <p:attrName>style.visibility</p:attrName>
                                        </p:attrNameLst>
                                      </p:cBhvr>
                                      <p:to>
                                        <p:strVal val="visible"/>
                                      </p:to>
                                    </p:set>
                                    <p:animEffect transition="in" filter="wipe(left)">
                                      <p:cBhvr>
                                        <p:cTn id="21" dur="500"/>
                                        <p:tgtEl>
                                          <p:spTgt spid="369"/>
                                        </p:tgtEl>
                                      </p:cBhvr>
                                    </p:animEffect>
                                  </p:childTnLst>
                                </p:cTn>
                              </p:par>
                            </p:childTnLst>
                          </p:cTn>
                        </p:par>
                        <p:par>
                          <p:cTn id="22" fill="hold">
                            <p:stCondLst>
                              <p:cond delay="500"/>
                            </p:stCondLst>
                            <p:childTnLst>
                              <p:par>
                                <p:cTn id="23" presetID="22" presetClass="exit" presetSubtype="8" fill="hold" nodeType="afterEffect">
                                  <p:stCondLst>
                                    <p:cond delay="0"/>
                                  </p:stCondLst>
                                  <p:childTnLst>
                                    <p:animEffect transition="out" filter="wipe(left)">
                                      <p:cBhvr>
                                        <p:cTn id="24" dur="500"/>
                                        <p:tgtEl>
                                          <p:spTgt spid="367"/>
                                        </p:tgtEl>
                                      </p:cBhvr>
                                    </p:animEffect>
                                    <p:set>
                                      <p:cBhvr>
                                        <p:cTn id="25" dur="1" fill="hold">
                                          <p:stCondLst>
                                            <p:cond delay="499"/>
                                          </p:stCondLst>
                                        </p:cTn>
                                        <p:tgtEl>
                                          <p:spTgt spid="367"/>
                                        </p:tgtEl>
                                        <p:attrNameLst>
                                          <p:attrName>style.visibility</p:attrName>
                                        </p:attrNameLst>
                                      </p:cBhvr>
                                      <p:to>
                                        <p:strVal val="hidden"/>
                                      </p:to>
                                    </p:set>
                                  </p:childTnLst>
                                </p:cTn>
                              </p:par>
                              <p:par>
                                <p:cTn id="26" presetID="22" presetClass="exit" presetSubtype="8" fill="hold" nodeType="withEffect">
                                  <p:stCondLst>
                                    <p:cond delay="0"/>
                                  </p:stCondLst>
                                  <p:childTnLst>
                                    <p:animEffect transition="out" filter="wipe(left)">
                                      <p:cBhvr>
                                        <p:cTn id="27" dur="500"/>
                                        <p:tgtEl>
                                          <p:spTgt spid="375"/>
                                        </p:tgtEl>
                                      </p:cBhvr>
                                    </p:animEffect>
                                    <p:set>
                                      <p:cBhvr>
                                        <p:cTn id="28" dur="1" fill="hold">
                                          <p:stCondLst>
                                            <p:cond delay="499"/>
                                          </p:stCondLst>
                                        </p:cTn>
                                        <p:tgtEl>
                                          <p:spTgt spid="375"/>
                                        </p:tgtEl>
                                        <p:attrNameLst>
                                          <p:attrName>style.visibility</p:attrName>
                                        </p:attrNameLst>
                                      </p:cBhvr>
                                      <p:to>
                                        <p:strVal val="hidden"/>
                                      </p:to>
                                    </p:set>
                                  </p:childTnLst>
                                </p:cTn>
                              </p:par>
                              <p:par>
                                <p:cTn id="29" presetID="22" presetClass="exit" presetSubtype="8" fill="hold" nodeType="withEffect">
                                  <p:stCondLst>
                                    <p:cond delay="0"/>
                                  </p:stCondLst>
                                  <p:childTnLst>
                                    <p:animEffect transition="out" filter="wipe(left)">
                                      <p:cBhvr>
                                        <p:cTn id="30" dur="500"/>
                                        <p:tgtEl>
                                          <p:spTgt spid="378"/>
                                        </p:tgtEl>
                                      </p:cBhvr>
                                    </p:animEffect>
                                    <p:set>
                                      <p:cBhvr>
                                        <p:cTn id="31" dur="1" fill="hold">
                                          <p:stCondLst>
                                            <p:cond delay="499"/>
                                          </p:stCondLst>
                                        </p:cTn>
                                        <p:tgtEl>
                                          <p:spTgt spid="378"/>
                                        </p:tgtEl>
                                        <p:attrNameLst>
                                          <p:attrName>style.visibility</p:attrName>
                                        </p:attrNameLst>
                                      </p:cBhvr>
                                      <p:to>
                                        <p:strVal val="hidden"/>
                                      </p:to>
                                    </p:set>
                                  </p:childTnLst>
                                </p:cTn>
                              </p:par>
                              <p:par>
                                <p:cTn id="32" presetID="22" presetClass="exit" presetSubtype="8" fill="hold" nodeType="withEffect">
                                  <p:stCondLst>
                                    <p:cond delay="0"/>
                                  </p:stCondLst>
                                  <p:childTnLst>
                                    <p:animEffect transition="out" filter="wipe(left)">
                                      <p:cBhvr>
                                        <p:cTn id="33" dur="500"/>
                                        <p:tgtEl>
                                          <p:spTgt spid="369"/>
                                        </p:tgtEl>
                                      </p:cBhvr>
                                    </p:animEffect>
                                    <p:set>
                                      <p:cBhvr>
                                        <p:cTn id="34" dur="1" fill="hold">
                                          <p:stCondLst>
                                            <p:cond delay="499"/>
                                          </p:stCondLst>
                                        </p:cTn>
                                        <p:tgtEl>
                                          <p:spTgt spid="369"/>
                                        </p:tgtEl>
                                        <p:attrNameLst>
                                          <p:attrName>style.visibility</p:attrName>
                                        </p:attrNameLst>
                                      </p:cBhvr>
                                      <p:to>
                                        <p:strVal val="hidden"/>
                                      </p:to>
                                    </p:set>
                                  </p:childTnLst>
                                </p:cTn>
                              </p:par>
                            </p:childTnLst>
                          </p:cTn>
                        </p:par>
                        <p:par>
                          <p:cTn id="35" fill="hold">
                            <p:stCondLst>
                              <p:cond delay="1000"/>
                            </p:stCondLst>
                            <p:childTnLst>
                              <p:par>
                                <p:cTn id="36" presetID="6" presetClass="emph" presetSubtype="0" fill="hold" nodeType="afterEffect">
                                  <p:stCondLst>
                                    <p:cond delay="0"/>
                                  </p:stCondLst>
                                  <p:childTnLst>
                                    <p:animScale>
                                      <p:cBhvr>
                                        <p:cTn id="37" dur="500" fill="hold"/>
                                        <p:tgtEl>
                                          <p:spTgt spid="281"/>
                                        </p:tgtEl>
                                      </p:cBhvr>
                                      <p:by x="150000" y="150000"/>
                                    </p:animScale>
                                  </p:childTnLst>
                                </p:cTn>
                              </p:par>
                              <p:par>
                                <p:cTn id="38" presetID="6" presetClass="emph" presetSubtype="0" fill="hold" nodeType="withEffect">
                                  <p:stCondLst>
                                    <p:cond delay="0"/>
                                  </p:stCondLst>
                                  <p:childTnLst>
                                    <p:animScale>
                                      <p:cBhvr>
                                        <p:cTn id="39" dur="500" fill="hold"/>
                                        <p:tgtEl>
                                          <p:spTgt spid="279"/>
                                        </p:tgtEl>
                                      </p:cBhvr>
                                      <p:by x="150000" y="150000"/>
                                    </p:animScale>
                                  </p:childTnLst>
                                </p:cTn>
                              </p:par>
                              <p:par>
                                <p:cTn id="40" presetID="32" presetClass="emph" presetSubtype="0" fill="hold" nodeType="withEffect">
                                  <p:stCondLst>
                                    <p:cond delay="0"/>
                                  </p:stCondLst>
                                  <p:childTnLst>
                                    <p:animRot by="120000">
                                      <p:cBhvr>
                                        <p:cTn id="41" dur="50" fill="hold">
                                          <p:stCondLst>
                                            <p:cond delay="0"/>
                                          </p:stCondLst>
                                        </p:cTn>
                                        <p:tgtEl>
                                          <p:spTgt spid="281"/>
                                        </p:tgtEl>
                                        <p:attrNameLst>
                                          <p:attrName>r</p:attrName>
                                        </p:attrNameLst>
                                      </p:cBhvr>
                                    </p:animRot>
                                    <p:animRot by="-240000">
                                      <p:cBhvr>
                                        <p:cTn id="42" dur="100" fill="hold">
                                          <p:stCondLst>
                                            <p:cond delay="100"/>
                                          </p:stCondLst>
                                        </p:cTn>
                                        <p:tgtEl>
                                          <p:spTgt spid="281"/>
                                        </p:tgtEl>
                                        <p:attrNameLst>
                                          <p:attrName>r</p:attrName>
                                        </p:attrNameLst>
                                      </p:cBhvr>
                                    </p:animRot>
                                    <p:animRot by="240000">
                                      <p:cBhvr>
                                        <p:cTn id="43" dur="100" fill="hold">
                                          <p:stCondLst>
                                            <p:cond delay="200"/>
                                          </p:stCondLst>
                                        </p:cTn>
                                        <p:tgtEl>
                                          <p:spTgt spid="281"/>
                                        </p:tgtEl>
                                        <p:attrNameLst>
                                          <p:attrName>r</p:attrName>
                                        </p:attrNameLst>
                                      </p:cBhvr>
                                    </p:animRot>
                                    <p:animRot by="-240000">
                                      <p:cBhvr>
                                        <p:cTn id="44" dur="100" fill="hold">
                                          <p:stCondLst>
                                            <p:cond delay="300"/>
                                          </p:stCondLst>
                                        </p:cTn>
                                        <p:tgtEl>
                                          <p:spTgt spid="281"/>
                                        </p:tgtEl>
                                        <p:attrNameLst>
                                          <p:attrName>r</p:attrName>
                                        </p:attrNameLst>
                                      </p:cBhvr>
                                    </p:animRot>
                                    <p:animRot by="120000">
                                      <p:cBhvr>
                                        <p:cTn id="45" dur="100" fill="hold">
                                          <p:stCondLst>
                                            <p:cond delay="400"/>
                                          </p:stCondLst>
                                        </p:cTn>
                                        <p:tgtEl>
                                          <p:spTgt spid="281"/>
                                        </p:tgtEl>
                                        <p:attrNameLst>
                                          <p:attrName>r</p:attrName>
                                        </p:attrNameLst>
                                      </p:cBhvr>
                                    </p:animRot>
                                  </p:childTnLst>
                                </p:cTn>
                              </p:par>
                              <p:par>
                                <p:cTn id="46" presetID="32" presetClass="emph" presetSubtype="0" fill="hold" nodeType="withEffect">
                                  <p:stCondLst>
                                    <p:cond delay="0"/>
                                  </p:stCondLst>
                                  <p:childTnLst>
                                    <p:animRot by="120000">
                                      <p:cBhvr>
                                        <p:cTn id="47" dur="50" fill="hold">
                                          <p:stCondLst>
                                            <p:cond delay="0"/>
                                          </p:stCondLst>
                                        </p:cTn>
                                        <p:tgtEl>
                                          <p:spTgt spid="279"/>
                                        </p:tgtEl>
                                        <p:attrNameLst>
                                          <p:attrName>r</p:attrName>
                                        </p:attrNameLst>
                                      </p:cBhvr>
                                    </p:animRot>
                                    <p:animRot by="-240000">
                                      <p:cBhvr>
                                        <p:cTn id="48" dur="100" fill="hold">
                                          <p:stCondLst>
                                            <p:cond delay="100"/>
                                          </p:stCondLst>
                                        </p:cTn>
                                        <p:tgtEl>
                                          <p:spTgt spid="279"/>
                                        </p:tgtEl>
                                        <p:attrNameLst>
                                          <p:attrName>r</p:attrName>
                                        </p:attrNameLst>
                                      </p:cBhvr>
                                    </p:animRot>
                                    <p:animRot by="240000">
                                      <p:cBhvr>
                                        <p:cTn id="49" dur="100" fill="hold">
                                          <p:stCondLst>
                                            <p:cond delay="200"/>
                                          </p:stCondLst>
                                        </p:cTn>
                                        <p:tgtEl>
                                          <p:spTgt spid="279"/>
                                        </p:tgtEl>
                                        <p:attrNameLst>
                                          <p:attrName>r</p:attrName>
                                        </p:attrNameLst>
                                      </p:cBhvr>
                                    </p:animRot>
                                    <p:animRot by="-240000">
                                      <p:cBhvr>
                                        <p:cTn id="50" dur="100" fill="hold">
                                          <p:stCondLst>
                                            <p:cond delay="300"/>
                                          </p:stCondLst>
                                        </p:cTn>
                                        <p:tgtEl>
                                          <p:spTgt spid="279"/>
                                        </p:tgtEl>
                                        <p:attrNameLst>
                                          <p:attrName>r</p:attrName>
                                        </p:attrNameLst>
                                      </p:cBhvr>
                                    </p:animRot>
                                    <p:animRot by="120000">
                                      <p:cBhvr>
                                        <p:cTn id="51" dur="100" fill="hold">
                                          <p:stCondLst>
                                            <p:cond delay="400"/>
                                          </p:stCondLst>
                                        </p:cTn>
                                        <p:tgtEl>
                                          <p:spTgt spid="279"/>
                                        </p:tgtEl>
                                        <p:attrNameLst>
                                          <p:attrName>r</p:attrName>
                                        </p:attrNameLst>
                                      </p:cBhvr>
                                    </p:animRot>
                                  </p:childTnLst>
                                </p:cTn>
                              </p:par>
                            </p:childTnLst>
                          </p:cTn>
                        </p:par>
                        <p:par>
                          <p:cTn id="52" fill="hold">
                            <p:stCondLst>
                              <p:cond delay="1500"/>
                            </p:stCondLst>
                            <p:childTnLst>
                              <p:par>
                                <p:cTn id="53" presetID="7" presetClass="emph" presetSubtype="2" fill="hold" nodeType="afterEffect">
                                  <p:stCondLst>
                                    <p:cond delay="0"/>
                                  </p:stCondLst>
                                  <p:childTnLst>
                                    <p:animClr clrSpc="rgb" dir="cw">
                                      <p:cBhvr>
                                        <p:cTn id="54" dur="500" fill="hold"/>
                                        <p:tgtEl>
                                          <p:spTgt spid="135"/>
                                        </p:tgtEl>
                                        <p:attrNameLst>
                                          <p:attrName>stroke.color</p:attrName>
                                        </p:attrNameLst>
                                      </p:cBhvr>
                                      <p:to>
                                        <a:schemeClr val="accent2"/>
                                      </p:to>
                                    </p:animClr>
                                    <p:set>
                                      <p:cBhvr>
                                        <p:cTn id="55" dur="500" fill="hold"/>
                                        <p:tgtEl>
                                          <p:spTgt spid="135"/>
                                        </p:tgtEl>
                                        <p:attrNameLst>
                                          <p:attrName>stroke.on</p:attrName>
                                        </p:attrNameLst>
                                      </p:cBhvr>
                                      <p:to>
                                        <p:strVal val="true"/>
                                      </p:to>
                                    </p:set>
                                  </p:childTnLst>
                                </p:cTn>
                              </p:par>
                              <p:par>
                                <p:cTn id="56" presetID="7" presetClass="emph" presetSubtype="2" fill="hold" nodeType="withEffect">
                                  <p:stCondLst>
                                    <p:cond delay="0"/>
                                  </p:stCondLst>
                                  <p:childTnLst>
                                    <p:animClr clrSpc="rgb" dir="cw">
                                      <p:cBhvr>
                                        <p:cTn id="57" dur="500" fill="hold"/>
                                        <p:tgtEl>
                                          <p:spTgt spid="133"/>
                                        </p:tgtEl>
                                        <p:attrNameLst>
                                          <p:attrName>stroke.color</p:attrName>
                                        </p:attrNameLst>
                                      </p:cBhvr>
                                      <p:to>
                                        <a:schemeClr val="accent2"/>
                                      </p:to>
                                    </p:animClr>
                                    <p:set>
                                      <p:cBhvr>
                                        <p:cTn id="58" dur="500" fill="hold"/>
                                        <p:tgtEl>
                                          <p:spTgt spid="133"/>
                                        </p:tgtEl>
                                        <p:attrNameLst>
                                          <p:attrName>stroke.on</p:attrName>
                                        </p:attrNameLst>
                                      </p:cBhvr>
                                      <p:to>
                                        <p:strVal val="true"/>
                                      </p:to>
                                    </p:set>
                                  </p:childTnLst>
                                </p:cTn>
                              </p:par>
                              <p:par>
                                <p:cTn id="59" presetID="7" presetClass="emph" presetSubtype="2" fill="hold" nodeType="withEffect">
                                  <p:stCondLst>
                                    <p:cond delay="0"/>
                                  </p:stCondLst>
                                  <p:childTnLst>
                                    <p:animClr clrSpc="rgb" dir="cw">
                                      <p:cBhvr>
                                        <p:cTn id="60" dur="500" fill="hold"/>
                                        <p:tgtEl>
                                          <p:spTgt spid="121"/>
                                        </p:tgtEl>
                                        <p:attrNameLst>
                                          <p:attrName>stroke.color</p:attrName>
                                        </p:attrNameLst>
                                      </p:cBhvr>
                                      <p:to>
                                        <a:schemeClr val="accent2"/>
                                      </p:to>
                                    </p:animClr>
                                    <p:set>
                                      <p:cBhvr>
                                        <p:cTn id="61" dur="500" fill="hold"/>
                                        <p:tgtEl>
                                          <p:spTgt spid="121"/>
                                        </p:tgtEl>
                                        <p:attrNameLst>
                                          <p:attrName>stroke.on</p:attrName>
                                        </p:attrNameLst>
                                      </p:cBhvr>
                                      <p:to>
                                        <p:strVal val="true"/>
                                      </p:to>
                                    </p:set>
                                  </p:childTnLst>
                                </p:cTn>
                              </p:par>
                              <p:par>
                                <p:cTn id="62" presetID="7" presetClass="emph" presetSubtype="2" fill="hold" nodeType="withEffect">
                                  <p:stCondLst>
                                    <p:cond delay="0"/>
                                  </p:stCondLst>
                                  <p:childTnLst>
                                    <p:animClr clrSpc="rgb" dir="cw">
                                      <p:cBhvr>
                                        <p:cTn id="63" dur="500" fill="hold"/>
                                        <p:tgtEl>
                                          <p:spTgt spid="130"/>
                                        </p:tgtEl>
                                        <p:attrNameLst>
                                          <p:attrName>stroke.color</p:attrName>
                                        </p:attrNameLst>
                                      </p:cBhvr>
                                      <p:to>
                                        <a:schemeClr val="accent2"/>
                                      </p:to>
                                    </p:animClr>
                                    <p:set>
                                      <p:cBhvr>
                                        <p:cTn id="64" dur="500" fill="hold"/>
                                        <p:tgtEl>
                                          <p:spTgt spid="130"/>
                                        </p:tgtEl>
                                        <p:attrNameLst>
                                          <p:attrName>stroke.on</p:attrName>
                                        </p:attrNameLst>
                                      </p:cBhvr>
                                      <p:to>
                                        <p:strVal val="true"/>
                                      </p:to>
                                    </p:set>
                                  </p:childTnLst>
                                </p:cTn>
                              </p:par>
                              <p:par>
                                <p:cTn id="65" presetID="7" presetClass="emph" presetSubtype="2" fill="hold" nodeType="withEffect">
                                  <p:stCondLst>
                                    <p:cond delay="0"/>
                                  </p:stCondLst>
                                  <p:childTnLst>
                                    <p:animClr clrSpc="rgb" dir="cw">
                                      <p:cBhvr>
                                        <p:cTn id="66" dur="500" fill="hold"/>
                                        <p:tgtEl>
                                          <p:spTgt spid="123"/>
                                        </p:tgtEl>
                                        <p:attrNameLst>
                                          <p:attrName>stroke.color</p:attrName>
                                        </p:attrNameLst>
                                      </p:cBhvr>
                                      <p:to>
                                        <a:schemeClr val="accent2"/>
                                      </p:to>
                                    </p:animClr>
                                    <p:set>
                                      <p:cBhvr>
                                        <p:cTn id="67" dur="500" fill="hold"/>
                                        <p:tgtEl>
                                          <p:spTgt spid="123"/>
                                        </p:tgtEl>
                                        <p:attrNameLst>
                                          <p:attrName>stroke.on</p:attrName>
                                        </p:attrNameLst>
                                      </p:cBhvr>
                                      <p:to>
                                        <p:strVal val="true"/>
                                      </p:to>
                                    </p:set>
                                  </p:childTnLst>
                                </p:cTn>
                              </p:par>
                            </p:childTnLst>
                          </p:cTn>
                        </p:par>
                        <p:par>
                          <p:cTn id="68" fill="hold">
                            <p:stCondLst>
                              <p:cond delay="2000"/>
                            </p:stCondLst>
                            <p:childTnLst>
                              <p:par>
                                <p:cTn id="69" presetID="1" presetClass="emph" presetSubtype="2" fill="hold" nodeType="afterEffect">
                                  <p:stCondLst>
                                    <p:cond delay="0"/>
                                  </p:stCondLst>
                                  <p:childTnLst>
                                    <p:animClr clrSpc="rgb" dir="cw">
                                      <p:cBhvr>
                                        <p:cTn id="70" dur="500" fill="hold"/>
                                        <p:tgtEl>
                                          <p:spTgt spid="89"/>
                                        </p:tgtEl>
                                        <p:attrNameLst>
                                          <p:attrName>fillcolor</p:attrName>
                                        </p:attrNameLst>
                                      </p:cBhvr>
                                      <p:to>
                                        <a:schemeClr val="accent2"/>
                                      </p:to>
                                    </p:animClr>
                                    <p:set>
                                      <p:cBhvr>
                                        <p:cTn id="71" dur="500" fill="hold"/>
                                        <p:tgtEl>
                                          <p:spTgt spid="89"/>
                                        </p:tgtEl>
                                        <p:attrNameLst>
                                          <p:attrName>fill.type</p:attrName>
                                        </p:attrNameLst>
                                      </p:cBhvr>
                                      <p:to>
                                        <p:strVal val="solid"/>
                                      </p:to>
                                    </p:set>
                                    <p:set>
                                      <p:cBhvr>
                                        <p:cTn id="72" dur="500" fill="hold"/>
                                        <p:tgtEl>
                                          <p:spTgt spid="89"/>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500" fill="hold"/>
                                        <p:tgtEl>
                                          <p:spTgt spid="92"/>
                                        </p:tgtEl>
                                        <p:attrNameLst>
                                          <p:attrName>fillcolor</p:attrName>
                                        </p:attrNameLst>
                                      </p:cBhvr>
                                      <p:to>
                                        <a:schemeClr val="accent2"/>
                                      </p:to>
                                    </p:animClr>
                                    <p:set>
                                      <p:cBhvr>
                                        <p:cTn id="75" dur="500" fill="hold"/>
                                        <p:tgtEl>
                                          <p:spTgt spid="92"/>
                                        </p:tgtEl>
                                        <p:attrNameLst>
                                          <p:attrName>fill.type</p:attrName>
                                        </p:attrNameLst>
                                      </p:cBhvr>
                                      <p:to>
                                        <p:strVal val="solid"/>
                                      </p:to>
                                    </p:set>
                                    <p:set>
                                      <p:cBhvr>
                                        <p:cTn id="76" dur="500" fill="hold"/>
                                        <p:tgtEl>
                                          <p:spTgt spid="92"/>
                                        </p:tgtEl>
                                        <p:attrNameLst>
                                          <p:attrName>fill.on</p:attrName>
                                        </p:attrNameLst>
                                      </p:cBhvr>
                                      <p:to>
                                        <p:strVal val="true"/>
                                      </p:to>
                                    </p:set>
                                  </p:childTnLst>
                                </p:cTn>
                              </p:par>
                            </p:childTnLst>
                          </p:cTn>
                        </p:par>
                        <p:par>
                          <p:cTn id="77" fill="hold">
                            <p:stCondLst>
                              <p:cond delay="2500"/>
                            </p:stCondLst>
                            <p:childTnLst>
                              <p:par>
                                <p:cTn id="78" presetID="1" presetClass="emph" presetSubtype="2" fill="hold" nodeType="afterEffect">
                                  <p:stCondLst>
                                    <p:cond delay="0"/>
                                  </p:stCondLst>
                                  <p:childTnLst>
                                    <p:animClr clrSpc="rgb" dir="cw">
                                      <p:cBhvr>
                                        <p:cTn id="79" dur="500" fill="hold"/>
                                        <p:tgtEl>
                                          <p:spTgt spid="62"/>
                                        </p:tgtEl>
                                        <p:attrNameLst>
                                          <p:attrName>fillcolor</p:attrName>
                                        </p:attrNameLst>
                                      </p:cBhvr>
                                      <p:to>
                                        <a:srgbClr val="DEF02E"/>
                                      </p:to>
                                    </p:animClr>
                                    <p:set>
                                      <p:cBhvr>
                                        <p:cTn id="80" dur="500" fill="hold"/>
                                        <p:tgtEl>
                                          <p:spTgt spid="62"/>
                                        </p:tgtEl>
                                        <p:attrNameLst>
                                          <p:attrName>fill.type</p:attrName>
                                        </p:attrNameLst>
                                      </p:cBhvr>
                                      <p:to>
                                        <p:strVal val="solid"/>
                                      </p:to>
                                    </p:set>
                                    <p:set>
                                      <p:cBhvr>
                                        <p:cTn id="81" dur="500" fill="hold"/>
                                        <p:tgtEl>
                                          <p:spTgt spid="62"/>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500" fill="hold"/>
                                        <p:tgtEl>
                                          <p:spTgt spid="61"/>
                                        </p:tgtEl>
                                        <p:attrNameLst>
                                          <p:attrName>fillcolor</p:attrName>
                                        </p:attrNameLst>
                                      </p:cBhvr>
                                      <p:to>
                                        <a:schemeClr val="accent2"/>
                                      </p:to>
                                    </p:animClr>
                                    <p:set>
                                      <p:cBhvr>
                                        <p:cTn id="84" dur="500" fill="hold"/>
                                        <p:tgtEl>
                                          <p:spTgt spid="61"/>
                                        </p:tgtEl>
                                        <p:attrNameLst>
                                          <p:attrName>fill.type</p:attrName>
                                        </p:attrNameLst>
                                      </p:cBhvr>
                                      <p:to>
                                        <p:strVal val="solid"/>
                                      </p:to>
                                    </p:set>
                                    <p:set>
                                      <p:cBhvr>
                                        <p:cTn id="85" dur="500" fill="hold"/>
                                        <p:tgtEl>
                                          <p:spTgt spid="61"/>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500" fill="hold"/>
                                        <p:tgtEl>
                                          <p:spTgt spid="60"/>
                                        </p:tgtEl>
                                        <p:attrNameLst>
                                          <p:attrName>fillcolor</p:attrName>
                                        </p:attrNameLst>
                                      </p:cBhvr>
                                      <p:to>
                                        <a:srgbClr val="ECEC32"/>
                                      </p:to>
                                    </p:animClr>
                                    <p:set>
                                      <p:cBhvr>
                                        <p:cTn id="88" dur="500" fill="hold"/>
                                        <p:tgtEl>
                                          <p:spTgt spid="60"/>
                                        </p:tgtEl>
                                        <p:attrNameLst>
                                          <p:attrName>fill.type</p:attrName>
                                        </p:attrNameLst>
                                      </p:cBhvr>
                                      <p:to>
                                        <p:strVal val="solid"/>
                                      </p:to>
                                    </p:set>
                                    <p:set>
                                      <p:cBhvr>
                                        <p:cTn id="89" dur="500" fill="hold"/>
                                        <p:tgtEl>
                                          <p:spTgt spid="60"/>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500" fill="hold"/>
                                        <p:tgtEl>
                                          <p:spTgt spid="58"/>
                                        </p:tgtEl>
                                        <p:attrNameLst>
                                          <p:attrName>fillcolor</p:attrName>
                                        </p:attrNameLst>
                                      </p:cBhvr>
                                      <p:to>
                                        <a:schemeClr val="accent2"/>
                                      </p:to>
                                    </p:animClr>
                                    <p:set>
                                      <p:cBhvr>
                                        <p:cTn id="92" dur="500" fill="hold"/>
                                        <p:tgtEl>
                                          <p:spTgt spid="58"/>
                                        </p:tgtEl>
                                        <p:attrNameLst>
                                          <p:attrName>fill.type</p:attrName>
                                        </p:attrNameLst>
                                      </p:cBhvr>
                                      <p:to>
                                        <p:strVal val="solid"/>
                                      </p:to>
                                    </p:set>
                                    <p:set>
                                      <p:cBhvr>
                                        <p:cTn id="93" dur="500" fill="hold"/>
                                        <p:tgtEl>
                                          <p:spTgt spid="58"/>
                                        </p:tgtEl>
                                        <p:attrNameLst>
                                          <p:attrName>fill.on</p:attrName>
                                        </p:attrNameLst>
                                      </p:cBhvr>
                                      <p:to>
                                        <p:strVal val="true"/>
                                      </p:to>
                                    </p:set>
                                  </p:childTnLst>
                                </p:cTn>
                              </p:par>
                            </p:childTnLst>
                          </p:cTn>
                        </p:par>
                        <p:par>
                          <p:cTn id="94" fill="hold">
                            <p:stCondLst>
                              <p:cond delay="3000"/>
                            </p:stCondLst>
                            <p:childTnLst>
                              <p:par>
                                <p:cTn id="95" presetID="1" presetClass="emph" presetSubtype="2" fill="hold" nodeType="afterEffect">
                                  <p:stCondLst>
                                    <p:cond delay="0"/>
                                  </p:stCondLst>
                                  <p:childTnLst>
                                    <p:animClr clrSpc="rgb" dir="cw">
                                      <p:cBhvr>
                                        <p:cTn id="96" dur="500" fill="hold"/>
                                        <p:tgtEl>
                                          <p:spTgt spid="69"/>
                                        </p:tgtEl>
                                        <p:attrNameLst>
                                          <p:attrName>fillcolor</p:attrName>
                                        </p:attrNameLst>
                                      </p:cBhvr>
                                      <p:to>
                                        <a:schemeClr val="accent2"/>
                                      </p:to>
                                    </p:animClr>
                                    <p:set>
                                      <p:cBhvr>
                                        <p:cTn id="97" dur="500" fill="hold"/>
                                        <p:tgtEl>
                                          <p:spTgt spid="69"/>
                                        </p:tgtEl>
                                        <p:attrNameLst>
                                          <p:attrName>fill.type</p:attrName>
                                        </p:attrNameLst>
                                      </p:cBhvr>
                                      <p:to>
                                        <p:strVal val="solid"/>
                                      </p:to>
                                    </p:set>
                                    <p:set>
                                      <p:cBhvr>
                                        <p:cTn id="98" dur="500" fill="hold"/>
                                        <p:tgtEl>
                                          <p:spTgt spid="69"/>
                                        </p:tgtEl>
                                        <p:attrNameLst>
                                          <p:attrName>fill.on</p:attrName>
                                        </p:attrNameLst>
                                      </p:cBhvr>
                                      <p:to>
                                        <p:strVal val="true"/>
                                      </p:to>
                                    </p:set>
                                  </p:childTnLst>
                                </p:cTn>
                              </p:par>
                              <p:par>
                                <p:cTn id="99" presetID="1" presetClass="emph" presetSubtype="2" fill="hold" nodeType="withEffect">
                                  <p:stCondLst>
                                    <p:cond delay="0"/>
                                  </p:stCondLst>
                                  <p:childTnLst>
                                    <p:animClr clrSpc="rgb" dir="cw">
                                      <p:cBhvr>
                                        <p:cTn id="100" dur="500" fill="hold"/>
                                        <p:tgtEl>
                                          <p:spTgt spid="68"/>
                                        </p:tgtEl>
                                        <p:attrNameLst>
                                          <p:attrName>fillcolor</p:attrName>
                                        </p:attrNameLst>
                                      </p:cBhvr>
                                      <p:to>
                                        <a:srgbClr val="FE3520"/>
                                      </p:to>
                                    </p:animClr>
                                    <p:set>
                                      <p:cBhvr>
                                        <p:cTn id="101" dur="500" fill="hold"/>
                                        <p:tgtEl>
                                          <p:spTgt spid="68"/>
                                        </p:tgtEl>
                                        <p:attrNameLst>
                                          <p:attrName>fill.type</p:attrName>
                                        </p:attrNameLst>
                                      </p:cBhvr>
                                      <p:to>
                                        <p:strVal val="solid"/>
                                      </p:to>
                                    </p:set>
                                    <p:set>
                                      <p:cBhvr>
                                        <p:cTn id="102" dur="500" fill="hold"/>
                                        <p:tgtEl>
                                          <p:spTgt spid="68"/>
                                        </p:tgtEl>
                                        <p:attrNameLst>
                                          <p:attrName>fill.on</p:attrName>
                                        </p:attrNameLst>
                                      </p:cBhvr>
                                      <p:to>
                                        <p:strVal val="true"/>
                                      </p:to>
                                    </p:set>
                                  </p:childTnLst>
                                </p:cTn>
                              </p:par>
                              <p:par>
                                <p:cTn id="103" presetID="1" presetClass="emph" presetSubtype="2" fill="hold" nodeType="withEffect">
                                  <p:stCondLst>
                                    <p:cond delay="0"/>
                                  </p:stCondLst>
                                  <p:childTnLst>
                                    <p:animClr clrSpc="rgb" dir="cw">
                                      <p:cBhvr>
                                        <p:cTn id="104" dur="500" fill="hold"/>
                                        <p:tgtEl>
                                          <p:spTgt spid="67"/>
                                        </p:tgtEl>
                                        <p:attrNameLst>
                                          <p:attrName>fillcolor</p:attrName>
                                        </p:attrNameLst>
                                      </p:cBhvr>
                                      <p:to>
                                        <a:schemeClr val="accent2"/>
                                      </p:to>
                                    </p:animClr>
                                    <p:set>
                                      <p:cBhvr>
                                        <p:cTn id="105" dur="500" fill="hold"/>
                                        <p:tgtEl>
                                          <p:spTgt spid="67"/>
                                        </p:tgtEl>
                                        <p:attrNameLst>
                                          <p:attrName>fill.type</p:attrName>
                                        </p:attrNameLst>
                                      </p:cBhvr>
                                      <p:to>
                                        <p:strVal val="solid"/>
                                      </p:to>
                                    </p:set>
                                    <p:set>
                                      <p:cBhvr>
                                        <p:cTn id="106" dur="500" fill="hold"/>
                                        <p:tgtEl>
                                          <p:spTgt spid="67"/>
                                        </p:tgtEl>
                                        <p:attrNameLst>
                                          <p:attrName>fill.on</p:attrName>
                                        </p:attrNameLst>
                                      </p:cBhvr>
                                      <p:to>
                                        <p:strVal val="true"/>
                                      </p:to>
                                    </p:set>
                                  </p:childTnLst>
                                </p:cTn>
                              </p:par>
                            </p:childTnLst>
                          </p:cTn>
                        </p:par>
                        <p:par>
                          <p:cTn id="107" fill="hold">
                            <p:stCondLst>
                              <p:cond delay="3500"/>
                            </p:stCondLst>
                            <p:childTnLst>
                              <p:par>
                                <p:cTn id="108" presetID="1" presetClass="emph" presetSubtype="2" fill="hold" nodeType="afterEffect">
                                  <p:stCondLst>
                                    <p:cond delay="0"/>
                                  </p:stCondLst>
                                  <p:childTnLst>
                                    <p:animClr clrSpc="rgb" dir="cw">
                                      <p:cBhvr>
                                        <p:cTn id="109" dur="500" fill="hold"/>
                                        <p:tgtEl>
                                          <p:spTgt spid="65"/>
                                        </p:tgtEl>
                                        <p:attrNameLst>
                                          <p:attrName>fillcolor</p:attrName>
                                        </p:attrNameLst>
                                      </p:cBhvr>
                                      <p:to>
                                        <a:srgbClr val="FB4C23"/>
                                      </p:to>
                                    </p:animClr>
                                    <p:set>
                                      <p:cBhvr>
                                        <p:cTn id="110" dur="500" fill="hold"/>
                                        <p:tgtEl>
                                          <p:spTgt spid="65"/>
                                        </p:tgtEl>
                                        <p:attrNameLst>
                                          <p:attrName>fill.type</p:attrName>
                                        </p:attrNameLst>
                                      </p:cBhvr>
                                      <p:to>
                                        <p:strVal val="solid"/>
                                      </p:to>
                                    </p:set>
                                    <p:set>
                                      <p:cBhvr>
                                        <p:cTn id="111" dur="500" fill="hold"/>
                                        <p:tgtEl>
                                          <p:spTgt spid="65"/>
                                        </p:tgtEl>
                                        <p:attrNameLst>
                                          <p:attrName>fill.on</p:attrName>
                                        </p:attrNameLst>
                                      </p:cBhvr>
                                      <p:to>
                                        <p:strVal val="true"/>
                                      </p:to>
                                    </p:set>
                                  </p:childTnLst>
                                </p:cTn>
                              </p:par>
                            </p:childTnLst>
                          </p:cTn>
                        </p:par>
                        <p:par>
                          <p:cTn id="112" fill="hold">
                            <p:stCondLst>
                              <p:cond delay="4000"/>
                            </p:stCondLst>
                            <p:childTnLst>
                              <p:par>
                                <p:cTn id="113" presetID="1" presetClass="entr" presetSubtype="0" fill="hold" grpId="0" nodeType="afterEffect">
                                  <p:stCondLst>
                                    <p:cond delay="0"/>
                                  </p:stCondLst>
                                  <p:childTnLst>
                                    <p:set>
                                      <p:cBhvr>
                                        <p:cTn id="114" dur="1" fill="hold">
                                          <p:stCondLst>
                                            <p:cond delay="0"/>
                                          </p:stCondLst>
                                        </p:cTn>
                                        <p:tgtEl>
                                          <p:spTgt spid="405"/>
                                        </p:tgtEl>
                                        <p:attrNameLst>
                                          <p:attrName>style.visibility</p:attrName>
                                        </p:attrNameLst>
                                      </p:cBhvr>
                                      <p:to>
                                        <p:strVal val="visible"/>
                                      </p:to>
                                    </p:set>
                                  </p:childTnLst>
                                </p:cTn>
                              </p:par>
                            </p:childTnLst>
                          </p:cTn>
                        </p:par>
                        <p:par>
                          <p:cTn id="115" fill="hold">
                            <p:stCondLst>
                              <p:cond delay="4000"/>
                            </p:stCondLst>
                            <p:childTnLst>
                              <p:par>
                                <p:cTn id="116" presetID="1" presetClass="entr" presetSubtype="0" fill="hold" nodeType="afterEffect">
                                  <p:stCondLst>
                                    <p:cond delay="0"/>
                                  </p:stCondLst>
                                  <p:childTnLst>
                                    <p:set>
                                      <p:cBhvr>
                                        <p:cTn id="117" dur="1" fill="hold">
                                          <p:stCondLst>
                                            <p:cond delay="0"/>
                                          </p:stCondLst>
                                        </p:cTn>
                                        <p:tgtEl>
                                          <p:spTgt spid="4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 grpId="0"/>
      <p:bldP spid="40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err="1"/>
              <a:t>Conclusions</a:t>
            </a:r>
            <a:r>
              <a:rPr lang="it-IT" dirty="0"/>
              <a:t> (in 2012)</a:t>
            </a:r>
            <a:endParaRPr lang="en-US" dirty="0"/>
          </a:p>
        </p:txBody>
      </p:sp>
      <p:sp>
        <p:nvSpPr>
          <p:cNvPr id="7" name="Segnaposto contenuto 6"/>
          <p:cNvSpPr>
            <a:spLocks noGrp="1"/>
          </p:cNvSpPr>
          <p:nvPr>
            <p:ph idx="1"/>
          </p:nvPr>
        </p:nvSpPr>
        <p:spPr>
          <a:xfrm>
            <a:off x="2209800" y="2232992"/>
            <a:ext cx="7772400" cy="4724400"/>
          </a:xfrm>
        </p:spPr>
        <p:txBody>
          <a:bodyPr/>
          <a:lstStyle/>
          <a:p>
            <a:pPr marL="0" indent="0">
              <a:buNone/>
            </a:pPr>
            <a:r>
              <a:rPr lang="it-IT" sz="2400" dirty="0" err="1"/>
              <a:t>DTKs</a:t>
            </a:r>
            <a:r>
              <a:rPr lang="it-IT" sz="2400" dirty="0"/>
              <a:t> </a:t>
            </a:r>
            <a:r>
              <a:rPr lang="it-IT" sz="2400" b="1" dirty="0" err="1">
                <a:solidFill>
                  <a:srgbClr val="FF0000"/>
                </a:solidFill>
              </a:rPr>
              <a:t>change</a:t>
            </a:r>
            <a:r>
              <a:rPr lang="it-IT" sz="2400" dirty="0">
                <a:solidFill>
                  <a:srgbClr val="FF0000"/>
                </a:solidFill>
              </a:rPr>
              <a:t> </a:t>
            </a:r>
            <a:r>
              <a:rPr lang="it-IT" sz="2400" dirty="0"/>
              <a:t>the </a:t>
            </a:r>
            <a:r>
              <a:rPr lang="it-IT" sz="2400" dirty="0" err="1"/>
              <a:t>complexity</a:t>
            </a:r>
            <a:r>
              <a:rPr lang="it-IT" sz="2400" dirty="0"/>
              <a:t> </a:t>
            </a:r>
            <a:r>
              <a:rPr lang="it-IT" sz="2400" dirty="0" err="1"/>
              <a:t>as</a:t>
            </a:r>
            <a:r>
              <a:rPr lang="it-IT" sz="2400" dirty="0"/>
              <a:t> </a:t>
            </a:r>
            <a:r>
              <a:rPr lang="it-IT" sz="2400" dirty="0" err="1"/>
              <a:t>they</a:t>
            </a:r>
            <a:r>
              <a:rPr lang="it-IT" sz="2400" dirty="0"/>
              <a:t> can be </a:t>
            </a:r>
            <a:r>
              <a:rPr lang="it-IT" sz="2400" dirty="0" err="1"/>
              <a:t>used</a:t>
            </a:r>
            <a:r>
              <a:rPr lang="it-IT" sz="2400" dirty="0"/>
              <a:t> with Linear </a:t>
            </a:r>
            <a:r>
              <a:rPr lang="it-IT" sz="2400" dirty="0" err="1"/>
              <a:t>Kernel</a:t>
            </a:r>
            <a:r>
              <a:rPr lang="it-IT" sz="2400" dirty="0"/>
              <a:t> </a:t>
            </a:r>
            <a:r>
              <a:rPr lang="it-IT" sz="2400" dirty="0" err="1"/>
              <a:t>Machines</a:t>
            </a:r>
            <a:endParaRPr lang="en-US" sz="3200" dirty="0"/>
          </a:p>
        </p:txBody>
      </p:sp>
      <p:graphicFrame>
        <p:nvGraphicFramePr>
          <p:cNvPr id="8" name="Segnaposto contenuto 3"/>
          <p:cNvGraphicFramePr>
            <a:graphicFrameLocks/>
          </p:cNvGraphicFramePr>
          <p:nvPr/>
        </p:nvGraphicFramePr>
        <p:xfrm>
          <a:off x="2135560" y="3745840"/>
          <a:ext cx="7772400" cy="1483360"/>
        </p:xfrm>
        <a:graphic>
          <a:graphicData uri="http://schemas.openxmlformats.org/drawingml/2006/table">
            <a:tbl>
              <a:tblPr firstRow="1" bandRow="1">
                <a:tableStyleId>{69C7853C-536D-4A76-A0AE-DD22124D55A5}</a:tableStyleId>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dirty="0">
                          <a:solidFill>
                            <a:schemeClr val="tx1"/>
                          </a:solidFill>
                        </a:rPr>
                        <a:t>SVM+TK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it-IT" dirty="0" err="1">
                          <a:solidFill>
                            <a:schemeClr val="tx1"/>
                          </a:solidFill>
                        </a:rPr>
                        <a:t>LinearSVM+DTK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solidFill>
                          <a:schemeClr val="tx1"/>
                        </a:solidFill>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dirty="0" err="1">
                          <a:solidFill>
                            <a:schemeClr val="tx1"/>
                          </a:solidFill>
                        </a:rPr>
                        <a:t>Shuf</a:t>
                      </a:r>
                      <a:r>
                        <a:rPr lang="it-IT" dirty="0">
                          <a:solidFill>
                            <a:schemeClr val="tx1"/>
                          </a:solidFill>
                        </a:rPr>
                        <a:t>. </a:t>
                      </a:r>
                      <a:r>
                        <a:rPr lang="it-IT" dirty="0" err="1">
                          <a:solidFill>
                            <a:schemeClr val="tx1"/>
                          </a:solidFill>
                        </a:rPr>
                        <a:t>Prod</a:t>
                      </a:r>
                      <a:r>
                        <a:rPr lang="it-IT" dirty="0">
                          <a:solidFill>
                            <a:schemeClr val="tx1"/>
                          </a:solidFill>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dirty="0" err="1">
                          <a:solidFill>
                            <a:schemeClr val="tx1"/>
                          </a:solidFill>
                        </a:rPr>
                        <a:t>Shuf</a:t>
                      </a:r>
                      <a:r>
                        <a:rPr lang="it-IT" dirty="0">
                          <a:solidFill>
                            <a:schemeClr val="tx1"/>
                          </a:solidFill>
                        </a:rPr>
                        <a:t>. Circ. </a:t>
                      </a:r>
                      <a:r>
                        <a:rPr lang="it-IT" dirty="0" err="1">
                          <a:solidFill>
                            <a:schemeClr val="tx1"/>
                          </a:solidFill>
                        </a:rPr>
                        <a:t>Conv</a:t>
                      </a:r>
                      <a:r>
                        <a:rPr lang="it-IT" dirty="0">
                          <a:solidFill>
                            <a:schemeClr val="tx1"/>
                          </a:solidFill>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it-IT" dirty="0">
                          <a:solidFill>
                            <a:schemeClr val="tx1"/>
                          </a:solidFill>
                        </a:rPr>
                        <a:t>Training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it-IT" i="1" dirty="0">
                          <a:solidFill>
                            <a:schemeClr val="tx1"/>
                          </a:solidFill>
                        </a:rPr>
                        <a:t>O(n</a:t>
                      </a:r>
                      <a:r>
                        <a:rPr lang="it-IT" i="1" baseline="30000" dirty="0">
                          <a:solidFill>
                            <a:schemeClr val="tx1"/>
                          </a:solidFill>
                        </a:rPr>
                        <a:t>3</a:t>
                      </a:r>
                      <a:r>
                        <a:rPr lang="it-IT" i="1" baseline="0" dirty="0">
                          <a:solidFill>
                            <a:schemeClr val="tx1"/>
                          </a:solidFill>
                        </a:rPr>
                        <a:t>|N</a:t>
                      </a:r>
                      <a:r>
                        <a:rPr lang="it-IT" i="1" dirty="0">
                          <a:solidFill>
                            <a:schemeClr val="tx1"/>
                          </a:solidFill>
                        </a:rPr>
                        <a:t>(T)|</a:t>
                      </a:r>
                      <a:r>
                        <a:rPr lang="it-IT" i="1" baseline="30000" dirty="0">
                          <a:solidFill>
                            <a:schemeClr val="tx1"/>
                          </a:solidFill>
                        </a:rPr>
                        <a:t>2</a:t>
                      </a:r>
                      <a:r>
                        <a:rPr lang="it-IT" i="1" dirty="0">
                          <a:solidFill>
                            <a:schemeClr val="tx1"/>
                          </a:solidFill>
                        </a:rPr>
                        <a:t>)</a:t>
                      </a:r>
                      <a:endParaRPr lang="en-US" i="1" baseline="30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it-IT" i="1" dirty="0">
                          <a:solidFill>
                            <a:schemeClr val="tx1"/>
                          </a:solidFill>
                        </a:rPr>
                        <a:t>O(</a:t>
                      </a:r>
                      <a:r>
                        <a:rPr lang="it-IT" i="1" dirty="0" err="1">
                          <a:solidFill>
                            <a:schemeClr val="tx1"/>
                          </a:solidFill>
                        </a:rPr>
                        <a:t>n|N</a:t>
                      </a:r>
                      <a:r>
                        <a:rPr lang="it-IT" i="1" dirty="0">
                          <a:solidFill>
                            <a:schemeClr val="tx1"/>
                          </a:solidFill>
                        </a:rPr>
                        <a:t>(T)|d)</a:t>
                      </a:r>
                      <a:endParaRPr lang="en-US"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it-IT" i="1" dirty="0">
                          <a:solidFill>
                            <a:schemeClr val="tx1"/>
                          </a:solidFill>
                        </a:rPr>
                        <a:t>O(</a:t>
                      </a:r>
                      <a:r>
                        <a:rPr lang="it-IT" i="1" dirty="0" err="1">
                          <a:solidFill>
                            <a:schemeClr val="tx1"/>
                          </a:solidFill>
                        </a:rPr>
                        <a:t>n|N</a:t>
                      </a:r>
                      <a:r>
                        <a:rPr lang="it-IT" i="1" dirty="0">
                          <a:solidFill>
                            <a:schemeClr val="tx1"/>
                          </a:solidFill>
                        </a:rPr>
                        <a:t>(T)|d</a:t>
                      </a:r>
                      <a:r>
                        <a:rPr lang="it-IT" i="1" baseline="0" dirty="0">
                          <a:solidFill>
                            <a:schemeClr val="tx1"/>
                          </a:solidFill>
                        </a:rPr>
                        <a:t> log d</a:t>
                      </a:r>
                      <a:r>
                        <a:rPr lang="it-IT" i="1" dirty="0">
                          <a:solidFill>
                            <a:schemeClr val="tx1"/>
                          </a:solidFill>
                        </a:rPr>
                        <a:t>)</a:t>
                      </a:r>
                      <a:endParaRPr lang="en-US"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r h="370840">
                <a:tc>
                  <a:txBody>
                    <a:bodyPr/>
                    <a:lstStyle/>
                    <a:p>
                      <a:r>
                        <a:rPr lang="it-IT" dirty="0" err="1">
                          <a:solidFill>
                            <a:schemeClr val="tx1"/>
                          </a:solidFill>
                        </a:rPr>
                        <a:t>Classification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i="1" dirty="0">
                          <a:solidFill>
                            <a:schemeClr val="tx1"/>
                          </a:solidFill>
                        </a:rPr>
                        <a:t>O(</a:t>
                      </a:r>
                      <a:r>
                        <a:rPr lang="it-IT" i="1" dirty="0" err="1">
                          <a:solidFill>
                            <a:schemeClr val="tx1"/>
                          </a:solidFill>
                        </a:rPr>
                        <a:t>n</a:t>
                      </a:r>
                      <a:r>
                        <a:rPr lang="it-IT" i="1" baseline="0" dirty="0" err="1">
                          <a:solidFill>
                            <a:schemeClr val="tx1"/>
                          </a:solidFill>
                        </a:rPr>
                        <a:t>|N</a:t>
                      </a:r>
                      <a:r>
                        <a:rPr lang="it-IT" i="1" dirty="0">
                          <a:solidFill>
                            <a:schemeClr val="tx1"/>
                          </a:solidFill>
                        </a:rPr>
                        <a:t>(T)|</a:t>
                      </a:r>
                      <a:r>
                        <a:rPr lang="it-IT" i="1" baseline="30000" dirty="0">
                          <a:solidFill>
                            <a:schemeClr val="tx1"/>
                          </a:solidFill>
                        </a:rPr>
                        <a:t>2</a:t>
                      </a:r>
                      <a:r>
                        <a:rPr lang="it-IT" i="1" dirty="0">
                          <a:solidFill>
                            <a:schemeClr val="tx1"/>
                          </a:solidFill>
                        </a:rPr>
                        <a:t>)</a:t>
                      </a:r>
                      <a:endParaRPr lang="en-US"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it-IT" i="1" dirty="0">
                          <a:solidFill>
                            <a:schemeClr val="tx1"/>
                          </a:solidFill>
                        </a:rPr>
                        <a:t>O(|N(T)|d)</a:t>
                      </a:r>
                      <a:endParaRPr lang="en-US"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it-IT" i="1" dirty="0">
                          <a:solidFill>
                            <a:schemeClr val="tx1"/>
                          </a:solidFill>
                        </a:rPr>
                        <a:t>O(|N(T)|d</a:t>
                      </a:r>
                      <a:r>
                        <a:rPr lang="it-IT" i="1" baseline="0" dirty="0">
                          <a:solidFill>
                            <a:schemeClr val="tx1"/>
                          </a:solidFill>
                        </a:rPr>
                        <a:t> log d</a:t>
                      </a:r>
                      <a:r>
                        <a:rPr lang="it-IT" i="1" dirty="0">
                          <a:solidFill>
                            <a:schemeClr val="tx1"/>
                          </a:solidFill>
                        </a:rPr>
                        <a:t>)</a:t>
                      </a:r>
                      <a:endParaRPr lang="en-US"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9792" y="4165633"/>
            <a:ext cx="230400" cy="262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4344" y="4152684"/>
            <a:ext cx="273600" cy="273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asellaDiTesto 10"/>
          <p:cNvSpPr txBox="1"/>
          <p:nvPr/>
        </p:nvSpPr>
        <p:spPr>
          <a:xfrm>
            <a:off x="2063552" y="5590982"/>
            <a:ext cx="3011402" cy="646331"/>
          </a:xfrm>
          <a:prstGeom prst="rect">
            <a:avLst/>
          </a:prstGeom>
          <a:noFill/>
        </p:spPr>
        <p:txBody>
          <a:bodyPr wrap="none" rtlCol="0">
            <a:spAutoFit/>
          </a:bodyPr>
          <a:lstStyle/>
          <a:p>
            <a:r>
              <a:rPr lang="it-IT" sz="1800" dirty="0"/>
              <a:t>n: # of training </a:t>
            </a:r>
            <a:r>
              <a:rPr lang="it-IT" sz="1800" dirty="0" err="1"/>
              <a:t>examples</a:t>
            </a:r>
            <a:endParaRPr lang="it-IT" sz="1800" dirty="0"/>
          </a:p>
          <a:p>
            <a:r>
              <a:rPr lang="it-IT" sz="1800" dirty="0"/>
              <a:t>|N(T)|: # of </a:t>
            </a:r>
            <a:r>
              <a:rPr lang="it-IT" sz="1800" dirty="0" err="1"/>
              <a:t>nodes</a:t>
            </a:r>
            <a:r>
              <a:rPr lang="it-IT" sz="1800" dirty="0"/>
              <a:t> of the </a:t>
            </a:r>
            <a:r>
              <a:rPr lang="it-IT" sz="1800" dirty="0" err="1"/>
              <a:t>tree</a:t>
            </a:r>
            <a:r>
              <a:rPr lang="it-IT" sz="1800" dirty="0"/>
              <a:t> T</a:t>
            </a:r>
            <a:endParaRPr lang="en-US" sz="1800" dirty="0"/>
          </a:p>
        </p:txBody>
      </p:sp>
      <p:sp>
        <p:nvSpPr>
          <p:cNvPr id="12" name="Rettangolo 11"/>
          <p:cNvSpPr/>
          <p:nvPr/>
        </p:nvSpPr>
        <p:spPr>
          <a:xfrm>
            <a:off x="2567608" y="6237313"/>
            <a:ext cx="7920880"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it-IT" sz="1800" dirty="0" err="1"/>
              <a:t>Zanzotto&amp;Dell'Arciprete</a:t>
            </a:r>
            <a:r>
              <a:rPr lang="it-IT" sz="1800" dirty="0"/>
              <a:t>, </a:t>
            </a:r>
            <a:r>
              <a:rPr lang="it-IT" sz="1800" i="1" dirty="0"/>
              <a:t>Distributed </a:t>
            </a:r>
            <a:r>
              <a:rPr lang="it-IT" sz="1800" i="1" dirty="0" err="1"/>
              <a:t>Convolution</a:t>
            </a:r>
            <a:r>
              <a:rPr lang="it-IT" sz="1800" i="1" dirty="0"/>
              <a:t> </a:t>
            </a:r>
            <a:r>
              <a:rPr lang="it-IT" sz="1800" i="1" dirty="0" err="1"/>
              <a:t>Kernels</a:t>
            </a:r>
            <a:r>
              <a:rPr lang="it-IT" sz="1800" i="1" dirty="0"/>
              <a:t> on </a:t>
            </a:r>
            <a:r>
              <a:rPr lang="it-IT" sz="1800" i="1" dirty="0" err="1"/>
              <a:t>Countable</a:t>
            </a:r>
            <a:r>
              <a:rPr lang="it-IT" sz="1800" i="1" dirty="0"/>
              <a:t> Sets</a:t>
            </a:r>
            <a:r>
              <a:rPr lang="it-IT" sz="1800" dirty="0"/>
              <a:t>, </a:t>
            </a:r>
          </a:p>
          <a:p>
            <a:r>
              <a:rPr lang="it-IT" sz="1800" dirty="0" err="1"/>
              <a:t>still</a:t>
            </a:r>
            <a:r>
              <a:rPr lang="it-IT" sz="1800" dirty="0"/>
              <a:t> </a:t>
            </a:r>
            <a:r>
              <a:rPr lang="it-IT" sz="1800" dirty="0" err="1"/>
              <a:t>unpublished</a:t>
            </a:r>
            <a:r>
              <a:rPr lang="it-IT" sz="1800" dirty="0"/>
              <a:t> </a:t>
            </a:r>
            <a:r>
              <a:rPr lang="it-IT" sz="1800" dirty="0" err="1"/>
              <a:t>manuscript</a:t>
            </a:r>
            <a:endParaRPr lang="it-IT" sz="1800" dirty="0"/>
          </a:p>
        </p:txBody>
      </p:sp>
      <p:sp>
        <p:nvSpPr>
          <p:cNvPr id="13" name="Rettangolo 12"/>
          <p:cNvSpPr/>
          <p:nvPr/>
        </p:nvSpPr>
        <p:spPr>
          <a:xfrm>
            <a:off x="2927649" y="1282825"/>
            <a:ext cx="6331285" cy="461665"/>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it-IT" b="1" dirty="0"/>
              <a:t>A new and </a:t>
            </a:r>
            <a:r>
              <a:rPr lang="it-IT" b="1" dirty="0" err="1"/>
              <a:t>faster</a:t>
            </a:r>
            <a:r>
              <a:rPr lang="it-IT" b="1" dirty="0"/>
              <a:t> way to </a:t>
            </a:r>
            <a:r>
              <a:rPr lang="it-IT" b="1" dirty="0" err="1"/>
              <a:t>Learn</a:t>
            </a:r>
            <a:r>
              <a:rPr lang="it-IT" b="1" dirty="0"/>
              <a:t> with </a:t>
            </a:r>
            <a:r>
              <a:rPr lang="it-IT" b="1" dirty="0" err="1"/>
              <a:t>Structures</a:t>
            </a:r>
            <a:endParaRPr lang="it-IT" b="1" dirty="0"/>
          </a:p>
        </p:txBody>
      </p:sp>
    </p:spTree>
    <p:extLst>
      <p:ext uri="{BB962C8B-B14F-4D97-AF65-F5344CB8AC3E}">
        <p14:creationId xmlns:p14="http://schemas.microsoft.com/office/powerpoint/2010/main" val="14663398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2">
            <a:extLst>
              <a:ext uri="{FF2B5EF4-FFF2-40B4-BE49-F238E27FC236}">
                <a16:creationId xmlns:a16="http://schemas.microsoft.com/office/drawing/2014/main" id="{B0D1A0A5-8A88-45E3-A534-5F41D92922F6}"/>
              </a:ext>
            </a:extLst>
          </p:cNvPr>
          <p:cNvSpPr txBox="1">
            <a:spLocks/>
          </p:cNvSpPr>
          <p:nvPr/>
        </p:nvSpPr>
        <p:spPr bwMode="auto">
          <a:xfrm>
            <a:off x="914400" y="2857500"/>
            <a:ext cx="1036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fontScale="85000" lnSpcReduction="10000"/>
          </a:bodyPr>
          <a:lstStyle>
            <a:lvl1pPr algn="ctr" rtl="0" eaLnBrk="0" fontAlgn="base" hangingPunct="0">
              <a:spcBef>
                <a:spcPct val="0"/>
              </a:spcBef>
              <a:spcAft>
                <a:spcPct val="0"/>
              </a:spcAft>
              <a:defRPr sz="3200">
                <a:solidFill>
                  <a:srgbClr val="3399FF"/>
                </a:solidFill>
                <a:latin typeface="+mj-lt"/>
                <a:ea typeface="+mj-ea"/>
                <a:cs typeface="+mj-cs"/>
              </a:defRPr>
            </a:lvl1pPr>
            <a:lvl2pPr algn="ctr" rtl="0" eaLnBrk="0" fontAlgn="base" hangingPunct="0">
              <a:spcBef>
                <a:spcPct val="0"/>
              </a:spcBef>
              <a:spcAft>
                <a:spcPct val="0"/>
              </a:spcAft>
              <a:defRPr sz="3200">
                <a:solidFill>
                  <a:srgbClr val="3399FF"/>
                </a:solidFill>
                <a:latin typeface="Times New Roman" pitchFamily="18" charset="0"/>
              </a:defRPr>
            </a:lvl2pPr>
            <a:lvl3pPr algn="ctr" rtl="0" eaLnBrk="0" fontAlgn="base" hangingPunct="0">
              <a:spcBef>
                <a:spcPct val="0"/>
              </a:spcBef>
              <a:spcAft>
                <a:spcPct val="0"/>
              </a:spcAft>
              <a:defRPr sz="3200">
                <a:solidFill>
                  <a:srgbClr val="3399FF"/>
                </a:solidFill>
                <a:latin typeface="Times New Roman" pitchFamily="18" charset="0"/>
              </a:defRPr>
            </a:lvl3pPr>
            <a:lvl4pPr algn="ctr" rtl="0" eaLnBrk="0" fontAlgn="base" hangingPunct="0">
              <a:spcBef>
                <a:spcPct val="0"/>
              </a:spcBef>
              <a:spcAft>
                <a:spcPct val="0"/>
              </a:spcAft>
              <a:defRPr sz="3200">
                <a:solidFill>
                  <a:srgbClr val="3399FF"/>
                </a:solidFill>
                <a:latin typeface="Times New Roman" pitchFamily="18" charset="0"/>
              </a:defRPr>
            </a:lvl4pPr>
            <a:lvl5pPr algn="ctr" rtl="0" eaLnBrk="0" fontAlgn="base" hangingPunct="0">
              <a:spcBef>
                <a:spcPct val="0"/>
              </a:spcBef>
              <a:spcAft>
                <a:spcPct val="0"/>
              </a:spcAft>
              <a:defRPr sz="3200">
                <a:solidFill>
                  <a:srgbClr val="3399FF"/>
                </a:solidFill>
                <a:latin typeface="Times New Roman" pitchFamily="18" charset="0"/>
              </a:defRPr>
            </a:lvl5pPr>
            <a:lvl6pPr marL="457200" algn="ctr" rtl="0" fontAlgn="base">
              <a:spcBef>
                <a:spcPct val="0"/>
              </a:spcBef>
              <a:spcAft>
                <a:spcPct val="0"/>
              </a:spcAft>
              <a:defRPr sz="3200">
                <a:solidFill>
                  <a:srgbClr val="3399FF"/>
                </a:solidFill>
                <a:latin typeface="Times New Roman" pitchFamily="18" charset="0"/>
              </a:defRPr>
            </a:lvl6pPr>
            <a:lvl7pPr marL="914400" algn="ctr" rtl="0" fontAlgn="base">
              <a:spcBef>
                <a:spcPct val="0"/>
              </a:spcBef>
              <a:spcAft>
                <a:spcPct val="0"/>
              </a:spcAft>
              <a:defRPr sz="3200">
                <a:solidFill>
                  <a:srgbClr val="3399FF"/>
                </a:solidFill>
                <a:latin typeface="Times New Roman" pitchFamily="18" charset="0"/>
              </a:defRPr>
            </a:lvl7pPr>
            <a:lvl8pPr marL="1371600" algn="ctr" rtl="0" fontAlgn="base">
              <a:spcBef>
                <a:spcPct val="0"/>
              </a:spcBef>
              <a:spcAft>
                <a:spcPct val="0"/>
              </a:spcAft>
              <a:defRPr sz="3200">
                <a:solidFill>
                  <a:srgbClr val="3399FF"/>
                </a:solidFill>
                <a:latin typeface="Times New Roman" pitchFamily="18" charset="0"/>
              </a:defRPr>
            </a:lvl8pPr>
            <a:lvl9pPr marL="1828800" algn="ctr" rtl="0" fontAlgn="base">
              <a:spcBef>
                <a:spcPct val="0"/>
              </a:spcBef>
              <a:spcAft>
                <a:spcPct val="0"/>
              </a:spcAft>
              <a:defRPr sz="3200">
                <a:solidFill>
                  <a:srgbClr val="3399FF"/>
                </a:solidFill>
                <a:latin typeface="Times New Roman" pitchFamily="18" charset="0"/>
              </a:defRPr>
            </a:lvl9pPr>
          </a:lstStyle>
          <a:p>
            <a:r>
              <a:rPr lang="it-IT" sz="6000" kern="0" dirty="0"/>
              <a:t>The </a:t>
            </a:r>
            <a:r>
              <a:rPr lang="it-IT" sz="6000" kern="0"/>
              <a:t>Revenge Era of </a:t>
            </a:r>
            <a:r>
              <a:rPr lang="it-IT" sz="6000" kern="0" dirty="0" err="1"/>
              <a:t>Neural</a:t>
            </a:r>
            <a:r>
              <a:rPr lang="it-IT" sz="6000" kern="0" dirty="0"/>
              <a:t> Networks</a:t>
            </a:r>
          </a:p>
        </p:txBody>
      </p:sp>
    </p:spTree>
    <p:extLst>
      <p:ext uri="{BB962C8B-B14F-4D97-AF65-F5344CB8AC3E}">
        <p14:creationId xmlns:p14="http://schemas.microsoft.com/office/powerpoint/2010/main" val="12233409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379673-21E4-4D52-B2F2-5A725A12B4F2}"/>
              </a:ext>
            </a:extLst>
          </p:cNvPr>
          <p:cNvSpPr>
            <a:spLocks noGrp="1"/>
          </p:cNvSpPr>
          <p:nvPr>
            <p:ph type="ctrTitle"/>
          </p:nvPr>
        </p:nvSpPr>
        <p:spPr>
          <a:xfrm>
            <a:off x="914400" y="2132856"/>
            <a:ext cx="10363200" cy="1143000"/>
          </a:xfrm>
        </p:spPr>
        <p:txBody>
          <a:bodyPr>
            <a:normAutofit fontScale="90000"/>
          </a:bodyPr>
          <a:lstStyle/>
          <a:p>
            <a:r>
              <a:rPr lang="en-US" b="1" dirty="0"/>
              <a:t>KERMIT: </a:t>
            </a:r>
            <a:br>
              <a:rPr lang="en-US" b="1" dirty="0"/>
            </a:br>
            <a:r>
              <a:rPr lang="en-US" b="1" dirty="0"/>
              <a:t>Complementing Transformer Architectures</a:t>
            </a:r>
            <a:br>
              <a:rPr lang="en-US" b="1" dirty="0"/>
            </a:br>
            <a:r>
              <a:rPr lang="en-US" b="1" dirty="0"/>
              <a:t>with Encoders of Explicit Syntactic Interpretations</a:t>
            </a:r>
            <a:r>
              <a:rPr lang="en-US" dirty="0"/>
              <a:t> </a:t>
            </a:r>
            <a:endParaRPr lang="it-IT" dirty="0"/>
          </a:p>
        </p:txBody>
      </p:sp>
      <p:sp>
        <p:nvSpPr>
          <p:cNvPr id="3" name="Sottotitolo 2">
            <a:extLst>
              <a:ext uri="{FF2B5EF4-FFF2-40B4-BE49-F238E27FC236}">
                <a16:creationId xmlns:a16="http://schemas.microsoft.com/office/drawing/2014/main" id="{67020206-0FCA-4D5C-A836-A1ECB64B4319}"/>
              </a:ext>
            </a:extLst>
          </p:cNvPr>
          <p:cNvSpPr>
            <a:spLocks noGrp="1"/>
          </p:cNvSpPr>
          <p:nvPr>
            <p:ph type="subTitle" idx="1"/>
          </p:nvPr>
        </p:nvSpPr>
        <p:spPr>
          <a:xfrm>
            <a:off x="1343472" y="3886200"/>
            <a:ext cx="9433048" cy="1752600"/>
          </a:xfrm>
        </p:spPr>
        <p:txBody>
          <a:bodyPr>
            <a:normAutofit fontScale="92500"/>
          </a:bodyPr>
          <a:lstStyle/>
          <a:p>
            <a:r>
              <a:rPr lang="it-IT" dirty="0">
                <a:highlight>
                  <a:srgbClr val="FFFF00"/>
                </a:highlight>
              </a:rPr>
              <a:t>Fabio Massimo </a:t>
            </a:r>
            <a:r>
              <a:rPr lang="it-IT" b="1" dirty="0">
                <a:highlight>
                  <a:srgbClr val="FFFF00"/>
                </a:highlight>
              </a:rPr>
              <a:t>Zanzotto</a:t>
            </a:r>
            <a:r>
              <a:rPr lang="it-IT" b="1" dirty="0"/>
              <a:t>*</a:t>
            </a:r>
            <a:r>
              <a:rPr lang="it-IT" dirty="0"/>
              <a:t>, Andrea </a:t>
            </a:r>
            <a:r>
              <a:rPr lang="it-IT" b="1" dirty="0"/>
              <a:t>Santilli*</a:t>
            </a:r>
            <a:r>
              <a:rPr lang="it-IT" dirty="0"/>
              <a:t>, Leonardo </a:t>
            </a:r>
            <a:r>
              <a:rPr lang="it-IT" b="1" dirty="0"/>
              <a:t>Ranaldi</a:t>
            </a:r>
            <a:r>
              <a:rPr lang="it-IT" b="1" baseline="30000" dirty="0"/>
              <a:t>+</a:t>
            </a:r>
            <a:r>
              <a:rPr lang="it-IT" dirty="0"/>
              <a:t>, </a:t>
            </a:r>
          </a:p>
          <a:p>
            <a:r>
              <a:rPr lang="it-IT" dirty="0"/>
              <a:t>Dario </a:t>
            </a:r>
            <a:r>
              <a:rPr lang="it-IT" b="1" dirty="0"/>
              <a:t>Onorati*</a:t>
            </a:r>
            <a:r>
              <a:rPr lang="it-IT" dirty="0"/>
              <a:t>, Pierfrancesco </a:t>
            </a:r>
            <a:r>
              <a:rPr lang="it-IT" b="1" dirty="0"/>
              <a:t>Tommasino*</a:t>
            </a:r>
            <a:r>
              <a:rPr lang="it-IT" dirty="0"/>
              <a:t>, Francesca </a:t>
            </a:r>
            <a:r>
              <a:rPr lang="it-IT" b="1" dirty="0"/>
              <a:t>Fallucchi</a:t>
            </a:r>
            <a:r>
              <a:rPr lang="it-IT" b="1" baseline="30000" dirty="0"/>
              <a:t>+</a:t>
            </a:r>
            <a:endParaRPr lang="it-IT" b="1" dirty="0"/>
          </a:p>
          <a:p>
            <a:r>
              <a:rPr lang="it-IT" sz="2000" b="1" dirty="0"/>
              <a:t>*ART, University of Rome Tor Vergata , Rome (</a:t>
            </a:r>
            <a:r>
              <a:rPr lang="it-IT" sz="2000" b="1" dirty="0" err="1"/>
              <a:t>Italy</a:t>
            </a:r>
            <a:r>
              <a:rPr lang="it-IT" sz="2000" b="1" dirty="0"/>
              <a:t>)</a:t>
            </a:r>
          </a:p>
          <a:p>
            <a:r>
              <a:rPr lang="it-IT" sz="2000" b="1" baseline="30000" dirty="0"/>
              <a:t>+</a:t>
            </a:r>
            <a:r>
              <a:rPr lang="it-IT" sz="2000" b="1" dirty="0"/>
              <a:t>Marconi </a:t>
            </a:r>
            <a:r>
              <a:rPr lang="it-IT" sz="2000" b="1" dirty="0" err="1"/>
              <a:t>Univesity</a:t>
            </a:r>
            <a:r>
              <a:rPr lang="it-IT" sz="2000" b="1" dirty="0"/>
              <a:t>, Rome (</a:t>
            </a:r>
            <a:r>
              <a:rPr lang="it-IT" sz="2000" b="1" dirty="0" err="1"/>
              <a:t>Italy</a:t>
            </a:r>
            <a:r>
              <a:rPr lang="it-IT" sz="2000" b="1" dirty="0"/>
              <a:t>)</a:t>
            </a:r>
          </a:p>
        </p:txBody>
      </p:sp>
      <p:sp>
        <p:nvSpPr>
          <p:cNvPr id="4" name="CasellaDiTesto 3">
            <a:extLst>
              <a:ext uri="{FF2B5EF4-FFF2-40B4-BE49-F238E27FC236}">
                <a16:creationId xmlns:a16="http://schemas.microsoft.com/office/drawing/2014/main" id="{8B5B3AC7-18FC-4C89-BB26-07A432022147}"/>
              </a:ext>
            </a:extLst>
          </p:cNvPr>
          <p:cNvSpPr txBox="1"/>
          <p:nvPr/>
        </p:nvSpPr>
        <p:spPr>
          <a:xfrm>
            <a:off x="3071664" y="6018311"/>
            <a:ext cx="6134821" cy="461665"/>
          </a:xfrm>
          <a:prstGeom prst="rect">
            <a:avLst/>
          </a:prstGeom>
          <a:noFill/>
        </p:spPr>
        <p:txBody>
          <a:bodyPr wrap="none" rtlCol="0">
            <a:spAutoFit/>
          </a:bodyPr>
          <a:lstStyle/>
          <a:p>
            <a:r>
              <a:rPr lang="it-IT" dirty="0"/>
              <a:t>EMNLP 2020, </a:t>
            </a:r>
            <a:r>
              <a:rPr lang="it-IT" dirty="0" err="1"/>
              <a:t>formerly</a:t>
            </a:r>
            <a:r>
              <a:rPr lang="it-IT" dirty="0"/>
              <a:t> in </a:t>
            </a:r>
            <a:r>
              <a:rPr lang="it-IT" dirty="0" err="1"/>
              <a:t>Domenican</a:t>
            </a:r>
            <a:r>
              <a:rPr lang="it-IT" dirty="0"/>
              <a:t> Republic</a:t>
            </a:r>
          </a:p>
        </p:txBody>
      </p:sp>
    </p:spTree>
    <p:extLst>
      <p:ext uri="{BB962C8B-B14F-4D97-AF65-F5344CB8AC3E}">
        <p14:creationId xmlns:p14="http://schemas.microsoft.com/office/powerpoint/2010/main" val="11443706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3AB3AC30-BFE5-4BF4-AA5A-AAB773911AD6}"/>
              </a:ext>
            </a:extLst>
          </p:cNvPr>
          <p:cNvSpPr/>
          <p:nvPr/>
        </p:nvSpPr>
        <p:spPr>
          <a:xfrm>
            <a:off x="3110262" y="3129840"/>
            <a:ext cx="3180871" cy="369332"/>
          </a:xfrm>
          <a:prstGeom prst="rect">
            <a:avLst/>
          </a:prstGeom>
        </p:spPr>
        <p:txBody>
          <a:bodyPr wrap="square">
            <a:spAutoFit/>
          </a:bodyPr>
          <a:lstStyle/>
          <a:p>
            <a:r>
              <a:rPr lang="en-US" sz="1800" i="1" dirty="0">
                <a:solidFill>
                  <a:srgbClr val="000000"/>
                </a:solidFill>
                <a:latin typeface="NimbusRomNo9L-ReguItal"/>
              </a:rPr>
              <a:t>Universal sentence embeddings </a:t>
            </a:r>
            <a:endParaRPr lang="it-IT" sz="1800" dirty="0"/>
          </a:p>
        </p:txBody>
      </p:sp>
      <p:sp>
        <p:nvSpPr>
          <p:cNvPr id="6" name="Who was Galileo?">
            <a:extLst>
              <a:ext uri="{FF2B5EF4-FFF2-40B4-BE49-F238E27FC236}">
                <a16:creationId xmlns:a16="http://schemas.microsoft.com/office/drawing/2014/main" id="{9689AD33-2717-4A0C-ADE6-853B81AECA5C}"/>
              </a:ext>
            </a:extLst>
          </p:cNvPr>
          <p:cNvSpPr txBox="1"/>
          <p:nvPr/>
        </p:nvSpPr>
        <p:spPr>
          <a:xfrm>
            <a:off x="0" y="3933226"/>
            <a:ext cx="3922997" cy="487313"/>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a:t>The chef </a:t>
            </a:r>
            <a:r>
              <a:rPr lang="it-IT" err="1"/>
              <a:t>cooks</a:t>
            </a:r>
            <a:r>
              <a:rPr lang="it-IT"/>
              <a:t> the good </a:t>
            </a:r>
            <a:r>
              <a:rPr lang="it-IT" err="1"/>
              <a:t>soup</a:t>
            </a:r>
            <a:endParaRPr/>
          </a:p>
        </p:txBody>
      </p:sp>
      <p:graphicFrame>
        <p:nvGraphicFramePr>
          <p:cNvPr id="8" name="Tabella 7">
            <a:extLst>
              <a:ext uri="{FF2B5EF4-FFF2-40B4-BE49-F238E27FC236}">
                <a16:creationId xmlns:a16="http://schemas.microsoft.com/office/drawing/2014/main" id="{EE15A808-B4D6-4EE4-A4F7-EB5C1DF9B4FC}"/>
              </a:ext>
            </a:extLst>
          </p:cNvPr>
          <p:cNvGraphicFramePr>
            <a:graphicFrameLocks noGrp="1" noChangeAspect="1"/>
          </p:cNvGraphicFramePr>
          <p:nvPr/>
        </p:nvGraphicFramePr>
        <p:xfrm>
          <a:off x="7049835" y="2333162"/>
          <a:ext cx="337892" cy="1962688"/>
        </p:xfrm>
        <a:graphic>
          <a:graphicData uri="http://schemas.openxmlformats.org/drawingml/2006/table">
            <a:tbl>
              <a:tblPr firstRow="1" bandRow="1">
                <a:tableStyleId>{5C22544A-7EE6-4342-B048-85BDC9FD1C3A}</a:tableStyleId>
              </a:tblPr>
              <a:tblGrid>
                <a:gridCol w="337892">
                  <a:extLst>
                    <a:ext uri="{9D8B030D-6E8A-4147-A177-3AD203B41FA5}">
                      <a16:colId xmlns:a16="http://schemas.microsoft.com/office/drawing/2014/main" val="20000"/>
                    </a:ext>
                  </a:extLst>
                </a:gridCol>
              </a:tblGrid>
              <a:tr h="245336">
                <a:tc>
                  <a:txBody>
                    <a:bodyPr/>
                    <a:lstStyle/>
                    <a:p>
                      <a:endParaRPr lang="it-IT" sz="2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000"/>
                  </a:ext>
                </a:extLst>
              </a:tr>
              <a:tr h="245336">
                <a:tc>
                  <a:txBody>
                    <a:bodyPr/>
                    <a:lstStyle/>
                    <a:p>
                      <a:endParaRPr lang="it-IT" sz="2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0001"/>
                  </a:ext>
                </a:extLst>
              </a:tr>
              <a:tr h="245336">
                <a:tc>
                  <a:txBody>
                    <a:bodyPr/>
                    <a:lstStyle/>
                    <a:p>
                      <a:endParaRPr lang="it-IT" sz="2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0002"/>
                  </a:ext>
                </a:extLst>
              </a:tr>
              <a:tr h="245336">
                <a:tc>
                  <a:txBody>
                    <a:bodyPr/>
                    <a:lstStyle/>
                    <a:p>
                      <a:endParaRPr lang="it-IT" sz="2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FF33"/>
                    </a:solidFill>
                  </a:tcPr>
                </a:tc>
                <a:extLst>
                  <a:ext uri="{0D108BD9-81ED-4DB2-BD59-A6C34878D82A}">
                    <a16:rowId xmlns:a16="http://schemas.microsoft.com/office/drawing/2014/main" val="10003"/>
                  </a:ext>
                </a:extLst>
              </a:tr>
              <a:tr h="245336">
                <a:tc>
                  <a:txBody>
                    <a:bodyPr/>
                    <a:lstStyle/>
                    <a:p>
                      <a:endParaRPr lang="it-IT" sz="2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3CC33"/>
                    </a:solidFill>
                  </a:tcPr>
                </a:tc>
                <a:extLst>
                  <a:ext uri="{0D108BD9-81ED-4DB2-BD59-A6C34878D82A}">
                    <a16:rowId xmlns:a16="http://schemas.microsoft.com/office/drawing/2014/main" val="10004"/>
                  </a:ext>
                </a:extLst>
              </a:tr>
              <a:tr h="245336">
                <a:tc>
                  <a:txBody>
                    <a:bodyPr/>
                    <a:lstStyle/>
                    <a:p>
                      <a:endParaRPr lang="it-IT" sz="2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FF00"/>
                    </a:solidFill>
                  </a:tcPr>
                </a:tc>
                <a:extLst>
                  <a:ext uri="{0D108BD9-81ED-4DB2-BD59-A6C34878D82A}">
                    <a16:rowId xmlns:a16="http://schemas.microsoft.com/office/drawing/2014/main" val="10005"/>
                  </a:ext>
                </a:extLst>
              </a:tr>
              <a:tr h="245336">
                <a:tc>
                  <a:txBody>
                    <a:bodyPr/>
                    <a:lstStyle/>
                    <a:p>
                      <a:endParaRPr lang="it-IT" sz="2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FF33"/>
                    </a:solidFill>
                  </a:tcPr>
                </a:tc>
                <a:extLst>
                  <a:ext uri="{0D108BD9-81ED-4DB2-BD59-A6C34878D82A}">
                    <a16:rowId xmlns:a16="http://schemas.microsoft.com/office/drawing/2014/main" val="10006"/>
                  </a:ext>
                </a:extLst>
              </a:tr>
              <a:tr h="245336">
                <a:tc>
                  <a:txBody>
                    <a:bodyPr/>
                    <a:lstStyle/>
                    <a:p>
                      <a:endParaRPr lang="it-IT" sz="2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FF00"/>
                    </a:solidFill>
                  </a:tcPr>
                </a:tc>
                <a:extLst>
                  <a:ext uri="{0D108BD9-81ED-4DB2-BD59-A6C34878D82A}">
                    <a16:rowId xmlns:a16="http://schemas.microsoft.com/office/drawing/2014/main" val="10007"/>
                  </a:ext>
                </a:extLst>
              </a:tr>
            </a:tbl>
          </a:graphicData>
        </a:graphic>
      </p:graphicFrame>
      <p:grpSp>
        <p:nvGrpSpPr>
          <p:cNvPr id="15" name="Gruppo 14">
            <a:extLst>
              <a:ext uri="{FF2B5EF4-FFF2-40B4-BE49-F238E27FC236}">
                <a16:creationId xmlns:a16="http://schemas.microsoft.com/office/drawing/2014/main" id="{37EB48E2-BCDE-428A-ACB2-B717E9910D89}"/>
              </a:ext>
            </a:extLst>
          </p:cNvPr>
          <p:cNvGrpSpPr/>
          <p:nvPr/>
        </p:nvGrpSpPr>
        <p:grpSpPr>
          <a:xfrm>
            <a:off x="1708978" y="2751503"/>
            <a:ext cx="5127840" cy="1089360"/>
            <a:chOff x="2438074" y="2681331"/>
            <a:chExt cx="5127840" cy="1089360"/>
          </a:xfrm>
        </p:grpSpPr>
        <mc:AlternateContent xmlns:mc="http://schemas.openxmlformats.org/markup-compatibility/2006" xmlns:p14="http://schemas.microsoft.com/office/powerpoint/2010/main">
          <mc:Choice Requires="p14">
            <p:contentPart p14:bwMode="auto" r:id="rId3">
              <p14:nvContentPartPr>
                <p14:cNvPr id="13" name="Input penna 12">
                  <a:extLst>
                    <a:ext uri="{FF2B5EF4-FFF2-40B4-BE49-F238E27FC236}">
                      <a16:creationId xmlns:a16="http://schemas.microsoft.com/office/drawing/2014/main" id="{4D0B1498-418C-4397-9F7F-5B6ED04A4824}"/>
                    </a:ext>
                  </a:extLst>
                </p14:cNvPr>
                <p14:cNvContentPartPr/>
                <p14:nvPr/>
              </p14:nvContentPartPr>
              <p14:xfrm>
                <a:off x="2438074" y="2693211"/>
                <a:ext cx="4967640" cy="1077480"/>
              </p14:xfrm>
            </p:contentPart>
          </mc:Choice>
          <mc:Fallback xmlns="">
            <p:pic>
              <p:nvPicPr>
                <p:cNvPr id="13" name="Input penna 12">
                  <a:extLst>
                    <a:ext uri="{FF2B5EF4-FFF2-40B4-BE49-F238E27FC236}">
                      <a16:creationId xmlns:a16="http://schemas.microsoft.com/office/drawing/2014/main" id="{4D0B1498-418C-4397-9F7F-5B6ED04A4824}"/>
                    </a:ext>
                  </a:extLst>
                </p:cNvPr>
                <p:cNvPicPr/>
                <p:nvPr/>
              </p:nvPicPr>
              <p:blipFill>
                <a:blip r:embed="rId6"/>
                <a:stretch>
                  <a:fillRect/>
                </a:stretch>
              </p:blipFill>
              <p:spPr>
                <a:xfrm>
                  <a:off x="2402074" y="2657211"/>
                  <a:ext cx="5039280" cy="1149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put penna 13">
                  <a:extLst>
                    <a:ext uri="{FF2B5EF4-FFF2-40B4-BE49-F238E27FC236}">
                      <a16:creationId xmlns:a16="http://schemas.microsoft.com/office/drawing/2014/main" id="{7EC8C13C-7714-4492-A6DE-B3B8E73DEEDF}"/>
                    </a:ext>
                  </a:extLst>
                </p14:cNvPr>
                <p14:cNvContentPartPr/>
                <p14:nvPr/>
              </p14:nvContentPartPr>
              <p14:xfrm>
                <a:off x="7195114" y="2681331"/>
                <a:ext cx="370800" cy="444240"/>
              </p14:xfrm>
            </p:contentPart>
          </mc:Choice>
          <mc:Fallback xmlns="">
            <p:pic>
              <p:nvPicPr>
                <p:cNvPr id="14" name="Input penna 13">
                  <a:extLst>
                    <a:ext uri="{FF2B5EF4-FFF2-40B4-BE49-F238E27FC236}">
                      <a16:creationId xmlns:a16="http://schemas.microsoft.com/office/drawing/2014/main" id="{7EC8C13C-7714-4492-A6DE-B3B8E73DEEDF}"/>
                    </a:ext>
                  </a:extLst>
                </p:cNvPr>
                <p:cNvPicPr/>
                <p:nvPr/>
              </p:nvPicPr>
              <p:blipFill>
                <a:blip r:embed="rId8"/>
                <a:stretch>
                  <a:fillRect/>
                </a:stretch>
              </p:blipFill>
              <p:spPr>
                <a:xfrm>
                  <a:off x="7159149" y="2645360"/>
                  <a:ext cx="442371" cy="515822"/>
                </a:xfrm>
                <a:prstGeom prst="rect">
                  <a:avLst/>
                </a:prstGeom>
              </p:spPr>
            </p:pic>
          </mc:Fallback>
        </mc:AlternateContent>
      </p:grpSp>
      <p:grpSp>
        <p:nvGrpSpPr>
          <p:cNvPr id="25" name="Gruppo 24">
            <a:extLst>
              <a:ext uri="{FF2B5EF4-FFF2-40B4-BE49-F238E27FC236}">
                <a16:creationId xmlns:a16="http://schemas.microsoft.com/office/drawing/2014/main" id="{D9D97CC2-148F-46B8-8E13-C24B058016A4}"/>
              </a:ext>
            </a:extLst>
          </p:cNvPr>
          <p:cNvGrpSpPr/>
          <p:nvPr/>
        </p:nvGrpSpPr>
        <p:grpSpPr>
          <a:xfrm>
            <a:off x="7015378" y="1614263"/>
            <a:ext cx="570960" cy="531360"/>
            <a:chOff x="7744474" y="1544091"/>
            <a:chExt cx="570960" cy="531360"/>
          </a:xfrm>
        </p:grpSpPr>
        <mc:AlternateContent xmlns:mc="http://schemas.openxmlformats.org/markup-compatibility/2006" xmlns:p14="http://schemas.microsoft.com/office/powerpoint/2010/main">
          <mc:Choice Requires="p14">
            <p:contentPart p14:bwMode="auto" r:id="rId9">
              <p14:nvContentPartPr>
                <p14:cNvPr id="21" name="Input penna 20">
                  <a:extLst>
                    <a:ext uri="{FF2B5EF4-FFF2-40B4-BE49-F238E27FC236}">
                      <a16:creationId xmlns:a16="http://schemas.microsoft.com/office/drawing/2014/main" id="{8FBD1246-3219-4A6B-92C7-7B2BDE81E96A}"/>
                    </a:ext>
                  </a:extLst>
                </p14:cNvPr>
                <p14:cNvContentPartPr/>
                <p14:nvPr/>
              </p14:nvContentPartPr>
              <p14:xfrm>
                <a:off x="7913674" y="1826331"/>
                <a:ext cx="145440" cy="249120"/>
              </p14:xfrm>
            </p:contentPart>
          </mc:Choice>
          <mc:Fallback xmlns="">
            <p:pic>
              <p:nvPicPr>
                <p:cNvPr id="21" name="Input penna 20">
                  <a:extLst>
                    <a:ext uri="{FF2B5EF4-FFF2-40B4-BE49-F238E27FC236}">
                      <a16:creationId xmlns:a16="http://schemas.microsoft.com/office/drawing/2014/main" id="{8FBD1246-3219-4A6B-92C7-7B2BDE81E96A}"/>
                    </a:ext>
                  </a:extLst>
                </p:cNvPr>
                <p:cNvPicPr/>
                <p:nvPr/>
              </p:nvPicPr>
              <p:blipFill>
                <a:blip r:embed="rId10"/>
                <a:stretch>
                  <a:fillRect/>
                </a:stretch>
              </p:blipFill>
              <p:spPr>
                <a:xfrm>
                  <a:off x="7877674" y="1790279"/>
                  <a:ext cx="217080" cy="32086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put penna 21">
                  <a:extLst>
                    <a:ext uri="{FF2B5EF4-FFF2-40B4-BE49-F238E27FC236}">
                      <a16:creationId xmlns:a16="http://schemas.microsoft.com/office/drawing/2014/main" id="{661D69B7-D5CB-4F89-8868-85E354167F29}"/>
                    </a:ext>
                  </a:extLst>
                </p14:cNvPr>
                <p14:cNvContentPartPr/>
                <p14:nvPr/>
              </p14:nvContentPartPr>
              <p14:xfrm>
                <a:off x="7744474" y="1647771"/>
                <a:ext cx="484200" cy="97920"/>
              </p14:xfrm>
            </p:contentPart>
          </mc:Choice>
          <mc:Fallback xmlns="">
            <p:pic>
              <p:nvPicPr>
                <p:cNvPr id="22" name="Input penna 21">
                  <a:extLst>
                    <a:ext uri="{FF2B5EF4-FFF2-40B4-BE49-F238E27FC236}">
                      <a16:creationId xmlns:a16="http://schemas.microsoft.com/office/drawing/2014/main" id="{661D69B7-D5CB-4F89-8868-85E354167F29}"/>
                    </a:ext>
                  </a:extLst>
                </p:cNvPr>
                <p:cNvPicPr/>
                <p:nvPr/>
              </p:nvPicPr>
              <p:blipFill>
                <a:blip r:embed="rId12"/>
                <a:stretch>
                  <a:fillRect/>
                </a:stretch>
              </p:blipFill>
              <p:spPr>
                <a:xfrm>
                  <a:off x="7708447" y="1611771"/>
                  <a:ext cx="555893"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4" name="Input penna 23">
                  <a:extLst>
                    <a:ext uri="{FF2B5EF4-FFF2-40B4-BE49-F238E27FC236}">
                      <a16:creationId xmlns:a16="http://schemas.microsoft.com/office/drawing/2014/main" id="{57F00658-457C-49D4-AB1C-A320BB708BE5}"/>
                    </a:ext>
                  </a:extLst>
                </p14:cNvPr>
                <p14:cNvContentPartPr/>
                <p14:nvPr/>
              </p14:nvContentPartPr>
              <p14:xfrm>
                <a:off x="8150194" y="1544091"/>
                <a:ext cx="165240" cy="205200"/>
              </p14:xfrm>
            </p:contentPart>
          </mc:Choice>
          <mc:Fallback xmlns="">
            <p:pic>
              <p:nvPicPr>
                <p:cNvPr id="24" name="Input penna 23">
                  <a:extLst>
                    <a:ext uri="{FF2B5EF4-FFF2-40B4-BE49-F238E27FC236}">
                      <a16:creationId xmlns:a16="http://schemas.microsoft.com/office/drawing/2014/main" id="{57F00658-457C-49D4-AB1C-A320BB708BE5}"/>
                    </a:ext>
                  </a:extLst>
                </p:cNvPr>
                <p:cNvPicPr/>
                <p:nvPr/>
              </p:nvPicPr>
              <p:blipFill>
                <a:blip r:embed="rId14"/>
                <a:stretch>
                  <a:fillRect/>
                </a:stretch>
              </p:blipFill>
              <p:spPr>
                <a:xfrm>
                  <a:off x="8114194" y="1508154"/>
                  <a:ext cx="236880" cy="276715"/>
                </a:xfrm>
                <a:prstGeom prst="rect">
                  <a:avLst/>
                </a:prstGeom>
              </p:spPr>
            </p:pic>
          </mc:Fallback>
        </mc:AlternateContent>
      </p:grpSp>
      <p:grpSp>
        <p:nvGrpSpPr>
          <p:cNvPr id="68" name="Gruppo 67">
            <a:extLst>
              <a:ext uri="{FF2B5EF4-FFF2-40B4-BE49-F238E27FC236}">
                <a16:creationId xmlns:a16="http://schemas.microsoft.com/office/drawing/2014/main" id="{315E7A6F-E90B-4887-BA5B-D061AFBFAE17}"/>
              </a:ext>
            </a:extLst>
          </p:cNvPr>
          <p:cNvGrpSpPr/>
          <p:nvPr/>
        </p:nvGrpSpPr>
        <p:grpSpPr>
          <a:xfrm>
            <a:off x="7840954" y="2290371"/>
            <a:ext cx="3688560" cy="1488600"/>
            <a:chOff x="7840954" y="2290371"/>
            <a:chExt cx="3688560" cy="1488600"/>
          </a:xfrm>
        </p:grpSpPr>
        <mc:AlternateContent xmlns:mc="http://schemas.openxmlformats.org/markup-compatibility/2006" xmlns:p14="http://schemas.microsoft.com/office/powerpoint/2010/main">
          <mc:Choice Requires="p14">
            <p:contentPart p14:bwMode="auto" r:id="rId15">
              <p14:nvContentPartPr>
                <p14:cNvPr id="61" name="Input penna 60">
                  <a:extLst>
                    <a:ext uri="{FF2B5EF4-FFF2-40B4-BE49-F238E27FC236}">
                      <a16:creationId xmlns:a16="http://schemas.microsoft.com/office/drawing/2014/main" id="{DADE6B17-BEF8-49DD-82C0-1B0A8DC625E6}"/>
                    </a:ext>
                  </a:extLst>
                </p14:cNvPr>
                <p14:cNvContentPartPr/>
                <p14:nvPr/>
              </p14:nvContentPartPr>
              <p14:xfrm>
                <a:off x="7840954" y="2968611"/>
                <a:ext cx="1639800" cy="81360"/>
              </p14:xfrm>
            </p:contentPart>
          </mc:Choice>
          <mc:Fallback xmlns="">
            <p:pic>
              <p:nvPicPr>
                <p:cNvPr id="61" name="Input penna 60">
                  <a:extLst>
                    <a:ext uri="{FF2B5EF4-FFF2-40B4-BE49-F238E27FC236}">
                      <a16:creationId xmlns:a16="http://schemas.microsoft.com/office/drawing/2014/main" id="{DADE6B17-BEF8-49DD-82C0-1B0A8DC625E6}"/>
                    </a:ext>
                  </a:extLst>
                </p:cNvPr>
                <p:cNvPicPr/>
                <p:nvPr/>
              </p:nvPicPr>
              <p:blipFill>
                <a:blip r:embed="rId20"/>
                <a:stretch>
                  <a:fillRect/>
                </a:stretch>
              </p:blipFill>
              <p:spPr>
                <a:xfrm>
                  <a:off x="7804954" y="2932611"/>
                  <a:ext cx="171144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2" name="Input penna 61">
                  <a:extLst>
                    <a:ext uri="{FF2B5EF4-FFF2-40B4-BE49-F238E27FC236}">
                      <a16:creationId xmlns:a16="http://schemas.microsoft.com/office/drawing/2014/main" id="{FF7BE848-EF75-440A-BD68-D1615AB9622C}"/>
                    </a:ext>
                  </a:extLst>
                </p14:cNvPr>
                <p14:cNvContentPartPr/>
                <p14:nvPr/>
              </p14:nvContentPartPr>
              <p14:xfrm>
                <a:off x="9442234" y="2761611"/>
                <a:ext cx="258840" cy="460440"/>
              </p14:xfrm>
            </p:contentPart>
          </mc:Choice>
          <mc:Fallback xmlns="">
            <p:pic>
              <p:nvPicPr>
                <p:cNvPr id="62" name="Input penna 61">
                  <a:extLst>
                    <a:ext uri="{FF2B5EF4-FFF2-40B4-BE49-F238E27FC236}">
                      <a16:creationId xmlns:a16="http://schemas.microsoft.com/office/drawing/2014/main" id="{FF7BE848-EF75-440A-BD68-D1615AB9622C}"/>
                    </a:ext>
                  </a:extLst>
                </p:cNvPr>
                <p:cNvPicPr/>
                <p:nvPr/>
              </p:nvPicPr>
              <p:blipFill>
                <a:blip r:embed="rId22"/>
                <a:stretch>
                  <a:fillRect/>
                </a:stretch>
              </p:blipFill>
              <p:spPr>
                <a:xfrm>
                  <a:off x="9406234" y="2725611"/>
                  <a:ext cx="330480" cy="532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4" name="Input penna 63">
                  <a:extLst>
                    <a:ext uri="{FF2B5EF4-FFF2-40B4-BE49-F238E27FC236}">
                      <a16:creationId xmlns:a16="http://schemas.microsoft.com/office/drawing/2014/main" id="{B1D7B545-84AF-4F71-B920-BADD9A8FC97F}"/>
                    </a:ext>
                  </a:extLst>
                </p14:cNvPr>
                <p14:cNvContentPartPr/>
                <p14:nvPr/>
              </p14:nvContentPartPr>
              <p14:xfrm>
                <a:off x="10165474" y="2290371"/>
                <a:ext cx="1364040" cy="1488600"/>
              </p14:xfrm>
            </p:contentPart>
          </mc:Choice>
          <mc:Fallback xmlns="">
            <p:pic>
              <p:nvPicPr>
                <p:cNvPr id="64" name="Input penna 63">
                  <a:extLst>
                    <a:ext uri="{FF2B5EF4-FFF2-40B4-BE49-F238E27FC236}">
                      <a16:creationId xmlns:a16="http://schemas.microsoft.com/office/drawing/2014/main" id="{B1D7B545-84AF-4F71-B920-BADD9A8FC97F}"/>
                    </a:ext>
                  </a:extLst>
                </p:cNvPr>
                <p:cNvPicPr/>
                <p:nvPr/>
              </p:nvPicPr>
              <p:blipFill>
                <a:blip r:embed="rId24"/>
                <a:stretch>
                  <a:fillRect/>
                </a:stretch>
              </p:blipFill>
              <p:spPr>
                <a:xfrm>
                  <a:off x="10129474" y="2254371"/>
                  <a:ext cx="1435680" cy="15602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6" name="Input penna 65">
                  <a:extLst>
                    <a:ext uri="{FF2B5EF4-FFF2-40B4-BE49-F238E27FC236}">
                      <a16:creationId xmlns:a16="http://schemas.microsoft.com/office/drawing/2014/main" id="{9099D3A4-59A6-411C-80E7-A53CA83FD68A}"/>
                    </a:ext>
                  </a:extLst>
                </p14:cNvPr>
                <p14:cNvContentPartPr/>
                <p14:nvPr/>
              </p14:nvContentPartPr>
              <p14:xfrm>
                <a:off x="10413874" y="2796531"/>
                <a:ext cx="353160" cy="515880"/>
              </p14:xfrm>
            </p:contentPart>
          </mc:Choice>
          <mc:Fallback xmlns="">
            <p:pic>
              <p:nvPicPr>
                <p:cNvPr id="66" name="Input penna 65">
                  <a:extLst>
                    <a:ext uri="{FF2B5EF4-FFF2-40B4-BE49-F238E27FC236}">
                      <a16:creationId xmlns:a16="http://schemas.microsoft.com/office/drawing/2014/main" id="{9099D3A4-59A6-411C-80E7-A53CA83FD68A}"/>
                    </a:ext>
                  </a:extLst>
                </p:cNvPr>
                <p:cNvPicPr/>
                <p:nvPr/>
              </p:nvPicPr>
              <p:blipFill>
                <a:blip r:embed="rId26"/>
                <a:stretch>
                  <a:fillRect/>
                </a:stretch>
              </p:blipFill>
              <p:spPr>
                <a:xfrm>
                  <a:off x="10377874" y="2760506"/>
                  <a:ext cx="424800" cy="58757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7" name="Input penna 66">
                  <a:extLst>
                    <a:ext uri="{FF2B5EF4-FFF2-40B4-BE49-F238E27FC236}">
                      <a16:creationId xmlns:a16="http://schemas.microsoft.com/office/drawing/2014/main" id="{AF489195-C64F-4A86-A01A-D66943C9C7AA}"/>
                    </a:ext>
                  </a:extLst>
                </p14:cNvPr>
                <p14:cNvContentPartPr/>
                <p14:nvPr/>
              </p14:nvContentPartPr>
              <p14:xfrm>
                <a:off x="10867114" y="2809491"/>
                <a:ext cx="346320" cy="501840"/>
              </p14:xfrm>
            </p:contentPart>
          </mc:Choice>
          <mc:Fallback xmlns="">
            <p:pic>
              <p:nvPicPr>
                <p:cNvPr id="67" name="Input penna 66">
                  <a:extLst>
                    <a:ext uri="{FF2B5EF4-FFF2-40B4-BE49-F238E27FC236}">
                      <a16:creationId xmlns:a16="http://schemas.microsoft.com/office/drawing/2014/main" id="{AF489195-C64F-4A86-A01A-D66943C9C7AA}"/>
                    </a:ext>
                  </a:extLst>
                </p:cNvPr>
                <p:cNvPicPr/>
                <p:nvPr/>
              </p:nvPicPr>
              <p:blipFill>
                <a:blip r:embed="rId28"/>
                <a:stretch>
                  <a:fillRect/>
                </a:stretch>
              </p:blipFill>
              <p:spPr>
                <a:xfrm>
                  <a:off x="10831114" y="2773465"/>
                  <a:ext cx="417960" cy="573531"/>
                </a:xfrm>
                <a:prstGeom prst="rect">
                  <a:avLst/>
                </a:prstGeom>
              </p:spPr>
            </p:pic>
          </mc:Fallback>
        </mc:AlternateContent>
      </p:grpSp>
      <p:pic>
        <p:nvPicPr>
          <p:cNvPr id="1026" name="Picture 2" descr="Elmo Face On White Background, Sesame Street character free image">
            <a:extLst>
              <a:ext uri="{FF2B5EF4-FFF2-40B4-BE49-F238E27FC236}">
                <a16:creationId xmlns:a16="http://schemas.microsoft.com/office/drawing/2014/main" id="{4935FD12-FBB7-4F18-B225-8245BFBAB967}"/>
              </a:ext>
            </a:extLst>
          </p:cNvP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3685759" y="1314907"/>
            <a:ext cx="1085144" cy="973385"/>
          </a:xfrm>
          <a:prstGeom prst="rect">
            <a:avLst/>
          </a:prstGeom>
          <a:noFill/>
          <a:extLst>
            <a:ext uri="{909E8E84-426E-40DD-AFC4-6F175D3DCCD1}">
              <a14:hiddenFill xmlns:a14="http://schemas.microsoft.com/office/drawing/2010/main">
                <a:solidFill>
                  <a:srgbClr val="FFFFFF"/>
                </a:solidFill>
              </a14:hiddenFill>
            </a:ext>
          </a:extLst>
        </p:spPr>
      </p:pic>
      <p:pic>
        <p:nvPicPr>
          <p:cNvPr id="70" name="Immagine 69">
            <a:extLst>
              <a:ext uri="{FF2B5EF4-FFF2-40B4-BE49-F238E27FC236}">
                <a16:creationId xmlns:a16="http://schemas.microsoft.com/office/drawing/2014/main" id="{9ED3B786-B97C-44C0-8AE8-003B2326AC1E}"/>
              </a:ext>
            </a:extLst>
          </p:cNvPr>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4774791" y="1747393"/>
            <a:ext cx="583991" cy="952668"/>
          </a:xfrm>
          <a:prstGeom prst="rect">
            <a:avLst/>
          </a:prstGeom>
        </p:spPr>
      </p:pic>
      <p:sp>
        <p:nvSpPr>
          <p:cNvPr id="71" name="CasellaDiTesto 70">
            <a:extLst>
              <a:ext uri="{FF2B5EF4-FFF2-40B4-BE49-F238E27FC236}">
                <a16:creationId xmlns:a16="http://schemas.microsoft.com/office/drawing/2014/main" id="{7D0A40C1-0D6C-40EB-A545-3A072368B4EC}"/>
              </a:ext>
            </a:extLst>
          </p:cNvPr>
          <p:cNvSpPr txBox="1"/>
          <p:nvPr/>
        </p:nvSpPr>
        <p:spPr>
          <a:xfrm>
            <a:off x="3611881" y="924898"/>
            <a:ext cx="1073330" cy="461665"/>
          </a:xfrm>
          <a:prstGeom prst="rect">
            <a:avLst/>
          </a:prstGeom>
          <a:noFill/>
        </p:spPr>
        <p:txBody>
          <a:bodyPr wrap="square" rtlCol="0">
            <a:spAutoFit/>
          </a:bodyPr>
          <a:lstStyle/>
          <a:p>
            <a:r>
              <a:rPr lang="it-IT" dirty="0"/>
              <a:t>ELMO</a:t>
            </a:r>
          </a:p>
        </p:txBody>
      </p:sp>
      <p:sp>
        <p:nvSpPr>
          <p:cNvPr id="73" name="CasellaDiTesto 72">
            <a:extLst>
              <a:ext uri="{FF2B5EF4-FFF2-40B4-BE49-F238E27FC236}">
                <a16:creationId xmlns:a16="http://schemas.microsoft.com/office/drawing/2014/main" id="{73A6594F-FD19-4C5E-A578-B22206095660}"/>
              </a:ext>
            </a:extLst>
          </p:cNvPr>
          <p:cNvSpPr txBox="1"/>
          <p:nvPr/>
        </p:nvSpPr>
        <p:spPr>
          <a:xfrm>
            <a:off x="4685211" y="1296526"/>
            <a:ext cx="969504" cy="461665"/>
          </a:xfrm>
          <a:prstGeom prst="rect">
            <a:avLst/>
          </a:prstGeom>
          <a:noFill/>
        </p:spPr>
        <p:txBody>
          <a:bodyPr wrap="square" rtlCol="0">
            <a:spAutoFit/>
          </a:bodyPr>
          <a:lstStyle/>
          <a:p>
            <a:r>
              <a:rPr lang="it-IT" dirty="0"/>
              <a:t>BERT</a:t>
            </a:r>
          </a:p>
        </p:txBody>
      </p:sp>
      <p:sp>
        <p:nvSpPr>
          <p:cNvPr id="74" name="CasellaDiTesto 73">
            <a:extLst>
              <a:ext uri="{FF2B5EF4-FFF2-40B4-BE49-F238E27FC236}">
                <a16:creationId xmlns:a16="http://schemas.microsoft.com/office/drawing/2014/main" id="{472A4BB2-F3CF-45CE-ADE7-59080C458257}"/>
              </a:ext>
            </a:extLst>
          </p:cNvPr>
          <p:cNvSpPr txBox="1"/>
          <p:nvPr/>
        </p:nvSpPr>
        <p:spPr>
          <a:xfrm>
            <a:off x="5511067" y="1337294"/>
            <a:ext cx="1234475" cy="461665"/>
          </a:xfrm>
          <a:prstGeom prst="rect">
            <a:avLst/>
          </a:prstGeom>
          <a:noFill/>
        </p:spPr>
        <p:txBody>
          <a:bodyPr wrap="square" rtlCol="0">
            <a:spAutoFit/>
          </a:bodyPr>
          <a:lstStyle/>
          <a:p>
            <a:r>
              <a:rPr lang="it-IT" dirty="0"/>
              <a:t>XLNET</a:t>
            </a:r>
          </a:p>
        </p:txBody>
      </p:sp>
      <p:sp>
        <p:nvSpPr>
          <p:cNvPr id="75" name="CasellaDiTesto 74">
            <a:extLst>
              <a:ext uri="{FF2B5EF4-FFF2-40B4-BE49-F238E27FC236}">
                <a16:creationId xmlns:a16="http://schemas.microsoft.com/office/drawing/2014/main" id="{696B742C-FB14-4E74-80D8-CDB9261E4865}"/>
              </a:ext>
            </a:extLst>
          </p:cNvPr>
          <p:cNvSpPr txBox="1"/>
          <p:nvPr/>
        </p:nvSpPr>
        <p:spPr>
          <a:xfrm>
            <a:off x="5525492" y="1895797"/>
            <a:ext cx="1484708" cy="461665"/>
          </a:xfrm>
          <a:prstGeom prst="rect">
            <a:avLst/>
          </a:prstGeom>
          <a:noFill/>
        </p:spPr>
        <p:txBody>
          <a:bodyPr wrap="square" rtlCol="0">
            <a:spAutoFit/>
          </a:bodyPr>
          <a:lstStyle/>
          <a:p>
            <a:r>
              <a:rPr lang="it-IT" dirty="0"/>
              <a:t>GTP-1,2,3</a:t>
            </a:r>
          </a:p>
        </p:txBody>
      </p:sp>
    </p:spTree>
    <p:custDataLst>
      <p:tags r:id="rId1"/>
    </p:custDataLst>
    <p:extLst>
      <p:ext uri="{BB962C8B-B14F-4D97-AF65-F5344CB8AC3E}">
        <p14:creationId xmlns:p14="http://schemas.microsoft.com/office/powerpoint/2010/main" val="269971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2000" fill="hold"/>
                                        <p:tgtEl>
                                          <p:spTgt spid="15"/>
                                        </p:tgtEl>
                                        <p:attrNameLst>
                                          <p:attrName>drawProgress</p:attrName>
                                        </p:attrNameLst>
                                      </p:cBhvr>
                                      <p:tavLst>
                                        <p:tav tm="0">
                                          <p:val>
                                            <p:fltVal val="0"/>
                                          </p:val>
                                        </p:tav>
                                        <p:tav tm="100000">
                                          <p:val>
                                            <p:fltVal val="1"/>
                                          </p:val>
                                        </p:tav>
                                      </p:tavLst>
                                    </p:anim>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2500"/>
                            </p:stCondLst>
                            <p:childTnLst>
                              <p:par>
                                <p:cTn id="13" presetID="63" presetClass="entr" presetSubtype="0"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p:cTn id="15" dur="2000" fill="hold"/>
                                        <p:tgtEl>
                                          <p:spTgt spid="25"/>
                                        </p:tgtEl>
                                        <p:attrNameLst>
                                          <p:attrName>drawProgress</p:attrName>
                                        </p:attrNameLst>
                                      </p:cBhvr>
                                      <p:tavLst>
                                        <p:tav tm="0">
                                          <p:val>
                                            <p:fltVal val="0"/>
                                          </p:val>
                                        </p:tav>
                                        <p:tav tm="100000">
                                          <p:val>
                                            <p:fltVal val="1"/>
                                          </p:val>
                                        </p:tav>
                                      </p:tavLst>
                                    </p:anim>
                                  </p:childTnLst>
                                </p:cTn>
                              </p:par>
                            </p:childTnLst>
                          </p:cTn>
                        </p:par>
                        <p:par>
                          <p:cTn id="16" fill="hold">
                            <p:stCondLst>
                              <p:cond delay="4500"/>
                            </p:stCondLst>
                            <p:childTnLst>
                              <p:par>
                                <p:cTn id="17" presetID="10"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63" presetClass="entr" presetSubtype="0" fill="hold" nodeType="clickEffect">
                                  <p:stCondLst>
                                    <p:cond delay="0"/>
                                  </p:stCondLst>
                                  <p:childTnLst>
                                    <p:set>
                                      <p:cBhvr>
                                        <p:cTn id="23" dur="1" fill="hold">
                                          <p:stCondLst>
                                            <p:cond delay="0"/>
                                          </p:stCondLst>
                                        </p:cTn>
                                        <p:tgtEl>
                                          <p:spTgt spid="68"/>
                                        </p:tgtEl>
                                        <p:attrNameLst>
                                          <p:attrName>style.visibility</p:attrName>
                                        </p:attrNameLst>
                                      </p:cBhvr>
                                      <p:to>
                                        <p:strVal val="visible"/>
                                      </p:to>
                                    </p:set>
                                    <p:anim calcmode="lin" valueType="num">
                                      <p:cBhvr>
                                        <p:cTn id="24" dur="2000" fill="hold"/>
                                        <p:tgtEl>
                                          <p:spTgt spid="68"/>
                                        </p:tgtEl>
                                        <p:attrNameLst>
                                          <p:attrName>drawProgress</p:attrName>
                                        </p:attrNameLst>
                                      </p:cBhvr>
                                      <p:tavLst>
                                        <p:tav tm="0">
                                          <p:val>
                                            <p:fltVal val="0"/>
                                          </p:val>
                                        </p:tav>
                                        <p:tav tm="100000">
                                          <p:val>
                                            <p:fltVal val="1"/>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26"/>
                                        </p:tgtEl>
                                        <p:attrNameLst>
                                          <p:attrName>style.visibility</p:attrName>
                                        </p:attrNameLst>
                                      </p:cBhvr>
                                      <p:to>
                                        <p:strVal val="visible"/>
                                      </p:to>
                                    </p:set>
                                    <p:animEffect transition="in" filter="fade">
                                      <p:cBhvr>
                                        <p:cTn id="29" dur="500"/>
                                        <p:tgtEl>
                                          <p:spTgt spid="1026"/>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fade">
                                      <p:cBhvr>
                                        <p:cTn id="33" dur="500"/>
                                        <p:tgtEl>
                                          <p:spTgt spid="70"/>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71"/>
                                        </p:tgtEl>
                                        <p:attrNameLst>
                                          <p:attrName>style.visibility</p:attrName>
                                        </p:attrNameLst>
                                      </p:cBhvr>
                                      <p:to>
                                        <p:strVal val="visible"/>
                                      </p:to>
                                    </p:set>
                                    <p:animEffect transition="in" filter="fade">
                                      <p:cBhvr>
                                        <p:cTn id="37" dur="500"/>
                                        <p:tgtEl>
                                          <p:spTgt spid="71"/>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73"/>
                                        </p:tgtEl>
                                        <p:attrNameLst>
                                          <p:attrName>style.visibility</p:attrName>
                                        </p:attrNameLst>
                                      </p:cBhvr>
                                      <p:to>
                                        <p:strVal val="visible"/>
                                      </p:to>
                                    </p:set>
                                    <p:animEffect transition="in" filter="fade">
                                      <p:cBhvr>
                                        <p:cTn id="41" dur="500"/>
                                        <p:tgtEl>
                                          <p:spTgt spid="73"/>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74"/>
                                        </p:tgtEl>
                                        <p:attrNameLst>
                                          <p:attrName>style.visibility</p:attrName>
                                        </p:attrNameLst>
                                      </p:cBhvr>
                                      <p:to>
                                        <p:strVal val="visible"/>
                                      </p:to>
                                    </p:set>
                                    <p:animEffect transition="in" filter="fade">
                                      <p:cBhvr>
                                        <p:cTn id="45" dur="500"/>
                                        <p:tgtEl>
                                          <p:spTgt spid="74"/>
                                        </p:tgtEl>
                                      </p:cBhvr>
                                    </p:animEffect>
                                  </p:childTnLst>
                                </p:cTn>
                              </p:par>
                            </p:childTnLst>
                          </p:cTn>
                        </p:par>
                        <p:par>
                          <p:cTn id="46" fill="hold">
                            <p:stCondLst>
                              <p:cond delay="2500"/>
                            </p:stCondLst>
                            <p:childTnLst>
                              <p:par>
                                <p:cTn id="47" presetID="10" presetClass="entr" presetSubtype="0" fill="hold" grpId="0" nodeType="afterEffect">
                                  <p:stCondLst>
                                    <p:cond delay="0"/>
                                  </p:stCondLst>
                                  <p:childTnLst>
                                    <p:set>
                                      <p:cBhvr>
                                        <p:cTn id="48" dur="1" fill="hold">
                                          <p:stCondLst>
                                            <p:cond delay="0"/>
                                          </p:stCondLst>
                                        </p:cTn>
                                        <p:tgtEl>
                                          <p:spTgt spid="75"/>
                                        </p:tgtEl>
                                        <p:attrNameLst>
                                          <p:attrName>style.visibility</p:attrName>
                                        </p:attrNameLst>
                                      </p:cBhvr>
                                      <p:to>
                                        <p:strVal val="visible"/>
                                      </p:to>
                                    </p:set>
                                    <p:animEffect transition="in" filter="fade">
                                      <p:cBhvr>
                                        <p:cTn id="49"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1" grpId="0"/>
      <p:bldP spid="73" grpId="0"/>
      <p:bldP spid="74" grpId="0"/>
      <p:bldP spid="7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3AB3AC30-BFE5-4BF4-AA5A-AAB773911AD6}"/>
              </a:ext>
            </a:extLst>
          </p:cNvPr>
          <p:cNvSpPr/>
          <p:nvPr/>
        </p:nvSpPr>
        <p:spPr>
          <a:xfrm>
            <a:off x="3110262" y="3129840"/>
            <a:ext cx="3180871" cy="369332"/>
          </a:xfrm>
          <a:prstGeom prst="rect">
            <a:avLst/>
          </a:prstGeom>
        </p:spPr>
        <p:txBody>
          <a:bodyPr wrap="square">
            <a:spAutoFit/>
          </a:bodyPr>
          <a:lstStyle/>
          <a:p>
            <a:r>
              <a:rPr lang="en-US" sz="1800" i="1" dirty="0">
                <a:solidFill>
                  <a:srgbClr val="000000"/>
                </a:solidFill>
                <a:latin typeface="NimbusRomNo9L-ReguItal"/>
              </a:rPr>
              <a:t>Universal sentence embeddings </a:t>
            </a:r>
            <a:endParaRPr lang="it-IT" sz="1800" dirty="0"/>
          </a:p>
        </p:txBody>
      </p:sp>
      <p:sp>
        <p:nvSpPr>
          <p:cNvPr id="5" name="Rettangolo 4">
            <a:extLst>
              <a:ext uri="{FF2B5EF4-FFF2-40B4-BE49-F238E27FC236}">
                <a16:creationId xmlns:a16="http://schemas.microsoft.com/office/drawing/2014/main" id="{7AF9C158-7FC2-4EE8-8EAD-9ECA28E8DC9A}"/>
              </a:ext>
            </a:extLst>
          </p:cNvPr>
          <p:cNvSpPr/>
          <p:nvPr/>
        </p:nvSpPr>
        <p:spPr>
          <a:xfrm>
            <a:off x="3021031" y="4957869"/>
            <a:ext cx="3359332" cy="369332"/>
          </a:xfrm>
          <a:prstGeom prst="rect">
            <a:avLst/>
          </a:prstGeom>
        </p:spPr>
        <p:txBody>
          <a:bodyPr wrap="square">
            <a:spAutoFit/>
          </a:bodyPr>
          <a:lstStyle/>
          <a:p>
            <a:r>
              <a:rPr lang="en-US" sz="1800" i="1" dirty="0">
                <a:solidFill>
                  <a:srgbClr val="000000"/>
                </a:solidFill>
                <a:latin typeface="NimbusRomNo9L-ReguItal"/>
              </a:rPr>
              <a:t>Universal syntactic interpretations</a:t>
            </a:r>
            <a:endParaRPr lang="it-IT" sz="1800" dirty="0"/>
          </a:p>
        </p:txBody>
      </p:sp>
      <p:sp>
        <p:nvSpPr>
          <p:cNvPr id="6" name="Who was Galileo?">
            <a:extLst>
              <a:ext uri="{FF2B5EF4-FFF2-40B4-BE49-F238E27FC236}">
                <a16:creationId xmlns:a16="http://schemas.microsoft.com/office/drawing/2014/main" id="{9689AD33-2717-4A0C-ADE6-853B81AECA5C}"/>
              </a:ext>
            </a:extLst>
          </p:cNvPr>
          <p:cNvSpPr txBox="1"/>
          <p:nvPr/>
        </p:nvSpPr>
        <p:spPr>
          <a:xfrm>
            <a:off x="0" y="3933226"/>
            <a:ext cx="3922997" cy="487313"/>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a:t>The chef </a:t>
            </a:r>
            <a:r>
              <a:rPr lang="it-IT" err="1"/>
              <a:t>cooks</a:t>
            </a:r>
            <a:r>
              <a:rPr lang="it-IT"/>
              <a:t> the good </a:t>
            </a:r>
            <a:r>
              <a:rPr lang="it-IT" err="1"/>
              <a:t>soup</a:t>
            </a:r>
            <a:endParaRPr/>
          </a:p>
        </p:txBody>
      </p:sp>
      <p:graphicFrame>
        <p:nvGraphicFramePr>
          <p:cNvPr id="8" name="Tabella 7">
            <a:extLst>
              <a:ext uri="{FF2B5EF4-FFF2-40B4-BE49-F238E27FC236}">
                <a16:creationId xmlns:a16="http://schemas.microsoft.com/office/drawing/2014/main" id="{EE15A808-B4D6-4EE4-A4F7-EB5C1DF9B4FC}"/>
              </a:ext>
            </a:extLst>
          </p:cNvPr>
          <p:cNvGraphicFramePr>
            <a:graphicFrameLocks noGrp="1" noChangeAspect="1"/>
          </p:cNvGraphicFramePr>
          <p:nvPr/>
        </p:nvGraphicFramePr>
        <p:xfrm>
          <a:off x="7049835" y="2333162"/>
          <a:ext cx="337892" cy="1962688"/>
        </p:xfrm>
        <a:graphic>
          <a:graphicData uri="http://schemas.openxmlformats.org/drawingml/2006/table">
            <a:tbl>
              <a:tblPr firstRow="1" bandRow="1">
                <a:tableStyleId>{5C22544A-7EE6-4342-B048-85BDC9FD1C3A}</a:tableStyleId>
              </a:tblPr>
              <a:tblGrid>
                <a:gridCol w="337892">
                  <a:extLst>
                    <a:ext uri="{9D8B030D-6E8A-4147-A177-3AD203B41FA5}">
                      <a16:colId xmlns:a16="http://schemas.microsoft.com/office/drawing/2014/main" val="20000"/>
                    </a:ext>
                  </a:extLst>
                </a:gridCol>
              </a:tblGrid>
              <a:tr h="245336">
                <a:tc>
                  <a:txBody>
                    <a:bodyPr/>
                    <a:lstStyle/>
                    <a:p>
                      <a:endParaRPr lang="it-IT" sz="2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000"/>
                  </a:ext>
                </a:extLst>
              </a:tr>
              <a:tr h="245336">
                <a:tc>
                  <a:txBody>
                    <a:bodyPr/>
                    <a:lstStyle/>
                    <a:p>
                      <a:endParaRPr lang="it-IT" sz="2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0001"/>
                  </a:ext>
                </a:extLst>
              </a:tr>
              <a:tr h="245336">
                <a:tc>
                  <a:txBody>
                    <a:bodyPr/>
                    <a:lstStyle/>
                    <a:p>
                      <a:endParaRPr lang="it-IT" sz="2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0002"/>
                  </a:ext>
                </a:extLst>
              </a:tr>
              <a:tr h="245336">
                <a:tc>
                  <a:txBody>
                    <a:bodyPr/>
                    <a:lstStyle/>
                    <a:p>
                      <a:endParaRPr lang="it-IT" sz="2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FF33"/>
                    </a:solidFill>
                  </a:tcPr>
                </a:tc>
                <a:extLst>
                  <a:ext uri="{0D108BD9-81ED-4DB2-BD59-A6C34878D82A}">
                    <a16:rowId xmlns:a16="http://schemas.microsoft.com/office/drawing/2014/main" val="10003"/>
                  </a:ext>
                </a:extLst>
              </a:tr>
              <a:tr h="245336">
                <a:tc>
                  <a:txBody>
                    <a:bodyPr/>
                    <a:lstStyle/>
                    <a:p>
                      <a:endParaRPr lang="it-IT" sz="2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3CC33"/>
                    </a:solidFill>
                  </a:tcPr>
                </a:tc>
                <a:extLst>
                  <a:ext uri="{0D108BD9-81ED-4DB2-BD59-A6C34878D82A}">
                    <a16:rowId xmlns:a16="http://schemas.microsoft.com/office/drawing/2014/main" val="10004"/>
                  </a:ext>
                </a:extLst>
              </a:tr>
              <a:tr h="245336">
                <a:tc>
                  <a:txBody>
                    <a:bodyPr/>
                    <a:lstStyle/>
                    <a:p>
                      <a:endParaRPr lang="it-IT" sz="2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FF00"/>
                    </a:solidFill>
                  </a:tcPr>
                </a:tc>
                <a:extLst>
                  <a:ext uri="{0D108BD9-81ED-4DB2-BD59-A6C34878D82A}">
                    <a16:rowId xmlns:a16="http://schemas.microsoft.com/office/drawing/2014/main" val="10005"/>
                  </a:ext>
                </a:extLst>
              </a:tr>
              <a:tr h="245336">
                <a:tc>
                  <a:txBody>
                    <a:bodyPr/>
                    <a:lstStyle/>
                    <a:p>
                      <a:endParaRPr lang="it-IT" sz="2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FF33"/>
                    </a:solidFill>
                  </a:tcPr>
                </a:tc>
                <a:extLst>
                  <a:ext uri="{0D108BD9-81ED-4DB2-BD59-A6C34878D82A}">
                    <a16:rowId xmlns:a16="http://schemas.microsoft.com/office/drawing/2014/main" val="10006"/>
                  </a:ext>
                </a:extLst>
              </a:tr>
              <a:tr h="245336">
                <a:tc>
                  <a:txBody>
                    <a:bodyPr/>
                    <a:lstStyle/>
                    <a:p>
                      <a:endParaRPr lang="it-IT" sz="2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FF00"/>
                    </a:solidFill>
                  </a:tcPr>
                </a:tc>
                <a:extLst>
                  <a:ext uri="{0D108BD9-81ED-4DB2-BD59-A6C34878D82A}">
                    <a16:rowId xmlns:a16="http://schemas.microsoft.com/office/drawing/2014/main" val="10007"/>
                  </a:ext>
                </a:extLst>
              </a:tr>
            </a:tbl>
          </a:graphicData>
        </a:graphic>
      </p:graphicFrame>
      <p:grpSp>
        <p:nvGrpSpPr>
          <p:cNvPr id="15" name="Gruppo 14">
            <a:extLst>
              <a:ext uri="{FF2B5EF4-FFF2-40B4-BE49-F238E27FC236}">
                <a16:creationId xmlns:a16="http://schemas.microsoft.com/office/drawing/2014/main" id="{37EB48E2-BCDE-428A-ACB2-B717E9910D89}"/>
              </a:ext>
            </a:extLst>
          </p:cNvPr>
          <p:cNvGrpSpPr/>
          <p:nvPr/>
        </p:nvGrpSpPr>
        <p:grpSpPr>
          <a:xfrm>
            <a:off x="1708978" y="2751503"/>
            <a:ext cx="5127840" cy="1089360"/>
            <a:chOff x="2438074" y="2681331"/>
            <a:chExt cx="5127840" cy="1089360"/>
          </a:xfrm>
        </p:grpSpPr>
        <mc:AlternateContent xmlns:mc="http://schemas.openxmlformats.org/markup-compatibility/2006" xmlns:p14="http://schemas.microsoft.com/office/powerpoint/2010/main">
          <mc:Choice Requires="p14">
            <p:contentPart p14:bwMode="auto" r:id="rId3">
              <p14:nvContentPartPr>
                <p14:cNvPr id="13" name="Input penna 12">
                  <a:extLst>
                    <a:ext uri="{FF2B5EF4-FFF2-40B4-BE49-F238E27FC236}">
                      <a16:creationId xmlns:a16="http://schemas.microsoft.com/office/drawing/2014/main" id="{4D0B1498-418C-4397-9F7F-5B6ED04A4824}"/>
                    </a:ext>
                  </a:extLst>
                </p14:cNvPr>
                <p14:cNvContentPartPr/>
                <p14:nvPr/>
              </p14:nvContentPartPr>
              <p14:xfrm>
                <a:off x="2438074" y="2693211"/>
                <a:ext cx="4967640" cy="1077480"/>
              </p14:xfrm>
            </p:contentPart>
          </mc:Choice>
          <mc:Fallback xmlns="">
            <p:pic>
              <p:nvPicPr>
                <p:cNvPr id="13" name="Input penna 12">
                  <a:extLst>
                    <a:ext uri="{FF2B5EF4-FFF2-40B4-BE49-F238E27FC236}">
                      <a16:creationId xmlns:a16="http://schemas.microsoft.com/office/drawing/2014/main" id="{4D0B1498-418C-4397-9F7F-5B6ED04A4824}"/>
                    </a:ext>
                  </a:extLst>
                </p:cNvPr>
                <p:cNvPicPr/>
                <p:nvPr/>
              </p:nvPicPr>
              <p:blipFill>
                <a:blip r:embed="rId6"/>
                <a:stretch>
                  <a:fillRect/>
                </a:stretch>
              </p:blipFill>
              <p:spPr>
                <a:xfrm>
                  <a:off x="2402074" y="2657211"/>
                  <a:ext cx="5039280" cy="1149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put penna 13">
                  <a:extLst>
                    <a:ext uri="{FF2B5EF4-FFF2-40B4-BE49-F238E27FC236}">
                      <a16:creationId xmlns:a16="http://schemas.microsoft.com/office/drawing/2014/main" id="{7EC8C13C-7714-4492-A6DE-B3B8E73DEEDF}"/>
                    </a:ext>
                  </a:extLst>
                </p14:cNvPr>
                <p14:cNvContentPartPr/>
                <p14:nvPr/>
              </p14:nvContentPartPr>
              <p14:xfrm>
                <a:off x="7195114" y="2681331"/>
                <a:ext cx="370800" cy="444240"/>
              </p14:xfrm>
            </p:contentPart>
          </mc:Choice>
          <mc:Fallback xmlns="">
            <p:pic>
              <p:nvPicPr>
                <p:cNvPr id="14" name="Input penna 13">
                  <a:extLst>
                    <a:ext uri="{FF2B5EF4-FFF2-40B4-BE49-F238E27FC236}">
                      <a16:creationId xmlns:a16="http://schemas.microsoft.com/office/drawing/2014/main" id="{7EC8C13C-7714-4492-A6DE-B3B8E73DEEDF}"/>
                    </a:ext>
                  </a:extLst>
                </p:cNvPr>
                <p:cNvPicPr/>
                <p:nvPr/>
              </p:nvPicPr>
              <p:blipFill>
                <a:blip r:embed="rId8"/>
                <a:stretch>
                  <a:fillRect/>
                </a:stretch>
              </p:blipFill>
              <p:spPr>
                <a:xfrm>
                  <a:off x="7159149" y="2645360"/>
                  <a:ext cx="442371" cy="515822"/>
                </a:xfrm>
                <a:prstGeom prst="rect">
                  <a:avLst/>
                </a:prstGeom>
              </p:spPr>
            </p:pic>
          </mc:Fallback>
        </mc:AlternateContent>
      </p:grpSp>
      <p:grpSp>
        <p:nvGrpSpPr>
          <p:cNvPr id="25" name="Gruppo 24">
            <a:extLst>
              <a:ext uri="{FF2B5EF4-FFF2-40B4-BE49-F238E27FC236}">
                <a16:creationId xmlns:a16="http://schemas.microsoft.com/office/drawing/2014/main" id="{D9D97CC2-148F-46B8-8E13-C24B058016A4}"/>
              </a:ext>
            </a:extLst>
          </p:cNvPr>
          <p:cNvGrpSpPr/>
          <p:nvPr/>
        </p:nvGrpSpPr>
        <p:grpSpPr>
          <a:xfrm>
            <a:off x="7015378" y="1614263"/>
            <a:ext cx="570960" cy="531360"/>
            <a:chOff x="7744474" y="1544091"/>
            <a:chExt cx="570960" cy="531360"/>
          </a:xfrm>
        </p:grpSpPr>
        <mc:AlternateContent xmlns:mc="http://schemas.openxmlformats.org/markup-compatibility/2006" xmlns:p14="http://schemas.microsoft.com/office/powerpoint/2010/main">
          <mc:Choice Requires="p14">
            <p:contentPart p14:bwMode="auto" r:id="rId9">
              <p14:nvContentPartPr>
                <p14:cNvPr id="21" name="Input penna 20">
                  <a:extLst>
                    <a:ext uri="{FF2B5EF4-FFF2-40B4-BE49-F238E27FC236}">
                      <a16:creationId xmlns:a16="http://schemas.microsoft.com/office/drawing/2014/main" id="{8FBD1246-3219-4A6B-92C7-7B2BDE81E96A}"/>
                    </a:ext>
                  </a:extLst>
                </p14:cNvPr>
                <p14:cNvContentPartPr/>
                <p14:nvPr/>
              </p14:nvContentPartPr>
              <p14:xfrm>
                <a:off x="7913674" y="1826331"/>
                <a:ext cx="145440" cy="249120"/>
              </p14:xfrm>
            </p:contentPart>
          </mc:Choice>
          <mc:Fallback xmlns="">
            <p:pic>
              <p:nvPicPr>
                <p:cNvPr id="21" name="Input penna 20">
                  <a:extLst>
                    <a:ext uri="{FF2B5EF4-FFF2-40B4-BE49-F238E27FC236}">
                      <a16:creationId xmlns:a16="http://schemas.microsoft.com/office/drawing/2014/main" id="{8FBD1246-3219-4A6B-92C7-7B2BDE81E96A}"/>
                    </a:ext>
                  </a:extLst>
                </p:cNvPr>
                <p:cNvPicPr/>
                <p:nvPr/>
              </p:nvPicPr>
              <p:blipFill>
                <a:blip r:embed="rId10"/>
                <a:stretch>
                  <a:fillRect/>
                </a:stretch>
              </p:blipFill>
              <p:spPr>
                <a:xfrm>
                  <a:off x="7877674" y="1790279"/>
                  <a:ext cx="217080" cy="32086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put penna 21">
                  <a:extLst>
                    <a:ext uri="{FF2B5EF4-FFF2-40B4-BE49-F238E27FC236}">
                      <a16:creationId xmlns:a16="http://schemas.microsoft.com/office/drawing/2014/main" id="{661D69B7-D5CB-4F89-8868-85E354167F29}"/>
                    </a:ext>
                  </a:extLst>
                </p14:cNvPr>
                <p14:cNvContentPartPr/>
                <p14:nvPr/>
              </p14:nvContentPartPr>
              <p14:xfrm>
                <a:off x="7744474" y="1647771"/>
                <a:ext cx="484200" cy="97920"/>
              </p14:xfrm>
            </p:contentPart>
          </mc:Choice>
          <mc:Fallback xmlns="">
            <p:pic>
              <p:nvPicPr>
                <p:cNvPr id="22" name="Input penna 21">
                  <a:extLst>
                    <a:ext uri="{FF2B5EF4-FFF2-40B4-BE49-F238E27FC236}">
                      <a16:creationId xmlns:a16="http://schemas.microsoft.com/office/drawing/2014/main" id="{661D69B7-D5CB-4F89-8868-85E354167F29}"/>
                    </a:ext>
                  </a:extLst>
                </p:cNvPr>
                <p:cNvPicPr/>
                <p:nvPr/>
              </p:nvPicPr>
              <p:blipFill>
                <a:blip r:embed="rId12"/>
                <a:stretch>
                  <a:fillRect/>
                </a:stretch>
              </p:blipFill>
              <p:spPr>
                <a:xfrm>
                  <a:off x="7708447" y="1611771"/>
                  <a:ext cx="555893"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4" name="Input penna 23">
                  <a:extLst>
                    <a:ext uri="{FF2B5EF4-FFF2-40B4-BE49-F238E27FC236}">
                      <a16:creationId xmlns:a16="http://schemas.microsoft.com/office/drawing/2014/main" id="{57F00658-457C-49D4-AB1C-A320BB708BE5}"/>
                    </a:ext>
                  </a:extLst>
                </p14:cNvPr>
                <p14:cNvContentPartPr/>
                <p14:nvPr/>
              </p14:nvContentPartPr>
              <p14:xfrm>
                <a:off x="8150194" y="1544091"/>
                <a:ext cx="165240" cy="205200"/>
              </p14:xfrm>
            </p:contentPart>
          </mc:Choice>
          <mc:Fallback xmlns="">
            <p:pic>
              <p:nvPicPr>
                <p:cNvPr id="24" name="Input penna 23">
                  <a:extLst>
                    <a:ext uri="{FF2B5EF4-FFF2-40B4-BE49-F238E27FC236}">
                      <a16:creationId xmlns:a16="http://schemas.microsoft.com/office/drawing/2014/main" id="{57F00658-457C-49D4-AB1C-A320BB708BE5}"/>
                    </a:ext>
                  </a:extLst>
                </p:cNvPr>
                <p:cNvPicPr/>
                <p:nvPr/>
              </p:nvPicPr>
              <p:blipFill>
                <a:blip r:embed="rId14"/>
                <a:stretch>
                  <a:fillRect/>
                </a:stretch>
              </p:blipFill>
              <p:spPr>
                <a:xfrm>
                  <a:off x="8114194" y="1508154"/>
                  <a:ext cx="236880" cy="276715"/>
                </a:xfrm>
                <a:prstGeom prst="rect">
                  <a:avLst/>
                </a:prstGeom>
              </p:spPr>
            </p:pic>
          </mc:Fallback>
        </mc:AlternateContent>
      </p:grpSp>
      <p:grpSp>
        <p:nvGrpSpPr>
          <p:cNvPr id="28" name="Gruppo 27">
            <a:extLst>
              <a:ext uri="{FF2B5EF4-FFF2-40B4-BE49-F238E27FC236}">
                <a16:creationId xmlns:a16="http://schemas.microsoft.com/office/drawing/2014/main" id="{01C08B6D-7B27-4589-A2C7-79B8D8D21C6C}"/>
              </a:ext>
            </a:extLst>
          </p:cNvPr>
          <p:cNvGrpSpPr/>
          <p:nvPr/>
        </p:nvGrpSpPr>
        <p:grpSpPr>
          <a:xfrm>
            <a:off x="2056738" y="4547183"/>
            <a:ext cx="4394856" cy="1325520"/>
            <a:chOff x="2785834" y="4477011"/>
            <a:chExt cx="5195880" cy="1325520"/>
          </a:xfrm>
        </p:grpSpPr>
        <mc:AlternateContent xmlns:mc="http://schemas.openxmlformats.org/markup-compatibility/2006" xmlns:p14="http://schemas.microsoft.com/office/powerpoint/2010/main">
          <mc:Choice Requires="p14">
            <p:contentPart p14:bwMode="auto" r:id="rId15">
              <p14:nvContentPartPr>
                <p14:cNvPr id="26" name="Input penna 25">
                  <a:extLst>
                    <a:ext uri="{FF2B5EF4-FFF2-40B4-BE49-F238E27FC236}">
                      <a16:creationId xmlns:a16="http://schemas.microsoft.com/office/drawing/2014/main" id="{CFB4F23D-72B0-464D-A10C-7586C8245EE8}"/>
                    </a:ext>
                  </a:extLst>
                </p14:cNvPr>
                <p14:cNvContentPartPr/>
                <p14:nvPr/>
              </p14:nvContentPartPr>
              <p14:xfrm>
                <a:off x="2785834" y="4477011"/>
                <a:ext cx="5029920" cy="1082160"/>
              </p14:xfrm>
            </p:contentPart>
          </mc:Choice>
          <mc:Fallback xmlns="">
            <p:pic>
              <p:nvPicPr>
                <p:cNvPr id="26" name="Input penna 25">
                  <a:extLst>
                    <a:ext uri="{FF2B5EF4-FFF2-40B4-BE49-F238E27FC236}">
                      <a16:creationId xmlns:a16="http://schemas.microsoft.com/office/drawing/2014/main" id="{CFB4F23D-72B0-464D-A10C-7586C8245EE8}"/>
                    </a:ext>
                  </a:extLst>
                </p:cNvPr>
                <p:cNvPicPr/>
                <p:nvPr/>
              </p:nvPicPr>
              <p:blipFill>
                <a:blip r:embed="rId16"/>
                <a:stretch>
                  <a:fillRect/>
                </a:stretch>
              </p:blipFill>
              <p:spPr>
                <a:xfrm>
                  <a:off x="2743272" y="4441011"/>
                  <a:ext cx="5114617" cy="11538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7" name="Input penna 26">
                  <a:extLst>
                    <a:ext uri="{FF2B5EF4-FFF2-40B4-BE49-F238E27FC236}">
                      <a16:creationId xmlns:a16="http://schemas.microsoft.com/office/drawing/2014/main" id="{DEE156AB-9319-488C-AA96-60333DB23E43}"/>
                    </a:ext>
                  </a:extLst>
                </p14:cNvPr>
                <p14:cNvContentPartPr/>
                <p14:nvPr/>
              </p14:nvContentPartPr>
              <p14:xfrm>
                <a:off x="7650874" y="5380971"/>
                <a:ext cx="330840" cy="421560"/>
              </p14:xfrm>
            </p:contentPart>
          </mc:Choice>
          <mc:Fallback xmlns="">
            <p:pic>
              <p:nvPicPr>
                <p:cNvPr id="27" name="Input penna 26">
                  <a:extLst>
                    <a:ext uri="{FF2B5EF4-FFF2-40B4-BE49-F238E27FC236}">
                      <a16:creationId xmlns:a16="http://schemas.microsoft.com/office/drawing/2014/main" id="{DEE156AB-9319-488C-AA96-60333DB23E43}"/>
                    </a:ext>
                  </a:extLst>
                </p:cNvPr>
                <p:cNvPicPr/>
                <p:nvPr/>
              </p:nvPicPr>
              <p:blipFill>
                <a:blip r:embed="rId18"/>
                <a:stretch>
                  <a:fillRect/>
                </a:stretch>
              </p:blipFill>
              <p:spPr>
                <a:xfrm>
                  <a:off x="7608295" y="5345002"/>
                  <a:ext cx="415573" cy="493139"/>
                </a:xfrm>
                <a:prstGeom prst="rect">
                  <a:avLst/>
                </a:prstGeom>
              </p:spPr>
            </p:pic>
          </mc:Fallback>
        </mc:AlternateContent>
      </p:grpSp>
      <p:grpSp>
        <p:nvGrpSpPr>
          <p:cNvPr id="60" name="Gruppo 59">
            <a:extLst>
              <a:ext uri="{FF2B5EF4-FFF2-40B4-BE49-F238E27FC236}">
                <a16:creationId xmlns:a16="http://schemas.microsoft.com/office/drawing/2014/main" id="{B68AF62B-146C-4BD0-991D-F28172751B33}"/>
              </a:ext>
            </a:extLst>
          </p:cNvPr>
          <p:cNvGrpSpPr/>
          <p:nvPr/>
        </p:nvGrpSpPr>
        <p:grpSpPr>
          <a:xfrm>
            <a:off x="6466461" y="4495214"/>
            <a:ext cx="3669729" cy="2374611"/>
            <a:chOff x="808376" y="2322921"/>
            <a:chExt cx="3669729" cy="2374611"/>
          </a:xfrm>
        </p:grpSpPr>
        <p:sp>
          <p:nvSpPr>
            <p:cNvPr id="29" name="Rettangolo 28">
              <a:extLst>
                <a:ext uri="{FF2B5EF4-FFF2-40B4-BE49-F238E27FC236}">
                  <a16:creationId xmlns:a16="http://schemas.microsoft.com/office/drawing/2014/main" id="{8155BF4B-6D3B-408D-BB69-88851DCF4E5A}"/>
                </a:ext>
              </a:extLst>
            </p:cNvPr>
            <p:cNvSpPr/>
            <p:nvPr/>
          </p:nvSpPr>
          <p:spPr>
            <a:xfrm>
              <a:off x="808376" y="3837164"/>
              <a:ext cx="543739" cy="369332"/>
            </a:xfrm>
            <a:prstGeom prst="rect">
              <a:avLst/>
            </a:prstGeom>
          </p:spPr>
          <p:txBody>
            <a:bodyPr wrap="none">
              <a:spAutoFit/>
            </a:bodyPr>
            <a:lstStyle/>
            <a:p>
              <a:r>
                <a:rPr lang="it-IT" dirty="0">
                  <a:latin typeface="Times New Roman" panose="02020603050405020304" pitchFamily="18" charset="0"/>
                  <a:cs typeface="Times New Roman" panose="02020603050405020304" pitchFamily="18" charset="0"/>
                </a:rPr>
                <a:t>The</a:t>
              </a:r>
            </a:p>
          </p:txBody>
        </p:sp>
        <p:sp>
          <p:nvSpPr>
            <p:cNvPr id="30" name="Rettangolo 29">
              <a:extLst>
                <a:ext uri="{FF2B5EF4-FFF2-40B4-BE49-F238E27FC236}">
                  <a16:creationId xmlns:a16="http://schemas.microsoft.com/office/drawing/2014/main" id="{4C2DCB7D-C6C5-4141-8B5D-B822E964DB12}"/>
                </a:ext>
              </a:extLst>
            </p:cNvPr>
            <p:cNvSpPr/>
            <p:nvPr/>
          </p:nvSpPr>
          <p:spPr>
            <a:xfrm>
              <a:off x="1367746" y="3837164"/>
              <a:ext cx="588174" cy="369332"/>
            </a:xfrm>
            <a:prstGeom prst="rect">
              <a:avLst/>
            </a:prstGeom>
          </p:spPr>
          <p:txBody>
            <a:bodyPr wrap="none">
              <a:spAutoFit/>
            </a:bodyPr>
            <a:lstStyle/>
            <a:p>
              <a:r>
                <a:rPr lang="it-IT" dirty="0">
                  <a:latin typeface="Times New Roman" panose="02020603050405020304" pitchFamily="18" charset="0"/>
                  <a:cs typeface="Times New Roman" panose="02020603050405020304" pitchFamily="18" charset="0"/>
                </a:rPr>
                <a:t>chef</a:t>
              </a:r>
            </a:p>
          </p:txBody>
        </p:sp>
        <p:sp>
          <p:nvSpPr>
            <p:cNvPr id="31" name="Rettangolo 30">
              <a:extLst>
                <a:ext uri="{FF2B5EF4-FFF2-40B4-BE49-F238E27FC236}">
                  <a16:creationId xmlns:a16="http://schemas.microsoft.com/office/drawing/2014/main" id="{6BBBBA48-D07C-42FF-9FC4-4F80299D9C9D}"/>
                </a:ext>
              </a:extLst>
            </p:cNvPr>
            <p:cNvSpPr/>
            <p:nvPr/>
          </p:nvSpPr>
          <p:spPr>
            <a:xfrm>
              <a:off x="1998757" y="3829167"/>
              <a:ext cx="723275" cy="369332"/>
            </a:xfrm>
            <a:prstGeom prst="rect">
              <a:avLst/>
            </a:prstGeom>
          </p:spPr>
          <p:txBody>
            <a:bodyPr wrap="none">
              <a:spAutoFit/>
            </a:bodyPr>
            <a:lstStyle/>
            <a:p>
              <a:r>
                <a:rPr lang="it-IT" dirty="0" err="1">
                  <a:latin typeface="Times New Roman" panose="02020603050405020304" pitchFamily="18" charset="0"/>
                  <a:cs typeface="Times New Roman" panose="02020603050405020304" pitchFamily="18" charset="0"/>
                </a:rPr>
                <a:t>cooks</a:t>
              </a:r>
              <a:endParaRPr lang="it-IT" dirty="0">
                <a:latin typeface="Times New Roman" panose="02020603050405020304" pitchFamily="18" charset="0"/>
                <a:cs typeface="Times New Roman" panose="02020603050405020304" pitchFamily="18" charset="0"/>
              </a:endParaRPr>
            </a:p>
          </p:txBody>
        </p:sp>
        <p:sp>
          <p:nvSpPr>
            <p:cNvPr id="32" name="Rettangolo 31">
              <a:extLst>
                <a:ext uri="{FF2B5EF4-FFF2-40B4-BE49-F238E27FC236}">
                  <a16:creationId xmlns:a16="http://schemas.microsoft.com/office/drawing/2014/main" id="{3FC95369-3C4B-48BA-A572-9D0A0C9B44A4}"/>
                </a:ext>
              </a:extLst>
            </p:cNvPr>
            <p:cNvSpPr/>
            <p:nvPr/>
          </p:nvSpPr>
          <p:spPr>
            <a:xfrm>
              <a:off x="2769581" y="4328200"/>
              <a:ext cx="466794" cy="369332"/>
            </a:xfrm>
            <a:prstGeom prst="rect">
              <a:avLst/>
            </a:prstGeom>
          </p:spPr>
          <p:txBody>
            <a:bodyPr wrap="none">
              <a:spAutoFit/>
            </a:bodyPr>
            <a:lstStyle/>
            <a:p>
              <a:r>
                <a:rPr lang="it-IT" dirty="0">
                  <a:latin typeface="Times New Roman" panose="02020603050405020304" pitchFamily="18" charset="0"/>
                  <a:cs typeface="Times New Roman" panose="02020603050405020304" pitchFamily="18" charset="0"/>
                </a:rPr>
                <a:t>the</a:t>
              </a:r>
            </a:p>
          </p:txBody>
        </p:sp>
        <p:sp>
          <p:nvSpPr>
            <p:cNvPr id="33" name="Rettangolo 32">
              <a:extLst>
                <a:ext uri="{FF2B5EF4-FFF2-40B4-BE49-F238E27FC236}">
                  <a16:creationId xmlns:a16="http://schemas.microsoft.com/office/drawing/2014/main" id="{36016899-0506-471B-9B64-2C546D933B40}"/>
                </a:ext>
              </a:extLst>
            </p:cNvPr>
            <p:cNvSpPr/>
            <p:nvPr/>
          </p:nvSpPr>
          <p:spPr>
            <a:xfrm>
              <a:off x="3196627" y="4328200"/>
              <a:ext cx="657552" cy="369332"/>
            </a:xfrm>
            <a:prstGeom prst="rect">
              <a:avLst/>
            </a:prstGeom>
          </p:spPr>
          <p:txBody>
            <a:bodyPr wrap="none">
              <a:spAutoFit/>
            </a:bodyPr>
            <a:lstStyle/>
            <a:p>
              <a:r>
                <a:rPr lang="it-IT" dirty="0">
                  <a:latin typeface="Times New Roman" panose="02020603050405020304" pitchFamily="18" charset="0"/>
                  <a:cs typeface="Times New Roman" panose="02020603050405020304" pitchFamily="18" charset="0"/>
                </a:rPr>
                <a:t>good</a:t>
              </a:r>
            </a:p>
          </p:txBody>
        </p:sp>
        <p:sp>
          <p:nvSpPr>
            <p:cNvPr id="34" name="Rettangolo 33">
              <a:extLst>
                <a:ext uri="{FF2B5EF4-FFF2-40B4-BE49-F238E27FC236}">
                  <a16:creationId xmlns:a16="http://schemas.microsoft.com/office/drawing/2014/main" id="{53D974E2-A711-420B-AE50-925B95DF37D8}"/>
                </a:ext>
              </a:extLst>
            </p:cNvPr>
            <p:cNvSpPr/>
            <p:nvPr/>
          </p:nvSpPr>
          <p:spPr>
            <a:xfrm>
              <a:off x="3838186" y="4328200"/>
              <a:ext cx="639919" cy="369332"/>
            </a:xfrm>
            <a:prstGeom prst="rect">
              <a:avLst/>
            </a:prstGeom>
          </p:spPr>
          <p:txBody>
            <a:bodyPr wrap="none">
              <a:spAutoFit/>
            </a:bodyPr>
            <a:lstStyle/>
            <a:p>
              <a:r>
                <a:rPr lang="it-IT" dirty="0" err="1">
                  <a:latin typeface="Times New Roman" panose="02020603050405020304" pitchFamily="18" charset="0"/>
                  <a:cs typeface="Times New Roman" panose="02020603050405020304" pitchFamily="18" charset="0"/>
                </a:rPr>
                <a:t>soup</a:t>
              </a:r>
              <a:endParaRPr lang="it-IT" dirty="0">
                <a:latin typeface="Times New Roman" panose="02020603050405020304" pitchFamily="18" charset="0"/>
                <a:cs typeface="Times New Roman" panose="02020603050405020304" pitchFamily="18" charset="0"/>
              </a:endParaRPr>
            </a:p>
          </p:txBody>
        </p:sp>
        <p:sp>
          <p:nvSpPr>
            <p:cNvPr id="35" name="Rettangolo 34">
              <a:extLst>
                <a:ext uri="{FF2B5EF4-FFF2-40B4-BE49-F238E27FC236}">
                  <a16:creationId xmlns:a16="http://schemas.microsoft.com/office/drawing/2014/main" id="{A66332B7-39B7-41E9-A3DF-46E2359BEE56}"/>
                </a:ext>
              </a:extLst>
            </p:cNvPr>
            <p:cNvSpPr/>
            <p:nvPr/>
          </p:nvSpPr>
          <p:spPr>
            <a:xfrm>
              <a:off x="1934405" y="2322921"/>
              <a:ext cx="312906" cy="369332"/>
            </a:xfrm>
            <a:prstGeom prst="rect">
              <a:avLst/>
            </a:prstGeom>
          </p:spPr>
          <p:txBody>
            <a:bodyPr wrap="none">
              <a:spAutoFit/>
            </a:bodyPr>
            <a:lstStyle/>
            <a:p>
              <a:r>
                <a:rPr lang="it-IT" dirty="0">
                  <a:latin typeface="Times New Roman" panose="02020603050405020304" pitchFamily="18" charset="0"/>
                  <a:cs typeface="Times New Roman" panose="02020603050405020304" pitchFamily="18" charset="0"/>
                </a:rPr>
                <a:t>S</a:t>
              </a:r>
            </a:p>
          </p:txBody>
        </p:sp>
        <p:sp>
          <p:nvSpPr>
            <p:cNvPr id="36" name="Rettangolo 35">
              <a:extLst>
                <a:ext uri="{FF2B5EF4-FFF2-40B4-BE49-F238E27FC236}">
                  <a16:creationId xmlns:a16="http://schemas.microsoft.com/office/drawing/2014/main" id="{C69E1203-8ADD-48F6-A45F-C5BEE0D479CD}"/>
                </a:ext>
              </a:extLst>
            </p:cNvPr>
            <p:cNvSpPr/>
            <p:nvPr/>
          </p:nvSpPr>
          <p:spPr>
            <a:xfrm>
              <a:off x="2552214" y="2808507"/>
              <a:ext cx="479618" cy="369332"/>
            </a:xfrm>
            <a:prstGeom prst="rect">
              <a:avLst/>
            </a:prstGeom>
          </p:spPr>
          <p:txBody>
            <a:bodyPr wrap="none">
              <a:spAutoFit/>
            </a:bodyPr>
            <a:lstStyle/>
            <a:p>
              <a:r>
                <a:rPr lang="it-IT" dirty="0">
                  <a:latin typeface="Times New Roman" panose="02020603050405020304" pitchFamily="18" charset="0"/>
                  <a:cs typeface="Times New Roman" panose="02020603050405020304" pitchFamily="18" charset="0"/>
                </a:rPr>
                <a:t>VP</a:t>
              </a:r>
            </a:p>
          </p:txBody>
        </p:sp>
        <p:sp>
          <p:nvSpPr>
            <p:cNvPr id="37" name="Rettangolo 36">
              <a:extLst>
                <a:ext uri="{FF2B5EF4-FFF2-40B4-BE49-F238E27FC236}">
                  <a16:creationId xmlns:a16="http://schemas.microsoft.com/office/drawing/2014/main" id="{48174FA7-C86D-4D39-B1AF-AFE275CB009C}"/>
                </a:ext>
              </a:extLst>
            </p:cNvPr>
            <p:cNvSpPr/>
            <p:nvPr/>
          </p:nvSpPr>
          <p:spPr>
            <a:xfrm>
              <a:off x="1187950" y="2808507"/>
              <a:ext cx="479618" cy="369332"/>
            </a:xfrm>
            <a:prstGeom prst="rect">
              <a:avLst/>
            </a:prstGeom>
          </p:spPr>
          <p:txBody>
            <a:bodyPr wrap="none">
              <a:spAutoFit/>
            </a:bodyPr>
            <a:lstStyle/>
            <a:p>
              <a:r>
                <a:rPr lang="it-IT" dirty="0">
                  <a:latin typeface="Times New Roman" panose="02020603050405020304" pitchFamily="18" charset="0"/>
                  <a:cs typeface="Times New Roman" panose="02020603050405020304" pitchFamily="18" charset="0"/>
                </a:rPr>
                <a:t>NP</a:t>
              </a:r>
            </a:p>
          </p:txBody>
        </p:sp>
        <p:sp>
          <p:nvSpPr>
            <p:cNvPr id="38" name="Rettangolo 37">
              <a:extLst>
                <a:ext uri="{FF2B5EF4-FFF2-40B4-BE49-F238E27FC236}">
                  <a16:creationId xmlns:a16="http://schemas.microsoft.com/office/drawing/2014/main" id="{424D4CE5-2B66-419D-8499-1734C7B6C1A2}"/>
                </a:ext>
              </a:extLst>
            </p:cNvPr>
            <p:cNvSpPr/>
            <p:nvPr/>
          </p:nvSpPr>
          <p:spPr>
            <a:xfrm>
              <a:off x="911769" y="3277234"/>
              <a:ext cx="351378" cy="369332"/>
            </a:xfrm>
            <a:prstGeom prst="rect">
              <a:avLst/>
            </a:prstGeom>
          </p:spPr>
          <p:txBody>
            <a:bodyPr wrap="none">
              <a:spAutoFit/>
            </a:bodyPr>
            <a:lstStyle/>
            <a:p>
              <a:r>
                <a:rPr lang="it-IT" dirty="0">
                  <a:latin typeface="Times New Roman" panose="02020603050405020304" pitchFamily="18" charset="0"/>
                  <a:cs typeface="Times New Roman" panose="02020603050405020304" pitchFamily="18" charset="0"/>
                </a:rPr>
                <a:t>D</a:t>
              </a:r>
            </a:p>
          </p:txBody>
        </p:sp>
        <p:sp>
          <p:nvSpPr>
            <p:cNvPr id="39" name="Rettangolo 38">
              <a:extLst>
                <a:ext uri="{FF2B5EF4-FFF2-40B4-BE49-F238E27FC236}">
                  <a16:creationId xmlns:a16="http://schemas.microsoft.com/office/drawing/2014/main" id="{F30F9370-1062-4F7D-8334-B420DE182774}"/>
                </a:ext>
              </a:extLst>
            </p:cNvPr>
            <p:cNvSpPr/>
            <p:nvPr/>
          </p:nvSpPr>
          <p:spPr>
            <a:xfrm>
              <a:off x="1494960" y="3288398"/>
              <a:ext cx="351378" cy="369332"/>
            </a:xfrm>
            <a:prstGeom prst="rect">
              <a:avLst/>
            </a:prstGeom>
          </p:spPr>
          <p:txBody>
            <a:bodyPr wrap="none">
              <a:spAutoFit/>
            </a:bodyPr>
            <a:lstStyle/>
            <a:p>
              <a:r>
                <a:rPr lang="it-IT" dirty="0">
                  <a:latin typeface="Times New Roman" panose="02020603050405020304" pitchFamily="18" charset="0"/>
                  <a:cs typeface="Times New Roman" panose="02020603050405020304" pitchFamily="18" charset="0"/>
                </a:rPr>
                <a:t>N</a:t>
              </a:r>
            </a:p>
          </p:txBody>
        </p:sp>
        <p:sp>
          <p:nvSpPr>
            <p:cNvPr id="40" name="Rettangolo 39">
              <a:extLst>
                <a:ext uri="{FF2B5EF4-FFF2-40B4-BE49-F238E27FC236}">
                  <a16:creationId xmlns:a16="http://schemas.microsoft.com/office/drawing/2014/main" id="{2C3F163F-42F0-41B7-92B6-2BBB2CAF3DBE}"/>
                </a:ext>
              </a:extLst>
            </p:cNvPr>
            <p:cNvSpPr/>
            <p:nvPr/>
          </p:nvSpPr>
          <p:spPr>
            <a:xfrm>
              <a:off x="2182387" y="3288398"/>
              <a:ext cx="351378" cy="369332"/>
            </a:xfrm>
            <a:prstGeom prst="rect">
              <a:avLst/>
            </a:prstGeom>
          </p:spPr>
          <p:txBody>
            <a:bodyPr wrap="none">
              <a:spAutoFit/>
            </a:bodyPr>
            <a:lstStyle/>
            <a:p>
              <a:r>
                <a:rPr lang="it-IT" dirty="0">
                  <a:latin typeface="Times New Roman" panose="02020603050405020304" pitchFamily="18" charset="0"/>
                  <a:cs typeface="Times New Roman" panose="02020603050405020304" pitchFamily="18" charset="0"/>
                </a:rPr>
                <a:t>V</a:t>
              </a:r>
            </a:p>
          </p:txBody>
        </p:sp>
        <p:sp>
          <p:nvSpPr>
            <p:cNvPr id="41" name="Rettangolo 40">
              <a:extLst>
                <a:ext uri="{FF2B5EF4-FFF2-40B4-BE49-F238E27FC236}">
                  <a16:creationId xmlns:a16="http://schemas.microsoft.com/office/drawing/2014/main" id="{25BF366F-716F-4FA1-8B77-67774488DFE5}"/>
                </a:ext>
              </a:extLst>
            </p:cNvPr>
            <p:cNvSpPr/>
            <p:nvPr/>
          </p:nvSpPr>
          <p:spPr>
            <a:xfrm>
              <a:off x="3327268" y="3288398"/>
              <a:ext cx="479618" cy="369332"/>
            </a:xfrm>
            <a:prstGeom prst="rect">
              <a:avLst/>
            </a:prstGeom>
          </p:spPr>
          <p:txBody>
            <a:bodyPr wrap="none">
              <a:spAutoFit/>
            </a:bodyPr>
            <a:lstStyle/>
            <a:p>
              <a:r>
                <a:rPr lang="it-IT" dirty="0">
                  <a:latin typeface="Times New Roman" panose="02020603050405020304" pitchFamily="18" charset="0"/>
                  <a:cs typeface="Times New Roman" panose="02020603050405020304" pitchFamily="18" charset="0"/>
                </a:rPr>
                <a:t>NP</a:t>
              </a:r>
            </a:p>
          </p:txBody>
        </p:sp>
        <p:sp>
          <p:nvSpPr>
            <p:cNvPr id="42" name="Rettangolo 41">
              <a:extLst>
                <a:ext uri="{FF2B5EF4-FFF2-40B4-BE49-F238E27FC236}">
                  <a16:creationId xmlns:a16="http://schemas.microsoft.com/office/drawing/2014/main" id="{DD7B5C76-FC47-4090-8180-7477611BA862}"/>
                </a:ext>
              </a:extLst>
            </p:cNvPr>
            <p:cNvSpPr/>
            <p:nvPr/>
          </p:nvSpPr>
          <p:spPr>
            <a:xfrm>
              <a:off x="2822683" y="3824860"/>
              <a:ext cx="351378" cy="369332"/>
            </a:xfrm>
            <a:prstGeom prst="rect">
              <a:avLst/>
            </a:prstGeom>
          </p:spPr>
          <p:txBody>
            <a:bodyPr wrap="none">
              <a:spAutoFit/>
            </a:bodyPr>
            <a:lstStyle/>
            <a:p>
              <a:r>
                <a:rPr lang="it-IT" dirty="0">
                  <a:latin typeface="Times New Roman" panose="02020603050405020304" pitchFamily="18" charset="0"/>
                  <a:cs typeface="Times New Roman" panose="02020603050405020304" pitchFamily="18" charset="0"/>
                </a:rPr>
                <a:t>D</a:t>
              </a:r>
            </a:p>
          </p:txBody>
        </p:sp>
        <p:sp>
          <p:nvSpPr>
            <p:cNvPr id="43" name="Rettangolo 42">
              <a:extLst>
                <a:ext uri="{FF2B5EF4-FFF2-40B4-BE49-F238E27FC236}">
                  <a16:creationId xmlns:a16="http://schemas.microsoft.com/office/drawing/2014/main" id="{16074174-9123-4A08-A602-D94B80058CBD}"/>
                </a:ext>
              </a:extLst>
            </p:cNvPr>
            <p:cNvSpPr/>
            <p:nvPr/>
          </p:nvSpPr>
          <p:spPr>
            <a:xfrm>
              <a:off x="3385315" y="3824860"/>
              <a:ext cx="274434" cy="369332"/>
            </a:xfrm>
            <a:prstGeom prst="rect">
              <a:avLst/>
            </a:prstGeom>
          </p:spPr>
          <p:txBody>
            <a:bodyPr wrap="none">
              <a:spAutoFit/>
            </a:bodyPr>
            <a:lstStyle/>
            <a:p>
              <a:r>
                <a:rPr lang="it-IT" dirty="0">
                  <a:latin typeface="Times New Roman" panose="02020603050405020304" pitchFamily="18" charset="0"/>
                  <a:cs typeface="Times New Roman" panose="02020603050405020304" pitchFamily="18" charset="0"/>
                </a:rPr>
                <a:t>J</a:t>
              </a:r>
            </a:p>
          </p:txBody>
        </p:sp>
        <p:sp>
          <p:nvSpPr>
            <p:cNvPr id="44" name="Rettangolo 43">
              <a:extLst>
                <a:ext uri="{FF2B5EF4-FFF2-40B4-BE49-F238E27FC236}">
                  <a16:creationId xmlns:a16="http://schemas.microsoft.com/office/drawing/2014/main" id="{B99EFAF5-70B8-4909-B877-6F70B5210A48}"/>
                </a:ext>
              </a:extLst>
            </p:cNvPr>
            <p:cNvSpPr/>
            <p:nvPr/>
          </p:nvSpPr>
          <p:spPr>
            <a:xfrm>
              <a:off x="3985829" y="3824860"/>
              <a:ext cx="351378" cy="369332"/>
            </a:xfrm>
            <a:prstGeom prst="rect">
              <a:avLst/>
            </a:prstGeom>
          </p:spPr>
          <p:txBody>
            <a:bodyPr wrap="none">
              <a:spAutoFit/>
            </a:bodyPr>
            <a:lstStyle/>
            <a:p>
              <a:r>
                <a:rPr lang="it-IT" dirty="0">
                  <a:latin typeface="Times New Roman" panose="02020603050405020304" pitchFamily="18" charset="0"/>
                  <a:cs typeface="Times New Roman" panose="02020603050405020304" pitchFamily="18" charset="0"/>
                </a:rPr>
                <a:t>N</a:t>
              </a:r>
            </a:p>
          </p:txBody>
        </p:sp>
        <p:cxnSp>
          <p:nvCxnSpPr>
            <p:cNvPr id="45" name="Connettore diritto 44">
              <a:extLst>
                <a:ext uri="{FF2B5EF4-FFF2-40B4-BE49-F238E27FC236}">
                  <a16:creationId xmlns:a16="http://schemas.microsoft.com/office/drawing/2014/main" id="{04D23541-7938-4618-BF76-03F097633BAB}"/>
                </a:ext>
              </a:extLst>
            </p:cNvPr>
            <p:cNvCxnSpPr>
              <a:cxnSpLocks/>
              <a:stCxn id="35" idx="2"/>
              <a:endCxn id="37" idx="0"/>
            </p:cNvCxnSpPr>
            <p:nvPr/>
          </p:nvCxnSpPr>
          <p:spPr>
            <a:xfrm flipH="1">
              <a:off x="1427759" y="2692253"/>
              <a:ext cx="663099"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Connettore diritto 45">
              <a:extLst>
                <a:ext uri="{FF2B5EF4-FFF2-40B4-BE49-F238E27FC236}">
                  <a16:creationId xmlns:a16="http://schemas.microsoft.com/office/drawing/2014/main" id="{8F539DB4-49ED-48A6-91A4-F66E723A7BDA}"/>
                </a:ext>
              </a:extLst>
            </p:cNvPr>
            <p:cNvCxnSpPr>
              <a:cxnSpLocks/>
              <a:stCxn id="35" idx="2"/>
              <a:endCxn id="36" idx="0"/>
            </p:cNvCxnSpPr>
            <p:nvPr/>
          </p:nvCxnSpPr>
          <p:spPr>
            <a:xfrm>
              <a:off x="2090858" y="2692253"/>
              <a:ext cx="701165"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Connettore diritto 46">
              <a:extLst>
                <a:ext uri="{FF2B5EF4-FFF2-40B4-BE49-F238E27FC236}">
                  <a16:creationId xmlns:a16="http://schemas.microsoft.com/office/drawing/2014/main" id="{E3356B9F-01BB-4A83-9C6B-D0F0634CC848}"/>
                </a:ext>
              </a:extLst>
            </p:cNvPr>
            <p:cNvCxnSpPr>
              <a:cxnSpLocks/>
              <a:stCxn id="37" idx="2"/>
              <a:endCxn id="38" idx="0"/>
            </p:cNvCxnSpPr>
            <p:nvPr/>
          </p:nvCxnSpPr>
          <p:spPr>
            <a:xfrm flipH="1">
              <a:off x="1087458" y="3177839"/>
              <a:ext cx="340301" cy="993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Connettore diritto 47">
              <a:extLst>
                <a:ext uri="{FF2B5EF4-FFF2-40B4-BE49-F238E27FC236}">
                  <a16:creationId xmlns:a16="http://schemas.microsoft.com/office/drawing/2014/main" id="{CBFA9823-AA81-4410-A3A5-DBBA4236AC06}"/>
                </a:ext>
              </a:extLst>
            </p:cNvPr>
            <p:cNvCxnSpPr>
              <a:cxnSpLocks/>
              <a:stCxn id="39" idx="0"/>
              <a:endCxn id="37" idx="2"/>
            </p:cNvCxnSpPr>
            <p:nvPr/>
          </p:nvCxnSpPr>
          <p:spPr>
            <a:xfrm flipH="1" flipV="1">
              <a:off x="1427759" y="3177839"/>
              <a:ext cx="242890"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Connettore diritto 48">
              <a:extLst>
                <a:ext uri="{FF2B5EF4-FFF2-40B4-BE49-F238E27FC236}">
                  <a16:creationId xmlns:a16="http://schemas.microsoft.com/office/drawing/2014/main" id="{201043CE-E29D-497F-B0E9-FDF161C29378}"/>
                </a:ext>
              </a:extLst>
            </p:cNvPr>
            <p:cNvCxnSpPr>
              <a:cxnSpLocks/>
              <a:stCxn id="40" idx="0"/>
              <a:endCxn id="36" idx="2"/>
            </p:cNvCxnSpPr>
            <p:nvPr/>
          </p:nvCxnSpPr>
          <p:spPr>
            <a:xfrm flipV="1">
              <a:off x="2358076" y="3177839"/>
              <a:ext cx="433947"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Connettore diritto 49">
              <a:extLst>
                <a:ext uri="{FF2B5EF4-FFF2-40B4-BE49-F238E27FC236}">
                  <a16:creationId xmlns:a16="http://schemas.microsoft.com/office/drawing/2014/main" id="{9484D60D-797E-4C09-AD61-EE6DFC30C8DE}"/>
                </a:ext>
              </a:extLst>
            </p:cNvPr>
            <p:cNvCxnSpPr>
              <a:cxnSpLocks/>
              <a:stCxn id="41" idx="0"/>
              <a:endCxn id="36" idx="2"/>
            </p:cNvCxnSpPr>
            <p:nvPr/>
          </p:nvCxnSpPr>
          <p:spPr>
            <a:xfrm flipH="1" flipV="1">
              <a:off x="2792023" y="3177839"/>
              <a:ext cx="775054"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Connettore diritto 50">
              <a:extLst>
                <a:ext uri="{FF2B5EF4-FFF2-40B4-BE49-F238E27FC236}">
                  <a16:creationId xmlns:a16="http://schemas.microsoft.com/office/drawing/2014/main" id="{0D684A36-0CD5-423C-9AE2-0C26CE7B6AF1}"/>
                </a:ext>
              </a:extLst>
            </p:cNvPr>
            <p:cNvCxnSpPr>
              <a:cxnSpLocks/>
              <a:stCxn id="41" idx="2"/>
              <a:endCxn id="42" idx="0"/>
            </p:cNvCxnSpPr>
            <p:nvPr/>
          </p:nvCxnSpPr>
          <p:spPr>
            <a:xfrm flipH="1">
              <a:off x="2998372" y="3657730"/>
              <a:ext cx="568705"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nettore diritto 51">
              <a:extLst>
                <a:ext uri="{FF2B5EF4-FFF2-40B4-BE49-F238E27FC236}">
                  <a16:creationId xmlns:a16="http://schemas.microsoft.com/office/drawing/2014/main" id="{A644D002-FAE6-4400-9D26-D233AD9554F5}"/>
                </a:ext>
              </a:extLst>
            </p:cNvPr>
            <p:cNvCxnSpPr>
              <a:cxnSpLocks/>
              <a:stCxn id="41" idx="2"/>
              <a:endCxn id="43" idx="0"/>
            </p:cNvCxnSpPr>
            <p:nvPr/>
          </p:nvCxnSpPr>
          <p:spPr>
            <a:xfrm flipH="1">
              <a:off x="3522532" y="3657730"/>
              <a:ext cx="44545"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Connettore diritto 52">
              <a:extLst>
                <a:ext uri="{FF2B5EF4-FFF2-40B4-BE49-F238E27FC236}">
                  <a16:creationId xmlns:a16="http://schemas.microsoft.com/office/drawing/2014/main" id="{EC8EDF2A-8AC9-4E37-ADC9-F988E41E64E5}"/>
                </a:ext>
              </a:extLst>
            </p:cNvPr>
            <p:cNvCxnSpPr>
              <a:cxnSpLocks/>
              <a:stCxn id="41" idx="2"/>
              <a:endCxn id="44" idx="0"/>
            </p:cNvCxnSpPr>
            <p:nvPr/>
          </p:nvCxnSpPr>
          <p:spPr>
            <a:xfrm>
              <a:off x="3567077" y="3657730"/>
              <a:ext cx="594441"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Connettore diritto 53">
              <a:extLst>
                <a:ext uri="{FF2B5EF4-FFF2-40B4-BE49-F238E27FC236}">
                  <a16:creationId xmlns:a16="http://schemas.microsoft.com/office/drawing/2014/main" id="{9898945C-201D-4E27-A20D-BCBD8602E287}"/>
                </a:ext>
              </a:extLst>
            </p:cNvPr>
            <p:cNvCxnSpPr>
              <a:cxnSpLocks/>
              <a:stCxn id="42" idx="2"/>
              <a:endCxn id="32" idx="0"/>
            </p:cNvCxnSpPr>
            <p:nvPr/>
          </p:nvCxnSpPr>
          <p:spPr>
            <a:xfrm>
              <a:off x="2998372" y="4194192"/>
              <a:ext cx="4606"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Connettore diritto 54">
              <a:extLst>
                <a:ext uri="{FF2B5EF4-FFF2-40B4-BE49-F238E27FC236}">
                  <a16:creationId xmlns:a16="http://schemas.microsoft.com/office/drawing/2014/main" id="{14EA91C8-5FD5-466F-A716-26FA356EB97A}"/>
                </a:ext>
              </a:extLst>
            </p:cNvPr>
            <p:cNvCxnSpPr>
              <a:cxnSpLocks/>
              <a:stCxn id="43" idx="2"/>
              <a:endCxn id="33" idx="0"/>
            </p:cNvCxnSpPr>
            <p:nvPr/>
          </p:nvCxnSpPr>
          <p:spPr>
            <a:xfrm>
              <a:off x="3522532" y="4194192"/>
              <a:ext cx="2871"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Connettore diritto 55">
              <a:extLst>
                <a:ext uri="{FF2B5EF4-FFF2-40B4-BE49-F238E27FC236}">
                  <a16:creationId xmlns:a16="http://schemas.microsoft.com/office/drawing/2014/main" id="{E1D9A071-64CD-44E7-8552-CB60921259E7}"/>
                </a:ext>
              </a:extLst>
            </p:cNvPr>
            <p:cNvCxnSpPr>
              <a:cxnSpLocks/>
              <a:stCxn id="44" idx="2"/>
              <a:endCxn id="34" idx="0"/>
            </p:cNvCxnSpPr>
            <p:nvPr/>
          </p:nvCxnSpPr>
          <p:spPr>
            <a:xfrm flipH="1">
              <a:off x="4158146" y="4194192"/>
              <a:ext cx="3372"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nettore diritto 56">
              <a:extLst>
                <a:ext uri="{FF2B5EF4-FFF2-40B4-BE49-F238E27FC236}">
                  <a16:creationId xmlns:a16="http://schemas.microsoft.com/office/drawing/2014/main" id="{CF15BFCE-A3D2-4A80-BCED-12F14C9CDED2}"/>
                </a:ext>
              </a:extLst>
            </p:cNvPr>
            <p:cNvCxnSpPr>
              <a:cxnSpLocks/>
              <a:stCxn id="40" idx="2"/>
              <a:endCxn id="31" idx="0"/>
            </p:cNvCxnSpPr>
            <p:nvPr/>
          </p:nvCxnSpPr>
          <p:spPr>
            <a:xfrm>
              <a:off x="2358076" y="3657730"/>
              <a:ext cx="2319" cy="171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Connettore diritto 57">
              <a:extLst>
                <a:ext uri="{FF2B5EF4-FFF2-40B4-BE49-F238E27FC236}">
                  <a16:creationId xmlns:a16="http://schemas.microsoft.com/office/drawing/2014/main" id="{EC93CA4F-D047-4B9B-99D1-3192181B20E2}"/>
                </a:ext>
              </a:extLst>
            </p:cNvPr>
            <p:cNvCxnSpPr>
              <a:cxnSpLocks/>
              <a:stCxn id="39" idx="2"/>
              <a:endCxn id="30" idx="0"/>
            </p:cNvCxnSpPr>
            <p:nvPr/>
          </p:nvCxnSpPr>
          <p:spPr>
            <a:xfrm flipH="1">
              <a:off x="1661833" y="3657730"/>
              <a:ext cx="8816" cy="1794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Connettore diritto 58">
              <a:extLst>
                <a:ext uri="{FF2B5EF4-FFF2-40B4-BE49-F238E27FC236}">
                  <a16:creationId xmlns:a16="http://schemas.microsoft.com/office/drawing/2014/main" id="{67359626-7724-441A-9B02-5078BB55B1EE}"/>
                </a:ext>
              </a:extLst>
            </p:cNvPr>
            <p:cNvCxnSpPr>
              <a:cxnSpLocks/>
              <a:stCxn id="38" idx="2"/>
              <a:endCxn id="29" idx="0"/>
            </p:cNvCxnSpPr>
            <p:nvPr/>
          </p:nvCxnSpPr>
          <p:spPr>
            <a:xfrm flipH="1">
              <a:off x="1080246" y="3646566"/>
              <a:ext cx="7212" cy="1905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8" name="Gruppo 67">
            <a:extLst>
              <a:ext uri="{FF2B5EF4-FFF2-40B4-BE49-F238E27FC236}">
                <a16:creationId xmlns:a16="http://schemas.microsoft.com/office/drawing/2014/main" id="{315E7A6F-E90B-4887-BA5B-D061AFBFAE17}"/>
              </a:ext>
            </a:extLst>
          </p:cNvPr>
          <p:cNvGrpSpPr/>
          <p:nvPr/>
        </p:nvGrpSpPr>
        <p:grpSpPr>
          <a:xfrm>
            <a:off x="7840954" y="2290371"/>
            <a:ext cx="3688560" cy="1488600"/>
            <a:chOff x="7840954" y="2290371"/>
            <a:chExt cx="3688560" cy="1488600"/>
          </a:xfrm>
        </p:grpSpPr>
        <mc:AlternateContent xmlns:mc="http://schemas.openxmlformats.org/markup-compatibility/2006" xmlns:p14="http://schemas.microsoft.com/office/powerpoint/2010/main">
          <mc:Choice Requires="p14">
            <p:contentPart p14:bwMode="auto" r:id="rId19">
              <p14:nvContentPartPr>
                <p14:cNvPr id="61" name="Input penna 60">
                  <a:extLst>
                    <a:ext uri="{FF2B5EF4-FFF2-40B4-BE49-F238E27FC236}">
                      <a16:creationId xmlns:a16="http://schemas.microsoft.com/office/drawing/2014/main" id="{DADE6B17-BEF8-49DD-82C0-1B0A8DC625E6}"/>
                    </a:ext>
                  </a:extLst>
                </p14:cNvPr>
                <p14:cNvContentPartPr/>
                <p14:nvPr/>
              </p14:nvContentPartPr>
              <p14:xfrm>
                <a:off x="7840954" y="2968611"/>
                <a:ext cx="1639800" cy="81360"/>
              </p14:xfrm>
            </p:contentPart>
          </mc:Choice>
          <mc:Fallback xmlns="">
            <p:pic>
              <p:nvPicPr>
                <p:cNvPr id="61" name="Input penna 60">
                  <a:extLst>
                    <a:ext uri="{FF2B5EF4-FFF2-40B4-BE49-F238E27FC236}">
                      <a16:creationId xmlns:a16="http://schemas.microsoft.com/office/drawing/2014/main" id="{DADE6B17-BEF8-49DD-82C0-1B0A8DC625E6}"/>
                    </a:ext>
                  </a:extLst>
                </p:cNvPr>
                <p:cNvPicPr/>
                <p:nvPr/>
              </p:nvPicPr>
              <p:blipFill>
                <a:blip r:embed="rId20"/>
                <a:stretch>
                  <a:fillRect/>
                </a:stretch>
              </p:blipFill>
              <p:spPr>
                <a:xfrm>
                  <a:off x="7804954" y="2932611"/>
                  <a:ext cx="171144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2" name="Input penna 61">
                  <a:extLst>
                    <a:ext uri="{FF2B5EF4-FFF2-40B4-BE49-F238E27FC236}">
                      <a16:creationId xmlns:a16="http://schemas.microsoft.com/office/drawing/2014/main" id="{FF7BE848-EF75-440A-BD68-D1615AB9622C}"/>
                    </a:ext>
                  </a:extLst>
                </p14:cNvPr>
                <p14:cNvContentPartPr/>
                <p14:nvPr/>
              </p14:nvContentPartPr>
              <p14:xfrm>
                <a:off x="9442234" y="2761611"/>
                <a:ext cx="258840" cy="460440"/>
              </p14:xfrm>
            </p:contentPart>
          </mc:Choice>
          <mc:Fallback xmlns="">
            <p:pic>
              <p:nvPicPr>
                <p:cNvPr id="62" name="Input penna 61">
                  <a:extLst>
                    <a:ext uri="{FF2B5EF4-FFF2-40B4-BE49-F238E27FC236}">
                      <a16:creationId xmlns:a16="http://schemas.microsoft.com/office/drawing/2014/main" id="{FF7BE848-EF75-440A-BD68-D1615AB9622C}"/>
                    </a:ext>
                  </a:extLst>
                </p:cNvPr>
                <p:cNvPicPr/>
                <p:nvPr/>
              </p:nvPicPr>
              <p:blipFill>
                <a:blip r:embed="rId22"/>
                <a:stretch>
                  <a:fillRect/>
                </a:stretch>
              </p:blipFill>
              <p:spPr>
                <a:xfrm>
                  <a:off x="9406234" y="2725611"/>
                  <a:ext cx="330480" cy="532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4" name="Input penna 63">
                  <a:extLst>
                    <a:ext uri="{FF2B5EF4-FFF2-40B4-BE49-F238E27FC236}">
                      <a16:creationId xmlns:a16="http://schemas.microsoft.com/office/drawing/2014/main" id="{B1D7B545-84AF-4F71-B920-BADD9A8FC97F}"/>
                    </a:ext>
                  </a:extLst>
                </p14:cNvPr>
                <p14:cNvContentPartPr/>
                <p14:nvPr/>
              </p14:nvContentPartPr>
              <p14:xfrm>
                <a:off x="10165474" y="2290371"/>
                <a:ext cx="1364040" cy="1488600"/>
              </p14:xfrm>
            </p:contentPart>
          </mc:Choice>
          <mc:Fallback xmlns="">
            <p:pic>
              <p:nvPicPr>
                <p:cNvPr id="64" name="Input penna 63">
                  <a:extLst>
                    <a:ext uri="{FF2B5EF4-FFF2-40B4-BE49-F238E27FC236}">
                      <a16:creationId xmlns:a16="http://schemas.microsoft.com/office/drawing/2014/main" id="{B1D7B545-84AF-4F71-B920-BADD9A8FC97F}"/>
                    </a:ext>
                  </a:extLst>
                </p:cNvPr>
                <p:cNvPicPr/>
                <p:nvPr/>
              </p:nvPicPr>
              <p:blipFill>
                <a:blip r:embed="rId24"/>
                <a:stretch>
                  <a:fillRect/>
                </a:stretch>
              </p:blipFill>
              <p:spPr>
                <a:xfrm>
                  <a:off x="10129474" y="2254371"/>
                  <a:ext cx="1435680" cy="15602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6" name="Input penna 65">
                  <a:extLst>
                    <a:ext uri="{FF2B5EF4-FFF2-40B4-BE49-F238E27FC236}">
                      <a16:creationId xmlns:a16="http://schemas.microsoft.com/office/drawing/2014/main" id="{9099D3A4-59A6-411C-80E7-A53CA83FD68A}"/>
                    </a:ext>
                  </a:extLst>
                </p14:cNvPr>
                <p14:cNvContentPartPr/>
                <p14:nvPr/>
              </p14:nvContentPartPr>
              <p14:xfrm>
                <a:off x="10413874" y="2796531"/>
                <a:ext cx="353160" cy="515880"/>
              </p14:xfrm>
            </p:contentPart>
          </mc:Choice>
          <mc:Fallback xmlns="">
            <p:pic>
              <p:nvPicPr>
                <p:cNvPr id="66" name="Input penna 65">
                  <a:extLst>
                    <a:ext uri="{FF2B5EF4-FFF2-40B4-BE49-F238E27FC236}">
                      <a16:creationId xmlns:a16="http://schemas.microsoft.com/office/drawing/2014/main" id="{9099D3A4-59A6-411C-80E7-A53CA83FD68A}"/>
                    </a:ext>
                  </a:extLst>
                </p:cNvPr>
                <p:cNvPicPr/>
                <p:nvPr/>
              </p:nvPicPr>
              <p:blipFill>
                <a:blip r:embed="rId26"/>
                <a:stretch>
                  <a:fillRect/>
                </a:stretch>
              </p:blipFill>
              <p:spPr>
                <a:xfrm>
                  <a:off x="10377874" y="2760506"/>
                  <a:ext cx="424800" cy="58757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7" name="Input penna 66">
                  <a:extLst>
                    <a:ext uri="{FF2B5EF4-FFF2-40B4-BE49-F238E27FC236}">
                      <a16:creationId xmlns:a16="http://schemas.microsoft.com/office/drawing/2014/main" id="{AF489195-C64F-4A86-A01A-D66943C9C7AA}"/>
                    </a:ext>
                  </a:extLst>
                </p14:cNvPr>
                <p14:cNvContentPartPr/>
                <p14:nvPr/>
              </p14:nvContentPartPr>
              <p14:xfrm>
                <a:off x="10867114" y="2809491"/>
                <a:ext cx="346320" cy="501840"/>
              </p14:xfrm>
            </p:contentPart>
          </mc:Choice>
          <mc:Fallback xmlns="">
            <p:pic>
              <p:nvPicPr>
                <p:cNvPr id="67" name="Input penna 66">
                  <a:extLst>
                    <a:ext uri="{FF2B5EF4-FFF2-40B4-BE49-F238E27FC236}">
                      <a16:creationId xmlns:a16="http://schemas.microsoft.com/office/drawing/2014/main" id="{AF489195-C64F-4A86-A01A-D66943C9C7AA}"/>
                    </a:ext>
                  </a:extLst>
                </p:cNvPr>
                <p:cNvPicPr/>
                <p:nvPr/>
              </p:nvPicPr>
              <p:blipFill>
                <a:blip r:embed="rId28"/>
                <a:stretch>
                  <a:fillRect/>
                </a:stretch>
              </p:blipFill>
              <p:spPr>
                <a:xfrm>
                  <a:off x="10831114" y="2773465"/>
                  <a:ext cx="417960" cy="573531"/>
                </a:xfrm>
                <a:prstGeom prst="rect">
                  <a:avLst/>
                </a:prstGeom>
              </p:spPr>
            </p:pic>
          </mc:Fallback>
        </mc:AlternateContent>
      </p:grpSp>
      <p:pic>
        <p:nvPicPr>
          <p:cNvPr id="1026" name="Picture 2" descr="Elmo Face On White Background, Sesame Street character free image">
            <a:extLst>
              <a:ext uri="{FF2B5EF4-FFF2-40B4-BE49-F238E27FC236}">
                <a16:creationId xmlns:a16="http://schemas.microsoft.com/office/drawing/2014/main" id="{4935FD12-FBB7-4F18-B225-8245BFBAB967}"/>
              </a:ext>
            </a:extLst>
          </p:cNvP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3685759" y="1314907"/>
            <a:ext cx="1085144" cy="973385"/>
          </a:xfrm>
          <a:prstGeom prst="rect">
            <a:avLst/>
          </a:prstGeom>
          <a:noFill/>
          <a:extLst>
            <a:ext uri="{909E8E84-426E-40DD-AFC4-6F175D3DCCD1}">
              <a14:hiddenFill xmlns:a14="http://schemas.microsoft.com/office/drawing/2010/main">
                <a:solidFill>
                  <a:srgbClr val="FFFFFF"/>
                </a:solidFill>
              </a14:hiddenFill>
            </a:ext>
          </a:extLst>
        </p:spPr>
      </p:pic>
      <p:pic>
        <p:nvPicPr>
          <p:cNvPr id="70" name="Immagine 69">
            <a:extLst>
              <a:ext uri="{FF2B5EF4-FFF2-40B4-BE49-F238E27FC236}">
                <a16:creationId xmlns:a16="http://schemas.microsoft.com/office/drawing/2014/main" id="{9ED3B786-B97C-44C0-8AE8-003B2326AC1E}"/>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4774791" y="1747393"/>
            <a:ext cx="583991" cy="952668"/>
          </a:xfrm>
          <a:prstGeom prst="rect">
            <a:avLst/>
          </a:prstGeom>
        </p:spPr>
      </p:pic>
      <p:sp>
        <p:nvSpPr>
          <p:cNvPr id="71" name="CasellaDiTesto 70">
            <a:extLst>
              <a:ext uri="{FF2B5EF4-FFF2-40B4-BE49-F238E27FC236}">
                <a16:creationId xmlns:a16="http://schemas.microsoft.com/office/drawing/2014/main" id="{7D0A40C1-0D6C-40EB-A545-3A072368B4EC}"/>
              </a:ext>
            </a:extLst>
          </p:cNvPr>
          <p:cNvSpPr txBox="1"/>
          <p:nvPr/>
        </p:nvSpPr>
        <p:spPr>
          <a:xfrm>
            <a:off x="3611881" y="924898"/>
            <a:ext cx="1073330" cy="461665"/>
          </a:xfrm>
          <a:prstGeom prst="rect">
            <a:avLst/>
          </a:prstGeom>
          <a:noFill/>
        </p:spPr>
        <p:txBody>
          <a:bodyPr wrap="square" rtlCol="0">
            <a:spAutoFit/>
          </a:bodyPr>
          <a:lstStyle/>
          <a:p>
            <a:r>
              <a:rPr lang="it-IT" dirty="0"/>
              <a:t>ELMO</a:t>
            </a:r>
          </a:p>
        </p:txBody>
      </p:sp>
      <p:sp>
        <p:nvSpPr>
          <p:cNvPr id="73" name="CasellaDiTesto 72">
            <a:extLst>
              <a:ext uri="{FF2B5EF4-FFF2-40B4-BE49-F238E27FC236}">
                <a16:creationId xmlns:a16="http://schemas.microsoft.com/office/drawing/2014/main" id="{73A6594F-FD19-4C5E-A578-B22206095660}"/>
              </a:ext>
            </a:extLst>
          </p:cNvPr>
          <p:cNvSpPr txBox="1"/>
          <p:nvPr/>
        </p:nvSpPr>
        <p:spPr>
          <a:xfrm>
            <a:off x="4685211" y="1296526"/>
            <a:ext cx="969504" cy="461665"/>
          </a:xfrm>
          <a:prstGeom prst="rect">
            <a:avLst/>
          </a:prstGeom>
          <a:noFill/>
        </p:spPr>
        <p:txBody>
          <a:bodyPr wrap="square" rtlCol="0">
            <a:spAutoFit/>
          </a:bodyPr>
          <a:lstStyle/>
          <a:p>
            <a:r>
              <a:rPr lang="it-IT" dirty="0"/>
              <a:t>BERT</a:t>
            </a:r>
          </a:p>
        </p:txBody>
      </p:sp>
      <p:sp>
        <p:nvSpPr>
          <p:cNvPr id="74" name="CasellaDiTesto 73">
            <a:extLst>
              <a:ext uri="{FF2B5EF4-FFF2-40B4-BE49-F238E27FC236}">
                <a16:creationId xmlns:a16="http://schemas.microsoft.com/office/drawing/2014/main" id="{472A4BB2-F3CF-45CE-ADE7-59080C458257}"/>
              </a:ext>
            </a:extLst>
          </p:cNvPr>
          <p:cNvSpPr txBox="1"/>
          <p:nvPr/>
        </p:nvSpPr>
        <p:spPr>
          <a:xfrm>
            <a:off x="5511067" y="1337294"/>
            <a:ext cx="1234475" cy="461665"/>
          </a:xfrm>
          <a:prstGeom prst="rect">
            <a:avLst/>
          </a:prstGeom>
          <a:noFill/>
        </p:spPr>
        <p:txBody>
          <a:bodyPr wrap="square" rtlCol="0">
            <a:spAutoFit/>
          </a:bodyPr>
          <a:lstStyle/>
          <a:p>
            <a:r>
              <a:rPr lang="it-IT" dirty="0"/>
              <a:t>XLNET</a:t>
            </a:r>
          </a:p>
        </p:txBody>
      </p:sp>
      <p:sp>
        <p:nvSpPr>
          <p:cNvPr id="75" name="CasellaDiTesto 74">
            <a:extLst>
              <a:ext uri="{FF2B5EF4-FFF2-40B4-BE49-F238E27FC236}">
                <a16:creationId xmlns:a16="http://schemas.microsoft.com/office/drawing/2014/main" id="{696B742C-FB14-4E74-80D8-CDB9261E4865}"/>
              </a:ext>
            </a:extLst>
          </p:cNvPr>
          <p:cNvSpPr txBox="1"/>
          <p:nvPr/>
        </p:nvSpPr>
        <p:spPr>
          <a:xfrm>
            <a:off x="5525492" y="1895797"/>
            <a:ext cx="1484708" cy="461665"/>
          </a:xfrm>
          <a:prstGeom prst="rect">
            <a:avLst/>
          </a:prstGeom>
          <a:noFill/>
        </p:spPr>
        <p:txBody>
          <a:bodyPr wrap="square" rtlCol="0">
            <a:spAutoFit/>
          </a:bodyPr>
          <a:lstStyle/>
          <a:p>
            <a:r>
              <a:rPr lang="it-IT" dirty="0"/>
              <a:t>GTP-1,2,3</a:t>
            </a:r>
          </a:p>
        </p:txBody>
      </p:sp>
    </p:spTree>
    <p:custDataLst>
      <p:tags r:id="rId1"/>
    </p:custDataLst>
    <p:extLst>
      <p:ext uri="{BB962C8B-B14F-4D97-AF65-F5344CB8AC3E}">
        <p14:creationId xmlns:p14="http://schemas.microsoft.com/office/powerpoint/2010/main" val="54906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2000" fill="hold"/>
                                        <p:tgtEl>
                                          <p:spTgt spid="28"/>
                                        </p:tgtEl>
                                        <p:attrNameLst>
                                          <p:attrName>drawProgress</p:attrName>
                                        </p:attrNameLst>
                                      </p:cBhvr>
                                      <p:tavLst>
                                        <p:tav tm="0">
                                          <p:val>
                                            <p:fltVal val="0"/>
                                          </p:val>
                                        </p:tav>
                                        <p:tav tm="100000">
                                          <p:val>
                                            <p:fltVal val="1"/>
                                          </p:val>
                                        </p:tav>
                                      </p:tavLst>
                                    </p:anim>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fade">
                                      <p:cBhvr>
                                        <p:cTn id="11" dur="500"/>
                                        <p:tgtEl>
                                          <p:spTgt spid="6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80B1F0-84A2-4F90-81DF-6CA10F4AFE60}"/>
              </a:ext>
            </a:extLst>
          </p:cNvPr>
          <p:cNvSpPr>
            <a:spLocks noGrp="1"/>
          </p:cNvSpPr>
          <p:nvPr>
            <p:ph type="title"/>
          </p:nvPr>
        </p:nvSpPr>
        <p:spPr/>
        <p:txBody>
          <a:bodyPr/>
          <a:lstStyle/>
          <a:p>
            <a:endParaRPr lang="it-IT" dirty="0"/>
          </a:p>
        </p:txBody>
      </p:sp>
      <p:sp>
        <p:nvSpPr>
          <p:cNvPr id="4" name="Rettangolo 3">
            <a:extLst>
              <a:ext uri="{FF2B5EF4-FFF2-40B4-BE49-F238E27FC236}">
                <a16:creationId xmlns:a16="http://schemas.microsoft.com/office/drawing/2014/main" id="{3AB3AC30-BFE5-4BF4-AA5A-AAB773911AD6}"/>
              </a:ext>
            </a:extLst>
          </p:cNvPr>
          <p:cNvSpPr/>
          <p:nvPr/>
        </p:nvSpPr>
        <p:spPr>
          <a:xfrm>
            <a:off x="3110262" y="3129840"/>
            <a:ext cx="3180871" cy="369332"/>
          </a:xfrm>
          <a:prstGeom prst="rect">
            <a:avLst/>
          </a:prstGeom>
        </p:spPr>
        <p:txBody>
          <a:bodyPr wrap="square">
            <a:spAutoFit/>
          </a:bodyPr>
          <a:lstStyle/>
          <a:p>
            <a:r>
              <a:rPr lang="en-US" sz="1800" i="1" dirty="0">
                <a:solidFill>
                  <a:srgbClr val="000000"/>
                </a:solidFill>
                <a:latin typeface="NimbusRomNo9L-ReguItal"/>
              </a:rPr>
              <a:t>Universal sentence embeddings </a:t>
            </a:r>
            <a:endParaRPr lang="it-IT" sz="1800" dirty="0"/>
          </a:p>
        </p:txBody>
      </p:sp>
      <p:sp>
        <p:nvSpPr>
          <p:cNvPr id="5" name="Rettangolo 4">
            <a:extLst>
              <a:ext uri="{FF2B5EF4-FFF2-40B4-BE49-F238E27FC236}">
                <a16:creationId xmlns:a16="http://schemas.microsoft.com/office/drawing/2014/main" id="{7AF9C158-7FC2-4EE8-8EAD-9ECA28E8DC9A}"/>
              </a:ext>
            </a:extLst>
          </p:cNvPr>
          <p:cNvSpPr/>
          <p:nvPr/>
        </p:nvSpPr>
        <p:spPr>
          <a:xfrm>
            <a:off x="3021031" y="4957869"/>
            <a:ext cx="3359332" cy="369332"/>
          </a:xfrm>
          <a:prstGeom prst="rect">
            <a:avLst/>
          </a:prstGeom>
        </p:spPr>
        <p:txBody>
          <a:bodyPr wrap="square">
            <a:spAutoFit/>
          </a:bodyPr>
          <a:lstStyle/>
          <a:p>
            <a:r>
              <a:rPr lang="en-US" sz="1800" i="1" dirty="0">
                <a:solidFill>
                  <a:srgbClr val="000000"/>
                </a:solidFill>
                <a:latin typeface="NimbusRomNo9L-ReguItal"/>
              </a:rPr>
              <a:t>Universal syntactic interpretations</a:t>
            </a:r>
            <a:endParaRPr lang="it-IT" sz="1800" dirty="0"/>
          </a:p>
        </p:txBody>
      </p:sp>
      <p:graphicFrame>
        <p:nvGraphicFramePr>
          <p:cNvPr id="8" name="Tabella 7">
            <a:extLst>
              <a:ext uri="{FF2B5EF4-FFF2-40B4-BE49-F238E27FC236}">
                <a16:creationId xmlns:a16="http://schemas.microsoft.com/office/drawing/2014/main" id="{EE15A808-B4D6-4EE4-A4F7-EB5C1DF9B4FC}"/>
              </a:ext>
            </a:extLst>
          </p:cNvPr>
          <p:cNvGraphicFramePr>
            <a:graphicFrameLocks noGrp="1" noChangeAspect="1"/>
          </p:cNvGraphicFramePr>
          <p:nvPr/>
        </p:nvGraphicFramePr>
        <p:xfrm>
          <a:off x="7049835" y="2333162"/>
          <a:ext cx="337892" cy="1962688"/>
        </p:xfrm>
        <a:graphic>
          <a:graphicData uri="http://schemas.openxmlformats.org/drawingml/2006/table">
            <a:tbl>
              <a:tblPr firstRow="1" bandRow="1">
                <a:tableStyleId>{5C22544A-7EE6-4342-B048-85BDC9FD1C3A}</a:tableStyleId>
              </a:tblPr>
              <a:tblGrid>
                <a:gridCol w="337892">
                  <a:extLst>
                    <a:ext uri="{9D8B030D-6E8A-4147-A177-3AD203B41FA5}">
                      <a16:colId xmlns:a16="http://schemas.microsoft.com/office/drawing/2014/main" val="20000"/>
                    </a:ext>
                  </a:extLst>
                </a:gridCol>
              </a:tblGrid>
              <a:tr h="245336">
                <a:tc>
                  <a:txBody>
                    <a:bodyPr/>
                    <a:lstStyle/>
                    <a:p>
                      <a:endParaRPr lang="it-IT" sz="2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000"/>
                  </a:ext>
                </a:extLst>
              </a:tr>
              <a:tr h="245336">
                <a:tc>
                  <a:txBody>
                    <a:bodyPr/>
                    <a:lstStyle/>
                    <a:p>
                      <a:endParaRPr lang="it-IT" sz="2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0001"/>
                  </a:ext>
                </a:extLst>
              </a:tr>
              <a:tr h="245336">
                <a:tc>
                  <a:txBody>
                    <a:bodyPr/>
                    <a:lstStyle/>
                    <a:p>
                      <a:endParaRPr lang="it-IT" sz="2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0002"/>
                  </a:ext>
                </a:extLst>
              </a:tr>
              <a:tr h="245336">
                <a:tc>
                  <a:txBody>
                    <a:bodyPr/>
                    <a:lstStyle/>
                    <a:p>
                      <a:endParaRPr lang="it-IT" sz="2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FF33"/>
                    </a:solidFill>
                  </a:tcPr>
                </a:tc>
                <a:extLst>
                  <a:ext uri="{0D108BD9-81ED-4DB2-BD59-A6C34878D82A}">
                    <a16:rowId xmlns:a16="http://schemas.microsoft.com/office/drawing/2014/main" val="10003"/>
                  </a:ext>
                </a:extLst>
              </a:tr>
              <a:tr h="245336">
                <a:tc>
                  <a:txBody>
                    <a:bodyPr/>
                    <a:lstStyle/>
                    <a:p>
                      <a:endParaRPr lang="it-IT" sz="2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3CC33"/>
                    </a:solidFill>
                  </a:tcPr>
                </a:tc>
                <a:extLst>
                  <a:ext uri="{0D108BD9-81ED-4DB2-BD59-A6C34878D82A}">
                    <a16:rowId xmlns:a16="http://schemas.microsoft.com/office/drawing/2014/main" val="10004"/>
                  </a:ext>
                </a:extLst>
              </a:tr>
              <a:tr h="245336">
                <a:tc>
                  <a:txBody>
                    <a:bodyPr/>
                    <a:lstStyle/>
                    <a:p>
                      <a:endParaRPr lang="it-IT" sz="2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FF00"/>
                    </a:solidFill>
                  </a:tcPr>
                </a:tc>
                <a:extLst>
                  <a:ext uri="{0D108BD9-81ED-4DB2-BD59-A6C34878D82A}">
                    <a16:rowId xmlns:a16="http://schemas.microsoft.com/office/drawing/2014/main" val="10005"/>
                  </a:ext>
                </a:extLst>
              </a:tr>
              <a:tr h="245336">
                <a:tc>
                  <a:txBody>
                    <a:bodyPr/>
                    <a:lstStyle/>
                    <a:p>
                      <a:endParaRPr lang="it-IT" sz="2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FF33"/>
                    </a:solidFill>
                  </a:tcPr>
                </a:tc>
                <a:extLst>
                  <a:ext uri="{0D108BD9-81ED-4DB2-BD59-A6C34878D82A}">
                    <a16:rowId xmlns:a16="http://schemas.microsoft.com/office/drawing/2014/main" val="10006"/>
                  </a:ext>
                </a:extLst>
              </a:tr>
              <a:tr h="245336">
                <a:tc>
                  <a:txBody>
                    <a:bodyPr/>
                    <a:lstStyle/>
                    <a:p>
                      <a:endParaRPr lang="it-IT" sz="2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FF00"/>
                    </a:solidFill>
                  </a:tcPr>
                </a:tc>
                <a:extLst>
                  <a:ext uri="{0D108BD9-81ED-4DB2-BD59-A6C34878D82A}">
                    <a16:rowId xmlns:a16="http://schemas.microsoft.com/office/drawing/2014/main" val="10007"/>
                  </a:ext>
                </a:extLst>
              </a:tr>
            </a:tbl>
          </a:graphicData>
        </a:graphic>
      </p:graphicFrame>
      <p:grpSp>
        <p:nvGrpSpPr>
          <p:cNvPr id="25" name="Gruppo 24">
            <a:extLst>
              <a:ext uri="{FF2B5EF4-FFF2-40B4-BE49-F238E27FC236}">
                <a16:creationId xmlns:a16="http://schemas.microsoft.com/office/drawing/2014/main" id="{D9D97CC2-148F-46B8-8E13-C24B058016A4}"/>
              </a:ext>
            </a:extLst>
          </p:cNvPr>
          <p:cNvGrpSpPr/>
          <p:nvPr/>
        </p:nvGrpSpPr>
        <p:grpSpPr>
          <a:xfrm>
            <a:off x="7015378" y="1614263"/>
            <a:ext cx="570960" cy="531360"/>
            <a:chOff x="7744474" y="1544091"/>
            <a:chExt cx="570960" cy="531360"/>
          </a:xfrm>
        </p:grpSpPr>
        <mc:AlternateContent xmlns:mc="http://schemas.openxmlformats.org/markup-compatibility/2006" xmlns:p14="http://schemas.microsoft.com/office/powerpoint/2010/main">
          <mc:Choice Requires="p14">
            <p:contentPart p14:bwMode="auto" r:id="rId3">
              <p14:nvContentPartPr>
                <p14:cNvPr id="21" name="Input penna 20">
                  <a:extLst>
                    <a:ext uri="{FF2B5EF4-FFF2-40B4-BE49-F238E27FC236}">
                      <a16:creationId xmlns:a16="http://schemas.microsoft.com/office/drawing/2014/main" id="{8FBD1246-3219-4A6B-92C7-7B2BDE81E96A}"/>
                    </a:ext>
                  </a:extLst>
                </p14:cNvPr>
                <p14:cNvContentPartPr/>
                <p14:nvPr/>
              </p14:nvContentPartPr>
              <p14:xfrm>
                <a:off x="7913674" y="1826331"/>
                <a:ext cx="145440" cy="249120"/>
              </p14:xfrm>
            </p:contentPart>
          </mc:Choice>
          <mc:Fallback xmlns="">
            <p:pic>
              <p:nvPicPr>
                <p:cNvPr id="21" name="Input penna 20">
                  <a:extLst>
                    <a:ext uri="{FF2B5EF4-FFF2-40B4-BE49-F238E27FC236}">
                      <a16:creationId xmlns:a16="http://schemas.microsoft.com/office/drawing/2014/main" id="{8FBD1246-3219-4A6B-92C7-7B2BDE81E96A}"/>
                    </a:ext>
                  </a:extLst>
                </p:cNvPr>
                <p:cNvPicPr/>
                <p:nvPr/>
              </p:nvPicPr>
              <p:blipFill>
                <a:blip r:embed="rId6"/>
                <a:stretch>
                  <a:fillRect/>
                </a:stretch>
              </p:blipFill>
              <p:spPr>
                <a:xfrm>
                  <a:off x="7877674" y="1790279"/>
                  <a:ext cx="217080" cy="320864"/>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Input penna 21">
                  <a:extLst>
                    <a:ext uri="{FF2B5EF4-FFF2-40B4-BE49-F238E27FC236}">
                      <a16:creationId xmlns:a16="http://schemas.microsoft.com/office/drawing/2014/main" id="{661D69B7-D5CB-4F89-8868-85E354167F29}"/>
                    </a:ext>
                  </a:extLst>
                </p14:cNvPr>
                <p14:cNvContentPartPr/>
                <p14:nvPr/>
              </p14:nvContentPartPr>
              <p14:xfrm>
                <a:off x="7744474" y="1647771"/>
                <a:ext cx="484200" cy="97920"/>
              </p14:xfrm>
            </p:contentPart>
          </mc:Choice>
          <mc:Fallback xmlns="">
            <p:pic>
              <p:nvPicPr>
                <p:cNvPr id="22" name="Input penna 21">
                  <a:extLst>
                    <a:ext uri="{FF2B5EF4-FFF2-40B4-BE49-F238E27FC236}">
                      <a16:creationId xmlns:a16="http://schemas.microsoft.com/office/drawing/2014/main" id="{661D69B7-D5CB-4F89-8868-85E354167F29}"/>
                    </a:ext>
                  </a:extLst>
                </p:cNvPr>
                <p:cNvPicPr/>
                <p:nvPr/>
              </p:nvPicPr>
              <p:blipFill>
                <a:blip r:embed="rId8"/>
                <a:stretch>
                  <a:fillRect/>
                </a:stretch>
              </p:blipFill>
              <p:spPr>
                <a:xfrm>
                  <a:off x="7708447" y="1611771"/>
                  <a:ext cx="555893"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4" name="Input penna 23">
                  <a:extLst>
                    <a:ext uri="{FF2B5EF4-FFF2-40B4-BE49-F238E27FC236}">
                      <a16:creationId xmlns:a16="http://schemas.microsoft.com/office/drawing/2014/main" id="{57F00658-457C-49D4-AB1C-A320BB708BE5}"/>
                    </a:ext>
                  </a:extLst>
                </p14:cNvPr>
                <p14:cNvContentPartPr/>
                <p14:nvPr/>
              </p14:nvContentPartPr>
              <p14:xfrm>
                <a:off x="8150194" y="1544091"/>
                <a:ext cx="165240" cy="205200"/>
              </p14:xfrm>
            </p:contentPart>
          </mc:Choice>
          <mc:Fallback xmlns="">
            <p:pic>
              <p:nvPicPr>
                <p:cNvPr id="24" name="Input penna 23">
                  <a:extLst>
                    <a:ext uri="{FF2B5EF4-FFF2-40B4-BE49-F238E27FC236}">
                      <a16:creationId xmlns:a16="http://schemas.microsoft.com/office/drawing/2014/main" id="{57F00658-457C-49D4-AB1C-A320BB708BE5}"/>
                    </a:ext>
                  </a:extLst>
                </p:cNvPr>
                <p:cNvPicPr/>
                <p:nvPr/>
              </p:nvPicPr>
              <p:blipFill>
                <a:blip r:embed="rId10"/>
                <a:stretch>
                  <a:fillRect/>
                </a:stretch>
              </p:blipFill>
              <p:spPr>
                <a:xfrm>
                  <a:off x="8114194" y="1508154"/>
                  <a:ext cx="236880" cy="276715"/>
                </a:xfrm>
                <a:prstGeom prst="rect">
                  <a:avLst/>
                </a:prstGeom>
              </p:spPr>
            </p:pic>
          </mc:Fallback>
        </mc:AlternateContent>
      </p:grpSp>
      <p:grpSp>
        <p:nvGrpSpPr>
          <p:cNvPr id="60" name="Gruppo 59">
            <a:extLst>
              <a:ext uri="{FF2B5EF4-FFF2-40B4-BE49-F238E27FC236}">
                <a16:creationId xmlns:a16="http://schemas.microsoft.com/office/drawing/2014/main" id="{B68AF62B-146C-4BD0-991D-F28172751B33}"/>
              </a:ext>
            </a:extLst>
          </p:cNvPr>
          <p:cNvGrpSpPr/>
          <p:nvPr/>
        </p:nvGrpSpPr>
        <p:grpSpPr>
          <a:xfrm>
            <a:off x="6466461" y="4495214"/>
            <a:ext cx="3669729" cy="2374611"/>
            <a:chOff x="808376" y="2322921"/>
            <a:chExt cx="3669729" cy="2374611"/>
          </a:xfrm>
        </p:grpSpPr>
        <p:sp>
          <p:nvSpPr>
            <p:cNvPr id="29" name="Rettangolo 28">
              <a:extLst>
                <a:ext uri="{FF2B5EF4-FFF2-40B4-BE49-F238E27FC236}">
                  <a16:creationId xmlns:a16="http://schemas.microsoft.com/office/drawing/2014/main" id="{8155BF4B-6D3B-408D-BB69-88851DCF4E5A}"/>
                </a:ext>
              </a:extLst>
            </p:cNvPr>
            <p:cNvSpPr/>
            <p:nvPr/>
          </p:nvSpPr>
          <p:spPr>
            <a:xfrm>
              <a:off x="808376" y="3837164"/>
              <a:ext cx="543739" cy="369332"/>
            </a:xfrm>
            <a:prstGeom prst="rect">
              <a:avLst/>
            </a:prstGeom>
          </p:spPr>
          <p:txBody>
            <a:bodyPr wrap="none">
              <a:spAutoFit/>
            </a:bodyPr>
            <a:lstStyle/>
            <a:p>
              <a:r>
                <a:rPr lang="it-IT" dirty="0">
                  <a:latin typeface="Times New Roman" panose="02020603050405020304" pitchFamily="18" charset="0"/>
                  <a:cs typeface="Times New Roman" panose="02020603050405020304" pitchFamily="18" charset="0"/>
                </a:rPr>
                <a:t>The</a:t>
              </a:r>
            </a:p>
          </p:txBody>
        </p:sp>
        <p:sp>
          <p:nvSpPr>
            <p:cNvPr id="30" name="Rettangolo 29">
              <a:extLst>
                <a:ext uri="{FF2B5EF4-FFF2-40B4-BE49-F238E27FC236}">
                  <a16:creationId xmlns:a16="http://schemas.microsoft.com/office/drawing/2014/main" id="{4C2DCB7D-C6C5-4141-8B5D-B822E964DB12}"/>
                </a:ext>
              </a:extLst>
            </p:cNvPr>
            <p:cNvSpPr/>
            <p:nvPr/>
          </p:nvSpPr>
          <p:spPr>
            <a:xfrm>
              <a:off x="1367746" y="3837164"/>
              <a:ext cx="588174" cy="369332"/>
            </a:xfrm>
            <a:prstGeom prst="rect">
              <a:avLst/>
            </a:prstGeom>
          </p:spPr>
          <p:txBody>
            <a:bodyPr wrap="none">
              <a:spAutoFit/>
            </a:bodyPr>
            <a:lstStyle/>
            <a:p>
              <a:r>
                <a:rPr lang="it-IT" dirty="0">
                  <a:latin typeface="Times New Roman" panose="02020603050405020304" pitchFamily="18" charset="0"/>
                  <a:cs typeface="Times New Roman" panose="02020603050405020304" pitchFamily="18" charset="0"/>
                </a:rPr>
                <a:t>chef</a:t>
              </a:r>
            </a:p>
          </p:txBody>
        </p:sp>
        <p:sp>
          <p:nvSpPr>
            <p:cNvPr id="31" name="Rettangolo 30">
              <a:extLst>
                <a:ext uri="{FF2B5EF4-FFF2-40B4-BE49-F238E27FC236}">
                  <a16:creationId xmlns:a16="http://schemas.microsoft.com/office/drawing/2014/main" id="{6BBBBA48-D07C-42FF-9FC4-4F80299D9C9D}"/>
                </a:ext>
              </a:extLst>
            </p:cNvPr>
            <p:cNvSpPr/>
            <p:nvPr/>
          </p:nvSpPr>
          <p:spPr>
            <a:xfrm>
              <a:off x="1998757" y="3829167"/>
              <a:ext cx="723275" cy="369332"/>
            </a:xfrm>
            <a:prstGeom prst="rect">
              <a:avLst/>
            </a:prstGeom>
          </p:spPr>
          <p:txBody>
            <a:bodyPr wrap="none">
              <a:spAutoFit/>
            </a:bodyPr>
            <a:lstStyle/>
            <a:p>
              <a:r>
                <a:rPr lang="it-IT" dirty="0" err="1">
                  <a:latin typeface="Times New Roman" panose="02020603050405020304" pitchFamily="18" charset="0"/>
                  <a:cs typeface="Times New Roman" panose="02020603050405020304" pitchFamily="18" charset="0"/>
                </a:rPr>
                <a:t>cooks</a:t>
              </a:r>
              <a:endParaRPr lang="it-IT" dirty="0">
                <a:latin typeface="Times New Roman" panose="02020603050405020304" pitchFamily="18" charset="0"/>
                <a:cs typeface="Times New Roman" panose="02020603050405020304" pitchFamily="18" charset="0"/>
              </a:endParaRPr>
            </a:p>
          </p:txBody>
        </p:sp>
        <p:sp>
          <p:nvSpPr>
            <p:cNvPr id="32" name="Rettangolo 31">
              <a:extLst>
                <a:ext uri="{FF2B5EF4-FFF2-40B4-BE49-F238E27FC236}">
                  <a16:creationId xmlns:a16="http://schemas.microsoft.com/office/drawing/2014/main" id="{3FC95369-3C4B-48BA-A572-9D0A0C9B44A4}"/>
                </a:ext>
              </a:extLst>
            </p:cNvPr>
            <p:cNvSpPr/>
            <p:nvPr/>
          </p:nvSpPr>
          <p:spPr>
            <a:xfrm>
              <a:off x="2769581" y="4328200"/>
              <a:ext cx="466794" cy="369332"/>
            </a:xfrm>
            <a:prstGeom prst="rect">
              <a:avLst/>
            </a:prstGeom>
          </p:spPr>
          <p:txBody>
            <a:bodyPr wrap="none">
              <a:spAutoFit/>
            </a:bodyPr>
            <a:lstStyle/>
            <a:p>
              <a:r>
                <a:rPr lang="it-IT" dirty="0">
                  <a:latin typeface="Times New Roman" panose="02020603050405020304" pitchFamily="18" charset="0"/>
                  <a:cs typeface="Times New Roman" panose="02020603050405020304" pitchFamily="18" charset="0"/>
                </a:rPr>
                <a:t>the</a:t>
              </a:r>
            </a:p>
          </p:txBody>
        </p:sp>
        <p:sp>
          <p:nvSpPr>
            <p:cNvPr id="33" name="Rettangolo 32">
              <a:extLst>
                <a:ext uri="{FF2B5EF4-FFF2-40B4-BE49-F238E27FC236}">
                  <a16:creationId xmlns:a16="http://schemas.microsoft.com/office/drawing/2014/main" id="{36016899-0506-471B-9B64-2C546D933B40}"/>
                </a:ext>
              </a:extLst>
            </p:cNvPr>
            <p:cNvSpPr/>
            <p:nvPr/>
          </p:nvSpPr>
          <p:spPr>
            <a:xfrm>
              <a:off x="3196627" y="4328200"/>
              <a:ext cx="657552" cy="369332"/>
            </a:xfrm>
            <a:prstGeom prst="rect">
              <a:avLst/>
            </a:prstGeom>
          </p:spPr>
          <p:txBody>
            <a:bodyPr wrap="none">
              <a:spAutoFit/>
            </a:bodyPr>
            <a:lstStyle/>
            <a:p>
              <a:r>
                <a:rPr lang="it-IT" dirty="0">
                  <a:latin typeface="Times New Roman" panose="02020603050405020304" pitchFamily="18" charset="0"/>
                  <a:cs typeface="Times New Roman" panose="02020603050405020304" pitchFamily="18" charset="0"/>
                </a:rPr>
                <a:t>good</a:t>
              </a:r>
            </a:p>
          </p:txBody>
        </p:sp>
        <p:sp>
          <p:nvSpPr>
            <p:cNvPr id="34" name="Rettangolo 33">
              <a:extLst>
                <a:ext uri="{FF2B5EF4-FFF2-40B4-BE49-F238E27FC236}">
                  <a16:creationId xmlns:a16="http://schemas.microsoft.com/office/drawing/2014/main" id="{53D974E2-A711-420B-AE50-925B95DF37D8}"/>
                </a:ext>
              </a:extLst>
            </p:cNvPr>
            <p:cNvSpPr/>
            <p:nvPr/>
          </p:nvSpPr>
          <p:spPr>
            <a:xfrm>
              <a:off x="3838186" y="4328200"/>
              <a:ext cx="639919" cy="369332"/>
            </a:xfrm>
            <a:prstGeom prst="rect">
              <a:avLst/>
            </a:prstGeom>
          </p:spPr>
          <p:txBody>
            <a:bodyPr wrap="none">
              <a:spAutoFit/>
            </a:bodyPr>
            <a:lstStyle/>
            <a:p>
              <a:r>
                <a:rPr lang="it-IT" dirty="0" err="1">
                  <a:latin typeface="Times New Roman" panose="02020603050405020304" pitchFamily="18" charset="0"/>
                  <a:cs typeface="Times New Roman" panose="02020603050405020304" pitchFamily="18" charset="0"/>
                </a:rPr>
                <a:t>soup</a:t>
              </a:r>
              <a:endParaRPr lang="it-IT" dirty="0">
                <a:latin typeface="Times New Roman" panose="02020603050405020304" pitchFamily="18" charset="0"/>
                <a:cs typeface="Times New Roman" panose="02020603050405020304" pitchFamily="18" charset="0"/>
              </a:endParaRPr>
            </a:p>
          </p:txBody>
        </p:sp>
        <p:sp>
          <p:nvSpPr>
            <p:cNvPr id="35" name="Rettangolo 34">
              <a:extLst>
                <a:ext uri="{FF2B5EF4-FFF2-40B4-BE49-F238E27FC236}">
                  <a16:creationId xmlns:a16="http://schemas.microsoft.com/office/drawing/2014/main" id="{A66332B7-39B7-41E9-A3DF-46E2359BEE56}"/>
                </a:ext>
              </a:extLst>
            </p:cNvPr>
            <p:cNvSpPr/>
            <p:nvPr/>
          </p:nvSpPr>
          <p:spPr>
            <a:xfrm>
              <a:off x="1934405" y="2322921"/>
              <a:ext cx="312906" cy="369332"/>
            </a:xfrm>
            <a:prstGeom prst="rect">
              <a:avLst/>
            </a:prstGeom>
          </p:spPr>
          <p:txBody>
            <a:bodyPr wrap="none">
              <a:spAutoFit/>
            </a:bodyPr>
            <a:lstStyle/>
            <a:p>
              <a:r>
                <a:rPr lang="it-IT" dirty="0">
                  <a:latin typeface="Times New Roman" panose="02020603050405020304" pitchFamily="18" charset="0"/>
                  <a:cs typeface="Times New Roman" panose="02020603050405020304" pitchFamily="18" charset="0"/>
                </a:rPr>
                <a:t>S</a:t>
              </a:r>
            </a:p>
          </p:txBody>
        </p:sp>
        <p:sp>
          <p:nvSpPr>
            <p:cNvPr id="36" name="Rettangolo 35">
              <a:extLst>
                <a:ext uri="{FF2B5EF4-FFF2-40B4-BE49-F238E27FC236}">
                  <a16:creationId xmlns:a16="http://schemas.microsoft.com/office/drawing/2014/main" id="{C69E1203-8ADD-48F6-A45F-C5BEE0D479CD}"/>
                </a:ext>
              </a:extLst>
            </p:cNvPr>
            <p:cNvSpPr/>
            <p:nvPr/>
          </p:nvSpPr>
          <p:spPr>
            <a:xfrm>
              <a:off x="2552214" y="2808507"/>
              <a:ext cx="479618" cy="369332"/>
            </a:xfrm>
            <a:prstGeom prst="rect">
              <a:avLst/>
            </a:prstGeom>
          </p:spPr>
          <p:txBody>
            <a:bodyPr wrap="none">
              <a:spAutoFit/>
            </a:bodyPr>
            <a:lstStyle/>
            <a:p>
              <a:r>
                <a:rPr lang="it-IT" dirty="0">
                  <a:latin typeface="Times New Roman" panose="02020603050405020304" pitchFamily="18" charset="0"/>
                  <a:cs typeface="Times New Roman" panose="02020603050405020304" pitchFamily="18" charset="0"/>
                </a:rPr>
                <a:t>VP</a:t>
              </a:r>
            </a:p>
          </p:txBody>
        </p:sp>
        <p:sp>
          <p:nvSpPr>
            <p:cNvPr id="37" name="Rettangolo 36">
              <a:extLst>
                <a:ext uri="{FF2B5EF4-FFF2-40B4-BE49-F238E27FC236}">
                  <a16:creationId xmlns:a16="http://schemas.microsoft.com/office/drawing/2014/main" id="{48174FA7-C86D-4D39-B1AF-AFE275CB009C}"/>
                </a:ext>
              </a:extLst>
            </p:cNvPr>
            <p:cNvSpPr/>
            <p:nvPr/>
          </p:nvSpPr>
          <p:spPr>
            <a:xfrm>
              <a:off x="1187950" y="2808507"/>
              <a:ext cx="479618" cy="369332"/>
            </a:xfrm>
            <a:prstGeom prst="rect">
              <a:avLst/>
            </a:prstGeom>
          </p:spPr>
          <p:txBody>
            <a:bodyPr wrap="none">
              <a:spAutoFit/>
            </a:bodyPr>
            <a:lstStyle/>
            <a:p>
              <a:r>
                <a:rPr lang="it-IT" dirty="0">
                  <a:latin typeface="Times New Roman" panose="02020603050405020304" pitchFamily="18" charset="0"/>
                  <a:cs typeface="Times New Roman" panose="02020603050405020304" pitchFamily="18" charset="0"/>
                </a:rPr>
                <a:t>NP</a:t>
              </a:r>
            </a:p>
          </p:txBody>
        </p:sp>
        <p:sp>
          <p:nvSpPr>
            <p:cNvPr id="38" name="Rettangolo 37">
              <a:extLst>
                <a:ext uri="{FF2B5EF4-FFF2-40B4-BE49-F238E27FC236}">
                  <a16:creationId xmlns:a16="http://schemas.microsoft.com/office/drawing/2014/main" id="{424D4CE5-2B66-419D-8499-1734C7B6C1A2}"/>
                </a:ext>
              </a:extLst>
            </p:cNvPr>
            <p:cNvSpPr/>
            <p:nvPr/>
          </p:nvSpPr>
          <p:spPr>
            <a:xfrm>
              <a:off x="911769" y="3277234"/>
              <a:ext cx="351378" cy="369332"/>
            </a:xfrm>
            <a:prstGeom prst="rect">
              <a:avLst/>
            </a:prstGeom>
          </p:spPr>
          <p:txBody>
            <a:bodyPr wrap="none">
              <a:spAutoFit/>
            </a:bodyPr>
            <a:lstStyle/>
            <a:p>
              <a:r>
                <a:rPr lang="it-IT" dirty="0">
                  <a:latin typeface="Times New Roman" panose="02020603050405020304" pitchFamily="18" charset="0"/>
                  <a:cs typeface="Times New Roman" panose="02020603050405020304" pitchFamily="18" charset="0"/>
                </a:rPr>
                <a:t>D</a:t>
              </a:r>
            </a:p>
          </p:txBody>
        </p:sp>
        <p:sp>
          <p:nvSpPr>
            <p:cNvPr id="39" name="Rettangolo 38">
              <a:extLst>
                <a:ext uri="{FF2B5EF4-FFF2-40B4-BE49-F238E27FC236}">
                  <a16:creationId xmlns:a16="http://schemas.microsoft.com/office/drawing/2014/main" id="{F30F9370-1062-4F7D-8334-B420DE182774}"/>
                </a:ext>
              </a:extLst>
            </p:cNvPr>
            <p:cNvSpPr/>
            <p:nvPr/>
          </p:nvSpPr>
          <p:spPr>
            <a:xfrm>
              <a:off x="1494960" y="3288398"/>
              <a:ext cx="351378" cy="369332"/>
            </a:xfrm>
            <a:prstGeom prst="rect">
              <a:avLst/>
            </a:prstGeom>
          </p:spPr>
          <p:txBody>
            <a:bodyPr wrap="none">
              <a:spAutoFit/>
            </a:bodyPr>
            <a:lstStyle/>
            <a:p>
              <a:r>
                <a:rPr lang="it-IT" dirty="0">
                  <a:latin typeface="Times New Roman" panose="02020603050405020304" pitchFamily="18" charset="0"/>
                  <a:cs typeface="Times New Roman" panose="02020603050405020304" pitchFamily="18" charset="0"/>
                </a:rPr>
                <a:t>N</a:t>
              </a:r>
            </a:p>
          </p:txBody>
        </p:sp>
        <p:sp>
          <p:nvSpPr>
            <p:cNvPr id="40" name="Rettangolo 39">
              <a:extLst>
                <a:ext uri="{FF2B5EF4-FFF2-40B4-BE49-F238E27FC236}">
                  <a16:creationId xmlns:a16="http://schemas.microsoft.com/office/drawing/2014/main" id="{2C3F163F-42F0-41B7-92B6-2BBB2CAF3DBE}"/>
                </a:ext>
              </a:extLst>
            </p:cNvPr>
            <p:cNvSpPr/>
            <p:nvPr/>
          </p:nvSpPr>
          <p:spPr>
            <a:xfrm>
              <a:off x="2182387" y="3288398"/>
              <a:ext cx="351378" cy="369332"/>
            </a:xfrm>
            <a:prstGeom prst="rect">
              <a:avLst/>
            </a:prstGeom>
          </p:spPr>
          <p:txBody>
            <a:bodyPr wrap="none">
              <a:spAutoFit/>
            </a:bodyPr>
            <a:lstStyle/>
            <a:p>
              <a:r>
                <a:rPr lang="it-IT" dirty="0">
                  <a:latin typeface="Times New Roman" panose="02020603050405020304" pitchFamily="18" charset="0"/>
                  <a:cs typeface="Times New Roman" panose="02020603050405020304" pitchFamily="18" charset="0"/>
                </a:rPr>
                <a:t>V</a:t>
              </a:r>
            </a:p>
          </p:txBody>
        </p:sp>
        <p:sp>
          <p:nvSpPr>
            <p:cNvPr id="41" name="Rettangolo 40">
              <a:extLst>
                <a:ext uri="{FF2B5EF4-FFF2-40B4-BE49-F238E27FC236}">
                  <a16:creationId xmlns:a16="http://schemas.microsoft.com/office/drawing/2014/main" id="{25BF366F-716F-4FA1-8B77-67774488DFE5}"/>
                </a:ext>
              </a:extLst>
            </p:cNvPr>
            <p:cNvSpPr/>
            <p:nvPr/>
          </p:nvSpPr>
          <p:spPr>
            <a:xfrm>
              <a:off x="3327268" y="3288398"/>
              <a:ext cx="479618" cy="369332"/>
            </a:xfrm>
            <a:prstGeom prst="rect">
              <a:avLst/>
            </a:prstGeom>
          </p:spPr>
          <p:txBody>
            <a:bodyPr wrap="none">
              <a:spAutoFit/>
            </a:bodyPr>
            <a:lstStyle/>
            <a:p>
              <a:r>
                <a:rPr lang="it-IT" dirty="0">
                  <a:latin typeface="Times New Roman" panose="02020603050405020304" pitchFamily="18" charset="0"/>
                  <a:cs typeface="Times New Roman" panose="02020603050405020304" pitchFamily="18" charset="0"/>
                </a:rPr>
                <a:t>NP</a:t>
              </a:r>
            </a:p>
          </p:txBody>
        </p:sp>
        <p:sp>
          <p:nvSpPr>
            <p:cNvPr id="42" name="Rettangolo 41">
              <a:extLst>
                <a:ext uri="{FF2B5EF4-FFF2-40B4-BE49-F238E27FC236}">
                  <a16:creationId xmlns:a16="http://schemas.microsoft.com/office/drawing/2014/main" id="{DD7B5C76-FC47-4090-8180-7477611BA862}"/>
                </a:ext>
              </a:extLst>
            </p:cNvPr>
            <p:cNvSpPr/>
            <p:nvPr/>
          </p:nvSpPr>
          <p:spPr>
            <a:xfrm>
              <a:off x="2822683" y="3824860"/>
              <a:ext cx="351378" cy="369332"/>
            </a:xfrm>
            <a:prstGeom prst="rect">
              <a:avLst/>
            </a:prstGeom>
          </p:spPr>
          <p:txBody>
            <a:bodyPr wrap="none">
              <a:spAutoFit/>
            </a:bodyPr>
            <a:lstStyle/>
            <a:p>
              <a:r>
                <a:rPr lang="it-IT" dirty="0">
                  <a:latin typeface="Times New Roman" panose="02020603050405020304" pitchFamily="18" charset="0"/>
                  <a:cs typeface="Times New Roman" panose="02020603050405020304" pitchFamily="18" charset="0"/>
                </a:rPr>
                <a:t>D</a:t>
              </a:r>
            </a:p>
          </p:txBody>
        </p:sp>
        <p:sp>
          <p:nvSpPr>
            <p:cNvPr id="43" name="Rettangolo 42">
              <a:extLst>
                <a:ext uri="{FF2B5EF4-FFF2-40B4-BE49-F238E27FC236}">
                  <a16:creationId xmlns:a16="http://schemas.microsoft.com/office/drawing/2014/main" id="{16074174-9123-4A08-A602-D94B80058CBD}"/>
                </a:ext>
              </a:extLst>
            </p:cNvPr>
            <p:cNvSpPr/>
            <p:nvPr/>
          </p:nvSpPr>
          <p:spPr>
            <a:xfrm>
              <a:off x="3385315" y="3824860"/>
              <a:ext cx="274434" cy="369332"/>
            </a:xfrm>
            <a:prstGeom prst="rect">
              <a:avLst/>
            </a:prstGeom>
          </p:spPr>
          <p:txBody>
            <a:bodyPr wrap="none">
              <a:spAutoFit/>
            </a:bodyPr>
            <a:lstStyle/>
            <a:p>
              <a:r>
                <a:rPr lang="it-IT" dirty="0">
                  <a:latin typeface="Times New Roman" panose="02020603050405020304" pitchFamily="18" charset="0"/>
                  <a:cs typeface="Times New Roman" panose="02020603050405020304" pitchFamily="18" charset="0"/>
                </a:rPr>
                <a:t>J</a:t>
              </a:r>
            </a:p>
          </p:txBody>
        </p:sp>
        <p:sp>
          <p:nvSpPr>
            <p:cNvPr id="44" name="Rettangolo 43">
              <a:extLst>
                <a:ext uri="{FF2B5EF4-FFF2-40B4-BE49-F238E27FC236}">
                  <a16:creationId xmlns:a16="http://schemas.microsoft.com/office/drawing/2014/main" id="{B99EFAF5-70B8-4909-B877-6F70B5210A48}"/>
                </a:ext>
              </a:extLst>
            </p:cNvPr>
            <p:cNvSpPr/>
            <p:nvPr/>
          </p:nvSpPr>
          <p:spPr>
            <a:xfrm>
              <a:off x="3985829" y="3824860"/>
              <a:ext cx="351378" cy="369332"/>
            </a:xfrm>
            <a:prstGeom prst="rect">
              <a:avLst/>
            </a:prstGeom>
          </p:spPr>
          <p:txBody>
            <a:bodyPr wrap="none">
              <a:spAutoFit/>
            </a:bodyPr>
            <a:lstStyle/>
            <a:p>
              <a:r>
                <a:rPr lang="it-IT" dirty="0">
                  <a:latin typeface="Times New Roman" panose="02020603050405020304" pitchFamily="18" charset="0"/>
                  <a:cs typeface="Times New Roman" panose="02020603050405020304" pitchFamily="18" charset="0"/>
                </a:rPr>
                <a:t>N</a:t>
              </a:r>
            </a:p>
          </p:txBody>
        </p:sp>
        <p:cxnSp>
          <p:nvCxnSpPr>
            <p:cNvPr id="45" name="Connettore diritto 44">
              <a:extLst>
                <a:ext uri="{FF2B5EF4-FFF2-40B4-BE49-F238E27FC236}">
                  <a16:creationId xmlns:a16="http://schemas.microsoft.com/office/drawing/2014/main" id="{04D23541-7938-4618-BF76-03F097633BAB}"/>
                </a:ext>
              </a:extLst>
            </p:cNvPr>
            <p:cNvCxnSpPr>
              <a:cxnSpLocks/>
              <a:stCxn id="35" idx="2"/>
              <a:endCxn id="37" idx="0"/>
            </p:cNvCxnSpPr>
            <p:nvPr/>
          </p:nvCxnSpPr>
          <p:spPr>
            <a:xfrm flipH="1">
              <a:off x="1427759" y="2692253"/>
              <a:ext cx="663099"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Connettore diritto 45">
              <a:extLst>
                <a:ext uri="{FF2B5EF4-FFF2-40B4-BE49-F238E27FC236}">
                  <a16:creationId xmlns:a16="http://schemas.microsoft.com/office/drawing/2014/main" id="{8F539DB4-49ED-48A6-91A4-F66E723A7BDA}"/>
                </a:ext>
              </a:extLst>
            </p:cNvPr>
            <p:cNvCxnSpPr>
              <a:cxnSpLocks/>
              <a:stCxn id="35" idx="2"/>
              <a:endCxn id="36" idx="0"/>
            </p:cNvCxnSpPr>
            <p:nvPr/>
          </p:nvCxnSpPr>
          <p:spPr>
            <a:xfrm>
              <a:off x="2090858" y="2692253"/>
              <a:ext cx="701165"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Connettore diritto 46">
              <a:extLst>
                <a:ext uri="{FF2B5EF4-FFF2-40B4-BE49-F238E27FC236}">
                  <a16:creationId xmlns:a16="http://schemas.microsoft.com/office/drawing/2014/main" id="{E3356B9F-01BB-4A83-9C6B-D0F0634CC848}"/>
                </a:ext>
              </a:extLst>
            </p:cNvPr>
            <p:cNvCxnSpPr>
              <a:cxnSpLocks/>
              <a:stCxn id="37" idx="2"/>
              <a:endCxn id="38" idx="0"/>
            </p:cNvCxnSpPr>
            <p:nvPr/>
          </p:nvCxnSpPr>
          <p:spPr>
            <a:xfrm flipH="1">
              <a:off x="1087458" y="3177839"/>
              <a:ext cx="340301" cy="993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Connettore diritto 47">
              <a:extLst>
                <a:ext uri="{FF2B5EF4-FFF2-40B4-BE49-F238E27FC236}">
                  <a16:creationId xmlns:a16="http://schemas.microsoft.com/office/drawing/2014/main" id="{CBFA9823-AA81-4410-A3A5-DBBA4236AC06}"/>
                </a:ext>
              </a:extLst>
            </p:cNvPr>
            <p:cNvCxnSpPr>
              <a:cxnSpLocks/>
              <a:stCxn id="39" idx="0"/>
              <a:endCxn id="37" idx="2"/>
            </p:cNvCxnSpPr>
            <p:nvPr/>
          </p:nvCxnSpPr>
          <p:spPr>
            <a:xfrm flipH="1" flipV="1">
              <a:off x="1427759" y="3177839"/>
              <a:ext cx="242890"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Connettore diritto 48">
              <a:extLst>
                <a:ext uri="{FF2B5EF4-FFF2-40B4-BE49-F238E27FC236}">
                  <a16:creationId xmlns:a16="http://schemas.microsoft.com/office/drawing/2014/main" id="{201043CE-E29D-497F-B0E9-FDF161C29378}"/>
                </a:ext>
              </a:extLst>
            </p:cNvPr>
            <p:cNvCxnSpPr>
              <a:cxnSpLocks/>
              <a:stCxn id="40" idx="0"/>
              <a:endCxn id="36" idx="2"/>
            </p:cNvCxnSpPr>
            <p:nvPr/>
          </p:nvCxnSpPr>
          <p:spPr>
            <a:xfrm flipV="1">
              <a:off x="2358076" y="3177839"/>
              <a:ext cx="433947"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Connettore diritto 49">
              <a:extLst>
                <a:ext uri="{FF2B5EF4-FFF2-40B4-BE49-F238E27FC236}">
                  <a16:creationId xmlns:a16="http://schemas.microsoft.com/office/drawing/2014/main" id="{9484D60D-797E-4C09-AD61-EE6DFC30C8DE}"/>
                </a:ext>
              </a:extLst>
            </p:cNvPr>
            <p:cNvCxnSpPr>
              <a:cxnSpLocks/>
              <a:stCxn id="41" idx="0"/>
              <a:endCxn id="36" idx="2"/>
            </p:cNvCxnSpPr>
            <p:nvPr/>
          </p:nvCxnSpPr>
          <p:spPr>
            <a:xfrm flipH="1" flipV="1">
              <a:off x="2792023" y="3177839"/>
              <a:ext cx="775054"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Connettore diritto 50">
              <a:extLst>
                <a:ext uri="{FF2B5EF4-FFF2-40B4-BE49-F238E27FC236}">
                  <a16:creationId xmlns:a16="http://schemas.microsoft.com/office/drawing/2014/main" id="{0D684A36-0CD5-423C-9AE2-0C26CE7B6AF1}"/>
                </a:ext>
              </a:extLst>
            </p:cNvPr>
            <p:cNvCxnSpPr>
              <a:cxnSpLocks/>
              <a:stCxn id="41" idx="2"/>
              <a:endCxn id="42" idx="0"/>
            </p:cNvCxnSpPr>
            <p:nvPr/>
          </p:nvCxnSpPr>
          <p:spPr>
            <a:xfrm flipH="1">
              <a:off x="2998372" y="3657730"/>
              <a:ext cx="568705"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nettore diritto 51">
              <a:extLst>
                <a:ext uri="{FF2B5EF4-FFF2-40B4-BE49-F238E27FC236}">
                  <a16:creationId xmlns:a16="http://schemas.microsoft.com/office/drawing/2014/main" id="{A644D002-FAE6-4400-9D26-D233AD9554F5}"/>
                </a:ext>
              </a:extLst>
            </p:cNvPr>
            <p:cNvCxnSpPr>
              <a:cxnSpLocks/>
              <a:stCxn id="41" idx="2"/>
              <a:endCxn id="43" idx="0"/>
            </p:cNvCxnSpPr>
            <p:nvPr/>
          </p:nvCxnSpPr>
          <p:spPr>
            <a:xfrm flipH="1">
              <a:off x="3522532" y="3657730"/>
              <a:ext cx="44545"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Connettore diritto 52">
              <a:extLst>
                <a:ext uri="{FF2B5EF4-FFF2-40B4-BE49-F238E27FC236}">
                  <a16:creationId xmlns:a16="http://schemas.microsoft.com/office/drawing/2014/main" id="{EC8EDF2A-8AC9-4E37-ADC9-F988E41E64E5}"/>
                </a:ext>
              </a:extLst>
            </p:cNvPr>
            <p:cNvCxnSpPr>
              <a:cxnSpLocks/>
              <a:stCxn id="41" idx="2"/>
              <a:endCxn id="44" idx="0"/>
            </p:cNvCxnSpPr>
            <p:nvPr/>
          </p:nvCxnSpPr>
          <p:spPr>
            <a:xfrm>
              <a:off x="3567077" y="3657730"/>
              <a:ext cx="594441"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Connettore diritto 53">
              <a:extLst>
                <a:ext uri="{FF2B5EF4-FFF2-40B4-BE49-F238E27FC236}">
                  <a16:creationId xmlns:a16="http://schemas.microsoft.com/office/drawing/2014/main" id="{9898945C-201D-4E27-A20D-BCBD8602E287}"/>
                </a:ext>
              </a:extLst>
            </p:cNvPr>
            <p:cNvCxnSpPr>
              <a:cxnSpLocks/>
              <a:stCxn id="42" idx="2"/>
              <a:endCxn id="32" idx="0"/>
            </p:cNvCxnSpPr>
            <p:nvPr/>
          </p:nvCxnSpPr>
          <p:spPr>
            <a:xfrm>
              <a:off x="2998372" y="4194192"/>
              <a:ext cx="4606"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Connettore diritto 54">
              <a:extLst>
                <a:ext uri="{FF2B5EF4-FFF2-40B4-BE49-F238E27FC236}">
                  <a16:creationId xmlns:a16="http://schemas.microsoft.com/office/drawing/2014/main" id="{14EA91C8-5FD5-466F-A716-26FA356EB97A}"/>
                </a:ext>
              </a:extLst>
            </p:cNvPr>
            <p:cNvCxnSpPr>
              <a:cxnSpLocks/>
              <a:stCxn id="43" idx="2"/>
              <a:endCxn id="33" idx="0"/>
            </p:cNvCxnSpPr>
            <p:nvPr/>
          </p:nvCxnSpPr>
          <p:spPr>
            <a:xfrm>
              <a:off x="3522532" y="4194192"/>
              <a:ext cx="2871"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Connettore diritto 55">
              <a:extLst>
                <a:ext uri="{FF2B5EF4-FFF2-40B4-BE49-F238E27FC236}">
                  <a16:creationId xmlns:a16="http://schemas.microsoft.com/office/drawing/2014/main" id="{E1D9A071-64CD-44E7-8552-CB60921259E7}"/>
                </a:ext>
              </a:extLst>
            </p:cNvPr>
            <p:cNvCxnSpPr>
              <a:cxnSpLocks/>
              <a:stCxn id="44" idx="2"/>
              <a:endCxn id="34" idx="0"/>
            </p:cNvCxnSpPr>
            <p:nvPr/>
          </p:nvCxnSpPr>
          <p:spPr>
            <a:xfrm flipH="1">
              <a:off x="4158146" y="4194192"/>
              <a:ext cx="3372"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nettore diritto 56">
              <a:extLst>
                <a:ext uri="{FF2B5EF4-FFF2-40B4-BE49-F238E27FC236}">
                  <a16:creationId xmlns:a16="http://schemas.microsoft.com/office/drawing/2014/main" id="{CF15BFCE-A3D2-4A80-BCED-12F14C9CDED2}"/>
                </a:ext>
              </a:extLst>
            </p:cNvPr>
            <p:cNvCxnSpPr>
              <a:cxnSpLocks/>
              <a:stCxn id="40" idx="2"/>
              <a:endCxn id="31" idx="0"/>
            </p:cNvCxnSpPr>
            <p:nvPr/>
          </p:nvCxnSpPr>
          <p:spPr>
            <a:xfrm>
              <a:off x="2358076" y="3657730"/>
              <a:ext cx="2319" cy="171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Connettore diritto 57">
              <a:extLst>
                <a:ext uri="{FF2B5EF4-FFF2-40B4-BE49-F238E27FC236}">
                  <a16:creationId xmlns:a16="http://schemas.microsoft.com/office/drawing/2014/main" id="{EC93CA4F-D047-4B9B-99D1-3192181B20E2}"/>
                </a:ext>
              </a:extLst>
            </p:cNvPr>
            <p:cNvCxnSpPr>
              <a:cxnSpLocks/>
              <a:stCxn id="39" idx="2"/>
              <a:endCxn id="30" idx="0"/>
            </p:cNvCxnSpPr>
            <p:nvPr/>
          </p:nvCxnSpPr>
          <p:spPr>
            <a:xfrm flipH="1">
              <a:off x="1661833" y="3657730"/>
              <a:ext cx="8816" cy="1794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Connettore diritto 58">
              <a:extLst>
                <a:ext uri="{FF2B5EF4-FFF2-40B4-BE49-F238E27FC236}">
                  <a16:creationId xmlns:a16="http://schemas.microsoft.com/office/drawing/2014/main" id="{67359626-7724-441A-9B02-5078BB55B1EE}"/>
                </a:ext>
              </a:extLst>
            </p:cNvPr>
            <p:cNvCxnSpPr>
              <a:cxnSpLocks/>
              <a:stCxn id="38" idx="2"/>
              <a:endCxn id="29" idx="0"/>
            </p:cNvCxnSpPr>
            <p:nvPr/>
          </p:nvCxnSpPr>
          <p:spPr>
            <a:xfrm flipH="1">
              <a:off x="1080246" y="3646566"/>
              <a:ext cx="7212" cy="1905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 name="Connettore diritto 6">
            <a:extLst>
              <a:ext uri="{FF2B5EF4-FFF2-40B4-BE49-F238E27FC236}">
                <a16:creationId xmlns:a16="http://schemas.microsoft.com/office/drawing/2014/main" id="{BC91E5FE-E326-4142-8D98-E2BE78CE9581}"/>
              </a:ext>
            </a:extLst>
          </p:cNvPr>
          <p:cNvCxnSpPr/>
          <p:nvPr/>
        </p:nvCxnSpPr>
        <p:spPr>
          <a:xfrm flipV="1">
            <a:off x="194854" y="4032975"/>
            <a:ext cx="11802291" cy="65315"/>
          </a:xfrm>
          <a:prstGeom prst="line">
            <a:avLst/>
          </a:prstGeom>
        </p:spPr>
        <p:style>
          <a:lnRef idx="1">
            <a:schemeClr val="dk1"/>
          </a:lnRef>
          <a:fillRef idx="0">
            <a:schemeClr val="dk1"/>
          </a:fillRef>
          <a:effectRef idx="0">
            <a:schemeClr val="dk1"/>
          </a:effectRef>
          <a:fontRef idx="minor">
            <a:schemeClr val="tx1"/>
          </a:fontRef>
        </p:style>
      </p:cxnSp>
      <p:sp>
        <p:nvSpPr>
          <p:cNvPr id="12" name="CasellaDiTesto 11">
            <a:extLst>
              <a:ext uri="{FF2B5EF4-FFF2-40B4-BE49-F238E27FC236}">
                <a16:creationId xmlns:a16="http://schemas.microsoft.com/office/drawing/2014/main" id="{AE6D1A34-4292-4337-B50B-D7E2870BC164}"/>
              </a:ext>
            </a:extLst>
          </p:cNvPr>
          <p:cNvSpPr txBox="1"/>
          <p:nvPr/>
        </p:nvSpPr>
        <p:spPr>
          <a:xfrm>
            <a:off x="6635745" y="2190751"/>
            <a:ext cx="3411511" cy="400110"/>
          </a:xfrm>
          <a:prstGeom prst="rect">
            <a:avLst/>
          </a:prstGeom>
          <a:noFill/>
        </p:spPr>
        <p:txBody>
          <a:bodyPr wrap="none" rtlCol="0">
            <a:spAutoFit/>
          </a:bodyPr>
          <a:lstStyle/>
          <a:p>
            <a:r>
              <a:rPr lang="it-IT" sz="2000" dirty="0"/>
              <a:t>are Distributed </a:t>
            </a:r>
            <a:r>
              <a:rPr lang="it-IT" sz="2000" dirty="0" err="1"/>
              <a:t>Representations</a:t>
            </a:r>
            <a:endParaRPr lang="it-IT" sz="2000" dirty="0"/>
          </a:p>
        </p:txBody>
      </p:sp>
      <p:sp>
        <p:nvSpPr>
          <p:cNvPr id="63" name="CasellaDiTesto 62">
            <a:extLst>
              <a:ext uri="{FF2B5EF4-FFF2-40B4-BE49-F238E27FC236}">
                <a16:creationId xmlns:a16="http://schemas.microsoft.com/office/drawing/2014/main" id="{4D345CA7-6570-437D-9868-5779A523F7E5}"/>
              </a:ext>
            </a:extLst>
          </p:cNvPr>
          <p:cNvSpPr txBox="1"/>
          <p:nvPr/>
        </p:nvSpPr>
        <p:spPr>
          <a:xfrm>
            <a:off x="6635745" y="2602253"/>
            <a:ext cx="2940228" cy="400110"/>
          </a:xfrm>
          <a:prstGeom prst="rect">
            <a:avLst/>
          </a:prstGeom>
          <a:noFill/>
        </p:spPr>
        <p:txBody>
          <a:bodyPr wrap="none" rtlCol="0">
            <a:spAutoFit/>
          </a:bodyPr>
          <a:lstStyle/>
          <a:p>
            <a:r>
              <a:rPr lang="it-IT" sz="2000" dirty="0"/>
              <a:t>are </a:t>
            </a:r>
            <a:r>
              <a:rPr lang="it-IT" sz="2000" dirty="0" err="1"/>
              <a:t>Neural</a:t>
            </a:r>
            <a:r>
              <a:rPr lang="it-IT" sz="2000" dirty="0"/>
              <a:t> Network Ready</a:t>
            </a:r>
          </a:p>
        </p:txBody>
      </p:sp>
      <p:sp>
        <p:nvSpPr>
          <p:cNvPr id="65" name="CasellaDiTesto 64">
            <a:extLst>
              <a:ext uri="{FF2B5EF4-FFF2-40B4-BE49-F238E27FC236}">
                <a16:creationId xmlns:a16="http://schemas.microsoft.com/office/drawing/2014/main" id="{675A6F49-A2C6-41EF-B575-0A971C1AA08A}"/>
              </a:ext>
            </a:extLst>
          </p:cNvPr>
          <p:cNvSpPr txBox="1"/>
          <p:nvPr/>
        </p:nvSpPr>
        <p:spPr>
          <a:xfrm>
            <a:off x="6615536" y="3107829"/>
            <a:ext cx="3817071" cy="400110"/>
          </a:xfrm>
          <a:prstGeom prst="rect">
            <a:avLst/>
          </a:prstGeom>
          <a:noFill/>
        </p:spPr>
        <p:txBody>
          <a:bodyPr wrap="none" rtlCol="0">
            <a:spAutoFit/>
          </a:bodyPr>
          <a:lstStyle/>
          <a:p>
            <a:r>
              <a:rPr lang="it-IT" sz="2000" dirty="0" err="1"/>
              <a:t>encode</a:t>
            </a:r>
            <a:r>
              <a:rPr lang="it-IT" sz="2000" dirty="0"/>
              <a:t> some </a:t>
            </a:r>
            <a:r>
              <a:rPr lang="it-IT" sz="2000" dirty="0" err="1"/>
              <a:t>Syntactic</a:t>
            </a:r>
            <a:r>
              <a:rPr lang="it-IT" sz="2000" dirty="0"/>
              <a:t> Information</a:t>
            </a:r>
          </a:p>
        </p:txBody>
      </p:sp>
      <p:sp>
        <p:nvSpPr>
          <p:cNvPr id="72" name="CasellaDiTesto 71">
            <a:extLst>
              <a:ext uri="{FF2B5EF4-FFF2-40B4-BE49-F238E27FC236}">
                <a16:creationId xmlns:a16="http://schemas.microsoft.com/office/drawing/2014/main" id="{E14BECD6-8136-45FB-9A87-BC66BF458246}"/>
              </a:ext>
            </a:extLst>
          </p:cNvPr>
          <p:cNvSpPr txBox="1"/>
          <p:nvPr/>
        </p:nvSpPr>
        <p:spPr>
          <a:xfrm>
            <a:off x="7208828" y="3587720"/>
            <a:ext cx="2494594" cy="400110"/>
          </a:xfrm>
          <a:prstGeom prst="rect">
            <a:avLst/>
          </a:prstGeom>
          <a:noFill/>
        </p:spPr>
        <p:txBody>
          <a:bodyPr wrap="none" rtlCol="0">
            <a:spAutoFit/>
          </a:bodyPr>
          <a:lstStyle/>
          <a:p>
            <a:r>
              <a:rPr lang="it-IT" sz="2000" dirty="0" err="1"/>
              <a:t>but</a:t>
            </a:r>
            <a:r>
              <a:rPr lang="it-IT" sz="2000" dirty="0"/>
              <a:t> </a:t>
            </a:r>
            <a:r>
              <a:rPr lang="it-IT" sz="2000" dirty="0" err="1"/>
              <a:t>it</a:t>
            </a:r>
            <a:r>
              <a:rPr lang="it-IT" sz="2000" dirty="0"/>
              <a:t> </a:t>
            </a:r>
            <a:r>
              <a:rPr lang="it-IT" sz="2000" dirty="0" err="1"/>
              <a:t>is</a:t>
            </a:r>
            <a:r>
              <a:rPr lang="it-IT" sz="2000" dirty="0"/>
              <a:t> </a:t>
            </a:r>
            <a:r>
              <a:rPr lang="it-IT" sz="2000" dirty="0" err="1"/>
              <a:t>not</a:t>
            </a:r>
            <a:r>
              <a:rPr lang="it-IT" sz="2000" dirty="0"/>
              <a:t> clear </a:t>
            </a:r>
            <a:r>
              <a:rPr lang="it-IT" sz="2000" dirty="0" err="1"/>
              <a:t>how</a:t>
            </a:r>
            <a:r>
              <a:rPr lang="it-IT" sz="2000" dirty="0"/>
              <a:t>!</a:t>
            </a:r>
          </a:p>
        </p:txBody>
      </p:sp>
      <p:sp>
        <p:nvSpPr>
          <p:cNvPr id="73" name="CasellaDiTesto 72">
            <a:extLst>
              <a:ext uri="{FF2B5EF4-FFF2-40B4-BE49-F238E27FC236}">
                <a16:creationId xmlns:a16="http://schemas.microsoft.com/office/drawing/2014/main" id="{9D91A722-8D41-4CDD-BC2C-D50EA06CC848}"/>
              </a:ext>
            </a:extLst>
          </p:cNvPr>
          <p:cNvSpPr txBox="1"/>
          <p:nvPr/>
        </p:nvSpPr>
        <p:spPr>
          <a:xfrm>
            <a:off x="6685578" y="4403126"/>
            <a:ext cx="3241593" cy="400110"/>
          </a:xfrm>
          <a:prstGeom prst="rect">
            <a:avLst/>
          </a:prstGeom>
          <a:noFill/>
        </p:spPr>
        <p:txBody>
          <a:bodyPr wrap="none" rtlCol="0">
            <a:spAutoFit/>
          </a:bodyPr>
          <a:lstStyle/>
          <a:p>
            <a:r>
              <a:rPr lang="it-IT" sz="2000" dirty="0"/>
              <a:t>are </a:t>
            </a:r>
            <a:r>
              <a:rPr lang="it-IT" sz="2000" dirty="0" err="1"/>
              <a:t>Symbolic</a:t>
            </a:r>
            <a:r>
              <a:rPr lang="it-IT" sz="2000" dirty="0"/>
              <a:t> </a:t>
            </a:r>
            <a:r>
              <a:rPr lang="it-IT" sz="2000" dirty="0" err="1"/>
              <a:t>Representations</a:t>
            </a:r>
            <a:endParaRPr lang="it-IT" sz="2000" dirty="0"/>
          </a:p>
        </p:txBody>
      </p:sp>
      <p:sp>
        <p:nvSpPr>
          <p:cNvPr id="74" name="CasellaDiTesto 73">
            <a:extLst>
              <a:ext uri="{FF2B5EF4-FFF2-40B4-BE49-F238E27FC236}">
                <a16:creationId xmlns:a16="http://schemas.microsoft.com/office/drawing/2014/main" id="{61C53719-1A2F-44EC-A591-56D0BB52137F}"/>
              </a:ext>
            </a:extLst>
          </p:cNvPr>
          <p:cNvSpPr txBox="1"/>
          <p:nvPr/>
        </p:nvSpPr>
        <p:spPr>
          <a:xfrm>
            <a:off x="6685578" y="4814628"/>
            <a:ext cx="3305713" cy="400110"/>
          </a:xfrm>
          <a:prstGeom prst="rect">
            <a:avLst/>
          </a:prstGeom>
          <a:noFill/>
        </p:spPr>
        <p:txBody>
          <a:bodyPr wrap="none" rtlCol="0">
            <a:spAutoFit/>
          </a:bodyPr>
          <a:lstStyle/>
          <a:p>
            <a:r>
              <a:rPr lang="it-IT" sz="2000" dirty="0"/>
              <a:t>are </a:t>
            </a:r>
            <a:r>
              <a:rPr lang="it-IT" sz="2000" dirty="0" err="1"/>
              <a:t>explict</a:t>
            </a:r>
            <a:r>
              <a:rPr lang="it-IT" sz="2000" dirty="0"/>
              <a:t> and </a:t>
            </a:r>
            <a:r>
              <a:rPr lang="it-IT" sz="2000" dirty="0" err="1"/>
              <a:t>understandable</a:t>
            </a:r>
            <a:endParaRPr lang="it-IT" sz="2000" dirty="0"/>
          </a:p>
        </p:txBody>
      </p:sp>
      <p:sp>
        <p:nvSpPr>
          <p:cNvPr id="75" name="CasellaDiTesto 74">
            <a:extLst>
              <a:ext uri="{FF2B5EF4-FFF2-40B4-BE49-F238E27FC236}">
                <a16:creationId xmlns:a16="http://schemas.microsoft.com/office/drawing/2014/main" id="{7140E89F-8A97-4A31-BDD4-2DD504CC05FE}"/>
              </a:ext>
            </a:extLst>
          </p:cNvPr>
          <p:cNvSpPr txBox="1"/>
          <p:nvPr/>
        </p:nvSpPr>
        <p:spPr>
          <a:xfrm>
            <a:off x="6665369" y="5320204"/>
            <a:ext cx="3331361" cy="400110"/>
          </a:xfrm>
          <a:prstGeom prst="rect">
            <a:avLst/>
          </a:prstGeom>
          <a:noFill/>
        </p:spPr>
        <p:txBody>
          <a:bodyPr wrap="none" rtlCol="0">
            <a:spAutoFit/>
          </a:bodyPr>
          <a:lstStyle/>
          <a:p>
            <a:r>
              <a:rPr lang="it-IT" sz="2000" dirty="0"/>
              <a:t>are </a:t>
            </a:r>
            <a:r>
              <a:rPr lang="it-IT" sz="2000" dirty="0" err="1"/>
              <a:t>not</a:t>
            </a:r>
            <a:r>
              <a:rPr lang="it-IT" sz="2000" dirty="0"/>
              <a:t> </a:t>
            </a:r>
            <a:r>
              <a:rPr lang="it-IT" sz="2000" dirty="0" err="1"/>
              <a:t>Neural</a:t>
            </a:r>
            <a:r>
              <a:rPr lang="it-IT" sz="2000" dirty="0"/>
              <a:t> Network Ready</a:t>
            </a:r>
          </a:p>
        </p:txBody>
      </p:sp>
      <p:grpSp>
        <p:nvGrpSpPr>
          <p:cNvPr id="19" name="Gruppo 18">
            <a:extLst>
              <a:ext uri="{FF2B5EF4-FFF2-40B4-BE49-F238E27FC236}">
                <a16:creationId xmlns:a16="http://schemas.microsoft.com/office/drawing/2014/main" id="{2424A3C7-8C61-48B7-BE65-8557799E8E0C}"/>
              </a:ext>
            </a:extLst>
          </p:cNvPr>
          <p:cNvGrpSpPr/>
          <p:nvPr/>
        </p:nvGrpSpPr>
        <p:grpSpPr>
          <a:xfrm>
            <a:off x="6385822" y="2067714"/>
            <a:ext cx="406080" cy="762840"/>
            <a:chOff x="8220394" y="1998771"/>
            <a:chExt cx="406080" cy="762840"/>
          </a:xfrm>
        </p:grpSpPr>
        <mc:AlternateContent xmlns:mc="http://schemas.openxmlformats.org/markup-compatibility/2006" xmlns:p14="http://schemas.microsoft.com/office/powerpoint/2010/main">
          <mc:Choice Requires="p14">
            <p:contentPart p14:bwMode="auto" r:id="rId11">
              <p14:nvContentPartPr>
                <p14:cNvPr id="17" name="Input penna 16">
                  <a:extLst>
                    <a:ext uri="{FF2B5EF4-FFF2-40B4-BE49-F238E27FC236}">
                      <a16:creationId xmlns:a16="http://schemas.microsoft.com/office/drawing/2014/main" id="{F9DF2C0C-87D3-4CF0-B1E4-7A08F1AA1D18}"/>
                    </a:ext>
                  </a:extLst>
                </p14:cNvPr>
                <p14:cNvContentPartPr/>
                <p14:nvPr/>
              </p14:nvContentPartPr>
              <p14:xfrm>
                <a:off x="8220394" y="1998771"/>
                <a:ext cx="406080" cy="345960"/>
              </p14:xfrm>
            </p:contentPart>
          </mc:Choice>
          <mc:Fallback xmlns="">
            <p:pic>
              <p:nvPicPr>
                <p:cNvPr id="17" name="Input penna 16">
                  <a:extLst>
                    <a:ext uri="{FF2B5EF4-FFF2-40B4-BE49-F238E27FC236}">
                      <a16:creationId xmlns:a16="http://schemas.microsoft.com/office/drawing/2014/main" id="{F9DF2C0C-87D3-4CF0-B1E4-7A08F1AA1D18}"/>
                    </a:ext>
                  </a:extLst>
                </p:cNvPr>
                <p:cNvPicPr/>
                <p:nvPr/>
              </p:nvPicPr>
              <p:blipFill>
                <a:blip r:embed="rId12"/>
                <a:stretch>
                  <a:fillRect/>
                </a:stretch>
              </p:blipFill>
              <p:spPr>
                <a:xfrm>
                  <a:off x="8202394" y="1980790"/>
                  <a:ext cx="441720" cy="381563"/>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put penna 17">
                  <a:extLst>
                    <a:ext uri="{FF2B5EF4-FFF2-40B4-BE49-F238E27FC236}">
                      <a16:creationId xmlns:a16="http://schemas.microsoft.com/office/drawing/2014/main" id="{D4168697-B855-45E5-A218-3E86C6B9BE6B}"/>
                    </a:ext>
                  </a:extLst>
                </p14:cNvPr>
                <p14:cNvContentPartPr/>
                <p14:nvPr/>
              </p14:nvContentPartPr>
              <p14:xfrm>
                <a:off x="8270794" y="2504931"/>
                <a:ext cx="311400" cy="256680"/>
              </p14:xfrm>
            </p:contentPart>
          </mc:Choice>
          <mc:Fallback xmlns="">
            <p:pic>
              <p:nvPicPr>
                <p:cNvPr id="18" name="Input penna 17">
                  <a:extLst>
                    <a:ext uri="{FF2B5EF4-FFF2-40B4-BE49-F238E27FC236}">
                      <a16:creationId xmlns:a16="http://schemas.microsoft.com/office/drawing/2014/main" id="{D4168697-B855-45E5-A218-3E86C6B9BE6B}"/>
                    </a:ext>
                  </a:extLst>
                </p:cNvPr>
                <p:cNvPicPr/>
                <p:nvPr/>
              </p:nvPicPr>
              <p:blipFill>
                <a:blip r:embed="rId14"/>
                <a:stretch>
                  <a:fillRect/>
                </a:stretch>
              </p:blipFill>
              <p:spPr>
                <a:xfrm>
                  <a:off x="8252794" y="2486931"/>
                  <a:ext cx="347040" cy="292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
            <p14:nvContentPartPr>
              <p14:cNvPr id="20" name="Input penna 19">
                <a:extLst>
                  <a:ext uri="{FF2B5EF4-FFF2-40B4-BE49-F238E27FC236}">
                    <a16:creationId xmlns:a16="http://schemas.microsoft.com/office/drawing/2014/main" id="{DB522FFB-B257-4DF1-8A11-6AF3487D4A58}"/>
                  </a:ext>
                </a:extLst>
              </p14:cNvPr>
              <p14:cNvContentPartPr/>
              <p14:nvPr/>
            </p14:nvContentPartPr>
            <p14:xfrm>
              <a:off x="6397702" y="3119994"/>
              <a:ext cx="304920" cy="194040"/>
            </p14:xfrm>
          </p:contentPart>
        </mc:Choice>
        <mc:Fallback xmlns="">
          <p:pic>
            <p:nvPicPr>
              <p:cNvPr id="20" name="Input penna 19">
                <a:extLst>
                  <a:ext uri="{FF2B5EF4-FFF2-40B4-BE49-F238E27FC236}">
                    <a16:creationId xmlns:a16="http://schemas.microsoft.com/office/drawing/2014/main" id="{DB522FFB-B257-4DF1-8A11-6AF3487D4A58}"/>
                  </a:ext>
                </a:extLst>
              </p:cNvPr>
              <p:cNvPicPr/>
              <p:nvPr/>
            </p:nvPicPr>
            <p:blipFill>
              <a:blip r:embed="rId16"/>
              <a:stretch>
                <a:fillRect/>
              </a:stretch>
            </p:blipFill>
            <p:spPr>
              <a:xfrm>
                <a:off x="6379723" y="3101994"/>
                <a:ext cx="340518" cy="229680"/>
              </a:xfrm>
              <a:prstGeom prst="rect">
                <a:avLst/>
              </a:prstGeom>
            </p:spPr>
          </p:pic>
        </mc:Fallback>
      </mc:AlternateContent>
      <p:grpSp>
        <p:nvGrpSpPr>
          <p:cNvPr id="78" name="Gruppo 77">
            <a:extLst>
              <a:ext uri="{FF2B5EF4-FFF2-40B4-BE49-F238E27FC236}">
                <a16:creationId xmlns:a16="http://schemas.microsoft.com/office/drawing/2014/main" id="{BFAAAFA5-20C5-426E-870B-EB3F38B0703D}"/>
              </a:ext>
            </a:extLst>
          </p:cNvPr>
          <p:cNvGrpSpPr/>
          <p:nvPr/>
        </p:nvGrpSpPr>
        <p:grpSpPr>
          <a:xfrm>
            <a:off x="6765622" y="3540114"/>
            <a:ext cx="369000" cy="313200"/>
            <a:chOff x="8600194" y="3471171"/>
            <a:chExt cx="369000" cy="313200"/>
          </a:xfrm>
        </p:grpSpPr>
        <mc:AlternateContent xmlns:mc="http://schemas.openxmlformats.org/markup-compatibility/2006" xmlns:p14="http://schemas.microsoft.com/office/powerpoint/2010/main">
          <mc:Choice Requires="p14">
            <p:contentPart p14:bwMode="auto" r:id="rId17">
              <p14:nvContentPartPr>
                <p14:cNvPr id="23" name="Input penna 22">
                  <a:extLst>
                    <a:ext uri="{FF2B5EF4-FFF2-40B4-BE49-F238E27FC236}">
                      <a16:creationId xmlns:a16="http://schemas.microsoft.com/office/drawing/2014/main" id="{E1A7CC2A-05B7-43F5-B292-2A94D43B7861}"/>
                    </a:ext>
                  </a:extLst>
                </p14:cNvPr>
                <p14:cNvContentPartPr/>
                <p14:nvPr/>
              </p14:nvContentPartPr>
              <p14:xfrm>
                <a:off x="8600194" y="3471171"/>
                <a:ext cx="369000" cy="313200"/>
              </p14:xfrm>
            </p:contentPart>
          </mc:Choice>
          <mc:Fallback xmlns="">
            <p:pic>
              <p:nvPicPr>
                <p:cNvPr id="23" name="Input penna 22">
                  <a:extLst>
                    <a:ext uri="{FF2B5EF4-FFF2-40B4-BE49-F238E27FC236}">
                      <a16:creationId xmlns:a16="http://schemas.microsoft.com/office/drawing/2014/main" id="{E1A7CC2A-05B7-43F5-B292-2A94D43B7861}"/>
                    </a:ext>
                  </a:extLst>
                </p:cNvPr>
                <p:cNvPicPr/>
                <p:nvPr/>
              </p:nvPicPr>
              <p:blipFill>
                <a:blip r:embed="rId18"/>
                <a:stretch>
                  <a:fillRect/>
                </a:stretch>
              </p:blipFill>
              <p:spPr>
                <a:xfrm>
                  <a:off x="8564229" y="3435171"/>
                  <a:ext cx="440570" cy="3848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77" name="Input penna 76">
                  <a:extLst>
                    <a:ext uri="{FF2B5EF4-FFF2-40B4-BE49-F238E27FC236}">
                      <a16:creationId xmlns:a16="http://schemas.microsoft.com/office/drawing/2014/main" id="{FF2ECABC-5040-4B32-911C-07509D383EB8}"/>
                    </a:ext>
                  </a:extLst>
                </p14:cNvPr>
                <p14:cNvContentPartPr/>
                <p14:nvPr/>
              </p14:nvContentPartPr>
              <p14:xfrm>
                <a:off x="8634034" y="3548931"/>
                <a:ext cx="331920" cy="210240"/>
              </p14:xfrm>
            </p:contentPart>
          </mc:Choice>
          <mc:Fallback xmlns="">
            <p:pic>
              <p:nvPicPr>
                <p:cNvPr id="77" name="Input penna 76">
                  <a:extLst>
                    <a:ext uri="{FF2B5EF4-FFF2-40B4-BE49-F238E27FC236}">
                      <a16:creationId xmlns:a16="http://schemas.microsoft.com/office/drawing/2014/main" id="{FF2ECABC-5040-4B32-911C-07509D383EB8}"/>
                    </a:ext>
                  </a:extLst>
                </p:cNvPr>
                <p:cNvPicPr/>
                <p:nvPr/>
              </p:nvPicPr>
              <p:blipFill>
                <a:blip r:embed="rId20"/>
                <a:stretch>
                  <a:fillRect/>
                </a:stretch>
              </p:blipFill>
              <p:spPr>
                <a:xfrm>
                  <a:off x="8598034" y="3512869"/>
                  <a:ext cx="403560" cy="282003"/>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
            <p14:nvContentPartPr>
              <p14:cNvPr id="79" name="Input penna 78">
                <a:extLst>
                  <a:ext uri="{FF2B5EF4-FFF2-40B4-BE49-F238E27FC236}">
                    <a16:creationId xmlns:a16="http://schemas.microsoft.com/office/drawing/2014/main" id="{9084A016-A50A-4BCB-83A9-6E82EC5996F7}"/>
                  </a:ext>
                </a:extLst>
              </p14:cNvPr>
              <p14:cNvContentPartPr/>
              <p14:nvPr/>
            </p14:nvContentPartPr>
            <p14:xfrm>
              <a:off x="6447382" y="4367754"/>
              <a:ext cx="299880" cy="233640"/>
            </p14:xfrm>
          </p:contentPart>
        </mc:Choice>
        <mc:Fallback xmlns="">
          <p:pic>
            <p:nvPicPr>
              <p:cNvPr id="79" name="Input penna 78">
                <a:extLst>
                  <a:ext uri="{FF2B5EF4-FFF2-40B4-BE49-F238E27FC236}">
                    <a16:creationId xmlns:a16="http://schemas.microsoft.com/office/drawing/2014/main" id="{9084A016-A50A-4BCB-83A9-6E82EC5996F7}"/>
                  </a:ext>
                </a:extLst>
              </p:cNvPr>
              <p:cNvPicPr/>
              <p:nvPr/>
            </p:nvPicPr>
            <p:blipFill>
              <a:blip r:embed="rId22"/>
              <a:stretch>
                <a:fillRect/>
              </a:stretch>
            </p:blipFill>
            <p:spPr>
              <a:xfrm>
                <a:off x="6429382" y="4349754"/>
                <a:ext cx="33552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0" name="Input penna 79">
                <a:extLst>
                  <a:ext uri="{FF2B5EF4-FFF2-40B4-BE49-F238E27FC236}">
                    <a16:creationId xmlns:a16="http://schemas.microsoft.com/office/drawing/2014/main" id="{281B3E38-C663-467A-8ECE-6A93883C4579}"/>
                  </a:ext>
                </a:extLst>
              </p14:cNvPr>
              <p14:cNvContentPartPr/>
              <p14:nvPr/>
            </p14:nvContentPartPr>
            <p14:xfrm>
              <a:off x="6490582" y="4790754"/>
              <a:ext cx="275400" cy="236880"/>
            </p14:xfrm>
          </p:contentPart>
        </mc:Choice>
        <mc:Fallback xmlns="">
          <p:pic>
            <p:nvPicPr>
              <p:cNvPr id="80" name="Input penna 79">
                <a:extLst>
                  <a:ext uri="{FF2B5EF4-FFF2-40B4-BE49-F238E27FC236}">
                    <a16:creationId xmlns:a16="http://schemas.microsoft.com/office/drawing/2014/main" id="{281B3E38-C663-467A-8ECE-6A93883C4579}"/>
                  </a:ext>
                </a:extLst>
              </p:cNvPr>
              <p:cNvPicPr/>
              <p:nvPr/>
            </p:nvPicPr>
            <p:blipFill>
              <a:blip r:embed="rId24"/>
              <a:stretch>
                <a:fillRect/>
              </a:stretch>
            </p:blipFill>
            <p:spPr>
              <a:xfrm>
                <a:off x="6472582" y="4772781"/>
                <a:ext cx="311040" cy="272466"/>
              </a:xfrm>
              <a:prstGeom prst="rect">
                <a:avLst/>
              </a:prstGeom>
            </p:spPr>
          </p:pic>
        </mc:Fallback>
      </mc:AlternateContent>
      <p:grpSp>
        <p:nvGrpSpPr>
          <p:cNvPr id="83" name="Gruppo 82">
            <a:extLst>
              <a:ext uri="{FF2B5EF4-FFF2-40B4-BE49-F238E27FC236}">
                <a16:creationId xmlns:a16="http://schemas.microsoft.com/office/drawing/2014/main" id="{AE06C8E4-F906-4FDC-A52F-7FD5C0C320FF}"/>
              </a:ext>
            </a:extLst>
          </p:cNvPr>
          <p:cNvGrpSpPr/>
          <p:nvPr/>
        </p:nvGrpSpPr>
        <p:grpSpPr>
          <a:xfrm>
            <a:off x="6369262" y="5382594"/>
            <a:ext cx="298440" cy="306720"/>
            <a:chOff x="8203834" y="5313651"/>
            <a:chExt cx="298440" cy="306720"/>
          </a:xfrm>
        </p:grpSpPr>
        <mc:AlternateContent xmlns:mc="http://schemas.openxmlformats.org/markup-compatibility/2006" xmlns:p14="http://schemas.microsoft.com/office/powerpoint/2010/main">
          <mc:Choice Requires="p14">
            <p:contentPart p14:bwMode="auto" r:id="rId25">
              <p14:nvContentPartPr>
                <p14:cNvPr id="81" name="Input penna 80">
                  <a:extLst>
                    <a:ext uri="{FF2B5EF4-FFF2-40B4-BE49-F238E27FC236}">
                      <a16:creationId xmlns:a16="http://schemas.microsoft.com/office/drawing/2014/main" id="{2682B61B-1920-42A4-8E68-511F8FC1285E}"/>
                    </a:ext>
                  </a:extLst>
                </p14:cNvPr>
                <p14:cNvContentPartPr/>
                <p14:nvPr/>
              </p14:nvContentPartPr>
              <p14:xfrm>
                <a:off x="8256394" y="5313651"/>
                <a:ext cx="245880" cy="204120"/>
              </p14:xfrm>
            </p:contentPart>
          </mc:Choice>
          <mc:Fallback xmlns="">
            <p:pic>
              <p:nvPicPr>
                <p:cNvPr id="81" name="Input penna 80">
                  <a:extLst>
                    <a:ext uri="{FF2B5EF4-FFF2-40B4-BE49-F238E27FC236}">
                      <a16:creationId xmlns:a16="http://schemas.microsoft.com/office/drawing/2014/main" id="{2682B61B-1920-42A4-8E68-511F8FC1285E}"/>
                    </a:ext>
                  </a:extLst>
                </p:cNvPr>
                <p:cNvPicPr/>
                <p:nvPr/>
              </p:nvPicPr>
              <p:blipFill>
                <a:blip r:embed="rId26"/>
                <a:stretch>
                  <a:fillRect/>
                </a:stretch>
              </p:blipFill>
              <p:spPr>
                <a:xfrm>
                  <a:off x="8220394" y="5277714"/>
                  <a:ext cx="317520" cy="275634"/>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2" name="Input penna 81">
                  <a:extLst>
                    <a:ext uri="{FF2B5EF4-FFF2-40B4-BE49-F238E27FC236}">
                      <a16:creationId xmlns:a16="http://schemas.microsoft.com/office/drawing/2014/main" id="{69713E14-8EC6-414C-8B86-DC03694B995D}"/>
                    </a:ext>
                  </a:extLst>
                </p14:cNvPr>
                <p14:cNvContentPartPr/>
                <p14:nvPr/>
              </p14:nvContentPartPr>
              <p14:xfrm>
                <a:off x="8203834" y="5347491"/>
                <a:ext cx="272160" cy="272880"/>
              </p14:xfrm>
            </p:contentPart>
          </mc:Choice>
          <mc:Fallback xmlns="">
            <p:pic>
              <p:nvPicPr>
                <p:cNvPr id="82" name="Input penna 81">
                  <a:extLst>
                    <a:ext uri="{FF2B5EF4-FFF2-40B4-BE49-F238E27FC236}">
                      <a16:creationId xmlns:a16="http://schemas.microsoft.com/office/drawing/2014/main" id="{69713E14-8EC6-414C-8B86-DC03694B995D}"/>
                    </a:ext>
                  </a:extLst>
                </p:cNvPr>
                <p:cNvPicPr/>
                <p:nvPr/>
              </p:nvPicPr>
              <p:blipFill>
                <a:blip r:embed="rId28"/>
                <a:stretch>
                  <a:fillRect/>
                </a:stretch>
              </p:blipFill>
              <p:spPr>
                <a:xfrm>
                  <a:off x="8167834" y="5311443"/>
                  <a:ext cx="343800" cy="344615"/>
                </a:xfrm>
                <a:prstGeom prst="rect">
                  <a:avLst/>
                </a:prstGeom>
              </p:spPr>
            </p:pic>
          </mc:Fallback>
        </mc:AlternateContent>
      </p:grpSp>
    </p:spTree>
    <p:custDataLst>
      <p:tags r:id="rId1"/>
    </p:custDataLst>
    <p:extLst>
      <p:ext uri="{BB962C8B-B14F-4D97-AF65-F5344CB8AC3E}">
        <p14:creationId xmlns:p14="http://schemas.microsoft.com/office/powerpoint/2010/main" val="2413051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125E-6 -3.33333E-6 L -0.21784 -0.14305 " pathEditMode="relative" rAng="0" ptsTypes="AA">
                                      <p:cBhvr>
                                        <p:cTn id="6" dur="2000" fill="hold"/>
                                        <p:tgtEl>
                                          <p:spTgt spid="4"/>
                                        </p:tgtEl>
                                        <p:attrNameLst>
                                          <p:attrName>ppt_x</p:attrName>
                                          <p:attrName>ppt_y</p:attrName>
                                        </p:attrNameLst>
                                      </p:cBhvr>
                                      <p:rCtr x="-10898" y="-7153"/>
                                    </p:animMotion>
                                  </p:childTnLst>
                                </p:cTn>
                              </p:par>
                              <p:par>
                                <p:cTn id="7" presetID="42" presetClass="path" presetSubtype="0" accel="50000" decel="50000" fill="hold" nodeType="withEffect">
                                  <p:stCondLst>
                                    <p:cond delay="0"/>
                                  </p:stCondLst>
                                  <p:childTnLst>
                                    <p:animMotion origin="layout" path="M 2.70833E-6 -3.33333E-6 L -0.26094 -0.04537 " pathEditMode="relative" rAng="0" ptsTypes="AA">
                                      <p:cBhvr>
                                        <p:cTn id="8" dur="2000" fill="hold"/>
                                        <p:tgtEl>
                                          <p:spTgt spid="8"/>
                                        </p:tgtEl>
                                        <p:attrNameLst>
                                          <p:attrName>ppt_x</p:attrName>
                                          <p:attrName>ppt_y</p:attrName>
                                        </p:attrNameLst>
                                      </p:cBhvr>
                                      <p:rCtr x="-13047" y="-2269"/>
                                    </p:animMotion>
                                  </p:childTnLst>
                                </p:cTn>
                              </p:par>
                              <p:par>
                                <p:cTn id="9" presetID="42" presetClass="path" presetSubtype="0" accel="50000" decel="50000" fill="hold" nodeType="withEffect">
                                  <p:stCondLst>
                                    <p:cond delay="0"/>
                                  </p:stCondLst>
                                  <p:childTnLst>
                                    <p:animMotion origin="layout" path="M 1.875E-6 -4.07407E-6 L -0.27097 -0.05926 " pathEditMode="relative" rAng="0" ptsTypes="AA">
                                      <p:cBhvr>
                                        <p:cTn id="10" dur="2000" fill="hold"/>
                                        <p:tgtEl>
                                          <p:spTgt spid="25"/>
                                        </p:tgtEl>
                                        <p:attrNameLst>
                                          <p:attrName>ppt_x</p:attrName>
                                          <p:attrName>ppt_y</p:attrName>
                                        </p:attrNameLst>
                                      </p:cBhvr>
                                      <p:rCtr x="-13555" y="-2963"/>
                                    </p:animMotion>
                                  </p:childTnLst>
                                </p:cTn>
                              </p:par>
                              <p:par>
                                <p:cTn id="11" presetID="42" presetClass="path" presetSubtype="0" accel="50000" decel="50000" fill="hold" grpId="0" nodeType="withEffect">
                                  <p:stCondLst>
                                    <p:cond delay="0"/>
                                  </p:stCondLst>
                                  <p:childTnLst>
                                    <p:animMotion origin="layout" path="M 3.125E-6 1.48148E-6 L -0.21029 -0.11412 " pathEditMode="relative" rAng="0" ptsTypes="AA">
                                      <p:cBhvr>
                                        <p:cTn id="12" dur="2000" fill="hold"/>
                                        <p:tgtEl>
                                          <p:spTgt spid="5"/>
                                        </p:tgtEl>
                                        <p:attrNameLst>
                                          <p:attrName>ppt_x</p:attrName>
                                          <p:attrName>ppt_y</p:attrName>
                                        </p:attrNameLst>
                                      </p:cBhvr>
                                      <p:rCtr x="-10521" y="-5718"/>
                                    </p:animMotion>
                                  </p:childTnLst>
                                </p:cTn>
                              </p:par>
                              <p:par>
                                <p:cTn id="13" presetID="42" presetClass="path" presetSubtype="0" accel="50000" decel="50000" fill="hold" nodeType="withEffect">
                                  <p:stCondLst>
                                    <p:cond delay="0"/>
                                  </p:stCondLst>
                                  <p:childTnLst>
                                    <p:animMotion origin="layout" path="M 6.25E-7 -2.22222E-6 L -0.25234 -0.03217 " pathEditMode="relative" rAng="0" ptsTypes="AA">
                                      <p:cBhvr>
                                        <p:cTn id="14" dur="2000" fill="hold"/>
                                        <p:tgtEl>
                                          <p:spTgt spid="60"/>
                                        </p:tgtEl>
                                        <p:attrNameLst>
                                          <p:attrName>ppt_x</p:attrName>
                                          <p:attrName>ppt_y</p:attrName>
                                        </p:attrNameLst>
                                      </p:cBhvr>
                                      <p:rCtr x="-12617" y="-1620"/>
                                    </p:animMotion>
                                  </p:childTnLst>
                                </p:cTn>
                              </p:par>
                            </p:childTnLst>
                          </p:cTn>
                        </p:par>
                        <p:par>
                          <p:cTn id="15" fill="hold">
                            <p:stCondLst>
                              <p:cond delay="2000"/>
                            </p:stCondLst>
                            <p:childTnLst>
                              <p:par>
                                <p:cTn id="16" presetID="10" presetClass="entr" presetSubtype="0"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fade">
                                      <p:cBhvr>
                                        <p:cTn id="28" dur="500"/>
                                        <p:tgtEl>
                                          <p:spTgt spid="63"/>
                                        </p:tgtEl>
                                      </p:cBhvr>
                                    </p:animEffect>
                                  </p:childTnLst>
                                </p:cTn>
                              </p:par>
                            </p:childTnLst>
                          </p:cTn>
                        </p:par>
                        <p:par>
                          <p:cTn id="29" fill="hold">
                            <p:stCondLst>
                              <p:cond delay="500"/>
                            </p:stCondLst>
                            <p:childTnLst>
                              <p:par>
                                <p:cTn id="30" presetID="63" presetClass="entr" presetSubtype="0"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p:cTn id="32" dur="500" fill="hold"/>
                                        <p:tgtEl>
                                          <p:spTgt spid="19"/>
                                        </p:tgtEl>
                                        <p:attrNameLst>
                                          <p:attrName>drawProgress</p:attrName>
                                        </p:attrNameLst>
                                      </p:cBhvr>
                                      <p:tavLst>
                                        <p:tav tm="0">
                                          <p:val>
                                            <p:fltVal val="0"/>
                                          </p:val>
                                        </p:tav>
                                        <p:tav tm="100000">
                                          <p:val>
                                            <p:fltVal val="1"/>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fade">
                                      <p:cBhvr>
                                        <p:cTn id="37" dur="500"/>
                                        <p:tgtEl>
                                          <p:spTgt spid="65"/>
                                        </p:tgtEl>
                                      </p:cBhvr>
                                    </p:animEffect>
                                  </p:childTnLst>
                                </p:cTn>
                              </p:par>
                            </p:childTnLst>
                          </p:cTn>
                        </p:par>
                        <p:par>
                          <p:cTn id="38" fill="hold">
                            <p:stCondLst>
                              <p:cond delay="500"/>
                            </p:stCondLst>
                            <p:childTnLst>
                              <p:par>
                                <p:cTn id="39" presetID="63" presetClass="entr" presetSubtype="0" fill="hold" nodeType="after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p:cTn id="41" dur="500" fill="hold"/>
                                        <p:tgtEl>
                                          <p:spTgt spid="20"/>
                                        </p:tgtEl>
                                        <p:attrNameLst>
                                          <p:attrName>drawProgress</p:attrName>
                                        </p:attrNameLst>
                                      </p:cBhvr>
                                      <p:tavLst>
                                        <p:tav tm="0">
                                          <p:val>
                                            <p:fltVal val="0"/>
                                          </p:val>
                                        </p:tav>
                                        <p:tav tm="100000">
                                          <p:val>
                                            <p:fltVal val="1"/>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fade">
                                      <p:cBhvr>
                                        <p:cTn id="46" dur="500"/>
                                        <p:tgtEl>
                                          <p:spTgt spid="72"/>
                                        </p:tgtEl>
                                      </p:cBhvr>
                                    </p:animEffect>
                                  </p:childTnLst>
                                </p:cTn>
                              </p:par>
                            </p:childTnLst>
                          </p:cTn>
                        </p:par>
                        <p:par>
                          <p:cTn id="47" fill="hold">
                            <p:stCondLst>
                              <p:cond delay="500"/>
                            </p:stCondLst>
                            <p:childTnLst>
                              <p:par>
                                <p:cTn id="48" presetID="63" presetClass="entr" presetSubtype="0" fill="hold" nodeType="afterEffect">
                                  <p:stCondLst>
                                    <p:cond delay="0"/>
                                  </p:stCondLst>
                                  <p:childTnLst>
                                    <p:set>
                                      <p:cBhvr>
                                        <p:cTn id="49" dur="1" fill="hold">
                                          <p:stCondLst>
                                            <p:cond delay="0"/>
                                          </p:stCondLst>
                                        </p:cTn>
                                        <p:tgtEl>
                                          <p:spTgt spid="78"/>
                                        </p:tgtEl>
                                        <p:attrNameLst>
                                          <p:attrName>style.visibility</p:attrName>
                                        </p:attrNameLst>
                                      </p:cBhvr>
                                      <p:to>
                                        <p:strVal val="visible"/>
                                      </p:to>
                                    </p:set>
                                    <p:anim calcmode="lin" valueType="num">
                                      <p:cBhvr>
                                        <p:cTn id="50" dur="500" fill="hold"/>
                                        <p:tgtEl>
                                          <p:spTgt spid="78"/>
                                        </p:tgtEl>
                                        <p:attrNameLst>
                                          <p:attrName>drawProgress</p:attrName>
                                        </p:attrNameLst>
                                      </p:cBhvr>
                                      <p:tavLst>
                                        <p:tav tm="0">
                                          <p:val>
                                            <p:fltVal val="0"/>
                                          </p:val>
                                        </p:tav>
                                        <p:tav tm="100000">
                                          <p:val>
                                            <p:fltVal val="1"/>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3"/>
                                        </p:tgtEl>
                                        <p:attrNameLst>
                                          <p:attrName>style.visibility</p:attrName>
                                        </p:attrNameLst>
                                      </p:cBhvr>
                                      <p:to>
                                        <p:strVal val="visible"/>
                                      </p:to>
                                    </p:set>
                                    <p:animEffect transition="in" filter="fade">
                                      <p:cBhvr>
                                        <p:cTn id="55" dur="500"/>
                                        <p:tgtEl>
                                          <p:spTgt spid="73"/>
                                        </p:tgtEl>
                                      </p:cBhvr>
                                    </p:animEffect>
                                  </p:childTnLst>
                                </p:cTn>
                              </p:par>
                            </p:childTnLst>
                          </p:cTn>
                        </p:par>
                        <p:par>
                          <p:cTn id="56" fill="hold">
                            <p:stCondLst>
                              <p:cond delay="500"/>
                            </p:stCondLst>
                            <p:childTnLst>
                              <p:par>
                                <p:cTn id="57" presetID="63" presetClass="entr" presetSubtype="0" fill="hold" nodeType="afterEffect">
                                  <p:stCondLst>
                                    <p:cond delay="0"/>
                                  </p:stCondLst>
                                  <p:childTnLst>
                                    <p:set>
                                      <p:cBhvr>
                                        <p:cTn id="58" dur="1" fill="hold">
                                          <p:stCondLst>
                                            <p:cond delay="0"/>
                                          </p:stCondLst>
                                        </p:cTn>
                                        <p:tgtEl>
                                          <p:spTgt spid="79"/>
                                        </p:tgtEl>
                                        <p:attrNameLst>
                                          <p:attrName>style.visibility</p:attrName>
                                        </p:attrNameLst>
                                      </p:cBhvr>
                                      <p:to>
                                        <p:strVal val="visible"/>
                                      </p:to>
                                    </p:set>
                                    <p:anim calcmode="lin" valueType="num">
                                      <p:cBhvr>
                                        <p:cTn id="59" dur="500" fill="hold"/>
                                        <p:tgtEl>
                                          <p:spTgt spid="79"/>
                                        </p:tgtEl>
                                        <p:attrNameLst>
                                          <p:attrName>drawProgress</p:attrName>
                                        </p:attrNameLst>
                                      </p:cBhvr>
                                      <p:tavLst>
                                        <p:tav tm="0">
                                          <p:val>
                                            <p:fltVal val="0"/>
                                          </p:val>
                                        </p:tav>
                                        <p:tav tm="100000">
                                          <p:val>
                                            <p:fltVal val="1"/>
                                          </p:val>
                                        </p:tav>
                                      </p:tavLst>
                                    </p:anim>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74"/>
                                        </p:tgtEl>
                                        <p:attrNameLst>
                                          <p:attrName>style.visibility</p:attrName>
                                        </p:attrNameLst>
                                      </p:cBhvr>
                                      <p:to>
                                        <p:strVal val="visible"/>
                                      </p:to>
                                    </p:set>
                                    <p:animEffect transition="in" filter="fade">
                                      <p:cBhvr>
                                        <p:cTn id="64" dur="500"/>
                                        <p:tgtEl>
                                          <p:spTgt spid="74"/>
                                        </p:tgtEl>
                                      </p:cBhvr>
                                    </p:animEffect>
                                  </p:childTnLst>
                                </p:cTn>
                              </p:par>
                            </p:childTnLst>
                          </p:cTn>
                        </p:par>
                        <p:par>
                          <p:cTn id="65" fill="hold">
                            <p:stCondLst>
                              <p:cond delay="500"/>
                            </p:stCondLst>
                            <p:childTnLst>
                              <p:par>
                                <p:cTn id="66" presetID="63" presetClass="entr" presetSubtype="0" fill="hold" nodeType="afterEffect">
                                  <p:stCondLst>
                                    <p:cond delay="0"/>
                                  </p:stCondLst>
                                  <p:childTnLst>
                                    <p:set>
                                      <p:cBhvr>
                                        <p:cTn id="67" dur="1" fill="hold">
                                          <p:stCondLst>
                                            <p:cond delay="0"/>
                                          </p:stCondLst>
                                        </p:cTn>
                                        <p:tgtEl>
                                          <p:spTgt spid="80"/>
                                        </p:tgtEl>
                                        <p:attrNameLst>
                                          <p:attrName>style.visibility</p:attrName>
                                        </p:attrNameLst>
                                      </p:cBhvr>
                                      <p:to>
                                        <p:strVal val="visible"/>
                                      </p:to>
                                    </p:set>
                                    <p:anim calcmode="lin" valueType="num">
                                      <p:cBhvr>
                                        <p:cTn id="68" dur="500" fill="hold"/>
                                        <p:tgtEl>
                                          <p:spTgt spid="80"/>
                                        </p:tgtEl>
                                        <p:attrNameLst>
                                          <p:attrName>drawProgress</p:attrName>
                                        </p:attrNameLst>
                                      </p:cBhvr>
                                      <p:tavLst>
                                        <p:tav tm="0">
                                          <p:val>
                                            <p:fltVal val="0"/>
                                          </p:val>
                                        </p:tav>
                                        <p:tav tm="100000">
                                          <p:val>
                                            <p:fltVal val="1"/>
                                          </p:val>
                                        </p:tav>
                                      </p:tavLst>
                                    </p:anim>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75"/>
                                        </p:tgtEl>
                                        <p:attrNameLst>
                                          <p:attrName>style.visibility</p:attrName>
                                        </p:attrNameLst>
                                      </p:cBhvr>
                                      <p:to>
                                        <p:strVal val="visible"/>
                                      </p:to>
                                    </p:set>
                                    <p:animEffect transition="in" filter="fade">
                                      <p:cBhvr>
                                        <p:cTn id="73" dur="500"/>
                                        <p:tgtEl>
                                          <p:spTgt spid="75"/>
                                        </p:tgtEl>
                                      </p:cBhvr>
                                    </p:animEffect>
                                  </p:childTnLst>
                                </p:cTn>
                              </p:par>
                            </p:childTnLst>
                          </p:cTn>
                        </p:par>
                        <p:par>
                          <p:cTn id="74" fill="hold">
                            <p:stCondLst>
                              <p:cond delay="500"/>
                            </p:stCondLst>
                            <p:childTnLst>
                              <p:par>
                                <p:cTn id="75" presetID="63" presetClass="entr" presetSubtype="0" fill="hold" nodeType="afterEffect">
                                  <p:stCondLst>
                                    <p:cond delay="0"/>
                                  </p:stCondLst>
                                  <p:childTnLst>
                                    <p:set>
                                      <p:cBhvr>
                                        <p:cTn id="76" dur="1" fill="hold">
                                          <p:stCondLst>
                                            <p:cond delay="0"/>
                                          </p:stCondLst>
                                        </p:cTn>
                                        <p:tgtEl>
                                          <p:spTgt spid="83"/>
                                        </p:tgtEl>
                                        <p:attrNameLst>
                                          <p:attrName>style.visibility</p:attrName>
                                        </p:attrNameLst>
                                      </p:cBhvr>
                                      <p:to>
                                        <p:strVal val="visible"/>
                                      </p:to>
                                    </p:set>
                                    <p:anim calcmode="lin" valueType="num">
                                      <p:cBhvr>
                                        <p:cTn id="77" dur="500" fill="hold"/>
                                        <p:tgtEl>
                                          <p:spTgt spid="83"/>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2" grpId="0"/>
      <p:bldP spid="63" grpId="0"/>
      <p:bldP spid="65" grpId="0"/>
      <p:bldP spid="72" grpId="0"/>
      <p:bldP spid="73" grpId="0"/>
      <p:bldP spid="74" grpId="0"/>
      <p:bldP spid="7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14C948E8-C3E8-4424-A5BB-C398F02ECDB7}"/>
              </a:ext>
            </a:extLst>
          </p:cNvPr>
          <p:cNvSpPr txBox="1"/>
          <p:nvPr/>
        </p:nvSpPr>
        <p:spPr>
          <a:xfrm>
            <a:off x="4589130" y="1809205"/>
            <a:ext cx="2903102" cy="707886"/>
          </a:xfrm>
          <a:prstGeom prst="rect">
            <a:avLst/>
          </a:prstGeom>
          <a:noFill/>
        </p:spPr>
        <p:txBody>
          <a:bodyPr wrap="none" rtlCol="0">
            <a:spAutoFit/>
          </a:bodyPr>
          <a:lstStyle/>
          <a:p>
            <a:r>
              <a:rPr lang="it-IT" sz="4000" dirty="0" err="1"/>
              <a:t>Our</a:t>
            </a:r>
            <a:r>
              <a:rPr lang="it-IT" sz="4000" dirty="0"/>
              <a:t> </a:t>
            </a:r>
            <a:r>
              <a:rPr lang="it-IT" sz="4000" dirty="0" err="1"/>
              <a:t>proposal</a:t>
            </a:r>
            <a:endParaRPr lang="it-IT" sz="4000" dirty="0"/>
          </a:p>
        </p:txBody>
      </p:sp>
      <p:sp>
        <p:nvSpPr>
          <p:cNvPr id="5" name="CasellaDiTesto 4">
            <a:extLst>
              <a:ext uri="{FF2B5EF4-FFF2-40B4-BE49-F238E27FC236}">
                <a16:creationId xmlns:a16="http://schemas.microsoft.com/office/drawing/2014/main" id="{B56EC504-3EB1-4D18-810F-84052AAADF71}"/>
              </a:ext>
            </a:extLst>
          </p:cNvPr>
          <p:cNvSpPr txBox="1"/>
          <p:nvPr/>
        </p:nvSpPr>
        <p:spPr>
          <a:xfrm>
            <a:off x="335361" y="2784604"/>
            <a:ext cx="11161240" cy="830997"/>
          </a:xfrm>
          <a:prstGeom prst="rect">
            <a:avLst/>
          </a:prstGeom>
          <a:noFill/>
        </p:spPr>
        <p:txBody>
          <a:bodyPr wrap="square" rtlCol="0">
            <a:spAutoFit/>
          </a:bodyPr>
          <a:lstStyle/>
          <a:p>
            <a:r>
              <a:rPr lang="it-IT" sz="2400" dirty="0" err="1"/>
              <a:t>We</a:t>
            </a:r>
            <a:r>
              <a:rPr lang="it-IT" sz="2400" dirty="0"/>
              <a:t> </a:t>
            </a:r>
            <a:r>
              <a:rPr lang="it-IT" sz="2400" dirty="0" err="1"/>
              <a:t>wan</a:t>
            </a:r>
            <a:r>
              <a:rPr lang="it-IT" dirty="0" err="1"/>
              <a:t>t</a:t>
            </a:r>
            <a:r>
              <a:rPr lang="it-IT" dirty="0"/>
              <a:t> to </a:t>
            </a:r>
            <a:r>
              <a:rPr lang="it-IT" sz="2400" dirty="0"/>
              <a:t>use </a:t>
            </a:r>
            <a:r>
              <a:rPr lang="it-IT" sz="2400" dirty="0" err="1">
                <a:solidFill>
                  <a:srgbClr val="FF0000"/>
                </a:solidFill>
              </a:rPr>
              <a:t>universal</a:t>
            </a:r>
            <a:r>
              <a:rPr lang="it-IT" sz="2400" dirty="0">
                <a:solidFill>
                  <a:srgbClr val="FF0000"/>
                </a:solidFill>
              </a:rPr>
              <a:t> </a:t>
            </a:r>
            <a:r>
              <a:rPr lang="it-IT" sz="2400" dirty="0" err="1">
                <a:solidFill>
                  <a:srgbClr val="FF0000"/>
                </a:solidFill>
              </a:rPr>
              <a:t>syntactic</a:t>
            </a:r>
            <a:r>
              <a:rPr lang="it-IT" sz="2400" dirty="0">
                <a:solidFill>
                  <a:srgbClr val="FF0000"/>
                </a:solidFill>
              </a:rPr>
              <a:t> </a:t>
            </a:r>
            <a:r>
              <a:rPr lang="it-IT" sz="2400" dirty="0" err="1">
                <a:solidFill>
                  <a:srgbClr val="FF0000"/>
                </a:solidFill>
              </a:rPr>
              <a:t>intepretations</a:t>
            </a:r>
            <a:r>
              <a:rPr lang="it-IT" sz="2400" dirty="0">
                <a:solidFill>
                  <a:srgbClr val="FF0000"/>
                </a:solidFill>
              </a:rPr>
              <a:t> </a:t>
            </a:r>
            <a:r>
              <a:rPr lang="it-IT" sz="2400" dirty="0"/>
              <a:t>in </a:t>
            </a:r>
            <a:r>
              <a:rPr lang="it-IT" sz="2400" dirty="0" err="1"/>
              <a:t>Neural</a:t>
            </a:r>
            <a:r>
              <a:rPr lang="it-IT" sz="2400" dirty="0"/>
              <a:t> Networks, </a:t>
            </a:r>
            <a:r>
              <a:rPr lang="it-IT" sz="2400" dirty="0" err="1"/>
              <a:t>since</a:t>
            </a:r>
            <a:r>
              <a:rPr lang="it-IT" sz="2400" dirty="0"/>
              <a:t> </a:t>
            </a:r>
            <a:r>
              <a:rPr lang="it-IT" sz="2400" dirty="0" err="1"/>
              <a:t>these</a:t>
            </a:r>
            <a:r>
              <a:rPr lang="it-IT" sz="2400" dirty="0"/>
              <a:t> </a:t>
            </a:r>
            <a:r>
              <a:rPr lang="it-IT" sz="2400" dirty="0" err="1"/>
              <a:t>interpretations</a:t>
            </a:r>
            <a:r>
              <a:rPr lang="it-IT" sz="2400" dirty="0"/>
              <a:t>: </a:t>
            </a:r>
          </a:p>
        </p:txBody>
      </p:sp>
      <p:sp>
        <p:nvSpPr>
          <p:cNvPr id="6" name="CasellaDiTesto 5">
            <a:extLst>
              <a:ext uri="{FF2B5EF4-FFF2-40B4-BE49-F238E27FC236}">
                <a16:creationId xmlns:a16="http://schemas.microsoft.com/office/drawing/2014/main" id="{948200AC-7BD5-40D9-8B43-096511315783}"/>
              </a:ext>
            </a:extLst>
          </p:cNvPr>
          <p:cNvSpPr txBox="1"/>
          <p:nvPr/>
        </p:nvSpPr>
        <p:spPr>
          <a:xfrm>
            <a:off x="1703512" y="3852337"/>
            <a:ext cx="3719288" cy="584775"/>
          </a:xfrm>
          <a:prstGeom prst="rect">
            <a:avLst/>
          </a:prstGeom>
          <a:noFill/>
        </p:spPr>
        <p:txBody>
          <a:bodyPr wrap="none" rtlCol="0">
            <a:spAutoFit/>
          </a:bodyPr>
          <a:lstStyle/>
          <a:p>
            <a:r>
              <a:rPr lang="it-IT" sz="3200" dirty="0"/>
              <a:t>1) are </a:t>
            </a:r>
            <a:r>
              <a:rPr lang="it-IT" sz="3200" dirty="0" err="1"/>
              <a:t>understandable</a:t>
            </a:r>
            <a:endParaRPr lang="it-IT" sz="3200" dirty="0"/>
          </a:p>
        </p:txBody>
      </p:sp>
      <p:sp>
        <p:nvSpPr>
          <p:cNvPr id="7" name="CasellaDiTesto 6">
            <a:extLst>
              <a:ext uri="{FF2B5EF4-FFF2-40B4-BE49-F238E27FC236}">
                <a16:creationId xmlns:a16="http://schemas.microsoft.com/office/drawing/2014/main" id="{5B71D212-FCE2-4B1D-A307-D3F50F81EEE3}"/>
              </a:ext>
            </a:extLst>
          </p:cNvPr>
          <p:cNvSpPr txBox="1"/>
          <p:nvPr/>
        </p:nvSpPr>
        <p:spPr>
          <a:xfrm>
            <a:off x="1703512" y="4437112"/>
            <a:ext cx="7013458" cy="584775"/>
          </a:xfrm>
          <a:prstGeom prst="rect">
            <a:avLst/>
          </a:prstGeom>
          <a:noFill/>
        </p:spPr>
        <p:txBody>
          <a:bodyPr wrap="none" rtlCol="0">
            <a:spAutoFit/>
          </a:bodyPr>
          <a:lstStyle/>
          <a:p>
            <a:r>
              <a:rPr lang="it-IT" sz="3200" dirty="0"/>
              <a:t>2) </a:t>
            </a:r>
            <a:r>
              <a:rPr lang="it-IT" sz="3200" dirty="0" err="1"/>
              <a:t>carry</a:t>
            </a:r>
            <a:r>
              <a:rPr lang="it-IT" sz="3200" dirty="0"/>
              <a:t> a long story of </a:t>
            </a:r>
            <a:r>
              <a:rPr lang="it-IT" sz="3200" dirty="0" err="1"/>
              <a:t>linguistic</a:t>
            </a:r>
            <a:r>
              <a:rPr lang="it-IT" sz="3200" dirty="0"/>
              <a:t> </a:t>
            </a:r>
            <a:r>
              <a:rPr lang="it-IT" sz="3200" dirty="0" err="1"/>
              <a:t>analysis</a:t>
            </a:r>
            <a:endParaRPr lang="it-IT" sz="3200" dirty="0"/>
          </a:p>
        </p:txBody>
      </p:sp>
    </p:spTree>
    <p:extLst>
      <p:ext uri="{BB962C8B-B14F-4D97-AF65-F5344CB8AC3E}">
        <p14:creationId xmlns:p14="http://schemas.microsoft.com/office/powerpoint/2010/main" val="4269054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C06B9E-F015-4194-9876-A8CC0A730A3B}"/>
              </a:ext>
            </a:extLst>
          </p:cNvPr>
          <p:cNvSpPr>
            <a:spLocks noGrp="1"/>
          </p:cNvSpPr>
          <p:nvPr>
            <p:ph type="title"/>
          </p:nvPr>
        </p:nvSpPr>
        <p:spPr/>
        <p:txBody>
          <a:bodyPr/>
          <a:lstStyle/>
          <a:p>
            <a:endParaRPr lang="it-IT"/>
          </a:p>
        </p:txBody>
      </p:sp>
      <p:sp>
        <p:nvSpPr>
          <p:cNvPr id="6" name="1">
            <a:extLst>
              <a:ext uri="{FF2B5EF4-FFF2-40B4-BE49-F238E27FC236}">
                <a16:creationId xmlns:a16="http://schemas.microsoft.com/office/drawing/2014/main" id="{8C4529A2-F379-4CC6-8C20-4A2CDA50B5EC}"/>
              </a:ext>
            </a:extLst>
          </p:cNvPr>
          <p:cNvSpPr txBox="1"/>
          <p:nvPr/>
        </p:nvSpPr>
        <p:spPr>
          <a:xfrm>
            <a:off x="1844702" y="3979687"/>
            <a:ext cx="92258" cy="33342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1500"/>
            </a:lvl1pPr>
          </a:lstStyle>
          <a:p>
            <a:pPr algn="ctr"/>
            <a:endParaRPr/>
          </a:p>
        </p:txBody>
      </p:sp>
      <p:grpSp>
        <p:nvGrpSpPr>
          <p:cNvPr id="45" name="Group">
            <a:extLst>
              <a:ext uri="{FF2B5EF4-FFF2-40B4-BE49-F238E27FC236}">
                <a16:creationId xmlns:a16="http://schemas.microsoft.com/office/drawing/2014/main" id="{603F4365-2320-4EE0-82BE-209A3E9C2AD7}"/>
              </a:ext>
            </a:extLst>
          </p:cNvPr>
          <p:cNvGrpSpPr/>
          <p:nvPr/>
        </p:nvGrpSpPr>
        <p:grpSpPr>
          <a:xfrm>
            <a:off x="4579641" y="1393403"/>
            <a:ext cx="2185856" cy="294639"/>
            <a:chOff x="0" y="0"/>
            <a:chExt cx="2888618" cy="416254"/>
          </a:xfrm>
        </p:grpSpPr>
        <p:sp>
          <p:nvSpPr>
            <p:cNvPr id="157" name="Circle">
              <a:extLst>
                <a:ext uri="{FF2B5EF4-FFF2-40B4-BE49-F238E27FC236}">
                  <a16:creationId xmlns:a16="http://schemas.microsoft.com/office/drawing/2014/main" id="{CC1DE8B8-0F27-46A4-A5CE-DA037F1BBB85}"/>
                </a:ext>
              </a:extLst>
            </p:cNvPr>
            <p:cNvSpPr/>
            <p:nvPr/>
          </p:nvSpPr>
          <p:spPr>
            <a:xfrm>
              <a:off x="0" y="0"/>
              <a:ext cx="416255" cy="416255"/>
            </a:xfrm>
            <a:prstGeom prst="ellipse">
              <a:avLst/>
            </a:prstGeom>
            <a:solidFill>
              <a:srgbClr val="FFFFFF"/>
            </a:solidFill>
            <a:ln w="254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58" name="Circle">
              <a:extLst>
                <a:ext uri="{FF2B5EF4-FFF2-40B4-BE49-F238E27FC236}">
                  <a16:creationId xmlns:a16="http://schemas.microsoft.com/office/drawing/2014/main" id="{68959263-FEBE-4FB0-ACB0-8D74BD89DE81}"/>
                </a:ext>
              </a:extLst>
            </p:cNvPr>
            <p:cNvSpPr/>
            <p:nvPr/>
          </p:nvSpPr>
          <p:spPr>
            <a:xfrm>
              <a:off x="613077" y="0"/>
              <a:ext cx="416255" cy="416255"/>
            </a:xfrm>
            <a:prstGeom prst="ellipse">
              <a:avLst/>
            </a:prstGeom>
            <a:solidFill>
              <a:srgbClr val="FFFFFF"/>
            </a:solidFill>
            <a:ln w="254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59" name="Circle">
              <a:extLst>
                <a:ext uri="{FF2B5EF4-FFF2-40B4-BE49-F238E27FC236}">
                  <a16:creationId xmlns:a16="http://schemas.microsoft.com/office/drawing/2014/main" id="{05675AD0-12A0-44A8-A277-5399DF024375}"/>
                </a:ext>
              </a:extLst>
            </p:cNvPr>
            <p:cNvSpPr/>
            <p:nvPr/>
          </p:nvSpPr>
          <p:spPr>
            <a:xfrm>
              <a:off x="1233835" y="0"/>
              <a:ext cx="416255" cy="416255"/>
            </a:xfrm>
            <a:prstGeom prst="ellipse">
              <a:avLst/>
            </a:prstGeom>
            <a:solidFill>
              <a:srgbClr val="FFFFFF"/>
            </a:solidFill>
            <a:ln w="254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0" name="Circle">
              <a:extLst>
                <a:ext uri="{FF2B5EF4-FFF2-40B4-BE49-F238E27FC236}">
                  <a16:creationId xmlns:a16="http://schemas.microsoft.com/office/drawing/2014/main" id="{EFE0C417-898A-4726-BE0F-3D59F0ECB88D}"/>
                </a:ext>
              </a:extLst>
            </p:cNvPr>
            <p:cNvSpPr/>
            <p:nvPr/>
          </p:nvSpPr>
          <p:spPr>
            <a:xfrm>
              <a:off x="1853100" y="0"/>
              <a:ext cx="416255" cy="416255"/>
            </a:xfrm>
            <a:prstGeom prst="ellipse">
              <a:avLst/>
            </a:prstGeom>
            <a:solidFill>
              <a:srgbClr val="FFFFFF"/>
            </a:solidFill>
            <a:ln w="254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1" name="Circle">
              <a:extLst>
                <a:ext uri="{FF2B5EF4-FFF2-40B4-BE49-F238E27FC236}">
                  <a16:creationId xmlns:a16="http://schemas.microsoft.com/office/drawing/2014/main" id="{D3E2DC3D-36DD-4D5A-A29E-B0B6A4DC2AB7}"/>
                </a:ext>
              </a:extLst>
            </p:cNvPr>
            <p:cNvSpPr/>
            <p:nvPr/>
          </p:nvSpPr>
          <p:spPr>
            <a:xfrm>
              <a:off x="2472364" y="0"/>
              <a:ext cx="416255" cy="416255"/>
            </a:xfrm>
            <a:prstGeom prst="ellipse">
              <a:avLst/>
            </a:prstGeom>
            <a:solidFill>
              <a:srgbClr val="FFFFFF"/>
            </a:solidFill>
            <a:ln w="254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sp>
        <p:nvSpPr>
          <p:cNvPr id="46" name="Line">
            <a:extLst>
              <a:ext uri="{FF2B5EF4-FFF2-40B4-BE49-F238E27FC236}">
                <a16:creationId xmlns:a16="http://schemas.microsoft.com/office/drawing/2014/main" id="{7A5AA215-8A6A-4426-847D-BA88D35F8BBB}"/>
              </a:ext>
            </a:extLst>
          </p:cNvPr>
          <p:cNvSpPr/>
          <p:nvPr/>
        </p:nvSpPr>
        <p:spPr>
          <a:xfrm flipV="1">
            <a:off x="6604951" y="1695949"/>
            <a:ext cx="1" cy="893215"/>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47" name="Line">
            <a:extLst>
              <a:ext uri="{FF2B5EF4-FFF2-40B4-BE49-F238E27FC236}">
                <a16:creationId xmlns:a16="http://schemas.microsoft.com/office/drawing/2014/main" id="{8809B224-0CBB-4195-AD26-F394BA93F761}"/>
              </a:ext>
            </a:extLst>
          </p:cNvPr>
          <p:cNvSpPr/>
          <p:nvPr/>
        </p:nvSpPr>
        <p:spPr>
          <a:xfrm flipH="1" flipV="1">
            <a:off x="6136699" y="1720884"/>
            <a:ext cx="460498" cy="862718"/>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48" name="Line">
            <a:extLst>
              <a:ext uri="{FF2B5EF4-FFF2-40B4-BE49-F238E27FC236}">
                <a16:creationId xmlns:a16="http://schemas.microsoft.com/office/drawing/2014/main" id="{521FA440-CAB4-4C87-BAB5-E8DDF40BBAFB}"/>
              </a:ext>
            </a:extLst>
          </p:cNvPr>
          <p:cNvSpPr/>
          <p:nvPr/>
        </p:nvSpPr>
        <p:spPr>
          <a:xfrm flipH="1" flipV="1">
            <a:off x="5660053" y="1703601"/>
            <a:ext cx="942096" cy="881240"/>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50" name="Line">
            <a:extLst>
              <a:ext uri="{FF2B5EF4-FFF2-40B4-BE49-F238E27FC236}">
                <a16:creationId xmlns:a16="http://schemas.microsoft.com/office/drawing/2014/main" id="{AE33A5A9-E883-4014-B3E9-D5E157A63BA4}"/>
              </a:ext>
            </a:extLst>
          </p:cNvPr>
          <p:cNvSpPr/>
          <p:nvPr/>
        </p:nvSpPr>
        <p:spPr>
          <a:xfrm flipH="1" flipV="1">
            <a:off x="4761460" y="1703208"/>
            <a:ext cx="1799508" cy="875439"/>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51" name="Decoder Layer">
            <a:extLst>
              <a:ext uri="{FF2B5EF4-FFF2-40B4-BE49-F238E27FC236}">
                <a16:creationId xmlns:a16="http://schemas.microsoft.com/office/drawing/2014/main" id="{196EC584-34C3-43F0-BA8E-49BF2EBF9EEF}"/>
              </a:ext>
            </a:extLst>
          </p:cNvPr>
          <p:cNvSpPr/>
          <p:nvPr/>
        </p:nvSpPr>
        <p:spPr>
          <a:xfrm>
            <a:off x="4390100" y="1286629"/>
            <a:ext cx="2529745" cy="508186"/>
          </a:xfrm>
          <a:prstGeom prst="rect">
            <a:avLst/>
          </a:prstGeom>
          <a:solidFill>
            <a:srgbClr val="D6D5D5">
              <a:alpha val="84918"/>
            </a:srgb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200" b="0">
                <a:latin typeface="+mn-lt"/>
                <a:ea typeface="+mn-ea"/>
                <a:cs typeface="+mn-cs"/>
                <a:sym typeface="Helvetica Neue Medium"/>
              </a:defRPr>
            </a:lvl1pPr>
          </a:lstStyle>
          <a:p>
            <a:pPr algn="ctr"/>
            <a:r>
              <a:t>Decoder Layer</a:t>
            </a:r>
          </a:p>
        </p:txBody>
      </p:sp>
      <p:sp>
        <p:nvSpPr>
          <p:cNvPr id="54" name="Rounded Rectangle">
            <a:extLst>
              <a:ext uri="{FF2B5EF4-FFF2-40B4-BE49-F238E27FC236}">
                <a16:creationId xmlns:a16="http://schemas.microsoft.com/office/drawing/2014/main" id="{3DC2F26B-8005-4F70-81CE-61E7DC1B73C4}"/>
              </a:ext>
            </a:extLst>
          </p:cNvPr>
          <p:cNvSpPr/>
          <p:nvPr/>
        </p:nvSpPr>
        <p:spPr>
          <a:xfrm>
            <a:off x="6170775" y="2507235"/>
            <a:ext cx="3403038" cy="2057937"/>
          </a:xfrm>
          <a:prstGeom prst="roundRect">
            <a:avLst>
              <a:gd name="adj" fmla="val 15281"/>
            </a:avLst>
          </a:prstGeom>
          <a:solidFill>
            <a:schemeClr val="accent4">
              <a:hueOff val="-461056"/>
              <a:satOff val="4338"/>
              <a:lumOff val="-10225"/>
              <a:alpha val="46382"/>
            </a:schemeClr>
          </a:solidFill>
          <a:ln w="12700" cap="flat">
            <a:noFill/>
            <a:miter lim="400000"/>
          </a:ln>
          <a:effectLst/>
        </p:spPr>
        <p:txBody>
          <a:bodyPr wrap="square" lIns="50800" tIns="50800" rIns="50800" bIns="50800" numCol="1" anchor="ctr">
            <a:noAutofit/>
          </a:bodyPr>
          <a:lstStyle/>
          <a:p>
            <a:pPr algn="ctr"/>
            <a:endParaRPr/>
          </a:p>
        </p:txBody>
      </p:sp>
      <p:sp>
        <p:nvSpPr>
          <p:cNvPr id="55" name="Transformer Model">
            <a:extLst>
              <a:ext uri="{FF2B5EF4-FFF2-40B4-BE49-F238E27FC236}">
                <a16:creationId xmlns:a16="http://schemas.microsoft.com/office/drawing/2014/main" id="{F7B92483-3F46-4173-BE89-79F7809C0677}"/>
              </a:ext>
            </a:extLst>
          </p:cNvPr>
          <p:cNvSpPr txBox="1"/>
          <p:nvPr/>
        </p:nvSpPr>
        <p:spPr>
          <a:xfrm>
            <a:off x="6842086" y="2976053"/>
            <a:ext cx="2143768" cy="4023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lgn="ctr"/>
            <a:r>
              <a:t>Transformer Model</a:t>
            </a:r>
          </a:p>
        </p:txBody>
      </p:sp>
      <p:grpSp>
        <p:nvGrpSpPr>
          <p:cNvPr id="56" name="Group">
            <a:extLst>
              <a:ext uri="{FF2B5EF4-FFF2-40B4-BE49-F238E27FC236}">
                <a16:creationId xmlns:a16="http://schemas.microsoft.com/office/drawing/2014/main" id="{E933B23A-2568-40D0-A612-C758871E36B1}"/>
              </a:ext>
            </a:extLst>
          </p:cNvPr>
          <p:cNvGrpSpPr/>
          <p:nvPr/>
        </p:nvGrpSpPr>
        <p:grpSpPr>
          <a:xfrm>
            <a:off x="6316214" y="2547409"/>
            <a:ext cx="3099750" cy="348558"/>
            <a:chOff x="0" y="-43225"/>
            <a:chExt cx="4096334" cy="492428"/>
          </a:xfrm>
        </p:grpSpPr>
        <mc:AlternateContent xmlns:mc="http://schemas.openxmlformats.org/markup-compatibility/2006" xmlns:a14="http://schemas.microsoft.com/office/drawing/2010/main">
          <mc:Choice Requires="a14">
            <p:sp>
              <p:nvSpPr>
                <p:cNvPr id="152" name="Rounded Rectangle">
                  <a:extLst>
                    <a:ext uri="{FF2B5EF4-FFF2-40B4-BE49-F238E27FC236}">
                      <a16:creationId xmlns:a16="http://schemas.microsoft.com/office/drawing/2014/main" id="{58A1590E-9156-4992-9959-23B61004B2D2}"/>
                    </a:ext>
                  </a:extLst>
                </p:cNvPr>
                <p:cNvSpPr/>
                <p:nvPr/>
              </p:nvSpPr>
              <p:spPr>
                <a:xfrm>
                  <a:off x="0" y="6837"/>
                  <a:ext cx="684762" cy="438810"/>
                </a:xfrm>
                <a:prstGeom prst="roundRect">
                  <a:avLst>
                    <a:gd name="adj" fmla="val 21910"/>
                  </a:avLst>
                </a:prstGeom>
                <a:solidFill>
                  <a:srgbClr val="FFFFFF"/>
                </a:solidFill>
                <a:ln w="12700" cap="flat">
                  <a:noFill/>
                  <a:miter lim="400000"/>
                </a:ln>
                <a:effectLst/>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500" i="1">
                                <a:solidFill>
                                  <a:srgbClr val="000000"/>
                                </a:solidFill>
                                <a:latin typeface="Cambria Math" panose="02040503050406030204" pitchFamily="18" charset="0"/>
                              </a:rPr>
                            </m:ctrlPr>
                          </m:sSubPr>
                          <m:e>
                            <m:r>
                              <a:rPr sz="1500" i="1">
                                <a:solidFill>
                                  <a:srgbClr val="000000"/>
                                </a:solidFill>
                                <a:latin typeface="Cambria Math" panose="02040503050406030204" pitchFamily="18" charset="0"/>
                              </a:rPr>
                              <m:t>𝑇</m:t>
                            </m:r>
                          </m:e>
                          <m:sub>
                            <m:r>
                              <a:rPr sz="1500" i="1">
                                <a:solidFill>
                                  <a:srgbClr val="000000"/>
                                </a:solidFill>
                                <a:latin typeface="Cambria Math" panose="02040503050406030204" pitchFamily="18" charset="0"/>
                              </a:rPr>
                              <m:t>[</m:t>
                            </m:r>
                            <m:r>
                              <a:rPr sz="1500" i="1">
                                <a:solidFill>
                                  <a:srgbClr val="000000"/>
                                </a:solidFill>
                                <a:latin typeface="Cambria Math" panose="02040503050406030204" pitchFamily="18" charset="0"/>
                              </a:rPr>
                              <m:t>𝐶𝐿𝑆</m:t>
                            </m:r>
                            <m:r>
                              <a:rPr sz="1500" i="1">
                                <a:solidFill>
                                  <a:srgbClr val="000000"/>
                                </a:solidFill>
                                <a:latin typeface="Cambria Math" panose="02040503050406030204" pitchFamily="18" charset="0"/>
                              </a:rPr>
                              <m:t>]</m:t>
                            </m:r>
                          </m:sub>
                        </m:sSub>
                      </m:oMath>
                    </m:oMathPara>
                  </a14:m>
                  <a:endParaRPr/>
                </a:p>
              </p:txBody>
            </p:sp>
          </mc:Choice>
          <mc:Fallback xmlns="">
            <p:sp>
              <p:nvSpPr>
                <p:cNvPr id="152" name="Rounded Rectangle">
                  <a:extLst>
                    <a:ext uri="{FF2B5EF4-FFF2-40B4-BE49-F238E27FC236}">
                      <a16:creationId xmlns:a16="http://schemas.microsoft.com/office/drawing/2014/main" id="{58A1590E-9156-4992-9959-23B61004B2D2}"/>
                    </a:ext>
                  </a:extLst>
                </p:cNvPr>
                <p:cNvSpPr>
                  <a:spLocks noRot="1" noChangeAspect="1" noMove="1" noResize="1" noEditPoints="1" noAdjustHandles="1" noChangeArrowheads="1" noChangeShapeType="1" noTextEdit="1"/>
                </p:cNvSpPr>
                <p:nvPr/>
              </p:nvSpPr>
              <p:spPr>
                <a:xfrm>
                  <a:off x="0" y="6837"/>
                  <a:ext cx="684762" cy="438810"/>
                </a:xfrm>
                <a:prstGeom prst="roundRect">
                  <a:avLst>
                    <a:gd name="adj" fmla="val 21910"/>
                  </a:avLst>
                </a:prstGeom>
                <a:blipFill>
                  <a:blip r:embed="rId5"/>
                  <a:stretch>
                    <a:fillRect l="-9412" b="-11765"/>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53" name="Rounded Rectangle">
                  <a:extLst>
                    <a:ext uri="{FF2B5EF4-FFF2-40B4-BE49-F238E27FC236}">
                      <a16:creationId xmlns:a16="http://schemas.microsoft.com/office/drawing/2014/main" id="{FD9F05BC-6C01-4606-9AC0-3D0C8711BE5E}"/>
                    </a:ext>
                  </a:extLst>
                </p:cNvPr>
                <p:cNvSpPr/>
                <p:nvPr/>
              </p:nvSpPr>
              <p:spPr>
                <a:xfrm>
                  <a:off x="884529" y="10393"/>
                  <a:ext cx="684763" cy="438810"/>
                </a:xfrm>
                <a:prstGeom prst="roundRect">
                  <a:avLst>
                    <a:gd name="adj" fmla="val 21910"/>
                  </a:avLst>
                </a:prstGeom>
                <a:solidFill>
                  <a:srgbClr val="FFFFFF"/>
                </a:solidFill>
                <a:ln w="12700" cap="flat">
                  <a:noFill/>
                  <a:miter lim="400000"/>
                </a:ln>
                <a:effectLst/>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700" i="1">
                                <a:solidFill>
                                  <a:srgbClr val="000000"/>
                                </a:solidFill>
                                <a:latin typeface="Cambria Math" panose="02040503050406030204" pitchFamily="18" charset="0"/>
                              </a:rPr>
                            </m:ctrlPr>
                          </m:sSubPr>
                          <m:e>
                            <m:r>
                              <a:rPr sz="1700" i="1">
                                <a:solidFill>
                                  <a:srgbClr val="000000"/>
                                </a:solidFill>
                                <a:latin typeface="Cambria Math" panose="02040503050406030204" pitchFamily="18" charset="0"/>
                              </a:rPr>
                              <m:t>𝑇</m:t>
                            </m:r>
                          </m:e>
                          <m:sub>
                            <m:r>
                              <a:rPr sz="1700" i="1">
                                <a:solidFill>
                                  <a:srgbClr val="000000"/>
                                </a:solidFill>
                                <a:latin typeface="Cambria Math" panose="02040503050406030204" pitchFamily="18" charset="0"/>
                              </a:rPr>
                              <m:t>1</m:t>
                            </m:r>
                          </m:sub>
                        </m:sSub>
                      </m:oMath>
                    </m:oMathPara>
                  </a14:m>
                  <a:endParaRPr/>
                </a:p>
              </p:txBody>
            </p:sp>
          </mc:Choice>
          <mc:Fallback xmlns="">
            <p:sp>
              <p:nvSpPr>
                <p:cNvPr id="153" name="Rounded Rectangle">
                  <a:extLst>
                    <a:ext uri="{FF2B5EF4-FFF2-40B4-BE49-F238E27FC236}">
                      <a16:creationId xmlns:a16="http://schemas.microsoft.com/office/drawing/2014/main" id="{FD9F05BC-6C01-4606-9AC0-3D0C8711BE5E}"/>
                    </a:ext>
                  </a:extLst>
                </p:cNvPr>
                <p:cNvSpPr>
                  <a:spLocks noRot="1" noChangeAspect="1" noMove="1" noResize="1" noEditPoints="1" noAdjustHandles="1" noChangeArrowheads="1" noChangeShapeType="1" noTextEdit="1"/>
                </p:cNvSpPr>
                <p:nvPr/>
              </p:nvSpPr>
              <p:spPr>
                <a:xfrm>
                  <a:off x="884529" y="10393"/>
                  <a:ext cx="684763" cy="438810"/>
                </a:xfrm>
                <a:prstGeom prst="roundRect">
                  <a:avLst>
                    <a:gd name="adj" fmla="val 21910"/>
                  </a:avLst>
                </a:prstGeom>
                <a:blipFill>
                  <a:blip r:embed="rId6"/>
                  <a:stretch>
                    <a:fillRect b="-5882"/>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54" name="Rounded Rectangle">
                  <a:extLst>
                    <a:ext uri="{FF2B5EF4-FFF2-40B4-BE49-F238E27FC236}">
                      <a16:creationId xmlns:a16="http://schemas.microsoft.com/office/drawing/2014/main" id="{CCD76FA6-6C18-4F03-8D38-166F8431A6BC}"/>
                    </a:ext>
                  </a:extLst>
                </p:cNvPr>
                <p:cNvSpPr/>
                <p:nvPr/>
              </p:nvSpPr>
              <p:spPr>
                <a:xfrm>
                  <a:off x="1769060" y="6837"/>
                  <a:ext cx="684762" cy="438810"/>
                </a:xfrm>
                <a:prstGeom prst="roundRect">
                  <a:avLst>
                    <a:gd name="adj" fmla="val 21910"/>
                  </a:avLst>
                </a:prstGeom>
                <a:solidFill>
                  <a:srgbClr val="FFFFFF"/>
                </a:solidFill>
                <a:ln w="12700" cap="flat">
                  <a:noFill/>
                  <a:miter lim="400000"/>
                </a:ln>
                <a:effectLst/>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550" i="1">
                                <a:solidFill>
                                  <a:srgbClr val="000000"/>
                                </a:solidFill>
                                <a:latin typeface="Cambria Math" panose="02040503050406030204" pitchFamily="18" charset="0"/>
                              </a:rPr>
                            </m:ctrlPr>
                          </m:sSubPr>
                          <m:e>
                            <m:r>
                              <a:rPr sz="1550" i="1">
                                <a:solidFill>
                                  <a:srgbClr val="000000"/>
                                </a:solidFill>
                                <a:latin typeface="Cambria Math" panose="02040503050406030204" pitchFamily="18" charset="0"/>
                              </a:rPr>
                              <m:t>𝑇</m:t>
                            </m:r>
                          </m:e>
                          <m:sub>
                            <m:r>
                              <a:rPr sz="1550" i="1">
                                <a:solidFill>
                                  <a:srgbClr val="000000"/>
                                </a:solidFill>
                                <a:latin typeface="Cambria Math" panose="02040503050406030204" pitchFamily="18" charset="0"/>
                              </a:rPr>
                              <m:t>2</m:t>
                            </m:r>
                          </m:sub>
                        </m:sSub>
                      </m:oMath>
                    </m:oMathPara>
                  </a14:m>
                  <a:endParaRPr/>
                </a:p>
              </p:txBody>
            </p:sp>
          </mc:Choice>
          <mc:Fallback xmlns="">
            <p:sp>
              <p:nvSpPr>
                <p:cNvPr id="154" name="Rounded Rectangle">
                  <a:extLst>
                    <a:ext uri="{FF2B5EF4-FFF2-40B4-BE49-F238E27FC236}">
                      <a16:creationId xmlns:a16="http://schemas.microsoft.com/office/drawing/2014/main" id="{CCD76FA6-6C18-4F03-8D38-166F8431A6BC}"/>
                    </a:ext>
                  </a:extLst>
                </p:cNvPr>
                <p:cNvSpPr>
                  <a:spLocks noRot="1" noChangeAspect="1" noMove="1" noResize="1" noEditPoints="1" noAdjustHandles="1" noChangeArrowheads="1" noChangeShapeType="1" noTextEdit="1"/>
                </p:cNvSpPr>
                <p:nvPr/>
              </p:nvSpPr>
              <p:spPr>
                <a:xfrm>
                  <a:off x="1769060" y="6837"/>
                  <a:ext cx="684762" cy="438810"/>
                </a:xfrm>
                <a:prstGeom prst="roundRect">
                  <a:avLst>
                    <a:gd name="adj" fmla="val 21910"/>
                  </a:avLst>
                </a:prstGeom>
                <a:blipFill>
                  <a:blip r:embed="rId7"/>
                  <a:stretch>
                    <a:fillRect b="-1961"/>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55" name="Rounded Rectangle">
                  <a:extLst>
                    <a:ext uri="{FF2B5EF4-FFF2-40B4-BE49-F238E27FC236}">
                      <a16:creationId xmlns:a16="http://schemas.microsoft.com/office/drawing/2014/main" id="{832D56D0-88A2-4876-B162-549A16E6FE59}"/>
                    </a:ext>
                  </a:extLst>
                </p:cNvPr>
                <p:cNvSpPr/>
                <p:nvPr/>
              </p:nvSpPr>
              <p:spPr>
                <a:xfrm>
                  <a:off x="3411571" y="6837"/>
                  <a:ext cx="684763" cy="438810"/>
                </a:xfrm>
                <a:prstGeom prst="roundRect">
                  <a:avLst>
                    <a:gd name="adj" fmla="val 21910"/>
                  </a:avLst>
                </a:prstGeom>
                <a:solidFill>
                  <a:srgbClr val="FFFFFF"/>
                </a:solidFill>
                <a:ln w="12700" cap="flat">
                  <a:noFill/>
                  <a:miter lim="400000"/>
                </a:ln>
                <a:effectLst/>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550" i="1">
                                <a:solidFill>
                                  <a:srgbClr val="000000"/>
                                </a:solidFill>
                                <a:latin typeface="Cambria Math" panose="02040503050406030204" pitchFamily="18" charset="0"/>
                              </a:rPr>
                            </m:ctrlPr>
                          </m:sSubPr>
                          <m:e>
                            <m:r>
                              <a:rPr sz="1550" i="1">
                                <a:solidFill>
                                  <a:srgbClr val="000000"/>
                                </a:solidFill>
                                <a:latin typeface="Cambria Math" panose="02040503050406030204" pitchFamily="18" charset="0"/>
                              </a:rPr>
                              <m:t>𝑇</m:t>
                            </m:r>
                          </m:e>
                          <m:sub>
                            <m:r>
                              <a:rPr sz="1550" i="1">
                                <a:solidFill>
                                  <a:srgbClr val="000000"/>
                                </a:solidFill>
                                <a:latin typeface="Cambria Math" panose="02040503050406030204" pitchFamily="18" charset="0"/>
                              </a:rPr>
                              <m:t>𝑛</m:t>
                            </m:r>
                          </m:sub>
                        </m:sSub>
                      </m:oMath>
                    </m:oMathPara>
                  </a14:m>
                  <a:endParaRPr/>
                </a:p>
              </p:txBody>
            </p:sp>
          </mc:Choice>
          <mc:Fallback xmlns="">
            <p:sp>
              <p:nvSpPr>
                <p:cNvPr id="155" name="Rounded Rectangle">
                  <a:extLst>
                    <a:ext uri="{FF2B5EF4-FFF2-40B4-BE49-F238E27FC236}">
                      <a16:creationId xmlns:a16="http://schemas.microsoft.com/office/drawing/2014/main" id="{832D56D0-88A2-4876-B162-549A16E6FE59}"/>
                    </a:ext>
                  </a:extLst>
                </p:cNvPr>
                <p:cNvSpPr>
                  <a:spLocks noRot="1" noChangeAspect="1" noMove="1" noResize="1" noEditPoints="1" noAdjustHandles="1" noChangeArrowheads="1" noChangeShapeType="1" noTextEdit="1"/>
                </p:cNvSpPr>
                <p:nvPr/>
              </p:nvSpPr>
              <p:spPr>
                <a:xfrm>
                  <a:off x="3411571" y="6837"/>
                  <a:ext cx="684763" cy="438810"/>
                </a:xfrm>
                <a:prstGeom prst="roundRect">
                  <a:avLst>
                    <a:gd name="adj" fmla="val 21910"/>
                  </a:avLst>
                </a:prstGeom>
                <a:blipFill>
                  <a:blip r:embed="rId8"/>
                  <a:stretch>
                    <a:fillRect/>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p:sp>
          <p:nvSpPr>
            <p:cNvPr id="156" name=". . .">
              <a:extLst>
                <a:ext uri="{FF2B5EF4-FFF2-40B4-BE49-F238E27FC236}">
                  <a16:creationId xmlns:a16="http://schemas.microsoft.com/office/drawing/2014/main" id="{6E494146-F8EF-4684-A3E3-ADCB17B64096}"/>
                </a:ext>
              </a:extLst>
            </p:cNvPr>
            <p:cNvSpPr txBox="1"/>
            <p:nvPr/>
          </p:nvSpPr>
          <p:spPr>
            <a:xfrm>
              <a:off x="2735845" y="-43225"/>
              <a:ext cx="393702" cy="41112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30000"/>
                </a:lnSpc>
                <a:defRPr sz="1500"/>
              </a:lvl1pPr>
            </a:lstStyle>
            <a:p>
              <a:pPr algn="ctr"/>
              <a:r>
                <a:t>. . .</a:t>
              </a:r>
            </a:p>
          </p:txBody>
        </p:sp>
      </p:grpSp>
      <p:grpSp>
        <p:nvGrpSpPr>
          <p:cNvPr id="57" name="Group">
            <a:extLst>
              <a:ext uri="{FF2B5EF4-FFF2-40B4-BE49-F238E27FC236}">
                <a16:creationId xmlns:a16="http://schemas.microsoft.com/office/drawing/2014/main" id="{9E65F5AE-CFF0-40FD-BDB9-0B7D259E7218}"/>
              </a:ext>
            </a:extLst>
          </p:cNvPr>
          <p:cNvGrpSpPr/>
          <p:nvPr/>
        </p:nvGrpSpPr>
        <p:grpSpPr>
          <a:xfrm>
            <a:off x="6316214" y="3441342"/>
            <a:ext cx="3099750" cy="348557"/>
            <a:chOff x="0" y="-43225"/>
            <a:chExt cx="4096334" cy="492428"/>
          </a:xfrm>
        </p:grpSpPr>
        <p:sp>
          <p:nvSpPr>
            <p:cNvPr id="147" name="Encoder">
              <a:extLst>
                <a:ext uri="{FF2B5EF4-FFF2-40B4-BE49-F238E27FC236}">
                  <a16:creationId xmlns:a16="http://schemas.microsoft.com/office/drawing/2014/main" id="{16992800-94B5-4BA9-8565-1436FB6C5509}"/>
                </a:ext>
              </a:extLst>
            </p:cNvPr>
            <p:cNvSpPr/>
            <p:nvPr/>
          </p:nvSpPr>
          <p:spPr>
            <a:xfrm>
              <a:off x="0" y="6837"/>
              <a:ext cx="684762" cy="438810"/>
            </a:xfrm>
            <a:prstGeom prst="roundRect">
              <a:avLst>
                <a:gd name="adj" fmla="val 21910"/>
              </a:avLst>
            </a:prstGeom>
            <a:solidFill>
              <a:srgbClr val="FFFFFF"/>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1000" b="0">
                  <a:latin typeface="+mn-lt"/>
                  <a:ea typeface="+mn-ea"/>
                  <a:cs typeface="+mn-cs"/>
                  <a:sym typeface="Helvetica Neue Medium"/>
                </a:defRPr>
              </a:lvl1pPr>
            </a:lstStyle>
            <a:p>
              <a:pPr algn="ctr"/>
              <a:r>
                <a:t>Encoder</a:t>
              </a:r>
            </a:p>
          </p:txBody>
        </p:sp>
        <p:sp>
          <p:nvSpPr>
            <p:cNvPr id="148" name="Encoder">
              <a:extLst>
                <a:ext uri="{FF2B5EF4-FFF2-40B4-BE49-F238E27FC236}">
                  <a16:creationId xmlns:a16="http://schemas.microsoft.com/office/drawing/2014/main" id="{CF3680CC-77B7-48BF-B5EE-9F07F3EA2E9D}"/>
                </a:ext>
              </a:extLst>
            </p:cNvPr>
            <p:cNvSpPr/>
            <p:nvPr/>
          </p:nvSpPr>
          <p:spPr>
            <a:xfrm>
              <a:off x="884529" y="10393"/>
              <a:ext cx="684763" cy="438810"/>
            </a:xfrm>
            <a:prstGeom prst="roundRect">
              <a:avLst>
                <a:gd name="adj" fmla="val 21910"/>
              </a:avLst>
            </a:prstGeom>
            <a:solidFill>
              <a:srgbClr val="FFFFFF"/>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1100" b="0">
                  <a:latin typeface="+mn-lt"/>
                  <a:ea typeface="+mn-ea"/>
                  <a:cs typeface="+mn-cs"/>
                  <a:sym typeface="Helvetica Neue Medium"/>
                </a:defRPr>
              </a:lvl1pPr>
            </a:lstStyle>
            <a:p>
              <a:pPr algn="ctr"/>
              <a:r>
                <a:t>Encoder</a:t>
              </a:r>
            </a:p>
          </p:txBody>
        </p:sp>
        <p:sp>
          <p:nvSpPr>
            <p:cNvPr id="149" name="Encoder">
              <a:extLst>
                <a:ext uri="{FF2B5EF4-FFF2-40B4-BE49-F238E27FC236}">
                  <a16:creationId xmlns:a16="http://schemas.microsoft.com/office/drawing/2014/main" id="{B3D6140D-9D58-49E4-9943-C8A1FFBC0632}"/>
                </a:ext>
              </a:extLst>
            </p:cNvPr>
            <p:cNvSpPr/>
            <p:nvPr/>
          </p:nvSpPr>
          <p:spPr>
            <a:xfrm>
              <a:off x="1769060" y="6837"/>
              <a:ext cx="684762" cy="438810"/>
            </a:xfrm>
            <a:prstGeom prst="roundRect">
              <a:avLst>
                <a:gd name="adj" fmla="val 21910"/>
              </a:avLst>
            </a:prstGeom>
            <a:solidFill>
              <a:srgbClr val="FFFFFF"/>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1100" b="0">
                  <a:latin typeface="+mn-lt"/>
                  <a:ea typeface="+mn-ea"/>
                  <a:cs typeface="+mn-cs"/>
                  <a:sym typeface="Helvetica Neue Medium"/>
                </a:defRPr>
              </a:lvl1pPr>
            </a:lstStyle>
            <a:p>
              <a:pPr algn="ctr"/>
              <a:r>
                <a:t>Encoder</a:t>
              </a:r>
            </a:p>
          </p:txBody>
        </p:sp>
        <p:sp>
          <p:nvSpPr>
            <p:cNvPr id="150" name="Encoder">
              <a:extLst>
                <a:ext uri="{FF2B5EF4-FFF2-40B4-BE49-F238E27FC236}">
                  <a16:creationId xmlns:a16="http://schemas.microsoft.com/office/drawing/2014/main" id="{9911B777-8D54-42B5-B149-43E2A4CB4513}"/>
                </a:ext>
              </a:extLst>
            </p:cNvPr>
            <p:cNvSpPr/>
            <p:nvPr/>
          </p:nvSpPr>
          <p:spPr>
            <a:xfrm>
              <a:off x="3411571" y="6837"/>
              <a:ext cx="684763" cy="438810"/>
            </a:xfrm>
            <a:prstGeom prst="roundRect">
              <a:avLst>
                <a:gd name="adj" fmla="val 21910"/>
              </a:avLst>
            </a:prstGeom>
            <a:solidFill>
              <a:srgbClr val="FFFFFF"/>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1100" b="0">
                  <a:latin typeface="+mn-lt"/>
                  <a:ea typeface="+mn-ea"/>
                  <a:cs typeface="+mn-cs"/>
                  <a:sym typeface="Helvetica Neue Medium"/>
                </a:defRPr>
              </a:lvl1pPr>
            </a:lstStyle>
            <a:p>
              <a:pPr algn="ctr"/>
              <a:r>
                <a:t>Encoder</a:t>
              </a:r>
            </a:p>
          </p:txBody>
        </p:sp>
        <p:sp>
          <p:nvSpPr>
            <p:cNvPr id="151" name=". . .">
              <a:extLst>
                <a:ext uri="{FF2B5EF4-FFF2-40B4-BE49-F238E27FC236}">
                  <a16:creationId xmlns:a16="http://schemas.microsoft.com/office/drawing/2014/main" id="{057D956B-10C4-45BF-A976-FB8D8270895E}"/>
                </a:ext>
              </a:extLst>
            </p:cNvPr>
            <p:cNvSpPr txBox="1"/>
            <p:nvPr/>
          </p:nvSpPr>
          <p:spPr>
            <a:xfrm>
              <a:off x="2735845" y="-43225"/>
              <a:ext cx="393702" cy="41112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30000"/>
                </a:lnSpc>
                <a:defRPr sz="1500"/>
              </a:lvl1pPr>
            </a:lstStyle>
            <a:p>
              <a:pPr algn="ctr"/>
              <a:r>
                <a:t>. . .</a:t>
              </a:r>
            </a:p>
          </p:txBody>
        </p:sp>
      </p:grpSp>
      <p:sp>
        <p:nvSpPr>
          <p:cNvPr id="58" name=". . .">
            <a:extLst>
              <a:ext uri="{FF2B5EF4-FFF2-40B4-BE49-F238E27FC236}">
                <a16:creationId xmlns:a16="http://schemas.microsoft.com/office/drawing/2014/main" id="{5E52CC49-3D76-47C5-8717-382507571458}"/>
              </a:ext>
            </a:extLst>
          </p:cNvPr>
          <p:cNvSpPr txBox="1"/>
          <p:nvPr/>
        </p:nvSpPr>
        <p:spPr>
          <a:xfrm rot="16200000">
            <a:off x="9017541" y="3070921"/>
            <a:ext cx="278675" cy="2702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30000"/>
              </a:lnSpc>
              <a:defRPr sz="1200"/>
            </a:lvl1pPr>
          </a:lstStyle>
          <a:p>
            <a:pPr algn="ctr"/>
            <a:r>
              <a:t>. . .</a:t>
            </a:r>
          </a:p>
        </p:txBody>
      </p:sp>
      <p:sp>
        <p:nvSpPr>
          <p:cNvPr id="59" name=". . .">
            <a:extLst>
              <a:ext uri="{FF2B5EF4-FFF2-40B4-BE49-F238E27FC236}">
                <a16:creationId xmlns:a16="http://schemas.microsoft.com/office/drawing/2014/main" id="{E0C972E5-A986-4174-9BC0-EE57E7721A0D}"/>
              </a:ext>
            </a:extLst>
          </p:cNvPr>
          <p:cNvSpPr txBox="1"/>
          <p:nvPr/>
        </p:nvSpPr>
        <p:spPr>
          <a:xfrm rot="16200000">
            <a:off x="6374003" y="3070921"/>
            <a:ext cx="278675" cy="2702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30000"/>
              </a:lnSpc>
              <a:defRPr sz="1200"/>
            </a:lvl1pPr>
          </a:lstStyle>
          <a:p>
            <a:pPr algn="ctr"/>
            <a:r>
              <a:t>. . .</a:t>
            </a:r>
          </a:p>
        </p:txBody>
      </p:sp>
      <p:sp>
        <p:nvSpPr>
          <p:cNvPr id="60" name="Line">
            <a:extLst>
              <a:ext uri="{FF2B5EF4-FFF2-40B4-BE49-F238E27FC236}">
                <a16:creationId xmlns:a16="http://schemas.microsoft.com/office/drawing/2014/main" id="{13F85CCD-262A-4E3E-AD80-E181BB1BFF22}"/>
              </a:ext>
            </a:extLst>
          </p:cNvPr>
          <p:cNvSpPr/>
          <p:nvPr/>
        </p:nvSpPr>
        <p:spPr>
          <a:xfrm flipV="1">
            <a:off x="6578203" y="3799575"/>
            <a:ext cx="661673" cy="353476"/>
          </a:xfrm>
          <a:prstGeom prst="line">
            <a:avLst/>
          </a:prstGeom>
          <a:noFill/>
          <a:ln w="254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61" name="Line">
            <a:extLst>
              <a:ext uri="{FF2B5EF4-FFF2-40B4-BE49-F238E27FC236}">
                <a16:creationId xmlns:a16="http://schemas.microsoft.com/office/drawing/2014/main" id="{8358BA22-7BD8-45AF-896E-7613B35CF9BE}"/>
              </a:ext>
            </a:extLst>
          </p:cNvPr>
          <p:cNvSpPr/>
          <p:nvPr/>
        </p:nvSpPr>
        <p:spPr>
          <a:xfrm flipV="1">
            <a:off x="6527125" y="3804594"/>
            <a:ext cx="1388140" cy="359775"/>
          </a:xfrm>
          <a:prstGeom prst="line">
            <a:avLst/>
          </a:prstGeom>
          <a:noFill/>
          <a:ln w="254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62" name="Line">
            <a:extLst>
              <a:ext uri="{FF2B5EF4-FFF2-40B4-BE49-F238E27FC236}">
                <a16:creationId xmlns:a16="http://schemas.microsoft.com/office/drawing/2014/main" id="{DF228246-79EE-4A98-8851-9DA4E77A1960}"/>
              </a:ext>
            </a:extLst>
          </p:cNvPr>
          <p:cNvSpPr/>
          <p:nvPr/>
        </p:nvSpPr>
        <p:spPr>
          <a:xfrm flipV="1">
            <a:off x="6577669" y="3794823"/>
            <a:ext cx="2578947" cy="357983"/>
          </a:xfrm>
          <a:prstGeom prst="line">
            <a:avLst/>
          </a:prstGeom>
          <a:noFill/>
          <a:ln w="254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63" name="Line">
            <a:extLst>
              <a:ext uri="{FF2B5EF4-FFF2-40B4-BE49-F238E27FC236}">
                <a16:creationId xmlns:a16="http://schemas.microsoft.com/office/drawing/2014/main" id="{4C02BBF6-5063-47D7-851A-DA2380EDAF29}"/>
              </a:ext>
            </a:extLst>
          </p:cNvPr>
          <p:cNvSpPr/>
          <p:nvPr/>
        </p:nvSpPr>
        <p:spPr>
          <a:xfrm flipH="1" flipV="1">
            <a:off x="6583302" y="3803618"/>
            <a:ext cx="632238" cy="358791"/>
          </a:xfrm>
          <a:prstGeom prst="line">
            <a:avLst/>
          </a:prstGeom>
          <a:noFill/>
          <a:ln w="25400" cap="flat">
            <a:solidFill>
              <a:srgbClr val="D6D5D5"/>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64" name="Line">
            <a:extLst>
              <a:ext uri="{FF2B5EF4-FFF2-40B4-BE49-F238E27FC236}">
                <a16:creationId xmlns:a16="http://schemas.microsoft.com/office/drawing/2014/main" id="{2D7CBD87-3D09-4825-87FA-D84C8E950A20}"/>
              </a:ext>
            </a:extLst>
          </p:cNvPr>
          <p:cNvSpPr/>
          <p:nvPr/>
        </p:nvSpPr>
        <p:spPr>
          <a:xfrm flipV="1">
            <a:off x="7292695" y="3803632"/>
            <a:ext cx="618128" cy="34536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65" name="Line">
            <a:extLst>
              <a:ext uri="{FF2B5EF4-FFF2-40B4-BE49-F238E27FC236}">
                <a16:creationId xmlns:a16="http://schemas.microsoft.com/office/drawing/2014/main" id="{0DEAFA1E-F62A-4548-9977-8DF5422141AC}"/>
              </a:ext>
            </a:extLst>
          </p:cNvPr>
          <p:cNvSpPr/>
          <p:nvPr/>
        </p:nvSpPr>
        <p:spPr>
          <a:xfrm flipH="1" flipV="1">
            <a:off x="7246723" y="3805883"/>
            <a:ext cx="669195" cy="357197"/>
          </a:xfrm>
          <a:prstGeom prst="line">
            <a:avLst/>
          </a:prstGeom>
          <a:noFill/>
          <a:ln w="25400" cap="flat">
            <a:solidFill>
              <a:srgbClr val="929292"/>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66" name="Line">
            <a:extLst>
              <a:ext uri="{FF2B5EF4-FFF2-40B4-BE49-F238E27FC236}">
                <a16:creationId xmlns:a16="http://schemas.microsoft.com/office/drawing/2014/main" id="{26B2E870-5DDD-42F0-BCD6-AD9C8EC52F37}"/>
              </a:ext>
            </a:extLst>
          </p:cNvPr>
          <p:cNvSpPr/>
          <p:nvPr/>
        </p:nvSpPr>
        <p:spPr>
          <a:xfrm flipV="1">
            <a:off x="7920635" y="3807814"/>
            <a:ext cx="1232348" cy="346173"/>
          </a:xfrm>
          <a:prstGeom prst="line">
            <a:avLst/>
          </a:prstGeom>
          <a:noFill/>
          <a:ln w="25400" cap="flat">
            <a:solidFill>
              <a:srgbClr val="5E5E5E"/>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67" name="Line">
            <a:extLst>
              <a:ext uri="{FF2B5EF4-FFF2-40B4-BE49-F238E27FC236}">
                <a16:creationId xmlns:a16="http://schemas.microsoft.com/office/drawing/2014/main" id="{DA795163-802A-48C5-8E7D-D05F3A201617}"/>
              </a:ext>
            </a:extLst>
          </p:cNvPr>
          <p:cNvSpPr/>
          <p:nvPr/>
        </p:nvSpPr>
        <p:spPr>
          <a:xfrm flipH="1" flipV="1">
            <a:off x="6572475" y="3804590"/>
            <a:ext cx="1344319" cy="355615"/>
          </a:xfrm>
          <a:prstGeom prst="line">
            <a:avLst/>
          </a:prstGeom>
          <a:noFill/>
          <a:ln w="25400" cap="flat">
            <a:solidFill>
              <a:srgbClr val="929292"/>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nvGrpSpPr>
          <p:cNvPr id="68" name="Group">
            <a:extLst>
              <a:ext uri="{FF2B5EF4-FFF2-40B4-BE49-F238E27FC236}">
                <a16:creationId xmlns:a16="http://schemas.microsoft.com/office/drawing/2014/main" id="{921BBAEA-102F-4A8C-8D58-5C4856DB89A7}"/>
              </a:ext>
            </a:extLst>
          </p:cNvPr>
          <p:cNvGrpSpPr/>
          <p:nvPr/>
        </p:nvGrpSpPr>
        <p:grpSpPr>
          <a:xfrm>
            <a:off x="6316214" y="4100381"/>
            <a:ext cx="3099750" cy="348558"/>
            <a:chOff x="0" y="-43225"/>
            <a:chExt cx="4096334" cy="492428"/>
          </a:xfrm>
        </p:grpSpPr>
        <mc:AlternateContent xmlns:mc="http://schemas.openxmlformats.org/markup-compatibility/2006" xmlns:a14="http://schemas.microsoft.com/office/drawing/2010/main">
          <mc:Choice Requires="a14">
            <p:sp>
              <p:nvSpPr>
                <p:cNvPr id="142" name="Rounded Rectangle">
                  <a:extLst>
                    <a:ext uri="{FF2B5EF4-FFF2-40B4-BE49-F238E27FC236}">
                      <a16:creationId xmlns:a16="http://schemas.microsoft.com/office/drawing/2014/main" id="{C1D29B10-B3F1-4B96-99A2-384071F44998}"/>
                    </a:ext>
                  </a:extLst>
                </p:cNvPr>
                <p:cNvSpPr/>
                <p:nvPr/>
              </p:nvSpPr>
              <p:spPr>
                <a:xfrm>
                  <a:off x="0" y="6837"/>
                  <a:ext cx="684762" cy="438810"/>
                </a:xfrm>
                <a:prstGeom prst="roundRect">
                  <a:avLst>
                    <a:gd name="adj" fmla="val 21910"/>
                  </a:avLst>
                </a:prstGeom>
                <a:solidFill>
                  <a:srgbClr val="FFFFFF"/>
                </a:solidFill>
                <a:ln w="12700" cap="flat">
                  <a:noFill/>
                  <a:miter lim="400000"/>
                </a:ln>
                <a:effectLst/>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450" i="1">
                                <a:solidFill>
                                  <a:srgbClr val="000000"/>
                                </a:solidFill>
                                <a:latin typeface="Cambria Math" panose="02040503050406030204" pitchFamily="18" charset="0"/>
                              </a:rPr>
                            </m:ctrlPr>
                          </m:sSubPr>
                          <m:e>
                            <m:r>
                              <a:rPr sz="1450" i="1">
                                <a:solidFill>
                                  <a:srgbClr val="000000"/>
                                </a:solidFill>
                                <a:latin typeface="Cambria Math" panose="02040503050406030204" pitchFamily="18" charset="0"/>
                              </a:rPr>
                              <m:t>𝐸</m:t>
                            </m:r>
                          </m:e>
                          <m:sub>
                            <m:r>
                              <a:rPr sz="1450" i="1">
                                <a:solidFill>
                                  <a:srgbClr val="000000"/>
                                </a:solidFill>
                                <a:latin typeface="Cambria Math" panose="02040503050406030204" pitchFamily="18" charset="0"/>
                              </a:rPr>
                              <m:t>[</m:t>
                            </m:r>
                            <m:r>
                              <a:rPr sz="1450" i="1">
                                <a:solidFill>
                                  <a:srgbClr val="000000"/>
                                </a:solidFill>
                                <a:latin typeface="Cambria Math" panose="02040503050406030204" pitchFamily="18" charset="0"/>
                              </a:rPr>
                              <m:t>𝐶𝐿𝑆</m:t>
                            </m:r>
                            <m:r>
                              <a:rPr sz="1450" i="1">
                                <a:solidFill>
                                  <a:srgbClr val="000000"/>
                                </a:solidFill>
                                <a:latin typeface="Cambria Math" panose="02040503050406030204" pitchFamily="18" charset="0"/>
                              </a:rPr>
                              <m:t>]</m:t>
                            </m:r>
                          </m:sub>
                        </m:sSub>
                      </m:oMath>
                    </m:oMathPara>
                  </a14:m>
                  <a:endParaRPr/>
                </a:p>
              </p:txBody>
            </p:sp>
          </mc:Choice>
          <mc:Fallback xmlns="">
            <p:sp>
              <p:nvSpPr>
                <p:cNvPr id="142" name="Rounded Rectangle">
                  <a:extLst>
                    <a:ext uri="{FF2B5EF4-FFF2-40B4-BE49-F238E27FC236}">
                      <a16:creationId xmlns:a16="http://schemas.microsoft.com/office/drawing/2014/main" id="{C1D29B10-B3F1-4B96-99A2-384071F44998}"/>
                    </a:ext>
                  </a:extLst>
                </p:cNvPr>
                <p:cNvSpPr>
                  <a:spLocks noRot="1" noChangeAspect="1" noMove="1" noResize="1" noEditPoints="1" noAdjustHandles="1" noChangeArrowheads="1" noChangeShapeType="1" noTextEdit="1"/>
                </p:cNvSpPr>
                <p:nvPr/>
              </p:nvSpPr>
              <p:spPr>
                <a:xfrm>
                  <a:off x="0" y="6837"/>
                  <a:ext cx="684762" cy="438810"/>
                </a:xfrm>
                <a:prstGeom prst="roundRect">
                  <a:avLst>
                    <a:gd name="adj" fmla="val 21910"/>
                  </a:avLst>
                </a:prstGeom>
                <a:blipFill>
                  <a:blip r:embed="rId9"/>
                  <a:stretch>
                    <a:fillRect l="-9412" b="-11765"/>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3" name="Rounded Rectangle">
                  <a:extLst>
                    <a:ext uri="{FF2B5EF4-FFF2-40B4-BE49-F238E27FC236}">
                      <a16:creationId xmlns:a16="http://schemas.microsoft.com/office/drawing/2014/main" id="{CD8C154C-0052-4D72-BB0E-1B21658EE88D}"/>
                    </a:ext>
                  </a:extLst>
                </p:cNvPr>
                <p:cNvSpPr/>
                <p:nvPr/>
              </p:nvSpPr>
              <p:spPr>
                <a:xfrm>
                  <a:off x="884529" y="10393"/>
                  <a:ext cx="684763" cy="438810"/>
                </a:xfrm>
                <a:prstGeom prst="roundRect">
                  <a:avLst>
                    <a:gd name="adj" fmla="val 21910"/>
                  </a:avLst>
                </a:prstGeom>
                <a:solidFill>
                  <a:srgbClr val="FFFFFF"/>
                </a:solidFill>
                <a:ln w="12700" cap="flat">
                  <a:noFill/>
                  <a:miter lim="400000"/>
                </a:ln>
                <a:effectLst/>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550" i="1">
                                <a:solidFill>
                                  <a:srgbClr val="000000"/>
                                </a:solidFill>
                                <a:latin typeface="Cambria Math" panose="02040503050406030204" pitchFamily="18" charset="0"/>
                              </a:rPr>
                            </m:ctrlPr>
                          </m:sSubPr>
                          <m:e>
                            <m:r>
                              <a:rPr sz="1550" i="1">
                                <a:solidFill>
                                  <a:srgbClr val="000000"/>
                                </a:solidFill>
                                <a:latin typeface="Cambria Math" panose="02040503050406030204" pitchFamily="18" charset="0"/>
                              </a:rPr>
                              <m:t>𝐸</m:t>
                            </m:r>
                          </m:e>
                          <m:sub>
                            <m:r>
                              <a:rPr sz="1550" i="1">
                                <a:solidFill>
                                  <a:srgbClr val="000000"/>
                                </a:solidFill>
                                <a:latin typeface="Cambria Math" panose="02040503050406030204" pitchFamily="18" charset="0"/>
                              </a:rPr>
                              <m:t>1</m:t>
                            </m:r>
                          </m:sub>
                        </m:sSub>
                      </m:oMath>
                    </m:oMathPara>
                  </a14:m>
                  <a:endParaRPr/>
                </a:p>
              </p:txBody>
            </p:sp>
          </mc:Choice>
          <mc:Fallback xmlns="">
            <p:sp>
              <p:nvSpPr>
                <p:cNvPr id="143" name="Rounded Rectangle">
                  <a:extLst>
                    <a:ext uri="{FF2B5EF4-FFF2-40B4-BE49-F238E27FC236}">
                      <a16:creationId xmlns:a16="http://schemas.microsoft.com/office/drawing/2014/main" id="{CD8C154C-0052-4D72-BB0E-1B21658EE88D}"/>
                    </a:ext>
                  </a:extLst>
                </p:cNvPr>
                <p:cNvSpPr>
                  <a:spLocks noRot="1" noChangeAspect="1" noMove="1" noResize="1" noEditPoints="1" noAdjustHandles="1" noChangeArrowheads="1" noChangeShapeType="1" noTextEdit="1"/>
                </p:cNvSpPr>
                <p:nvPr/>
              </p:nvSpPr>
              <p:spPr>
                <a:xfrm>
                  <a:off x="884529" y="10393"/>
                  <a:ext cx="684763" cy="438810"/>
                </a:xfrm>
                <a:prstGeom prst="roundRect">
                  <a:avLst>
                    <a:gd name="adj" fmla="val 21910"/>
                  </a:avLst>
                </a:prstGeom>
                <a:blipFill>
                  <a:blip r:embed="rId10"/>
                  <a:stretch>
                    <a:fillRect/>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4" name="Rounded Rectangle">
                  <a:extLst>
                    <a:ext uri="{FF2B5EF4-FFF2-40B4-BE49-F238E27FC236}">
                      <a16:creationId xmlns:a16="http://schemas.microsoft.com/office/drawing/2014/main" id="{51E908C3-0EBF-4F59-BF1D-5F24731DAA19}"/>
                    </a:ext>
                  </a:extLst>
                </p:cNvPr>
                <p:cNvSpPr/>
                <p:nvPr/>
              </p:nvSpPr>
              <p:spPr>
                <a:xfrm>
                  <a:off x="1769060" y="6837"/>
                  <a:ext cx="684762" cy="438810"/>
                </a:xfrm>
                <a:prstGeom prst="roundRect">
                  <a:avLst>
                    <a:gd name="adj" fmla="val 21910"/>
                  </a:avLst>
                </a:prstGeom>
                <a:solidFill>
                  <a:srgbClr val="FFFFFF"/>
                </a:solidFill>
                <a:ln w="12700" cap="flat">
                  <a:noFill/>
                  <a:miter lim="400000"/>
                </a:ln>
                <a:effectLst/>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450" i="1">
                                <a:solidFill>
                                  <a:srgbClr val="000000"/>
                                </a:solidFill>
                                <a:latin typeface="Cambria Math" panose="02040503050406030204" pitchFamily="18" charset="0"/>
                              </a:rPr>
                            </m:ctrlPr>
                          </m:sSubPr>
                          <m:e>
                            <m:r>
                              <a:rPr sz="1450" i="1">
                                <a:solidFill>
                                  <a:srgbClr val="000000"/>
                                </a:solidFill>
                                <a:latin typeface="Cambria Math" panose="02040503050406030204" pitchFamily="18" charset="0"/>
                              </a:rPr>
                              <m:t>𝐸</m:t>
                            </m:r>
                          </m:e>
                          <m:sub>
                            <m:r>
                              <a:rPr sz="1450" i="1">
                                <a:solidFill>
                                  <a:srgbClr val="000000"/>
                                </a:solidFill>
                                <a:latin typeface="Cambria Math" panose="02040503050406030204" pitchFamily="18" charset="0"/>
                              </a:rPr>
                              <m:t>2</m:t>
                            </m:r>
                          </m:sub>
                        </m:sSub>
                      </m:oMath>
                    </m:oMathPara>
                  </a14:m>
                  <a:endParaRPr/>
                </a:p>
              </p:txBody>
            </p:sp>
          </mc:Choice>
          <mc:Fallback xmlns="">
            <p:sp>
              <p:nvSpPr>
                <p:cNvPr id="144" name="Rounded Rectangle">
                  <a:extLst>
                    <a:ext uri="{FF2B5EF4-FFF2-40B4-BE49-F238E27FC236}">
                      <a16:creationId xmlns:a16="http://schemas.microsoft.com/office/drawing/2014/main" id="{51E908C3-0EBF-4F59-BF1D-5F24731DAA19}"/>
                    </a:ext>
                  </a:extLst>
                </p:cNvPr>
                <p:cNvSpPr>
                  <a:spLocks noRot="1" noChangeAspect="1" noMove="1" noResize="1" noEditPoints="1" noAdjustHandles="1" noChangeArrowheads="1" noChangeShapeType="1" noTextEdit="1"/>
                </p:cNvSpPr>
                <p:nvPr/>
              </p:nvSpPr>
              <p:spPr>
                <a:xfrm>
                  <a:off x="1769060" y="6837"/>
                  <a:ext cx="684762" cy="438810"/>
                </a:xfrm>
                <a:prstGeom prst="roundRect">
                  <a:avLst>
                    <a:gd name="adj" fmla="val 21910"/>
                  </a:avLst>
                </a:prstGeom>
                <a:blipFill>
                  <a:blip r:embed="rId11"/>
                  <a:stretch>
                    <a:fillRect/>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5" name="Rounded Rectangle">
                  <a:extLst>
                    <a:ext uri="{FF2B5EF4-FFF2-40B4-BE49-F238E27FC236}">
                      <a16:creationId xmlns:a16="http://schemas.microsoft.com/office/drawing/2014/main" id="{F861A30D-954B-47FA-9855-061DBBFDE836}"/>
                    </a:ext>
                  </a:extLst>
                </p:cNvPr>
                <p:cNvSpPr/>
                <p:nvPr/>
              </p:nvSpPr>
              <p:spPr>
                <a:xfrm>
                  <a:off x="3411571" y="6837"/>
                  <a:ext cx="684763" cy="438810"/>
                </a:xfrm>
                <a:prstGeom prst="roundRect">
                  <a:avLst>
                    <a:gd name="adj" fmla="val 21910"/>
                  </a:avLst>
                </a:prstGeom>
                <a:solidFill>
                  <a:srgbClr val="FFFFFF"/>
                </a:solidFill>
                <a:ln w="12700" cap="flat">
                  <a:noFill/>
                  <a:miter lim="400000"/>
                </a:ln>
                <a:effectLst/>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450" i="1">
                                <a:solidFill>
                                  <a:srgbClr val="000000"/>
                                </a:solidFill>
                                <a:latin typeface="Cambria Math" panose="02040503050406030204" pitchFamily="18" charset="0"/>
                              </a:rPr>
                            </m:ctrlPr>
                          </m:sSubPr>
                          <m:e>
                            <m:r>
                              <a:rPr sz="1450" i="1">
                                <a:solidFill>
                                  <a:srgbClr val="000000"/>
                                </a:solidFill>
                                <a:latin typeface="Cambria Math" panose="02040503050406030204" pitchFamily="18" charset="0"/>
                              </a:rPr>
                              <m:t>𝐸</m:t>
                            </m:r>
                          </m:e>
                          <m:sub>
                            <m:r>
                              <a:rPr sz="1450" i="1">
                                <a:solidFill>
                                  <a:srgbClr val="000000"/>
                                </a:solidFill>
                                <a:latin typeface="Cambria Math" panose="02040503050406030204" pitchFamily="18" charset="0"/>
                              </a:rPr>
                              <m:t>𝑛</m:t>
                            </m:r>
                          </m:sub>
                        </m:sSub>
                      </m:oMath>
                    </m:oMathPara>
                  </a14:m>
                  <a:endParaRPr/>
                </a:p>
              </p:txBody>
            </p:sp>
          </mc:Choice>
          <mc:Fallback xmlns="">
            <p:sp>
              <p:nvSpPr>
                <p:cNvPr id="145" name="Rounded Rectangle">
                  <a:extLst>
                    <a:ext uri="{FF2B5EF4-FFF2-40B4-BE49-F238E27FC236}">
                      <a16:creationId xmlns:a16="http://schemas.microsoft.com/office/drawing/2014/main" id="{F861A30D-954B-47FA-9855-061DBBFDE836}"/>
                    </a:ext>
                  </a:extLst>
                </p:cNvPr>
                <p:cNvSpPr>
                  <a:spLocks noRot="1" noChangeAspect="1" noMove="1" noResize="1" noEditPoints="1" noAdjustHandles="1" noChangeArrowheads="1" noChangeShapeType="1" noTextEdit="1"/>
                </p:cNvSpPr>
                <p:nvPr/>
              </p:nvSpPr>
              <p:spPr>
                <a:xfrm>
                  <a:off x="3411571" y="6837"/>
                  <a:ext cx="684763" cy="438810"/>
                </a:xfrm>
                <a:prstGeom prst="roundRect">
                  <a:avLst>
                    <a:gd name="adj" fmla="val 21910"/>
                  </a:avLst>
                </a:prstGeom>
                <a:blipFill>
                  <a:blip r:embed="rId12"/>
                  <a:stretch>
                    <a:fillRect/>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p:sp>
          <p:nvSpPr>
            <p:cNvPr id="146" name=". . .">
              <a:extLst>
                <a:ext uri="{FF2B5EF4-FFF2-40B4-BE49-F238E27FC236}">
                  <a16:creationId xmlns:a16="http://schemas.microsoft.com/office/drawing/2014/main" id="{3389B3C5-5739-45FD-AF66-F98E50A45475}"/>
                </a:ext>
              </a:extLst>
            </p:cNvPr>
            <p:cNvSpPr txBox="1"/>
            <p:nvPr/>
          </p:nvSpPr>
          <p:spPr>
            <a:xfrm>
              <a:off x="2735845" y="-43225"/>
              <a:ext cx="393702" cy="41112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30000"/>
                </a:lnSpc>
                <a:defRPr sz="1500"/>
              </a:lvl1pPr>
            </a:lstStyle>
            <a:p>
              <a:pPr algn="ctr"/>
              <a:r>
                <a:t>. . .</a:t>
              </a:r>
            </a:p>
          </p:txBody>
        </p:sp>
      </p:grpSp>
      <p:sp>
        <p:nvSpPr>
          <p:cNvPr id="80" name="Line">
            <a:extLst>
              <a:ext uri="{FF2B5EF4-FFF2-40B4-BE49-F238E27FC236}">
                <a16:creationId xmlns:a16="http://schemas.microsoft.com/office/drawing/2014/main" id="{F83DBC37-8F46-4283-A611-3FB5455955F9}"/>
              </a:ext>
            </a:extLst>
          </p:cNvPr>
          <p:cNvSpPr/>
          <p:nvPr/>
        </p:nvSpPr>
        <p:spPr>
          <a:xfrm flipV="1">
            <a:off x="7244633" y="3799821"/>
            <a:ext cx="1" cy="33564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81" name="Line">
            <a:extLst>
              <a:ext uri="{FF2B5EF4-FFF2-40B4-BE49-F238E27FC236}">
                <a16:creationId xmlns:a16="http://schemas.microsoft.com/office/drawing/2014/main" id="{6931578B-F4AB-40D9-A752-C54FCB889F39}"/>
              </a:ext>
            </a:extLst>
          </p:cNvPr>
          <p:cNvSpPr/>
          <p:nvPr/>
        </p:nvSpPr>
        <p:spPr>
          <a:xfrm flipV="1">
            <a:off x="6569812" y="3798591"/>
            <a:ext cx="1" cy="335640"/>
          </a:xfrm>
          <a:prstGeom prst="line">
            <a:avLst/>
          </a:prstGeom>
          <a:noFill/>
          <a:ln w="254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82" name="Line">
            <a:extLst>
              <a:ext uri="{FF2B5EF4-FFF2-40B4-BE49-F238E27FC236}">
                <a16:creationId xmlns:a16="http://schemas.microsoft.com/office/drawing/2014/main" id="{29A10892-E432-4FC5-8899-C27C616FA511}"/>
              </a:ext>
            </a:extLst>
          </p:cNvPr>
          <p:cNvSpPr/>
          <p:nvPr/>
        </p:nvSpPr>
        <p:spPr>
          <a:xfrm flipV="1">
            <a:off x="9156879" y="3784023"/>
            <a:ext cx="1" cy="349073"/>
          </a:xfrm>
          <a:prstGeom prst="line">
            <a:avLst/>
          </a:prstGeom>
          <a:noFill/>
          <a:ln w="25400" cap="flat">
            <a:solidFill>
              <a:srgbClr val="929292"/>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83" name="Line">
            <a:extLst>
              <a:ext uri="{FF2B5EF4-FFF2-40B4-BE49-F238E27FC236}">
                <a16:creationId xmlns:a16="http://schemas.microsoft.com/office/drawing/2014/main" id="{CFDF5D82-4728-40AF-8E99-3EA9589A9448}"/>
              </a:ext>
            </a:extLst>
          </p:cNvPr>
          <p:cNvSpPr/>
          <p:nvPr/>
        </p:nvSpPr>
        <p:spPr>
          <a:xfrm flipV="1">
            <a:off x="7913970" y="3799821"/>
            <a:ext cx="1" cy="335640"/>
          </a:xfrm>
          <a:prstGeom prst="line">
            <a:avLst/>
          </a:prstGeom>
          <a:noFill/>
          <a:ln w="25400" cap="flat">
            <a:solidFill>
              <a:srgbClr val="929292"/>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8" name="Input Sentence Tokens">
            <a:extLst>
              <a:ext uri="{FF2B5EF4-FFF2-40B4-BE49-F238E27FC236}">
                <a16:creationId xmlns:a16="http://schemas.microsoft.com/office/drawing/2014/main" id="{419E96DE-8E3D-41B4-B8E9-B18F60A9E129}"/>
              </a:ext>
            </a:extLst>
          </p:cNvPr>
          <p:cNvSpPr/>
          <p:nvPr/>
        </p:nvSpPr>
        <p:spPr>
          <a:xfrm>
            <a:off x="6178606" y="5059640"/>
            <a:ext cx="3393844" cy="517974"/>
          </a:xfrm>
          <a:prstGeom prst="rect">
            <a:avLst/>
          </a:prstGeom>
          <a:solidFill>
            <a:srgbClr val="D6D5D5"/>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200" b="0">
                <a:latin typeface="+mn-lt"/>
                <a:ea typeface="+mn-ea"/>
                <a:cs typeface="+mn-cs"/>
                <a:sym typeface="Helvetica Neue Medium"/>
              </a:defRPr>
            </a:lvl1pPr>
          </a:lstStyle>
          <a:p>
            <a:pPr algn="ctr"/>
            <a:r>
              <a:t>Input Sentence Tokens</a:t>
            </a:r>
          </a:p>
        </p:txBody>
      </p:sp>
      <p:sp>
        <p:nvSpPr>
          <p:cNvPr id="169" name="Line">
            <a:extLst>
              <a:ext uri="{FF2B5EF4-FFF2-40B4-BE49-F238E27FC236}">
                <a16:creationId xmlns:a16="http://schemas.microsoft.com/office/drawing/2014/main" id="{33EB2828-59FE-4E1B-B23A-C7AB998070AA}"/>
              </a:ext>
            </a:extLst>
          </p:cNvPr>
          <p:cNvSpPr/>
          <p:nvPr/>
        </p:nvSpPr>
        <p:spPr>
          <a:xfrm flipV="1">
            <a:off x="5634127" y="842602"/>
            <a:ext cx="1" cy="451802"/>
          </a:xfrm>
          <a:prstGeom prst="line">
            <a:avLst/>
          </a:prstGeom>
          <a:ln w="88900">
            <a:solidFill>
              <a:srgbClr val="E0E0E0"/>
            </a:solidFill>
            <a:miter lim="400000"/>
            <a:tailEnd type="triangle"/>
          </a:ln>
        </p:spPr>
        <p:txBody>
          <a:bodyPr lIns="50800" tIns="50800" rIns="50800" bIns="50800" anchor="ctr"/>
          <a:lstStyle/>
          <a:p>
            <a:pPr algn="ctr">
              <a:defRPr sz="2200" b="0">
                <a:solidFill>
                  <a:srgbClr val="FFFFFF"/>
                </a:solidFill>
                <a:latin typeface="+mn-lt"/>
                <a:ea typeface="+mn-ea"/>
                <a:cs typeface="+mn-cs"/>
                <a:sym typeface="Helvetica Neue Medium"/>
              </a:defRPr>
            </a:pPr>
            <a:endParaRPr/>
          </a:p>
        </p:txBody>
      </p:sp>
      <p:grpSp>
        <p:nvGrpSpPr>
          <p:cNvPr id="171" name="Group">
            <a:extLst>
              <a:ext uri="{FF2B5EF4-FFF2-40B4-BE49-F238E27FC236}">
                <a16:creationId xmlns:a16="http://schemas.microsoft.com/office/drawing/2014/main" id="{1B44E644-2EF7-47AF-941F-22AE88437A9A}"/>
              </a:ext>
            </a:extLst>
          </p:cNvPr>
          <p:cNvGrpSpPr/>
          <p:nvPr/>
        </p:nvGrpSpPr>
        <p:grpSpPr>
          <a:xfrm>
            <a:off x="6565686" y="4557212"/>
            <a:ext cx="2581583" cy="698517"/>
            <a:chOff x="-2" y="-1"/>
            <a:chExt cx="3411574" cy="986837"/>
          </a:xfrm>
        </p:grpSpPr>
        <p:sp>
          <p:nvSpPr>
            <p:cNvPr id="172" name="Line">
              <a:extLst>
                <a:ext uri="{FF2B5EF4-FFF2-40B4-BE49-F238E27FC236}">
                  <a16:creationId xmlns:a16="http://schemas.microsoft.com/office/drawing/2014/main" id="{F08F759C-6481-459A-9552-2E56C3AC5F61}"/>
                </a:ext>
              </a:extLst>
            </p:cNvPr>
            <p:cNvSpPr/>
            <p:nvPr/>
          </p:nvSpPr>
          <p:spPr>
            <a:xfrm flipV="1">
              <a:off x="-2" y="-1"/>
              <a:ext cx="3" cy="986837"/>
            </a:xfrm>
            <a:prstGeom prst="line">
              <a:avLst/>
            </a:prstGeom>
            <a:noFill/>
            <a:ln w="76200" cap="flat">
              <a:solidFill>
                <a:srgbClr val="D6D5D5"/>
              </a:solidFill>
              <a:prstDash val="solid"/>
              <a:miter lim="400000"/>
              <a:tail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73" name="Line">
              <a:extLst>
                <a:ext uri="{FF2B5EF4-FFF2-40B4-BE49-F238E27FC236}">
                  <a16:creationId xmlns:a16="http://schemas.microsoft.com/office/drawing/2014/main" id="{686D081D-D7A0-44B8-BE11-269499212F9D}"/>
                </a:ext>
              </a:extLst>
            </p:cNvPr>
            <p:cNvSpPr/>
            <p:nvPr/>
          </p:nvSpPr>
          <p:spPr>
            <a:xfrm flipV="1">
              <a:off x="884529" y="0"/>
              <a:ext cx="1" cy="986836"/>
            </a:xfrm>
            <a:prstGeom prst="line">
              <a:avLst/>
            </a:prstGeom>
            <a:noFill/>
            <a:ln w="76200" cap="flat">
              <a:solidFill>
                <a:srgbClr val="D6D5D5"/>
              </a:solidFill>
              <a:prstDash val="solid"/>
              <a:miter lim="400000"/>
              <a:tail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74" name="Line">
              <a:extLst>
                <a:ext uri="{FF2B5EF4-FFF2-40B4-BE49-F238E27FC236}">
                  <a16:creationId xmlns:a16="http://schemas.microsoft.com/office/drawing/2014/main" id="{E947A435-DAAF-4619-BAA5-3DF78C97F759}"/>
                </a:ext>
              </a:extLst>
            </p:cNvPr>
            <p:cNvSpPr/>
            <p:nvPr/>
          </p:nvSpPr>
          <p:spPr>
            <a:xfrm flipV="1">
              <a:off x="1769061" y="3498"/>
              <a:ext cx="1" cy="979840"/>
            </a:xfrm>
            <a:prstGeom prst="line">
              <a:avLst/>
            </a:prstGeom>
            <a:noFill/>
            <a:ln w="76200" cap="flat">
              <a:solidFill>
                <a:srgbClr val="D6D5D5"/>
              </a:solidFill>
              <a:prstDash val="solid"/>
              <a:miter lim="400000"/>
              <a:tail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75" name="Line">
              <a:extLst>
                <a:ext uri="{FF2B5EF4-FFF2-40B4-BE49-F238E27FC236}">
                  <a16:creationId xmlns:a16="http://schemas.microsoft.com/office/drawing/2014/main" id="{83473167-C2E6-4815-B4A6-4FEA253BAE9A}"/>
                </a:ext>
              </a:extLst>
            </p:cNvPr>
            <p:cNvSpPr/>
            <p:nvPr/>
          </p:nvSpPr>
          <p:spPr>
            <a:xfrm flipV="1">
              <a:off x="3411571" y="-1"/>
              <a:ext cx="1" cy="986837"/>
            </a:xfrm>
            <a:prstGeom prst="line">
              <a:avLst/>
            </a:prstGeom>
            <a:noFill/>
            <a:ln w="76200" cap="flat">
              <a:solidFill>
                <a:srgbClr val="D6D5D5"/>
              </a:solidFill>
              <a:prstDash val="solid"/>
              <a:miter lim="400000"/>
              <a:tail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76" name=". . .">
              <a:extLst>
                <a:ext uri="{FF2B5EF4-FFF2-40B4-BE49-F238E27FC236}">
                  <a16:creationId xmlns:a16="http://schemas.microsoft.com/office/drawing/2014/main" id="{10F1B1DE-EE4E-4815-A33B-5A0256D12E07}"/>
                </a:ext>
              </a:extLst>
            </p:cNvPr>
            <p:cNvSpPr txBox="1"/>
            <p:nvPr/>
          </p:nvSpPr>
          <p:spPr>
            <a:xfrm>
              <a:off x="2393465" y="136953"/>
              <a:ext cx="393700" cy="41112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30000"/>
                </a:lnSpc>
                <a:defRPr sz="1500">
                  <a:solidFill>
                    <a:srgbClr val="D6D5D5"/>
                  </a:solidFill>
                </a:defRPr>
              </a:lvl1pPr>
            </a:lstStyle>
            <a:p>
              <a:pPr algn="ctr"/>
              <a:r>
                <a:t>. . .</a:t>
              </a:r>
            </a:p>
          </p:txBody>
        </p:sp>
      </p:grpSp>
      <mc:AlternateContent xmlns:mc="http://schemas.openxmlformats.org/markup-compatibility/2006" xmlns:a14="http://schemas.microsoft.com/office/drawing/2010/main">
        <mc:Choice Requires="a14">
          <p:sp>
            <p:nvSpPr>
              <p:cNvPr id="177" name="CasellaDiTesto 176">
                <a:extLst>
                  <a:ext uri="{FF2B5EF4-FFF2-40B4-BE49-F238E27FC236}">
                    <a16:creationId xmlns:a16="http://schemas.microsoft.com/office/drawing/2014/main" id="{68F64640-ED90-450E-9F3E-0D8D02923C7A}"/>
                  </a:ext>
                </a:extLst>
              </p:cNvPr>
              <p:cNvSpPr txBox="1"/>
              <p:nvPr/>
            </p:nvSpPr>
            <p:spPr>
              <a:xfrm>
                <a:off x="5443568" y="302070"/>
                <a:ext cx="454448" cy="5871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acc>
                        <m:accPr>
                          <m:chr m:val="̂"/>
                          <m:ctrlPr>
                            <a:rPr kumimoji="0" lang="it-IT" sz="3600" b="1" i="1" u="none" strike="noStrike" cap="none" spc="0" normalizeH="0" baseline="0" smtClean="0">
                              <a:ln>
                                <a:noFill/>
                              </a:ln>
                              <a:solidFill>
                                <a:srgbClr val="000000"/>
                              </a:solidFill>
                              <a:effectLst/>
                              <a:uFillTx/>
                              <a:latin typeface="Cambria Math" panose="02040503050406030204" pitchFamily="18" charset="0"/>
                              <a:sym typeface="Helvetica Neue"/>
                            </a:rPr>
                          </m:ctrlPr>
                        </m:accPr>
                        <m:e>
                          <m:r>
                            <a:rPr kumimoji="0" lang="it-IT" sz="3600" b="1" i="1" u="none" strike="noStrike" cap="none" spc="0" normalizeH="0" baseline="0" smtClean="0">
                              <a:ln>
                                <a:noFill/>
                              </a:ln>
                              <a:solidFill>
                                <a:srgbClr val="000000"/>
                              </a:solidFill>
                              <a:effectLst/>
                              <a:uFillTx/>
                              <a:latin typeface="Cambria Math" panose="02040503050406030204" pitchFamily="18" charset="0"/>
                              <a:sym typeface="Helvetica Neue"/>
                            </a:rPr>
                            <m:t>𝒚</m:t>
                          </m:r>
                        </m:e>
                      </m:acc>
                    </m:oMath>
                  </m:oMathPara>
                </a14:m>
                <a:endParaRPr kumimoji="0" lang="it-IT" sz="2400" b="1" i="0" u="none" strike="noStrike" cap="none" spc="0" normalizeH="0" baseline="0">
                  <a:ln>
                    <a:noFill/>
                  </a:ln>
                  <a:solidFill>
                    <a:srgbClr val="000000"/>
                  </a:solidFill>
                  <a:effectLst/>
                  <a:uFillTx/>
                  <a:latin typeface="Helvetica Neue"/>
                  <a:ea typeface="Helvetica Neue"/>
                  <a:cs typeface="Helvetica Neue"/>
                  <a:sym typeface="Helvetica Neue"/>
                </a:endParaRPr>
              </a:p>
            </p:txBody>
          </p:sp>
        </mc:Choice>
        <mc:Fallback xmlns="">
          <p:sp>
            <p:nvSpPr>
              <p:cNvPr id="177" name="CasellaDiTesto 176">
                <a:extLst>
                  <a:ext uri="{FF2B5EF4-FFF2-40B4-BE49-F238E27FC236}">
                    <a16:creationId xmlns:a16="http://schemas.microsoft.com/office/drawing/2014/main" id="{68F64640-ED90-450E-9F3E-0D8D02923C7A}"/>
                  </a:ext>
                </a:extLst>
              </p:cNvPr>
              <p:cNvSpPr txBox="1">
                <a:spLocks noRot="1" noChangeAspect="1" noMove="1" noResize="1" noEditPoints="1" noAdjustHandles="1" noChangeArrowheads="1" noChangeShapeType="1" noTextEdit="1"/>
              </p:cNvSpPr>
              <p:nvPr/>
            </p:nvSpPr>
            <p:spPr>
              <a:xfrm>
                <a:off x="5443568" y="302070"/>
                <a:ext cx="454448" cy="587184"/>
              </a:xfrm>
              <a:prstGeom prst="rect">
                <a:avLst/>
              </a:prstGeom>
              <a:blipFill>
                <a:blip r:embed="rId13"/>
                <a:stretch>
                  <a:fillRect/>
                </a:stretch>
              </a:blipFill>
              <a:ln w="12700" cap="flat">
                <a:noFill/>
                <a:miter lim="400000"/>
              </a:ln>
              <a:effectLst/>
            </p:spPr>
            <p:txBody>
              <a:bodyPr/>
              <a:lstStyle/>
              <a:p>
                <a:r>
                  <a:rPr lang="it-IT">
                    <a:noFill/>
                  </a:rPr>
                  <a:t> </a:t>
                </a:r>
              </a:p>
            </p:txBody>
          </p:sp>
        </mc:Fallback>
      </mc:AlternateContent>
      <p:sp>
        <p:nvSpPr>
          <p:cNvPr id="179" name="Line">
            <a:extLst>
              <a:ext uri="{FF2B5EF4-FFF2-40B4-BE49-F238E27FC236}">
                <a16:creationId xmlns:a16="http://schemas.microsoft.com/office/drawing/2014/main" id="{F44D2B82-A601-4D51-A674-3AB03828C3A7}"/>
              </a:ext>
            </a:extLst>
          </p:cNvPr>
          <p:cNvSpPr/>
          <p:nvPr/>
        </p:nvSpPr>
        <p:spPr>
          <a:xfrm flipV="1">
            <a:off x="4006099" y="5103764"/>
            <a:ext cx="1" cy="346298"/>
          </a:xfrm>
          <a:prstGeom prst="line">
            <a:avLst/>
          </a:prstGeom>
          <a:ln w="76200">
            <a:solidFill>
              <a:srgbClr val="D6D5D5"/>
            </a:solidFill>
            <a:miter lim="400000"/>
            <a:tailEnd type="triangle"/>
          </a:ln>
        </p:spPr>
        <p:txBody>
          <a:bodyPr lIns="50800" tIns="50800" rIns="50800" bIns="50800" anchor="ctr"/>
          <a:lstStyle/>
          <a:p>
            <a:pPr algn="ctr">
              <a:defRPr sz="2200" b="0">
                <a:solidFill>
                  <a:srgbClr val="FFFFFF"/>
                </a:solidFill>
                <a:latin typeface="+mn-lt"/>
                <a:ea typeface="+mn-ea"/>
                <a:cs typeface="+mn-cs"/>
                <a:sym typeface="Helvetica Neue Medium"/>
              </a:defRPr>
            </a:pPr>
            <a:endParaRPr/>
          </a:p>
        </p:txBody>
      </p:sp>
      <p:sp>
        <p:nvSpPr>
          <p:cNvPr id="180" name="Line">
            <a:extLst>
              <a:ext uri="{FF2B5EF4-FFF2-40B4-BE49-F238E27FC236}">
                <a16:creationId xmlns:a16="http://schemas.microsoft.com/office/drawing/2014/main" id="{982F227F-7698-45A9-8E99-152FAA8D7094}"/>
              </a:ext>
            </a:extLst>
          </p:cNvPr>
          <p:cNvSpPr/>
          <p:nvPr/>
        </p:nvSpPr>
        <p:spPr>
          <a:xfrm flipV="1">
            <a:off x="7358489" y="5722687"/>
            <a:ext cx="1" cy="346298"/>
          </a:xfrm>
          <a:prstGeom prst="line">
            <a:avLst/>
          </a:prstGeom>
          <a:ln w="76200">
            <a:solidFill>
              <a:srgbClr val="D6D5D5"/>
            </a:solidFill>
            <a:miter lim="400000"/>
            <a:tailEnd type="triangle"/>
          </a:ln>
        </p:spPr>
        <p:txBody>
          <a:bodyPr lIns="50800" tIns="50800" rIns="50800" bIns="50800" anchor="ctr"/>
          <a:lstStyle/>
          <a:p>
            <a:pPr algn="ctr">
              <a:defRPr sz="2200" b="0">
                <a:solidFill>
                  <a:srgbClr val="FFFFFF"/>
                </a:solidFill>
                <a:latin typeface="+mn-lt"/>
                <a:ea typeface="+mn-ea"/>
                <a:cs typeface="+mn-cs"/>
                <a:sym typeface="Helvetica Neue Medium"/>
              </a:defRPr>
            </a:pPr>
            <a:endParaRPr/>
          </a:p>
        </p:txBody>
      </p:sp>
      <p:grpSp>
        <p:nvGrpSpPr>
          <p:cNvPr id="5" name="Gruppo 4">
            <a:extLst>
              <a:ext uri="{FF2B5EF4-FFF2-40B4-BE49-F238E27FC236}">
                <a16:creationId xmlns:a16="http://schemas.microsoft.com/office/drawing/2014/main" id="{5B7AC223-F639-4B74-9A57-8A2F5F1A4CD7}"/>
              </a:ext>
            </a:extLst>
          </p:cNvPr>
          <p:cNvGrpSpPr/>
          <p:nvPr/>
        </p:nvGrpSpPr>
        <p:grpSpPr>
          <a:xfrm>
            <a:off x="2849408" y="1685497"/>
            <a:ext cx="3751065" cy="4970158"/>
            <a:chOff x="2849408" y="1685497"/>
            <a:chExt cx="3751065" cy="4970158"/>
          </a:xfrm>
        </p:grpSpPr>
        <p:grpSp>
          <p:nvGrpSpPr>
            <p:cNvPr id="42" name="Group">
              <a:extLst>
                <a:ext uri="{FF2B5EF4-FFF2-40B4-BE49-F238E27FC236}">
                  <a16:creationId xmlns:a16="http://schemas.microsoft.com/office/drawing/2014/main" id="{27683C7C-F214-4D8A-BC4B-E4EE3BD35831}"/>
                </a:ext>
              </a:extLst>
            </p:cNvPr>
            <p:cNvGrpSpPr/>
            <p:nvPr/>
          </p:nvGrpSpPr>
          <p:grpSpPr>
            <a:xfrm>
              <a:off x="3036922" y="2578748"/>
              <a:ext cx="2093578" cy="291009"/>
              <a:chOff x="0" y="-43225"/>
              <a:chExt cx="2766672" cy="411125"/>
            </a:xfrm>
          </p:grpSpPr>
          <p:sp>
            <p:nvSpPr>
              <p:cNvPr id="162" name="Oval">
                <a:extLst>
                  <a:ext uri="{FF2B5EF4-FFF2-40B4-BE49-F238E27FC236}">
                    <a16:creationId xmlns:a16="http://schemas.microsoft.com/office/drawing/2014/main" id="{20C828AA-E5A6-46CC-936F-2BDE5FBE2B38}"/>
                  </a:ext>
                </a:extLst>
              </p:cNvPr>
              <p:cNvSpPr/>
              <p:nvPr/>
            </p:nvSpPr>
            <p:spPr>
              <a:xfrm>
                <a:off x="0" y="77031"/>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3" name="Oval">
                <a:extLst>
                  <a:ext uri="{FF2B5EF4-FFF2-40B4-BE49-F238E27FC236}">
                    <a16:creationId xmlns:a16="http://schemas.microsoft.com/office/drawing/2014/main" id="{3818F035-94DE-4D60-8A1B-2C1109B8FA1F}"/>
                  </a:ext>
                </a:extLst>
              </p:cNvPr>
              <p:cNvSpPr/>
              <p:nvPr/>
            </p:nvSpPr>
            <p:spPr>
              <a:xfrm>
                <a:off x="495300" y="77031"/>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4" name="Oval">
                <a:extLst>
                  <a:ext uri="{FF2B5EF4-FFF2-40B4-BE49-F238E27FC236}">
                    <a16:creationId xmlns:a16="http://schemas.microsoft.com/office/drawing/2014/main" id="{65D528DD-F14A-4E39-8BB4-D0C6C4E0BD45}"/>
                  </a:ext>
                </a:extLst>
              </p:cNvPr>
              <p:cNvSpPr/>
              <p:nvPr/>
            </p:nvSpPr>
            <p:spPr>
              <a:xfrm>
                <a:off x="990600" y="77031"/>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5" name="Oval">
                <a:extLst>
                  <a:ext uri="{FF2B5EF4-FFF2-40B4-BE49-F238E27FC236}">
                    <a16:creationId xmlns:a16="http://schemas.microsoft.com/office/drawing/2014/main" id="{68D99AE8-61B8-42A9-8511-6A0E126DE65C}"/>
                  </a:ext>
                </a:extLst>
              </p:cNvPr>
              <p:cNvSpPr/>
              <p:nvPr/>
            </p:nvSpPr>
            <p:spPr>
              <a:xfrm>
                <a:off x="1485900" y="77031"/>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6" name="Oval">
                <a:extLst>
                  <a:ext uri="{FF2B5EF4-FFF2-40B4-BE49-F238E27FC236}">
                    <a16:creationId xmlns:a16="http://schemas.microsoft.com/office/drawing/2014/main" id="{55041A44-6156-4760-84B3-801F0303690C}"/>
                  </a:ext>
                </a:extLst>
              </p:cNvPr>
              <p:cNvSpPr/>
              <p:nvPr/>
            </p:nvSpPr>
            <p:spPr>
              <a:xfrm>
                <a:off x="2476500" y="77031"/>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7" name=". . .">
                <a:extLst>
                  <a:ext uri="{FF2B5EF4-FFF2-40B4-BE49-F238E27FC236}">
                    <a16:creationId xmlns:a16="http://schemas.microsoft.com/office/drawing/2014/main" id="{49889B58-7760-4392-95A5-82F090865363}"/>
                  </a:ext>
                </a:extLst>
              </p:cNvPr>
              <p:cNvSpPr txBox="1"/>
              <p:nvPr/>
            </p:nvSpPr>
            <p:spPr>
              <a:xfrm>
                <a:off x="1929434" y="-43225"/>
                <a:ext cx="393701" cy="41112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30000"/>
                  </a:lnSpc>
                  <a:defRPr sz="1500"/>
                </a:lvl1pPr>
              </a:lstStyle>
              <a:p>
                <a:pPr algn="ctr"/>
                <a:r>
                  <a:t>. . .</a:t>
                </a:r>
              </a:p>
            </p:txBody>
          </p:sp>
        </p:grpSp>
        <p:grpSp>
          <p:nvGrpSpPr>
            <p:cNvPr id="4" name="Gruppo 3">
              <a:extLst>
                <a:ext uri="{FF2B5EF4-FFF2-40B4-BE49-F238E27FC236}">
                  <a16:creationId xmlns:a16="http://schemas.microsoft.com/office/drawing/2014/main" id="{413A13D9-8900-40DF-B31F-B47802B5CD29}"/>
                </a:ext>
              </a:extLst>
            </p:cNvPr>
            <p:cNvGrpSpPr/>
            <p:nvPr/>
          </p:nvGrpSpPr>
          <p:grpSpPr>
            <a:xfrm>
              <a:off x="2849408" y="1685497"/>
              <a:ext cx="3751065" cy="4970158"/>
              <a:chOff x="2849408" y="1685497"/>
              <a:chExt cx="3751065" cy="4970158"/>
            </a:xfrm>
          </p:grpSpPr>
          <p:sp>
            <p:nvSpPr>
              <p:cNvPr id="14" name="Rounded Rectangle">
                <a:extLst>
                  <a:ext uri="{FF2B5EF4-FFF2-40B4-BE49-F238E27FC236}">
                    <a16:creationId xmlns:a16="http://schemas.microsoft.com/office/drawing/2014/main" id="{DC2B98AD-29D2-41B1-B12C-52EB2F0F7068}"/>
                  </a:ext>
                </a:extLst>
              </p:cNvPr>
              <p:cNvSpPr/>
              <p:nvPr/>
            </p:nvSpPr>
            <p:spPr>
              <a:xfrm>
                <a:off x="3019099" y="3188123"/>
                <a:ext cx="2154623" cy="415850"/>
              </a:xfrm>
              <a:prstGeom prst="roundRect">
                <a:avLst>
                  <a:gd name="adj" fmla="val 29355"/>
                </a:avLst>
              </a:prstGeom>
              <a:solidFill>
                <a:srgbClr val="E7E7E7"/>
              </a:solidFill>
              <a:ln w="12700" cap="flat">
                <a:noFill/>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nvGrpSpPr>
              <p:cNvPr id="3" name="Gruppo 2">
                <a:extLst>
                  <a:ext uri="{FF2B5EF4-FFF2-40B4-BE49-F238E27FC236}">
                    <a16:creationId xmlns:a16="http://schemas.microsoft.com/office/drawing/2014/main" id="{18EDA064-6582-4C7E-A079-312C0C4026C9}"/>
                  </a:ext>
                </a:extLst>
              </p:cNvPr>
              <p:cNvGrpSpPr/>
              <p:nvPr/>
            </p:nvGrpSpPr>
            <p:grpSpPr>
              <a:xfrm>
                <a:off x="2849408" y="1685497"/>
                <a:ext cx="3751065" cy="4970158"/>
                <a:chOff x="2849408" y="1685497"/>
                <a:chExt cx="3751065" cy="4970158"/>
              </a:xfrm>
            </p:grpSpPr>
            <p:sp>
              <p:nvSpPr>
                <p:cNvPr id="12" name="Rounded Rectangle">
                  <a:extLst>
                    <a:ext uri="{FF2B5EF4-FFF2-40B4-BE49-F238E27FC236}">
                      <a16:creationId xmlns:a16="http://schemas.microsoft.com/office/drawing/2014/main" id="{58BFB269-0E54-4A0C-856E-90FAA7AF5DDF}"/>
                    </a:ext>
                  </a:extLst>
                </p:cNvPr>
                <p:cNvSpPr/>
                <p:nvPr/>
              </p:nvSpPr>
              <p:spPr>
                <a:xfrm>
                  <a:off x="2849408" y="2522006"/>
                  <a:ext cx="2500913" cy="1310422"/>
                </a:xfrm>
                <a:prstGeom prst="roundRect">
                  <a:avLst>
                    <a:gd name="adj" fmla="val 10875"/>
                  </a:avLst>
                </a:prstGeom>
                <a:solidFill>
                  <a:srgbClr val="009900">
                    <a:alpha val="60778"/>
                  </a:srgbClr>
                </a:solidFill>
                <a:ln w="38100" cap="flat">
                  <a:solidFill>
                    <a:schemeClr val="accent3">
                      <a:alpha val="60778"/>
                    </a:schemeClr>
                  </a:solidFill>
                  <a:prstDash val="solid"/>
                  <a:miter lim="400000"/>
                </a:ln>
                <a:effectLst/>
              </p:spPr>
              <p:txBody>
                <a:bodyPr wrap="square" lIns="50800" tIns="50800" rIns="50800" bIns="50800" numCol="1" anchor="ctr">
                  <a:noAutofit/>
                </a:bodyPr>
                <a:lstStyle/>
                <a:p>
                  <a:pPr algn="ctr">
                    <a:defRPr sz="2200" b="0">
                      <a:latin typeface="+mn-lt"/>
                      <a:ea typeface="+mn-ea"/>
                      <a:cs typeface="+mn-cs"/>
                      <a:sym typeface="Helvetica Neue Medium"/>
                    </a:defRPr>
                  </a:pPr>
                  <a:endParaRPr/>
                </a:p>
              </p:txBody>
            </p:sp>
            <p:sp>
              <p:nvSpPr>
                <p:cNvPr id="13" name="Rounded Rectangle">
                  <a:extLst>
                    <a:ext uri="{FF2B5EF4-FFF2-40B4-BE49-F238E27FC236}">
                      <a16:creationId xmlns:a16="http://schemas.microsoft.com/office/drawing/2014/main" id="{41010148-6082-4A64-A818-C27545808F7F}"/>
                    </a:ext>
                  </a:extLst>
                </p:cNvPr>
                <p:cNvSpPr/>
                <p:nvPr/>
              </p:nvSpPr>
              <p:spPr>
                <a:xfrm>
                  <a:off x="3028676" y="3223324"/>
                  <a:ext cx="2133790" cy="496449"/>
                </a:xfrm>
                <a:prstGeom prst="roundRect">
                  <a:avLst>
                    <a:gd name="adj" fmla="val 24589"/>
                  </a:avLst>
                </a:prstGeom>
                <a:solidFill>
                  <a:srgbClr val="E7E7E7"/>
                </a:solidFill>
                <a:ln w="12700" cap="flat">
                  <a:noFill/>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5" name="Line">
                  <a:extLst>
                    <a:ext uri="{FF2B5EF4-FFF2-40B4-BE49-F238E27FC236}">
                      <a16:creationId xmlns:a16="http://schemas.microsoft.com/office/drawing/2014/main" id="{32D456E1-FA70-4042-98D9-8F13B8CD64F3}"/>
                    </a:ext>
                  </a:extLst>
                </p:cNvPr>
                <p:cNvSpPr/>
                <p:nvPr/>
              </p:nvSpPr>
              <p:spPr>
                <a:xfrm flipV="1">
                  <a:off x="3122364" y="1690891"/>
                  <a:ext cx="1556158" cy="974569"/>
                </a:xfrm>
                <a:prstGeom prst="line">
                  <a:avLst/>
                </a:prstGeom>
                <a:noFill/>
                <a:ln w="25400" cap="flat">
                  <a:solidFill>
                    <a:schemeClr val="accent4">
                      <a:hueOff val="-1081314"/>
                      <a:satOff val="4338"/>
                      <a:lumOff val="-8931"/>
                      <a:alpha val="69536"/>
                    </a:scheme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 name="Line">
                  <a:extLst>
                    <a:ext uri="{FF2B5EF4-FFF2-40B4-BE49-F238E27FC236}">
                      <a16:creationId xmlns:a16="http://schemas.microsoft.com/office/drawing/2014/main" id="{663C28B8-09FF-4E36-9F2C-823C697AEE8C}"/>
                    </a:ext>
                  </a:extLst>
                </p:cNvPr>
                <p:cNvSpPr/>
                <p:nvPr/>
              </p:nvSpPr>
              <p:spPr>
                <a:xfrm flipV="1">
                  <a:off x="3173144" y="1699746"/>
                  <a:ext cx="1978542" cy="956390"/>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7" name="Line">
                  <a:extLst>
                    <a:ext uri="{FF2B5EF4-FFF2-40B4-BE49-F238E27FC236}">
                      <a16:creationId xmlns:a16="http://schemas.microsoft.com/office/drawing/2014/main" id="{A367418A-9A77-4C7B-ADBC-42E25676E18F}"/>
                    </a:ext>
                  </a:extLst>
                </p:cNvPr>
                <p:cNvSpPr/>
                <p:nvPr/>
              </p:nvSpPr>
              <p:spPr>
                <a:xfrm flipV="1">
                  <a:off x="3190885" y="1715047"/>
                  <a:ext cx="2437580" cy="931936"/>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8" name="Line">
                  <a:extLst>
                    <a:ext uri="{FF2B5EF4-FFF2-40B4-BE49-F238E27FC236}">
                      <a16:creationId xmlns:a16="http://schemas.microsoft.com/office/drawing/2014/main" id="{09C5F4AB-03DF-450B-A5E7-06FB65CA4ACB}"/>
                    </a:ext>
                  </a:extLst>
                </p:cNvPr>
                <p:cNvSpPr/>
                <p:nvPr/>
              </p:nvSpPr>
              <p:spPr>
                <a:xfrm flipV="1">
                  <a:off x="3190885" y="1685497"/>
                  <a:ext cx="2933354" cy="994316"/>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 name="Line">
                  <a:extLst>
                    <a:ext uri="{FF2B5EF4-FFF2-40B4-BE49-F238E27FC236}">
                      <a16:creationId xmlns:a16="http://schemas.microsoft.com/office/drawing/2014/main" id="{4FF3F6B1-01C1-49E4-BE97-3121027C6C7D}"/>
                    </a:ext>
                  </a:extLst>
                </p:cNvPr>
                <p:cNvSpPr/>
                <p:nvPr/>
              </p:nvSpPr>
              <p:spPr>
                <a:xfrm flipV="1">
                  <a:off x="3122093" y="1692560"/>
                  <a:ext cx="3462605" cy="986264"/>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0" name="Line">
                  <a:extLst>
                    <a:ext uri="{FF2B5EF4-FFF2-40B4-BE49-F238E27FC236}">
                      <a16:creationId xmlns:a16="http://schemas.microsoft.com/office/drawing/2014/main" id="{BB47B84B-52E2-4815-8CA1-556BA3795621}"/>
                    </a:ext>
                  </a:extLst>
                </p:cNvPr>
                <p:cNvSpPr/>
                <p:nvPr/>
              </p:nvSpPr>
              <p:spPr>
                <a:xfrm flipH="1" flipV="1">
                  <a:off x="4719735" y="1700077"/>
                  <a:ext cx="308874" cy="960956"/>
                </a:xfrm>
                <a:prstGeom prst="line">
                  <a:avLst/>
                </a:prstGeom>
                <a:noFill/>
                <a:ln w="25400" cap="flat">
                  <a:solidFill>
                    <a:schemeClr val="accent5">
                      <a:hueOff val="-82419"/>
                      <a:satOff val="-9513"/>
                      <a:lumOff val="-16343"/>
                      <a:alpha val="69536"/>
                    </a:scheme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1" name="Line">
                  <a:extLst>
                    <a:ext uri="{FF2B5EF4-FFF2-40B4-BE49-F238E27FC236}">
                      <a16:creationId xmlns:a16="http://schemas.microsoft.com/office/drawing/2014/main" id="{E134E4D1-BE1D-4652-A600-C4CAAB75573B}"/>
                    </a:ext>
                  </a:extLst>
                </p:cNvPr>
                <p:cNvSpPr/>
                <p:nvPr/>
              </p:nvSpPr>
              <p:spPr>
                <a:xfrm flipV="1">
                  <a:off x="5021165" y="1711932"/>
                  <a:ext cx="174824" cy="938751"/>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2" name="Line">
                  <a:extLst>
                    <a:ext uri="{FF2B5EF4-FFF2-40B4-BE49-F238E27FC236}">
                      <a16:creationId xmlns:a16="http://schemas.microsoft.com/office/drawing/2014/main" id="{5B76D740-B303-4604-9FFC-81C1AD59B06E}"/>
                    </a:ext>
                  </a:extLst>
                </p:cNvPr>
                <p:cNvSpPr/>
                <p:nvPr/>
              </p:nvSpPr>
              <p:spPr>
                <a:xfrm flipV="1">
                  <a:off x="5044118" y="1717223"/>
                  <a:ext cx="612593" cy="946131"/>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3" name="Line">
                  <a:extLst>
                    <a:ext uri="{FF2B5EF4-FFF2-40B4-BE49-F238E27FC236}">
                      <a16:creationId xmlns:a16="http://schemas.microsoft.com/office/drawing/2014/main" id="{F9E1CF9F-727D-4045-815E-559E81E63751}"/>
                    </a:ext>
                  </a:extLst>
                </p:cNvPr>
                <p:cNvSpPr/>
                <p:nvPr/>
              </p:nvSpPr>
              <p:spPr>
                <a:xfrm flipV="1">
                  <a:off x="5038317" y="1717223"/>
                  <a:ext cx="1114516" cy="931298"/>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4" name="Line">
                  <a:extLst>
                    <a:ext uri="{FF2B5EF4-FFF2-40B4-BE49-F238E27FC236}">
                      <a16:creationId xmlns:a16="http://schemas.microsoft.com/office/drawing/2014/main" id="{A97E008F-5EB3-4117-9415-13DA8ABBA7BA}"/>
                    </a:ext>
                  </a:extLst>
                </p:cNvPr>
                <p:cNvSpPr/>
                <p:nvPr/>
              </p:nvSpPr>
              <p:spPr>
                <a:xfrm flipV="1">
                  <a:off x="5038413" y="1717223"/>
                  <a:ext cx="1562060" cy="952231"/>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5" name="Line">
                  <a:extLst>
                    <a:ext uri="{FF2B5EF4-FFF2-40B4-BE49-F238E27FC236}">
                      <a16:creationId xmlns:a16="http://schemas.microsoft.com/office/drawing/2014/main" id="{3A9CF9ED-4AE8-49CA-8614-A1AD3CE82063}"/>
                    </a:ext>
                  </a:extLst>
                </p:cNvPr>
                <p:cNvSpPr/>
                <p:nvPr/>
              </p:nvSpPr>
              <p:spPr>
                <a:xfrm flipV="1">
                  <a:off x="4264575" y="1708482"/>
                  <a:ext cx="1368513" cy="961096"/>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6" name="Line">
                  <a:extLst>
                    <a:ext uri="{FF2B5EF4-FFF2-40B4-BE49-F238E27FC236}">
                      <a16:creationId xmlns:a16="http://schemas.microsoft.com/office/drawing/2014/main" id="{54A530EC-7A84-4445-B453-09FAB0E28F1A}"/>
                    </a:ext>
                  </a:extLst>
                </p:cNvPr>
                <p:cNvSpPr/>
                <p:nvPr/>
              </p:nvSpPr>
              <p:spPr>
                <a:xfrm flipV="1">
                  <a:off x="4299846" y="1704472"/>
                  <a:ext cx="1830749" cy="947013"/>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7" name="Line">
                  <a:extLst>
                    <a:ext uri="{FF2B5EF4-FFF2-40B4-BE49-F238E27FC236}">
                      <a16:creationId xmlns:a16="http://schemas.microsoft.com/office/drawing/2014/main" id="{0C0273DE-9C75-49EF-BB56-19CE018FE374}"/>
                    </a:ext>
                  </a:extLst>
                </p:cNvPr>
                <p:cNvSpPr/>
                <p:nvPr/>
              </p:nvSpPr>
              <p:spPr>
                <a:xfrm flipV="1">
                  <a:off x="4316920" y="1723151"/>
                  <a:ext cx="2245629" cy="943801"/>
                </a:xfrm>
                <a:prstGeom prst="line">
                  <a:avLst/>
                </a:prstGeom>
                <a:noFill/>
                <a:ln w="25400" cap="flat">
                  <a:solidFill>
                    <a:srgbClr val="5E5E5E">
                      <a:alpha val="69536"/>
                    </a:srgbClr>
                  </a:solidFill>
                  <a:prstDash val="solid"/>
                  <a:miter lim="400000"/>
                  <a:tail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8" name="Line">
                  <a:extLst>
                    <a:ext uri="{FF2B5EF4-FFF2-40B4-BE49-F238E27FC236}">
                      <a16:creationId xmlns:a16="http://schemas.microsoft.com/office/drawing/2014/main" id="{0365314C-2F1D-4497-9AC0-2A2CE621368B}"/>
                    </a:ext>
                  </a:extLst>
                </p:cNvPr>
                <p:cNvSpPr/>
                <p:nvPr/>
              </p:nvSpPr>
              <p:spPr>
                <a:xfrm flipV="1">
                  <a:off x="4273630" y="1693890"/>
                  <a:ext cx="889107" cy="970231"/>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9" name="Line">
                  <a:extLst>
                    <a:ext uri="{FF2B5EF4-FFF2-40B4-BE49-F238E27FC236}">
                      <a16:creationId xmlns:a16="http://schemas.microsoft.com/office/drawing/2014/main" id="{F6BAE25E-E224-4E8F-B71E-4F7395A31D65}"/>
                    </a:ext>
                  </a:extLst>
                </p:cNvPr>
                <p:cNvSpPr/>
                <p:nvPr/>
              </p:nvSpPr>
              <p:spPr>
                <a:xfrm flipV="1">
                  <a:off x="4265651" y="1699636"/>
                  <a:ext cx="405921" cy="961079"/>
                </a:xfrm>
                <a:prstGeom prst="line">
                  <a:avLst/>
                </a:prstGeom>
                <a:noFill/>
                <a:ln w="25400" cap="flat">
                  <a:solidFill>
                    <a:schemeClr val="accent4">
                      <a:hueOff val="-1081314"/>
                      <a:satOff val="4338"/>
                      <a:lumOff val="-8931"/>
                      <a:alpha val="69536"/>
                    </a:scheme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30" name="Line">
                  <a:extLst>
                    <a:ext uri="{FF2B5EF4-FFF2-40B4-BE49-F238E27FC236}">
                      <a16:creationId xmlns:a16="http://schemas.microsoft.com/office/drawing/2014/main" id="{96EE63B6-E83E-49BB-8BF5-C9F9EAF0F440}"/>
                    </a:ext>
                  </a:extLst>
                </p:cNvPr>
                <p:cNvSpPr/>
                <p:nvPr/>
              </p:nvSpPr>
              <p:spPr>
                <a:xfrm flipV="1">
                  <a:off x="3897727" y="1733220"/>
                  <a:ext cx="780795" cy="922085"/>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31" name="Line">
                  <a:extLst>
                    <a:ext uri="{FF2B5EF4-FFF2-40B4-BE49-F238E27FC236}">
                      <a16:creationId xmlns:a16="http://schemas.microsoft.com/office/drawing/2014/main" id="{80AEFCD3-799E-4767-A795-FE22F7575CA9}"/>
                    </a:ext>
                  </a:extLst>
                </p:cNvPr>
                <p:cNvSpPr/>
                <p:nvPr/>
              </p:nvSpPr>
              <p:spPr>
                <a:xfrm flipV="1">
                  <a:off x="3919997" y="1720884"/>
                  <a:ext cx="1251981" cy="914966"/>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32" name="Line">
                  <a:extLst>
                    <a:ext uri="{FF2B5EF4-FFF2-40B4-BE49-F238E27FC236}">
                      <a16:creationId xmlns:a16="http://schemas.microsoft.com/office/drawing/2014/main" id="{CB26AFA0-AE2D-4CF9-9487-890B71A8E74F}"/>
                    </a:ext>
                  </a:extLst>
                </p:cNvPr>
                <p:cNvSpPr/>
                <p:nvPr/>
              </p:nvSpPr>
              <p:spPr>
                <a:xfrm flipV="1">
                  <a:off x="3897727" y="1719161"/>
                  <a:ext cx="1692756" cy="936144"/>
                </a:xfrm>
                <a:prstGeom prst="line">
                  <a:avLst/>
                </a:prstGeom>
                <a:noFill/>
                <a:ln w="25400" cap="flat">
                  <a:solidFill>
                    <a:schemeClr val="accent4">
                      <a:hueOff val="-1081314"/>
                      <a:satOff val="4338"/>
                      <a:lumOff val="-8931"/>
                      <a:alpha val="69536"/>
                    </a:scheme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33" name="Line">
                  <a:extLst>
                    <a:ext uri="{FF2B5EF4-FFF2-40B4-BE49-F238E27FC236}">
                      <a16:creationId xmlns:a16="http://schemas.microsoft.com/office/drawing/2014/main" id="{4DE857CB-79B3-44C6-B01E-6E9590FF4C18}"/>
                    </a:ext>
                  </a:extLst>
                </p:cNvPr>
                <p:cNvSpPr/>
                <p:nvPr/>
              </p:nvSpPr>
              <p:spPr>
                <a:xfrm flipV="1">
                  <a:off x="3897727" y="1703567"/>
                  <a:ext cx="2252808" cy="951737"/>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34" name="Line">
                  <a:extLst>
                    <a:ext uri="{FF2B5EF4-FFF2-40B4-BE49-F238E27FC236}">
                      <a16:creationId xmlns:a16="http://schemas.microsoft.com/office/drawing/2014/main" id="{CFEC602A-F76F-402A-A22C-2B1A64C9078D}"/>
                    </a:ext>
                  </a:extLst>
                </p:cNvPr>
                <p:cNvSpPr/>
                <p:nvPr/>
              </p:nvSpPr>
              <p:spPr>
                <a:xfrm flipV="1">
                  <a:off x="3897727" y="1710066"/>
                  <a:ext cx="2633723" cy="945238"/>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35" name="Line">
                  <a:extLst>
                    <a:ext uri="{FF2B5EF4-FFF2-40B4-BE49-F238E27FC236}">
                      <a16:creationId xmlns:a16="http://schemas.microsoft.com/office/drawing/2014/main" id="{E4B85164-CAB6-493B-AD68-95A504424F0E}"/>
                    </a:ext>
                  </a:extLst>
                </p:cNvPr>
                <p:cNvSpPr/>
                <p:nvPr/>
              </p:nvSpPr>
              <p:spPr>
                <a:xfrm flipV="1">
                  <a:off x="3522896" y="1711946"/>
                  <a:ext cx="1160135" cy="963445"/>
                </a:xfrm>
                <a:prstGeom prst="line">
                  <a:avLst/>
                </a:prstGeom>
                <a:noFill/>
                <a:ln w="25400" cap="flat">
                  <a:solidFill>
                    <a:schemeClr val="accent4">
                      <a:alpha val="69536"/>
                    </a:scheme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36" name="Line">
                  <a:extLst>
                    <a:ext uri="{FF2B5EF4-FFF2-40B4-BE49-F238E27FC236}">
                      <a16:creationId xmlns:a16="http://schemas.microsoft.com/office/drawing/2014/main" id="{0CF817EF-EC69-4CDF-BEF7-B38AAB6836B0}"/>
                    </a:ext>
                  </a:extLst>
                </p:cNvPr>
                <p:cNvSpPr/>
                <p:nvPr/>
              </p:nvSpPr>
              <p:spPr>
                <a:xfrm flipV="1">
                  <a:off x="3522896" y="1702202"/>
                  <a:ext cx="1692516" cy="973189"/>
                </a:xfrm>
                <a:prstGeom prst="line">
                  <a:avLst/>
                </a:prstGeom>
                <a:noFill/>
                <a:ln w="25400" cap="flat">
                  <a:solidFill>
                    <a:schemeClr val="accent5">
                      <a:hueOff val="-82419"/>
                      <a:satOff val="-9513"/>
                      <a:lumOff val="-16343"/>
                      <a:alpha val="69536"/>
                    </a:scheme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37" name="Line">
                  <a:extLst>
                    <a:ext uri="{FF2B5EF4-FFF2-40B4-BE49-F238E27FC236}">
                      <a16:creationId xmlns:a16="http://schemas.microsoft.com/office/drawing/2014/main" id="{661D513C-DDCA-4134-8C29-400B40A1EA56}"/>
                    </a:ext>
                  </a:extLst>
                </p:cNvPr>
                <p:cNvSpPr/>
                <p:nvPr/>
              </p:nvSpPr>
              <p:spPr>
                <a:xfrm flipV="1">
                  <a:off x="3522896" y="1712367"/>
                  <a:ext cx="2089427" cy="963024"/>
                </a:xfrm>
                <a:prstGeom prst="line">
                  <a:avLst/>
                </a:prstGeom>
                <a:noFill/>
                <a:ln w="25400" cap="flat">
                  <a:solidFill>
                    <a:schemeClr val="accent4">
                      <a:alpha val="69536"/>
                    </a:scheme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38" name="Line">
                  <a:extLst>
                    <a:ext uri="{FF2B5EF4-FFF2-40B4-BE49-F238E27FC236}">
                      <a16:creationId xmlns:a16="http://schemas.microsoft.com/office/drawing/2014/main" id="{A998A3B9-05DC-469B-9A9D-1E35BA3ACF06}"/>
                    </a:ext>
                  </a:extLst>
                </p:cNvPr>
                <p:cNvSpPr/>
                <p:nvPr/>
              </p:nvSpPr>
              <p:spPr>
                <a:xfrm flipV="1">
                  <a:off x="3529037" y="3325451"/>
                  <a:ext cx="741343" cy="149673"/>
                </a:xfrm>
                <a:prstGeom prst="line">
                  <a:avLst/>
                </a:prstGeom>
                <a:noFill/>
                <a:ln w="1270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39" name="Line">
                  <a:extLst>
                    <a:ext uri="{FF2B5EF4-FFF2-40B4-BE49-F238E27FC236}">
                      <a16:creationId xmlns:a16="http://schemas.microsoft.com/office/drawing/2014/main" id="{0689428B-EBC6-444C-AD39-6F85BE2C4811}"/>
                    </a:ext>
                  </a:extLst>
                </p:cNvPr>
                <p:cNvSpPr/>
                <p:nvPr/>
              </p:nvSpPr>
              <p:spPr>
                <a:xfrm flipV="1">
                  <a:off x="3525851" y="3327627"/>
                  <a:ext cx="369462" cy="149798"/>
                </a:xfrm>
                <a:prstGeom prst="line">
                  <a:avLst/>
                </a:prstGeom>
                <a:noFill/>
                <a:ln w="127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40" name="Line">
                  <a:extLst>
                    <a:ext uri="{FF2B5EF4-FFF2-40B4-BE49-F238E27FC236}">
                      <a16:creationId xmlns:a16="http://schemas.microsoft.com/office/drawing/2014/main" id="{B0381007-FD43-4094-8FAD-EA5895A51C70}"/>
                    </a:ext>
                  </a:extLst>
                </p:cNvPr>
                <p:cNvSpPr/>
                <p:nvPr/>
              </p:nvSpPr>
              <p:spPr>
                <a:xfrm flipH="1" flipV="1">
                  <a:off x="3160951" y="3326464"/>
                  <a:ext cx="364426" cy="151965"/>
                </a:xfrm>
                <a:prstGeom prst="line">
                  <a:avLst/>
                </a:prstGeom>
                <a:noFill/>
                <a:ln w="12700" cap="flat">
                  <a:solidFill>
                    <a:srgbClr val="AB6401"/>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41" name="Line">
                  <a:extLst>
                    <a:ext uri="{FF2B5EF4-FFF2-40B4-BE49-F238E27FC236}">
                      <a16:creationId xmlns:a16="http://schemas.microsoft.com/office/drawing/2014/main" id="{2EAB258C-1D63-47D3-B381-5F50A9C94C97}"/>
                    </a:ext>
                  </a:extLst>
                </p:cNvPr>
                <p:cNvSpPr/>
                <p:nvPr/>
              </p:nvSpPr>
              <p:spPr>
                <a:xfrm flipV="1">
                  <a:off x="3153741" y="3323554"/>
                  <a:ext cx="357607" cy="158402"/>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43" name=". . .">
                  <a:extLst>
                    <a:ext uri="{FF2B5EF4-FFF2-40B4-BE49-F238E27FC236}">
                      <a16:creationId xmlns:a16="http://schemas.microsoft.com/office/drawing/2014/main" id="{1C1AD197-AC3B-4923-95F5-56BE33E03953}"/>
                    </a:ext>
                  </a:extLst>
                </p:cNvPr>
                <p:cNvSpPr txBox="1"/>
                <p:nvPr/>
              </p:nvSpPr>
              <p:spPr>
                <a:xfrm rot="16200000">
                  <a:off x="2965216" y="2901120"/>
                  <a:ext cx="278675" cy="2702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30000"/>
                    </a:lnSpc>
                    <a:defRPr sz="1200"/>
                  </a:lvl1pPr>
                </a:lstStyle>
                <a:p>
                  <a:pPr algn="ctr"/>
                  <a:r>
                    <a:t>. . .</a:t>
                  </a:r>
                </a:p>
              </p:txBody>
            </p:sp>
            <p:sp>
              <p:nvSpPr>
                <p:cNvPr id="44" name=". . .">
                  <a:extLst>
                    <a:ext uri="{FF2B5EF4-FFF2-40B4-BE49-F238E27FC236}">
                      <a16:creationId xmlns:a16="http://schemas.microsoft.com/office/drawing/2014/main" id="{39B2D0FC-3B26-47A9-AB09-34330A185091}"/>
                    </a:ext>
                  </a:extLst>
                </p:cNvPr>
                <p:cNvSpPr txBox="1"/>
                <p:nvPr/>
              </p:nvSpPr>
              <p:spPr>
                <a:xfrm rot="16200000">
                  <a:off x="4844253" y="2892130"/>
                  <a:ext cx="278675" cy="2702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30000"/>
                    </a:lnSpc>
                    <a:defRPr sz="1200">
                      <a:solidFill>
                        <a:schemeClr val="accent4">
                          <a:hueOff val="366961"/>
                          <a:satOff val="4172"/>
                          <a:lumOff val="11129"/>
                        </a:schemeClr>
                      </a:solidFill>
                    </a:defRPr>
                  </a:lvl1pPr>
                </a:lstStyle>
                <a:p>
                  <a:pPr algn="ctr"/>
                  <a:r>
                    <a:t>. . .</a:t>
                  </a:r>
                </a:p>
              </p:txBody>
            </p:sp>
            <p:sp>
              <p:nvSpPr>
                <p:cNvPr id="49" name="Line">
                  <a:extLst>
                    <a:ext uri="{FF2B5EF4-FFF2-40B4-BE49-F238E27FC236}">
                      <a16:creationId xmlns:a16="http://schemas.microsoft.com/office/drawing/2014/main" id="{634F634D-45C3-4DF9-A8F3-4CC3119F15D9}"/>
                    </a:ext>
                  </a:extLst>
                </p:cNvPr>
                <p:cNvSpPr/>
                <p:nvPr/>
              </p:nvSpPr>
              <p:spPr>
                <a:xfrm flipH="1" flipV="1">
                  <a:off x="5236426" y="1693890"/>
                  <a:ext cx="1316702" cy="881021"/>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52" name=". . .">
                  <a:extLst>
                    <a:ext uri="{FF2B5EF4-FFF2-40B4-BE49-F238E27FC236}">
                      <a16:creationId xmlns:a16="http://schemas.microsoft.com/office/drawing/2014/main" id="{51471DAB-4017-4B54-9FD3-62A6C097F7EE}"/>
                    </a:ext>
                  </a:extLst>
                </p:cNvPr>
                <p:cNvSpPr txBox="1"/>
                <p:nvPr/>
              </p:nvSpPr>
              <p:spPr>
                <a:xfrm rot="16200000">
                  <a:off x="3342828" y="2893054"/>
                  <a:ext cx="278675" cy="2702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30000"/>
                    </a:lnSpc>
                    <a:defRPr sz="1200">
                      <a:solidFill>
                        <a:schemeClr val="accent4">
                          <a:hueOff val="-1081314"/>
                          <a:satOff val="4338"/>
                          <a:lumOff val="-8931"/>
                        </a:schemeClr>
                      </a:solidFill>
                    </a:defRPr>
                  </a:lvl1pPr>
                </a:lstStyle>
                <a:p>
                  <a:pPr algn="ctr"/>
                  <a:r>
                    <a:t>. . .</a:t>
                  </a:r>
                </a:p>
              </p:txBody>
            </p:sp>
            <p:sp>
              <p:nvSpPr>
                <p:cNvPr id="53" name="KERMIT">
                  <a:extLst>
                    <a:ext uri="{FF2B5EF4-FFF2-40B4-BE49-F238E27FC236}">
                      <a16:creationId xmlns:a16="http://schemas.microsoft.com/office/drawing/2014/main" id="{88366F8E-EFBD-4DBE-8461-40AF1ABA386A}"/>
                    </a:ext>
                  </a:extLst>
                </p:cNvPr>
                <p:cNvSpPr txBox="1"/>
                <p:nvPr/>
              </p:nvSpPr>
              <p:spPr>
                <a:xfrm>
                  <a:off x="3581312" y="2835063"/>
                  <a:ext cx="930537" cy="4023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lgn="ctr"/>
                  <a:r>
                    <a:t>KERMIT</a:t>
                  </a:r>
                </a:p>
              </p:txBody>
            </p:sp>
            <p:sp>
              <p:nvSpPr>
                <p:cNvPr id="69" name="Line">
                  <a:extLst>
                    <a:ext uri="{FF2B5EF4-FFF2-40B4-BE49-F238E27FC236}">
                      <a16:creationId xmlns:a16="http://schemas.microsoft.com/office/drawing/2014/main" id="{19499890-4001-4BF9-A1FF-C0BE78B5C6FB}"/>
                    </a:ext>
                  </a:extLst>
                </p:cNvPr>
                <p:cNvSpPr/>
                <p:nvPr/>
              </p:nvSpPr>
              <p:spPr>
                <a:xfrm flipH="1" flipV="1">
                  <a:off x="3893547" y="3335714"/>
                  <a:ext cx="1124630" cy="145502"/>
                </a:xfrm>
                <a:prstGeom prst="line">
                  <a:avLst/>
                </a:prstGeom>
                <a:noFill/>
                <a:ln w="12700" cap="flat">
                  <a:solidFill>
                    <a:schemeClr val="accent4"/>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70" name="Line">
                  <a:extLst>
                    <a:ext uri="{FF2B5EF4-FFF2-40B4-BE49-F238E27FC236}">
                      <a16:creationId xmlns:a16="http://schemas.microsoft.com/office/drawing/2014/main" id="{3AB2B6B8-3473-405C-8429-F39BCC675BF6}"/>
                    </a:ext>
                  </a:extLst>
                </p:cNvPr>
                <p:cNvSpPr/>
                <p:nvPr/>
              </p:nvSpPr>
              <p:spPr>
                <a:xfrm flipH="1" flipV="1">
                  <a:off x="4264589" y="3326414"/>
                  <a:ext cx="758366" cy="152281"/>
                </a:xfrm>
                <a:prstGeom prst="line">
                  <a:avLst/>
                </a:prstGeom>
                <a:noFill/>
                <a:ln w="1270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71" name="Line">
                  <a:extLst>
                    <a:ext uri="{FF2B5EF4-FFF2-40B4-BE49-F238E27FC236}">
                      <a16:creationId xmlns:a16="http://schemas.microsoft.com/office/drawing/2014/main" id="{EC75FEAF-94C8-4AB2-8B7F-B2F54B3A8B47}"/>
                    </a:ext>
                  </a:extLst>
                </p:cNvPr>
                <p:cNvSpPr/>
                <p:nvPr/>
              </p:nvSpPr>
              <p:spPr>
                <a:xfrm flipV="1">
                  <a:off x="5022127" y="3326019"/>
                  <a:ext cx="1" cy="209748"/>
                </a:xfrm>
                <a:prstGeom prst="line">
                  <a:avLst/>
                </a:prstGeom>
                <a:noFill/>
                <a:ln w="12700" cap="flat">
                  <a:solidFill>
                    <a:schemeClr val="accent4"/>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72" name="Line">
                  <a:extLst>
                    <a:ext uri="{FF2B5EF4-FFF2-40B4-BE49-F238E27FC236}">
                      <a16:creationId xmlns:a16="http://schemas.microsoft.com/office/drawing/2014/main" id="{8DAFA81C-E160-4500-8D4F-3298058036EB}"/>
                    </a:ext>
                  </a:extLst>
                </p:cNvPr>
                <p:cNvSpPr/>
                <p:nvPr/>
              </p:nvSpPr>
              <p:spPr>
                <a:xfrm flipV="1">
                  <a:off x="4272527" y="3329918"/>
                  <a:ext cx="1" cy="209748"/>
                </a:xfrm>
                <a:prstGeom prst="line">
                  <a:avLst/>
                </a:prstGeom>
                <a:noFill/>
                <a:ln w="12700" cap="flat">
                  <a:solidFill>
                    <a:schemeClr val="accent5"/>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73" name="Line">
                  <a:extLst>
                    <a:ext uri="{FF2B5EF4-FFF2-40B4-BE49-F238E27FC236}">
                      <a16:creationId xmlns:a16="http://schemas.microsoft.com/office/drawing/2014/main" id="{CD739D76-7728-4947-92A2-27F5FD1DF480}"/>
                    </a:ext>
                  </a:extLst>
                </p:cNvPr>
                <p:cNvSpPr/>
                <p:nvPr/>
              </p:nvSpPr>
              <p:spPr>
                <a:xfrm flipV="1">
                  <a:off x="3148127" y="3326019"/>
                  <a:ext cx="1" cy="209748"/>
                </a:xfrm>
                <a:prstGeom prst="line">
                  <a:avLst/>
                </a:prstGeom>
                <a:noFill/>
                <a:ln w="12700" cap="flat">
                  <a:solidFill>
                    <a:srgbClr val="000000"/>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74" name="Line">
                  <a:extLst>
                    <a:ext uri="{FF2B5EF4-FFF2-40B4-BE49-F238E27FC236}">
                      <a16:creationId xmlns:a16="http://schemas.microsoft.com/office/drawing/2014/main" id="{29118F8B-1267-4883-B05C-8EBC4DE3B432}"/>
                    </a:ext>
                  </a:extLst>
                </p:cNvPr>
                <p:cNvSpPr/>
                <p:nvPr/>
              </p:nvSpPr>
              <p:spPr>
                <a:xfrm flipV="1">
                  <a:off x="3159473" y="3326600"/>
                  <a:ext cx="740633" cy="154022"/>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75" name="Line">
                  <a:extLst>
                    <a:ext uri="{FF2B5EF4-FFF2-40B4-BE49-F238E27FC236}">
                      <a16:creationId xmlns:a16="http://schemas.microsoft.com/office/drawing/2014/main" id="{7AB517CE-7440-4F3C-9358-A0E517260097}"/>
                    </a:ext>
                  </a:extLst>
                </p:cNvPr>
                <p:cNvSpPr/>
                <p:nvPr/>
              </p:nvSpPr>
              <p:spPr>
                <a:xfrm flipV="1">
                  <a:off x="3149580" y="3331148"/>
                  <a:ext cx="1125358" cy="14824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76" name="Line">
                  <a:extLst>
                    <a:ext uri="{FF2B5EF4-FFF2-40B4-BE49-F238E27FC236}">
                      <a16:creationId xmlns:a16="http://schemas.microsoft.com/office/drawing/2014/main" id="{D6A6088C-FC73-4B6D-A290-82A9932ABEB9}"/>
                    </a:ext>
                  </a:extLst>
                </p:cNvPr>
                <p:cNvSpPr/>
                <p:nvPr/>
              </p:nvSpPr>
              <p:spPr>
                <a:xfrm flipV="1">
                  <a:off x="3522927" y="3326019"/>
                  <a:ext cx="1" cy="209748"/>
                </a:xfrm>
                <a:prstGeom prst="line">
                  <a:avLst/>
                </a:prstGeom>
                <a:noFill/>
                <a:ln w="12700" cap="flat">
                  <a:solidFill>
                    <a:schemeClr val="accent4">
                      <a:hueOff val="-1081314"/>
                      <a:satOff val="4338"/>
                      <a:lumOff val="-8931"/>
                    </a:scheme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77" name="Line">
                  <a:extLst>
                    <a:ext uri="{FF2B5EF4-FFF2-40B4-BE49-F238E27FC236}">
                      <a16:creationId xmlns:a16="http://schemas.microsoft.com/office/drawing/2014/main" id="{E2FD083F-257F-4B57-A557-38B197DE2DBE}"/>
                    </a:ext>
                  </a:extLst>
                </p:cNvPr>
                <p:cNvSpPr/>
                <p:nvPr/>
              </p:nvSpPr>
              <p:spPr>
                <a:xfrm flipV="1">
                  <a:off x="3897727" y="3329918"/>
                  <a:ext cx="1" cy="209748"/>
                </a:xfrm>
                <a:prstGeom prst="line">
                  <a:avLst/>
                </a:prstGeom>
                <a:noFill/>
                <a:ln w="12700" cap="flat">
                  <a:solidFill>
                    <a:srgbClr val="000000"/>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78" name="Line">
                  <a:extLst>
                    <a:ext uri="{FF2B5EF4-FFF2-40B4-BE49-F238E27FC236}">
                      <a16:creationId xmlns:a16="http://schemas.microsoft.com/office/drawing/2014/main" id="{E195AFD9-2917-4520-8BD0-5969F04A4CF5}"/>
                    </a:ext>
                  </a:extLst>
                </p:cNvPr>
                <p:cNvSpPr/>
                <p:nvPr/>
              </p:nvSpPr>
              <p:spPr>
                <a:xfrm flipV="1">
                  <a:off x="3528787" y="3325336"/>
                  <a:ext cx="1481985" cy="150925"/>
                </a:xfrm>
                <a:prstGeom prst="line">
                  <a:avLst/>
                </a:prstGeom>
                <a:noFill/>
                <a:ln w="1270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79" name="Line">
                  <a:extLst>
                    <a:ext uri="{FF2B5EF4-FFF2-40B4-BE49-F238E27FC236}">
                      <a16:creationId xmlns:a16="http://schemas.microsoft.com/office/drawing/2014/main" id="{7887ED81-672F-4310-B989-7F108C46E892}"/>
                    </a:ext>
                  </a:extLst>
                </p:cNvPr>
                <p:cNvSpPr/>
                <p:nvPr/>
              </p:nvSpPr>
              <p:spPr>
                <a:xfrm>
                  <a:off x="3519701" y="3327327"/>
                  <a:ext cx="748954" cy="152971"/>
                </a:xfrm>
                <a:prstGeom prst="line">
                  <a:avLst/>
                </a:prstGeom>
                <a:noFill/>
                <a:ln w="1270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84" name="Rounded Rectangle">
                  <a:extLst>
                    <a:ext uri="{FF2B5EF4-FFF2-40B4-BE49-F238E27FC236}">
                      <a16:creationId xmlns:a16="http://schemas.microsoft.com/office/drawing/2014/main" id="{A24E26C7-4209-4C50-B551-7BA2E960D872}"/>
                    </a:ext>
                  </a:extLst>
                </p:cNvPr>
                <p:cNvSpPr/>
                <p:nvPr/>
              </p:nvSpPr>
              <p:spPr>
                <a:xfrm>
                  <a:off x="2931950" y="3478914"/>
                  <a:ext cx="2335828" cy="287987"/>
                </a:xfrm>
                <a:prstGeom prst="roundRect">
                  <a:avLst>
                    <a:gd name="adj" fmla="val 42388"/>
                  </a:avLst>
                </a:prstGeom>
                <a:solidFill>
                  <a:srgbClr val="E7E7E7"/>
                </a:solidFill>
                <a:ln w="12700" cap="flat">
                  <a:noFill/>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nvGrpSpPr>
                <p:cNvPr id="85" name="Group">
                  <a:extLst>
                    <a:ext uri="{FF2B5EF4-FFF2-40B4-BE49-F238E27FC236}">
                      <a16:creationId xmlns:a16="http://schemas.microsoft.com/office/drawing/2014/main" id="{C255867B-A003-4D53-ABAC-B9DF41B15E8F}"/>
                    </a:ext>
                  </a:extLst>
                </p:cNvPr>
                <p:cNvGrpSpPr/>
                <p:nvPr/>
              </p:nvGrpSpPr>
              <p:grpSpPr>
                <a:xfrm>
                  <a:off x="3026443" y="3461339"/>
                  <a:ext cx="2167541" cy="287988"/>
                  <a:chOff x="0" y="0"/>
                  <a:chExt cx="2864415" cy="406857"/>
                </a:xfrm>
              </p:grpSpPr>
              <p:grpSp>
                <p:nvGrpSpPr>
                  <p:cNvPr id="93" name="Group">
                    <a:extLst>
                      <a:ext uri="{FF2B5EF4-FFF2-40B4-BE49-F238E27FC236}">
                        <a16:creationId xmlns:a16="http://schemas.microsoft.com/office/drawing/2014/main" id="{7EC41E5A-E28E-486C-85C3-9838EDDF9ED8}"/>
                      </a:ext>
                    </a:extLst>
                  </p:cNvPr>
                  <p:cNvGrpSpPr/>
                  <p:nvPr/>
                </p:nvGrpSpPr>
                <p:grpSpPr>
                  <a:xfrm>
                    <a:off x="1061075" y="72306"/>
                    <a:ext cx="267641" cy="334552"/>
                    <a:chOff x="0" y="0"/>
                    <a:chExt cx="267640" cy="334550"/>
                  </a:xfrm>
                </p:grpSpPr>
                <p:sp>
                  <p:nvSpPr>
                    <p:cNvPr id="133" name="Circle">
                      <a:extLst>
                        <a:ext uri="{FF2B5EF4-FFF2-40B4-BE49-F238E27FC236}">
                          <a16:creationId xmlns:a16="http://schemas.microsoft.com/office/drawing/2014/main" id="{8833E5EF-3905-4BA5-8FDD-CDCC3EB08F92}"/>
                        </a:ext>
                      </a:extLst>
                    </p:cNvPr>
                    <p:cNvSpPr/>
                    <p:nvPr/>
                  </p:nvSpPr>
                  <p:spPr>
                    <a:xfrm>
                      <a:off x="66910" y="0"/>
                      <a:ext cx="66911" cy="66911"/>
                    </a:xfrm>
                    <a:prstGeom prst="ellipse">
                      <a:avLst/>
                    </a:prstGeom>
                    <a:solidFill>
                      <a:srgbClr val="929292"/>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4" name="Circle">
                      <a:extLst>
                        <a:ext uri="{FF2B5EF4-FFF2-40B4-BE49-F238E27FC236}">
                          <a16:creationId xmlns:a16="http://schemas.microsoft.com/office/drawing/2014/main" id="{31D01C42-8A6F-436B-8037-662255837F68}"/>
                        </a:ext>
                      </a:extLst>
                    </p:cNvPr>
                    <p:cNvSpPr/>
                    <p:nvPr/>
                  </p:nvSpPr>
                  <p:spPr>
                    <a:xfrm>
                      <a:off x="133820" y="133820"/>
                      <a:ext cx="66911" cy="66911"/>
                    </a:xfrm>
                    <a:prstGeom prst="ellipse">
                      <a:avLst/>
                    </a:prstGeom>
                    <a:solidFill>
                      <a:srgbClr val="929292"/>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5" name="Line">
                      <a:extLst>
                        <a:ext uri="{FF2B5EF4-FFF2-40B4-BE49-F238E27FC236}">
                          <a16:creationId xmlns:a16="http://schemas.microsoft.com/office/drawing/2014/main" id="{C235A957-6246-49A8-B633-47BF4D311C4D}"/>
                        </a:ext>
                      </a:extLst>
                    </p:cNvPr>
                    <p:cNvSpPr/>
                    <p:nvPr/>
                  </p:nvSpPr>
                  <p:spPr>
                    <a:xfrm>
                      <a:off x="111576" y="59797"/>
                      <a:ext cx="40147" cy="8029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6" name="Circle">
                      <a:extLst>
                        <a:ext uri="{FF2B5EF4-FFF2-40B4-BE49-F238E27FC236}">
                          <a16:creationId xmlns:a16="http://schemas.microsoft.com/office/drawing/2014/main" id="{9CC5FB4C-BF30-41FD-BA89-FD206A7DDD6B}"/>
                        </a:ext>
                      </a:extLst>
                    </p:cNvPr>
                    <p:cNvSpPr/>
                    <p:nvPr/>
                  </p:nvSpPr>
                  <p:spPr>
                    <a:xfrm>
                      <a:off x="0" y="133820"/>
                      <a:ext cx="66911" cy="66911"/>
                    </a:xfrm>
                    <a:prstGeom prst="ellipse">
                      <a:avLst/>
                    </a:prstGeom>
                    <a:solidFill>
                      <a:srgbClr val="929292"/>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7" name="Circle">
                      <a:extLst>
                        <a:ext uri="{FF2B5EF4-FFF2-40B4-BE49-F238E27FC236}">
                          <a16:creationId xmlns:a16="http://schemas.microsoft.com/office/drawing/2014/main" id="{529B2DD1-F520-40A6-954D-AA3EB4879F04}"/>
                        </a:ext>
                      </a:extLst>
                    </p:cNvPr>
                    <p:cNvSpPr/>
                    <p:nvPr/>
                  </p:nvSpPr>
                  <p:spPr>
                    <a:xfrm>
                      <a:off x="200730" y="267640"/>
                      <a:ext cx="66911" cy="66911"/>
                    </a:xfrm>
                    <a:prstGeom prst="ellipse">
                      <a:avLst/>
                    </a:prstGeom>
                    <a:solidFill>
                      <a:srgbClr val="929292"/>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8" name="Circle">
                      <a:extLst>
                        <a:ext uri="{FF2B5EF4-FFF2-40B4-BE49-F238E27FC236}">
                          <a16:creationId xmlns:a16="http://schemas.microsoft.com/office/drawing/2014/main" id="{7542B038-D30D-495C-B31C-75A0751481E3}"/>
                        </a:ext>
                      </a:extLst>
                    </p:cNvPr>
                    <p:cNvSpPr/>
                    <p:nvPr/>
                  </p:nvSpPr>
                  <p:spPr>
                    <a:xfrm>
                      <a:off x="66910" y="267640"/>
                      <a:ext cx="66911" cy="66911"/>
                    </a:xfrm>
                    <a:prstGeom prst="ellipse">
                      <a:avLst/>
                    </a:prstGeom>
                    <a:solidFill>
                      <a:srgbClr val="929292"/>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9" name="Line">
                      <a:extLst>
                        <a:ext uri="{FF2B5EF4-FFF2-40B4-BE49-F238E27FC236}">
                          <a16:creationId xmlns:a16="http://schemas.microsoft.com/office/drawing/2014/main" id="{C6112162-DD9F-4F51-9224-63FFACFE697B}"/>
                        </a:ext>
                      </a:extLst>
                    </p:cNvPr>
                    <p:cNvSpPr/>
                    <p:nvPr/>
                  </p:nvSpPr>
                  <p:spPr>
                    <a:xfrm flipH="1">
                      <a:off x="44666" y="59797"/>
                      <a:ext cx="40147" cy="8029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40" name="Line">
                      <a:extLst>
                        <a:ext uri="{FF2B5EF4-FFF2-40B4-BE49-F238E27FC236}">
                          <a16:creationId xmlns:a16="http://schemas.microsoft.com/office/drawing/2014/main" id="{16F5BDD5-BAED-48C5-B35B-CA715255B8CD}"/>
                        </a:ext>
                      </a:extLst>
                    </p:cNvPr>
                    <p:cNvSpPr/>
                    <p:nvPr/>
                  </p:nvSpPr>
                  <p:spPr>
                    <a:xfrm flipH="1">
                      <a:off x="111576" y="193617"/>
                      <a:ext cx="40147" cy="8029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41" name="Line">
                      <a:extLst>
                        <a:ext uri="{FF2B5EF4-FFF2-40B4-BE49-F238E27FC236}">
                          <a16:creationId xmlns:a16="http://schemas.microsoft.com/office/drawing/2014/main" id="{ADA718AB-8155-4265-AC27-9A870F7D7E8A}"/>
                        </a:ext>
                      </a:extLst>
                    </p:cNvPr>
                    <p:cNvSpPr/>
                    <p:nvPr/>
                  </p:nvSpPr>
                  <p:spPr>
                    <a:xfrm>
                      <a:off x="178487" y="193617"/>
                      <a:ext cx="40147" cy="8029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sp>
                <p:nvSpPr>
                  <p:cNvPr id="94" name=". . .">
                    <a:extLst>
                      <a:ext uri="{FF2B5EF4-FFF2-40B4-BE49-F238E27FC236}">
                        <a16:creationId xmlns:a16="http://schemas.microsoft.com/office/drawing/2014/main" id="{7AA011B1-DB1D-44A1-BE9D-7937C55B779E}"/>
                      </a:ext>
                    </a:extLst>
                  </p:cNvPr>
                  <p:cNvSpPr txBox="1"/>
                  <p:nvPr/>
                </p:nvSpPr>
                <p:spPr>
                  <a:xfrm>
                    <a:off x="1930934" y="0"/>
                    <a:ext cx="414844" cy="34211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nSpc>
                        <a:spcPct val="30000"/>
                      </a:lnSpc>
                      <a:defRPr sz="1500"/>
                    </a:lvl1pPr>
                  </a:lstStyle>
                  <a:p>
                    <a:pPr algn="ctr"/>
                    <a:r>
                      <a:t>. . .</a:t>
                    </a:r>
                  </a:p>
                </p:txBody>
              </p:sp>
              <p:grpSp>
                <p:nvGrpSpPr>
                  <p:cNvPr id="95" name="Group">
                    <a:extLst>
                      <a:ext uri="{FF2B5EF4-FFF2-40B4-BE49-F238E27FC236}">
                        <a16:creationId xmlns:a16="http://schemas.microsoft.com/office/drawing/2014/main" id="{693218D7-C937-4A99-A57A-361CFA97A0EC}"/>
                      </a:ext>
                    </a:extLst>
                  </p:cNvPr>
                  <p:cNvGrpSpPr/>
                  <p:nvPr/>
                </p:nvGrpSpPr>
                <p:grpSpPr>
                  <a:xfrm>
                    <a:off x="1550507" y="72306"/>
                    <a:ext cx="200732" cy="334552"/>
                    <a:chOff x="0" y="0"/>
                    <a:chExt cx="200730" cy="334550"/>
                  </a:xfrm>
                </p:grpSpPr>
                <p:sp>
                  <p:nvSpPr>
                    <p:cNvPr id="126" name="Circle">
                      <a:extLst>
                        <a:ext uri="{FF2B5EF4-FFF2-40B4-BE49-F238E27FC236}">
                          <a16:creationId xmlns:a16="http://schemas.microsoft.com/office/drawing/2014/main" id="{DF96FCAD-9B32-4A28-BF6A-4FD4C1482A87}"/>
                        </a:ext>
                      </a:extLst>
                    </p:cNvPr>
                    <p:cNvSpPr/>
                    <p:nvPr/>
                  </p:nvSpPr>
                  <p:spPr>
                    <a:xfrm>
                      <a:off x="66910" y="0"/>
                      <a:ext cx="66911" cy="66911"/>
                    </a:xfrm>
                    <a:prstGeom prst="ellipse">
                      <a:avLst/>
                    </a:prstGeom>
                    <a:solidFill>
                      <a:srgbClr val="DBA19A"/>
                    </a:solidFill>
                    <a:ln w="635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27" name="Circle">
                      <a:extLst>
                        <a:ext uri="{FF2B5EF4-FFF2-40B4-BE49-F238E27FC236}">
                          <a16:creationId xmlns:a16="http://schemas.microsoft.com/office/drawing/2014/main" id="{E1C4A1D8-D696-4C3D-AD55-CA9C3C6D5715}"/>
                        </a:ext>
                      </a:extLst>
                    </p:cNvPr>
                    <p:cNvSpPr/>
                    <p:nvPr/>
                  </p:nvSpPr>
                  <p:spPr>
                    <a:xfrm>
                      <a:off x="133820" y="133820"/>
                      <a:ext cx="66911" cy="66911"/>
                    </a:xfrm>
                    <a:prstGeom prst="ellipse">
                      <a:avLst/>
                    </a:prstGeom>
                    <a:solidFill>
                      <a:srgbClr val="DBA19A"/>
                    </a:solidFill>
                    <a:ln w="635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28" name="Line">
                      <a:extLst>
                        <a:ext uri="{FF2B5EF4-FFF2-40B4-BE49-F238E27FC236}">
                          <a16:creationId xmlns:a16="http://schemas.microsoft.com/office/drawing/2014/main" id="{C4541073-12EC-468D-92DE-0501A875D5B1}"/>
                        </a:ext>
                      </a:extLst>
                    </p:cNvPr>
                    <p:cNvSpPr/>
                    <p:nvPr/>
                  </p:nvSpPr>
                  <p:spPr>
                    <a:xfrm>
                      <a:off x="111576" y="59797"/>
                      <a:ext cx="40147" cy="80293"/>
                    </a:xfrm>
                    <a:prstGeom prst="line">
                      <a:avLst/>
                    </a:prstGeom>
                    <a:noFill/>
                    <a:ln w="127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29" name="Circle">
                      <a:extLst>
                        <a:ext uri="{FF2B5EF4-FFF2-40B4-BE49-F238E27FC236}">
                          <a16:creationId xmlns:a16="http://schemas.microsoft.com/office/drawing/2014/main" id="{6D23DB59-05E9-4A0B-8926-569106CE9602}"/>
                        </a:ext>
                      </a:extLst>
                    </p:cNvPr>
                    <p:cNvSpPr/>
                    <p:nvPr/>
                  </p:nvSpPr>
                  <p:spPr>
                    <a:xfrm>
                      <a:off x="0" y="133820"/>
                      <a:ext cx="66911" cy="66911"/>
                    </a:xfrm>
                    <a:prstGeom prst="ellipse">
                      <a:avLst/>
                    </a:prstGeom>
                    <a:solidFill>
                      <a:srgbClr val="DBA19A"/>
                    </a:solidFill>
                    <a:ln w="635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0" name="Circle">
                      <a:extLst>
                        <a:ext uri="{FF2B5EF4-FFF2-40B4-BE49-F238E27FC236}">
                          <a16:creationId xmlns:a16="http://schemas.microsoft.com/office/drawing/2014/main" id="{470D1D97-33BB-4B84-B90A-3393C64E37AF}"/>
                        </a:ext>
                      </a:extLst>
                    </p:cNvPr>
                    <p:cNvSpPr/>
                    <p:nvPr/>
                  </p:nvSpPr>
                  <p:spPr>
                    <a:xfrm>
                      <a:off x="66910" y="267640"/>
                      <a:ext cx="66911" cy="66911"/>
                    </a:xfrm>
                    <a:prstGeom prst="ellipse">
                      <a:avLst/>
                    </a:prstGeom>
                    <a:solidFill>
                      <a:srgbClr val="DBA19A"/>
                    </a:solidFill>
                    <a:ln w="635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1" name="Line">
                      <a:extLst>
                        <a:ext uri="{FF2B5EF4-FFF2-40B4-BE49-F238E27FC236}">
                          <a16:creationId xmlns:a16="http://schemas.microsoft.com/office/drawing/2014/main" id="{0C1F601B-9D60-4BCA-99BA-F338BF17E738}"/>
                        </a:ext>
                      </a:extLst>
                    </p:cNvPr>
                    <p:cNvSpPr/>
                    <p:nvPr/>
                  </p:nvSpPr>
                  <p:spPr>
                    <a:xfrm flipH="1">
                      <a:off x="44666" y="59797"/>
                      <a:ext cx="40147" cy="80293"/>
                    </a:xfrm>
                    <a:prstGeom prst="line">
                      <a:avLst/>
                    </a:prstGeom>
                    <a:noFill/>
                    <a:ln w="127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2" name="Line">
                      <a:extLst>
                        <a:ext uri="{FF2B5EF4-FFF2-40B4-BE49-F238E27FC236}">
                          <a16:creationId xmlns:a16="http://schemas.microsoft.com/office/drawing/2014/main" id="{47542257-36E5-49D0-881A-97CB16DCA10B}"/>
                        </a:ext>
                      </a:extLst>
                    </p:cNvPr>
                    <p:cNvSpPr/>
                    <p:nvPr/>
                  </p:nvSpPr>
                  <p:spPr>
                    <a:xfrm flipH="1">
                      <a:off x="111576" y="193617"/>
                      <a:ext cx="40147" cy="80293"/>
                    </a:xfrm>
                    <a:prstGeom prst="line">
                      <a:avLst/>
                    </a:prstGeom>
                    <a:noFill/>
                    <a:ln w="127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grpSp>
                <p:nvGrpSpPr>
                  <p:cNvPr id="96" name="Group">
                    <a:extLst>
                      <a:ext uri="{FF2B5EF4-FFF2-40B4-BE49-F238E27FC236}">
                        <a16:creationId xmlns:a16="http://schemas.microsoft.com/office/drawing/2014/main" id="{B1F8329E-F231-43BD-822B-0E557CC618F0}"/>
                      </a:ext>
                    </a:extLst>
                  </p:cNvPr>
                  <p:cNvGrpSpPr/>
                  <p:nvPr/>
                </p:nvGrpSpPr>
                <p:grpSpPr>
                  <a:xfrm>
                    <a:off x="2476336" y="72306"/>
                    <a:ext cx="388080" cy="334552"/>
                    <a:chOff x="0" y="0"/>
                    <a:chExt cx="388079" cy="334550"/>
                  </a:xfrm>
                </p:grpSpPr>
                <p:sp>
                  <p:nvSpPr>
                    <p:cNvPr id="115" name="Circle">
                      <a:extLst>
                        <a:ext uri="{FF2B5EF4-FFF2-40B4-BE49-F238E27FC236}">
                          <a16:creationId xmlns:a16="http://schemas.microsoft.com/office/drawing/2014/main" id="{7EAA7CBF-1FF5-4A03-B5DF-7228F4743D31}"/>
                        </a:ext>
                      </a:extLst>
                    </p:cNvPr>
                    <p:cNvSpPr/>
                    <p:nvPr/>
                  </p:nvSpPr>
                  <p:spPr>
                    <a:xfrm>
                      <a:off x="254258" y="133820"/>
                      <a:ext cx="66911" cy="66911"/>
                    </a:xfrm>
                    <a:prstGeom prst="ellipse">
                      <a:avLst/>
                    </a:prstGeom>
                    <a:solidFill>
                      <a:schemeClr val="accent4">
                        <a:hueOff val="366961"/>
                        <a:satOff val="4172"/>
                        <a:lumOff val="11129"/>
                      </a:schemeClr>
                    </a:solidFill>
                    <a:ln w="635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16" name="Line">
                      <a:extLst>
                        <a:ext uri="{FF2B5EF4-FFF2-40B4-BE49-F238E27FC236}">
                          <a16:creationId xmlns:a16="http://schemas.microsoft.com/office/drawing/2014/main" id="{861928E2-580F-469E-BEBE-8097C9833130}"/>
                        </a:ext>
                      </a:extLst>
                    </p:cNvPr>
                    <p:cNvSpPr/>
                    <p:nvPr/>
                  </p:nvSpPr>
                  <p:spPr>
                    <a:xfrm>
                      <a:off x="165105" y="59797"/>
                      <a:ext cx="107057" cy="80293"/>
                    </a:xfrm>
                    <a:prstGeom prst="line">
                      <a:avLst/>
                    </a:prstGeom>
                    <a:noFill/>
                    <a:ln w="1270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17" name="Circle">
                      <a:extLst>
                        <a:ext uri="{FF2B5EF4-FFF2-40B4-BE49-F238E27FC236}">
                          <a16:creationId xmlns:a16="http://schemas.microsoft.com/office/drawing/2014/main" id="{295EE8F7-CAD2-4D79-AC34-CF95BD4534F0}"/>
                        </a:ext>
                      </a:extLst>
                    </p:cNvPr>
                    <p:cNvSpPr/>
                    <p:nvPr/>
                  </p:nvSpPr>
                  <p:spPr>
                    <a:xfrm>
                      <a:off x="321168" y="267640"/>
                      <a:ext cx="66912" cy="66911"/>
                    </a:xfrm>
                    <a:prstGeom prst="ellipse">
                      <a:avLst/>
                    </a:prstGeom>
                    <a:solidFill>
                      <a:schemeClr val="accent4">
                        <a:hueOff val="366961"/>
                        <a:satOff val="4172"/>
                        <a:lumOff val="11129"/>
                      </a:schemeClr>
                    </a:solidFill>
                    <a:ln w="635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18" name="Circle">
                      <a:extLst>
                        <a:ext uri="{FF2B5EF4-FFF2-40B4-BE49-F238E27FC236}">
                          <a16:creationId xmlns:a16="http://schemas.microsoft.com/office/drawing/2014/main" id="{92A977E0-100D-43C6-B2B9-FC441086BE7E}"/>
                        </a:ext>
                      </a:extLst>
                    </p:cNvPr>
                    <p:cNvSpPr/>
                    <p:nvPr/>
                  </p:nvSpPr>
                  <p:spPr>
                    <a:xfrm>
                      <a:off x="187348" y="267640"/>
                      <a:ext cx="66911" cy="66911"/>
                    </a:xfrm>
                    <a:prstGeom prst="ellipse">
                      <a:avLst/>
                    </a:prstGeom>
                    <a:solidFill>
                      <a:schemeClr val="accent4">
                        <a:hueOff val="366961"/>
                        <a:satOff val="4172"/>
                        <a:lumOff val="11129"/>
                      </a:schemeClr>
                    </a:solidFill>
                    <a:ln w="635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19" name="Line">
                      <a:extLst>
                        <a:ext uri="{FF2B5EF4-FFF2-40B4-BE49-F238E27FC236}">
                          <a16:creationId xmlns:a16="http://schemas.microsoft.com/office/drawing/2014/main" id="{EAEF64A7-D826-4FF0-BEB2-BDA64F781C6D}"/>
                        </a:ext>
                      </a:extLst>
                    </p:cNvPr>
                    <p:cNvSpPr/>
                    <p:nvPr/>
                  </p:nvSpPr>
                  <p:spPr>
                    <a:xfrm flipH="1">
                      <a:off x="31284" y="59797"/>
                      <a:ext cx="133821" cy="80293"/>
                    </a:xfrm>
                    <a:prstGeom prst="line">
                      <a:avLst/>
                    </a:prstGeom>
                    <a:noFill/>
                    <a:ln w="1270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20" name="Line">
                      <a:extLst>
                        <a:ext uri="{FF2B5EF4-FFF2-40B4-BE49-F238E27FC236}">
                          <a16:creationId xmlns:a16="http://schemas.microsoft.com/office/drawing/2014/main" id="{BE864E71-4DFA-4BA7-9C40-0EB1E199365C}"/>
                        </a:ext>
                      </a:extLst>
                    </p:cNvPr>
                    <p:cNvSpPr/>
                    <p:nvPr/>
                  </p:nvSpPr>
                  <p:spPr>
                    <a:xfrm flipH="1">
                      <a:off x="232015" y="193617"/>
                      <a:ext cx="40147" cy="80293"/>
                    </a:xfrm>
                    <a:prstGeom prst="line">
                      <a:avLst/>
                    </a:prstGeom>
                    <a:noFill/>
                    <a:ln w="1270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21" name="Line">
                      <a:extLst>
                        <a:ext uri="{FF2B5EF4-FFF2-40B4-BE49-F238E27FC236}">
                          <a16:creationId xmlns:a16="http://schemas.microsoft.com/office/drawing/2014/main" id="{0D1EE92C-9269-4F02-9709-1065DDBBCB50}"/>
                        </a:ext>
                      </a:extLst>
                    </p:cNvPr>
                    <p:cNvSpPr/>
                    <p:nvPr/>
                  </p:nvSpPr>
                  <p:spPr>
                    <a:xfrm>
                      <a:off x="298925" y="193617"/>
                      <a:ext cx="40147" cy="80293"/>
                    </a:xfrm>
                    <a:prstGeom prst="line">
                      <a:avLst/>
                    </a:prstGeom>
                    <a:noFill/>
                    <a:ln w="1270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22" name="Circle">
                      <a:extLst>
                        <a:ext uri="{FF2B5EF4-FFF2-40B4-BE49-F238E27FC236}">
                          <a16:creationId xmlns:a16="http://schemas.microsoft.com/office/drawing/2014/main" id="{C0B55C8A-5950-4D81-9CD5-9823282E4D47}"/>
                        </a:ext>
                      </a:extLst>
                    </p:cNvPr>
                    <p:cNvSpPr/>
                    <p:nvPr/>
                  </p:nvSpPr>
                  <p:spPr>
                    <a:xfrm>
                      <a:off x="133820" y="133820"/>
                      <a:ext cx="66911" cy="66911"/>
                    </a:xfrm>
                    <a:prstGeom prst="ellipse">
                      <a:avLst/>
                    </a:prstGeom>
                    <a:solidFill>
                      <a:schemeClr val="accent4">
                        <a:hueOff val="366961"/>
                        <a:satOff val="4172"/>
                        <a:lumOff val="11129"/>
                      </a:schemeClr>
                    </a:solidFill>
                    <a:ln w="635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23" name="Line">
                      <a:extLst>
                        <a:ext uri="{FF2B5EF4-FFF2-40B4-BE49-F238E27FC236}">
                          <a16:creationId xmlns:a16="http://schemas.microsoft.com/office/drawing/2014/main" id="{49B1AA35-2780-4EEC-A790-DD647D2B4EB1}"/>
                        </a:ext>
                      </a:extLst>
                    </p:cNvPr>
                    <p:cNvSpPr/>
                    <p:nvPr/>
                  </p:nvSpPr>
                  <p:spPr>
                    <a:xfrm flipH="1">
                      <a:off x="165105" y="59797"/>
                      <a:ext cx="1" cy="80293"/>
                    </a:xfrm>
                    <a:prstGeom prst="line">
                      <a:avLst/>
                    </a:prstGeom>
                    <a:noFill/>
                    <a:ln w="1270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24" name="Circle">
                      <a:extLst>
                        <a:ext uri="{FF2B5EF4-FFF2-40B4-BE49-F238E27FC236}">
                          <a16:creationId xmlns:a16="http://schemas.microsoft.com/office/drawing/2014/main" id="{B964627D-3640-471C-9C65-B3D7D95F99C0}"/>
                        </a:ext>
                      </a:extLst>
                    </p:cNvPr>
                    <p:cNvSpPr/>
                    <p:nvPr/>
                  </p:nvSpPr>
                  <p:spPr>
                    <a:xfrm>
                      <a:off x="133820" y="0"/>
                      <a:ext cx="66911" cy="66911"/>
                    </a:xfrm>
                    <a:prstGeom prst="ellipse">
                      <a:avLst/>
                    </a:prstGeom>
                    <a:solidFill>
                      <a:schemeClr val="accent4">
                        <a:hueOff val="366961"/>
                        <a:satOff val="4172"/>
                        <a:lumOff val="11129"/>
                      </a:schemeClr>
                    </a:solidFill>
                    <a:ln w="635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25" name="Circle">
                      <a:extLst>
                        <a:ext uri="{FF2B5EF4-FFF2-40B4-BE49-F238E27FC236}">
                          <a16:creationId xmlns:a16="http://schemas.microsoft.com/office/drawing/2014/main" id="{081105B4-FC94-42F7-A725-D7A8A3D74CAF}"/>
                        </a:ext>
                      </a:extLst>
                    </p:cNvPr>
                    <p:cNvSpPr/>
                    <p:nvPr/>
                  </p:nvSpPr>
                  <p:spPr>
                    <a:xfrm>
                      <a:off x="0" y="133820"/>
                      <a:ext cx="66911" cy="66911"/>
                    </a:xfrm>
                    <a:prstGeom prst="ellipse">
                      <a:avLst/>
                    </a:prstGeom>
                    <a:solidFill>
                      <a:schemeClr val="accent4">
                        <a:hueOff val="366961"/>
                        <a:satOff val="4172"/>
                        <a:lumOff val="11129"/>
                      </a:schemeClr>
                    </a:solidFill>
                    <a:ln w="635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grpSp>
                <p:nvGrpSpPr>
                  <p:cNvPr id="97" name="Group">
                    <a:extLst>
                      <a:ext uri="{FF2B5EF4-FFF2-40B4-BE49-F238E27FC236}">
                        <a16:creationId xmlns:a16="http://schemas.microsoft.com/office/drawing/2014/main" id="{C2531FB9-C71E-41CD-84C7-025510E43510}"/>
                      </a:ext>
                    </a:extLst>
                  </p:cNvPr>
                  <p:cNvGrpSpPr/>
                  <p:nvPr/>
                </p:nvGrpSpPr>
                <p:grpSpPr>
                  <a:xfrm>
                    <a:off x="0" y="72306"/>
                    <a:ext cx="267641" cy="334552"/>
                    <a:chOff x="0" y="0"/>
                    <a:chExt cx="267640" cy="334550"/>
                  </a:xfrm>
                </p:grpSpPr>
                <p:sp>
                  <p:nvSpPr>
                    <p:cNvPr id="106" name="Circle">
                      <a:extLst>
                        <a:ext uri="{FF2B5EF4-FFF2-40B4-BE49-F238E27FC236}">
                          <a16:creationId xmlns:a16="http://schemas.microsoft.com/office/drawing/2014/main" id="{44AE8A57-B646-400F-A7D7-642B5A39BAE7}"/>
                        </a:ext>
                      </a:extLst>
                    </p:cNvPr>
                    <p:cNvSpPr/>
                    <p:nvPr/>
                  </p:nvSpPr>
                  <p:spPr>
                    <a:xfrm>
                      <a:off x="133820" y="0"/>
                      <a:ext cx="66911" cy="66911"/>
                    </a:xfrm>
                    <a:prstGeom prst="ellipse">
                      <a:avLst/>
                    </a:prstGeom>
                    <a:solidFill>
                      <a:srgbClr val="C5C5C5"/>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C5C6C5"/>
                          </a:solidFill>
                          <a:latin typeface="+mn-lt"/>
                          <a:ea typeface="+mn-ea"/>
                          <a:cs typeface="+mn-cs"/>
                          <a:sym typeface="Helvetica Neue Medium"/>
                        </a:defRPr>
                      </a:pPr>
                      <a:endParaRPr/>
                    </a:p>
                  </p:txBody>
                </p:sp>
                <p:sp>
                  <p:nvSpPr>
                    <p:cNvPr id="107" name="Circle">
                      <a:extLst>
                        <a:ext uri="{FF2B5EF4-FFF2-40B4-BE49-F238E27FC236}">
                          <a16:creationId xmlns:a16="http://schemas.microsoft.com/office/drawing/2014/main" id="{8948C4D4-8E7E-4890-8778-5F7A7D215C1B}"/>
                        </a:ext>
                      </a:extLst>
                    </p:cNvPr>
                    <p:cNvSpPr/>
                    <p:nvPr/>
                  </p:nvSpPr>
                  <p:spPr>
                    <a:xfrm>
                      <a:off x="200730" y="133820"/>
                      <a:ext cx="66911" cy="66911"/>
                    </a:xfrm>
                    <a:prstGeom prst="ellipse">
                      <a:avLst/>
                    </a:prstGeom>
                    <a:solidFill>
                      <a:srgbClr val="C5C5C5"/>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8" name="Line">
                      <a:extLst>
                        <a:ext uri="{FF2B5EF4-FFF2-40B4-BE49-F238E27FC236}">
                          <a16:creationId xmlns:a16="http://schemas.microsoft.com/office/drawing/2014/main" id="{A34FB360-154A-41A8-81F1-BD1CFE924728}"/>
                        </a:ext>
                      </a:extLst>
                    </p:cNvPr>
                    <p:cNvSpPr/>
                    <p:nvPr/>
                  </p:nvSpPr>
                  <p:spPr>
                    <a:xfrm>
                      <a:off x="178487" y="59797"/>
                      <a:ext cx="40147" cy="8029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9" name="Circle">
                      <a:extLst>
                        <a:ext uri="{FF2B5EF4-FFF2-40B4-BE49-F238E27FC236}">
                          <a16:creationId xmlns:a16="http://schemas.microsoft.com/office/drawing/2014/main" id="{7C28A42F-B46F-4EE9-8F3D-B380E0E09A9B}"/>
                        </a:ext>
                      </a:extLst>
                    </p:cNvPr>
                    <p:cNvSpPr/>
                    <p:nvPr/>
                  </p:nvSpPr>
                  <p:spPr>
                    <a:xfrm>
                      <a:off x="66910" y="133820"/>
                      <a:ext cx="66911" cy="66911"/>
                    </a:xfrm>
                    <a:prstGeom prst="ellipse">
                      <a:avLst/>
                    </a:prstGeom>
                    <a:solidFill>
                      <a:srgbClr val="C5C5C5"/>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10" name="Circle">
                      <a:extLst>
                        <a:ext uri="{FF2B5EF4-FFF2-40B4-BE49-F238E27FC236}">
                          <a16:creationId xmlns:a16="http://schemas.microsoft.com/office/drawing/2014/main" id="{ADEBDB11-97D4-4F7C-A61D-BE7E3A2B0530}"/>
                        </a:ext>
                      </a:extLst>
                    </p:cNvPr>
                    <p:cNvSpPr/>
                    <p:nvPr/>
                  </p:nvSpPr>
                  <p:spPr>
                    <a:xfrm>
                      <a:off x="133820" y="267640"/>
                      <a:ext cx="66911" cy="66911"/>
                    </a:xfrm>
                    <a:prstGeom prst="ellipse">
                      <a:avLst/>
                    </a:prstGeom>
                    <a:solidFill>
                      <a:srgbClr val="C5C5C5"/>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11" name="Circle">
                      <a:extLst>
                        <a:ext uri="{FF2B5EF4-FFF2-40B4-BE49-F238E27FC236}">
                          <a16:creationId xmlns:a16="http://schemas.microsoft.com/office/drawing/2014/main" id="{E65478BE-1A76-410A-AFF6-4E361D5C52BB}"/>
                        </a:ext>
                      </a:extLst>
                    </p:cNvPr>
                    <p:cNvSpPr/>
                    <p:nvPr/>
                  </p:nvSpPr>
                  <p:spPr>
                    <a:xfrm>
                      <a:off x="0" y="267640"/>
                      <a:ext cx="66911" cy="66911"/>
                    </a:xfrm>
                    <a:prstGeom prst="ellipse">
                      <a:avLst/>
                    </a:prstGeom>
                    <a:solidFill>
                      <a:srgbClr val="C5C5C5"/>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12" name="Line">
                      <a:extLst>
                        <a:ext uri="{FF2B5EF4-FFF2-40B4-BE49-F238E27FC236}">
                          <a16:creationId xmlns:a16="http://schemas.microsoft.com/office/drawing/2014/main" id="{92FB7684-0973-4F01-961B-D1895BB7F4AF}"/>
                        </a:ext>
                      </a:extLst>
                    </p:cNvPr>
                    <p:cNvSpPr/>
                    <p:nvPr/>
                  </p:nvSpPr>
                  <p:spPr>
                    <a:xfrm flipH="1">
                      <a:off x="111576" y="59797"/>
                      <a:ext cx="40147" cy="8029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13" name="Line">
                      <a:extLst>
                        <a:ext uri="{FF2B5EF4-FFF2-40B4-BE49-F238E27FC236}">
                          <a16:creationId xmlns:a16="http://schemas.microsoft.com/office/drawing/2014/main" id="{83F1C0C3-67A1-447A-A19C-659861BB0EFE}"/>
                        </a:ext>
                      </a:extLst>
                    </p:cNvPr>
                    <p:cNvSpPr/>
                    <p:nvPr/>
                  </p:nvSpPr>
                  <p:spPr>
                    <a:xfrm flipH="1">
                      <a:off x="44666" y="193617"/>
                      <a:ext cx="40147" cy="8029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14" name="Line">
                      <a:extLst>
                        <a:ext uri="{FF2B5EF4-FFF2-40B4-BE49-F238E27FC236}">
                          <a16:creationId xmlns:a16="http://schemas.microsoft.com/office/drawing/2014/main" id="{00FD5470-C817-4977-96D9-CFD37CD9EF99}"/>
                        </a:ext>
                      </a:extLst>
                    </p:cNvPr>
                    <p:cNvSpPr/>
                    <p:nvPr/>
                  </p:nvSpPr>
                  <p:spPr>
                    <a:xfrm>
                      <a:off x="111576" y="193617"/>
                      <a:ext cx="40147" cy="8029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grpSp>
                <p:nvGrpSpPr>
                  <p:cNvPr id="98" name="Group">
                    <a:extLst>
                      <a:ext uri="{FF2B5EF4-FFF2-40B4-BE49-F238E27FC236}">
                        <a16:creationId xmlns:a16="http://schemas.microsoft.com/office/drawing/2014/main" id="{4A31F4F0-4461-4CB2-914A-6D4F755D63C8}"/>
                      </a:ext>
                    </a:extLst>
                  </p:cNvPr>
                  <p:cNvGrpSpPr/>
                  <p:nvPr/>
                </p:nvGrpSpPr>
                <p:grpSpPr>
                  <a:xfrm>
                    <a:off x="551292" y="72306"/>
                    <a:ext cx="200732" cy="334552"/>
                    <a:chOff x="0" y="0"/>
                    <a:chExt cx="200730" cy="334550"/>
                  </a:xfrm>
                </p:grpSpPr>
                <p:sp>
                  <p:nvSpPr>
                    <p:cNvPr id="99" name="Circle">
                      <a:extLst>
                        <a:ext uri="{FF2B5EF4-FFF2-40B4-BE49-F238E27FC236}">
                          <a16:creationId xmlns:a16="http://schemas.microsoft.com/office/drawing/2014/main" id="{5EAAA6E9-B1AC-4FBF-8BC4-9D84E533757D}"/>
                        </a:ext>
                      </a:extLst>
                    </p:cNvPr>
                    <p:cNvSpPr/>
                    <p:nvPr/>
                  </p:nvSpPr>
                  <p:spPr>
                    <a:xfrm>
                      <a:off x="66910" y="0"/>
                      <a:ext cx="66911" cy="66911"/>
                    </a:xfrm>
                    <a:prstGeom prst="ellipse">
                      <a:avLst/>
                    </a:prstGeom>
                    <a:solidFill>
                      <a:srgbClr val="FFD146"/>
                    </a:solidFill>
                    <a:ln w="635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0" name="Circle">
                      <a:extLst>
                        <a:ext uri="{FF2B5EF4-FFF2-40B4-BE49-F238E27FC236}">
                          <a16:creationId xmlns:a16="http://schemas.microsoft.com/office/drawing/2014/main" id="{0EFD2D09-B77F-423A-9CC5-0F37C21A1C2C}"/>
                        </a:ext>
                      </a:extLst>
                    </p:cNvPr>
                    <p:cNvSpPr/>
                    <p:nvPr/>
                  </p:nvSpPr>
                  <p:spPr>
                    <a:xfrm>
                      <a:off x="133820" y="133820"/>
                      <a:ext cx="66911" cy="66911"/>
                    </a:xfrm>
                    <a:prstGeom prst="ellipse">
                      <a:avLst/>
                    </a:prstGeom>
                    <a:solidFill>
                      <a:srgbClr val="FFD146"/>
                    </a:solidFill>
                    <a:ln w="635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1" name="Line">
                      <a:extLst>
                        <a:ext uri="{FF2B5EF4-FFF2-40B4-BE49-F238E27FC236}">
                          <a16:creationId xmlns:a16="http://schemas.microsoft.com/office/drawing/2014/main" id="{40601461-70B6-45CD-9DE9-FE59AF6C651C}"/>
                        </a:ext>
                      </a:extLst>
                    </p:cNvPr>
                    <p:cNvSpPr/>
                    <p:nvPr/>
                  </p:nvSpPr>
                  <p:spPr>
                    <a:xfrm>
                      <a:off x="111576" y="59797"/>
                      <a:ext cx="40147" cy="80293"/>
                    </a:xfrm>
                    <a:prstGeom prst="line">
                      <a:avLst/>
                    </a:prstGeom>
                    <a:noFill/>
                    <a:ln w="1270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2" name="Circle">
                      <a:extLst>
                        <a:ext uri="{FF2B5EF4-FFF2-40B4-BE49-F238E27FC236}">
                          <a16:creationId xmlns:a16="http://schemas.microsoft.com/office/drawing/2014/main" id="{09C8564E-88B3-4303-BE6D-1C2ABA73C59D}"/>
                        </a:ext>
                      </a:extLst>
                    </p:cNvPr>
                    <p:cNvSpPr/>
                    <p:nvPr/>
                  </p:nvSpPr>
                  <p:spPr>
                    <a:xfrm>
                      <a:off x="0" y="133820"/>
                      <a:ext cx="66911" cy="66911"/>
                    </a:xfrm>
                    <a:prstGeom prst="ellipse">
                      <a:avLst/>
                    </a:prstGeom>
                    <a:solidFill>
                      <a:srgbClr val="FFD146"/>
                    </a:solidFill>
                    <a:ln w="635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3" name="Circle">
                      <a:extLst>
                        <a:ext uri="{FF2B5EF4-FFF2-40B4-BE49-F238E27FC236}">
                          <a16:creationId xmlns:a16="http://schemas.microsoft.com/office/drawing/2014/main" id="{24D6B763-935E-449A-8C2E-17F5BEA206B9}"/>
                        </a:ext>
                      </a:extLst>
                    </p:cNvPr>
                    <p:cNvSpPr/>
                    <p:nvPr/>
                  </p:nvSpPr>
                  <p:spPr>
                    <a:xfrm>
                      <a:off x="66910" y="267640"/>
                      <a:ext cx="66911" cy="66911"/>
                    </a:xfrm>
                    <a:prstGeom prst="ellipse">
                      <a:avLst/>
                    </a:prstGeom>
                    <a:solidFill>
                      <a:srgbClr val="FFD146"/>
                    </a:solidFill>
                    <a:ln w="635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4" name="Line">
                      <a:extLst>
                        <a:ext uri="{FF2B5EF4-FFF2-40B4-BE49-F238E27FC236}">
                          <a16:creationId xmlns:a16="http://schemas.microsoft.com/office/drawing/2014/main" id="{C4841F4B-F993-40B3-82F8-1A9CFC18FB36}"/>
                        </a:ext>
                      </a:extLst>
                    </p:cNvPr>
                    <p:cNvSpPr/>
                    <p:nvPr/>
                  </p:nvSpPr>
                  <p:spPr>
                    <a:xfrm flipH="1">
                      <a:off x="44666" y="59797"/>
                      <a:ext cx="40147" cy="80293"/>
                    </a:xfrm>
                    <a:prstGeom prst="line">
                      <a:avLst/>
                    </a:prstGeom>
                    <a:noFill/>
                    <a:ln w="1270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5" name="Line">
                      <a:extLst>
                        <a:ext uri="{FF2B5EF4-FFF2-40B4-BE49-F238E27FC236}">
                          <a16:creationId xmlns:a16="http://schemas.microsoft.com/office/drawing/2014/main" id="{FFA5A332-5A27-4FF1-9A78-FE31CC6334BF}"/>
                        </a:ext>
                      </a:extLst>
                    </p:cNvPr>
                    <p:cNvSpPr/>
                    <p:nvPr/>
                  </p:nvSpPr>
                  <p:spPr>
                    <a:xfrm>
                      <a:off x="44666" y="193617"/>
                      <a:ext cx="40147" cy="80293"/>
                    </a:xfrm>
                    <a:prstGeom prst="line">
                      <a:avLst/>
                    </a:prstGeom>
                    <a:noFill/>
                    <a:ln w="1270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grpSp>
            <p:grpSp>
              <p:nvGrpSpPr>
                <p:cNvPr id="86" name="Group">
                  <a:extLst>
                    <a:ext uri="{FF2B5EF4-FFF2-40B4-BE49-F238E27FC236}">
                      <a16:creationId xmlns:a16="http://schemas.microsoft.com/office/drawing/2014/main" id="{B696816E-CA5F-495D-B72D-C7D104F2CC0D}"/>
                    </a:ext>
                  </a:extLst>
                </p:cNvPr>
                <p:cNvGrpSpPr/>
                <p:nvPr/>
              </p:nvGrpSpPr>
              <p:grpSpPr>
                <a:xfrm>
                  <a:off x="3046533" y="3124556"/>
                  <a:ext cx="2093579" cy="291008"/>
                  <a:chOff x="0" y="-43224"/>
                  <a:chExt cx="2766672" cy="411125"/>
                </a:xfrm>
              </p:grpSpPr>
              <p:sp>
                <p:nvSpPr>
                  <p:cNvPr id="87" name="Oval">
                    <a:extLst>
                      <a:ext uri="{FF2B5EF4-FFF2-40B4-BE49-F238E27FC236}">
                        <a16:creationId xmlns:a16="http://schemas.microsoft.com/office/drawing/2014/main" id="{E72952E1-2061-469E-A493-9EBE19AFED3C}"/>
                      </a:ext>
                    </a:extLst>
                  </p:cNvPr>
                  <p:cNvSpPr/>
                  <p:nvPr/>
                </p:nvSpPr>
                <p:spPr>
                  <a:xfrm>
                    <a:off x="0" y="71325"/>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88" name="Oval">
                    <a:extLst>
                      <a:ext uri="{FF2B5EF4-FFF2-40B4-BE49-F238E27FC236}">
                        <a16:creationId xmlns:a16="http://schemas.microsoft.com/office/drawing/2014/main" id="{EA3D3DAE-69F8-4687-B734-E44FFD496BD8}"/>
                      </a:ext>
                    </a:extLst>
                  </p:cNvPr>
                  <p:cNvSpPr/>
                  <p:nvPr/>
                </p:nvSpPr>
                <p:spPr>
                  <a:xfrm>
                    <a:off x="495300" y="71325"/>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89" name="Oval">
                    <a:extLst>
                      <a:ext uri="{FF2B5EF4-FFF2-40B4-BE49-F238E27FC236}">
                        <a16:creationId xmlns:a16="http://schemas.microsoft.com/office/drawing/2014/main" id="{EEEE34D6-CD63-4FF1-A5ED-60963995628E}"/>
                      </a:ext>
                    </a:extLst>
                  </p:cNvPr>
                  <p:cNvSpPr/>
                  <p:nvPr/>
                </p:nvSpPr>
                <p:spPr>
                  <a:xfrm>
                    <a:off x="990600" y="71325"/>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90" name="Oval">
                    <a:extLst>
                      <a:ext uri="{FF2B5EF4-FFF2-40B4-BE49-F238E27FC236}">
                        <a16:creationId xmlns:a16="http://schemas.microsoft.com/office/drawing/2014/main" id="{19D3B053-61FC-4E44-9DD2-51AEFD84BB5E}"/>
                      </a:ext>
                    </a:extLst>
                  </p:cNvPr>
                  <p:cNvSpPr/>
                  <p:nvPr/>
                </p:nvSpPr>
                <p:spPr>
                  <a:xfrm>
                    <a:off x="1485900" y="71325"/>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91" name="Oval">
                    <a:extLst>
                      <a:ext uri="{FF2B5EF4-FFF2-40B4-BE49-F238E27FC236}">
                        <a16:creationId xmlns:a16="http://schemas.microsoft.com/office/drawing/2014/main" id="{7A4A730D-0FCC-4CB5-AB48-A2EBE59811B6}"/>
                      </a:ext>
                    </a:extLst>
                  </p:cNvPr>
                  <p:cNvSpPr/>
                  <p:nvPr/>
                </p:nvSpPr>
                <p:spPr>
                  <a:xfrm>
                    <a:off x="2476500" y="71325"/>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92" name=". . .">
                    <a:extLst>
                      <a:ext uri="{FF2B5EF4-FFF2-40B4-BE49-F238E27FC236}">
                        <a16:creationId xmlns:a16="http://schemas.microsoft.com/office/drawing/2014/main" id="{08A7DEDB-9466-43FC-BB65-6508F472F74F}"/>
                      </a:ext>
                    </a:extLst>
                  </p:cNvPr>
                  <p:cNvSpPr/>
                  <p:nvPr/>
                </p:nvSpPr>
                <p:spPr>
                  <a:xfrm>
                    <a:off x="1919909" y="-43224"/>
                    <a:ext cx="393701" cy="41112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30000"/>
                      </a:lnSpc>
                      <a:defRPr sz="1500"/>
                    </a:lvl1pPr>
                  </a:lstStyle>
                  <a:p>
                    <a:pPr algn="ctr"/>
                    <a:r>
                      <a:t>. . .</a:t>
                    </a:r>
                  </a:p>
                </p:txBody>
              </p:sp>
            </p:grpSp>
            <p:sp>
              <p:nvSpPr>
                <p:cNvPr id="170" name="Line">
                  <a:extLst>
                    <a:ext uri="{FF2B5EF4-FFF2-40B4-BE49-F238E27FC236}">
                      <a16:creationId xmlns:a16="http://schemas.microsoft.com/office/drawing/2014/main" id="{A5CD2A2C-FEA6-42A0-9DC2-E9B1529DDD03}"/>
                    </a:ext>
                  </a:extLst>
                </p:cNvPr>
                <p:cNvSpPr/>
                <p:nvPr/>
              </p:nvSpPr>
              <p:spPr>
                <a:xfrm flipV="1">
                  <a:off x="4036970" y="3858343"/>
                  <a:ext cx="1" cy="346298"/>
                </a:xfrm>
                <a:prstGeom prst="line">
                  <a:avLst/>
                </a:prstGeom>
                <a:ln w="76200">
                  <a:solidFill>
                    <a:srgbClr val="D6D5D5"/>
                  </a:solidFill>
                  <a:miter lim="400000"/>
                  <a:tailEnd type="triangle"/>
                </a:ln>
              </p:spPr>
              <p:txBody>
                <a:bodyPr lIns="50800" tIns="50800" rIns="50800" bIns="50800" anchor="ctr"/>
                <a:lstStyle/>
                <a:p>
                  <a:pPr algn="ctr">
                    <a:defRPr sz="2200" b="0">
                      <a:solidFill>
                        <a:srgbClr val="FFFFFF"/>
                      </a:solidFill>
                      <a:latin typeface="+mn-lt"/>
                      <a:ea typeface="+mn-ea"/>
                      <a:cs typeface="+mn-cs"/>
                      <a:sym typeface="Helvetica Neue Medium"/>
                    </a:defRPr>
                  </a:pPr>
                  <a:endParaRPr/>
                </a:p>
              </p:txBody>
            </p:sp>
            <p:sp>
              <p:nvSpPr>
                <p:cNvPr id="178" name="Rounded Rectangle">
                  <a:extLst>
                    <a:ext uri="{FF2B5EF4-FFF2-40B4-BE49-F238E27FC236}">
                      <a16:creationId xmlns:a16="http://schemas.microsoft.com/office/drawing/2014/main" id="{B52029F0-E015-4F65-979E-9634F701423E}"/>
                    </a:ext>
                  </a:extLst>
                </p:cNvPr>
                <p:cNvSpPr/>
                <p:nvPr/>
              </p:nvSpPr>
              <p:spPr>
                <a:xfrm>
                  <a:off x="3099052" y="5577614"/>
                  <a:ext cx="1871253" cy="593958"/>
                </a:xfrm>
                <a:prstGeom prst="roundRect">
                  <a:avLst>
                    <a:gd name="adj" fmla="val 10875"/>
                  </a:avLst>
                </a:prstGeom>
                <a:solidFill>
                  <a:srgbClr val="009900">
                    <a:alpha val="60778"/>
                  </a:srgbClr>
                </a:solidFill>
                <a:ln w="38100" cap="flat">
                  <a:solidFill>
                    <a:schemeClr val="accent3">
                      <a:alpha val="60778"/>
                    </a:schemeClr>
                  </a:solidFill>
                  <a:prstDash val="solid"/>
                  <a:miter lim="400000"/>
                </a:ln>
                <a:effectLst/>
              </p:spPr>
              <p:txBody>
                <a:bodyPr wrap="square" lIns="50800" tIns="50800" rIns="50800" bIns="50800" numCol="1" anchor="ctr">
                  <a:noAutofit/>
                </a:bodyPr>
                <a:lstStyle/>
                <a:p>
                  <a:pPr algn="ctr">
                    <a:defRPr sz="2200" b="0">
                      <a:latin typeface="+mn-lt"/>
                      <a:ea typeface="+mn-ea"/>
                      <a:cs typeface="+mn-cs"/>
                      <a:sym typeface="Helvetica Neue Medium"/>
                    </a:defRPr>
                  </a:pPr>
                  <a:r>
                    <a:rPr lang="it-IT" err="1"/>
                    <a:t>Syntactic</a:t>
                  </a:r>
                  <a:r>
                    <a:rPr lang="it-IT"/>
                    <a:t> Parser</a:t>
                  </a:r>
                  <a:endParaRPr/>
                </a:p>
              </p:txBody>
            </p:sp>
            <p:grpSp>
              <p:nvGrpSpPr>
                <p:cNvPr id="181" name="Gruppo 180">
                  <a:extLst>
                    <a:ext uri="{FF2B5EF4-FFF2-40B4-BE49-F238E27FC236}">
                      <a16:creationId xmlns:a16="http://schemas.microsoft.com/office/drawing/2014/main" id="{648C17CC-7D56-4FFF-B8A2-989EFBEB8848}"/>
                    </a:ext>
                  </a:extLst>
                </p:cNvPr>
                <p:cNvGrpSpPr/>
                <p:nvPr/>
              </p:nvGrpSpPr>
              <p:grpSpPr>
                <a:xfrm>
                  <a:off x="3396456" y="4426180"/>
                  <a:ext cx="1168636" cy="666564"/>
                  <a:chOff x="2937054" y="6178120"/>
                  <a:chExt cx="1544359" cy="941698"/>
                </a:xfrm>
              </p:grpSpPr>
              <p:grpSp>
                <p:nvGrpSpPr>
                  <p:cNvPr id="182" name="Gruppo 181">
                    <a:extLst>
                      <a:ext uri="{FF2B5EF4-FFF2-40B4-BE49-F238E27FC236}">
                        <a16:creationId xmlns:a16="http://schemas.microsoft.com/office/drawing/2014/main" id="{D1158D88-F6FC-4EF3-9326-8850A88AB60A}"/>
                      </a:ext>
                    </a:extLst>
                  </p:cNvPr>
                  <p:cNvGrpSpPr/>
                  <p:nvPr/>
                </p:nvGrpSpPr>
                <p:grpSpPr>
                  <a:xfrm flipH="1">
                    <a:off x="2937054" y="6501848"/>
                    <a:ext cx="809541" cy="617970"/>
                    <a:chOff x="4647780" y="3895120"/>
                    <a:chExt cx="368301" cy="317500"/>
                  </a:xfrm>
                </p:grpSpPr>
                <p:sp>
                  <p:nvSpPr>
                    <p:cNvPr id="195" name="Circle">
                      <a:extLst>
                        <a:ext uri="{FF2B5EF4-FFF2-40B4-BE49-F238E27FC236}">
                          <a16:creationId xmlns:a16="http://schemas.microsoft.com/office/drawing/2014/main" id="{229911C1-9005-435E-BCEF-D596545CA25F}"/>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6" name="Line">
                      <a:extLst>
                        <a:ext uri="{FF2B5EF4-FFF2-40B4-BE49-F238E27FC236}">
                          <a16:creationId xmlns:a16="http://schemas.microsoft.com/office/drawing/2014/main" id="{D5CC7181-B1EC-40B3-B67A-BBB6668AC2FA}"/>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7" name="Circle">
                      <a:extLst>
                        <a:ext uri="{FF2B5EF4-FFF2-40B4-BE49-F238E27FC236}">
                          <a16:creationId xmlns:a16="http://schemas.microsoft.com/office/drawing/2014/main" id="{C4A56D42-C76F-4D14-B008-7365FE530FC4}"/>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8" name="Circle">
                      <a:extLst>
                        <a:ext uri="{FF2B5EF4-FFF2-40B4-BE49-F238E27FC236}">
                          <a16:creationId xmlns:a16="http://schemas.microsoft.com/office/drawing/2014/main" id="{54EA3FD5-4624-476C-8C3B-3108A77381DE}"/>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9" name="Line">
                      <a:extLst>
                        <a:ext uri="{FF2B5EF4-FFF2-40B4-BE49-F238E27FC236}">
                          <a16:creationId xmlns:a16="http://schemas.microsoft.com/office/drawing/2014/main" id="{DD00CE82-70C9-4900-9A21-622E6B94DE4B}"/>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00" name="Line">
                      <a:extLst>
                        <a:ext uri="{FF2B5EF4-FFF2-40B4-BE49-F238E27FC236}">
                          <a16:creationId xmlns:a16="http://schemas.microsoft.com/office/drawing/2014/main" id="{91B34F0A-064D-42B7-9349-A36E056B2F6A}"/>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01" name="Line">
                      <a:extLst>
                        <a:ext uri="{FF2B5EF4-FFF2-40B4-BE49-F238E27FC236}">
                          <a16:creationId xmlns:a16="http://schemas.microsoft.com/office/drawing/2014/main" id="{25994E68-5572-4232-A7EC-8CA4A77006F1}"/>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02" name="Circle">
                      <a:extLst>
                        <a:ext uri="{FF2B5EF4-FFF2-40B4-BE49-F238E27FC236}">
                          <a16:creationId xmlns:a16="http://schemas.microsoft.com/office/drawing/2014/main" id="{462F6D9C-EE4D-4844-BCA6-23C9E8A2CA50}"/>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03" name="Line">
                      <a:extLst>
                        <a:ext uri="{FF2B5EF4-FFF2-40B4-BE49-F238E27FC236}">
                          <a16:creationId xmlns:a16="http://schemas.microsoft.com/office/drawing/2014/main" id="{3A48148A-E93D-44A2-AE1D-430942CAD32B}"/>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04" name="Circle">
                      <a:extLst>
                        <a:ext uri="{FF2B5EF4-FFF2-40B4-BE49-F238E27FC236}">
                          <a16:creationId xmlns:a16="http://schemas.microsoft.com/office/drawing/2014/main" id="{8FC18B8B-A588-4B1C-9CF3-1781E95B074E}"/>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05" name="Circle">
                      <a:extLst>
                        <a:ext uri="{FF2B5EF4-FFF2-40B4-BE49-F238E27FC236}">
                          <a16:creationId xmlns:a16="http://schemas.microsoft.com/office/drawing/2014/main" id="{149C67DF-2289-43D0-84BD-3AEF578BA89C}"/>
                        </a:ext>
                      </a:extLst>
                    </p:cNvPr>
                    <p:cNvSpPr/>
                    <p:nvPr/>
                  </p:nvSpPr>
                  <p:spPr>
                    <a:xfrm flipH="1">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grpSp>
                <p:nvGrpSpPr>
                  <p:cNvPr id="183" name="Gruppo 182">
                    <a:extLst>
                      <a:ext uri="{FF2B5EF4-FFF2-40B4-BE49-F238E27FC236}">
                        <a16:creationId xmlns:a16="http://schemas.microsoft.com/office/drawing/2014/main" id="{A8D90B30-7CAC-4517-92E4-1765237FB5F1}"/>
                      </a:ext>
                    </a:extLst>
                  </p:cNvPr>
                  <p:cNvGrpSpPr/>
                  <p:nvPr/>
                </p:nvGrpSpPr>
                <p:grpSpPr>
                  <a:xfrm>
                    <a:off x="3290591" y="6178120"/>
                    <a:ext cx="1190822" cy="798158"/>
                    <a:chOff x="4647780" y="3895120"/>
                    <a:chExt cx="368301" cy="317500"/>
                  </a:xfrm>
                </p:grpSpPr>
                <p:sp>
                  <p:nvSpPr>
                    <p:cNvPr id="184" name="Circle">
                      <a:extLst>
                        <a:ext uri="{FF2B5EF4-FFF2-40B4-BE49-F238E27FC236}">
                          <a16:creationId xmlns:a16="http://schemas.microsoft.com/office/drawing/2014/main" id="{8A3E4F13-A683-4C42-BB5A-47F9B19EC3FE}"/>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85" name="Line">
                      <a:extLst>
                        <a:ext uri="{FF2B5EF4-FFF2-40B4-BE49-F238E27FC236}">
                          <a16:creationId xmlns:a16="http://schemas.microsoft.com/office/drawing/2014/main" id="{C6D6D8C3-E283-4E8A-AD18-4DF4BCC6B5DA}"/>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86" name="Circle">
                      <a:extLst>
                        <a:ext uri="{FF2B5EF4-FFF2-40B4-BE49-F238E27FC236}">
                          <a16:creationId xmlns:a16="http://schemas.microsoft.com/office/drawing/2014/main" id="{C1AD9EAD-251F-4266-8AFD-9A9DAD4C6FB7}"/>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87" name="Circle">
                      <a:extLst>
                        <a:ext uri="{FF2B5EF4-FFF2-40B4-BE49-F238E27FC236}">
                          <a16:creationId xmlns:a16="http://schemas.microsoft.com/office/drawing/2014/main" id="{3314A8B8-C356-45C4-95CB-FD6CB69C98C7}"/>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88" name="Line">
                      <a:extLst>
                        <a:ext uri="{FF2B5EF4-FFF2-40B4-BE49-F238E27FC236}">
                          <a16:creationId xmlns:a16="http://schemas.microsoft.com/office/drawing/2014/main" id="{C1BAAF4A-A89B-4E5F-B085-FC0D5B50D49D}"/>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89" name="Line">
                      <a:extLst>
                        <a:ext uri="{FF2B5EF4-FFF2-40B4-BE49-F238E27FC236}">
                          <a16:creationId xmlns:a16="http://schemas.microsoft.com/office/drawing/2014/main" id="{222879AE-9807-44B3-8650-F1A8FF0FCC67}"/>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0" name="Line">
                      <a:extLst>
                        <a:ext uri="{FF2B5EF4-FFF2-40B4-BE49-F238E27FC236}">
                          <a16:creationId xmlns:a16="http://schemas.microsoft.com/office/drawing/2014/main" id="{69DA669E-A155-4290-91AB-A99C0D25DC19}"/>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1" name="Circle">
                      <a:extLst>
                        <a:ext uri="{FF2B5EF4-FFF2-40B4-BE49-F238E27FC236}">
                          <a16:creationId xmlns:a16="http://schemas.microsoft.com/office/drawing/2014/main" id="{7B3537A5-EE78-48D4-BD59-BAA3D5309806}"/>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2" name="Line">
                      <a:extLst>
                        <a:ext uri="{FF2B5EF4-FFF2-40B4-BE49-F238E27FC236}">
                          <a16:creationId xmlns:a16="http://schemas.microsoft.com/office/drawing/2014/main" id="{53CFE4A7-4219-460C-BA4D-6AAFB13BD4BB}"/>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3" name="Circle">
                      <a:extLst>
                        <a:ext uri="{FF2B5EF4-FFF2-40B4-BE49-F238E27FC236}">
                          <a16:creationId xmlns:a16="http://schemas.microsoft.com/office/drawing/2014/main" id="{6B35A5CA-2370-49AA-8A98-E272DF09082D}"/>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4" name="Circle">
                      <a:extLst>
                        <a:ext uri="{FF2B5EF4-FFF2-40B4-BE49-F238E27FC236}">
                          <a16:creationId xmlns:a16="http://schemas.microsoft.com/office/drawing/2014/main" id="{BA2E63DA-B3D0-4ED2-A475-8AAE93906680}"/>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grpSp>
            <p:sp>
              <p:nvSpPr>
                <p:cNvPr id="206" name="Line">
                  <a:extLst>
                    <a:ext uri="{FF2B5EF4-FFF2-40B4-BE49-F238E27FC236}">
                      <a16:creationId xmlns:a16="http://schemas.microsoft.com/office/drawing/2014/main" id="{825A9DAC-FA16-476C-8535-258278611677}"/>
                    </a:ext>
                  </a:extLst>
                </p:cNvPr>
                <p:cNvSpPr/>
                <p:nvPr/>
              </p:nvSpPr>
              <p:spPr>
                <a:xfrm rot="11590175">
                  <a:off x="3960666" y="6325196"/>
                  <a:ext cx="1381995" cy="330459"/>
                </a:xfrm>
                <a:custGeom>
                  <a:avLst/>
                  <a:gdLst/>
                  <a:ahLst/>
                  <a:cxnLst>
                    <a:cxn ang="0">
                      <a:pos x="wd2" y="hd2"/>
                    </a:cxn>
                    <a:cxn ang="5400000">
                      <a:pos x="wd2" y="hd2"/>
                    </a:cxn>
                    <a:cxn ang="10800000">
                      <a:pos x="wd2" y="hd2"/>
                    </a:cxn>
                    <a:cxn ang="16200000">
                      <a:pos x="wd2" y="hd2"/>
                    </a:cxn>
                  </a:cxnLst>
                  <a:rect l="0" t="0" r="r" b="b"/>
                  <a:pathLst>
                    <a:path w="21244" h="20972" extrusionOk="0">
                      <a:moveTo>
                        <a:pt x="0" y="14149"/>
                      </a:moveTo>
                      <a:cubicBezTo>
                        <a:pt x="1169" y="13137"/>
                        <a:pt x="2337" y="12133"/>
                        <a:pt x="3503" y="11137"/>
                      </a:cubicBezTo>
                      <a:cubicBezTo>
                        <a:pt x="4614" y="10188"/>
                        <a:pt x="5725" y="9246"/>
                        <a:pt x="6832" y="8245"/>
                      </a:cubicBezTo>
                      <a:cubicBezTo>
                        <a:pt x="7873" y="7303"/>
                        <a:pt x="8910" y="6310"/>
                        <a:pt x="9951" y="5372"/>
                      </a:cubicBezTo>
                      <a:cubicBezTo>
                        <a:pt x="11126" y="4311"/>
                        <a:pt x="12323" y="3313"/>
                        <a:pt x="13483" y="2152"/>
                      </a:cubicBezTo>
                      <a:cubicBezTo>
                        <a:pt x="14775" y="858"/>
                        <a:pt x="16068" y="-628"/>
                        <a:pt x="17394" y="280"/>
                      </a:cubicBezTo>
                      <a:cubicBezTo>
                        <a:pt x="19911" y="2003"/>
                        <a:pt x="21600" y="11233"/>
                        <a:pt x="21179" y="20972"/>
                      </a:cubicBezTo>
                    </a:path>
                  </a:pathLst>
                </a:custGeom>
                <a:ln w="88900">
                  <a:solidFill>
                    <a:srgbClr val="E0E0E0"/>
                  </a:solidFill>
                  <a:miter lim="400000"/>
                  <a:tailEnd type="triangle"/>
                </a:ln>
              </p:spPr>
              <p:txBody>
                <a:bodyPr lIns="50800" tIns="50800" rIns="50800" bIns="50800" anchor="ctr"/>
                <a:lstStyle/>
                <a:p>
                  <a:pPr algn="ctr">
                    <a:defRPr sz="2200" b="0">
                      <a:solidFill>
                        <a:srgbClr val="FFFFFF"/>
                      </a:solidFill>
                      <a:latin typeface="+mn-lt"/>
                      <a:ea typeface="+mn-ea"/>
                      <a:cs typeface="+mn-cs"/>
                      <a:sym typeface="Helvetica Neue Medium"/>
                    </a:defRPr>
                  </a:pPr>
                  <a:endParaRPr/>
                </a:p>
              </p:txBody>
            </p:sp>
          </p:grpSp>
        </p:grpSp>
      </p:grpSp>
      <p:sp>
        <p:nvSpPr>
          <p:cNvPr id="207" name="Input Sentence Tokens">
            <a:extLst>
              <a:ext uri="{FF2B5EF4-FFF2-40B4-BE49-F238E27FC236}">
                <a16:creationId xmlns:a16="http://schemas.microsoft.com/office/drawing/2014/main" id="{B211026C-718A-4733-9E8F-3C2211B563ED}"/>
              </a:ext>
            </a:extLst>
          </p:cNvPr>
          <p:cNvSpPr/>
          <p:nvPr/>
        </p:nvSpPr>
        <p:spPr>
          <a:xfrm>
            <a:off x="4963956" y="6244609"/>
            <a:ext cx="3393844" cy="517974"/>
          </a:xfrm>
          <a:prstGeom prst="rect">
            <a:avLst/>
          </a:prstGeom>
          <a:solidFill>
            <a:srgbClr val="D6D5D5"/>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200" b="0">
                <a:latin typeface="+mn-lt"/>
                <a:ea typeface="+mn-ea"/>
                <a:cs typeface="+mn-cs"/>
                <a:sym typeface="Helvetica Neue Medium"/>
              </a:defRPr>
            </a:lvl1pPr>
          </a:lstStyle>
          <a:p>
            <a:pPr algn="ctr"/>
            <a:r>
              <a:rPr lang="it-IT" err="1"/>
              <a:t>Sentence</a:t>
            </a:r>
            <a:endParaRPr/>
          </a:p>
        </p:txBody>
      </p:sp>
      <p:sp>
        <p:nvSpPr>
          <p:cNvPr id="209" name="Rettangolo 208">
            <a:extLst>
              <a:ext uri="{FF2B5EF4-FFF2-40B4-BE49-F238E27FC236}">
                <a16:creationId xmlns:a16="http://schemas.microsoft.com/office/drawing/2014/main" id="{274C5DB4-B20E-4859-A698-DF2475057990}"/>
              </a:ext>
            </a:extLst>
          </p:cNvPr>
          <p:cNvSpPr/>
          <p:nvPr/>
        </p:nvSpPr>
        <p:spPr>
          <a:xfrm>
            <a:off x="9021770" y="1966359"/>
            <a:ext cx="3180871" cy="369332"/>
          </a:xfrm>
          <a:prstGeom prst="rect">
            <a:avLst/>
          </a:prstGeom>
        </p:spPr>
        <p:txBody>
          <a:bodyPr wrap="square">
            <a:spAutoFit/>
          </a:bodyPr>
          <a:lstStyle/>
          <a:p>
            <a:r>
              <a:rPr lang="en-US" sz="1800" i="1">
                <a:solidFill>
                  <a:srgbClr val="000000"/>
                </a:solidFill>
                <a:latin typeface="NimbusRomNo9L-ReguItal"/>
              </a:rPr>
              <a:t>Universal sentence embeddings </a:t>
            </a:r>
            <a:endParaRPr lang="it-IT" sz="1800"/>
          </a:p>
        </p:txBody>
      </p:sp>
      <p:sp>
        <p:nvSpPr>
          <p:cNvPr id="210" name="Rettangolo 209">
            <a:extLst>
              <a:ext uri="{FF2B5EF4-FFF2-40B4-BE49-F238E27FC236}">
                <a16:creationId xmlns:a16="http://schemas.microsoft.com/office/drawing/2014/main" id="{CF3F7082-79B9-40C9-BDFE-187800834A44}"/>
              </a:ext>
            </a:extLst>
          </p:cNvPr>
          <p:cNvSpPr/>
          <p:nvPr/>
        </p:nvSpPr>
        <p:spPr>
          <a:xfrm>
            <a:off x="-47343" y="4889874"/>
            <a:ext cx="3359332" cy="369332"/>
          </a:xfrm>
          <a:prstGeom prst="rect">
            <a:avLst/>
          </a:prstGeom>
        </p:spPr>
        <p:txBody>
          <a:bodyPr wrap="square">
            <a:spAutoFit/>
          </a:bodyPr>
          <a:lstStyle/>
          <a:p>
            <a:r>
              <a:rPr lang="en-US" sz="1800" i="1">
                <a:solidFill>
                  <a:srgbClr val="000000"/>
                </a:solidFill>
                <a:latin typeface="NimbusRomNo9L-ReguItal"/>
              </a:rPr>
              <a:t>Universal syntactic interpretations</a:t>
            </a:r>
            <a:endParaRPr lang="it-IT" sz="1800"/>
          </a:p>
        </p:txBody>
      </p:sp>
      <p:pic>
        <p:nvPicPr>
          <p:cNvPr id="213" name="Picture 2" descr="Elmo Face On White Background, Sesame Street character free image">
            <a:extLst>
              <a:ext uri="{FF2B5EF4-FFF2-40B4-BE49-F238E27FC236}">
                <a16:creationId xmlns:a16="http://schemas.microsoft.com/office/drawing/2014/main" id="{85957347-D62E-4BED-A79E-9FEBDA3540D6}"/>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55983" y="2942307"/>
            <a:ext cx="1085144" cy="973385"/>
          </a:xfrm>
          <a:prstGeom prst="rect">
            <a:avLst/>
          </a:prstGeom>
          <a:noFill/>
          <a:extLst>
            <a:ext uri="{909E8E84-426E-40DD-AFC4-6F175D3DCCD1}">
              <a14:hiddenFill xmlns:a14="http://schemas.microsoft.com/office/drawing/2010/main">
                <a:solidFill>
                  <a:srgbClr val="FFFFFF"/>
                </a:solidFill>
              </a14:hiddenFill>
            </a:ext>
          </a:extLst>
        </p:spPr>
      </p:pic>
      <p:pic>
        <p:nvPicPr>
          <p:cNvPr id="214" name="Immagine 213">
            <a:extLst>
              <a:ext uri="{FF2B5EF4-FFF2-40B4-BE49-F238E27FC236}">
                <a16:creationId xmlns:a16="http://schemas.microsoft.com/office/drawing/2014/main" id="{9989A2C2-BF32-4BB8-BA78-CF2CE2BF3CC8}"/>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045548" y="4583306"/>
            <a:ext cx="583991" cy="952668"/>
          </a:xfrm>
          <a:prstGeom prst="rect">
            <a:avLst/>
          </a:prstGeom>
        </p:spPr>
      </p:pic>
      <p:sp>
        <p:nvSpPr>
          <p:cNvPr id="215" name="CasellaDiTesto 214">
            <a:extLst>
              <a:ext uri="{FF2B5EF4-FFF2-40B4-BE49-F238E27FC236}">
                <a16:creationId xmlns:a16="http://schemas.microsoft.com/office/drawing/2014/main" id="{E7DC102D-80C9-4AF9-B320-E84DDA91AC71}"/>
              </a:ext>
            </a:extLst>
          </p:cNvPr>
          <p:cNvSpPr txBox="1"/>
          <p:nvPr/>
        </p:nvSpPr>
        <p:spPr>
          <a:xfrm>
            <a:off x="9682105" y="2552298"/>
            <a:ext cx="940526" cy="369332"/>
          </a:xfrm>
          <a:prstGeom prst="rect">
            <a:avLst/>
          </a:prstGeom>
          <a:noFill/>
        </p:spPr>
        <p:txBody>
          <a:bodyPr wrap="square" rtlCol="0">
            <a:spAutoFit/>
          </a:bodyPr>
          <a:lstStyle/>
          <a:p>
            <a:r>
              <a:rPr lang="it-IT" sz="1800"/>
              <a:t>ELMO</a:t>
            </a:r>
          </a:p>
        </p:txBody>
      </p:sp>
      <p:sp>
        <p:nvSpPr>
          <p:cNvPr id="216" name="CasellaDiTesto 215">
            <a:extLst>
              <a:ext uri="{FF2B5EF4-FFF2-40B4-BE49-F238E27FC236}">
                <a16:creationId xmlns:a16="http://schemas.microsoft.com/office/drawing/2014/main" id="{31DE9C6C-FCB2-4173-A892-533CB898B5DC}"/>
              </a:ext>
            </a:extLst>
          </p:cNvPr>
          <p:cNvSpPr txBox="1"/>
          <p:nvPr/>
        </p:nvSpPr>
        <p:spPr>
          <a:xfrm>
            <a:off x="9955968" y="4132439"/>
            <a:ext cx="940526" cy="369332"/>
          </a:xfrm>
          <a:prstGeom prst="rect">
            <a:avLst/>
          </a:prstGeom>
          <a:noFill/>
        </p:spPr>
        <p:txBody>
          <a:bodyPr wrap="square" rtlCol="0">
            <a:spAutoFit/>
          </a:bodyPr>
          <a:lstStyle/>
          <a:p>
            <a:r>
              <a:rPr lang="it-IT" sz="1800"/>
              <a:t>BERT</a:t>
            </a:r>
          </a:p>
        </p:txBody>
      </p:sp>
      <p:sp>
        <p:nvSpPr>
          <p:cNvPr id="217" name="CasellaDiTesto 216">
            <a:extLst>
              <a:ext uri="{FF2B5EF4-FFF2-40B4-BE49-F238E27FC236}">
                <a16:creationId xmlns:a16="http://schemas.microsoft.com/office/drawing/2014/main" id="{4E3F2744-CB72-472C-A9F7-CE5E9629DEAD}"/>
              </a:ext>
            </a:extLst>
          </p:cNvPr>
          <p:cNvSpPr txBox="1"/>
          <p:nvPr/>
        </p:nvSpPr>
        <p:spPr>
          <a:xfrm>
            <a:off x="11059195" y="3439612"/>
            <a:ext cx="940526" cy="369332"/>
          </a:xfrm>
          <a:prstGeom prst="rect">
            <a:avLst/>
          </a:prstGeom>
          <a:noFill/>
        </p:spPr>
        <p:txBody>
          <a:bodyPr wrap="square" rtlCol="0">
            <a:spAutoFit/>
          </a:bodyPr>
          <a:lstStyle/>
          <a:p>
            <a:r>
              <a:rPr lang="it-IT" sz="1800"/>
              <a:t>XLNET</a:t>
            </a:r>
          </a:p>
        </p:txBody>
      </p:sp>
      <p:sp>
        <p:nvSpPr>
          <p:cNvPr id="218" name="CasellaDiTesto 217">
            <a:extLst>
              <a:ext uri="{FF2B5EF4-FFF2-40B4-BE49-F238E27FC236}">
                <a16:creationId xmlns:a16="http://schemas.microsoft.com/office/drawing/2014/main" id="{72077371-068C-47D5-A776-47E5B2D4B99F}"/>
              </a:ext>
            </a:extLst>
          </p:cNvPr>
          <p:cNvSpPr txBox="1"/>
          <p:nvPr/>
        </p:nvSpPr>
        <p:spPr>
          <a:xfrm>
            <a:off x="11073619" y="3998115"/>
            <a:ext cx="1151126" cy="369332"/>
          </a:xfrm>
          <a:prstGeom prst="rect">
            <a:avLst/>
          </a:prstGeom>
          <a:noFill/>
        </p:spPr>
        <p:txBody>
          <a:bodyPr wrap="square" rtlCol="0">
            <a:spAutoFit/>
          </a:bodyPr>
          <a:lstStyle/>
          <a:p>
            <a:r>
              <a:rPr lang="it-IT" sz="1800"/>
              <a:t>GTP-1,2,3</a:t>
            </a:r>
          </a:p>
        </p:txBody>
      </p:sp>
      <p:pic>
        <p:nvPicPr>
          <p:cNvPr id="2050" name="Picture 2" descr="Amazon.com: KERMIT Muppets Jim Henson Vynil Car Sticker Decal - 5&quot;: Arts,  Crafts &amp; Sewing">
            <a:extLst>
              <a:ext uri="{FF2B5EF4-FFF2-40B4-BE49-F238E27FC236}">
                <a16:creationId xmlns:a16="http://schemas.microsoft.com/office/drawing/2014/main" id="{2436CACD-79EE-4D64-B1F6-7F24E9B3D9DA}"/>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158955" y="3289175"/>
            <a:ext cx="1146026" cy="127936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76763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2000"/>
                                        <p:tgtEl>
                                          <p:spTgt spid="205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0"/>
                                        </p:tgtEl>
                                        <p:attrNameLst>
                                          <p:attrName>style.visibility</p:attrName>
                                        </p:attrNameLst>
                                      </p:cBhvr>
                                      <p:to>
                                        <p:strVal val="visible"/>
                                      </p:to>
                                    </p:set>
                                    <p:animEffect transition="in" filter="fade">
                                      <p:cBhvr>
                                        <p:cTn id="13" dur="2000"/>
                                        <p:tgtEl>
                                          <p:spTgt spid="2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9"/>
                                        </p:tgtEl>
                                        <p:attrNameLst>
                                          <p:attrName>style.visibility</p:attrName>
                                        </p:attrNameLst>
                                      </p:cBhvr>
                                      <p:to>
                                        <p:strVal val="visible"/>
                                      </p:to>
                                    </p:set>
                                    <p:animEffect transition="in" filter="fade">
                                      <p:cBhvr>
                                        <p:cTn id="16" dur="20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animBg="1"/>
      <p:bldP spid="2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91FBF7-B537-4495-8A90-94AF5C7BC1B8}"/>
              </a:ext>
            </a:extLst>
          </p:cNvPr>
          <p:cNvSpPr>
            <a:spLocks noGrp="1"/>
          </p:cNvSpPr>
          <p:nvPr>
            <p:ph type="title"/>
          </p:nvPr>
        </p:nvSpPr>
        <p:spPr/>
        <p:txBody>
          <a:bodyPr/>
          <a:lstStyle/>
          <a:p>
            <a:endParaRPr lang="it-IT"/>
          </a:p>
        </p:txBody>
      </p:sp>
      <p:sp>
        <p:nvSpPr>
          <p:cNvPr id="27" name="Who was Galileo?">
            <a:extLst>
              <a:ext uri="{FF2B5EF4-FFF2-40B4-BE49-F238E27FC236}">
                <a16:creationId xmlns:a16="http://schemas.microsoft.com/office/drawing/2014/main" id="{7021D5BF-E5EB-4197-B473-6D2665143E6F}"/>
              </a:ext>
            </a:extLst>
          </p:cNvPr>
          <p:cNvSpPr txBox="1"/>
          <p:nvPr/>
        </p:nvSpPr>
        <p:spPr>
          <a:xfrm>
            <a:off x="885856" y="1902908"/>
            <a:ext cx="3149965" cy="41036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sz="2000"/>
              <a:t>The chef </a:t>
            </a:r>
            <a:r>
              <a:rPr lang="it-IT" sz="2000" err="1"/>
              <a:t>cooks</a:t>
            </a:r>
            <a:r>
              <a:rPr lang="it-IT" sz="2000"/>
              <a:t> the good </a:t>
            </a:r>
            <a:r>
              <a:rPr lang="it-IT" sz="2000" err="1"/>
              <a:t>soup</a:t>
            </a:r>
            <a:endParaRPr sz="2000"/>
          </a:p>
        </p:txBody>
      </p:sp>
      <p:sp>
        <p:nvSpPr>
          <p:cNvPr id="57" name="Rettangolo">
            <a:extLst>
              <a:ext uri="{FF2B5EF4-FFF2-40B4-BE49-F238E27FC236}">
                <a16:creationId xmlns:a16="http://schemas.microsoft.com/office/drawing/2014/main" id="{327E0B51-96FA-4223-B634-1520A1B068BD}"/>
              </a:ext>
            </a:extLst>
          </p:cNvPr>
          <p:cNvSpPr/>
          <p:nvPr/>
        </p:nvSpPr>
        <p:spPr>
          <a:xfrm>
            <a:off x="7452085" y="2361590"/>
            <a:ext cx="386631" cy="2286001"/>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8" name="Cerchio">
            <a:extLst>
              <a:ext uri="{FF2B5EF4-FFF2-40B4-BE49-F238E27FC236}">
                <a16:creationId xmlns:a16="http://schemas.microsoft.com/office/drawing/2014/main" id="{F9D9238C-310A-4012-867A-DCE939F2FB3E}"/>
              </a:ext>
            </a:extLst>
          </p:cNvPr>
          <p:cNvSpPr/>
          <p:nvPr/>
        </p:nvSpPr>
        <p:spPr>
          <a:xfrm>
            <a:off x="7490185" y="424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9" name=".…">
            <a:extLst>
              <a:ext uri="{FF2B5EF4-FFF2-40B4-BE49-F238E27FC236}">
                <a16:creationId xmlns:a16="http://schemas.microsoft.com/office/drawing/2014/main" id="{C3E9A611-9C6C-4693-B929-7F4DF7D95F31}"/>
              </a:ext>
            </a:extLst>
          </p:cNvPr>
          <p:cNvSpPr txBox="1"/>
          <p:nvPr/>
        </p:nvSpPr>
        <p:spPr>
          <a:xfrm>
            <a:off x="7568161" y="3699847"/>
            <a:ext cx="220219" cy="514186"/>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numCol="1" anchor="ctr">
            <a:spAutoFit/>
          </a:bodyPr>
          <a:lstStyle/>
          <a:p>
            <a:pPr algn="l">
              <a:lnSpc>
                <a:spcPct val="40000"/>
              </a:lnSpc>
              <a:defRPr sz="1500"/>
            </a:pPr>
            <a:r>
              <a:t>.</a:t>
            </a:r>
          </a:p>
          <a:p>
            <a:pPr algn="l">
              <a:lnSpc>
                <a:spcPct val="40000"/>
              </a:lnSpc>
              <a:defRPr sz="1500"/>
            </a:pPr>
            <a:r>
              <a:t>.</a:t>
            </a:r>
          </a:p>
          <a:p>
            <a:pPr algn="l">
              <a:lnSpc>
                <a:spcPct val="40000"/>
              </a:lnSpc>
              <a:defRPr sz="1500"/>
            </a:pPr>
            <a:r>
              <a:t>.</a:t>
            </a:r>
          </a:p>
        </p:txBody>
      </p:sp>
      <p:sp>
        <p:nvSpPr>
          <p:cNvPr id="60" name="Cerchio">
            <a:extLst>
              <a:ext uri="{FF2B5EF4-FFF2-40B4-BE49-F238E27FC236}">
                <a16:creationId xmlns:a16="http://schemas.microsoft.com/office/drawing/2014/main" id="{7588B759-FA2B-478D-BF71-6E936708F2C2}"/>
              </a:ext>
            </a:extLst>
          </p:cNvPr>
          <p:cNvSpPr/>
          <p:nvPr/>
        </p:nvSpPr>
        <p:spPr>
          <a:xfrm>
            <a:off x="7490185" y="3480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1" name="Cerchio">
            <a:extLst>
              <a:ext uri="{FF2B5EF4-FFF2-40B4-BE49-F238E27FC236}">
                <a16:creationId xmlns:a16="http://schemas.microsoft.com/office/drawing/2014/main" id="{C1BA377C-20B2-4526-A49F-6DF04A38ACAE}"/>
              </a:ext>
            </a:extLst>
          </p:cNvPr>
          <p:cNvSpPr/>
          <p:nvPr/>
        </p:nvSpPr>
        <p:spPr>
          <a:xfrm>
            <a:off x="7490185" y="297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2" name="Cerchio">
            <a:extLst>
              <a:ext uri="{FF2B5EF4-FFF2-40B4-BE49-F238E27FC236}">
                <a16:creationId xmlns:a16="http://schemas.microsoft.com/office/drawing/2014/main" id="{DACDABBC-587B-42F4-8663-265D0EAEB183}"/>
              </a:ext>
            </a:extLst>
          </p:cNvPr>
          <p:cNvSpPr/>
          <p:nvPr/>
        </p:nvSpPr>
        <p:spPr>
          <a:xfrm>
            <a:off x="7490185" y="2464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3" name="Rettangolo">
            <a:extLst>
              <a:ext uri="{FF2B5EF4-FFF2-40B4-BE49-F238E27FC236}">
                <a16:creationId xmlns:a16="http://schemas.microsoft.com/office/drawing/2014/main" id="{C7C4104B-3F90-4D05-A228-494D5EBA8E50}"/>
              </a:ext>
            </a:extLst>
          </p:cNvPr>
          <p:cNvSpPr/>
          <p:nvPr/>
        </p:nvSpPr>
        <p:spPr>
          <a:xfrm>
            <a:off x="9484086" y="2953639"/>
            <a:ext cx="386631" cy="1146707"/>
          </a:xfrm>
          <a:prstGeom prst="rect">
            <a:avLst/>
          </a:prstGeom>
          <a:solidFill>
            <a:srgbClr val="F3DCA5">
              <a:alpha val="74991"/>
            </a:srgbClr>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4" name="Cerchio">
            <a:extLst>
              <a:ext uri="{FF2B5EF4-FFF2-40B4-BE49-F238E27FC236}">
                <a16:creationId xmlns:a16="http://schemas.microsoft.com/office/drawing/2014/main" id="{F043DBA4-D0D8-47F5-9381-5799001C76AA}"/>
              </a:ext>
            </a:extLst>
          </p:cNvPr>
          <p:cNvSpPr/>
          <p:nvPr/>
        </p:nvSpPr>
        <p:spPr>
          <a:xfrm>
            <a:off x="9522186" y="3646070"/>
            <a:ext cx="304800" cy="304801"/>
          </a:xfrm>
          <a:prstGeom prst="ellipse">
            <a:avLst/>
          </a:prstGeom>
          <a:solidFill>
            <a:schemeClr val="bg1"/>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5" name="Cerchio">
            <a:extLst>
              <a:ext uri="{FF2B5EF4-FFF2-40B4-BE49-F238E27FC236}">
                <a16:creationId xmlns:a16="http://schemas.microsoft.com/office/drawing/2014/main" id="{7A0F2394-B5D8-450C-A3F0-D8F0DD3D9883}"/>
              </a:ext>
            </a:extLst>
          </p:cNvPr>
          <p:cNvSpPr/>
          <p:nvPr/>
        </p:nvSpPr>
        <p:spPr>
          <a:xfrm>
            <a:off x="9522186" y="3138069"/>
            <a:ext cx="304800" cy="304801"/>
          </a:xfrm>
          <a:prstGeom prst="ellipse">
            <a:avLst/>
          </a:prstGeom>
          <a:solidFill>
            <a:schemeClr val="bg1"/>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6" name="Rettangolo">
            <a:extLst>
              <a:ext uri="{FF2B5EF4-FFF2-40B4-BE49-F238E27FC236}">
                <a16:creationId xmlns:a16="http://schemas.microsoft.com/office/drawing/2014/main" id="{D443395A-F237-4B80-A768-137D6627DA38}"/>
              </a:ext>
            </a:extLst>
          </p:cNvPr>
          <p:cNvSpPr/>
          <p:nvPr/>
        </p:nvSpPr>
        <p:spPr>
          <a:xfrm>
            <a:off x="8468085" y="2742590"/>
            <a:ext cx="386631" cy="1527000"/>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7" name="Cerchio">
            <a:extLst>
              <a:ext uri="{FF2B5EF4-FFF2-40B4-BE49-F238E27FC236}">
                <a16:creationId xmlns:a16="http://schemas.microsoft.com/office/drawing/2014/main" id="{B96AAD73-067E-4C2C-8511-DD418A9DE080}"/>
              </a:ext>
            </a:extLst>
          </p:cNvPr>
          <p:cNvSpPr/>
          <p:nvPr/>
        </p:nvSpPr>
        <p:spPr>
          <a:xfrm>
            <a:off x="8506185" y="3861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8" name="Cerchio">
            <a:extLst>
              <a:ext uri="{FF2B5EF4-FFF2-40B4-BE49-F238E27FC236}">
                <a16:creationId xmlns:a16="http://schemas.microsoft.com/office/drawing/2014/main" id="{780951C2-6977-40DB-A503-607732D78E6E}"/>
              </a:ext>
            </a:extLst>
          </p:cNvPr>
          <p:cNvSpPr/>
          <p:nvPr/>
        </p:nvSpPr>
        <p:spPr>
          <a:xfrm>
            <a:off x="8506185" y="3353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9" name="Cerchio">
            <a:extLst>
              <a:ext uri="{FF2B5EF4-FFF2-40B4-BE49-F238E27FC236}">
                <a16:creationId xmlns:a16="http://schemas.microsoft.com/office/drawing/2014/main" id="{67971ABE-4206-4D87-B37E-DACCBF397B2B}"/>
              </a:ext>
            </a:extLst>
          </p:cNvPr>
          <p:cNvSpPr/>
          <p:nvPr/>
        </p:nvSpPr>
        <p:spPr>
          <a:xfrm>
            <a:off x="8506185" y="2845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0" name="Linea">
            <a:extLst>
              <a:ext uri="{FF2B5EF4-FFF2-40B4-BE49-F238E27FC236}">
                <a16:creationId xmlns:a16="http://schemas.microsoft.com/office/drawing/2014/main" id="{1F01257F-3233-4978-A6D9-68DDD06C5501}"/>
              </a:ext>
            </a:extLst>
          </p:cNvPr>
          <p:cNvSpPr/>
          <p:nvPr/>
        </p:nvSpPr>
        <p:spPr>
          <a:xfrm flipV="1">
            <a:off x="7792570" y="2993664"/>
            <a:ext cx="704223" cy="13777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1" name="Linea">
            <a:extLst>
              <a:ext uri="{FF2B5EF4-FFF2-40B4-BE49-F238E27FC236}">
                <a16:creationId xmlns:a16="http://schemas.microsoft.com/office/drawing/2014/main" id="{7871367B-4E14-4251-A012-0357EB1460D6}"/>
              </a:ext>
            </a:extLst>
          </p:cNvPr>
          <p:cNvSpPr/>
          <p:nvPr/>
        </p:nvSpPr>
        <p:spPr>
          <a:xfrm flipV="1">
            <a:off x="7792570" y="3501664"/>
            <a:ext cx="704223" cy="13777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2" name="Linea">
            <a:extLst>
              <a:ext uri="{FF2B5EF4-FFF2-40B4-BE49-F238E27FC236}">
                <a16:creationId xmlns:a16="http://schemas.microsoft.com/office/drawing/2014/main" id="{517F44D2-00DC-4F70-9B13-C84A929563C2}"/>
              </a:ext>
            </a:extLst>
          </p:cNvPr>
          <p:cNvSpPr/>
          <p:nvPr/>
        </p:nvSpPr>
        <p:spPr>
          <a:xfrm flipV="1">
            <a:off x="7792570" y="4020439"/>
            <a:ext cx="704223" cy="38100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3" name="Linea">
            <a:extLst>
              <a:ext uri="{FF2B5EF4-FFF2-40B4-BE49-F238E27FC236}">
                <a16:creationId xmlns:a16="http://schemas.microsoft.com/office/drawing/2014/main" id="{45D0544B-4756-41CF-9DD1-CC75322A6E05}"/>
              </a:ext>
            </a:extLst>
          </p:cNvPr>
          <p:cNvSpPr/>
          <p:nvPr/>
        </p:nvSpPr>
        <p:spPr>
          <a:xfrm>
            <a:off x="7792570" y="2627337"/>
            <a:ext cx="704223" cy="36632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4" name="Linea">
            <a:extLst>
              <a:ext uri="{FF2B5EF4-FFF2-40B4-BE49-F238E27FC236}">
                <a16:creationId xmlns:a16="http://schemas.microsoft.com/office/drawing/2014/main" id="{B76BB6C9-8393-4F8C-80B6-F1E6C933A272}"/>
              </a:ext>
            </a:extLst>
          </p:cNvPr>
          <p:cNvSpPr/>
          <p:nvPr/>
        </p:nvSpPr>
        <p:spPr>
          <a:xfrm flipH="1">
            <a:off x="7792571" y="2993664"/>
            <a:ext cx="704222" cy="64719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5" name="Linea">
            <a:extLst>
              <a:ext uri="{FF2B5EF4-FFF2-40B4-BE49-F238E27FC236}">
                <a16:creationId xmlns:a16="http://schemas.microsoft.com/office/drawing/2014/main" id="{99D344E2-1085-47E6-9D41-2DC937F87C12}"/>
              </a:ext>
            </a:extLst>
          </p:cNvPr>
          <p:cNvSpPr/>
          <p:nvPr/>
        </p:nvSpPr>
        <p:spPr>
          <a:xfrm flipV="1">
            <a:off x="7795904" y="2993664"/>
            <a:ext cx="697556" cy="136519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6" name="Linea">
            <a:extLst>
              <a:ext uri="{FF2B5EF4-FFF2-40B4-BE49-F238E27FC236}">
                <a16:creationId xmlns:a16="http://schemas.microsoft.com/office/drawing/2014/main" id="{441D6C48-B304-4B4E-9914-B49DB3BBB1AF}"/>
              </a:ext>
            </a:extLst>
          </p:cNvPr>
          <p:cNvSpPr/>
          <p:nvPr/>
        </p:nvSpPr>
        <p:spPr>
          <a:xfrm>
            <a:off x="7795904" y="3169171"/>
            <a:ext cx="697556" cy="853194"/>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7" name="Linea">
            <a:extLst>
              <a:ext uri="{FF2B5EF4-FFF2-40B4-BE49-F238E27FC236}">
                <a16:creationId xmlns:a16="http://schemas.microsoft.com/office/drawing/2014/main" id="{8096E5DB-B230-4BB5-919E-D8AE392A77A3}"/>
              </a:ext>
            </a:extLst>
          </p:cNvPr>
          <p:cNvSpPr/>
          <p:nvPr/>
        </p:nvSpPr>
        <p:spPr>
          <a:xfrm flipH="1" flipV="1">
            <a:off x="7794292" y="3628426"/>
            <a:ext cx="700780" cy="39394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8" name="Linea">
            <a:extLst>
              <a:ext uri="{FF2B5EF4-FFF2-40B4-BE49-F238E27FC236}">
                <a16:creationId xmlns:a16="http://schemas.microsoft.com/office/drawing/2014/main" id="{C8680823-FE1A-4F0F-9726-520F79848345}"/>
              </a:ext>
            </a:extLst>
          </p:cNvPr>
          <p:cNvSpPr/>
          <p:nvPr/>
        </p:nvSpPr>
        <p:spPr>
          <a:xfrm flipH="1" flipV="1">
            <a:off x="7795904" y="2623439"/>
            <a:ext cx="697556" cy="139892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9" name="Linea">
            <a:extLst>
              <a:ext uri="{FF2B5EF4-FFF2-40B4-BE49-F238E27FC236}">
                <a16:creationId xmlns:a16="http://schemas.microsoft.com/office/drawing/2014/main" id="{3759F90F-9CF6-4BA9-A206-D6961CD7FABB}"/>
              </a:ext>
            </a:extLst>
          </p:cNvPr>
          <p:cNvSpPr/>
          <p:nvPr/>
        </p:nvSpPr>
        <p:spPr>
          <a:xfrm flipH="1" flipV="1">
            <a:off x="7792571" y="3148037"/>
            <a:ext cx="704222" cy="35362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0" name="Linea">
            <a:extLst>
              <a:ext uri="{FF2B5EF4-FFF2-40B4-BE49-F238E27FC236}">
                <a16:creationId xmlns:a16="http://schemas.microsoft.com/office/drawing/2014/main" id="{5A3F919F-9105-4AB6-9C98-656F3B4221EF}"/>
              </a:ext>
            </a:extLst>
          </p:cNvPr>
          <p:cNvSpPr/>
          <p:nvPr/>
        </p:nvSpPr>
        <p:spPr>
          <a:xfrm flipH="1" flipV="1">
            <a:off x="7795904" y="2623071"/>
            <a:ext cx="697555" cy="878594"/>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1" name="Linea">
            <a:extLst>
              <a:ext uri="{FF2B5EF4-FFF2-40B4-BE49-F238E27FC236}">
                <a16:creationId xmlns:a16="http://schemas.microsoft.com/office/drawing/2014/main" id="{52270B4E-D5F5-47B5-87DB-3329321EEA76}"/>
              </a:ext>
            </a:extLst>
          </p:cNvPr>
          <p:cNvSpPr/>
          <p:nvPr/>
        </p:nvSpPr>
        <p:spPr>
          <a:xfrm flipV="1">
            <a:off x="7794293" y="3501664"/>
            <a:ext cx="700779" cy="90374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2" name="Linea">
            <a:extLst>
              <a:ext uri="{FF2B5EF4-FFF2-40B4-BE49-F238E27FC236}">
                <a16:creationId xmlns:a16="http://schemas.microsoft.com/office/drawing/2014/main" id="{84FBDEBE-1AE4-42B9-95C3-31B6DCBDF96C}"/>
              </a:ext>
            </a:extLst>
          </p:cNvPr>
          <p:cNvSpPr/>
          <p:nvPr/>
        </p:nvSpPr>
        <p:spPr>
          <a:xfrm>
            <a:off x="8808571" y="3513859"/>
            <a:ext cx="708463" cy="28360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3" name="Linea">
            <a:extLst>
              <a:ext uri="{FF2B5EF4-FFF2-40B4-BE49-F238E27FC236}">
                <a16:creationId xmlns:a16="http://schemas.microsoft.com/office/drawing/2014/main" id="{4CE19253-B609-4980-8107-1BEB940C9D36}"/>
              </a:ext>
            </a:extLst>
          </p:cNvPr>
          <p:cNvSpPr/>
          <p:nvPr/>
        </p:nvSpPr>
        <p:spPr>
          <a:xfrm>
            <a:off x="8808304" y="3017139"/>
            <a:ext cx="708730" cy="29210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4" name="Linea">
            <a:extLst>
              <a:ext uri="{FF2B5EF4-FFF2-40B4-BE49-F238E27FC236}">
                <a16:creationId xmlns:a16="http://schemas.microsoft.com/office/drawing/2014/main" id="{195CC742-8F14-4A84-B102-245DB55D31CE}"/>
              </a:ext>
            </a:extLst>
          </p:cNvPr>
          <p:cNvSpPr/>
          <p:nvPr/>
        </p:nvSpPr>
        <p:spPr>
          <a:xfrm>
            <a:off x="8812813" y="3019064"/>
            <a:ext cx="694259" cy="77277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5" name="Linea">
            <a:extLst>
              <a:ext uri="{FF2B5EF4-FFF2-40B4-BE49-F238E27FC236}">
                <a16:creationId xmlns:a16="http://schemas.microsoft.com/office/drawing/2014/main" id="{4BDEF0F2-D08F-48B5-94EE-90709357DCB0}"/>
              </a:ext>
            </a:extLst>
          </p:cNvPr>
          <p:cNvSpPr/>
          <p:nvPr/>
        </p:nvSpPr>
        <p:spPr>
          <a:xfrm flipH="1">
            <a:off x="8812813" y="3793259"/>
            <a:ext cx="704222" cy="24550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6" name="Linea">
            <a:extLst>
              <a:ext uri="{FF2B5EF4-FFF2-40B4-BE49-F238E27FC236}">
                <a16:creationId xmlns:a16="http://schemas.microsoft.com/office/drawing/2014/main" id="{A921E0F3-B603-45AC-BB2B-BF8907C11B36}"/>
              </a:ext>
            </a:extLst>
          </p:cNvPr>
          <p:cNvSpPr/>
          <p:nvPr/>
        </p:nvSpPr>
        <p:spPr>
          <a:xfrm flipH="1">
            <a:off x="8812812" y="3309239"/>
            <a:ext cx="704223" cy="72582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7" name="Linea">
            <a:extLst>
              <a:ext uri="{FF2B5EF4-FFF2-40B4-BE49-F238E27FC236}">
                <a16:creationId xmlns:a16="http://schemas.microsoft.com/office/drawing/2014/main" id="{8433672A-A887-4A38-BEDF-CA4304C77AF9}"/>
              </a:ext>
            </a:extLst>
          </p:cNvPr>
          <p:cNvSpPr/>
          <p:nvPr/>
        </p:nvSpPr>
        <p:spPr>
          <a:xfrm flipV="1">
            <a:off x="8812812" y="3309238"/>
            <a:ext cx="704223" cy="20462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8" name="Rettangolo">
            <a:extLst>
              <a:ext uri="{FF2B5EF4-FFF2-40B4-BE49-F238E27FC236}">
                <a16:creationId xmlns:a16="http://schemas.microsoft.com/office/drawing/2014/main" id="{D943E262-62D6-4521-9010-383A95C93273}"/>
              </a:ext>
            </a:extLst>
          </p:cNvPr>
          <p:cNvSpPr/>
          <p:nvPr/>
        </p:nvSpPr>
        <p:spPr>
          <a:xfrm>
            <a:off x="6436084" y="2361590"/>
            <a:ext cx="386631" cy="2286002"/>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9" name="Cerchio">
            <a:extLst>
              <a:ext uri="{FF2B5EF4-FFF2-40B4-BE49-F238E27FC236}">
                <a16:creationId xmlns:a16="http://schemas.microsoft.com/office/drawing/2014/main" id="{A808EDD7-7A7E-4DA6-9F72-4060B0680F34}"/>
              </a:ext>
            </a:extLst>
          </p:cNvPr>
          <p:cNvSpPr/>
          <p:nvPr/>
        </p:nvSpPr>
        <p:spPr>
          <a:xfrm>
            <a:off x="6474184" y="424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0" name=".…">
            <a:extLst>
              <a:ext uri="{FF2B5EF4-FFF2-40B4-BE49-F238E27FC236}">
                <a16:creationId xmlns:a16="http://schemas.microsoft.com/office/drawing/2014/main" id="{D47AFB21-A33B-43F4-9ABF-3DA92D71DED7}"/>
              </a:ext>
            </a:extLst>
          </p:cNvPr>
          <p:cNvSpPr txBox="1"/>
          <p:nvPr/>
        </p:nvSpPr>
        <p:spPr>
          <a:xfrm>
            <a:off x="6552160" y="3699847"/>
            <a:ext cx="220219" cy="514186"/>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numCol="1" anchor="ctr">
            <a:spAutoFit/>
          </a:bodyPr>
          <a:lstStyle/>
          <a:p>
            <a:pPr algn="l">
              <a:lnSpc>
                <a:spcPct val="40000"/>
              </a:lnSpc>
              <a:defRPr sz="1500"/>
            </a:pPr>
            <a:r>
              <a:t>.</a:t>
            </a:r>
          </a:p>
          <a:p>
            <a:pPr algn="l">
              <a:lnSpc>
                <a:spcPct val="40000"/>
              </a:lnSpc>
              <a:defRPr sz="1500"/>
            </a:pPr>
            <a:r>
              <a:t>.</a:t>
            </a:r>
          </a:p>
          <a:p>
            <a:pPr algn="l">
              <a:lnSpc>
                <a:spcPct val="40000"/>
              </a:lnSpc>
              <a:defRPr sz="1500"/>
            </a:pPr>
            <a:r>
              <a:t>.</a:t>
            </a:r>
          </a:p>
        </p:txBody>
      </p:sp>
      <p:sp>
        <p:nvSpPr>
          <p:cNvPr id="91" name="Cerchio">
            <a:extLst>
              <a:ext uri="{FF2B5EF4-FFF2-40B4-BE49-F238E27FC236}">
                <a16:creationId xmlns:a16="http://schemas.microsoft.com/office/drawing/2014/main" id="{8F9FCA6A-AE20-4D17-8504-8A0E58A5C8A1}"/>
              </a:ext>
            </a:extLst>
          </p:cNvPr>
          <p:cNvSpPr/>
          <p:nvPr/>
        </p:nvSpPr>
        <p:spPr>
          <a:xfrm>
            <a:off x="6474184" y="3480968"/>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2" name="Cerchio">
            <a:extLst>
              <a:ext uri="{FF2B5EF4-FFF2-40B4-BE49-F238E27FC236}">
                <a16:creationId xmlns:a16="http://schemas.microsoft.com/office/drawing/2014/main" id="{5EA5DD6A-1DBB-4340-BAAB-A4CA6BFA122E}"/>
              </a:ext>
            </a:extLst>
          </p:cNvPr>
          <p:cNvSpPr/>
          <p:nvPr/>
        </p:nvSpPr>
        <p:spPr>
          <a:xfrm>
            <a:off x="6474184" y="297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3" name="Cerchio">
            <a:extLst>
              <a:ext uri="{FF2B5EF4-FFF2-40B4-BE49-F238E27FC236}">
                <a16:creationId xmlns:a16="http://schemas.microsoft.com/office/drawing/2014/main" id="{D639DAF6-494F-41BC-9F2E-DD9851E2FDE5}"/>
              </a:ext>
            </a:extLst>
          </p:cNvPr>
          <p:cNvSpPr/>
          <p:nvPr/>
        </p:nvSpPr>
        <p:spPr>
          <a:xfrm>
            <a:off x="6474184" y="2464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4" name="Linea">
            <a:extLst>
              <a:ext uri="{FF2B5EF4-FFF2-40B4-BE49-F238E27FC236}">
                <a16:creationId xmlns:a16="http://schemas.microsoft.com/office/drawing/2014/main" id="{0B31872C-FD62-4CBD-8BD5-108853EEFC79}"/>
              </a:ext>
            </a:extLst>
          </p:cNvPr>
          <p:cNvSpPr/>
          <p:nvPr/>
        </p:nvSpPr>
        <p:spPr>
          <a:xfrm>
            <a:off x="6776570" y="2623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5" name="Linea">
            <a:extLst>
              <a:ext uri="{FF2B5EF4-FFF2-40B4-BE49-F238E27FC236}">
                <a16:creationId xmlns:a16="http://schemas.microsoft.com/office/drawing/2014/main" id="{EBD42C21-2F99-4C51-9B80-EFE450F9A9D7}"/>
              </a:ext>
            </a:extLst>
          </p:cNvPr>
          <p:cNvSpPr/>
          <p:nvPr/>
        </p:nvSpPr>
        <p:spPr>
          <a:xfrm>
            <a:off x="6776570" y="3131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6" name="Linea">
            <a:extLst>
              <a:ext uri="{FF2B5EF4-FFF2-40B4-BE49-F238E27FC236}">
                <a16:creationId xmlns:a16="http://schemas.microsoft.com/office/drawing/2014/main" id="{6A05D328-5F61-450D-B0E9-0C864B1D34CB}"/>
              </a:ext>
            </a:extLst>
          </p:cNvPr>
          <p:cNvSpPr/>
          <p:nvPr/>
        </p:nvSpPr>
        <p:spPr>
          <a:xfrm>
            <a:off x="6776570" y="3639440"/>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7" name="Linea">
            <a:extLst>
              <a:ext uri="{FF2B5EF4-FFF2-40B4-BE49-F238E27FC236}">
                <a16:creationId xmlns:a16="http://schemas.microsoft.com/office/drawing/2014/main" id="{F2E2FDB2-4EE2-468D-A1ED-9BD8A98D3C1C}"/>
              </a:ext>
            </a:extLst>
          </p:cNvPr>
          <p:cNvSpPr/>
          <p:nvPr/>
        </p:nvSpPr>
        <p:spPr>
          <a:xfrm>
            <a:off x="6776570" y="4401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8" name="Linea">
            <a:extLst>
              <a:ext uri="{FF2B5EF4-FFF2-40B4-BE49-F238E27FC236}">
                <a16:creationId xmlns:a16="http://schemas.microsoft.com/office/drawing/2014/main" id="{DF665A70-B489-4304-9AF1-A9861C0BDB2C}"/>
              </a:ext>
            </a:extLst>
          </p:cNvPr>
          <p:cNvSpPr/>
          <p:nvPr/>
        </p:nvSpPr>
        <p:spPr>
          <a:xfrm flipV="1">
            <a:off x="6776570" y="2627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9" name="Linea">
            <a:extLst>
              <a:ext uri="{FF2B5EF4-FFF2-40B4-BE49-F238E27FC236}">
                <a16:creationId xmlns:a16="http://schemas.microsoft.com/office/drawing/2014/main" id="{8DB8A293-DFEF-4BCE-B2C6-C519CF8AD4B4}"/>
              </a:ext>
            </a:extLst>
          </p:cNvPr>
          <p:cNvSpPr/>
          <p:nvPr/>
        </p:nvSpPr>
        <p:spPr>
          <a:xfrm flipV="1">
            <a:off x="6779904" y="2623071"/>
            <a:ext cx="697555"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0" name="Linea">
            <a:extLst>
              <a:ext uri="{FF2B5EF4-FFF2-40B4-BE49-F238E27FC236}">
                <a16:creationId xmlns:a16="http://schemas.microsoft.com/office/drawing/2014/main" id="{1E436DB2-F29E-41A7-9692-99297D5BE60E}"/>
              </a:ext>
            </a:extLst>
          </p:cNvPr>
          <p:cNvSpPr/>
          <p:nvPr/>
        </p:nvSpPr>
        <p:spPr>
          <a:xfrm flipV="1">
            <a:off x="6779903" y="2623439"/>
            <a:ext cx="697556" cy="176622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1" name="Linea">
            <a:extLst>
              <a:ext uri="{FF2B5EF4-FFF2-40B4-BE49-F238E27FC236}">
                <a16:creationId xmlns:a16="http://schemas.microsoft.com/office/drawing/2014/main" id="{716F4CE8-AA5B-455F-81EB-DEDE40FA7ABF}"/>
              </a:ext>
            </a:extLst>
          </p:cNvPr>
          <p:cNvSpPr/>
          <p:nvPr/>
        </p:nvSpPr>
        <p:spPr>
          <a:xfrm>
            <a:off x="6776570" y="2627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2" name="Linea">
            <a:extLst>
              <a:ext uri="{FF2B5EF4-FFF2-40B4-BE49-F238E27FC236}">
                <a16:creationId xmlns:a16="http://schemas.microsoft.com/office/drawing/2014/main" id="{5ADD8E4D-67A2-4E47-926B-6445942E23C8}"/>
              </a:ext>
            </a:extLst>
          </p:cNvPr>
          <p:cNvSpPr/>
          <p:nvPr/>
        </p:nvSpPr>
        <p:spPr>
          <a:xfrm flipH="1">
            <a:off x="6776570" y="3135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3" name="Linea">
            <a:extLst>
              <a:ext uri="{FF2B5EF4-FFF2-40B4-BE49-F238E27FC236}">
                <a16:creationId xmlns:a16="http://schemas.microsoft.com/office/drawing/2014/main" id="{85C01783-C23F-4AB2-AED6-FD541E020EA9}"/>
              </a:ext>
            </a:extLst>
          </p:cNvPr>
          <p:cNvSpPr/>
          <p:nvPr/>
        </p:nvSpPr>
        <p:spPr>
          <a:xfrm flipV="1">
            <a:off x="6779903" y="3131071"/>
            <a:ext cx="697556" cy="122778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 name="Linea">
            <a:extLst>
              <a:ext uri="{FF2B5EF4-FFF2-40B4-BE49-F238E27FC236}">
                <a16:creationId xmlns:a16="http://schemas.microsoft.com/office/drawing/2014/main" id="{F8BF91D3-A0EA-48B5-A221-BE32B9906ADA}"/>
              </a:ext>
            </a:extLst>
          </p:cNvPr>
          <p:cNvSpPr/>
          <p:nvPr/>
        </p:nvSpPr>
        <p:spPr>
          <a:xfrm>
            <a:off x="6779903" y="3169171"/>
            <a:ext cx="697556" cy="122778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5" name="Linea">
            <a:extLst>
              <a:ext uri="{FF2B5EF4-FFF2-40B4-BE49-F238E27FC236}">
                <a16:creationId xmlns:a16="http://schemas.microsoft.com/office/drawing/2014/main" id="{385AC945-48D4-40D1-A114-FFD5F31487CC}"/>
              </a:ext>
            </a:extLst>
          </p:cNvPr>
          <p:cNvSpPr/>
          <p:nvPr/>
        </p:nvSpPr>
        <p:spPr>
          <a:xfrm flipH="1" flipV="1">
            <a:off x="6778291" y="3628426"/>
            <a:ext cx="700780" cy="77698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6" name="Linea">
            <a:extLst>
              <a:ext uri="{FF2B5EF4-FFF2-40B4-BE49-F238E27FC236}">
                <a16:creationId xmlns:a16="http://schemas.microsoft.com/office/drawing/2014/main" id="{C0B27DDD-C41F-4003-8AAA-F2B93E81DD98}"/>
              </a:ext>
            </a:extLst>
          </p:cNvPr>
          <p:cNvSpPr/>
          <p:nvPr/>
        </p:nvSpPr>
        <p:spPr>
          <a:xfrm flipH="1" flipV="1">
            <a:off x="6779903" y="2623439"/>
            <a:ext cx="697556" cy="176622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7" name="Linea">
            <a:extLst>
              <a:ext uri="{FF2B5EF4-FFF2-40B4-BE49-F238E27FC236}">
                <a16:creationId xmlns:a16="http://schemas.microsoft.com/office/drawing/2014/main" id="{02BE701B-6495-4AE0-898D-C43A471B6A54}"/>
              </a:ext>
            </a:extLst>
          </p:cNvPr>
          <p:cNvSpPr/>
          <p:nvPr/>
        </p:nvSpPr>
        <p:spPr>
          <a:xfrm flipH="1" flipV="1">
            <a:off x="6776570" y="3148037"/>
            <a:ext cx="704222" cy="4928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8" name="Linea">
            <a:extLst>
              <a:ext uri="{FF2B5EF4-FFF2-40B4-BE49-F238E27FC236}">
                <a16:creationId xmlns:a16="http://schemas.microsoft.com/office/drawing/2014/main" id="{AA163EC1-716C-4C52-8F77-09B9A6507599}"/>
              </a:ext>
            </a:extLst>
          </p:cNvPr>
          <p:cNvSpPr/>
          <p:nvPr/>
        </p:nvSpPr>
        <p:spPr>
          <a:xfrm flipH="1" flipV="1">
            <a:off x="6779904" y="2623071"/>
            <a:ext cx="697555"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9" name="Linea">
            <a:extLst>
              <a:ext uri="{FF2B5EF4-FFF2-40B4-BE49-F238E27FC236}">
                <a16:creationId xmlns:a16="http://schemas.microsoft.com/office/drawing/2014/main" id="{C56C353E-AE6F-4DE2-A7A6-1501C3B3A81B}"/>
              </a:ext>
            </a:extLst>
          </p:cNvPr>
          <p:cNvSpPr/>
          <p:nvPr/>
        </p:nvSpPr>
        <p:spPr>
          <a:xfrm flipV="1">
            <a:off x="6778291" y="3628426"/>
            <a:ext cx="700780" cy="77698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0" name="Linea">
            <a:extLst>
              <a:ext uri="{FF2B5EF4-FFF2-40B4-BE49-F238E27FC236}">
                <a16:creationId xmlns:a16="http://schemas.microsoft.com/office/drawing/2014/main" id="{6C98E620-3044-4A38-B34C-849838486998}"/>
              </a:ext>
            </a:extLst>
          </p:cNvPr>
          <p:cNvSpPr/>
          <p:nvPr/>
        </p:nvSpPr>
        <p:spPr>
          <a:xfrm>
            <a:off x="5760570" y="2610202"/>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1" name="Linea">
            <a:extLst>
              <a:ext uri="{FF2B5EF4-FFF2-40B4-BE49-F238E27FC236}">
                <a16:creationId xmlns:a16="http://schemas.microsoft.com/office/drawing/2014/main" id="{0E0B7F29-4580-4C11-8509-63E321F8E73E}"/>
              </a:ext>
            </a:extLst>
          </p:cNvPr>
          <p:cNvSpPr/>
          <p:nvPr/>
        </p:nvSpPr>
        <p:spPr>
          <a:xfrm>
            <a:off x="5760570" y="3118203"/>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2" name="Linea">
            <a:extLst>
              <a:ext uri="{FF2B5EF4-FFF2-40B4-BE49-F238E27FC236}">
                <a16:creationId xmlns:a16="http://schemas.microsoft.com/office/drawing/2014/main" id="{E146C07F-8AD9-43C6-B6FC-D293BBEAB4F7}"/>
              </a:ext>
            </a:extLst>
          </p:cNvPr>
          <p:cNvSpPr/>
          <p:nvPr/>
        </p:nvSpPr>
        <p:spPr>
          <a:xfrm>
            <a:off x="5760570" y="3626203"/>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3" name="Linea">
            <a:extLst>
              <a:ext uri="{FF2B5EF4-FFF2-40B4-BE49-F238E27FC236}">
                <a16:creationId xmlns:a16="http://schemas.microsoft.com/office/drawing/2014/main" id="{A7F9AAC8-C795-4FE0-97C6-28385B375F46}"/>
              </a:ext>
            </a:extLst>
          </p:cNvPr>
          <p:cNvSpPr/>
          <p:nvPr/>
        </p:nvSpPr>
        <p:spPr>
          <a:xfrm>
            <a:off x="5760570" y="4388204"/>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4" name="Linea">
            <a:extLst>
              <a:ext uri="{FF2B5EF4-FFF2-40B4-BE49-F238E27FC236}">
                <a16:creationId xmlns:a16="http://schemas.microsoft.com/office/drawing/2014/main" id="{2E3D1F5F-38DC-458A-A914-E6F252CA9CE9}"/>
              </a:ext>
            </a:extLst>
          </p:cNvPr>
          <p:cNvSpPr/>
          <p:nvPr/>
        </p:nvSpPr>
        <p:spPr>
          <a:xfrm flipV="1">
            <a:off x="5760570" y="2614101"/>
            <a:ext cx="704225" cy="505523"/>
          </a:xfrm>
          <a:prstGeom prst="line">
            <a:avLst/>
          </a:prstGeom>
          <a:noFill/>
          <a:ln w="25400" cap="flat">
            <a:solidFill>
              <a:schemeClr val="tx1"/>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5" name="Linea">
            <a:extLst>
              <a:ext uri="{FF2B5EF4-FFF2-40B4-BE49-F238E27FC236}">
                <a16:creationId xmlns:a16="http://schemas.microsoft.com/office/drawing/2014/main" id="{FE81A65B-D977-460C-97C5-BCBD40165127}"/>
              </a:ext>
            </a:extLst>
          </p:cNvPr>
          <p:cNvSpPr/>
          <p:nvPr/>
        </p:nvSpPr>
        <p:spPr>
          <a:xfrm flipV="1">
            <a:off x="5763903" y="2609836"/>
            <a:ext cx="697559"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6" name="Linea">
            <a:extLst>
              <a:ext uri="{FF2B5EF4-FFF2-40B4-BE49-F238E27FC236}">
                <a16:creationId xmlns:a16="http://schemas.microsoft.com/office/drawing/2014/main" id="{75539BC4-5851-45FA-9905-00871226EBC8}"/>
              </a:ext>
            </a:extLst>
          </p:cNvPr>
          <p:cNvSpPr/>
          <p:nvPr/>
        </p:nvSpPr>
        <p:spPr>
          <a:xfrm flipV="1">
            <a:off x="5763903" y="2610203"/>
            <a:ext cx="697558" cy="176623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7" name="Linea">
            <a:extLst>
              <a:ext uri="{FF2B5EF4-FFF2-40B4-BE49-F238E27FC236}">
                <a16:creationId xmlns:a16="http://schemas.microsoft.com/office/drawing/2014/main" id="{2ADF1BD4-FC04-4AEE-8F18-10B0E838F2CC}"/>
              </a:ext>
            </a:extLst>
          </p:cNvPr>
          <p:cNvSpPr/>
          <p:nvPr/>
        </p:nvSpPr>
        <p:spPr>
          <a:xfrm>
            <a:off x="5760570" y="2614101"/>
            <a:ext cx="704225" cy="50552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8" name="Linea">
            <a:extLst>
              <a:ext uri="{FF2B5EF4-FFF2-40B4-BE49-F238E27FC236}">
                <a16:creationId xmlns:a16="http://schemas.microsoft.com/office/drawing/2014/main" id="{53AE42E8-EBCC-4044-90B4-C65645994312}"/>
              </a:ext>
            </a:extLst>
          </p:cNvPr>
          <p:cNvSpPr/>
          <p:nvPr/>
        </p:nvSpPr>
        <p:spPr>
          <a:xfrm flipH="1">
            <a:off x="5760570" y="3122102"/>
            <a:ext cx="704225" cy="50552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9" name="Linea">
            <a:extLst>
              <a:ext uri="{FF2B5EF4-FFF2-40B4-BE49-F238E27FC236}">
                <a16:creationId xmlns:a16="http://schemas.microsoft.com/office/drawing/2014/main" id="{195AE8DE-B0FC-47D2-B6A8-67F190F6F876}"/>
              </a:ext>
            </a:extLst>
          </p:cNvPr>
          <p:cNvSpPr/>
          <p:nvPr/>
        </p:nvSpPr>
        <p:spPr>
          <a:xfrm flipV="1">
            <a:off x="5763903" y="3117836"/>
            <a:ext cx="697559" cy="122778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0" name="Linea">
            <a:extLst>
              <a:ext uri="{FF2B5EF4-FFF2-40B4-BE49-F238E27FC236}">
                <a16:creationId xmlns:a16="http://schemas.microsoft.com/office/drawing/2014/main" id="{DFDE06D2-0042-493B-938A-C14C2C24C18D}"/>
              </a:ext>
            </a:extLst>
          </p:cNvPr>
          <p:cNvSpPr/>
          <p:nvPr/>
        </p:nvSpPr>
        <p:spPr>
          <a:xfrm>
            <a:off x="5763903" y="3155936"/>
            <a:ext cx="697559" cy="122778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1" name="Linea">
            <a:extLst>
              <a:ext uri="{FF2B5EF4-FFF2-40B4-BE49-F238E27FC236}">
                <a16:creationId xmlns:a16="http://schemas.microsoft.com/office/drawing/2014/main" id="{4836F2DA-C0C1-453B-9F00-8DEFB9258903}"/>
              </a:ext>
            </a:extLst>
          </p:cNvPr>
          <p:cNvSpPr/>
          <p:nvPr/>
        </p:nvSpPr>
        <p:spPr>
          <a:xfrm flipH="1" flipV="1">
            <a:off x="5762291" y="3615190"/>
            <a:ext cx="700783" cy="77698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2" name="Linea">
            <a:extLst>
              <a:ext uri="{FF2B5EF4-FFF2-40B4-BE49-F238E27FC236}">
                <a16:creationId xmlns:a16="http://schemas.microsoft.com/office/drawing/2014/main" id="{4BCB39FD-E3F9-4E8F-A1B6-F78013284D30}"/>
              </a:ext>
            </a:extLst>
          </p:cNvPr>
          <p:cNvSpPr/>
          <p:nvPr/>
        </p:nvSpPr>
        <p:spPr>
          <a:xfrm flipH="1" flipV="1">
            <a:off x="5763903" y="2610203"/>
            <a:ext cx="697559" cy="176623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3" name="Linea">
            <a:extLst>
              <a:ext uri="{FF2B5EF4-FFF2-40B4-BE49-F238E27FC236}">
                <a16:creationId xmlns:a16="http://schemas.microsoft.com/office/drawing/2014/main" id="{F8668571-C098-4C04-B05E-933919D169E0}"/>
              </a:ext>
            </a:extLst>
          </p:cNvPr>
          <p:cNvSpPr/>
          <p:nvPr/>
        </p:nvSpPr>
        <p:spPr>
          <a:xfrm flipH="1" flipV="1">
            <a:off x="5760570" y="3134802"/>
            <a:ext cx="704225" cy="492823"/>
          </a:xfrm>
          <a:prstGeom prst="line">
            <a:avLst/>
          </a:prstGeom>
          <a:noFill/>
          <a:ln w="25400" cap="flat">
            <a:solidFill>
              <a:schemeClr val="tx1"/>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4" name="Linea">
            <a:extLst>
              <a:ext uri="{FF2B5EF4-FFF2-40B4-BE49-F238E27FC236}">
                <a16:creationId xmlns:a16="http://schemas.microsoft.com/office/drawing/2014/main" id="{EA697433-A5F8-47B7-97D7-503F1B697EA6}"/>
              </a:ext>
            </a:extLst>
          </p:cNvPr>
          <p:cNvSpPr/>
          <p:nvPr/>
        </p:nvSpPr>
        <p:spPr>
          <a:xfrm flipH="1" flipV="1">
            <a:off x="5763903" y="2609836"/>
            <a:ext cx="697559"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5" name="Linea">
            <a:extLst>
              <a:ext uri="{FF2B5EF4-FFF2-40B4-BE49-F238E27FC236}">
                <a16:creationId xmlns:a16="http://schemas.microsoft.com/office/drawing/2014/main" id="{6917F2AF-26CC-413A-9B23-FA91DC646A09}"/>
              </a:ext>
            </a:extLst>
          </p:cNvPr>
          <p:cNvSpPr/>
          <p:nvPr/>
        </p:nvSpPr>
        <p:spPr>
          <a:xfrm flipV="1">
            <a:off x="5762291" y="3615190"/>
            <a:ext cx="700783" cy="77698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6" name="Linea">
            <a:extLst>
              <a:ext uri="{FF2B5EF4-FFF2-40B4-BE49-F238E27FC236}">
                <a16:creationId xmlns:a16="http://schemas.microsoft.com/office/drawing/2014/main" id="{04A68035-8D20-4473-851A-70E24655DC94}"/>
              </a:ext>
            </a:extLst>
          </p:cNvPr>
          <p:cNvSpPr/>
          <p:nvPr/>
        </p:nvSpPr>
        <p:spPr>
          <a:xfrm>
            <a:off x="5760570" y="3626203"/>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7" name="Linea">
            <a:extLst>
              <a:ext uri="{FF2B5EF4-FFF2-40B4-BE49-F238E27FC236}">
                <a16:creationId xmlns:a16="http://schemas.microsoft.com/office/drawing/2014/main" id="{BAD9A6E2-B3C3-4FC8-9D56-EFD8B2D9BB7F}"/>
              </a:ext>
            </a:extLst>
          </p:cNvPr>
          <p:cNvSpPr/>
          <p:nvPr/>
        </p:nvSpPr>
        <p:spPr>
          <a:xfrm flipV="1">
            <a:off x="5763903" y="2609836"/>
            <a:ext cx="697559"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8" name="Linea">
            <a:extLst>
              <a:ext uri="{FF2B5EF4-FFF2-40B4-BE49-F238E27FC236}">
                <a16:creationId xmlns:a16="http://schemas.microsoft.com/office/drawing/2014/main" id="{5E2B54FA-4A19-4E52-9177-7C4084768C5F}"/>
              </a:ext>
            </a:extLst>
          </p:cNvPr>
          <p:cNvSpPr/>
          <p:nvPr/>
        </p:nvSpPr>
        <p:spPr>
          <a:xfrm flipH="1" flipV="1">
            <a:off x="5762291" y="3615190"/>
            <a:ext cx="700783" cy="77698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280" name="Gruppo 279">
            <a:extLst>
              <a:ext uri="{FF2B5EF4-FFF2-40B4-BE49-F238E27FC236}">
                <a16:creationId xmlns:a16="http://schemas.microsoft.com/office/drawing/2014/main" id="{BD8EE9BD-CD40-4956-A8C1-2D11F01AEE9D}"/>
              </a:ext>
            </a:extLst>
          </p:cNvPr>
          <p:cNvGrpSpPr/>
          <p:nvPr/>
        </p:nvGrpSpPr>
        <p:grpSpPr>
          <a:xfrm>
            <a:off x="5455009" y="3363700"/>
            <a:ext cx="254001" cy="317501"/>
            <a:chOff x="4711280" y="3082319"/>
            <a:chExt cx="254001" cy="317501"/>
          </a:xfrm>
        </p:grpSpPr>
        <p:sp>
          <p:nvSpPr>
            <p:cNvPr id="241" name="Circle">
              <a:extLst>
                <a:ext uri="{FF2B5EF4-FFF2-40B4-BE49-F238E27FC236}">
                  <a16:creationId xmlns:a16="http://schemas.microsoft.com/office/drawing/2014/main" id="{AA0FB739-EEC1-44A2-B576-1DA1CB9106CE}"/>
                </a:ext>
              </a:extLst>
            </p:cNvPr>
            <p:cNvSpPr/>
            <p:nvPr/>
          </p:nvSpPr>
          <p:spPr>
            <a:xfrm>
              <a:off x="4774780" y="30823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2" name="Circle">
              <a:extLst>
                <a:ext uri="{FF2B5EF4-FFF2-40B4-BE49-F238E27FC236}">
                  <a16:creationId xmlns:a16="http://schemas.microsoft.com/office/drawing/2014/main" id="{B40C9DF7-8F15-43FA-870E-F065F846B5F7}"/>
                </a:ext>
              </a:extLst>
            </p:cNvPr>
            <p:cNvSpPr/>
            <p:nvPr/>
          </p:nvSpPr>
          <p:spPr>
            <a:xfrm>
              <a:off x="4838281" y="32093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3" name="Line">
              <a:extLst>
                <a:ext uri="{FF2B5EF4-FFF2-40B4-BE49-F238E27FC236}">
                  <a16:creationId xmlns:a16="http://schemas.microsoft.com/office/drawing/2014/main" id="{6DFE6177-FEAD-4826-84DB-6CFB092DED60}"/>
                </a:ext>
              </a:extLst>
            </p:cNvPr>
            <p:cNvSpPr/>
            <p:nvPr/>
          </p:nvSpPr>
          <p:spPr>
            <a:xfrm>
              <a:off x="4817170" y="31390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4" name="Circle">
              <a:extLst>
                <a:ext uri="{FF2B5EF4-FFF2-40B4-BE49-F238E27FC236}">
                  <a16:creationId xmlns:a16="http://schemas.microsoft.com/office/drawing/2014/main" id="{3A8D41F2-5015-43ED-BA33-A1A2F3FA66F9}"/>
                </a:ext>
              </a:extLst>
            </p:cNvPr>
            <p:cNvSpPr/>
            <p:nvPr/>
          </p:nvSpPr>
          <p:spPr>
            <a:xfrm>
              <a:off x="4711280" y="32093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5" name="Circle">
              <a:extLst>
                <a:ext uri="{FF2B5EF4-FFF2-40B4-BE49-F238E27FC236}">
                  <a16:creationId xmlns:a16="http://schemas.microsoft.com/office/drawing/2014/main" id="{63C0B784-E7D7-4CE0-9D0A-DA9243F816D3}"/>
                </a:ext>
              </a:extLst>
            </p:cNvPr>
            <p:cNvSpPr/>
            <p:nvPr/>
          </p:nvSpPr>
          <p:spPr>
            <a:xfrm>
              <a:off x="4901781" y="33363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6" name="Circle">
              <a:extLst>
                <a:ext uri="{FF2B5EF4-FFF2-40B4-BE49-F238E27FC236}">
                  <a16:creationId xmlns:a16="http://schemas.microsoft.com/office/drawing/2014/main" id="{AAE11946-BC5F-4DC1-AB8A-68BCF245A1F0}"/>
                </a:ext>
              </a:extLst>
            </p:cNvPr>
            <p:cNvSpPr/>
            <p:nvPr/>
          </p:nvSpPr>
          <p:spPr>
            <a:xfrm>
              <a:off x="4774780" y="33363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7" name="Line">
              <a:extLst>
                <a:ext uri="{FF2B5EF4-FFF2-40B4-BE49-F238E27FC236}">
                  <a16:creationId xmlns:a16="http://schemas.microsoft.com/office/drawing/2014/main" id="{71BF399F-0774-4184-B2A4-279B2E21454E}"/>
                </a:ext>
              </a:extLst>
            </p:cNvPr>
            <p:cNvSpPr/>
            <p:nvPr/>
          </p:nvSpPr>
          <p:spPr>
            <a:xfrm flipH="1">
              <a:off x="4753670" y="31390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8" name="Line">
              <a:extLst>
                <a:ext uri="{FF2B5EF4-FFF2-40B4-BE49-F238E27FC236}">
                  <a16:creationId xmlns:a16="http://schemas.microsoft.com/office/drawing/2014/main" id="{04170A90-9C45-4D9C-A945-1089ABBAF320}"/>
                </a:ext>
              </a:extLst>
            </p:cNvPr>
            <p:cNvSpPr/>
            <p:nvPr/>
          </p:nvSpPr>
          <p:spPr>
            <a:xfrm flipH="1">
              <a:off x="4817170" y="32660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9" name="Line">
              <a:extLst>
                <a:ext uri="{FF2B5EF4-FFF2-40B4-BE49-F238E27FC236}">
                  <a16:creationId xmlns:a16="http://schemas.microsoft.com/office/drawing/2014/main" id="{8AB7A97A-7839-4347-9EF5-06DF465741ED}"/>
                </a:ext>
              </a:extLst>
            </p:cNvPr>
            <p:cNvSpPr/>
            <p:nvPr/>
          </p:nvSpPr>
          <p:spPr>
            <a:xfrm>
              <a:off x="4880671" y="32660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82" name="Gruppo 281">
            <a:extLst>
              <a:ext uri="{FF2B5EF4-FFF2-40B4-BE49-F238E27FC236}">
                <a16:creationId xmlns:a16="http://schemas.microsoft.com/office/drawing/2014/main" id="{6E9B224D-E376-4DBB-A0F8-7CCD59296114}"/>
              </a:ext>
            </a:extLst>
          </p:cNvPr>
          <p:cNvGrpSpPr/>
          <p:nvPr/>
        </p:nvGrpSpPr>
        <p:grpSpPr>
          <a:xfrm>
            <a:off x="5416909" y="2525500"/>
            <a:ext cx="254001" cy="317500"/>
            <a:chOff x="4673180" y="2244119"/>
            <a:chExt cx="254001" cy="317500"/>
          </a:xfrm>
        </p:grpSpPr>
        <p:sp>
          <p:nvSpPr>
            <p:cNvPr id="250" name="Circle">
              <a:extLst>
                <a:ext uri="{FF2B5EF4-FFF2-40B4-BE49-F238E27FC236}">
                  <a16:creationId xmlns:a16="http://schemas.microsoft.com/office/drawing/2014/main" id="{C8B2A4BD-962B-4A52-9344-FD2470CC3014}"/>
                </a:ext>
              </a:extLst>
            </p:cNvPr>
            <p:cNvSpPr/>
            <p:nvPr/>
          </p:nvSpPr>
          <p:spPr>
            <a:xfrm>
              <a:off x="4800180" y="2244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1" name="Circle">
              <a:extLst>
                <a:ext uri="{FF2B5EF4-FFF2-40B4-BE49-F238E27FC236}">
                  <a16:creationId xmlns:a16="http://schemas.microsoft.com/office/drawing/2014/main" id="{D3FE9D95-CB05-4869-B115-0E985E7812FA}"/>
                </a:ext>
              </a:extLst>
            </p:cNvPr>
            <p:cNvSpPr/>
            <p:nvPr/>
          </p:nvSpPr>
          <p:spPr>
            <a:xfrm>
              <a:off x="4863681" y="2371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2" name="Line">
              <a:extLst>
                <a:ext uri="{FF2B5EF4-FFF2-40B4-BE49-F238E27FC236}">
                  <a16:creationId xmlns:a16="http://schemas.microsoft.com/office/drawing/2014/main" id="{07225713-D435-4B3E-8BEC-0CA17CEAEC08}"/>
                </a:ext>
              </a:extLst>
            </p:cNvPr>
            <p:cNvSpPr/>
            <p:nvPr/>
          </p:nvSpPr>
          <p:spPr>
            <a:xfrm>
              <a:off x="4842571" y="2300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3" name="Circle">
              <a:extLst>
                <a:ext uri="{FF2B5EF4-FFF2-40B4-BE49-F238E27FC236}">
                  <a16:creationId xmlns:a16="http://schemas.microsoft.com/office/drawing/2014/main" id="{CA603542-5B83-4BB3-881A-D4A1AD4436C9}"/>
                </a:ext>
              </a:extLst>
            </p:cNvPr>
            <p:cNvSpPr/>
            <p:nvPr/>
          </p:nvSpPr>
          <p:spPr>
            <a:xfrm>
              <a:off x="4736680" y="2371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4" name="Circle">
              <a:extLst>
                <a:ext uri="{FF2B5EF4-FFF2-40B4-BE49-F238E27FC236}">
                  <a16:creationId xmlns:a16="http://schemas.microsoft.com/office/drawing/2014/main" id="{E2A01E56-6BEA-4F7A-B4DD-77582EEC277E}"/>
                </a:ext>
              </a:extLst>
            </p:cNvPr>
            <p:cNvSpPr/>
            <p:nvPr/>
          </p:nvSpPr>
          <p:spPr>
            <a:xfrm>
              <a:off x="4800180" y="2498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5" name="Circle">
              <a:extLst>
                <a:ext uri="{FF2B5EF4-FFF2-40B4-BE49-F238E27FC236}">
                  <a16:creationId xmlns:a16="http://schemas.microsoft.com/office/drawing/2014/main" id="{0EAE746B-63F5-4481-B5FD-BE31D36FBBC0}"/>
                </a:ext>
              </a:extLst>
            </p:cNvPr>
            <p:cNvSpPr/>
            <p:nvPr/>
          </p:nvSpPr>
          <p:spPr>
            <a:xfrm>
              <a:off x="4673180" y="2498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6" name="Line">
              <a:extLst>
                <a:ext uri="{FF2B5EF4-FFF2-40B4-BE49-F238E27FC236}">
                  <a16:creationId xmlns:a16="http://schemas.microsoft.com/office/drawing/2014/main" id="{58854F3B-FFD5-44A3-9081-F0E5E6248E42}"/>
                </a:ext>
              </a:extLst>
            </p:cNvPr>
            <p:cNvSpPr/>
            <p:nvPr/>
          </p:nvSpPr>
          <p:spPr>
            <a:xfrm flipH="1">
              <a:off x="4779070" y="2300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7" name="Line">
              <a:extLst>
                <a:ext uri="{FF2B5EF4-FFF2-40B4-BE49-F238E27FC236}">
                  <a16:creationId xmlns:a16="http://schemas.microsoft.com/office/drawing/2014/main" id="{FEA5121E-F2B6-415D-92B3-7D2D8DEFE282}"/>
                </a:ext>
              </a:extLst>
            </p:cNvPr>
            <p:cNvSpPr/>
            <p:nvPr/>
          </p:nvSpPr>
          <p:spPr>
            <a:xfrm flipH="1">
              <a:off x="4715570" y="2427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8" name="Line">
              <a:extLst>
                <a:ext uri="{FF2B5EF4-FFF2-40B4-BE49-F238E27FC236}">
                  <a16:creationId xmlns:a16="http://schemas.microsoft.com/office/drawing/2014/main" id="{3D80BEAB-3478-4CCE-A8B0-A839E433CF95}"/>
                </a:ext>
              </a:extLst>
            </p:cNvPr>
            <p:cNvSpPr/>
            <p:nvPr/>
          </p:nvSpPr>
          <p:spPr>
            <a:xfrm>
              <a:off x="4779070" y="2427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81" name="Gruppo 280">
            <a:extLst>
              <a:ext uri="{FF2B5EF4-FFF2-40B4-BE49-F238E27FC236}">
                <a16:creationId xmlns:a16="http://schemas.microsoft.com/office/drawing/2014/main" id="{DDE01458-3F41-49E3-80CB-C801CB311BBD}"/>
              </a:ext>
            </a:extLst>
          </p:cNvPr>
          <p:cNvGrpSpPr/>
          <p:nvPr/>
        </p:nvGrpSpPr>
        <p:grpSpPr>
          <a:xfrm>
            <a:off x="5455009" y="2944600"/>
            <a:ext cx="190501" cy="317500"/>
            <a:chOff x="4711280" y="2663219"/>
            <a:chExt cx="190501" cy="317500"/>
          </a:xfrm>
        </p:grpSpPr>
        <p:sp>
          <p:nvSpPr>
            <p:cNvPr id="259" name="Circle">
              <a:extLst>
                <a:ext uri="{FF2B5EF4-FFF2-40B4-BE49-F238E27FC236}">
                  <a16:creationId xmlns:a16="http://schemas.microsoft.com/office/drawing/2014/main" id="{7A5D1E80-CB58-4471-861F-E6D03173088A}"/>
                </a:ext>
              </a:extLst>
            </p:cNvPr>
            <p:cNvSpPr/>
            <p:nvPr/>
          </p:nvSpPr>
          <p:spPr>
            <a:xfrm>
              <a:off x="4774780" y="2663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0" name="Circle">
              <a:extLst>
                <a:ext uri="{FF2B5EF4-FFF2-40B4-BE49-F238E27FC236}">
                  <a16:creationId xmlns:a16="http://schemas.microsoft.com/office/drawing/2014/main" id="{B8C3AD38-8143-4897-B390-5D1FE4CCA95D}"/>
                </a:ext>
              </a:extLst>
            </p:cNvPr>
            <p:cNvSpPr/>
            <p:nvPr/>
          </p:nvSpPr>
          <p:spPr>
            <a:xfrm>
              <a:off x="4838281" y="2790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1" name="Line">
              <a:extLst>
                <a:ext uri="{FF2B5EF4-FFF2-40B4-BE49-F238E27FC236}">
                  <a16:creationId xmlns:a16="http://schemas.microsoft.com/office/drawing/2014/main" id="{812F3AB6-8576-495C-8082-CAAAEE8D14A9}"/>
                </a:ext>
              </a:extLst>
            </p:cNvPr>
            <p:cNvSpPr/>
            <p:nvPr/>
          </p:nvSpPr>
          <p:spPr>
            <a:xfrm>
              <a:off x="4817170" y="27199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2" name="Circle">
              <a:extLst>
                <a:ext uri="{FF2B5EF4-FFF2-40B4-BE49-F238E27FC236}">
                  <a16:creationId xmlns:a16="http://schemas.microsoft.com/office/drawing/2014/main" id="{4A11F58B-1690-418F-8CE6-7D860D898584}"/>
                </a:ext>
              </a:extLst>
            </p:cNvPr>
            <p:cNvSpPr/>
            <p:nvPr/>
          </p:nvSpPr>
          <p:spPr>
            <a:xfrm>
              <a:off x="4711280" y="2790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3" name="Circle">
              <a:extLst>
                <a:ext uri="{FF2B5EF4-FFF2-40B4-BE49-F238E27FC236}">
                  <a16:creationId xmlns:a16="http://schemas.microsoft.com/office/drawing/2014/main" id="{611AE227-444C-46CD-8FE6-205BEB982F49}"/>
                </a:ext>
              </a:extLst>
            </p:cNvPr>
            <p:cNvSpPr/>
            <p:nvPr/>
          </p:nvSpPr>
          <p:spPr>
            <a:xfrm>
              <a:off x="4774780" y="2917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4" name="Line">
              <a:extLst>
                <a:ext uri="{FF2B5EF4-FFF2-40B4-BE49-F238E27FC236}">
                  <a16:creationId xmlns:a16="http://schemas.microsoft.com/office/drawing/2014/main" id="{01B069FC-6565-4276-9FCA-05F55FECFD14}"/>
                </a:ext>
              </a:extLst>
            </p:cNvPr>
            <p:cNvSpPr/>
            <p:nvPr/>
          </p:nvSpPr>
          <p:spPr>
            <a:xfrm flipH="1">
              <a:off x="4753670" y="27199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5" name="Line">
              <a:extLst>
                <a:ext uri="{FF2B5EF4-FFF2-40B4-BE49-F238E27FC236}">
                  <a16:creationId xmlns:a16="http://schemas.microsoft.com/office/drawing/2014/main" id="{17AF06D7-6AE5-4930-A5B8-CF791737DA22}"/>
                </a:ext>
              </a:extLst>
            </p:cNvPr>
            <p:cNvSpPr/>
            <p:nvPr/>
          </p:nvSpPr>
          <p:spPr>
            <a:xfrm>
              <a:off x="4753670" y="28469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79" name="Gruppo 278">
            <a:extLst>
              <a:ext uri="{FF2B5EF4-FFF2-40B4-BE49-F238E27FC236}">
                <a16:creationId xmlns:a16="http://schemas.microsoft.com/office/drawing/2014/main" id="{3A97FA49-195A-404E-9487-6170303DF6BF}"/>
              </a:ext>
            </a:extLst>
          </p:cNvPr>
          <p:cNvGrpSpPr/>
          <p:nvPr/>
        </p:nvGrpSpPr>
        <p:grpSpPr>
          <a:xfrm>
            <a:off x="5391509" y="4176501"/>
            <a:ext cx="368301" cy="317500"/>
            <a:chOff x="4647780" y="3895120"/>
            <a:chExt cx="368301" cy="317500"/>
          </a:xfrm>
        </p:grpSpPr>
        <p:sp>
          <p:nvSpPr>
            <p:cNvPr id="266" name="Circle">
              <a:extLst>
                <a:ext uri="{FF2B5EF4-FFF2-40B4-BE49-F238E27FC236}">
                  <a16:creationId xmlns:a16="http://schemas.microsoft.com/office/drawing/2014/main" id="{4B6CE839-1DB6-42C1-9195-11841A8D790A}"/>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7" name="Line">
              <a:extLst>
                <a:ext uri="{FF2B5EF4-FFF2-40B4-BE49-F238E27FC236}">
                  <a16:creationId xmlns:a16="http://schemas.microsoft.com/office/drawing/2014/main" id="{ABD5A534-7BDA-4FB9-8545-FBE0F13DA1D4}"/>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8" name="Circle">
              <a:extLst>
                <a:ext uri="{FF2B5EF4-FFF2-40B4-BE49-F238E27FC236}">
                  <a16:creationId xmlns:a16="http://schemas.microsoft.com/office/drawing/2014/main" id="{2B054BF6-7BD0-46AB-8F83-72EA6A6540DF}"/>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9" name="Circle">
              <a:extLst>
                <a:ext uri="{FF2B5EF4-FFF2-40B4-BE49-F238E27FC236}">
                  <a16:creationId xmlns:a16="http://schemas.microsoft.com/office/drawing/2014/main" id="{E6A198F9-D688-4FE8-9E35-6C240FF2A4E2}"/>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0" name="Line">
              <a:extLst>
                <a:ext uri="{FF2B5EF4-FFF2-40B4-BE49-F238E27FC236}">
                  <a16:creationId xmlns:a16="http://schemas.microsoft.com/office/drawing/2014/main" id="{3762A238-E004-40F0-AEA6-1B7CB85B3692}"/>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1" name="Line">
              <a:extLst>
                <a:ext uri="{FF2B5EF4-FFF2-40B4-BE49-F238E27FC236}">
                  <a16:creationId xmlns:a16="http://schemas.microsoft.com/office/drawing/2014/main" id="{A52AACE1-31A6-4A6F-8903-B96F0B250F0A}"/>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2" name="Line">
              <a:extLst>
                <a:ext uri="{FF2B5EF4-FFF2-40B4-BE49-F238E27FC236}">
                  <a16:creationId xmlns:a16="http://schemas.microsoft.com/office/drawing/2014/main" id="{FAA9D3B4-D37F-4322-9067-6C1D62DF2D29}"/>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3" name="Circle">
              <a:extLst>
                <a:ext uri="{FF2B5EF4-FFF2-40B4-BE49-F238E27FC236}">
                  <a16:creationId xmlns:a16="http://schemas.microsoft.com/office/drawing/2014/main" id="{80567131-26D0-4534-A0FE-2442107A8B10}"/>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4" name="Line">
              <a:extLst>
                <a:ext uri="{FF2B5EF4-FFF2-40B4-BE49-F238E27FC236}">
                  <a16:creationId xmlns:a16="http://schemas.microsoft.com/office/drawing/2014/main" id="{35CC3313-997E-431F-A7BC-0E2F01C3364F}"/>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5" name="Circle">
              <a:extLst>
                <a:ext uri="{FF2B5EF4-FFF2-40B4-BE49-F238E27FC236}">
                  <a16:creationId xmlns:a16="http://schemas.microsoft.com/office/drawing/2014/main" id="{83F4441B-2585-4FC7-999A-63A5648270A2}"/>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6" name="Circle">
              <a:extLst>
                <a:ext uri="{FF2B5EF4-FFF2-40B4-BE49-F238E27FC236}">
                  <a16:creationId xmlns:a16="http://schemas.microsoft.com/office/drawing/2014/main" id="{C7DA81CC-0338-4430-8A8B-0DB996C5DBC4}"/>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277" name=".…">
            <a:extLst>
              <a:ext uri="{FF2B5EF4-FFF2-40B4-BE49-F238E27FC236}">
                <a16:creationId xmlns:a16="http://schemas.microsoft.com/office/drawing/2014/main" id="{FC780ADA-5C8F-4F15-A128-8A6D6CBB8ED6}"/>
              </a:ext>
            </a:extLst>
          </p:cNvPr>
          <p:cNvSpPr txBox="1"/>
          <p:nvPr/>
        </p:nvSpPr>
        <p:spPr>
          <a:xfrm>
            <a:off x="5465525" y="3676140"/>
            <a:ext cx="220270" cy="46957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a:lnSpc>
                <a:spcPct val="30000"/>
              </a:lnSpc>
              <a:defRPr sz="1500">
                <a:solidFill>
                  <a:srgbClr val="0000FF"/>
                </a:solidFill>
              </a:defRPr>
            </a:pPr>
            <a:r>
              <a:t>.</a:t>
            </a:r>
          </a:p>
          <a:p>
            <a:pPr>
              <a:lnSpc>
                <a:spcPct val="30000"/>
              </a:lnSpc>
              <a:defRPr sz="1500">
                <a:solidFill>
                  <a:srgbClr val="0000FF"/>
                </a:solidFill>
              </a:defRPr>
            </a:pPr>
            <a:r>
              <a:t>.</a:t>
            </a:r>
          </a:p>
          <a:p>
            <a:pPr>
              <a:lnSpc>
                <a:spcPct val="30000"/>
              </a:lnSpc>
              <a:defRPr sz="1500">
                <a:solidFill>
                  <a:srgbClr val="0000FF"/>
                </a:solidFill>
              </a:defRPr>
            </a:pPr>
            <a:r>
              <a:t>.</a:t>
            </a:r>
          </a:p>
        </p:txBody>
      </p:sp>
      <p:sp>
        <p:nvSpPr>
          <p:cNvPr id="3" name="Rettangolo 2">
            <a:extLst>
              <a:ext uri="{FF2B5EF4-FFF2-40B4-BE49-F238E27FC236}">
                <a16:creationId xmlns:a16="http://schemas.microsoft.com/office/drawing/2014/main" id="{25A8B3B6-AD56-4BB5-8BFF-FCE53AD0A1F0}"/>
              </a:ext>
            </a:extLst>
          </p:cNvPr>
          <p:cNvSpPr/>
          <p:nvPr/>
        </p:nvSpPr>
        <p:spPr>
          <a:xfrm>
            <a:off x="808376" y="3837164"/>
            <a:ext cx="543739"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The</a:t>
            </a:r>
          </a:p>
        </p:txBody>
      </p:sp>
      <p:sp>
        <p:nvSpPr>
          <p:cNvPr id="283" name="Rettangolo 282">
            <a:extLst>
              <a:ext uri="{FF2B5EF4-FFF2-40B4-BE49-F238E27FC236}">
                <a16:creationId xmlns:a16="http://schemas.microsoft.com/office/drawing/2014/main" id="{E6ACBABB-A941-4F6C-A9C3-4F77773DA673}"/>
              </a:ext>
            </a:extLst>
          </p:cNvPr>
          <p:cNvSpPr/>
          <p:nvPr/>
        </p:nvSpPr>
        <p:spPr>
          <a:xfrm>
            <a:off x="1367746" y="3837164"/>
            <a:ext cx="582211"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chef</a:t>
            </a:r>
          </a:p>
        </p:txBody>
      </p:sp>
      <p:sp>
        <p:nvSpPr>
          <p:cNvPr id="284" name="Rettangolo 283">
            <a:extLst>
              <a:ext uri="{FF2B5EF4-FFF2-40B4-BE49-F238E27FC236}">
                <a16:creationId xmlns:a16="http://schemas.microsoft.com/office/drawing/2014/main" id="{A8D20ECF-12E7-40E5-A34D-8A18C19BC80D}"/>
              </a:ext>
            </a:extLst>
          </p:cNvPr>
          <p:cNvSpPr/>
          <p:nvPr/>
        </p:nvSpPr>
        <p:spPr>
          <a:xfrm>
            <a:off x="1998757" y="3829167"/>
            <a:ext cx="723275" cy="369332"/>
          </a:xfrm>
          <a:prstGeom prst="rect">
            <a:avLst/>
          </a:prstGeom>
        </p:spPr>
        <p:txBody>
          <a:bodyPr wrap="none">
            <a:spAutoFit/>
          </a:bodyPr>
          <a:lstStyle/>
          <a:p>
            <a:r>
              <a:rPr lang="it-IT" sz="1800" dirty="0" err="1">
                <a:latin typeface="Times New Roman" panose="02020603050405020304" pitchFamily="18" charset="0"/>
                <a:cs typeface="Times New Roman" panose="02020603050405020304" pitchFamily="18" charset="0"/>
              </a:rPr>
              <a:t>cooks</a:t>
            </a:r>
            <a:endParaRPr lang="it-IT" sz="1800" dirty="0">
              <a:latin typeface="Times New Roman" panose="02020603050405020304" pitchFamily="18" charset="0"/>
              <a:cs typeface="Times New Roman" panose="02020603050405020304" pitchFamily="18" charset="0"/>
            </a:endParaRPr>
          </a:p>
        </p:txBody>
      </p:sp>
      <p:sp>
        <p:nvSpPr>
          <p:cNvPr id="285" name="Rettangolo 284">
            <a:extLst>
              <a:ext uri="{FF2B5EF4-FFF2-40B4-BE49-F238E27FC236}">
                <a16:creationId xmlns:a16="http://schemas.microsoft.com/office/drawing/2014/main" id="{EFDCC915-2E25-469E-B6D4-49947C50C209}"/>
              </a:ext>
            </a:extLst>
          </p:cNvPr>
          <p:cNvSpPr/>
          <p:nvPr/>
        </p:nvSpPr>
        <p:spPr>
          <a:xfrm>
            <a:off x="2769581" y="4328200"/>
            <a:ext cx="466794"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the</a:t>
            </a:r>
          </a:p>
        </p:txBody>
      </p:sp>
      <p:sp>
        <p:nvSpPr>
          <p:cNvPr id="286" name="Rettangolo 285">
            <a:extLst>
              <a:ext uri="{FF2B5EF4-FFF2-40B4-BE49-F238E27FC236}">
                <a16:creationId xmlns:a16="http://schemas.microsoft.com/office/drawing/2014/main" id="{3860C06E-5BD4-4DBB-8EDC-C33F764126B0}"/>
              </a:ext>
            </a:extLst>
          </p:cNvPr>
          <p:cNvSpPr/>
          <p:nvPr/>
        </p:nvSpPr>
        <p:spPr>
          <a:xfrm>
            <a:off x="3196627" y="4328200"/>
            <a:ext cx="646331"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good</a:t>
            </a:r>
          </a:p>
        </p:txBody>
      </p:sp>
      <p:sp>
        <p:nvSpPr>
          <p:cNvPr id="287" name="Rettangolo 286">
            <a:extLst>
              <a:ext uri="{FF2B5EF4-FFF2-40B4-BE49-F238E27FC236}">
                <a16:creationId xmlns:a16="http://schemas.microsoft.com/office/drawing/2014/main" id="{09E028E3-72AE-46F3-91A2-C1788ECFA14C}"/>
              </a:ext>
            </a:extLst>
          </p:cNvPr>
          <p:cNvSpPr/>
          <p:nvPr/>
        </p:nvSpPr>
        <p:spPr>
          <a:xfrm>
            <a:off x="3838186" y="4328200"/>
            <a:ext cx="620683" cy="369332"/>
          </a:xfrm>
          <a:prstGeom prst="rect">
            <a:avLst/>
          </a:prstGeom>
        </p:spPr>
        <p:txBody>
          <a:bodyPr wrap="none">
            <a:spAutoFit/>
          </a:bodyPr>
          <a:lstStyle/>
          <a:p>
            <a:r>
              <a:rPr lang="it-IT" sz="1800" dirty="0" err="1">
                <a:latin typeface="Times New Roman" panose="02020603050405020304" pitchFamily="18" charset="0"/>
                <a:cs typeface="Times New Roman" panose="02020603050405020304" pitchFamily="18" charset="0"/>
              </a:rPr>
              <a:t>soup</a:t>
            </a:r>
            <a:endParaRPr lang="it-IT" sz="1800" dirty="0">
              <a:latin typeface="Times New Roman" panose="02020603050405020304" pitchFamily="18" charset="0"/>
              <a:cs typeface="Times New Roman" panose="02020603050405020304" pitchFamily="18" charset="0"/>
            </a:endParaRPr>
          </a:p>
        </p:txBody>
      </p:sp>
      <p:sp>
        <p:nvSpPr>
          <p:cNvPr id="288" name="Rettangolo 287">
            <a:extLst>
              <a:ext uri="{FF2B5EF4-FFF2-40B4-BE49-F238E27FC236}">
                <a16:creationId xmlns:a16="http://schemas.microsoft.com/office/drawing/2014/main" id="{5205B468-C69F-4AAD-B37F-B9BF8F8BE047}"/>
              </a:ext>
            </a:extLst>
          </p:cNvPr>
          <p:cNvSpPr/>
          <p:nvPr/>
        </p:nvSpPr>
        <p:spPr>
          <a:xfrm>
            <a:off x="1934405" y="2322921"/>
            <a:ext cx="312906"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S</a:t>
            </a:r>
          </a:p>
        </p:txBody>
      </p:sp>
      <p:sp>
        <p:nvSpPr>
          <p:cNvPr id="289" name="Rettangolo 288">
            <a:extLst>
              <a:ext uri="{FF2B5EF4-FFF2-40B4-BE49-F238E27FC236}">
                <a16:creationId xmlns:a16="http://schemas.microsoft.com/office/drawing/2014/main" id="{0BC9FA3A-11AD-4A51-9437-E29C0FC75EC1}"/>
              </a:ext>
            </a:extLst>
          </p:cNvPr>
          <p:cNvSpPr/>
          <p:nvPr/>
        </p:nvSpPr>
        <p:spPr>
          <a:xfrm>
            <a:off x="2552214" y="2808507"/>
            <a:ext cx="47961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VP</a:t>
            </a:r>
          </a:p>
        </p:txBody>
      </p:sp>
      <p:sp>
        <p:nvSpPr>
          <p:cNvPr id="290" name="Rettangolo 289">
            <a:extLst>
              <a:ext uri="{FF2B5EF4-FFF2-40B4-BE49-F238E27FC236}">
                <a16:creationId xmlns:a16="http://schemas.microsoft.com/office/drawing/2014/main" id="{67ED7A88-1B02-4115-82BE-12C780842759}"/>
              </a:ext>
            </a:extLst>
          </p:cNvPr>
          <p:cNvSpPr/>
          <p:nvPr/>
        </p:nvSpPr>
        <p:spPr>
          <a:xfrm>
            <a:off x="1187950" y="2808507"/>
            <a:ext cx="47961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NP</a:t>
            </a:r>
          </a:p>
        </p:txBody>
      </p:sp>
      <p:sp>
        <p:nvSpPr>
          <p:cNvPr id="291" name="Rettangolo 290">
            <a:extLst>
              <a:ext uri="{FF2B5EF4-FFF2-40B4-BE49-F238E27FC236}">
                <a16:creationId xmlns:a16="http://schemas.microsoft.com/office/drawing/2014/main" id="{56C95F01-0B49-4FEC-83B0-3BA9EABD8CA4}"/>
              </a:ext>
            </a:extLst>
          </p:cNvPr>
          <p:cNvSpPr/>
          <p:nvPr/>
        </p:nvSpPr>
        <p:spPr>
          <a:xfrm>
            <a:off x="911769" y="3277234"/>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D</a:t>
            </a:r>
          </a:p>
        </p:txBody>
      </p:sp>
      <p:sp>
        <p:nvSpPr>
          <p:cNvPr id="292" name="Rettangolo 291">
            <a:extLst>
              <a:ext uri="{FF2B5EF4-FFF2-40B4-BE49-F238E27FC236}">
                <a16:creationId xmlns:a16="http://schemas.microsoft.com/office/drawing/2014/main" id="{6EDC047E-1D13-4BE2-B794-C88B521E2357}"/>
              </a:ext>
            </a:extLst>
          </p:cNvPr>
          <p:cNvSpPr/>
          <p:nvPr/>
        </p:nvSpPr>
        <p:spPr>
          <a:xfrm>
            <a:off x="1494960" y="3288398"/>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a:t>
            </a:r>
          </a:p>
        </p:txBody>
      </p:sp>
      <p:sp>
        <p:nvSpPr>
          <p:cNvPr id="293" name="Rettangolo 292">
            <a:extLst>
              <a:ext uri="{FF2B5EF4-FFF2-40B4-BE49-F238E27FC236}">
                <a16:creationId xmlns:a16="http://schemas.microsoft.com/office/drawing/2014/main" id="{E91D8CFF-A842-4333-8F0D-33083ABD8348}"/>
              </a:ext>
            </a:extLst>
          </p:cNvPr>
          <p:cNvSpPr/>
          <p:nvPr/>
        </p:nvSpPr>
        <p:spPr>
          <a:xfrm>
            <a:off x="2182387" y="3288398"/>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V</a:t>
            </a:r>
          </a:p>
        </p:txBody>
      </p:sp>
      <p:sp>
        <p:nvSpPr>
          <p:cNvPr id="294" name="Rettangolo 293">
            <a:extLst>
              <a:ext uri="{FF2B5EF4-FFF2-40B4-BE49-F238E27FC236}">
                <a16:creationId xmlns:a16="http://schemas.microsoft.com/office/drawing/2014/main" id="{7272D26B-3EEF-44EA-8C16-911CD615C267}"/>
              </a:ext>
            </a:extLst>
          </p:cNvPr>
          <p:cNvSpPr/>
          <p:nvPr/>
        </p:nvSpPr>
        <p:spPr>
          <a:xfrm>
            <a:off x="3327268" y="3288398"/>
            <a:ext cx="47961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NP</a:t>
            </a:r>
          </a:p>
        </p:txBody>
      </p:sp>
      <p:sp>
        <p:nvSpPr>
          <p:cNvPr id="295" name="Rettangolo 294">
            <a:extLst>
              <a:ext uri="{FF2B5EF4-FFF2-40B4-BE49-F238E27FC236}">
                <a16:creationId xmlns:a16="http://schemas.microsoft.com/office/drawing/2014/main" id="{62B8C09B-E0DE-40B2-A2BC-0B18AEECADFD}"/>
              </a:ext>
            </a:extLst>
          </p:cNvPr>
          <p:cNvSpPr/>
          <p:nvPr/>
        </p:nvSpPr>
        <p:spPr>
          <a:xfrm>
            <a:off x="2822683" y="3824860"/>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D</a:t>
            </a:r>
          </a:p>
        </p:txBody>
      </p:sp>
      <p:sp>
        <p:nvSpPr>
          <p:cNvPr id="296" name="Rettangolo 295">
            <a:extLst>
              <a:ext uri="{FF2B5EF4-FFF2-40B4-BE49-F238E27FC236}">
                <a16:creationId xmlns:a16="http://schemas.microsoft.com/office/drawing/2014/main" id="{82B40DEC-637F-45B4-B8E6-8570D718ADCD}"/>
              </a:ext>
            </a:extLst>
          </p:cNvPr>
          <p:cNvSpPr/>
          <p:nvPr/>
        </p:nvSpPr>
        <p:spPr>
          <a:xfrm>
            <a:off x="3385315" y="3824860"/>
            <a:ext cx="274434"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J</a:t>
            </a:r>
          </a:p>
        </p:txBody>
      </p:sp>
      <p:sp>
        <p:nvSpPr>
          <p:cNvPr id="297" name="Rettangolo 296">
            <a:extLst>
              <a:ext uri="{FF2B5EF4-FFF2-40B4-BE49-F238E27FC236}">
                <a16:creationId xmlns:a16="http://schemas.microsoft.com/office/drawing/2014/main" id="{51FB218E-0809-4DF5-8B53-2A2C2C01E17A}"/>
              </a:ext>
            </a:extLst>
          </p:cNvPr>
          <p:cNvSpPr/>
          <p:nvPr/>
        </p:nvSpPr>
        <p:spPr>
          <a:xfrm>
            <a:off x="3985829" y="3824860"/>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a:t>
            </a:r>
          </a:p>
        </p:txBody>
      </p:sp>
      <p:cxnSp>
        <p:nvCxnSpPr>
          <p:cNvPr id="30" name="Connettore diritto 29">
            <a:extLst>
              <a:ext uri="{FF2B5EF4-FFF2-40B4-BE49-F238E27FC236}">
                <a16:creationId xmlns:a16="http://schemas.microsoft.com/office/drawing/2014/main" id="{489E3DE3-1F22-464C-BAC0-FE14C4E9D49B}"/>
              </a:ext>
            </a:extLst>
          </p:cNvPr>
          <p:cNvCxnSpPr>
            <a:cxnSpLocks/>
            <a:stCxn id="288" idx="2"/>
            <a:endCxn id="290" idx="0"/>
          </p:cNvCxnSpPr>
          <p:nvPr/>
        </p:nvCxnSpPr>
        <p:spPr>
          <a:xfrm flipH="1">
            <a:off x="1427759" y="2692253"/>
            <a:ext cx="663099"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Connettore diritto 297">
            <a:extLst>
              <a:ext uri="{FF2B5EF4-FFF2-40B4-BE49-F238E27FC236}">
                <a16:creationId xmlns:a16="http://schemas.microsoft.com/office/drawing/2014/main" id="{003CC8B8-C294-415E-8C88-D6FE282F95FE}"/>
              </a:ext>
            </a:extLst>
          </p:cNvPr>
          <p:cNvCxnSpPr>
            <a:cxnSpLocks/>
            <a:stCxn id="288" idx="2"/>
            <a:endCxn id="289" idx="0"/>
          </p:cNvCxnSpPr>
          <p:nvPr/>
        </p:nvCxnSpPr>
        <p:spPr>
          <a:xfrm>
            <a:off x="2090858" y="2692253"/>
            <a:ext cx="701165"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Connettore diritto 298">
            <a:extLst>
              <a:ext uri="{FF2B5EF4-FFF2-40B4-BE49-F238E27FC236}">
                <a16:creationId xmlns:a16="http://schemas.microsoft.com/office/drawing/2014/main" id="{F936944D-B54E-4405-BDCB-43547DEF1EE6}"/>
              </a:ext>
            </a:extLst>
          </p:cNvPr>
          <p:cNvCxnSpPr>
            <a:cxnSpLocks/>
            <a:stCxn id="290" idx="2"/>
            <a:endCxn id="291" idx="0"/>
          </p:cNvCxnSpPr>
          <p:nvPr/>
        </p:nvCxnSpPr>
        <p:spPr>
          <a:xfrm flipH="1">
            <a:off x="1087458" y="3177839"/>
            <a:ext cx="340301" cy="993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Connettore diritto 301">
            <a:extLst>
              <a:ext uri="{FF2B5EF4-FFF2-40B4-BE49-F238E27FC236}">
                <a16:creationId xmlns:a16="http://schemas.microsoft.com/office/drawing/2014/main" id="{0AC3F976-D771-45A0-9854-FAFA4454F0E6}"/>
              </a:ext>
            </a:extLst>
          </p:cNvPr>
          <p:cNvCxnSpPr>
            <a:cxnSpLocks/>
            <a:stCxn id="292" idx="0"/>
            <a:endCxn id="290" idx="2"/>
          </p:cNvCxnSpPr>
          <p:nvPr/>
        </p:nvCxnSpPr>
        <p:spPr>
          <a:xfrm flipH="1" flipV="1">
            <a:off x="1427759" y="3177839"/>
            <a:ext cx="242890"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Connettore diritto 311">
            <a:extLst>
              <a:ext uri="{FF2B5EF4-FFF2-40B4-BE49-F238E27FC236}">
                <a16:creationId xmlns:a16="http://schemas.microsoft.com/office/drawing/2014/main" id="{FA7FB9C2-855F-4CBA-89B8-366082B1C37C}"/>
              </a:ext>
            </a:extLst>
          </p:cNvPr>
          <p:cNvCxnSpPr>
            <a:cxnSpLocks/>
            <a:stCxn id="293" idx="0"/>
            <a:endCxn id="289" idx="2"/>
          </p:cNvCxnSpPr>
          <p:nvPr/>
        </p:nvCxnSpPr>
        <p:spPr>
          <a:xfrm flipV="1">
            <a:off x="2358076" y="3177839"/>
            <a:ext cx="433947"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Connettore diritto 315">
            <a:extLst>
              <a:ext uri="{FF2B5EF4-FFF2-40B4-BE49-F238E27FC236}">
                <a16:creationId xmlns:a16="http://schemas.microsoft.com/office/drawing/2014/main" id="{D987C8C1-6479-4367-80F3-08940A44F837}"/>
              </a:ext>
            </a:extLst>
          </p:cNvPr>
          <p:cNvCxnSpPr>
            <a:cxnSpLocks/>
            <a:stCxn id="294" idx="0"/>
            <a:endCxn id="289" idx="2"/>
          </p:cNvCxnSpPr>
          <p:nvPr/>
        </p:nvCxnSpPr>
        <p:spPr>
          <a:xfrm flipH="1" flipV="1">
            <a:off x="2792023" y="3177839"/>
            <a:ext cx="775054"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Connettore diritto 318">
            <a:extLst>
              <a:ext uri="{FF2B5EF4-FFF2-40B4-BE49-F238E27FC236}">
                <a16:creationId xmlns:a16="http://schemas.microsoft.com/office/drawing/2014/main" id="{96939567-4FC2-4370-A0F1-67DDC74C696C}"/>
              </a:ext>
            </a:extLst>
          </p:cNvPr>
          <p:cNvCxnSpPr>
            <a:cxnSpLocks/>
            <a:stCxn id="294" idx="2"/>
            <a:endCxn id="295" idx="0"/>
          </p:cNvCxnSpPr>
          <p:nvPr/>
        </p:nvCxnSpPr>
        <p:spPr>
          <a:xfrm flipH="1">
            <a:off x="2998372" y="3657730"/>
            <a:ext cx="568705"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8" name="Connettore diritto 327">
            <a:extLst>
              <a:ext uri="{FF2B5EF4-FFF2-40B4-BE49-F238E27FC236}">
                <a16:creationId xmlns:a16="http://schemas.microsoft.com/office/drawing/2014/main" id="{12E1F30A-2FD7-4C07-86E8-EEC25779325D}"/>
              </a:ext>
            </a:extLst>
          </p:cNvPr>
          <p:cNvCxnSpPr>
            <a:cxnSpLocks/>
            <a:stCxn id="294" idx="2"/>
            <a:endCxn id="296" idx="0"/>
          </p:cNvCxnSpPr>
          <p:nvPr/>
        </p:nvCxnSpPr>
        <p:spPr>
          <a:xfrm flipH="1">
            <a:off x="3522532" y="3657730"/>
            <a:ext cx="44545"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Connettore diritto 330">
            <a:extLst>
              <a:ext uri="{FF2B5EF4-FFF2-40B4-BE49-F238E27FC236}">
                <a16:creationId xmlns:a16="http://schemas.microsoft.com/office/drawing/2014/main" id="{D442EE55-0265-4030-A5AB-411DE818E1D6}"/>
              </a:ext>
            </a:extLst>
          </p:cNvPr>
          <p:cNvCxnSpPr>
            <a:cxnSpLocks/>
            <a:stCxn id="294" idx="2"/>
            <a:endCxn id="297" idx="0"/>
          </p:cNvCxnSpPr>
          <p:nvPr/>
        </p:nvCxnSpPr>
        <p:spPr>
          <a:xfrm>
            <a:off x="3567077" y="3657730"/>
            <a:ext cx="594441"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Connettore diritto 339">
            <a:extLst>
              <a:ext uri="{FF2B5EF4-FFF2-40B4-BE49-F238E27FC236}">
                <a16:creationId xmlns:a16="http://schemas.microsoft.com/office/drawing/2014/main" id="{F751F056-2073-4034-84EC-D8C55831253C}"/>
              </a:ext>
            </a:extLst>
          </p:cNvPr>
          <p:cNvCxnSpPr>
            <a:cxnSpLocks/>
            <a:stCxn id="295" idx="2"/>
            <a:endCxn id="285" idx="0"/>
          </p:cNvCxnSpPr>
          <p:nvPr/>
        </p:nvCxnSpPr>
        <p:spPr>
          <a:xfrm>
            <a:off x="2998372" y="4194192"/>
            <a:ext cx="4606"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Connettore diritto 342">
            <a:extLst>
              <a:ext uri="{FF2B5EF4-FFF2-40B4-BE49-F238E27FC236}">
                <a16:creationId xmlns:a16="http://schemas.microsoft.com/office/drawing/2014/main" id="{2C4956AC-F077-4878-A296-994D5DB069AB}"/>
              </a:ext>
            </a:extLst>
          </p:cNvPr>
          <p:cNvCxnSpPr>
            <a:cxnSpLocks/>
            <a:stCxn id="296" idx="2"/>
            <a:endCxn id="286" idx="0"/>
          </p:cNvCxnSpPr>
          <p:nvPr/>
        </p:nvCxnSpPr>
        <p:spPr>
          <a:xfrm flipH="1">
            <a:off x="3519793" y="4194192"/>
            <a:ext cx="2739"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Connettore diritto 345">
            <a:extLst>
              <a:ext uri="{FF2B5EF4-FFF2-40B4-BE49-F238E27FC236}">
                <a16:creationId xmlns:a16="http://schemas.microsoft.com/office/drawing/2014/main" id="{764ED0F1-B1BB-4C57-899C-B90A57DF49E1}"/>
              </a:ext>
            </a:extLst>
          </p:cNvPr>
          <p:cNvCxnSpPr>
            <a:cxnSpLocks/>
            <a:stCxn id="297" idx="2"/>
            <a:endCxn id="287" idx="0"/>
          </p:cNvCxnSpPr>
          <p:nvPr/>
        </p:nvCxnSpPr>
        <p:spPr>
          <a:xfrm flipH="1">
            <a:off x="4148528" y="4194192"/>
            <a:ext cx="12990"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Connettore diritto 348">
            <a:extLst>
              <a:ext uri="{FF2B5EF4-FFF2-40B4-BE49-F238E27FC236}">
                <a16:creationId xmlns:a16="http://schemas.microsoft.com/office/drawing/2014/main" id="{6F41B2F8-9E32-4856-BF0F-49E33DBC68F6}"/>
              </a:ext>
            </a:extLst>
          </p:cNvPr>
          <p:cNvCxnSpPr>
            <a:cxnSpLocks/>
            <a:stCxn id="293" idx="2"/>
            <a:endCxn id="284" idx="0"/>
          </p:cNvCxnSpPr>
          <p:nvPr/>
        </p:nvCxnSpPr>
        <p:spPr>
          <a:xfrm>
            <a:off x="2358076" y="3657730"/>
            <a:ext cx="2319" cy="171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Connettore diritto 351">
            <a:extLst>
              <a:ext uri="{FF2B5EF4-FFF2-40B4-BE49-F238E27FC236}">
                <a16:creationId xmlns:a16="http://schemas.microsoft.com/office/drawing/2014/main" id="{87B8367E-B019-4C6C-B67A-F90B2765417A}"/>
              </a:ext>
            </a:extLst>
          </p:cNvPr>
          <p:cNvCxnSpPr>
            <a:cxnSpLocks/>
            <a:stCxn id="292" idx="2"/>
            <a:endCxn id="283" idx="0"/>
          </p:cNvCxnSpPr>
          <p:nvPr/>
        </p:nvCxnSpPr>
        <p:spPr>
          <a:xfrm flipH="1">
            <a:off x="1658852" y="3657730"/>
            <a:ext cx="11797" cy="1794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Connettore diritto 354">
            <a:extLst>
              <a:ext uri="{FF2B5EF4-FFF2-40B4-BE49-F238E27FC236}">
                <a16:creationId xmlns:a16="http://schemas.microsoft.com/office/drawing/2014/main" id="{C903B0AB-2702-452D-9D48-D3A652853402}"/>
              </a:ext>
            </a:extLst>
          </p:cNvPr>
          <p:cNvCxnSpPr>
            <a:cxnSpLocks/>
            <a:stCxn id="291" idx="2"/>
            <a:endCxn id="3" idx="0"/>
          </p:cNvCxnSpPr>
          <p:nvPr/>
        </p:nvCxnSpPr>
        <p:spPr>
          <a:xfrm flipH="1">
            <a:off x="1080246" y="3646566"/>
            <a:ext cx="7212" cy="1905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7" name="Connettore 2 366">
            <a:extLst>
              <a:ext uri="{FF2B5EF4-FFF2-40B4-BE49-F238E27FC236}">
                <a16:creationId xmlns:a16="http://schemas.microsoft.com/office/drawing/2014/main" id="{15858500-179B-4380-B8E5-C8B8524D7027}"/>
              </a:ext>
            </a:extLst>
          </p:cNvPr>
          <p:cNvCxnSpPr>
            <a:cxnSpLocks/>
          </p:cNvCxnSpPr>
          <p:nvPr/>
        </p:nvCxnSpPr>
        <p:spPr>
          <a:xfrm flipV="1">
            <a:off x="4500547" y="3103350"/>
            <a:ext cx="833879" cy="423643"/>
          </a:xfrm>
          <a:prstGeom prst="straightConnector1">
            <a:avLst/>
          </a:prstGeom>
          <a:ln w="412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9" name="Connettore 2 368">
            <a:extLst>
              <a:ext uri="{FF2B5EF4-FFF2-40B4-BE49-F238E27FC236}">
                <a16:creationId xmlns:a16="http://schemas.microsoft.com/office/drawing/2014/main" id="{F05CA199-0149-40C5-A3B5-1F8C66640451}"/>
              </a:ext>
            </a:extLst>
          </p:cNvPr>
          <p:cNvCxnSpPr>
            <a:cxnSpLocks/>
          </p:cNvCxnSpPr>
          <p:nvPr/>
        </p:nvCxnSpPr>
        <p:spPr>
          <a:xfrm>
            <a:off x="4500547" y="3526993"/>
            <a:ext cx="809532" cy="826630"/>
          </a:xfrm>
          <a:prstGeom prst="straightConnector1">
            <a:avLst/>
          </a:prstGeom>
          <a:ln w="412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4" name=".…">
            <a:extLst>
              <a:ext uri="{FF2B5EF4-FFF2-40B4-BE49-F238E27FC236}">
                <a16:creationId xmlns:a16="http://schemas.microsoft.com/office/drawing/2014/main" id="{8139515D-3C12-4DA8-A521-DD734DF5015C}"/>
              </a:ext>
            </a:extLst>
          </p:cNvPr>
          <p:cNvSpPr txBox="1"/>
          <p:nvPr/>
        </p:nvSpPr>
        <p:spPr>
          <a:xfrm>
            <a:off x="5056170" y="3594917"/>
            <a:ext cx="220270" cy="46957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a:lnSpc>
                <a:spcPct val="30000"/>
              </a:lnSpc>
              <a:defRPr sz="1500">
                <a:solidFill>
                  <a:srgbClr val="0000FF"/>
                </a:solidFill>
              </a:defRPr>
            </a:pPr>
            <a:r>
              <a:t>.</a:t>
            </a:r>
          </a:p>
          <a:p>
            <a:pPr>
              <a:lnSpc>
                <a:spcPct val="30000"/>
              </a:lnSpc>
              <a:defRPr sz="1500">
                <a:solidFill>
                  <a:srgbClr val="0000FF"/>
                </a:solidFill>
              </a:defRPr>
            </a:pPr>
            <a:r>
              <a:t>.</a:t>
            </a:r>
          </a:p>
          <a:p>
            <a:pPr>
              <a:lnSpc>
                <a:spcPct val="30000"/>
              </a:lnSpc>
              <a:defRPr sz="1500">
                <a:solidFill>
                  <a:srgbClr val="0000FF"/>
                </a:solidFill>
              </a:defRPr>
            </a:pPr>
            <a:r>
              <a:t>.</a:t>
            </a:r>
          </a:p>
        </p:txBody>
      </p:sp>
      <p:cxnSp>
        <p:nvCxnSpPr>
          <p:cNvPr id="375" name="Connettore 2 374">
            <a:extLst>
              <a:ext uri="{FF2B5EF4-FFF2-40B4-BE49-F238E27FC236}">
                <a16:creationId xmlns:a16="http://schemas.microsoft.com/office/drawing/2014/main" id="{03B47831-A63B-476C-8ECD-312A6ABF60C5}"/>
              </a:ext>
            </a:extLst>
          </p:cNvPr>
          <p:cNvCxnSpPr>
            <a:cxnSpLocks/>
          </p:cNvCxnSpPr>
          <p:nvPr/>
        </p:nvCxnSpPr>
        <p:spPr>
          <a:xfrm>
            <a:off x="4500547" y="3526993"/>
            <a:ext cx="862516" cy="172318"/>
          </a:xfrm>
          <a:prstGeom prst="straightConnector1">
            <a:avLst/>
          </a:prstGeom>
          <a:ln w="412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8" name="Connettore 2 377">
            <a:extLst>
              <a:ext uri="{FF2B5EF4-FFF2-40B4-BE49-F238E27FC236}">
                <a16:creationId xmlns:a16="http://schemas.microsoft.com/office/drawing/2014/main" id="{57B3211E-C0D5-4E78-93AF-9F5E546F4CBA}"/>
              </a:ext>
            </a:extLst>
          </p:cNvPr>
          <p:cNvCxnSpPr>
            <a:cxnSpLocks/>
          </p:cNvCxnSpPr>
          <p:nvPr/>
        </p:nvCxnSpPr>
        <p:spPr>
          <a:xfrm>
            <a:off x="4500547" y="3526993"/>
            <a:ext cx="791281" cy="572818"/>
          </a:xfrm>
          <a:prstGeom prst="straightConnector1">
            <a:avLst/>
          </a:prstGeom>
          <a:ln w="412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04" name="Immagine 403">
            <a:extLst>
              <a:ext uri="{FF2B5EF4-FFF2-40B4-BE49-F238E27FC236}">
                <a16:creationId xmlns:a16="http://schemas.microsoft.com/office/drawing/2014/main" id="{79843613-FEF4-4570-B93C-26F6B8C071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028" y="3107047"/>
            <a:ext cx="1325563" cy="1325563"/>
          </a:xfrm>
          <a:prstGeom prst="rect">
            <a:avLst/>
          </a:prstGeom>
        </p:spPr>
      </p:pic>
      <p:sp>
        <p:nvSpPr>
          <p:cNvPr id="405" name="CasellaDiTesto 404">
            <a:extLst>
              <a:ext uri="{FF2B5EF4-FFF2-40B4-BE49-F238E27FC236}">
                <a16:creationId xmlns:a16="http://schemas.microsoft.com/office/drawing/2014/main" id="{F9C7043C-C2D7-47B7-8E36-6B3954AC3437}"/>
              </a:ext>
            </a:extLst>
          </p:cNvPr>
          <p:cNvSpPr txBox="1"/>
          <p:nvPr/>
        </p:nvSpPr>
        <p:spPr>
          <a:xfrm>
            <a:off x="10334607" y="2750380"/>
            <a:ext cx="985719" cy="369332"/>
          </a:xfrm>
          <a:prstGeom prst="rect">
            <a:avLst/>
          </a:prstGeom>
          <a:noFill/>
        </p:spPr>
        <p:txBody>
          <a:bodyPr wrap="none" rtlCol="0">
            <a:spAutoFit/>
          </a:bodyPr>
          <a:lstStyle/>
          <a:p>
            <a:r>
              <a:rPr lang="it-IT" dirty="0"/>
              <a:t>Positive!</a:t>
            </a:r>
          </a:p>
        </p:txBody>
      </p:sp>
      <p:sp>
        <p:nvSpPr>
          <p:cNvPr id="406" name="Freccia a destra 405">
            <a:extLst>
              <a:ext uri="{FF2B5EF4-FFF2-40B4-BE49-F238E27FC236}">
                <a16:creationId xmlns:a16="http://schemas.microsoft.com/office/drawing/2014/main" id="{BD2356AE-D5F9-4DB7-85C4-62E1300E8AAB}"/>
              </a:ext>
            </a:extLst>
          </p:cNvPr>
          <p:cNvSpPr/>
          <p:nvPr/>
        </p:nvSpPr>
        <p:spPr>
          <a:xfrm>
            <a:off x="2358076" y="5136543"/>
            <a:ext cx="8058133" cy="9693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Forward</a:t>
            </a:r>
            <a:r>
              <a:rPr lang="it-IT" dirty="0"/>
              <a:t> pass</a:t>
            </a:r>
          </a:p>
        </p:txBody>
      </p:sp>
    </p:spTree>
    <p:custDataLst>
      <p:tags r:id="rId1"/>
    </p:custDataLst>
    <p:extLst>
      <p:ext uri="{BB962C8B-B14F-4D97-AF65-F5344CB8AC3E}">
        <p14:creationId xmlns:p14="http://schemas.microsoft.com/office/powerpoint/2010/main" val="334703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6"/>
                                        </p:tgtEl>
                                        <p:attrNameLst>
                                          <p:attrName>style.visibility</p:attrName>
                                        </p:attrNameLst>
                                      </p:cBhvr>
                                      <p:to>
                                        <p:strVal val="visible"/>
                                      </p:to>
                                    </p:set>
                                    <p:animEffect transition="in" filter="wipe(left)">
                                      <p:cBhvr>
                                        <p:cTn id="7" dur="500"/>
                                        <p:tgtEl>
                                          <p:spTgt spid="4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67"/>
                                        </p:tgtEl>
                                        <p:attrNameLst>
                                          <p:attrName>style.visibility</p:attrName>
                                        </p:attrNameLst>
                                      </p:cBhvr>
                                      <p:to>
                                        <p:strVal val="visible"/>
                                      </p:to>
                                    </p:set>
                                    <p:animEffect transition="in" filter="wipe(left)">
                                      <p:cBhvr>
                                        <p:cTn id="12" dur="500"/>
                                        <p:tgtEl>
                                          <p:spTgt spid="367"/>
                                        </p:tgtEl>
                                      </p:cBhvr>
                                    </p:animEffect>
                                  </p:childTnLst>
                                </p:cTn>
                              </p:par>
                              <p:par>
                                <p:cTn id="13" presetID="22" presetClass="entr" presetSubtype="8" fill="hold" nodeType="withEffect">
                                  <p:stCondLst>
                                    <p:cond delay="0"/>
                                  </p:stCondLst>
                                  <p:childTnLst>
                                    <p:set>
                                      <p:cBhvr>
                                        <p:cTn id="14" dur="1" fill="hold">
                                          <p:stCondLst>
                                            <p:cond delay="0"/>
                                          </p:stCondLst>
                                        </p:cTn>
                                        <p:tgtEl>
                                          <p:spTgt spid="375"/>
                                        </p:tgtEl>
                                        <p:attrNameLst>
                                          <p:attrName>style.visibility</p:attrName>
                                        </p:attrNameLst>
                                      </p:cBhvr>
                                      <p:to>
                                        <p:strVal val="visible"/>
                                      </p:to>
                                    </p:set>
                                    <p:animEffect transition="in" filter="wipe(left)">
                                      <p:cBhvr>
                                        <p:cTn id="15" dur="500"/>
                                        <p:tgtEl>
                                          <p:spTgt spid="375"/>
                                        </p:tgtEl>
                                      </p:cBhvr>
                                    </p:animEffect>
                                  </p:childTnLst>
                                </p:cTn>
                              </p:par>
                              <p:par>
                                <p:cTn id="16" presetID="22" presetClass="entr" presetSubtype="8" fill="hold" nodeType="withEffect">
                                  <p:stCondLst>
                                    <p:cond delay="0"/>
                                  </p:stCondLst>
                                  <p:childTnLst>
                                    <p:set>
                                      <p:cBhvr>
                                        <p:cTn id="17" dur="1" fill="hold">
                                          <p:stCondLst>
                                            <p:cond delay="0"/>
                                          </p:stCondLst>
                                        </p:cTn>
                                        <p:tgtEl>
                                          <p:spTgt spid="378"/>
                                        </p:tgtEl>
                                        <p:attrNameLst>
                                          <p:attrName>style.visibility</p:attrName>
                                        </p:attrNameLst>
                                      </p:cBhvr>
                                      <p:to>
                                        <p:strVal val="visible"/>
                                      </p:to>
                                    </p:set>
                                    <p:animEffect transition="in" filter="wipe(left)">
                                      <p:cBhvr>
                                        <p:cTn id="18" dur="500"/>
                                        <p:tgtEl>
                                          <p:spTgt spid="378"/>
                                        </p:tgtEl>
                                      </p:cBhvr>
                                    </p:animEffect>
                                  </p:childTnLst>
                                </p:cTn>
                              </p:par>
                              <p:par>
                                <p:cTn id="19" presetID="22" presetClass="entr" presetSubtype="8" fill="hold" nodeType="withEffect">
                                  <p:stCondLst>
                                    <p:cond delay="0"/>
                                  </p:stCondLst>
                                  <p:childTnLst>
                                    <p:set>
                                      <p:cBhvr>
                                        <p:cTn id="20" dur="1" fill="hold">
                                          <p:stCondLst>
                                            <p:cond delay="0"/>
                                          </p:stCondLst>
                                        </p:cTn>
                                        <p:tgtEl>
                                          <p:spTgt spid="369"/>
                                        </p:tgtEl>
                                        <p:attrNameLst>
                                          <p:attrName>style.visibility</p:attrName>
                                        </p:attrNameLst>
                                      </p:cBhvr>
                                      <p:to>
                                        <p:strVal val="visible"/>
                                      </p:to>
                                    </p:set>
                                    <p:animEffect transition="in" filter="wipe(left)">
                                      <p:cBhvr>
                                        <p:cTn id="21" dur="500"/>
                                        <p:tgtEl>
                                          <p:spTgt spid="369"/>
                                        </p:tgtEl>
                                      </p:cBhvr>
                                    </p:animEffect>
                                  </p:childTnLst>
                                </p:cTn>
                              </p:par>
                            </p:childTnLst>
                          </p:cTn>
                        </p:par>
                        <p:par>
                          <p:cTn id="22" fill="hold">
                            <p:stCondLst>
                              <p:cond delay="500"/>
                            </p:stCondLst>
                            <p:childTnLst>
                              <p:par>
                                <p:cTn id="23" presetID="22" presetClass="exit" presetSubtype="8" fill="hold" nodeType="afterEffect">
                                  <p:stCondLst>
                                    <p:cond delay="0"/>
                                  </p:stCondLst>
                                  <p:childTnLst>
                                    <p:animEffect transition="out" filter="wipe(left)">
                                      <p:cBhvr>
                                        <p:cTn id="24" dur="500"/>
                                        <p:tgtEl>
                                          <p:spTgt spid="367"/>
                                        </p:tgtEl>
                                      </p:cBhvr>
                                    </p:animEffect>
                                    <p:set>
                                      <p:cBhvr>
                                        <p:cTn id="25" dur="1" fill="hold">
                                          <p:stCondLst>
                                            <p:cond delay="499"/>
                                          </p:stCondLst>
                                        </p:cTn>
                                        <p:tgtEl>
                                          <p:spTgt spid="367"/>
                                        </p:tgtEl>
                                        <p:attrNameLst>
                                          <p:attrName>style.visibility</p:attrName>
                                        </p:attrNameLst>
                                      </p:cBhvr>
                                      <p:to>
                                        <p:strVal val="hidden"/>
                                      </p:to>
                                    </p:set>
                                  </p:childTnLst>
                                </p:cTn>
                              </p:par>
                              <p:par>
                                <p:cTn id="26" presetID="22" presetClass="exit" presetSubtype="8" fill="hold" nodeType="withEffect">
                                  <p:stCondLst>
                                    <p:cond delay="0"/>
                                  </p:stCondLst>
                                  <p:childTnLst>
                                    <p:animEffect transition="out" filter="wipe(left)">
                                      <p:cBhvr>
                                        <p:cTn id="27" dur="500"/>
                                        <p:tgtEl>
                                          <p:spTgt spid="375"/>
                                        </p:tgtEl>
                                      </p:cBhvr>
                                    </p:animEffect>
                                    <p:set>
                                      <p:cBhvr>
                                        <p:cTn id="28" dur="1" fill="hold">
                                          <p:stCondLst>
                                            <p:cond delay="499"/>
                                          </p:stCondLst>
                                        </p:cTn>
                                        <p:tgtEl>
                                          <p:spTgt spid="375"/>
                                        </p:tgtEl>
                                        <p:attrNameLst>
                                          <p:attrName>style.visibility</p:attrName>
                                        </p:attrNameLst>
                                      </p:cBhvr>
                                      <p:to>
                                        <p:strVal val="hidden"/>
                                      </p:to>
                                    </p:set>
                                  </p:childTnLst>
                                </p:cTn>
                              </p:par>
                              <p:par>
                                <p:cTn id="29" presetID="22" presetClass="exit" presetSubtype="8" fill="hold" nodeType="withEffect">
                                  <p:stCondLst>
                                    <p:cond delay="0"/>
                                  </p:stCondLst>
                                  <p:childTnLst>
                                    <p:animEffect transition="out" filter="wipe(left)">
                                      <p:cBhvr>
                                        <p:cTn id="30" dur="500"/>
                                        <p:tgtEl>
                                          <p:spTgt spid="378"/>
                                        </p:tgtEl>
                                      </p:cBhvr>
                                    </p:animEffect>
                                    <p:set>
                                      <p:cBhvr>
                                        <p:cTn id="31" dur="1" fill="hold">
                                          <p:stCondLst>
                                            <p:cond delay="499"/>
                                          </p:stCondLst>
                                        </p:cTn>
                                        <p:tgtEl>
                                          <p:spTgt spid="378"/>
                                        </p:tgtEl>
                                        <p:attrNameLst>
                                          <p:attrName>style.visibility</p:attrName>
                                        </p:attrNameLst>
                                      </p:cBhvr>
                                      <p:to>
                                        <p:strVal val="hidden"/>
                                      </p:to>
                                    </p:set>
                                  </p:childTnLst>
                                </p:cTn>
                              </p:par>
                              <p:par>
                                <p:cTn id="32" presetID="22" presetClass="exit" presetSubtype="8" fill="hold" nodeType="withEffect">
                                  <p:stCondLst>
                                    <p:cond delay="0"/>
                                  </p:stCondLst>
                                  <p:childTnLst>
                                    <p:animEffect transition="out" filter="wipe(left)">
                                      <p:cBhvr>
                                        <p:cTn id="33" dur="500"/>
                                        <p:tgtEl>
                                          <p:spTgt spid="369"/>
                                        </p:tgtEl>
                                      </p:cBhvr>
                                    </p:animEffect>
                                    <p:set>
                                      <p:cBhvr>
                                        <p:cTn id="34" dur="1" fill="hold">
                                          <p:stCondLst>
                                            <p:cond delay="499"/>
                                          </p:stCondLst>
                                        </p:cTn>
                                        <p:tgtEl>
                                          <p:spTgt spid="369"/>
                                        </p:tgtEl>
                                        <p:attrNameLst>
                                          <p:attrName>style.visibility</p:attrName>
                                        </p:attrNameLst>
                                      </p:cBhvr>
                                      <p:to>
                                        <p:strVal val="hidden"/>
                                      </p:to>
                                    </p:set>
                                  </p:childTnLst>
                                </p:cTn>
                              </p:par>
                            </p:childTnLst>
                          </p:cTn>
                        </p:par>
                        <p:par>
                          <p:cTn id="35" fill="hold">
                            <p:stCondLst>
                              <p:cond delay="1000"/>
                            </p:stCondLst>
                            <p:childTnLst>
                              <p:par>
                                <p:cTn id="36" presetID="6" presetClass="emph" presetSubtype="0" fill="hold" nodeType="afterEffect">
                                  <p:stCondLst>
                                    <p:cond delay="0"/>
                                  </p:stCondLst>
                                  <p:childTnLst>
                                    <p:animScale>
                                      <p:cBhvr>
                                        <p:cTn id="37" dur="500" fill="hold"/>
                                        <p:tgtEl>
                                          <p:spTgt spid="281"/>
                                        </p:tgtEl>
                                      </p:cBhvr>
                                      <p:by x="150000" y="150000"/>
                                    </p:animScale>
                                  </p:childTnLst>
                                </p:cTn>
                              </p:par>
                              <p:par>
                                <p:cTn id="38" presetID="6" presetClass="emph" presetSubtype="0" fill="hold" nodeType="withEffect">
                                  <p:stCondLst>
                                    <p:cond delay="0"/>
                                  </p:stCondLst>
                                  <p:childTnLst>
                                    <p:animScale>
                                      <p:cBhvr>
                                        <p:cTn id="39" dur="500" fill="hold"/>
                                        <p:tgtEl>
                                          <p:spTgt spid="279"/>
                                        </p:tgtEl>
                                      </p:cBhvr>
                                      <p:by x="150000" y="150000"/>
                                    </p:animScale>
                                  </p:childTnLst>
                                </p:cTn>
                              </p:par>
                              <p:par>
                                <p:cTn id="40" presetID="32" presetClass="emph" presetSubtype="0" fill="hold" nodeType="withEffect">
                                  <p:stCondLst>
                                    <p:cond delay="0"/>
                                  </p:stCondLst>
                                  <p:childTnLst>
                                    <p:animRot by="120000">
                                      <p:cBhvr>
                                        <p:cTn id="41" dur="50" fill="hold">
                                          <p:stCondLst>
                                            <p:cond delay="0"/>
                                          </p:stCondLst>
                                        </p:cTn>
                                        <p:tgtEl>
                                          <p:spTgt spid="281"/>
                                        </p:tgtEl>
                                        <p:attrNameLst>
                                          <p:attrName>r</p:attrName>
                                        </p:attrNameLst>
                                      </p:cBhvr>
                                    </p:animRot>
                                    <p:animRot by="-240000">
                                      <p:cBhvr>
                                        <p:cTn id="42" dur="100" fill="hold">
                                          <p:stCondLst>
                                            <p:cond delay="100"/>
                                          </p:stCondLst>
                                        </p:cTn>
                                        <p:tgtEl>
                                          <p:spTgt spid="281"/>
                                        </p:tgtEl>
                                        <p:attrNameLst>
                                          <p:attrName>r</p:attrName>
                                        </p:attrNameLst>
                                      </p:cBhvr>
                                    </p:animRot>
                                    <p:animRot by="240000">
                                      <p:cBhvr>
                                        <p:cTn id="43" dur="100" fill="hold">
                                          <p:stCondLst>
                                            <p:cond delay="200"/>
                                          </p:stCondLst>
                                        </p:cTn>
                                        <p:tgtEl>
                                          <p:spTgt spid="281"/>
                                        </p:tgtEl>
                                        <p:attrNameLst>
                                          <p:attrName>r</p:attrName>
                                        </p:attrNameLst>
                                      </p:cBhvr>
                                    </p:animRot>
                                    <p:animRot by="-240000">
                                      <p:cBhvr>
                                        <p:cTn id="44" dur="100" fill="hold">
                                          <p:stCondLst>
                                            <p:cond delay="300"/>
                                          </p:stCondLst>
                                        </p:cTn>
                                        <p:tgtEl>
                                          <p:spTgt spid="281"/>
                                        </p:tgtEl>
                                        <p:attrNameLst>
                                          <p:attrName>r</p:attrName>
                                        </p:attrNameLst>
                                      </p:cBhvr>
                                    </p:animRot>
                                    <p:animRot by="120000">
                                      <p:cBhvr>
                                        <p:cTn id="45" dur="100" fill="hold">
                                          <p:stCondLst>
                                            <p:cond delay="400"/>
                                          </p:stCondLst>
                                        </p:cTn>
                                        <p:tgtEl>
                                          <p:spTgt spid="281"/>
                                        </p:tgtEl>
                                        <p:attrNameLst>
                                          <p:attrName>r</p:attrName>
                                        </p:attrNameLst>
                                      </p:cBhvr>
                                    </p:animRot>
                                  </p:childTnLst>
                                </p:cTn>
                              </p:par>
                              <p:par>
                                <p:cTn id="46" presetID="32" presetClass="emph" presetSubtype="0" fill="hold" nodeType="withEffect">
                                  <p:stCondLst>
                                    <p:cond delay="0"/>
                                  </p:stCondLst>
                                  <p:childTnLst>
                                    <p:animRot by="120000">
                                      <p:cBhvr>
                                        <p:cTn id="47" dur="50" fill="hold">
                                          <p:stCondLst>
                                            <p:cond delay="0"/>
                                          </p:stCondLst>
                                        </p:cTn>
                                        <p:tgtEl>
                                          <p:spTgt spid="279"/>
                                        </p:tgtEl>
                                        <p:attrNameLst>
                                          <p:attrName>r</p:attrName>
                                        </p:attrNameLst>
                                      </p:cBhvr>
                                    </p:animRot>
                                    <p:animRot by="-240000">
                                      <p:cBhvr>
                                        <p:cTn id="48" dur="100" fill="hold">
                                          <p:stCondLst>
                                            <p:cond delay="100"/>
                                          </p:stCondLst>
                                        </p:cTn>
                                        <p:tgtEl>
                                          <p:spTgt spid="279"/>
                                        </p:tgtEl>
                                        <p:attrNameLst>
                                          <p:attrName>r</p:attrName>
                                        </p:attrNameLst>
                                      </p:cBhvr>
                                    </p:animRot>
                                    <p:animRot by="240000">
                                      <p:cBhvr>
                                        <p:cTn id="49" dur="100" fill="hold">
                                          <p:stCondLst>
                                            <p:cond delay="200"/>
                                          </p:stCondLst>
                                        </p:cTn>
                                        <p:tgtEl>
                                          <p:spTgt spid="279"/>
                                        </p:tgtEl>
                                        <p:attrNameLst>
                                          <p:attrName>r</p:attrName>
                                        </p:attrNameLst>
                                      </p:cBhvr>
                                    </p:animRot>
                                    <p:animRot by="-240000">
                                      <p:cBhvr>
                                        <p:cTn id="50" dur="100" fill="hold">
                                          <p:stCondLst>
                                            <p:cond delay="300"/>
                                          </p:stCondLst>
                                        </p:cTn>
                                        <p:tgtEl>
                                          <p:spTgt spid="279"/>
                                        </p:tgtEl>
                                        <p:attrNameLst>
                                          <p:attrName>r</p:attrName>
                                        </p:attrNameLst>
                                      </p:cBhvr>
                                    </p:animRot>
                                    <p:animRot by="120000">
                                      <p:cBhvr>
                                        <p:cTn id="51" dur="100" fill="hold">
                                          <p:stCondLst>
                                            <p:cond delay="400"/>
                                          </p:stCondLst>
                                        </p:cTn>
                                        <p:tgtEl>
                                          <p:spTgt spid="279"/>
                                        </p:tgtEl>
                                        <p:attrNameLst>
                                          <p:attrName>r</p:attrName>
                                        </p:attrNameLst>
                                      </p:cBhvr>
                                    </p:animRot>
                                  </p:childTnLst>
                                </p:cTn>
                              </p:par>
                            </p:childTnLst>
                          </p:cTn>
                        </p:par>
                        <p:par>
                          <p:cTn id="52" fill="hold">
                            <p:stCondLst>
                              <p:cond delay="1500"/>
                            </p:stCondLst>
                            <p:childTnLst>
                              <p:par>
                                <p:cTn id="53" presetID="7" presetClass="emph" presetSubtype="2" fill="hold" nodeType="afterEffect">
                                  <p:stCondLst>
                                    <p:cond delay="0"/>
                                  </p:stCondLst>
                                  <p:childTnLst>
                                    <p:animClr clrSpc="rgb" dir="cw">
                                      <p:cBhvr>
                                        <p:cTn id="54" dur="500" fill="hold"/>
                                        <p:tgtEl>
                                          <p:spTgt spid="135"/>
                                        </p:tgtEl>
                                        <p:attrNameLst>
                                          <p:attrName>stroke.color</p:attrName>
                                        </p:attrNameLst>
                                      </p:cBhvr>
                                      <p:to>
                                        <a:schemeClr val="accent2"/>
                                      </p:to>
                                    </p:animClr>
                                    <p:set>
                                      <p:cBhvr>
                                        <p:cTn id="55" dur="500" fill="hold"/>
                                        <p:tgtEl>
                                          <p:spTgt spid="135"/>
                                        </p:tgtEl>
                                        <p:attrNameLst>
                                          <p:attrName>stroke.on</p:attrName>
                                        </p:attrNameLst>
                                      </p:cBhvr>
                                      <p:to>
                                        <p:strVal val="true"/>
                                      </p:to>
                                    </p:set>
                                  </p:childTnLst>
                                </p:cTn>
                              </p:par>
                              <p:par>
                                <p:cTn id="56" presetID="7" presetClass="emph" presetSubtype="2" fill="hold" nodeType="withEffect">
                                  <p:stCondLst>
                                    <p:cond delay="0"/>
                                  </p:stCondLst>
                                  <p:childTnLst>
                                    <p:animClr clrSpc="rgb" dir="cw">
                                      <p:cBhvr>
                                        <p:cTn id="57" dur="500" fill="hold"/>
                                        <p:tgtEl>
                                          <p:spTgt spid="133"/>
                                        </p:tgtEl>
                                        <p:attrNameLst>
                                          <p:attrName>stroke.color</p:attrName>
                                        </p:attrNameLst>
                                      </p:cBhvr>
                                      <p:to>
                                        <a:schemeClr val="accent2"/>
                                      </p:to>
                                    </p:animClr>
                                    <p:set>
                                      <p:cBhvr>
                                        <p:cTn id="58" dur="500" fill="hold"/>
                                        <p:tgtEl>
                                          <p:spTgt spid="133"/>
                                        </p:tgtEl>
                                        <p:attrNameLst>
                                          <p:attrName>stroke.on</p:attrName>
                                        </p:attrNameLst>
                                      </p:cBhvr>
                                      <p:to>
                                        <p:strVal val="true"/>
                                      </p:to>
                                    </p:set>
                                  </p:childTnLst>
                                </p:cTn>
                              </p:par>
                              <p:par>
                                <p:cTn id="59" presetID="7" presetClass="emph" presetSubtype="2" fill="hold" nodeType="withEffect">
                                  <p:stCondLst>
                                    <p:cond delay="0"/>
                                  </p:stCondLst>
                                  <p:childTnLst>
                                    <p:animClr clrSpc="rgb" dir="cw">
                                      <p:cBhvr>
                                        <p:cTn id="60" dur="500" fill="hold"/>
                                        <p:tgtEl>
                                          <p:spTgt spid="121"/>
                                        </p:tgtEl>
                                        <p:attrNameLst>
                                          <p:attrName>stroke.color</p:attrName>
                                        </p:attrNameLst>
                                      </p:cBhvr>
                                      <p:to>
                                        <a:schemeClr val="accent2"/>
                                      </p:to>
                                    </p:animClr>
                                    <p:set>
                                      <p:cBhvr>
                                        <p:cTn id="61" dur="500" fill="hold"/>
                                        <p:tgtEl>
                                          <p:spTgt spid="121"/>
                                        </p:tgtEl>
                                        <p:attrNameLst>
                                          <p:attrName>stroke.on</p:attrName>
                                        </p:attrNameLst>
                                      </p:cBhvr>
                                      <p:to>
                                        <p:strVal val="true"/>
                                      </p:to>
                                    </p:set>
                                  </p:childTnLst>
                                </p:cTn>
                              </p:par>
                              <p:par>
                                <p:cTn id="62" presetID="7" presetClass="emph" presetSubtype="2" fill="hold" nodeType="withEffect">
                                  <p:stCondLst>
                                    <p:cond delay="0"/>
                                  </p:stCondLst>
                                  <p:childTnLst>
                                    <p:animClr clrSpc="rgb" dir="cw">
                                      <p:cBhvr>
                                        <p:cTn id="63" dur="500" fill="hold"/>
                                        <p:tgtEl>
                                          <p:spTgt spid="130"/>
                                        </p:tgtEl>
                                        <p:attrNameLst>
                                          <p:attrName>stroke.color</p:attrName>
                                        </p:attrNameLst>
                                      </p:cBhvr>
                                      <p:to>
                                        <a:schemeClr val="accent2"/>
                                      </p:to>
                                    </p:animClr>
                                    <p:set>
                                      <p:cBhvr>
                                        <p:cTn id="64" dur="500" fill="hold"/>
                                        <p:tgtEl>
                                          <p:spTgt spid="130"/>
                                        </p:tgtEl>
                                        <p:attrNameLst>
                                          <p:attrName>stroke.on</p:attrName>
                                        </p:attrNameLst>
                                      </p:cBhvr>
                                      <p:to>
                                        <p:strVal val="true"/>
                                      </p:to>
                                    </p:set>
                                  </p:childTnLst>
                                </p:cTn>
                              </p:par>
                              <p:par>
                                <p:cTn id="65" presetID="7" presetClass="emph" presetSubtype="2" fill="hold" nodeType="withEffect">
                                  <p:stCondLst>
                                    <p:cond delay="0"/>
                                  </p:stCondLst>
                                  <p:childTnLst>
                                    <p:animClr clrSpc="rgb" dir="cw">
                                      <p:cBhvr>
                                        <p:cTn id="66" dur="500" fill="hold"/>
                                        <p:tgtEl>
                                          <p:spTgt spid="123"/>
                                        </p:tgtEl>
                                        <p:attrNameLst>
                                          <p:attrName>stroke.color</p:attrName>
                                        </p:attrNameLst>
                                      </p:cBhvr>
                                      <p:to>
                                        <a:schemeClr val="accent2"/>
                                      </p:to>
                                    </p:animClr>
                                    <p:set>
                                      <p:cBhvr>
                                        <p:cTn id="67" dur="500" fill="hold"/>
                                        <p:tgtEl>
                                          <p:spTgt spid="123"/>
                                        </p:tgtEl>
                                        <p:attrNameLst>
                                          <p:attrName>stroke.on</p:attrName>
                                        </p:attrNameLst>
                                      </p:cBhvr>
                                      <p:to>
                                        <p:strVal val="true"/>
                                      </p:to>
                                    </p:set>
                                  </p:childTnLst>
                                </p:cTn>
                              </p:par>
                            </p:childTnLst>
                          </p:cTn>
                        </p:par>
                        <p:par>
                          <p:cTn id="68" fill="hold">
                            <p:stCondLst>
                              <p:cond delay="2000"/>
                            </p:stCondLst>
                            <p:childTnLst>
                              <p:par>
                                <p:cTn id="69" presetID="1" presetClass="emph" presetSubtype="2" fill="hold" nodeType="afterEffect">
                                  <p:stCondLst>
                                    <p:cond delay="0"/>
                                  </p:stCondLst>
                                  <p:childTnLst>
                                    <p:animClr clrSpc="rgb" dir="cw">
                                      <p:cBhvr>
                                        <p:cTn id="70" dur="500" fill="hold"/>
                                        <p:tgtEl>
                                          <p:spTgt spid="89"/>
                                        </p:tgtEl>
                                        <p:attrNameLst>
                                          <p:attrName>fillcolor</p:attrName>
                                        </p:attrNameLst>
                                      </p:cBhvr>
                                      <p:to>
                                        <a:schemeClr val="accent2"/>
                                      </p:to>
                                    </p:animClr>
                                    <p:set>
                                      <p:cBhvr>
                                        <p:cTn id="71" dur="500" fill="hold"/>
                                        <p:tgtEl>
                                          <p:spTgt spid="89"/>
                                        </p:tgtEl>
                                        <p:attrNameLst>
                                          <p:attrName>fill.type</p:attrName>
                                        </p:attrNameLst>
                                      </p:cBhvr>
                                      <p:to>
                                        <p:strVal val="solid"/>
                                      </p:to>
                                    </p:set>
                                    <p:set>
                                      <p:cBhvr>
                                        <p:cTn id="72" dur="500" fill="hold"/>
                                        <p:tgtEl>
                                          <p:spTgt spid="89"/>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500" fill="hold"/>
                                        <p:tgtEl>
                                          <p:spTgt spid="92"/>
                                        </p:tgtEl>
                                        <p:attrNameLst>
                                          <p:attrName>fillcolor</p:attrName>
                                        </p:attrNameLst>
                                      </p:cBhvr>
                                      <p:to>
                                        <a:schemeClr val="accent2"/>
                                      </p:to>
                                    </p:animClr>
                                    <p:set>
                                      <p:cBhvr>
                                        <p:cTn id="75" dur="500" fill="hold"/>
                                        <p:tgtEl>
                                          <p:spTgt spid="92"/>
                                        </p:tgtEl>
                                        <p:attrNameLst>
                                          <p:attrName>fill.type</p:attrName>
                                        </p:attrNameLst>
                                      </p:cBhvr>
                                      <p:to>
                                        <p:strVal val="solid"/>
                                      </p:to>
                                    </p:set>
                                    <p:set>
                                      <p:cBhvr>
                                        <p:cTn id="76" dur="500" fill="hold"/>
                                        <p:tgtEl>
                                          <p:spTgt spid="92"/>
                                        </p:tgtEl>
                                        <p:attrNameLst>
                                          <p:attrName>fill.on</p:attrName>
                                        </p:attrNameLst>
                                      </p:cBhvr>
                                      <p:to>
                                        <p:strVal val="true"/>
                                      </p:to>
                                    </p:set>
                                  </p:childTnLst>
                                </p:cTn>
                              </p:par>
                            </p:childTnLst>
                          </p:cTn>
                        </p:par>
                        <p:par>
                          <p:cTn id="77" fill="hold">
                            <p:stCondLst>
                              <p:cond delay="2500"/>
                            </p:stCondLst>
                            <p:childTnLst>
                              <p:par>
                                <p:cTn id="78" presetID="1" presetClass="emph" presetSubtype="2" fill="hold" nodeType="afterEffect">
                                  <p:stCondLst>
                                    <p:cond delay="0"/>
                                  </p:stCondLst>
                                  <p:childTnLst>
                                    <p:animClr clrSpc="rgb" dir="cw">
                                      <p:cBhvr>
                                        <p:cTn id="79" dur="500" fill="hold"/>
                                        <p:tgtEl>
                                          <p:spTgt spid="62"/>
                                        </p:tgtEl>
                                        <p:attrNameLst>
                                          <p:attrName>fillcolor</p:attrName>
                                        </p:attrNameLst>
                                      </p:cBhvr>
                                      <p:to>
                                        <a:srgbClr val="DEF02E"/>
                                      </p:to>
                                    </p:animClr>
                                    <p:set>
                                      <p:cBhvr>
                                        <p:cTn id="80" dur="500" fill="hold"/>
                                        <p:tgtEl>
                                          <p:spTgt spid="62"/>
                                        </p:tgtEl>
                                        <p:attrNameLst>
                                          <p:attrName>fill.type</p:attrName>
                                        </p:attrNameLst>
                                      </p:cBhvr>
                                      <p:to>
                                        <p:strVal val="solid"/>
                                      </p:to>
                                    </p:set>
                                    <p:set>
                                      <p:cBhvr>
                                        <p:cTn id="81" dur="500" fill="hold"/>
                                        <p:tgtEl>
                                          <p:spTgt spid="62"/>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500" fill="hold"/>
                                        <p:tgtEl>
                                          <p:spTgt spid="61"/>
                                        </p:tgtEl>
                                        <p:attrNameLst>
                                          <p:attrName>fillcolor</p:attrName>
                                        </p:attrNameLst>
                                      </p:cBhvr>
                                      <p:to>
                                        <a:schemeClr val="accent2"/>
                                      </p:to>
                                    </p:animClr>
                                    <p:set>
                                      <p:cBhvr>
                                        <p:cTn id="84" dur="500" fill="hold"/>
                                        <p:tgtEl>
                                          <p:spTgt spid="61"/>
                                        </p:tgtEl>
                                        <p:attrNameLst>
                                          <p:attrName>fill.type</p:attrName>
                                        </p:attrNameLst>
                                      </p:cBhvr>
                                      <p:to>
                                        <p:strVal val="solid"/>
                                      </p:to>
                                    </p:set>
                                    <p:set>
                                      <p:cBhvr>
                                        <p:cTn id="85" dur="500" fill="hold"/>
                                        <p:tgtEl>
                                          <p:spTgt spid="61"/>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500" fill="hold"/>
                                        <p:tgtEl>
                                          <p:spTgt spid="60"/>
                                        </p:tgtEl>
                                        <p:attrNameLst>
                                          <p:attrName>fillcolor</p:attrName>
                                        </p:attrNameLst>
                                      </p:cBhvr>
                                      <p:to>
                                        <a:srgbClr val="ECEC32"/>
                                      </p:to>
                                    </p:animClr>
                                    <p:set>
                                      <p:cBhvr>
                                        <p:cTn id="88" dur="500" fill="hold"/>
                                        <p:tgtEl>
                                          <p:spTgt spid="60"/>
                                        </p:tgtEl>
                                        <p:attrNameLst>
                                          <p:attrName>fill.type</p:attrName>
                                        </p:attrNameLst>
                                      </p:cBhvr>
                                      <p:to>
                                        <p:strVal val="solid"/>
                                      </p:to>
                                    </p:set>
                                    <p:set>
                                      <p:cBhvr>
                                        <p:cTn id="89" dur="500" fill="hold"/>
                                        <p:tgtEl>
                                          <p:spTgt spid="60"/>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500" fill="hold"/>
                                        <p:tgtEl>
                                          <p:spTgt spid="58"/>
                                        </p:tgtEl>
                                        <p:attrNameLst>
                                          <p:attrName>fillcolor</p:attrName>
                                        </p:attrNameLst>
                                      </p:cBhvr>
                                      <p:to>
                                        <a:schemeClr val="accent2"/>
                                      </p:to>
                                    </p:animClr>
                                    <p:set>
                                      <p:cBhvr>
                                        <p:cTn id="92" dur="500" fill="hold"/>
                                        <p:tgtEl>
                                          <p:spTgt spid="58"/>
                                        </p:tgtEl>
                                        <p:attrNameLst>
                                          <p:attrName>fill.type</p:attrName>
                                        </p:attrNameLst>
                                      </p:cBhvr>
                                      <p:to>
                                        <p:strVal val="solid"/>
                                      </p:to>
                                    </p:set>
                                    <p:set>
                                      <p:cBhvr>
                                        <p:cTn id="93" dur="500" fill="hold"/>
                                        <p:tgtEl>
                                          <p:spTgt spid="58"/>
                                        </p:tgtEl>
                                        <p:attrNameLst>
                                          <p:attrName>fill.on</p:attrName>
                                        </p:attrNameLst>
                                      </p:cBhvr>
                                      <p:to>
                                        <p:strVal val="true"/>
                                      </p:to>
                                    </p:set>
                                  </p:childTnLst>
                                </p:cTn>
                              </p:par>
                            </p:childTnLst>
                          </p:cTn>
                        </p:par>
                        <p:par>
                          <p:cTn id="94" fill="hold">
                            <p:stCondLst>
                              <p:cond delay="3000"/>
                            </p:stCondLst>
                            <p:childTnLst>
                              <p:par>
                                <p:cTn id="95" presetID="1" presetClass="emph" presetSubtype="2" fill="hold" nodeType="afterEffect">
                                  <p:stCondLst>
                                    <p:cond delay="0"/>
                                  </p:stCondLst>
                                  <p:childTnLst>
                                    <p:animClr clrSpc="rgb" dir="cw">
                                      <p:cBhvr>
                                        <p:cTn id="96" dur="500" fill="hold"/>
                                        <p:tgtEl>
                                          <p:spTgt spid="69"/>
                                        </p:tgtEl>
                                        <p:attrNameLst>
                                          <p:attrName>fillcolor</p:attrName>
                                        </p:attrNameLst>
                                      </p:cBhvr>
                                      <p:to>
                                        <a:schemeClr val="accent2"/>
                                      </p:to>
                                    </p:animClr>
                                    <p:set>
                                      <p:cBhvr>
                                        <p:cTn id="97" dur="500" fill="hold"/>
                                        <p:tgtEl>
                                          <p:spTgt spid="69"/>
                                        </p:tgtEl>
                                        <p:attrNameLst>
                                          <p:attrName>fill.type</p:attrName>
                                        </p:attrNameLst>
                                      </p:cBhvr>
                                      <p:to>
                                        <p:strVal val="solid"/>
                                      </p:to>
                                    </p:set>
                                    <p:set>
                                      <p:cBhvr>
                                        <p:cTn id="98" dur="500" fill="hold"/>
                                        <p:tgtEl>
                                          <p:spTgt spid="69"/>
                                        </p:tgtEl>
                                        <p:attrNameLst>
                                          <p:attrName>fill.on</p:attrName>
                                        </p:attrNameLst>
                                      </p:cBhvr>
                                      <p:to>
                                        <p:strVal val="true"/>
                                      </p:to>
                                    </p:set>
                                  </p:childTnLst>
                                </p:cTn>
                              </p:par>
                              <p:par>
                                <p:cTn id="99" presetID="1" presetClass="emph" presetSubtype="2" fill="hold" nodeType="withEffect">
                                  <p:stCondLst>
                                    <p:cond delay="0"/>
                                  </p:stCondLst>
                                  <p:childTnLst>
                                    <p:animClr clrSpc="rgb" dir="cw">
                                      <p:cBhvr>
                                        <p:cTn id="100" dur="500" fill="hold"/>
                                        <p:tgtEl>
                                          <p:spTgt spid="68"/>
                                        </p:tgtEl>
                                        <p:attrNameLst>
                                          <p:attrName>fillcolor</p:attrName>
                                        </p:attrNameLst>
                                      </p:cBhvr>
                                      <p:to>
                                        <a:srgbClr val="FE3520"/>
                                      </p:to>
                                    </p:animClr>
                                    <p:set>
                                      <p:cBhvr>
                                        <p:cTn id="101" dur="500" fill="hold"/>
                                        <p:tgtEl>
                                          <p:spTgt spid="68"/>
                                        </p:tgtEl>
                                        <p:attrNameLst>
                                          <p:attrName>fill.type</p:attrName>
                                        </p:attrNameLst>
                                      </p:cBhvr>
                                      <p:to>
                                        <p:strVal val="solid"/>
                                      </p:to>
                                    </p:set>
                                    <p:set>
                                      <p:cBhvr>
                                        <p:cTn id="102" dur="500" fill="hold"/>
                                        <p:tgtEl>
                                          <p:spTgt spid="68"/>
                                        </p:tgtEl>
                                        <p:attrNameLst>
                                          <p:attrName>fill.on</p:attrName>
                                        </p:attrNameLst>
                                      </p:cBhvr>
                                      <p:to>
                                        <p:strVal val="true"/>
                                      </p:to>
                                    </p:set>
                                  </p:childTnLst>
                                </p:cTn>
                              </p:par>
                              <p:par>
                                <p:cTn id="103" presetID="1" presetClass="emph" presetSubtype="2" fill="hold" nodeType="withEffect">
                                  <p:stCondLst>
                                    <p:cond delay="0"/>
                                  </p:stCondLst>
                                  <p:childTnLst>
                                    <p:animClr clrSpc="rgb" dir="cw">
                                      <p:cBhvr>
                                        <p:cTn id="104" dur="500" fill="hold"/>
                                        <p:tgtEl>
                                          <p:spTgt spid="67"/>
                                        </p:tgtEl>
                                        <p:attrNameLst>
                                          <p:attrName>fillcolor</p:attrName>
                                        </p:attrNameLst>
                                      </p:cBhvr>
                                      <p:to>
                                        <a:schemeClr val="accent2"/>
                                      </p:to>
                                    </p:animClr>
                                    <p:set>
                                      <p:cBhvr>
                                        <p:cTn id="105" dur="500" fill="hold"/>
                                        <p:tgtEl>
                                          <p:spTgt spid="67"/>
                                        </p:tgtEl>
                                        <p:attrNameLst>
                                          <p:attrName>fill.type</p:attrName>
                                        </p:attrNameLst>
                                      </p:cBhvr>
                                      <p:to>
                                        <p:strVal val="solid"/>
                                      </p:to>
                                    </p:set>
                                    <p:set>
                                      <p:cBhvr>
                                        <p:cTn id="106" dur="500" fill="hold"/>
                                        <p:tgtEl>
                                          <p:spTgt spid="67"/>
                                        </p:tgtEl>
                                        <p:attrNameLst>
                                          <p:attrName>fill.on</p:attrName>
                                        </p:attrNameLst>
                                      </p:cBhvr>
                                      <p:to>
                                        <p:strVal val="true"/>
                                      </p:to>
                                    </p:set>
                                  </p:childTnLst>
                                </p:cTn>
                              </p:par>
                            </p:childTnLst>
                          </p:cTn>
                        </p:par>
                        <p:par>
                          <p:cTn id="107" fill="hold">
                            <p:stCondLst>
                              <p:cond delay="3500"/>
                            </p:stCondLst>
                            <p:childTnLst>
                              <p:par>
                                <p:cTn id="108" presetID="1" presetClass="emph" presetSubtype="2" fill="hold" nodeType="afterEffect">
                                  <p:stCondLst>
                                    <p:cond delay="0"/>
                                  </p:stCondLst>
                                  <p:childTnLst>
                                    <p:animClr clrSpc="rgb" dir="cw">
                                      <p:cBhvr>
                                        <p:cTn id="109" dur="500" fill="hold"/>
                                        <p:tgtEl>
                                          <p:spTgt spid="65"/>
                                        </p:tgtEl>
                                        <p:attrNameLst>
                                          <p:attrName>fillcolor</p:attrName>
                                        </p:attrNameLst>
                                      </p:cBhvr>
                                      <p:to>
                                        <a:srgbClr val="FB4C23"/>
                                      </p:to>
                                    </p:animClr>
                                    <p:set>
                                      <p:cBhvr>
                                        <p:cTn id="110" dur="500" fill="hold"/>
                                        <p:tgtEl>
                                          <p:spTgt spid="65"/>
                                        </p:tgtEl>
                                        <p:attrNameLst>
                                          <p:attrName>fill.type</p:attrName>
                                        </p:attrNameLst>
                                      </p:cBhvr>
                                      <p:to>
                                        <p:strVal val="solid"/>
                                      </p:to>
                                    </p:set>
                                    <p:set>
                                      <p:cBhvr>
                                        <p:cTn id="111" dur="500" fill="hold"/>
                                        <p:tgtEl>
                                          <p:spTgt spid="65"/>
                                        </p:tgtEl>
                                        <p:attrNameLst>
                                          <p:attrName>fill.on</p:attrName>
                                        </p:attrNameLst>
                                      </p:cBhvr>
                                      <p:to>
                                        <p:strVal val="true"/>
                                      </p:to>
                                    </p:set>
                                  </p:childTnLst>
                                </p:cTn>
                              </p:par>
                            </p:childTnLst>
                          </p:cTn>
                        </p:par>
                        <p:par>
                          <p:cTn id="112" fill="hold">
                            <p:stCondLst>
                              <p:cond delay="4000"/>
                            </p:stCondLst>
                            <p:childTnLst>
                              <p:par>
                                <p:cTn id="113" presetID="1" presetClass="entr" presetSubtype="0" fill="hold" grpId="0" nodeType="afterEffect">
                                  <p:stCondLst>
                                    <p:cond delay="0"/>
                                  </p:stCondLst>
                                  <p:childTnLst>
                                    <p:set>
                                      <p:cBhvr>
                                        <p:cTn id="114" dur="1" fill="hold">
                                          <p:stCondLst>
                                            <p:cond delay="0"/>
                                          </p:stCondLst>
                                        </p:cTn>
                                        <p:tgtEl>
                                          <p:spTgt spid="405"/>
                                        </p:tgtEl>
                                        <p:attrNameLst>
                                          <p:attrName>style.visibility</p:attrName>
                                        </p:attrNameLst>
                                      </p:cBhvr>
                                      <p:to>
                                        <p:strVal val="visible"/>
                                      </p:to>
                                    </p:set>
                                  </p:childTnLst>
                                </p:cTn>
                              </p:par>
                            </p:childTnLst>
                          </p:cTn>
                        </p:par>
                        <p:par>
                          <p:cTn id="115" fill="hold">
                            <p:stCondLst>
                              <p:cond delay="4000"/>
                            </p:stCondLst>
                            <p:childTnLst>
                              <p:par>
                                <p:cTn id="116" presetID="1" presetClass="entr" presetSubtype="0" fill="hold" nodeType="afterEffect">
                                  <p:stCondLst>
                                    <p:cond delay="0"/>
                                  </p:stCondLst>
                                  <p:childTnLst>
                                    <p:set>
                                      <p:cBhvr>
                                        <p:cTn id="117" dur="1" fill="hold">
                                          <p:stCondLst>
                                            <p:cond delay="0"/>
                                          </p:stCondLst>
                                        </p:cTn>
                                        <p:tgtEl>
                                          <p:spTgt spid="4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 grpId="0"/>
      <p:bldP spid="40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91FBF7-B537-4495-8A90-94AF5C7BC1B8}"/>
              </a:ext>
            </a:extLst>
          </p:cNvPr>
          <p:cNvSpPr>
            <a:spLocks noGrp="1"/>
          </p:cNvSpPr>
          <p:nvPr>
            <p:ph type="title"/>
          </p:nvPr>
        </p:nvSpPr>
        <p:spPr/>
        <p:txBody>
          <a:bodyPr/>
          <a:lstStyle/>
          <a:p>
            <a:endParaRPr lang="it-IT"/>
          </a:p>
        </p:txBody>
      </p:sp>
      <p:sp>
        <p:nvSpPr>
          <p:cNvPr id="27" name="Who was Galileo?">
            <a:extLst>
              <a:ext uri="{FF2B5EF4-FFF2-40B4-BE49-F238E27FC236}">
                <a16:creationId xmlns:a16="http://schemas.microsoft.com/office/drawing/2014/main" id="{7021D5BF-E5EB-4197-B473-6D2665143E6F}"/>
              </a:ext>
            </a:extLst>
          </p:cNvPr>
          <p:cNvSpPr txBox="1"/>
          <p:nvPr/>
        </p:nvSpPr>
        <p:spPr>
          <a:xfrm>
            <a:off x="885850" y="1902908"/>
            <a:ext cx="3149965" cy="41036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sz="2000"/>
              <a:t>The chef </a:t>
            </a:r>
            <a:r>
              <a:rPr lang="it-IT" sz="2000" err="1"/>
              <a:t>cooks</a:t>
            </a:r>
            <a:r>
              <a:rPr lang="it-IT" sz="2000"/>
              <a:t> the good </a:t>
            </a:r>
            <a:r>
              <a:rPr lang="it-IT" sz="2000" err="1"/>
              <a:t>soup</a:t>
            </a:r>
            <a:endParaRPr sz="2000"/>
          </a:p>
        </p:txBody>
      </p:sp>
      <p:pic>
        <p:nvPicPr>
          <p:cNvPr id="55" name="scala-colori.jpg" descr="scala-colori.jpg">
            <a:extLst>
              <a:ext uri="{FF2B5EF4-FFF2-40B4-BE49-F238E27FC236}">
                <a16:creationId xmlns:a16="http://schemas.microsoft.com/office/drawing/2014/main" id="{980157FF-40B2-4CCB-BFCF-7B6A5C6B34E7}"/>
              </a:ext>
            </a:extLst>
          </p:cNvPr>
          <p:cNvPicPr>
            <a:picLocks noChangeAspect="1"/>
          </p:cNvPicPr>
          <p:nvPr/>
        </p:nvPicPr>
        <p:blipFill>
          <a:blip r:embed="rId3"/>
          <a:stretch>
            <a:fillRect/>
          </a:stretch>
        </p:blipFill>
        <p:spPr>
          <a:xfrm>
            <a:off x="1168375" y="5132436"/>
            <a:ext cx="1866901" cy="215901"/>
          </a:xfrm>
          <a:prstGeom prst="rect">
            <a:avLst/>
          </a:prstGeom>
          <a:ln w="12700">
            <a:miter lim="400000"/>
          </a:ln>
        </p:spPr>
      </p:pic>
      <p:sp>
        <p:nvSpPr>
          <p:cNvPr id="57" name="Rettangolo">
            <a:extLst>
              <a:ext uri="{FF2B5EF4-FFF2-40B4-BE49-F238E27FC236}">
                <a16:creationId xmlns:a16="http://schemas.microsoft.com/office/drawing/2014/main" id="{327E0B51-96FA-4223-B634-1520A1B068BD}"/>
              </a:ext>
            </a:extLst>
          </p:cNvPr>
          <p:cNvSpPr/>
          <p:nvPr/>
        </p:nvSpPr>
        <p:spPr>
          <a:xfrm>
            <a:off x="7452085" y="2361590"/>
            <a:ext cx="386631" cy="2286001"/>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8" name="Cerchio">
            <a:extLst>
              <a:ext uri="{FF2B5EF4-FFF2-40B4-BE49-F238E27FC236}">
                <a16:creationId xmlns:a16="http://schemas.microsoft.com/office/drawing/2014/main" id="{F9D9238C-310A-4012-867A-DCE939F2FB3E}"/>
              </a:ext>
            </a:extLst>
          </p:cNvPr>
          <p:cNvSpPr/>
          <p:nvPr/>
        </p:nvSpPr>
        <p:spPr>
          <a:xfrm>
            <a:off x="7490185" y="424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9" name=".…">
            <a:extLst>
              <a:ext uri="{FF2B5EF4-FFF2-40B4-BE49-F238E27FC236}">
                <a16:creationId xmlns:a16="http://schemas.microsoft.com/office/drawing/2014/main" id="{C3E9A611-9C6C-4693-B929-7F4DF7D95F31}"/>
              </a:ext>
            </a:extLst>
          </p:cNvPr>
          <p:cNvSpPr txBox="1"/>
          <p:nvPr/>
        </p:nvSpPr>
        <p:spPr>
          <a:xfrm>
            <a:off x="7568161" y="3699847"/>
            <a:ext cx="220219" cy="514186"/>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numCol="1" anchor="ctr">
            <a:spAutoFit/>
          </a:bodyPr>
          <a:lstStyle/>
          <a:p>
            <a:pPr algn="l">
              <a:lnSpc>
                <a:spcPct val="40000"/>
              </a:lnSpc>
              <a:defRPr sz="1500"/>
            </a:pPr>
            <a:r>
              <a:t>.</a:t>
            </a:r>
          </a:p>
          <a:p>
            <a:pPr algn="l">
              <a:lnSpc>
                <a:spcPct val="40000"/>
              </a:lnSpc>
              <a:defRPr sz="1500"/>
            </a:pPr>
            <a:r>
              <a:t>.</a:t>
            </a:r>
          </a:p>
          <a:p>
            <a:pPr algn="l">
              <a:lnSpc>
                <a:spcPct val="40000"/>
              </a:lnSpc>
              <a:defRPr sz="1500"/>
            </a:pPr>
            <a:r>
              <a:t>.</a:t>
            </a:r>
          </a:p>
        </p:txBody>
      </p:sp>
      <p:sp>
        <p:nvSpPr>
          <p:cNvPr id="60" name="Cerchio">
            <a:extLst>
              <a:ext uri="{FF2B5EF4-FFF2-40B4-BE49-F238E27FC236}">
                <a16:creationId xmlns:a16="http://schemas.microsoft.com/office/drawing/2014/main" id="{7588B759-FA2B-478D-BF71-6E936708F2C2}"/>
              </a:ext>
            </a:extLst>
          </p:cNvPr>
          <p:cNvSpPr/>
          <p:nvPr/>
        </p:nvSpPr>
        <p:spPr>
          <a:xfrm>
            <a:off x="7490185" y="3480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1" name="Cerchio">
            <a:extLst>
              <a:ext uri="{FF2B5EF4-FFF2-40B4-BE49-F238E27FC236}">
                <a16:creationId xmlns:a16="http://schemas.microsoft.com/office/drawing/2014/main" id="{C1BA377C-20B2-4526-A49F-6DF04A38ACAE}"/>
              </a:ext>
            </a:extLst>
          </p:cNvPr>
          <p:cNvSpPr/>
          <p:nvPr/>
        </p:nvSpPr>
        <p:spPr>
          <a:xfrm>
            <a:off x="7490185" y="297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2" name="Cerchio">
            <a:extLst>
              <a:ext uri="{FF2B5EF4-FFF2-40B4-BE49-F238E27FC236}">
                <a16:creationId xmlns:a16="http://schemas.microsoft.com/office/drawing/2014/main" id="{DACDABBC-587B-42F4-8663-265D0EAEB183}"/>
              </a:ext>
            </a:extLst>
          </p:cNvPr>
          <p:cNvSpPr/>
          <p:nvPr/>
        </p:nvSpPr>
        <p:spPr>
          <a:xfrm>
            <a:off x="7490185" y="2464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3" name="Rettangolo">
            <a:extLst>
              <a:ext uri="{FF2B5EF4-FFF2-40B4-BE49-F238E27FC236}">
                <a16:creationId xmlns:a16="http://schemas.microsoft.com/office/drawing/2014/main" id="{C7C4104B-3F90-4D05-A228-494D5EBA8E50}"/>
              </a:ext>
            </a:extLst>
          </p:cNvPr>
          <p:cNvSpPr/>
          <p:nvPr/>
        </p:nvSpPr>
        <p:spPr>
          <a:xfrm>
            <a:off x="9484086" y="2953639"/>
            <a:ext cx="386631" cy="1146707"/>
          </a:xfrm>
          <a:prstGeom prst="rect">
            <a:avLst/>
          </a:prstGeom>
          <a:solidFill>
            <a:srgbClr val="F3DCA5">
              <a:alpha val="74991"/>
            </a:srgbClr>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4" name="Cerchio">
            <a:extLst>
              <a:ext uri="{FF2B5EF4-FFF2-40B4-BE49-F238E27FC236}">
                <a16:creationId xmlns:a16="http://schemas.microsoft.com/office/drawing/2014/main" id="{F043DBA4-D0D8-47F5-9381-5799001C76AA}"/>
              </a:ext>
            </a:extLst>
          </p:cNvPr>
          <p:cNvSpPr/>
          <p:nvPr/>
        </p:nvSpPr>
        <p:spPr>
          <a:xfrm>
            <a:off x="9522186" y="3646070"/>
            <a:ext cx="304800" cy="304801"/>
          </a:xfrm>
          <a:prstGeom prst="ellipse">
            <a:avLst/>
          </a:prstGeom>
          <a:solidFill>
            <a:schemeClr val="bg1"/>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5" name="Cerchio">
            <a:extLst>
              <a:ext uri="{FF2B5EF4-FFF2-40B4-BE49-F238E27FC236}">
                <a16:creationId xmlns:a16="http://schemas.microsoft.com/office/drawing/2014/main" id="{7A0F2394-B5D8-450C-A3F0-D8F0DD3D9883}"/>
              </a:ext>
            </a:extLst>
          </p:cNvPr>
          <p:cNvSpPr/>
          <p:nvPr/>
        </p:nvSpPr>
        <p:spPr>
          <a:xfrm>
            <a:off x="9522186" y="3138069"/>
            <a:ext cx="304800" cy="304801"/>
          </a:xfrm>
          <a:prstGeom prst="ellipse">
            <a:avLst/>
          </a:prstGeom>
          <a:solidFill>
            <a:schemeClr val="bg1"/>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6" name="Rettangolo">
            <a:extLst>
              <a:ext uri="{FF2B5EF4-FFF2-40B4-BE49-F238E27FC236}">
                <a16:creationId xmlns:a16="http://schemas.microsoft.com/office/drawing/2014/main" id="{D443395A-F237-4B80-A768-137D6627DA38}"/>
              </a:ext>
            </a:extLst>
          </p:cNvPr>
          <p:cNvSpPr/>
          <p:nvPr/>
        </p:nvSpPr>
        <p:spPr>
          <a:xfrm>
            <a:off x="8468085" y="2742590"/>
            <a:ext cx="386631" cy="1527000"/>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7" name="Cerchio">
            <a:extLst>
              <a:ext uri="{FF2B5EF4-FFF2-40B4-BE49-F238E27FC236}">
                <a16:creationId xmlns:a16="http://schemas.microsoft.com/office/drawing/2014/main" id="{B96AAD73-067E-4C2C-8511-DD418A9DE080}"/>
              </a:ext>
            </a:extLst>
          </p:cNvPr>
          <p:cNvSpPr/>
          <p:nvPr/>
        </p:nvSpPr>
        <p:spPr>
          <a:xfrm>
            <a:off x="8506185" y="3861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8" name="Cerchio">
            <a:extLst>
              <a:ext uri="{FF2B5EF4-FFF2-40B4-BE49-F238E27FC236}">
                <a16:creationId xmlns:a16="http://schemas.microsoft.com/office/drawing/2014/main" id="{780951C2-6977-40DB-A503-607732D78E6E}"/>
              </a:ext>
            </a:extLst>
          </p:cNvPr>
          <p:cNvSpPr/>
          <p:nvPr/>
        </p:nvSpPr>
        <p:spPr>
          <a:xfrm>
            <a:off x="8506185" y="3353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9" name="Cerchio">
            <a:extLst>
              <a:ext uri="{FF2B5EF4-FFF2-40B4-BE49-F238E27FC236}">
                <a16:creationId xmlns:a16="http://schemas.microsoft.com/office/drawing/2014/main" id="{67971ABE-4206-4D87-B37E-DACCBF397B2B}"/>
              </a:ext>
            </a:extLst>
          </p:cNvPr>
          <p:cNvSpPr/>
          <p:nvPr/>
        </p:nvSpPr>
        <p:spPr>
          <a:xfrm>
            <a:off x="8506185" y="2845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0" name="Linea">
            <a:extLst>
              <a:ext uri="{FF2B5EF4-FFF2-40B4-BE49-F238E27FC236}">
                <a16:creationId xmlns:a16="http://schemas.microsoft.com/office/drawing/2014/main" id="{1F01257F-3233-4978-A6D9-68DDD06C5501}"/>
              </a:ext>
            </a:extLst>
          </p:cNvPr>
          <p:cNvSpPr/>
          <p:nvPr/>
        </p:nvSpPr>
        <p:spPr>
          <a:xfrm flipV="1">
            <a:off x="7792570" y="2993664"/>
            <a:ext cx="704223" cy="13777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1" name="Linea">
            <a:extLst>
              <a:ext uri="{FF2B5EF4-FFF2-40B4-BE49-F238E27FC236}">
                <a16:creationId xmlns:a16="http://schemas.microsoft.com/office/drawing/2014/main" id="{7871367B-4E14-4251-A012-0357EB1460D6}"/>
              </a:ext>
            </a:extLst>
          </p:cNvPr>
          <p:cNvSpPr/>
          <p:nvPr/>
        </p:nvSpPr>
        <p:spPr>
          <a:xfrm flipV="1">
            <a:off x="7792570" y="3501664"/>
            <a:ext cx="704223" cy="13777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2" name="Linea">
            <a:extLst>
              <a:ext uri="{FF2B5EF4-FFF2-40B4-BE49-F238E27FC236}">
                <a16:creationId xmlns:a16="http://schemas.microsoft.com/office/drawing/2014/main" id="{517F44D2-00DC-4F70-9B13-C84A929563C2}"/>
              </a:ext>
            </a:extLst>
          </p:cNvPr>
          <p:cNvSpPr/>
          <p:nvPr/>
        </p:nvSpPr>
        <p:spPr>
          <a:xfrm flipV="1">
            <a:off x="7792570" y="4020439"/>
            <a:ext cx="704223" cy="38100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3" name="Linea">
            <a:extLst>
              <a:ext uri="{FF2B5EF4-FFF2-40B4-BE49-F238E27FC236}">
                <a16:creationId xmlns:a16="http://schemas.microsoft.com/office/drawing/2014/main" id="{45D0544B-4756-41CF-9DD1-CC75322A6E05}"/>
              </a:ext>
            </a:extLst>
          </p:cNvPr>
          <p:cNvSpPr/>
          <p:nvPr/>
        </p:nvSpPr>
        <p:spPr>
          <a:xfrm>
            <a:off x="7792570" y="2627337"/>
            <a:ext cx="704223" cy="36632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4" name="Linea">
            <a:extLst>
              <a:ext uri="{FF2B5EF4-FFF2-40B4-BE49-F238E27FC236}">
                <a16:creationId xmlns:a16="http://schemas.microsoft.com/office/drawing/2014/main" id="{B76BB6C9-8393-4F8C-80B6-F1E6C933A272}"/>
              </a:ext>
            </a:extLst>
          </p:cNvPr>
          <p:cNvSpPr/>
          <p:nvPr/>
        </p:nvSpPr>
        <p:spPr>
          <a:xfrm flipH="1">
            <a:off x="7792571" y="2993664"/>
            <a:ext cx="704222" cy="64719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5" name="Linea">
            <a:extLst>
              <a:ext uri="{FF2B5EF4-FFF2-40B4-BE49-F238E27FC236}">
                <a16:creationId xmlns:a16="http://schemas.microsoft.com/office/drawing/2014/main" id="{99D344E2-1085-47E6-9D41-2DC937F87C12}"/>
              </a:ext>
            </a:extLst>
          </p:cNvPr>
          <p:cNvSpPr/>
          <p:nvPr/>
        </p:nvSpPr>
        <p:spPr>
          <a:xfrm flipV="1">
            <a:off x="7795904" y="2993664"/>
            <a:ext cx="697556" cy="136519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6" name="Linea">
            <a:extLst>
              <a:ext uri="{FF2B5EF4-FFF2-40B4-BE49-F238E27FC236}">
                <a16:creationId xmlns:a16="http://schemas.microsoft.com/office/drawing/2014/main" id="{441D6C48-B304-4B4E-9914-B49DB3BBB1AF}"/>
              </a:ext>
            </a:extLst>
          </p:cNvPr>
          <p:cNvSpPr/>
          <p:nvPr/>
        </p:nvSpPr>
        <p:spPr>
          <a:xfrm>
            <a:off x="7795904" y="3169171"/>
            <a:ext cx="697556" cy="853194"/>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7" name="Linea">
            <a:extLst>
              <a:ext uri="{FF2B5EF4-FFF2-40B4-BE49-F238E27FC236}">
                <a16:creationId xmlns:a16="http://schemas.microsoft.com/office/drawing/2014/main" id="{8096E5DB-B230-4BB5-919E-D8AE392A77A3}"/>
              </a:ext>
            </a:extLst>
          </p:cNvPr>
          <p:cNvSpPr/>
          <p:nvPr/>
        </p:nvSpPr>
        <p:spPr>
          <a:xfrm flipH="1" flipV="1">
            <a:off x="7794292" y="3628426"/>
            <a:ext cx="700780" cy="39394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8" name="Linea">
            <a:extLst>
              <a:ext uri="{FF2B5EF4-FFF2-40B4-BE49-F238E27FC236}">
                <a16:creationId xmlns:a16="http://schemas.microsoft.com/office/drawing/2014/main" id="{C8680823-FE1A-4F0F-9726-520F79848345}"/>
              </a:ext>
            </a:extLst>
          </p:cNvPr>
          <p:cNvSpPr/>
          <p:nvPr/>
        </p:nvSpPr>
        <p:spPr>
          <a:xfrm flipH="1" flipV="1">
            <a:off x="7795904" y="2623439"/>
            <a:ext cx="697556" cy="139892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9" name="Linea">
            <a:extLst>
              <a:ext uri="{FF2B5EF4-FFF2-40B4-BE49-F238E27FC236}">
                <a16:creationId xmlns:a16="http://schemas.microsoft.com/office/drawing/2014/main" id="{3759F90F-9CF6-4BA9-A206-D6961CD7FABB}"/>
              </a:ext>
            </a:extLst>
          </p:cNvPr>
          <p:cNvSpPr/>
          <p:nvPr/>
        </p:nvSpPr>
        <p:spPr>
          <a:xfrm flipH="1" flipV="1">
            <a:off x="7792571" y="3148037"/>
            <a:ext cx="704222" cy="35362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0" name="Linea">
            <a:extLst>
              <a:ext uri="{FF2B5EF4-FFF2-40B4-BE49-F238E27FC236}">
                <a16:creationId xmlns:a16="http://schemas.microsoft.com/office/drawing/2014/main" id="{5A3F919F-9105-4AB6-9C98-656F3B4221EF}"/>
              </a:ext>
            </a:extLst>
          </p:cNvPr>
          <p:cNvSpPr/>
          <p:nvPr/>
        </p:nvSpPr>
        <p:spPr>
          <a:xfrm flipH="1" flipV="1">
            <a:off x="7795904" y="2623071"/>
            <a:ext cx="697555" cy="878594"/>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1" name="Linea">
            <a:extLst>
              <a:ext uri="{FF2B5EF4-FFF2-40B4-BE49-F238E27FC236}">
                <a16:creationId xmlns:a16="http://schemas.microsoft.com/office/drawing/2014/main" id="{52270B4E-D5F5-47B5-87DB-3329321EEA76}"/>
              </a:ext>
            </a:extLst>
          </p:cNvPr>
          <p:cNvSpPr/>
          <p:nvPr/>
        </p:nvSpPr>
        <p:spPr>
          <a:xfrm flipV="1">
            <a:off x="7794293" y="3501664"/>
            <a:ext cx="700779" cy="90374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2" name="Linea">
            <a:extLst>
              <a:ext uri="{FF2B5EF4-FFF2-40B4-BE49-F238E27FC236}">
                <a16:creationId xmlns:a16="http://schemas.microsoft.com/office/drawing/2014/main" id="{84FBDEBE-1AE4-42B9-95C3-31B6DCBDF96C}"/>
              </a:ext>
            </a:extLst>
          </p:cNvPr>
          <p:cNvSpPr/>
          <p:nvPr/>
        </p:nvSpPr>
        <p:spPr>
          <a:xfrm>
            <a:off x="8808571" y="3513859"/>
            <a:ext cx="708463" cy="28360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3" name="Linea">
            <a:extLst>
              <a:ext uri="{FF2B5EF4-FFF2-40B4-BE49-F238E27FC236}">
                <a16:creationId xmlns:a16="http://schemas.microsoft.com/office/drawing/2014/main" id="{4CE19253-B609-4980-8107-1BEB940C9D36}"/>
              </a:ext>
            </a:extLst>
          </p:cNvPr>
          <p:cNvSpPr/>
          <p:nvPr/>
        </p:nvSpPr>
        <p:spPr>
          <a:xfrm>
            <a:off x="8808304" y="3017139"/>
            <a:ext cx="708730" cy="29210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4" name="Linea">
            <a:extLst>
              <a:ext uri="{FF2B5EF4-FFF2-40B4-BE49-F238E27FC236}">
                <a16:creationId xmlns:a16="http://schemas.microsoft.com/office/drawing/2014/main" id="{195CC742-8F14-4A84-B102-245DB55D31CE}"/>
              </a:ext>
            </a:extLst>
          </p:cNvPr>
          <p:cNvSpPr/>
          <p:nvPr/>
        </p:nvSpPr>
        <p:spPr>
          <a:xfrm>
            <a:off x="8812813" y="3019064"/>
            <a:ext cx="694259" cy="77277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5" name="Linea">
            <a:extLst>
              <a:ext uri="{FF2B5EF4-FFF2-40B4-BE49-F238E27FC236}">
                <a16:creationId xmlns:a16="http://schemas.microsoft.com/office/drawing/2014/main" id="{4BDEF0F2-D08F-48B5-94EE-90709357DCB0}"/>
              </a:ext>
            </a:extLst>
          </p:cNvPr>
          <p:cNvSpPr/>
          <p:nvPr/>
        </p:nvSpPr>
        <p:spPr>
          <a:xfrm flipH="1">
            <a:off x="8812813" y="3793259"/>
            <a:ext cx="704222" cy="24550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6" name="Linea">
            <a:extLst>
              <a:ext uri="{FF2B5EF4-FFF2-40B4-BE49-F238E27FC236}">
                <a16:creationId xmlns:a16="http://schemas.microsoft.com/office/drawing/2014/main" id="{A921E0F3-B603-45AC-BB2B-BF8907C11B36}"/>
              </a:ext>
            </a:extLst>
          </p:cNvPr>
          <p:cNvSpPr/>
          <p:nvPr/>
        </p:nvSpPr>
        <p:spPr>
          <a:xfrm flipH="1">
            <a:off x="8812812" y="3309239"/>
            <a:ext cx="704223" cy="72582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7" name="Linea">
            <a:extLst>
              <a:ext uri="{FF2B5EF4-FFF2-40B4-BE49-F238E27FC236}">
                <a16:creationId xmlns:a16="http://schemas.microsoft.com/office/drawing/2014/main" id="{8433672A-A887-4A38-BEDF-CA4304C77AF9}"/>
              </a:ext>
            </a:extLst>
          </p:cNvPr>
          <p:cNvSpPr/>
          <p:nvPr/>
        </p:nvSpPr>
        <p:spPr>
          <a:xfrm flipV="1">
            <a:off x="8812812" y="3309238"/>
            <a:ext cx="704223" cy="20462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8" name="Rettangolo">
            <a:extLst>
              <a:ext uri="{FF2B5EF4-FFF2-40B4-BE49-F238E27FC236}">
                <a16:creationId xmlns:a16="http://schemas.microsoft.com/office/drawing/2014/main" id="{D943E262-62D6-4521-9010-383A95C93273}"/>
              </a:ext>
            </a:extLst>
          </p:cNvPr>
          <p:cNvSpPr/>
          <p:nvPr/>
        </p:nvSpPr>
        <p:spPr>
          <a:xfrm>
            <a:off x="6436084" y="2361590"/>
            <a:ext cx="386631" cy="2286002"/>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9" name="Cerchio">
            <a:extLst>
              <a:ext uri="{FF2B5EF4-FFF2-40B4-BE49-F238E27FC236}">
                <a16:creationId xmlns:a16="http://schemas.microsoft.com/office/drawing/2014/main" id="{A808EDD7-7A7E-4DA6-9F72-4060B0680F34}"/>
              </a:ext>
            </a:extLst>
          </p:cNvPr>
          <p:cNvSpPr/>
          <p:nvPr/>
        </p:nvSpPr>
        <p:spPr>
          <a:xfrm>
            <a:off x="6474184" y="424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0" name=".…">
            <a:extLst>
              <a:ext uri="{FF2B5EF4-FFF2-40B4-BE49-F238E27FC236}">
                <a16:creationId xmlns:a16="http://schemas.microsoft.com/office/drawing/2014/main" id="{D47AFB21-A33B-43F4-9ABF-3DA92D71DED7}"/>
              </a:ext>
            </a:extLst>
          </p:cNvPr>
          <p:cNvSpPr txBox="1"/>
          <p:nvPr/>
        </p:nvSpPr>
        <p:spPr>
          <a:xfrm>
            <a:off x="6552160" y="3699847"/>
            <a:ext cx="220219" cy="514186"/>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numCol="1" anchor="ctr">
            <a:spAutoFit/>
          </a:bodyPr>
          <a:lstStyle/>
          <a:p>
            <a:pPr algn="l">
              <a:lnSpc>
                <a:spcPct val="40000"/>
              </a:lnSpc>
              <a:defRPr sz="1500"/>
            </a:pPr>
            <a:r>
              <a:t>.</a:t>
            </a:r>
          </a:p>
          <a:p>
            <a:pPr algn="l">
              <a:lnSpc>
                <a:spcPct val="40000"/>
              </a:lnSpc>
              <a:defRPr sz="1500"/>
            </a:pPr>
            <a:r>
              <a:t>.</a:t>
            </a:r>
          </a:p>
          <a:p>
            <a:pPr algn="l">
              <a:lnSpc>
                <a:spcPct val="40000"/>
              </a:lnSpc>
              <a:defRPr sz="1500"/>
            </a:pPr>
            <a:r>
              <a:t>.</a:t>
            </a:r>
          </a:p>
        </p:txBody>
      </p:sp>
      <p:sp>
        <p:nvSpPr>
          <p:cNvPr id="91" name="Cerchio">
            <a:extLst>
              <a:ext uri="{FF2B5EF4-FFF2-40B4-BE49-F238E27FC236}">
                <a16:creationId xmlns:a16="http://schemas.microsoft.com/office/drawing/2014/main" id="{8F9FCA6A-AE20-4D17-8504-8A0E58A5C8A1}"/>
              </a:ext>
            </a:extLst>
          </p:cNvPr>
          <p:cNvSpPr/>
          <p:nvPr/>
        </p:nvSpPr>
        <p:spPr>
          <a:xfrm>
            <a:off x="6474184" y="3480968"/>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2" name="Cerchio">
            <a:extLst>
              <a:ext uri="{FF2B5EF4-FFF2-40B4-BE49-F238E27FC236}">
                <a16:creationId xmlns:a16="http://schemas.microsoft.com/office/drawing/2014/main" id="{5EA5DD6A-1DBB-4340-BAAB-A4CA6BFA122E}"/>
              </a:ext>
            </a:extLst>
          </p:cNvPr>
          <p:cNvSpPr/>
          <p:nvPr/>
        </p:nvSpPr>
        <p:spPr>
          <a:xfrm>
            <a:off x="6474184" y="297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3" name="Cerchio">
            <a:extLst>
              <a:ext uri="{FF2B5EF4-FFF2-40B4-BE49-F238E27FC236}">
                <a16:creationId xmlns:a16="http://schemas.microsoft.com/office/drawing/2014/main" id="{D639DAF6-494F-41BC-9F2E-DD9851E2FDE5}"/>
              </a:ext>
            </a:extLst>
          </p:cNvPr>
          <p:cNvSpPr/>
          <p:nvPr/>
        </p:nvSpPr>
        <p:spPr>
          <a:xfrm>
            <a:off x="6474184" y="2464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4" name="Linea">
            <a:extLst>
              <a:ext uri="{FF2B5EF4-FFF2-40B4-BE49-F238E27FC236}">
                <a16:creationId xmlns:a16="http://schemas.microsoft.com/office/drawing/2014/main" id="{0B31872C-FD62-4CBD-8BD5-108853EEFC79}"/>
              </a:ext>
            </a:extLst>
          </p:cNvPr>
          <p:cNvSpPr/>
          <p:nvPr/>
        </p:nvSpPr>
        <p:spPr>
          <a:xfrm>
            <a:off x="6776570" y="2623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5" name="Linea">
            <a:extLst>
              <a:ext uri="{FF2B5EF4-FFF2-40B4-BE49-F238E27FC236}">
                <a16:creationId xmlns:a16="http://schemas.microsoft.com/office/drawing/2014/main" id="{EBD42C21-2F99-4C51-9B80-EFE450F9A9D7}"/>
              </a:ext>
            </a:extLst>
          </p:cNvPr>
          <p:cNvSpPr/>
          <p:nvPr/>
        </p:nvSpPr>
        <p:spPr>
          <a:xfrm>
            <a:off x="6776570" y="3131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6" name="Linea">
            <a:extLst>
              <a:ext uri="{FF2B5EF4-FFF2-40B4-BE49-F238E27FC236}">
                <a16:creationId xmlns:a16="http://schemas.microsoft.com/office/drawing/2014/main" id="{6A05D328-5F61-450D-B0E9-0C864B1D34CB}"/>
              </a:ext>
            </a:extLst>
          </p:cNvPr>
          <p:cNvSpPr/>
          <p:nvPr/>
        </p:nvSpPr>
        <p:spPr>
          <a:xfrm>
            <a:off x="6776570" y="3639440"/>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7" name="Linea">
            <a:extLst>
              <a:ext uri="{FF2B5EF4-FFF2-40B4-BE49-F238E27FC236}">
                <a16:creationId xmlns:a16="http://schemas.microsoft.com/office/drawing/2014/main" id="{F2E2FDB2-4EE2-468D-A1ED-9BD8A98D3C1C}"/>
              </a:ext>
            </a:extLst>
          </p:cNvPr>
          <p:cNvSpPr/>
          <p:nvPr/>
        </p:nvSpPr>
        <p:spPr>
          <a:xfrm>
            <a:off x="6776570" y="4401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8" name="Linea">
            <a:extLst>
              <a:ext uri="{FF2B5EF4-FFF2-40B4-BE49-F238E27FC236}">
                <a16:creationId xmlns:a16="http://schemas.microsoft.com/office/drawing/2014/main" id="{DF665A70-B489-4304-9AF1-A9861C0BDB2C}"/>
              </a:ext>
            </a:extLst>
          </p:cNvPr>
          <p:cNvSpPr/>
          <p:nvPr/>
        </p:nvSpPr>
        <p:spPr>
          <a:xfrm flipV="1">
            <a:off x="6776570" y="2627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9" name="Linea">
            <a:extLst>
              <a:ext uri="{FF2B5EF4-FFF2-40B4-BE49-F238E27FC236}">
                <a16:creationId xmlns:a16="http://schemas.microsoft.com/office/drawing/2014/main" id="{8DB8A293-DFEF-4BCE-B2C6-C519CF8AD4B4}"/>
              </a:ext>
            </a:extLst>
          </p:cNvPr>
          <p:cNvSpPr/>
          <p:nvPr/>
        </p:nvSpPr>
        <p:spPr>
          <a:xfrm flipV="1">
            <a:off x="6779904" y="2623071"/>
            <a:ext cx="697555"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0" name="Linea">
            <a:extLst>
              <a:ext uri="{FF2B5EF4-FFF2-40B4-BE49-F238E27FC236}">
                <a16:creationId xmlns:a16="http://schemas.microsoft.com/office/drawing/2014/main" id="{1E436DB2-F29E-41A7-9692-99297D5BE60E}"/>
              </a:ext>
            </a:extLst>
          </p:cNvPr>
          <p:cNvSpPr/>
          <p:nvPr/>
        </p:nvSpPr>
        <p:spPr>
          <a:xfrm flipV="1">
            <a:off x="6779903" y="2623439"/>
            <a:ext cx="697556" cy="176622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1" name="Linea">
            <a:extLst>
              <a:ext uri="{FF2B5EF4-FFF2-40B4-BE49-F238E27FC236}">
                <a16:creationId xmlns:a16="http://schemas.microsoft.com/office/drawing/2014/main" id="{716F4CE8-AA5B-455F-81EB-DEDE40FA7ABF}"/>
              </a:ext>
            </a:extLst>
          </p:cNvPr>
          <p:cNvSpPr/>
          <p:nvPr/>
        </p:nvSpPr>
        <p:spPr>
          <a:xfrm>
            <a:off x="6776570" y="2627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2" name="Linea">
            <a:extLst>
              <a:ext uri="{FF2B5EF4-FFF2-40B4-BE49-F238E27FC236}">
                <a16:creationId xmlns:a16="http://schemas.microsoft.com/office/drawing/2014/main" id="{5ADD8E4D-67A2-4E47-926B-6445942E23C8}"/>
              </a:ext>
            </a:extLst>
          </p:cNvPr>
          <p:cNvSpPr/>
          <p:nvPr/>
        </p:nvSpPr>
        <p:spPr>
          <a:xfrm flipH="1">
            <a:off x="6776570" y="3135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3" name="Linea">
            <a:extLst>
              <a:ext uri="{FF2B5EF4-FFF2-40B4-BE49-F238E27FC236}">
                <a16:creationId xmlns:a16="http://schemas.microsoft.com/office/drawing/2014/main" id="{85C01783-C23F-4AB2-AED6-FD541E020EA9}"/>
              </a:ext>
            </a:extLst>
          </p:cNvPr>
          <p:cNvSpPr/>
          <p:nvPr/>
        </p:nvSpPr>
        <p:spPr>
          <a:xfrm flipV="1">
            <a:off x="6779903" y="3131071"/>
            <a:ext cx="697556" cy="122778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 name="Linea">
            <a:extLst>
              <a:ext uri="{FF2B5EF4-FFF2-40B4-BE49-F238E27FC236}">
                <a16:creationId xmlns:a16="http://schemas.microsoft.com/office/drawing/2014/main" id="{F8BF91D3-A0EA-48B5-A221-BE32B9906ADA}"/>
              </a:ext>
            </a:extLst>
          </p:cNvPr>
          <p:cNvSpPr/>
          <p:nvPr/>
        </p:nvSpPr>
        <p:spPr>
          <a:xfrm>
            <a:off x="6779903" y="3169171"/>
            <a:ext cx="697556" cy="122778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5" name="Linea">
            <a:extLst>
              <a:ext uri="{FF2B5EF4-FFF2-40B4-BE49-F238E27FC236}">
                <a16:creationId xmlns:a16="http://schemas.microsoft.com/office/drawing/2014/main" id="{385AC945-48D4-40D1-A114-FFD5F31487CC}"/>
              </a:ext>
            </a:extLst>
          </p:cNvPr>
          <p:cNvSpPr/>
          <p:nvPr/>
        </p:nvSpPr>
        <p:spPr>
          <a:xfrm flipH="1" flipV="1">
            <a:off x="6778291" y="3628426"/>
            <a:ext cx="700780" cy="77698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6" name="Linea">
            <a:extLst>
              <a:ext uri="{FF2B5EF4-FFF2-40B4-BE49-F238E27FC236}">
                <a16:creationId xmlns:a16="http://schemas.microsoft.com/office/drawing/2014/main" id="{C0B27DDD-C41F-4003-8AAA-F2B93E81DD98}"/>
              </a:ext>
            </a:extLst>
          </p:cNvPr>
          <p:cNvSpPr/>
          <p:nvPr/>
        </p:nvSpPr>
        <p:spPr>
          <a:xfrm flipH="1" flipV="1">
            <a:off x="6779903" y="2623439"/>
            <a:ext cx="697556" cy="176622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7" name="Linea">
            <a:extLst>
              <a:ext uri="{FF2B5EF4-FFF2-40B4-BE49-F238E27FC236}">
                <a16:creationId xmlns:a16="http://schemas.microsoft.com/office/drawing/2014/main" id="{02BE701B-6495-4AE0-898D-C43A471B6A54}"/>
              </a:ext>
            </a:extLst>
          </p:cNvPr>
          <p:cNvSpPr/>
          <p:nvPr/>
        </p:nvSpPr>
        <p:spPr>
          <a:xfrm flipH="1" flipV="1">
            <a:off x="6776570" y="3148037"/>
            <a:ext cx="704222" cy="4928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8" name="Linea">
            <a:extLst>
              <a:ext uri="{FF2B5EF4-FFF2-40B4-BE49-F238E27FC236}">
                <a16:creationId xmlns:a16="http://schemas.microsoft.com/office/drawing/2014/main" id="{AA163EC1-716C-4C52-8F77-09B9A6507599}"/>
              </a:ext>
            </a:extLst>
          </p:cNvPr>
          <p:cNvSpPr/>
          <p:nvPr/>
        </p:nvSpPr>
        <p:spPr>
          <a:xfrm flipH="1" flipV="1">
            <a:off x="6779904" y="2623071"/>
            <a:ext cx="697555"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9" name="Linea">
            <a:extLst>
              <a:ext uri="{FF2B5EF4-FFF2-40B4-BE49-F238E27FC236}">
                <a16:creationId xmlns:a16="http://schemas.microsoft.com/office/drawing/2014/main" id="{C56C353E-AE6F-4DE2-A7A6-1501C3B3A81B}"/>
              </a:ext>
            </a:extLst>
          </p:cNvPr>
          <p:cNvSpPr/>
          <p:nvPr/>
        </p:nvSpPr>
        <p:spPr>
          <a:xfrm flipV="1">
            <a:off x="6778291" y="3628426"/>
            <a:ext cx="700780" cy="77698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0" name="Linea">
            <a:extLst>
              <a:ext uri="{FF2B5EF4-FFF2-40B4-BE49-F238E27FC236}">
                <a16:creationId xmlns:a16="http://schemas.microsoft.com/office/drawing/2014/main" id="{6C98E620-3044-4A38-B34C-849838486998}"/>
              </a:ext>
            </a:extLst>
          </p:cNvPr>
          <p:cNvSpPr/>
          <p:nvPr/>
        </p:nvSpPr>
        <p:spPr>
          <a:xfrm>
            <a:off x="5760570" y="2610202"/>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1" name="Linea">
            <a:extLst>
              <a:ext uri="{FF2B5EF4-FFF2-40B4-BE49-F238E27FC236}">
                <a16:creationId xmlns:a16="http://schemas.microsoft.com/office/drawing/2014/main" id="{0E0B7F29-4580-4C11-8509-63E321F8E73E}"/>
              </a:ext>
            </a:extLst>
          </p:cNvPr>
          <p:cNvSpPr/>
          <p:nvPr/>
        </p:nvSpPr>
        <p:spPr>
          <a:xfrm>
            <a:off x="5760570" y="3118203"/>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2" name="Linea">
            <a:extLst>
              <a:ext uri="{FF2B5EF4-FFF2-40B4-BE49-F238E27FC236}">
                <a16:creationId xmlns:a16="http://schemas.microsoft.com/office/drawing/2014/main" id="{E146C07F-8AD9-43C6-B6FC-D293BBEAB4F7}"/>
              </a:ext>
            </a:extLst>
          </p:cNvPr>
          <p:cNvSpPr/>
          <p:nvPr/>
        </p:nvSpPr>
        <p:spPr>
          <a:xfrm>
            <a:off x="5760570" y="3626203"/>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3" name="Linea">
            <a:extLst>
              <a:ext uri="{FF2B5EF4-FFF2-40B4-BE49-F238E27FC236}">
                <a16:creationId xmlns:a16="http://schemas.microsoft.com/office/drawing/2014/main" id="{A7F9AAC8-C795-4FE0-97C6-28385B375F46}"/>
              </a:ext>
            </a:extLst>
          </p:cNvPr>
          <p:cNvSpPr/>
          <p:nvPr/>
        </p:nvSpPr>
        <p:spPr>
          <a:xfrm>
            <a:off x="5760570" y="4388204"/>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4" name="Linea">
            <a:extLst>
              <a:ext uri="{FF2B5EF4-FFF2-40B4-BE49-F238E27FC236}">
                <a16:creationId xmlns:a16="http://schemas.microsoft.com/office/drawing/2014/main" id="{2E3D1F5F-38DC-458A-A914-E6F252CA9CE9}"/>
              </a:ext>
            </a:extLst>
          </p:cNvPr>
          <p:cNvSpPr/>
          <p:nvPr/>
        </p:nvSpPr>
        <p:spPr>
          <a:xfrm flipV="1">
            <a:off x="5760570" y="2614101"/>
            <a:ext cx="704225" cy="505523"/>
          </a:xfrm>
          <a:prstGeom prst="line">
            <a:avLst/>
          </a:prstGeom>
          <a:noFill/>
          <a:ln w="25400" cap="flat">
            <a:solidFill>
              <a:schemeClr val="tx1"/>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5" name="Linea">
            <a:extLst>
              <a:ext uri="{FF2B5EF4-FFF2-40B4-BE49-F238E27FC236}">
                <a16:creationId xmlns:a16="http://schemas.microsoft.com/office/drawing/2014/main" id="{FE81A65B-D977-460C-97C5-BCBD40165127}"/>
              </a:ext>
            </a:extLst>
          </p:cNvPr>
          <p:cNvSpPr/>
          <p:nvPr/>
        </p:nvSpPr>
        <p:spPr>
          <a:xfrm flipV="1">
            <a:off x="5763903" y="2609836"/>
            <a:ext cx="697559"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6" name="Linea">
            <a:extLst>
              <a:ext uri="{FF2B5EF4-FFF2-40B4-BE49-F238E27FC236}">
                <a16:creationId xmlns:a16="http://schemas.microsoft.com/office/drawing/2014/main" id="{75539BC4-5851-45FA-9905-00871226EBC8}"/>
              </a:ext>
            </a:extLst>
          </p:cNvPr>
          <p:cNvSpPr/>
          <p:nvPr/>
        </p:nvSpPr>
        <p:spPr>
          <a:xfrm flipV="1">
            <a:off x="5763903" y="2610203"/>
            <a:ext cx="697558" cy="176623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7" name="Linea">
            <a:extLst>
              <a:ext uri="{FF2B5EF4-FFF2-40B4-BE49-F238E27FC236}">
                <a16:creationId xmlns:a16="http://schemas.microsoft.com/office/drawing/2014/main" id="{2ADF1BD4-FC04-4AEE-8F18-10B0E838F2CC}"/>
              </a:ext>
            </a:extLst>
          </p:cNvPr>
          <p:cNvSpPr/>
          <p:nvPr/>
        </p:nvSpPr>
        <p:spPr>
          <a:xfrm>
            <a:off x="5760570" y="2614101"/>
            <a:ext cx="704225" cy="50552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8" name="Linea">
            <a:extLst>
              <a:ext uri="{FF2B5EF4-FFF2-40B4-BE49-F238E27FC236}">
                <a16:creationId xmlns:a16="http://schemas.microsoft.com/office/drawing/2014/main" id="{53AE42E8-EBCC-4044-90B4-C65645994312}"/>
              </a:ext>
            </a:extLst>
          </p:cNvPr>
          <p:cNvSpPr/>
          <p:nvPr/>
        </p:nvSpPr>
        <p:spPr>
          <a:xfrm flipH="1">
            <a:off x="5760570" y="3122102"/>
            <a:ext cx="704225" cy="50552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9" name="Linea">
            <a:extLst>
              <a:ext uri="{FF2B5EF4-FFF2-40B4-BE49-F238E27FC236}">
                <a16:creationId xmlns:a16="http://schemas.microsoft.com/office/drawing/2014/main" id="{195AE8DE-B0FC-47D2-B6A8-67F190F6F876}"/>
              </a:ext>
            </a:extLst>
          </p:cNvPr>
          <p:cNvSpPr/>
          <p:nvPr/>
        </p:nvSpPr>
        <p:spPr>
          <a:xfrm flipV="1">
            <a:off x="5763903" y="3117836"/>
            <a:ext cx="697559" cy="122778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0" name="Linea">
            <a:extLst>
              <a:ext uri="{FF2B5EF4-FFF2-40B4-BE49-F238E27FC236}">
                <a16:creationId xmlns:a16="http://schemas.microsoft.com/office/drawing/2014/main" id="{DFDE06D2-0042-493B-938A-C14C2C24C18D}"/>
              </a:ext>
            </a:extLst>
          </p:cNvPr>
          <p:cNvSpPr/>
          <p:nvPr/>
        </p:nvSpPr>
        <p:spPr>
          <a:xfrm>
            <a:off x="5763903" y="3155936"/>
            <a:ext cx="697559" cy="122778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1" name="Linea">
            <a:extLst>
              <a:ext uri="{FF2B5EF4-FFF2-40B4-BE49-F238E27FC236}">
                <a16:creationId xmlns:a16="http://schemas.microsoft.com/office/drawing/2014/main" id="{4836F2DA-C0C1-453B-9F00-8DEFB9258903}"/>
              </a:ext>
            </a:extLst>
          </p:cNvPr>
          <p:cNvSpPr/>
          <p:nvPr/>
        </p:nvSpPr>
        <p:spPr>
          <a:xfrm flipH="1" flipV="1">
            <a:off x="5762291" y="3615190"/>
            <a:ext cx="700783" cy="77698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2" name="Linea">
            <a:extLst>
              <a:ext uri="{FF2B5EF4-FFF2-40B4-BE49-F238E27FC236}">
                <a16:creationId xmlns:a16="http://schemas.microsoft.com/office/drawing/2014/main" id="{4BCB39FD-E3F9-4E8F-A1B6-F78013284D30}"/>
              </a:ext>
            </a:extLst>
          </p:cNvPr>
          <p:cNvSpPr/>
          <p:nvPr/>
        </p:nvSpPr>
        <p:spPr>
          <a:xfrm flipH="1" flipV="1">
            <a:off x="5763903" y="2610203"/>
            <a:ext cx="697559" cy="176623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3" name="Linea">
            <a:extLst>
              <a:ext uri="{FF2B5EF4-FFF2-40B4-BE49-F238E27FC236}">
                <a16:creationId xmlns:a16="http://schemas.microsoft.com/office/drawing/2014/main" id="{F8668571-C098-4C04-B05E-933919D169E0}"/>
              </a:ext>
            </a:extLst>
          </p:cNvPr>
          <p:cNvSpPr/>
          <p:nvPr/>
        </p:nvSpPr>
        <p:spPr>
          <a:xfrm flipH="1" flipV="1">
            <a:off x="5760570" y="3134802"/>
            <a:ext cx="704225" cy="492823"/>
          </a:xfrm>
          <a:prstGeom prst="line">
            <a:avLst/>
          </a:prstGeom>
          <a:noFill/>
          <a:ln w="25400" cap="flat">
            <a:solidFill>
              <a:schemeClr val="tx1"/>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4" name="Linea">
            <a:extLst>
              <a:ext uri="{FF2B5EF4-FFF2-40B4-BE49-F238E27FC236}">
                <a16:creationId xmlns:a16="http://schemas.microsoft.com/office/drawing/2014/main" id="{EA697433-A5F8-47B7-97D7-503F1B697EA6}"/>
              </a:ext>
            </a:extLst>
          </p:cNvPr>
          <p:cNvSpPr/>
          <p:nvPr/>
        </p:nvSpPr>
        <p:spPr>
          <a:xfrm flipH="1" flipV="1">
            <a:off x="5763903" y="2609836"/>
            <a:ext cx="697559"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5" name="Linea">
            <a:extLst>
              <a:ext uri="{FF2B5EF4-FFF2-40B4-BE49-F238E27FC236}">
                <a16:creationId xmlns:a16="http://schemas.microsoft.com/office/drawing/2014/main" id="{6917F2AF-26CC-413A-9B23-FA91DC646A09}"/>
              </a:ext>
            </a:extLst>
          </p:cNvPr>
          <p:cNvSpPr/>
          <p:nvPr/>
        </p:nvSpPr>
        <p:spPr>
          <a:xfrm flipV="1">
            <a:off x="5762291" y="3615190"/>
            <a:ext cx="700783" cy="77698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6" name="Linea">
            <a:extLst>
              <a:ext uri="{FF2B5EF4-FFF2-40B4-BE49-F238E27FC236}">
                <a16:creationId xmlns:a16="http://schemas.microsoft.com/office/drawing/2014/main" id="{04A68035-8D20-4473-851A-70E24655DC94}"/>
              </a:ext>
            </a:extLst>
          </p:cNvPr>
          <p:cNvSpPr/>
          <p:nvPr/>
        </p:nvSpPr>
        <p:spPr>
          <a:xfrm>
            <a:off x="5760570" y="3626203"/>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7" name="Linea">
            <a:extLst>
              <a:ext uri="{FF2B5EF4-FFF2-40B4-BE49-F238E27FC236}">
                <a16:creationId xmlns:a16="http://schemas.microsoft.com/office/drawing/2014/main" id="{BAD9A6E2-B3C3-4FC8-9D56-EFD8B2D9BB7F}"/>
              </a:ext>
            </a:extLst>
          </p:cNvPr>
          <p:cNvSpPr/>
          <p:nvPr/>
        </p:nvSpPr>
        <p:spPr>
          <a:xfrm flipV="1">
            <a:off x="5763903" y="2609836"/>
            <a:ext cx="697559"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8" name="Linea">
            <a:extLst>
              <a:ext uri="{FF2B5EF4-FFF2-40B4-BE49-F238E27FC236}">
                <a16:creationId xmlns:a16="http://schemas.microsoft.com/office/drawing/2014/main" id="{5E2B54FA-4A19-4E52-9177-7C4084768C5F}"/>
              </a:ext>
            </a:extLst>
          </p:cNvPr>
          <p:cNvSpPr/>
          <p:nvPr/>
        </p:nvSpPr>
        <p:spPr>
          <a:xfrm flipH="1" flipV="1">
            <a:off x="5762291" y="3615190"/>
            <a:ext cx="700783" cy="77698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280" name="Gruppo 279">
            <a:extLst>
              <a:ext uri="{FF2B5EF4-FFF2-40B4-BE49-F238E27FC236}">
                <a16:creationId xmlns:a16="http://schemas.microsoft.com/office/drawing/2014/main" id="{BD8EE9BD-CD40-4956-A8C1-2D11F01AEE9D}"/>
              </a:ext>
            </a:extLst>
          </p:cNvPr>
          <p:cNvGrpSpPr/>
          <p:nvPr/>
        </p:nvGrpSpPr>
        <p:grpSpPr>
          <a:xfrm>
            <a:off x="5455009" y="3363700"/>
            <a:ext cx="254001" cy="317501"/>
            <a:chOff x="4711280" y="3082319"/>
            <a:chExt cx="254001" cy="317501"/>
          </a:xfrm>
        </p:grpSpPr>
        <p:sp>
          <p:nvSpPr>
            <p:cNvPr id="241" name="Circle">
              <a:extLst>
                <a:ext uri="{FF2B5EF4-FFF2-40B4-BE49-F238E27FC236}">
                  <a16:creationId xmlns:a16="http://schemas.microsoft.com/office/drawing/2014/main" id="{AA0FB739-EEC1-44A2-B576-1DA1CB9106CE}"/>
                </a:ext>
              </a:extLst>
            </p:cNvPr>
            <p:cNvSpPr/>
            <p:nvPr/>
          </p:nvSpPr>
          <p:spPr>
            <a:xfrm>
              <a:off x="4774780" y="30823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2" name="Circle">
              <a:extLst>
                <a:ext uri="{FF2B5EF4-FFF2-40B4-BE49-F238E27FC236}">
                  <a16:creationId xmlns:a16="http://schemas.microsoft.com/office/drawing/2014/main" id="{B40C9DF7-8F15-43FA-870E-F065F846B5F7}"/>
                </a:ext>
              </a:extLst>
            </p:cNvPr>
            <p:cNvSpPr/>
            <p:nvPr/>
          </p:nvSpPr>
          <p:spPr>
            <a:xfrm>
              <a:off x="4838281" y="32093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3" name="Line">
              <a:extLst>
                <a:ext uri="{FF2B5EF4-FFF2-40B4-BE49-F238E27FC236}">
                  <a16:creationId xmlns:a16="http://schemas.microsoft.com/office/drawing/2014/main" id="{6DFE6177-FEAD-4826-84DB-6CFB092DED60}"/>
                </a:ext>
              </a:extLst>
            </p:cNvPr>
            <p:cNvSpPr/>
            <p:nvPr/>
          </p:nvSpPr>
          <p:spPr>
            <a:xfrm>
              <a:off x="4817170" y="31390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4" name="Circle">
              <a:extLst>
                <a:ext uri="{FF2B5EF4-FFF2-40B4-BE49-F238E27FC236}">
                  <a16:creationId xmlns:a16="http://schemas.microsoft.com/office/drawing/2014/main" id="{3A8D41F2-5015-43ED-BA33-A1A2F3FA66F9}"/>
                </a:ext>
              </a:extLst>
            </p:cNvPr>
            <p:cNvSpPr/>
            <p:nvPr/>
          </p:nvSpPr>
          <p:spPr>
            <a:xfrm>
              <a:off x="4711280" y="32093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5" name="Circle">
              <a:extLst>
                <a:ext uri="{FF2B5EF4-FFF2-40B4-BE49-F238E27FC236}">
                  <a16:creationId xmlns:a16="http://schemas.microsoft.com/office/drawing/2014/main" id="{63C0B784-E7D7-4CE0-9D0A-DA9243F816D3}"/>
                </a:ext>
              </a:extLst>
            </p:cNvPr>
            <p:cNvSpPr/>
            <p:nvPr/>
          </p:nvSpPr>
          <p:spPr>
            <a:xfrm>
              <a:off x="4901781" y="33363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6" name="Circle">
              <a:extLst>
                <a:ext uri="{FF2B5EF4-FFF2-40B4-BE49-F238E27FC236}">
                  <a16:creationId xmlns:a16="http://schemas.microsoft.com/office/drawing/2014/main" id="{AAE11946-BC5F-4DC1-AB8A-68BCF245A1F0}"/>
                </a:ext>
              </a:extLst>
            </p:cNvPr>
            <p:cNvSpPr/>
            <p:nvPr/>
          </p:nvSpPr>
          <p:spPr>
            <a:xfrm>
              <a:off x="4774780" y="33363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7" name="Line">
              <a:extLst>
                <a:ext uri="{FF2B5EF4-FFF2-40B4-BE49-F238E27FC236}">
                  <a16:creationId xmlns:a16="http://schemas.microsoft.com/office/drawing/2014/main" id="{71BF399F-0774-4184-B2A4-279B2E21454E}"/>
                </a:ext>
              </a:extLst>
            </p:cNvPr>
            <p:cNvSpPr/>
            <p:nvPr/>
          </p:nvSpPr>
          <p:spPr>
            <a:xfrm flipH="1">
              <a:off x="4753670" y="31390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8" name="Line">
              <a:extLst>
                <a:ext uri="{FF2B5EF4-FFF2-40B4-BE49-F238E27FC236}">
                  <a16:creationId xmlns:a16="http://schemas.microsoft.com/office/drawing/2014/main" id="{04170A90-9C45-4D9C-A945-1089ABBAF320}"/>
                </a:ext>
              </a:extLst>
            </p:cNvPr>
            <p:cNvSpPr/>
            <p:nvPr/>
          </p:nvSpPr>
          <p:spPr>
            <a:xfrm flipH="1">
              <a:off x="4817170" y="32660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9" name="Line">
              <a:extLst>
                <a:ext uri="{FF2B5EF4-FFF2-40B4-BE49-F238E27FC236}">
                  <a16:creationId xmlns:a16="http://schemas.microsoft.com/office/drawing/2014/main" id="{8AB7A97A-7839-4347-9EF5-06DF465741ED}"/>
                </a:ext>
              </a:extLst>
            </p:cNvPr>
            <p:cNvSpPr/>
            <p:nvPr/>
          </p:nvSpPr>
          <p:spPr>
            <a:xfrm>
              <a:off x="4880671" y="32660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82" name="Gruppo 281">
            <a:extLst>
              <a:ext uri="{FF2B5EF4-FFF2-40B4-BE49-F238E27FC236}">
                <a16:creationId xmlns:a16="http://schemas.microsoft.com/office/drawing/2014/main" id="{6E9B224D-E376-4DBB-A0F8-7CCD59296114}"/>
              </a:ext>
            </a:extLst>
          </p:cNvPr>
          <p:cNvGrpSpPr/>
          <p:nvPr/>
        </p:nvGrpSpPr>
        <p:grpSpPr>
          <a:xfrm>
            <a:off x="5416909" y="2525500"/>
            <a:ext cx="254001" cy="317500"/>
            <a:chOff x="4673180" y="2244119"/>
            <a:chExt cx="254001" cy="317500"/>
          </a:xfrm>
        </p:grpSpPr>
        <p:sp>
          <p:nvSpPr>
            <p:cNvPr id="250" name="Circle">
              <a:extLst>
                <a:ext uri="{FF2B5EF4-FFF2-40B4-BE49-F238E27FC236}">
                  <a16:creationId xmlns:a16="http://schemas.microsoft.com/office/drawing/2014/main" id="{C8B2A4BD-962B-4A52-9344-FD2470CC3014}"/>
                </a:ext>
              </a:extLst>
            </p:cNvPr>
            <p:cNvSpPr/>
            <p:nvPr/>
          </p:nvSpPr>
          <p:spPr>
            <a:xfrm>
              <a:off x="4800180" y="2244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1" name="Circle">
              <a:extLst>
                <a:ext uri="{FF2B5EF4-FFF2-40B4-BE49-F238E27FC236}">
                  <a16:creationId xmlns:a16="http://schemas.microsoft.com/office/drawing/2014/main" id="{D3FE9D95-CB05-4869-B115-0E985E7812FA}"/>
                </a:ext>
              </a:extLst>
            </p:cNvPr>
            <p:cNvSpPr/>
            <p:nvPr/>
          </p:nvSpPr>
          <p:spPr>
            <a:xfrm>
              <a:off x="4863681" y="2371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2" name="Line">
              <a:extLst>
                <a:ext uri="{FF2B5EF4-FFF2-40B4-BE49-F238E27FC236}">
                  <a16:creationId xmlns:a16="http://schemas.microsoft.com/office/drawing/2014/main" id="{07225713-D435-4B3E-8BEC-0CA17CEAEC08}"/>
                </a:ext>
              </a:extLst>
            </p:cNvPr>
            <p:cNvSpPr/>
            <p:nvPr/>
          </p:nvSpPr>
          <p:spPr>
            <a:xfrm>
              <a:off x="4842571" y="2300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3" name="Circle">
              <a:extLst>
                <a:ext uri="{FF2B5EF4-FFF2-40B4-BE49-F238E27FC236}">
                  <a16:creationId xmlns:a16="http://schemas.microsoft.com/office/drawing/2014/main" id="{CA603542-5B83-4BB3-881A-D4A1AD4436C9}"/>
                </a:ext>
              </a:extLst>
            </p:cNvPr>
            <p:cNvSpPr/>
            <p:nvPr/>
          </p:nvSpPr>
          <p:spPr>
            <a:xfrm>
              <a:off x="4736680" y="2371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4" name="Circle">
              <a:extLst>
                <a:ext uri="{FF2B5EF4-FFF2-40B4-BE49-F238E27FC236}">
                  <a16:creationId xmlns:a16="http://schemas.microsoft.com/office/drawing/2014/main" id="{E2A01E56-6BEA-4F7A-B4DD-77582EEC277E}"/>
                </a:ext>
              </a:extLst>
            </p:cNvPr>
            <p:cNvSpPr/>
            <p:nvPr/>
          </p:nvSpPr>
          <p:spPr>
            <a:xfrm>
              <a:off x="4800180" y="2498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5" name="Circle">
              <a:extLst>
                <a:ext uri="{FF2B5EF4-FFF2-40B4-BE49-F238E27FC236}">
                  <a16:creationId xmlns:a16="http://schemas.microsoft.com/office/drawing/2014/main" id="{0EAE746B-63F5-4481-B5FD-BE31D36FBBC0}"/>
                </a:ext>
              </a:extLst>
            </p:cNvPr>
            <p:cNvSpPr/>
            <p:nvPr/>
          </p:nvSpPr>
          <p:spPr>
            <a:xfrm>
              <a:off x="4673180" y="2498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6" name="Line">
              <a:extLst>
                <a:ext uri="{FF2B5EF4-FFF2-40B4-BE49-F238E27FC236}">
                  <a16:creationId xmlns:a16="http://schemas.microsoft.com/office/drawing/2014/main" id="{58854F3B-FFD5-44A3-9081-F0E5E6248E42}"/>
                </a:ext>
              </a:extLst>
            </p:cNvPr>
            <p:cNvSpPr/>
            <p:nvPr/>
          </p:nvSpPr>
          <p:spPr>
            <a:xfrm flipH="1">
              <a:off x="4779070" y="2300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7" name="Line">
              <a:extLst>
                <a:ext uri="{FF2B5EF4-FFF2-40B4-BE49-F238E27FC236}">
                  <a16:creationId xmlns:a16="http://schemas.microsoft.com/office/drawing/2014/main" id="{FEA5121E-F2B6-415D-92B3-7D2D8DEFE282}"/>
                </a:ext>
              </a:extLst>
            </p:cNvPr>
            <p:cNvSpPr/>
            <p:nvPr/>
          </p:nvSpPr>
          <p:spPr>
            <a:xfrm flipH="1">
              <a:off x="4715570" y="2427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8" name="Line">
              <a:extLst>
                <a:ext uri="{FF2B5EF4-FFF2-40B4-BE49-F238E27FC236}">
                  <a16:creationId xmlns:a16="http://schemas.microsoft.com/office/drawing/2014/main" id="{3D80BEAB-3478-4CCE-A8B0-A839E433CF95}"/>
                </a:ext>
              </a:extLst>
            </p:cNvPr>
            <p:cNvSpPr/>
            <p:nvPr/>
          </p:nvSpPr>
          <p:spPr>
            <a:xfrm>
              <a:off x="4779070" y="2427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81" name="Gruppo 280">
            <a:extLst>
              <a:ext uri="{FF2B5EF4-FFF2-40B4-BE49-F238E27FC236}">
                <a16:creationId xmlns:a16="http://schemas.microsoft.com/office/drawing/2014/main" id="{DDE01458-3F41-49E3-80CB-C801CB311BBD}"/>
              </a:ext>
            </a:extLst>
          </p:cNvPr>
          <p:cNvGrpSpPr/>
          <p:nvPr/>
        </p:nvGrpSpPr>
        <p:grpSpPr>
          <a:xfrm>
            <a:off x="5455009" y="2944600"/>
            <a:ext cx="190501" cy="317500"/>
            <a:chOff x="4711280" y="2663219"/>
            <a:chExt cx="190501" cy="317500"/>
          </a:xfrm>
        </p:grpSpPr>
        <p:sp>
          <p:nvSpPr>
            <p:cNvPr id="259" name="Circle">
              <a:extLst>
                <a:ext uri="{FF2B5EF4-FFF2-40B4-BE49-F238E27FC236}">
                  <a16:creationId xmlns:a16="http://schemas.microsoft.com/office/drawing/2014/main" id="{7A5D1E80-CB58-4471-861F-E6D03173088A}"/>
                </a:ext>
              </a:extLst>
            </p:cNvPr>
            <p:cNvSpPr/>
            <p:nvPr/>
          </p:nvSpPr>
          <p:spPr>
            <a:xfrm>
              <a:off x="4774780" y="2663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0" name="Circle">
              <a:extLst>
                <a:ext uri="{FF2B5EF4-FFF2-40B4-BE49-F238E27FC236}">
                  <a16:creationId xmlns:a16="http://schemas.microsoft.com/office/drawing/2014/main" id="{B8C3AD38-8143-4897-B390-5D1FE4CCA95D}"/>
                </a:ext>
              </a:extLst>
            </p:cNvPr>
            <p:cNvSpPr/>
            <p:nvPr/>
          </p:nvSpPr>
          <p:spPr>
            <a:xfrm>
              <a:off x="4838281" y="2790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1" name="Line">
              <a:extLst>
                <a:ext uri="{FF2B5EF4-FFF2-40B4-BE49-F238E27FC236}">
                  <a16:creationId xmlns:a16="http://schemas.microsoft.com/office/drawing/2014/main" id="{812F3AB6-8576-495C-8082-CAAAEE8D14A9}"/>
                </a:ext>
              </a:extLst>
            </p:cNvPr>
            <p:cNvSpPr/>
            <p:nvPr/>
          </p:nvSpPr>
          <p:spPr>
            <a:xfrm>
              <a:off x="4817170" y="27199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2" name="Circle">
              <a:extLst>
                <a:ext uri="{FF2B5EF4-FFF2-40B4-BE49-F238E27FC236}">
                  <a16:creationId xmlns:a16="http://schemas.microsoft.com/office/drawing/2014/main" id="{4A11F58B-1690-418F-8CE6-7D860D898584}"/>
                </a:ext>
              </a:extLst>
            </p:cNvPr>
            <p:cNvSpPr/>
            <p:nvPr/>
          </p:nvSpPr>
          <p:spPr>
            <a:xfrm>
              <a:off x="4711280" y="2790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3" name="Circle">
              <a:extLst>
                <a:ext uri="{FF2B5EF4-FFF2-40B4-BE49-F238E27FC236}">
                  <a16:creationId xmlns:a16="http://schemas.microsoft.com/office/drawing/2014/main" id="{611AE227-444C-46CD-8FE6-205BEB982F49}"/>
                </a:ext>
              </a:extLst>
            </p:cNvPr>
            <p:cNvSpPr/>
            <p:nvPr/>
          </p:nvSpPr>
          <p:spPr>
            <a:xfrm>
              <a:off x="4774780" y="2917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4" name="Line">
              <a:extLst>
                <a:ext uri="{FF2B5EF4-FFF2-40B4-BE49-F238E27FC236}">
                  <a16:creationId xmlns:a16="http://schemas.microsoft.com/office/drawing/2014/main" id="{01B069FC-6565-4276-9FCA-05F55FECFD14}"/>
                </a:ext>
              </a:extLst>
            </p:cNvPr>
            <p:cNvSpPr/>
            <p:nvPr/>
          </p:nvSpPr>
          <p:spPr>
            <a:xfrm flipH="1">
              <a:off x="4753670" y="27199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5" name="Line">
              <a:extLst>
                <a:ext uri="{FF2B5EF4-FFF2-40B4-BE49-F238E27FC236}">
                  <a16:creationId xmlns:a16="http://schemas.microsoft.com/office/drawing/2014/main" id="{17AF06D7-6AE5-4930-A5B8-CF791737DA22}"/>
                </a:ext>
              </a:extLst>
            </p:cNvPr>
            <p:cNvSpPr/>
            <p:nvPr/>
          </p:nvSpPr>
          <p:spPr>
            <a:xfrm>
              <a:off x="4753670" y="28469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79" name="Gruppo 278">
            <a:extLst>
              <a:ext uri="{FF2B5EF4-FFF2-40B4-BE49-F238E27FC236}">
                <a16:creationId xmlns:a16="http://schemas.microsoft.com/office/drawing/2014/main" id="{3A97FA49-195A-404E-9487-6170303DF6BF}"/>
              </a:ext>
            </a:extLst>
          </p:cNvPr>
          <p:cNvGrpSpPr/>
          <p:nvPr/>
        </p:nvGrpSpPr>
        <p:grpSpPr>
          <a:xfrm>
            <a:off x="5391509" y="4176501"/>
            <a:ext cx="368301" cy="317500"/>
            <a:chOff x="4647780" y="3895120"/>
            <a:chExt cx="368301" cy="317500"/>
          </a:xfrm>
        </p:grpSpPr>
        <p:sp>
          <p:nvSpPr>
            <p:cNvPr id="266" name="Circle">
              <a:extLst>
                <a:ext uri="{FF2B5EF4-FFF2-40B4-BE49-F238E27FC236}">
                  <a16:creationId xmlns:a16="http://schemas.microsoft.com/office/drawing/2014/main" id="{4B6CE839-1DB6-42C1-9195-11841A8D790A}"/>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7" name="Line">
              <a:extLst>
                <a:ext uri="{FF2B5EF4-FFF2-40B4-BE49-F238E27FC236}">
                  <a16:creationId xmlns:a16="http://schemas.microsoft.com/office/drawing/2014/main" id="{ABD5A534-7BDA-4FB9-8545-FBE0F13DA1D4}"/>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8" name="Circle">
              <a:extLst>
                <a:ext uri="{FF2B5EF4-FFF2-40B4-BE49-F238E27FC236}">
                  <a16:creationId xmlns:a16="http://schemas.microsoft.com/office/drawing/2014/main" id="{2B054BF6-7BD0-46AB-8F83-72EA6A6540DF}"/>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9" name="Circle">
              <a:extLst>
                <a:ext uri="{FF2B5EF4-FFF2-40B4-BE49-F238E27FC236}">
                  <a16:creationId xmlns:a16="http://schemas.microsoft.com/office/drawing/2014/main" id="{E6A198F9-D688-4FE8-9E35-6C240FF2A4E2}"/>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0" name="Line">
              <a:extLst>
                <a:ext uri="{FF2B5EF4-FFF2-40B4-BE49-F238E27FC236}">
                  <a16:creationId xmlns:a16="http://schemas.microsoft.com/office/drawing/2014/main" id="{3762A238-E004-40F0-AEA6-1B7CB85B3692}"/>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1" name="Line">
              <a:extLst>
                <a:ext uri="{FF2B5EF4-FFF2-40B4-BE49-F238E27FC236}">
                  <a16:creationId xmlns:a16="http://schemas.microsoft.com/office/drawing/2014/main" id="{A52AACE1-31A6-4A6F-8903-B96F0B250F0A}"/>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2" name="Line">
              <a:extLst>
                <a:ext uri="{FF2B5EF4-FFF2-40B4-BE49-F238E27FC236}">
                  <a16:creationId xmlns:a16="http://schemas.microsoft.com/office/drawing/2014/main" id="{FAA9D3B4-D37F-4322-9067-6C1D62DF2D29}"/>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3" name="Circle">
              <a:extLst>
                <a:ext uri="{FF2B5EF4-FFF2-40B4-BE49-F238E27FC236}">
                  <a16:creationId xmlns:a16="http://schemas.microsoft.com/office/drawing/2014/main" id="{80567131-26D0-4534-A0FE-2442107A8B10}"/>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4" name="Line">
              <a:extLst>
                <a:ext uri="{FF2B5EF4-FFF2-40B4-BE49-F238E27FC236}">
                  <a16:creationId xmlns:a16="http://schemas.microsoft.com/office/drawing/2014/main" id="{35CC3313-997E-431F-A7BC-0E2F01C3364F}"/>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5" name="Circle">
              <a:extLst>
                <a:ext uri="{FF2B5EF4-FFF2-40B4-BE49-F238E27FC236}">
                  <a16:creationId xmlns:a16="http://schemas.microsoft.com/office/drawing/2014/main" id="{83F4441B-2585-4FC7-999A-63A5648270A2}"/>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6" name="Circle">
              <a:extLst>
                <a:ext uri="{FF2B5EF4-FFF2-40B4-BE49-F238E27FC236}">
                  <a16:creationId xmlns:a16="http://schemas.microsoft.com/office/drawing/2014/main" id="{C7DA81CC-0338-4430-8A8B-0DB996C5DBC4}"/>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277" name=".…">
            <a:extLst>
              <a:ext uri="{FF2B5EF4-FFF2-40B4-BE49-F238E27FC236}">
                <a16:creationId xmlns:a16="http://schemas.microsoft.com/office/drawing/2014/main" id="{FC780ADA-5C8F-4F15-A128-8A6D6CBB8ED6}"/>
              </a:ext>
            </a:extLst>
          </p:cNvPr>
          <p:cNvSpPr txBox="1"/>
          <p:nvPr/>
        </p:nvSpPr>
        <p:spPr>
          <a:xfrm>
            <a:off x="5465525" y="3676140"/>
            <a:ext cx="220270" cy="46957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a:lnSpc>
                <a:spcPct val="30000"/>
              </a:lnSpc>
              <a:defRPr sz="1500">
                <a:solidFill>
                  <a:srgbClr val="0000FF"/>
                </a:solidFill>
              </a:defRPr>
            </a:pPr>
            <a:r>
              <a:t>.</a:t>
            </a:r>
          </a:p>
          <a:p>
            <a:pPr>
              <a:lnSpc>
                <a:spcPct val="30000"/>
              </a:lnSpc>
              <a:defRPr sz="1500">
                <a:solidFill>
                  <a:srgbClr val="0000FF"/>
                </a:solidFill>
              </a:defRPr>
            </a:pPr>
            <a:r>
              <a:t>.</a:t>
            </a:r>
          </a:p>
          <a:p>
            <a:pPr>
              <a:lnSpc>
                <a:spcPct val="30000"/>
              </a:lnSpc>
              <a:defRPr sz="1500">
                <a:solidFill>
                  <a:srgbClr val="0000FF"/>
                </a:solidFill>
              </a:defRPr>
            </a:pPr>
            <a:r>
              <a:t>.</a:t>
            </a:r>
          </a:p>
        </p:txBody>
      </p:sp>
      <p:sp>
        <p:nvSpPr>
          <p:cNvPr id="3" name="Rettangolo 2">
            <a:extLst>
              <a:ext uri="{FF2B5EF4-FFF2-40B4-BE49-F238E27FC236}">
                <a16:creationId xmlns:a16="http://schemas.microsoft.com/office/drawing/2014/main" id="{25A8B3B6-AD56-4BB5-8BFF-FCE53AD0A1F0}"/>
              </a:ext>
            </a:extLst>
          </p:cNvPr>
          <p:cNvSpPr/>
          <p:nvPr/>
        </p:nvSpPr>
        <p:spPr>
          <a:xfrm>
            <a:off x="808370" y="3837164"/>
            <a:ext cx="543739"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The</a:t>
            </a:r>
          </a:p>
        </p:txBody>
      </p:sp>
      <p:sp>
        <p:nvSpPr>
          <p:cNvPr id="283" name="Rettangolo 282">
            <a:extLst>
              <a:ext uri="{FF2B5EF4-FFF2-40B4-BE49-F238E27FC236}">
                <a16:creationId xmlns:a16="http://schemas.microsoft.com/office/drawing/2014/main" id="{E6ACBABB-A941-4F6C-A9C3-4F77773DA673}"/>
              </a:ext>
            </a:extLst>
          </p:cNvPr>
          <p:cNvSpPr/>
          <p:nvPr/>
        </p:nvSpPr>
        <p:spPr>
          <a:xfrm>
            <a:off x="1367740" y="3837164"/>
            <a:ext cx="582211"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chef</a:t>
            </a:r>
          </a:p>
        </p:txBody>
      </p:sp>
      <p:sp>
        <p:nvSpPr>
          <p:cNvPr id="284" name="Rettangolo 283">
            <a:extLst>
              <a:ext uri="{FF2B5EF4-FFF2-40B4-BE49-F238E27FC236}">
                <a16:creationId xmlns:a16="http://schemas.microsoft.com/office/drawing/2014/main" id="{A8D20ECF-12E7-40E5-A34D-8A18C19BC80D}"/>
              </a:ext>
            </a:extLst>
          </p:cNvPr>
          <p:cNvSpPr/>
          <p:nvPr/>
        </p:nvSpPr>
        <p:spPr>
          <a:xfrm>
            <a:off x="1998751" y="3829167"/>
            <a:ext cx="723275" cy="369332"/>
          </a:xfrm>
          <a:prstGeom prst="rect">
            <a:avLst/>
          </a:prstGeom>
        </p:spPr>
        <p:txBody>
          <a:bodyPr wrap="none">
            <a:spAutoFit/>
          </a:bodyPr>
          <a:lstStyle/>
          <a:p>
            <a:r>
              <a:rPr lang="it-IT" sz="1800" dirty="0" err="1">
                <a:latin typeface="Times New Roman" panose="02020603050405020304" pitchFamily="18" charset="0"/>
                <a:cs typeface="Times New Roman" panose="02020603050405020304" pitchFamily="18" charset="0"/>
              </a:rPr>
              <a:t>cooks</a:t>
            </a:r>
            <a:endParaRPr lang="it-IT" sz="1800" dirty="0">
              <a:latin typeface="Times New Roman" panose="02020603050405020304" pitchFamily="18" charset="0"/>
              <a:cs typeface="Times New Roman" panose="02020603050405020304" pitchFamily="18" charset="0"/>
            </a:endParaRPr>
          </a:p>
        </p:txBody>
      </p:sp>
      <p:sp>
        <p:nvSpPr>
          <p:cNvPr id="285" name="Rettangolo 284">
            <a:extLst>
              <a:ext uri="{FF2B5EF4-FFF2-40B4-BE49-F238E27FC236}">
                <a16:creationId xmlns:a16="http://schemas.microsoft.com/office/drawing/2014/main" id="{EFDCC915-2E25-469E-B6D4-49947C50C209}"/>
              </a:ext>
            </a:extLst>
          </p:cNvPr>
          <p:cNvSpPr/>
          <p:nvPr/>
        </p:nvSpPr>
        <p:spPr>
          <a:xfrm>
            <a:off x="2769575" y="4328200"/>
            <a:ext cx="466794"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the</a:t>
            </a:r>
          </a:p>
        </p:txBody>
      </p:sp>
      <p:sp>
        <p:nvSpPr>
          <p:cNvPr id="286" name="Rettangolo 285">
            <a:extLst>
              <a:ext uri="{FF2B5EF4-FFF2-40B4-BE49-F238E27FC236}">
                <a16:creationId xmlns:a16="http://schemas.microsoft.com/office/drawing/2014/main" id="{3860C06E-5BD4-4DBB-8EDC-C33F764126B0}"/>
              </a:ext>
            </a:extLst>
          </p:cNvPr>
          <p:cNvSpPr/>
          <p:nvPr/>
        </p:nvSpPr>
        <p:spPr>
          <a:xfrm>
            <a:off x="3196621" y="4328200"/>
            <a:ext cx="646331"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good</a:t>
            </a:r>
          </a:p>
        </p:txBody>
      </p:sp>
      <p:sp>
        <p:nvSpPr>
          <p:cNvPr id="287" name="Rettangolo 286">
            <a:extLst>
              <a:ext uri="{FF2B5EF4-FFF2-40B4-BE49-F238E27FC236}">
                <a16:creationId xmlns:a16="http://schemas.microsoft.com/office/drawing/2014/main" id="{09E028E3-72AE-46F3-91A2-C1788ECFA14C}"/>
              </a:ext>
            </a:extLst>
          </p:cNvPr>
          <p:cNvSpPr/>
          <p:nvPr/>
        </p:nvSpPr>
        <p:spPr>
          <a:xfrm>
            <a:off x="3838180" y="4328200"/>
            <a:ext cx="620683" cy="369332"/>
          </a:xfrm>
          <a:prstGeom prst="rect">
            <a:avLst/>
          </a:prstGeom>
        </p:spPr>
        <p:txBody>
          <a:bodyPr wrap="none">
            <a:spAutoFit/>
          </a:bodyPr>
          <a:lstStyle/>
          <a:p>
            <a:r>
              <a:rPr lang="it-IT" sz="1800" dirty="0" err="1">
                <a:latin typeface="Times New Roman" panose="02020603050405020304" pitchFamily="18" charset="0"/>
                <a:cs typeface="Times New Roman" panose="02020603050405020304" pitchFamily="18" charset="0"/>
              </a:rPr>
              <a:t>soup</a:t>
            </a:r>
            <a:endParaRPr lang="it-IT" sz="1800" dirty="0">
              <a:latin typeface="Times New Roman" panose="02020603050405020304" pitchFamily="18" charset="0"/>
              <a:cs typeface="Times New Roman" panose="02020603050405020304" pitchFamily="18" charset="0"/>
            </a:endParaRPr>
          </a:p>
        </p:txBody>
      </p:sp>
      <p:sp>
        <p:nvSpPr>
          <p:cNvPr id="288" name="Rettangolo 287">
            <a:extLst>
              <a:ext uri="{FF2B5EF4-FFF2-40B4-BE49-F238E27FC236}">
                <a16:creationId xmlns:a16="http://schemas.microsoft.com/office/drawing/2014/main" id="{5205B468-C69F-4AAD-B37F-B9BF8F8BE047}"/>
              </a:ext>
            </a:extLst>
          </p:cNvPr>
          <p:cNvSpPr/>
          <p:nvPr/>
        </p:nvSpPr>
        <p:spPr>
          <a:xfrm>
            <a:off x="1934399" y="2322921"/>
            <a:ext cx="312906"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S</a:t>
            </a:r>
          </a:p>
        </p:txBody>
      </p:sp>
      <p:sp>
        <p:nvSpPr>
          <p:cNvPr id="289" name="Rettangolo 288">
            <a:extLst>
              <a:ext uri="{FF2B5EF4-FFF2-40B4-BE49-F238E27FC236}">
                <a16:creationId xmlns:a16="http://schemas.microsoft.com/office/drawing/2014/main" id="{0BC9FA3A-11AD-4A51-9437-E29C0FC75EC1}"/>
              </a:ext>
            </a:extLst>
          </p:cNvPr>
          <p:cNvSpPr/>
          <p:nvPr/>
        </p:nvSpPr>
        <p:spPr>
          <a:xfrm>
            <a:off x="2552208" y="2808507"/>
            <a:ext cx="47961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VP</a:t>
            </a:r>
          </a:p>
        </p:txBody>
      </p:sp>
      <p:sp>
        <p:nvSpPr>
          <p:cNvPr id="290" name="Rettangolo 289">
            <a:extLst>
              <a:ext uri="{FF2B5EF4-FFF2-40B4-BE49-F238E27FC236}">
                <a16:creationId xmlns:a16="http://schemas.microsoft.com/office/drawing/2014/main" id="{67ED7A88-1B02-4115-82BE-12C780842759}"/>
              </a:ext>
            </a:extLst>
          </p:cNvPr>
          <p:cNvSpPr/>
          <p:nvPr/>
        </p:nvSpPr>
        <p:spPr>
          <a:xfrm>
            <a:off x="1187944" y="2808507"/>
            <a:ext cx="47961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NP</a:t>
            </a:r>
          </a:p>
        </p:txBody>
      </p:sp>
      <p:sp>
        <p:nvSpPr>
          <p:cNvPr id="291" name="Rettangolo 290">
            <a:extLst>
              <a:ext uri="{FF2B5EF4-FFF2-40B4-BE49-F238E27FC236}">
                <a16:creationId xmlns:a16="http://schemas.microsoft.com/office/drawing/2014/main" id="{56C95F01-0B49-4FEC-83B0-3BA9EABD8CA4}"/>
              </a:ext>
            </a:extLst>
          </p:cNvPr>
          <p:cNvSpPr/>
          <p:nvPr/>
        </p:nvSpPr>
        <p:spPr>
          <a:xfrm>
            <a:off x="911763" y="3277234"/>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D</a:t>
            </a:r>
          </a:p>
        </p:txBody>
      </p:sp>
      <p:sp>
        <p:nvSpPr>
          <p:cNvPr id="292" name="Rettangolo 291">
            <a:extLst>
              <a:ext uri="{FF2B5EF4-FFF2-40B4-BE49-F238E27FC236}">
                <a16:creationId xmlns:a16="http://schemas.microsoft.com/office/drawing/2014/main" id="{6EDC047E-1D13-4BE2-B794-C88B521E2357}"/>
              </a:ext>
            </a:extLst>
          </p:cNvPr>
          <p:cNvSpPr/>
          <p:nvPr/>
        </p:nvSpPr>
        <p:spPr>
          <a:xfrm>
            <a:off x="1494954" y="3288398"/>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a:t>
            </a:r>
          </a:p>
        </p:txBody>
      </p:sp>
      <p:sp>
        <p:nvSpPr>
          <p:cNvPr id="293" name="Rettangolo 292">
            <a:extLst>
              <a:ext uri="{FF2B5EF4-FFF2-40B4-BE49-F238E27FC236}">
                <a16:creationId xmlns:a16="http://schemas.microsoft.com/office/drawing/2014/main" id="{E91D8CFF-A842-4333-8F0D-33083ABD8348}"/>
              </a:ext>
            </a:extLst>
          </p:cNvPr>
          <p:cNvSpPr/>
          <p:nvPr/>
        </p:nvSpPr>
        <p:spPr>
          <a:xfrm>
            <a:off x="2182381" y="3288398"/>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V</a:t>
            </a:r>
          </a:p>
        </p:txBody>
      </p:sp>
      <p:sp>
        <p:nvSpPr>
          <p:cNvPr id="294" name="Rettangolo 293">
            <a:extLst>
              <a:ext uri="{FF2B5EF4-FFF2-40B4-BE49-F238E27FC236}">
                <a16:creationId xmlns:a16="http://schemas.microsoft.com/office/drawing/2014/main" id="{7272D26B-3EEF-44EA-8C16-911CD615C267}"/>
              </a:ext>
            </a:extLst>
          </p:cNvPr>
          <p:cNvSpPr/>
          <p:nvPr/>
        </p:nvSpPr>
        <p:spPr>
          <a:xfrm>
            <a:off x="3327262" y="3288398"/>
            <a:ext cx="47961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NP</a:t>
            </a:r>
          </a:p>
        </p:txBody>
      </p:sp>
      <p:sp>
        <p:nvSpPr>
          <p:cNvPr id="295" name="Rettangolo 294">
            <a:extLst>
              <a:ext uri="{FF2B5EF4-FFF2-40B4-BE49-F238E27FC236}">
                <a16:creationId xmlns:a16="http://schemas.microsoft.com/office/drawing/2014/main" id="{62B8C09B-E0DE-40B2-A2BC-0B18AEECADFD}"/>
              </a:ext>
            </a:extLst>
          </p:cNvPr>
          <p:cNvSpPr/>
          <p:nvPr/>
        </p:nvSpPr>
        <p:spPr>
          <a:xfrm>
            <a:off x="2822677" y="3824860"/>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D</a:t>
            </a:r>
          </a:p>
        </p:txBody>
      </p:sp>
      <p:sp>
        <p:nvSpPr>
          <p:cNvPr id="296" name="Rettangolo 295">
            <a:extLst>
              <a:ext uri="{FF2B5EF4-FFF2-40B4-BE49-F238E27FC236}">
                <a16:creationId xmlns:a16="http://schemas.microsoft.com/office/drawing/2014/main" id="{82B40DEC-637F-45B4-B8E6-8570D718ADCD}"/>
              </a:ext>
            </a:extLst>
          </p:cNvPr>
          <p:cNvSpPr/>
          <p:nvPr/>
        </p:nvSpPr>
        <p:spPr>
          <a:xfrm>
            <a:off x="3385309" y="3824860"/>
            <a:ext cx="274434"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J</a:t>
            </a:r>
          </a:p>
        </p:txBody>
      </p:sp>
      <p:sp>
        <p:nvSpPr>
          <p:cNvPr id="297" name="Rettangolo 296">
            <a:extLst>
              <a:ext uri="{FF2B5EF4-FFF2-40B4-BE49-F238E27FC236}">
                <a16:creationId xmlns:a16="http://schemas.microsoft.com/office/drawing/2014/main" id="{51FB218E-0809-4DF5-8B53-2A2C2C01E17A}"/>
              </a:ext>
            </a:extLst>
          </p:cNvPr>
          <p:cNvSpPr/>
          <p:nvPr/>
        </p:nvSpPr>
        <p:spPr>
          <a:xfrm>
            <a:off x="3985823" y="3824860"/>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a:t>
            </a:r>
          </a:p>
        </p:txBody>
      </p:sp>
      <p:cxnSp>
        <p:nvCxnSpPr>
          <p:cNvPr id="30" name="Connettore diritto 29">
            <a:extLst>
              <a:ext uri="{FF2B5EF4-FFF2-40B4-BE49-F238E27FC236}">
                <a16:creationId xmlns:a16="http://schemas.microsoft.com/office/drawing/2014/main" id="{489E3DE3-1F22-464C-BAC0-FE14C4E9D49B}"/>
              </a:ext>
            </a:extLst>
          </p:cNvPr>
          <p:cNvCxnSpPr>
            <a:cxnSpLocks/>
            <a:stCxn id="288" idx="2"/>
            <a:endCxn id="290" idx="0"/>
          </p:cNvCxnSpPr>
          <p:nvPr/>
        </p:nvCxnSpPr>
        <p:spPr>
          <a:xfrm flipH="1">
            <a:off x="1427753" y="2692253"/>
            <a:ext cx="663099"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Connettore diritto 297">
            <a:extLst>
              <a:ext uri="{FF2B5EF4-FFF2-40B4-BE49-F238E27FC236}">
                <a16:creationId xmlns:a16="http://schemas.microsoft.com/office/drawing/2014/main" id="{003CC8B8-C294-415E-8C88-D6FE282F95FE}"/>
              </a:ext>
            </a:extLst>
          </p:cNvPr>
          <p:cNvCxnSpPr>
            <a:cxnSpLocks/>
            <a:stCxn id="288" idx="2"/>
            <a:endCxn id="289" idx="0"/>
          </p:cNvCxnSpPr>
          <p:nvPr/>
        </p:nvCxnSpPr>
        <p:spPr>
          <a:xfrm>
            <a:off x="2090852" y="2692253"/>
            <a:ext cx="701165"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Connettore diritto 298">
            <a:extLst>
              <a:ext uri="{FF2B5EF4-FFF2-40B4-BE49-F238E27FC236}">
                <a16:creationId xmlns:a16="http://schemas.microsoft.com/office/drawing/2014/main" id="{F936944D-B54E-4405-BDCB-43547DEF1EE6}"/>
              </a:ext>
            </a:extLst>
          </p:cNvPr>
          <p:cNvCxnSpPr>
            <a:cxnSpLocks/>
            <a:stCxn id="290" idx="2"/>
            <a:endCxn id="291" idx="0"/>
          </p:cNvCxnSpPr>
          <p:nvPr/>
        </p:nvCxnSpPr>
        <p:spPr>
          <a:xfrm flipH="1">
            <a:off x="1087452" y="3177839"/>
            <a:ext cx="340301" cy="993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Connettore diritto 301">
            <a:extLst>
              <a:ext uri="{FF2B5EF4-FFF2-40B4-BE49-F238E27FC236}">
                <a16:creationId xmlns:a16="http://schemas.microsoft.com/office/drawing/2014/main" id="{0AC3F976-D771-45A0-9854-FAFA4454F0E6}"/>
              </a:ext>
            </a:extLst>
          </p:cNvPr>
          <p:cNvCxnSpPr>
            <a:cxnSpLocks/>
            <a:stCxn id="292" idx="0"/>
            <a:endCxn id="290" idx="2"/>
          </p:cNvCxnSpPr>
          <p:nvPr/>
        </p:nvCxnSpPr>
        <p:spPr>
          <a:xfrm flipH="1" flipV="1">
            <a:off x="1427753" y="3177839"/>
            <a:ext cx="242890"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Connettore diritto 311">
            <a:extLst>
              <a:ext uri="{FF2B5EF4-FFF2-40B4-BE49-F238E27FC236}">
                <a16:creationId xmlns:a16="http://schemas.microsoft.com/office/drawing/2014/main" id="{FA7FB9C2-855F-4CBA-89B8-366082B1C37C}"/>
              </a:ext>
            </a:extLst>
          </p:cNvPr>
          <p:cNvCxnSpPr>
            <a:cxnSpLocks/>
            <a:stCxn id="293" idx="0"/>
            <a:endCxn id="289" idx="2"/>
          </p:cNvCxnSpPr>
          <p:nvPr/>
        </p:nvCxnSpPr>
        <p:spPr>
          <a:xfrm flipV="1">
            <a:off x="2358070" y="3177839"/>
            <a:ext cx="433947"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Connettore diritto 315">
            <a:extLst>
              <a:ext uri="{FF2B5EF4-FFF2-40B4-BE49-F238E27FC236}">
                <a16:creationId xmlns:a16="http://schemas.microsoft.com/office/drawing/2014/main" id="{D987C8C1-6479-4367-80F3-08940A44F837}"/>
              </a:ext>
            </a:extLst>
          </p:cNvPr>
          <p:cNvCxnSpPr>
            <a:cxnSpLocks/>
            <a:stCxn id="294" idx="0"/>
            <a:endCxn id="289" idx="2"/>
          </p:cNvCxnSpPr>
          <p:nvPr/>
        </p:nvCxnSpPr>
        <p:spPr>
          <a:xfrm flipH="1" flipV="1">
            <a:off x="2792017" y="3177839"/>
            <a:ext cx="775054"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Connettore diritto 318">
            <a:extLst>
              <a:ext uri="{FF2B5EF4-FFF2-40B4-BE49-F238E27FC236}">
                <a16:creationId xmlns:a16="http://schemas.microsoft.com/office/drawing/2014/main" id="{96939567-4FC2-4370-A0F1-67DDC74C696C}"/>
              </a:ext>
            </a:extLst>
          </p:cNvPr>
          <p:cNvCxnSpPr>
            <a:cxnSpLocks/>
            <a:stCxn id="294" idx="2"/>
            <a:endCxn id="295" idx="0"/>
          </p:cNvCxnSpPr>
          <p:nvPr/>
        </p:nvCxnSpPr>
        <p:spPr>
          <a:xfrm flipH="1">
            <a:off x="2998366" y="3657730"/>
            <a:ext cx="568705"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8" name="Connettore diritto 327">
            <a:extLst>
              <a:ext uri="{FF2B5EF4-FFF2-40B4-BE49-F238E27FC236}">
                <a16:creationId xmlns:a16="http://schemas.microsoft.com/office/drawing/2014/main" id="{12E1F30A-2FD7-4C07-86E8-EEC25779325D}"/>
              </a:ext>
            </a:extLst>
          </p:cNvPr>
          <p:cNvCxnSpPr>
            <a:cxnSpLocks/>
            <a:stCxn id="294" idx="2"/>
            <a:endCxn id="296" idx="0"/>
          </p:cNvCxnSpPr>
          <p:nvPr/>
        </p:nvCxnSpPr>
        <p:spPr>
          <a:xfrm flipH="1">
            <a:off x="3522526" y="3657730"/>
            <a:ext cx="44545"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Connettore diritto 330">
            <a:extLst>
              <a:ext uri="{FF2B5EF4-FFF2-40B4-BE49-F238E27FC236}">
                <a16:creationId xmlns:a16="http://schemas.microsoft.com/office/drawing/2014/main" id="{D442EE55-0265-4030-A5AB-411DE818E1D6}"/>
              </a:ext>
            </a:extLst>
          </p:cNvPr>
          <p:cNvCxnSpPr>
            <a:cxnSpLocks/>
            <a:stCxn id="294" idx="2"/>
            <a:endCxn id="297" idx="0"/>
          </p:cNvCxnSpPr>
          <p:nvPr/>
        </p:nvCxnSpPr>
        <p:spPr>
          <a:xfrm>
            <a:off x="3567071" y="3657730"/>
            <a:ext cx="594441"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Connettore diritto 339">
            <a:extLst>
              <a:ext uri="{FF2B5EF4-FFF2-40B4-BE49-F238E27FC236}">
                <a16:creationId xmlns:a16="http://schemas.microsoft.com/office/drawing/2014/main" id="{F751F056-2073-4034-84EC-D8C55831253C}"/>
              </a:ext>
            </a:extLst>
          </p:cNvPr>
          <p:cNvCxnSpPr>
            <a:cxnSpLocks/>
            <a:stCxn id="295" idx="2"/>
            <a:endCxn id="285" idx="0"/>
          </p:cNvCxnSpPr>
          <p:nvPr/>
        </p:nvCxnSpPr>
        <p:spPr>
          <a:xfrm>
            <a:off x="2998366" y="4194192"/>
            <a:ext cx="4606"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Connettore diritto 342">
            <a:extLst>
              <a:ext uri="{FF2B5EF4-FFF2-40B4-BE49-F238E27FC236}">
                <a16:creationId xmlns:a16="http://schemas.microsoft.com/office/drawing/2014/main" id="{2C4956AC-F077-4878-A296-994D5DB069AB}"/>
              </a:ext>
            </a:extLst>
          </p:cNvPr>
          <p:cNvCxnSpPr>
            <a:cxnSpLocks/>
            <a:stCxn id="296" idx="2"/>
            <a:endCxn id="286" idx="0"/>
          </p:cNvCxnSpPr>
          <p:nvPr/>
        </p:nvCxnSpPr>
        <p:spPr>
          <a:xfrm flipH="1">
            <a:off x="3519787" y="4194192"/>
            <a:ext cx="2739"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Connettore diritto 345">
            <a:extLst>
              <a:ext uri="{FF2B5EF4-FFF2-40B4-BE49-F238E27FC236}">
                <a16:creationId xmlns:a16="http://schemas.microsoft.com/office/drawing/2014/main" id="{764ED0F1-B1BB-4C57-899C-B90A57DF49E1}"/>
              </a:ext>
            </a:extLst>
          </p:cNvPr>
          <p:cNvCxnSpPr>
            <a:cxnSpLocks/>
            <a:stCxn id="297" idx="2"/>
            <a:endCxn id="287" idx="0"/>
          </p:cNvCxnSpPr>
          <p:nvPr/>
        </p:nvCxnSpPr>
        <p:spPr>
          <a:xfrm flipH="1">
            <a:off x="4148522" y="4194192"/>
            <a:ext cx="12990"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Connettore diritto 348">
            <a:extLst>
              <a:ext uri="{FF2B5EF4-FFF2-40B4-BE49-F238E27FC236}">
                <a16:creationId xmlns:a16="http://schemas.microsoft.com/office/drawing/2014/main" id="{6F41B2F8-9E32-4856-BF0F-49E33DBC68F6}"/>
              </a:ext>
            </a:extLst>
          </p:cNvPr>
          <p:cNvCxnSpPr>
            <a:cxnSpLocks/>
            <a:stCxn id="293" idx="2"/>
            <a:endCxn id="284" idx="0"/>
          </p:cNvCxnSpPr>
          <p:nvPr/>
        </p:nvCxnSpPr>
        <p:spPr>
          <a:xfrm>
            <a:off x="2358070" y="3657730"/>
            <a:ext cx="2319" cy="171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Connettore diritto 351">
            <a:extLst>
              <a:ext uri="{FF2B5EF4-FFF2-40B4-BE49-F238E27FC236}">
                <a16:creationId xmlns:a16="http://schemas.microsoft.com/office/drawing/2014/main" id="{87B8367E-B019-4C6C-B67A-F90B2765417A}"/>
              </a:ext>
            </a:extLst>
          </p:cNvPr>
          <p:cNvCxnSpPr>
            <a:cxnSpLocks/>
            <a:stCxn id="292" idx="2"/>
            <a:endCxn id="283" idx="0"/>
          </p:cNvCxnSpPr>
          <p:nvPr/>
        </p:nvCxnSpPr>
        <p:spPr>
          <a:xfrm flipH="1">
            <a:off x="1658846" y="3657730"/>
            <a:ext cx="11797" cy="1794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Connettore diritto 354">
            <a:extLst>
              <a:ext uri="{FF2B5EF4-FFF2-40B4-BE49-F238E27FC236}">
                <a16:creationId xmlns:a16="http://schemas.microsoft.com/office/drawing/2014/main" id="{C903B0AB-2702-452D-9D48-D3A652853402}"/>
              </a:ext>
            </a:extLst>
          </p:cNvPr>
          <p:cNvCxnSpPr>
            <a:cxnSpLocks/>
            <a:stCxn id="291" idx="2"/>
            <a:endCxn id="3" idx="0"/>
          </p:cNvCxnSpPr>
          <p:nvPr/>
        </p:nvCxnSpPr>
        <p:spPr>
          <a:xfrm flipH="1">
            <a:off x="1080240" y="3646566"/>
            <a:ext cx="7212" cy="1905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7" name="Connettore 2 366">
            <a:extLst>
              <a:ext uri="{FF2B5EF4-FFF2-40B4-BE49-F238E27FC236}">
                <a16:creationId xmlns:a16="http://schemas.microsoft.com/office/drawing/2014/main" id="{15858500-179B-4380-B8E5-C8B8524D7027}"/>
              </a:ext>
            </a:extLst>
          </p:cNvPr>
          <p:cNvCxnSpPr>
            <a:cxnSpLocks/>
          </p:cNvCxnSpPr>
          <p:nvPr/>
        </p:nvCxnSpPr>
        <p:spPr>
          <a:xfrm flipV="1">
            <a:off x="4500547" y="3103350"/>
            <a:ext cx="833879" cy="423643"/>
          </a:xfrm>
          <a:prstGeom prst="straightConnector1">
            <a:avLst/>
          </a:prstGeom>
          <a:ln w="41275">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9" name="Connettore 2 368">
            <a:extLst>
              <a:ext uri="{FF2B5EF4-FFF2-40B4-BE49-F238E27FC236}">
                <a16:creationId xmlns:a16="http://schemas.microsoft.com/office/drawing/2014/main" id="{F05CA199-0149-40C5-A3B5-1F8C66640451}"/>
              </a:ext>
            </a:extLst>
          </p:cNvPr>
          <p:cNvCxnSpPr>
            <a:cxnSpLocks/>
          </p:cNvCxnSpPr>
          <p:nvPr/>
        </p:nvCxnSpPr>
        <p:spPr>
          <a:xfrm>
            <a:off x="4500547" y="3526993"/>
            <a:ext cx="809532" cy="826630"/>
          </a:xfrm>
          <a:prstGeom prst="straightConnector1">
            <a:avLst/>
          </a:prstGeom>
          <a:ln w="41275">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74" name=".…">
            <a:extLst>
              <a:ext uri="{FF2B5EF4-FFF2-40B4-BE49-F238E27FC236}">
                <a16:creationId xmlns:a16="http://schemas.microsoft.com/office/drawing/2014/main" id="{8139515D-3C12-4DA8-A521-DD734DF5015C}"/>
              </a:ext>
            </a:extLst>
          </p:cNvPr>
          <p:cNvSpPr txBox="1"/>
          <p:nvPr/>
        </p:nvSpPr>
        <p:spPr>
          <a:xfrm>
            <a:off x="5056170" y="3594917"/>
            <a:ext cx="220270" cy="46957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a:lnSpc>
                <a:spcPct val="30000"/>
              </a:lnSpc>
              <a:defRPr sz="1500">
                <a:solidFill>
                  <a:srgbClr val="0000FF"/>
                </a:solidFill>
              </a:defRPr>
            </a:pPr>
            <a:r>
              <a:t>.</a:t>
            </a:r>
          </a:p>
          <a:p>
            <a:pPr>
              <a:lnSpc>
                <a:spcPct val="30000"/>
              </a:lnSpc>
              <a:defRPr sz="1500">
                <a:solidFill>
                  <a:srgbClr val="0000FF"/>
                </a:solidFill>
              </a:defRPr>
            </a:pPr>
            <a:r>
              <a:t>.</a:t>
            </a:r>
          </a:p>
          <a:p>
            <a:pPr>
              <a:lnSpc>
                <a:spcPct val="30000"/>
              </a:lnSpc>
              <a:defRPr sz="1500">
                <a:solidFill>
                  <a:srgbClr val="0000FF"/>
                </a:solidFill>
              </a:defRPr>
            </a:pPr>
            <a:r>
              <a:t>.</a:t>
            </a:r>
          </a:p>
        </p:txBody>
      </p:sp>
      <p:cxnSp>
        <p:nvCxnSpPr>
          <p:cNvPr id="375" name="Connettore 2 374">
            <a:extLst>
              <a:ext uri="{FF2B5EF4-FFF2-40B4-BE49-F238E27FC236}">
                <a16:creationId xmlns:a16="http://schemas.microsoft.com/office/drawing/2014/main" id="{03B47831-A63B-476C-8ECD-312A6ABF60C5}"/>
              </a:ext>
            </a:extLst>
          </p:cNvPr>
          <p:cNvCxnSpPr>
            <a:cxnSpLocks/>
          </p:cNvCxnSpPr>
          <p:nvPr/>
        </p:nvCxnSpPr>
        <p:spPr>
          <a:xfrm>
            <a:off x="4500547" y="3526993"/>
            <a:ext cx="862516" cy="172318"/>
          </a:xfrm>
          <a:prstGeom prst="straightConnector1">
            <a:avLst/>
          </a:prstGeom>
          <a:ln w="41275">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78" name="Connettore 2 377">
            <a:extLst>
              <a:ext uri="{FF2B5EF4-FFF2-40B4-BE49-F238E27FC236}">
                <a16:creationId xmlns:a16="http://schemas.microsoft.com/office/drawing/2014/main" id="{57B3211E-C0D5-4E78-93AF-9F5E546F4CBA}"/>
              </a:ext>
            </a:extLst>
          </p:cNvPr>
          <p:cNvCxnSpPr>
            <a:cxnSpLocks/>
          </p:cNvCxnSpPr>
          <p:nvPr/>
        </p:nvCxnSpPr>
        <p:spPr>
          <a:xfrm>
            <a:off x="4500547" y="3526993"/>
            <a:ext cx="791281" cy="572818"/>
          </a:xfrm>
          <a:prstGeom prst="straightConnector1">
            <a:avLst/>
          </a:prstGeom>
          <a:ln w="41275">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155" name="Immagine 154">
            <a:extLst>
              <a:ext uri="{FF2B5EF4-FFF2-40B4-BE49-F238E27FC236}">
                <a16:creationId xmlns:a16="http://schemas.microsoft.com/office/drawing/2014/main" id="{9EF064AF-5800-4D40-B42A-CE3D0744CF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94028" y="3107047"/>
            <a:ext cx="1325563" cy="1325563"/>
          </a:xfrm>
          <a:prstGeom prst="rect">
            <a:avLst/>
          </a:prstGeom>
        </p:spPr>
      </p:pic>
      <p:sp>
        <p:nvSpPr>
          <p:cNvPr id="156" name="CasellaDiTesto 155">
            <a:extLst>
              <a:ext uri="{FF2B5EF4-FFF2-40B4-BE49-F238E27FC236}">
                <a16:creationId xmlns:a16="http://schemas.microsoft.com/office/drawing/2014/main" id="{081676AA-2D56-4E12-85CA-C7B469DC5D6A}"/>
              </a:ext>
            </a:extLst>
          </p:cNvPr>
          <p:cNvSpPr txBox="1"/>
          <p:nvPr/>
        </p:nvSpPr>
        <p:spPr>
          <a:xfrm>
            <a:off x="10334607" y="2750380"/>
            <a:ext cx="985719" cy="369332"/>
          </a:xfrm>
          <a:prstGeom prst="rect">
            <a:avLst/>
          </a:prstGeom>
          <a:noFill/>
        </p:spPr>
        <p:txBody>
          <a:bodyPr wrap="none" rtlCol="0">
            <a:spAutoFit/>
          </a:bodyPr>
          <a:lstStyle/>
          <a:p>
            <a:r>
              <a:rPr lang="it-IT" dirty="0"/>
              <a:t>Positive!</a:t>
            </a:r>
          </a:p>
        </p:txBody>
      </p:sp>
      <p:sp>
        <p:nvSpPr>
          <p:cNvPr id="162" name="Freccia a destra 161">
            <a:extLst>
              <a:ext uri="{FF2B5EF4-FFF2-40B4-BE49-F238E27FC236}">
                <a16:creationId xmlns:a16="http://schemas.microsoft.com/office/drawing/2014/main" id="{B2C41892-4BFD-4A9B-A52F-F4129F8720AD}"/>
              </a:ext>
            </a:extLst>
          </p:cNvPr>
          <p:cNvSpPr/>
          <p:nvPr/>
        </p:nvSpPr>
        <p:spPr>
          <a:xfrm flipH="1">
            <a:off x="2358070" y="5359549"/>
            <a:ext cx="8058133" cy="9693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Interpretation</a:t>
            </a:r>
            <a:endParaRPr lang="it-IT" dirty="0"/>
          </a:p>
        </p:txBody>
      </p:sp>
    </p:spTree>
    <p:custDataLst>
      <p:tags r:id="rId1"/>
    </p:custDataLst>
    <p:extLst>
      <p:ext uri="{BB962C8B-B14F-4D97-AF65-F5344CB8AC3E}">
        <p14:creationId xmlns:p14="http://schemas.microsoft.com/office/powerpoint/2010/main" val="236323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wipe(right)">
                                      <p:cBhvr>
                                        <p:cTn id="7" dur="2000"/>
                                        <p:tgtEl>
                                          <p:spTgt spid="16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500" fill="hold"/>
                                        <p:tgtEl>
                                          <p:spTgt spid="65"/>
                                        </p:tgtEl>
                                        <p:attrNameLst>
                                          <p:attrName>fillcolor</p:attrName>
                                        </p:attrNameLst>
                                      </p:cBhvr>
                                      <p:to>
                                        <a:srgbClr val="FB4C23"/>
                                      </p:to>
                                    </p:animClr>
                                    <p:set>
                                      <p:cBhvr>
                                        <p:cTn id="12" dur="500" fill="hold"/>
                                        <p:tgtEl>
                                          <p:spTgt spid="65"/>
                                        </p:tgtEl>
                                        <p:attrNameLst>
                                          <p:attrName>fill.type</p:attrName>
                                        </p:attrNameLst>
                                      </p:cBhvr>
                                      <p:to>
                                        <p:strVal val="solid"/>
                                      </p:to>
                                    </p:set>
                                    <p:set>
                                      <p:cBhvr>
                                        <p:cTn id="13" dur="500" fill="hold"/>
                                        <p:tgtEl>
                                          <p:spTgt spid="65"/>
                                        </p:tgtEl>
                                        <p:attrNameLst>
                                          <p:attrName>fill.on</p:attrName>
                                        </p:attrNameLst>
                                      </p:cBhvr>
                                      <p:to>
                                        <p:strVal val="true"/>
                                      </p:to>
                                    </p:set>
                                  </p:childTnLst>
                                </p:cTn>
                              </p:par>
                            </p:childTnLst>
                          </p:cTn>
                        </p:par>
                        <p:par>
                          <p:cTn id="14" fill="hold">
                            <p:stCondLst>
                              <p:cond delay="500"/>
                            </p:stCondLst>
                            <p:childTnLst>
                              <p:par>
                                <p:cTn id="15" presetID="1" presetClass="emph" presetSubtype="2" fill="hold" nodeType="afterEffect">
                                  <p:stCondLst>
                                    <p:cond delay="0"/>
                                  </p:stCondLst>
                                  <p:childTnLst>
                                    <p:animClr clrSpc="rgb" dir="cw">
                                      <p:cBhvr>
                                        <p:cTn id="16" dur="500" fill="hold"/>
                                        <p:tgtEl>
                                          <p:spTgt spid="69"/>
                                        </p:tgtEl>
                                        <p:attrNameLst>
                                          <p:attrName>fillcolor</p:attrName>
                                        </p:attrNameLst>
                                      </p:cBhvr>
                                      <p:to>
                                        <a:schemeClr val="accent2"/>
                                      </p:to>
                                    </p:animClr>
                                    <p:set>
                                      <p:cBhvr>
                                        <p:cTn id="17" dur="500" fill="hold"/>
                                        <p:tgtEl>
                                          <p:spTgt spid="69"/>
                                        </p:tgtEl>
                                        <p:attrNameLst>
                                          <p:attrName>fill.type</p:attrName>
                                        </p:attrNameLst>
                                      </p:cBhvr>
                                      <p:to>
                                        <p:strVal val="solid"/>
                                      </p:to>
                                    </p:set>
                                    <p:set>
                                      <p:cBhvr>
                                        <p:cTn id="18" dur="500" fill="hold"/>
                                        <p:tgtEl>
                                          <p:spTgt spid="69"/>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500" fill="hold"/>
                                        <p:tgtEl>
                                          <p:spTgt spid="68"/>
                                        </p:tgtEl>
                                        <p:attrNameLst>
                                          <p:attrName>fillcolor</p:attrName>
                                        </p:attrNameLst>
                                      </p:cBhvr>
                                      <p:to>
                                        <a:srgbClr val="FE3520"/>
                                      </p:to>
                                    </p:animClr>
                                    <p:set>
                                      <p:cBhvr>
                                        <p:cTn id="21" dur="500" fill="hold"/>
                                        <p:tgtEl>
                                          <p:spTgt spid="68"/>
                                        </p:tgtEl>
                                        <p:attrNameLst>
                                          <p:attrName>fill.type</p:attrName>
                                        </p:attrNameLst>
                                      </p:cBhvr>
                                      <p:to>
                                        <p:strVal val="solid"/>
                                      </p:to>
                                    </p:set>
                                    <p:set>
                                      <p:cBhvr>
                                        <p:cTn id="22" dur="500" fill="hold"/>
                                        <p:tgtEl>
                                          <p:spTgt spid="68"/>
                                        </p:tgtEl>
                                        <p:attrNameLst>
                                          <p:attrName>fill.on</p:attrName>
                                        </p:attrNameLst>
                                      </p:cBhvr>
                                      <p:to>
                                        <p:strVal val="true"/>
                                      </p:to>
                                    </p:set>
                                  </p:childTnLst>
                                </p:cTn>
                              </p:par>
                              <p:par>
                                <p:cTn id="23" presetID="1" presetClass="emph" presetSubtype="2" fill="hold" nodeType="withEffect">
                                  <p:stCondLst>
                                    <p:cond delay="0"/>
                                  </p:stCondLst>
                                  <p:childTnLst>
                                    <p:animClr clrSpc="rgb" dir="cw">
                                      <p:cBhvr>
                                        <p:cTn id="24" dur="500" fill="hold"/>
                                        <p:tgtEl>
                                          <p:spTgt spid="67"/>
                                        </p:tgtEl>
                                        <p:attrNameLst>
                                          <p:attrName>fillcolor</p:attrName>
                                        </p:attrNameLst>
                                      </p:cBhvr>
                                      <p:to>
                                        <a:schemeClr val="accent2"/>
                                      </p:to>
                                    </p:animClr>
                                    <p:set>
                                      <p:cBhvr>
                                        <p:cTn id="25" dur="500" fill="hold"/>
                                        <p:tgtEl>
                                          <p:spTgt spid="67"/>
                                        </p:tgtEl>
                                        <p:attrNameLst>
                                          <p:attrName>fill.type</p:attrName>
                                        </p:attrNameLst>
                                      </p:cBhvr>
                                      <p:to>
                                        <p:strVal val="solid"/>
                                      </p:to>
                                    </p:set>
                                    <p:set>
                                      <p:cBhvr>
                                        <p:cTn id="26" dur="500" fill="hold"/>
                                        <p:tgtEl>
                                          <p:spTgt spid="67"/>
                                        </p:tgtEl>
                                        <p:attrNameLst>
                                          <p:attrName>fill.on</p:attrName>
                                        </p:attrNameLst>
                                      </p:cBhvr>
                                      <p:to>
                                        <p:strVal val="true"/>
                                      </p:to>
                                    </p:set>
                                  </p:childTnLst>
                                </p:cTn>
                              </p:par>
                            </p:childTnLst>
                          </p:cTn>
                        </p:par>
                        <p:par>
                          <p:cTn id="27" fill="hold">
                            <p:stCondLst>
                              <p:cond delay="1000"/>
                            </p:stCondLst>
                            <p:childTnLst>
                              <p:par>
                                <p:cTn id="28" presetID="1" presetClass="emph" presetSubtype="2" fill="hold" nodeType="afterEffect">
                                  <p:stCondLst>
                                    <p:cond delay="0"/>
                                  </p:stCondLst>
                                  <p:childTnLst>
                                    <p:animClr clrSpc="rgb" dir="cw">
                                      <p:cBhvr>
                                        <p:cTn id="29" dur="500" fill="hold"/>
                                        <p:tgtEl>
                                          <p:spTgt spid="62"/>
                                        </p:tgtEl>
                                        <p:attrNameLst>
                                          <p:attrName>fillcolor</p:attrName>
                                        </p:attrNameLst>
                                      </p:cBhvr>
                                      <p:to>
                                        <a:srgbClr val="DEF02E"/>
                                      </p:to>
                                    </p:animClr>
                                    <p:set>
                                      <p:cBhvr>
                                        <p:cTn id="30" dur="500" fill="hold"/>
                                        <p:tgtEl>
                                          <p:spTgt spid="62"/>
                                        </p:tgtEl>
                                        <p:attrNameLst>
                                          <p:attrName>fill.type</p:attrName>
                                        </p:attrNameLst>
                                      </p:cBhvr>
                                      <p:to>
                                        <p:strVal val="solid"/>
                                      </p:to>
                                    </p:set>
                                    <p:set>
                                      <p:cBhvr>
                                        <p:cTn id="31" dur="500" fill="hold"/>
                                        <p:tgtEl>
                                          <p:spTgt spid="62"/>
                                        </p:tgtEl>
                                        <p:attrNameLst>
                                          <p:attrName>fill.on</p:attrName>
                                        </p:attrNameLst>
                                      </p:cBhvr>
                                      <p:to>
                                        <p:strVal val="true"/>
                                      </p:to>
                                    </p:set>
                                  </p:childTnLst>
                                </p:cTn>
                              </p:par>
                              <p:par>
                                <p:cTn id="32" presetID="1" presetClass="emph" presetSubtype="2" fill="hold" nodeType="withEffect">
                                  <p:stCondLst>
                                    <p:cond delay="0"/>
                                  </p:stCondLst>
                                  <p:childTnLst>
                                    <p:animClr clrSpc="rgb" dir="cw">
                                      <p:cBhvr>
                                        <p:cTn id="33" dur="500" fill="hold"/>
                                        <p:tgtEl>
                                          <p:spTgt spid="61"/>
                                        </p:tgtEl>
                                        <p:attrNameLst>
                                          <p:attrName>fillcolor</p:attrName>
                                        </p:attrNameLst>
                                      </p:cBhvr>
                                      <p:to>
                                        <a:schemeClr val="accent2"/>
                                      </p:to>
                                    </p:animClr>
                                    <p:set>
                                      <p:cBhvr>
                                        <p:cTn id="34" dur="500" fill="hold"/>
                                        <p:tgtEl>
                                          <p:spTgt spid="61"/>
                                        </p:tgtEl>
                                        <p:attrNameLst>
                                          <p:attrName>fill.type</p:attrName>
                                        </p:attrNameLst>
                                      </p:cBhvr>
                                      <p:to>
                                        <p:strVal val="solid"/>
                                      </p:to>
                                    </p:set>
                                    <p:set>
                                      <p:cBhvr>
                                        <p:cTn id="35" dur="500" fill="hold"/>
                                        <p:tgtEl>
                                          <p:spTgt spid="61"/>
                                        </p:tgtEl>
                                        <p:attrNameLst>
                                          <p:attrName>fill.on</p:attrName>
                                        </p:attrNameLst>
                                      </p:cBhvr>
                                      <p:to>
                                        <p:strVal val="true"/>
                                      </p:to>
                                    </p:set>
                                  </p:childTnLst>
                                </p:cTn>
                              </p:par>
                              <p:par>
                                <p:cTn id="36" presetID="1" presetClass="emph" presetSubtype="2" fill="hold" nodeType="withEffect">
                                  <p:stCondLst>
                                    <p:cond delay="0"/>
                                  </p:stCondLst>
                                  <p:childTnLst>
                                    <p:animClr clrSpc="rgb" dir="cw">
                                      <p:cBhvr>
                                        <p:cTn id="37" dur="500" fill="hold"/>
                                        <p:tgtEl>
                                          <p:spTgt spid="60"/>
                                        </p:tgtEl>
                                        <p:attrNameLst>
                                          <p:attrName>fillcolor</p:attrName>
                                        </p:attrNameLst>
                                      </p:cBhvr>
                                      <p:to>
                                        <a:srgbClr val="ECEC32"/>
                                      </p:to>
                                    </p:animClr>
                                    <p:set>
                                      <p:cBhvr>
                                        <p:cTn id="38" dur="500" fill="hold"/>
                                        <p:tgtEl>
                                          <p:spTgt spid="60"/>
                                        </p:tgtEl>
                                        <p:attrNameLst>
                                          <p:attrName>fill.type</p:attrName>
                                        </p:attrNameLst>
                                      </p:cBhvr>
                                      <p:to>
                                        <p:strVal val="solid"/>
                                      </p:to>
                                    </p:set>
                                    <p:set>
                                      <p:cBhvr>
                                        <p:cTn id="39" dur="500" fill="hold"/>
                                        <p:tgtEl>
                                          <p:spTgt spid="60"/>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500" fill="hold"/>
                                        <p:tgtEl>
                                          <p:spTgt spid="58"/>
                                        </p:tgtEl>
                                        <p:attrNameLst>
                                          <p:attrName>fillcolor</p:attrName>
                                        </p:attrNameLst>
                                      </p:cBhvr>
                                      <p:to>
                                        <a:schemeClr val="accent2"/>
                                      </p:to>
                                    </p:animClr>
                                    <p:set>
                                      <p:cBhvr>
                                        <p:cTn id="42" dur="500" fill="hold"/>
                                        <p:tgtEl>
                                          <p:spTgt spid="58"/>
                                        </p:tgtEl>
                                        <p:attrNameLst>
                                          <p:attrName>fill.type</p:attrName>
                                        </p:attrNameLst>
                                      </p:cBhvr>
                                      <p:to>
                                        <p:strVal val="solid"/>
                                      </p:to>
                                    </p:set>
                                    <p:set>
                                      <p:cBhvr>
                                        <p:cTn id="43" dur="500" fill="hold"/>
                                        <p:tgtEl>
                                          <p:spTgt spid="58"/>
                                        </p:tgtEl>
                                        <p:attrNameLst>
                                          <p:attrName>fill.on</p:attrName>
                                        </p:attrNameLst>
                                      </p:cBhvr>
                                      <p:to>
                                        <p:strVal val="true"/>
                                      </p:to>
                                    </p:set>
                                  </p:childTnLst>
                                </p:cTn>
                              </p:par>
                            </p:childTnLst>
                          </p:cTn>
                        </p:par>
                        <p:par>
                          <p:cTn id="44" fill="hold">
                            <p:stCondLst>
                              <p:cond delay="1500"/>
                            </p:stCondLst>
                            <p:childTnLst>
                              <p:par>
                                <p:cTn id="45" presetID="1" presetClass="emph" presetSubtype="2" fill="hold" nodeType="afterEffect">
                                  <p:stCondLst>
                                    <p:cond delay="0"/>
                                  </p:stCondLst>
                                  <p:childTnLst>
                                    <p:animClr clrSpc="rgb" dir="cw">
                                      <p:cBhvr>
                                        <p:cTn id="46" dur="500" fill="hold"/>
                                        <p:tgtEl>
                                          <p:spTgt spid="89"/>
                                        </p:tgtEl>
                                        <p:attrNameLst>
                                          <p:attrName>fillcolor</p:attrName>
                                        </p:attrNameLst>
                                      </p:cBhvr>
                                      <p:to>
                                        <a:schemeClr val="accent2"/>
                                      </p:to>
                                    </p:animClr>
                                    <p:set>
                                      <p:cBhvr>
                                        <p:cTn id="47" dur="500" fill="hold"/>
                                        <p:tgtEl>
                                          <p:spTgt spid="89"/>
                                        </p:tgtEl>
                                        <p:attrNameLst>
                                          <p:attrName>fill.type</p:attrName>
                                        </p:attrNameLst>
                                      </p:cBhvr>
                                      <p:to>
                                        <p:strVal val="solid"/>
                                      </p:to>
                                    </p:set>
                                    <p:set>
                                      <p:cBhvr>
                                        <p:cTn id="48" dur="500" fill="hold"/>
                                        <p:tgtEl>
                                          <p:spTgt spid="89"/>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500" fill="hold"/>
                                        <p:tgtEl>
                                          <p:spTgt spid="92"/>
                                        </p:tgtEl>
                                        <p:attrNameLst>
                                          <p:attrName>fillcolor</p:attrName>
                                        </p:attrNameLst>
                                      </p:cBhvr>
                                      <p:to>
                                        <a:schemeClr val="accent2"/>
                                      </p:to>
                                    </p:animClr>
                                    <p:set>
                                      <p:cBhvr>
                                        <p:cTn id="51" dur="500" fill="hold"/>
                                        <p:tgtEl>
                                          <p:spTgt spid="92"/>
                                        </p:tgtEl>
                                        <p:attrNameLst>
                                          <p:attrName>fill.type</p:attrName>
                                        </p:attrNameLst>
                                      </p:cBhvr>
                                      <p:to>
                                        <p:strVal val="solid"/>
                                      </p:to>
                                    </p:set>
                                    <p:set>
                                      <p:cBhvr>
                                        <p:cTn id="52" dur="500" fill="hold"/>
                                        <p:tgtEl>
                                          <p:spTgt spid="92"/>
                                        </p:tgtEl>
                                        <p:attrNameLst>
                                          <p:attrName>fill.on</p:attrName>
                                        </p:attrNameLst>
                                      </p:cBhvr>
                                      <p:to>
                                        <p:strVal val="true"/>
                                      </p:to>
                                    </p:set>
                                  </p:childTnLst>
                                </p:cTn>
                              </p:par>
                            </p:childTnLst>
                          </p:cTn>
                        </p:par>
                        <p:par>
                          <p:cTn id="53" fill="hold">
                            <p:stCondLst>
                              <p:cond delay="2000"/>
                            </p:stCondLst>
                            <p:childTnLst>
                              <p:par>
                                <p:cTn id="54" presetID="7" presetClass="emph" presetSubtype="2" fill="hold" nodeType="afterEffect">
                                  <p:stCondLst>
                                    <p:cond delay="0"/>
                                  </p:stCondLst>
                                  <p:childTnLst>
                                    <p:animClr clrSpc="rgb" dir="cw">
                                      <p:cBhvr>
                                        <p:cTn id="55" dur="500" fill="hold"/>
                                        <p:tgtEl>
                                          <p:spTgt spid="135"/>
                                        </p:tgtEl>
                                        <p:attrNameLst>
                                          <p:attrName>stroke.color</p:attrName>
                                        </p:attrNameLst>
                                      </p:cBhvr>
                                      <p:to>
                                        <a:schemeClr val="accent2"/>
                                      </p:to>
                                    </p:animClr>
                                    <p:set>
                                      <p:cBhvr>
                                        <p:cTn id="56" dur="500" fill="hold"/>
                                        <p:tgtEl>
                                          <p:spTgt spid="135"/>
                                        </p:tgtEl>
                                        <p:attrNameLst>
                                          <p:attrName>stroke.on</p:attrName>
                                        </p:attrNameLst>
                                      </p:cBhvr>
                                      <p:to>
                                        <p:strVal val="true"/>
                                      </p:to>
                                    </p:set>
                                  </p:childTnLst>
                                </p:cTn>
                              </p:par>
                              <p:par>
                                <p:cTn id="57" presetID="7" presetClass="emph" presetSubtype="2" fill="hold" nodeType="withEffect">
                                  <p:stCondLst>
                                    <p:cond delay="0"/>
                                  </p:stCondLst>
                                  <p:childTnLst>
                                    <p:animClr clrSpc="rgb" dir="cw">
                                      <p:cBhvr>
                                        <p:cTn id="58" dur="500" fill="hold"/>
                                        <p:tgtEl>
                                          <p:spTgt spid="133"/>
                                        </p:tgtEl>
                                        <p:attrNameLst>
                                          <p:attrName>stroke.color</p:attrName>
                                        </p:attrNameLst>
                                      </p:cBhvr>
                                      <p:to>
                                        <a:schemeClr val="accent2"/>
                                      </p:to>
                                    </p:animClr>
                                    <p:set>
                                      <p:cBhvr>
                                        <p:cTn id="59" dur="500" fill="hold"/>
                                        <p:tgtEl>
                                          <p:spTgt spid="133"/>
                                        </p:tgtEl>
                                        <p:attrNameLst>
                                          <p:attrName>stroke.on</p:attrName>
                                        </p:attrNameLst>
                                      </p:cBhvr>
                                      <p:to>
                                        <p:strVal val="true"/>
                                      </p:to>
                                    </p:set>
                                  </p:childTnLst>
                                </p:cTn>
                              </p:par>
                              <p:par>
                                <p:cTn id="60" presetID="7" presetClass="emph" presetSubtype="2" fill="hold" nodeType="withEffect">
                                  <p:stCondLst>
                                    <p:cond delay="0"/>
                                  </p:stCondLst>
                                  <p:childTnLst>
                                    <p:animClr clrSpc="rgb" dir="cw">
                                      <p:cBhvr>
                                        <p:cTn id="61" dur="500" fill="hold"/>
                                        <p:tgtEl>
                                          <p:spTgt spid="121"/>
                                        </p:tgtEl>
                                        <p:attrNameLst>
                                          <p:attrName>stroke.color</p:attrName>
                                        </p:attrNameLst>
                                      </p:cBhvr>
                                      <p:to>
                                        <a:schemeClr val="accent2"/>
                                      </p:to>
                                    </p:animClr>
                                    <p:set>
                                      <p:cBhvr>
                                        <p:cTn id="62" dur="500" fill="hold"/>
                                        <p:tgtEl>
                                          <p:spTgt spid="121"/>
                                        </p:tgtEl>
                                        <p:attrNameLst>
                                          <p:attrName>stroke.on</p:attrName>
                                        </p:attrNameLst>
                                      </p:cBhvr>
                                      <p:to>
                                        <p:strVal val="true"/>
                                      </p:to>
                                    </p:set>
                                  </p:childTnLst>
                                </p:cTn>
                              </p:par>
                              <p:par>
                                <p:cTn id="63" presetID="7" presetClass="emph" presetSubtype="2" fill="hold" nodeType="withEffect">
                                  <p:stCondLst>
                                    <p:cond delay="0"/>
                                  </p:stCondLst>
                                  <p:childTnLst>
                                    <p:animClr clrSpc="rgb" dir="cw">
                                      <p:cBhvr>
                                        <p:cTn id="64" dur="500" fill="hold"/>
                                        <p:tgtEl>
                                          <p:spTgt spid="130"/>
                                        </p:tgtEl>
                                        <p:attrNameLst>
                                          <p:attrName>stroke.color</p:attrName>
                                        </p:attrNameLst>
                                      </p:cBhvr>
                                      <p:to>
                                        <a:schemeClr val="accent2"/>
                                      </p:to>
                                    </p:animClr>
                                    <p:set>
                                      <p:cBhvr>
                                        <p:cTn id="65" dur="500" fill="hold"/>
                                        <p:tgtEl>
                                          <p:spTgt spid="130"/>
                                        </p:tgtEl>
                                        <p:attrNameLst>
                                          <p:attrName>stroke.on</p:attrName>
                                        </p:attrNameLst>
                                      </p:cBhvr>
                                      <p:to>
                                        <p:strVal val="true"/>
                                      </p:to>
                                    </p:set>
                                  </p:childTnLst>
                                </p:cTn>
                              </p:par>
                              <p:par>
                                <p:cTn id="66" presetID="7" presetClass="emph" presetSubtype="2" fill="hold" nodeType="withEffect">
                                  <p:stCondLst>
                                    <p:cond delay="0"/>
                                  </p:stCondLst>
                                  <p:childTnLst>
                                    <p:animClr clrSpc="rgb" dir="cw">
                                      <p:cBhvr>
                                        <p:cTn id="67" dur="500" fill="hold"/>
                                        <p:tgtEl>
                                          <p:spTgt spid="123"/>
                                        </p:tgtEl>
                                        <p:attrNameLst>
                                          <p:attrName>stroke.color</p:attrName>
                                        </p:attrNameLst>
                                      </p:cBhvr>
                                      <p:to>
                                        <a:schemeClr val="accent2"/>
                                      </p:to>
                                    </p:animClr>
                                    <p:set>
                                      <p:cBhvr>
                                        <p:cTn id="68" dur="500" fill="hold"/>
                                        <p:tgtEl>
                                          <p:spTgt spid="123"/>
                                        </p:tgtEl>
                                        <p:attrNameLst>
                                          <p:attrName>stroke.on</p:attrName>
                                        </p:attrNameLst>
                                      </p:cBhvr>
                                      <p:to>
                                        <p:strVal val="true"/>
                                      </p:to>
                                    </p:set>
                                  </p:childTnLst>
                                </p:cTn>
                              </p:par>
                            </p:childTnLst>
                          </p:cTn>
                        </p:par>
                        <p:par>
                          <p:cTn id="69" fill="hold">
                            <p:stCondLst>
                              <p:cond delay="2500"/>
                            </p:stCondLst>
                            <p:childTnLst>
                              <p:par>
                                <p:cTn id="70" presetID="6" presetClass="emph" presetSubtype="0" fill="hold" nodeType="afterEffect">
                                  <p:stCondLst>
                                    <p:cond delay="0"/>
                                  </p:stCondLst>
                                  <p:childTnLst>
                                    <p:animScale>
                                      <p:cBhvr>
                                        <p:cTn id="71" dur="500" fill="hold"/>
                                        <p:tgtEl>
                                          <p:spTgt spid="281"/>
                                        </p:tgtEl>
                                      </p:cBhvr>
                                      <p:by x="150000" y="150000"/>
                                    </p:animScale>
                                  </p:childTnLst>
                                </p:cTn>
                              </p:par>
                              <p:par>
                                <p:cTn id="72" presetID="6" presetClass="emph" presetSubtype="0" fill="hold" nodeType="withEffect">
                                  <p:stCondLst>
                                    <p:cond delay="0"/>
                                  </p:stCondLst>
                                  <p:childTnLst>
                                    <p:animScale>
                                      <p:cBhvr>
                                        <p:cTn id="73" dur="500" fill="hold"/>
                                        <p:tgtEl>
                                          <p:spTgt spid="279"/>
                                        </p:tgtEl>
                                      </p:cBhvr>
                                      <p:by x="150000" y="150000"/>
                                    </p:animScale>
                                  </p:childTnLst>
                                </p:cTn>
                              </p:par>
                              <p:par>
                                <p:cTn id="74" presetID="32" presetClass="emph" presetSubtype="0" fill="hold" nodeType="withEffect">
                                  <p:stCondLst>
                                    <p:cond delay="0"/>
                                  </p:stCondLst>
                                  <p:childTnLst>
                                    <p:animRot by="120000">
                                      <p:cBhvr>
                                        <p:cTn id="75" dur="50" fill="hold">
                                          <p:stCondLst>
                                            <p:cond delay="0"/>
                                          </p:stCondLst>
                                        </p:cTn>
                                        <p:tgtEl>
                                          <p:spTgt spid="281"/>
                                        </p:tgtEl>
                                        <p:attrNameLst>
                                          <p:attrName>r</p:attrName>
                                        </p:attrNameLst>
                                      </p:cBhvr>
                                    </p:animRot>
                                    <p:animRot by="-240000">
                                      <p:cBhvr>
                                        <p:cTn id="76" dur="100" fill="hold">
                                          <p:stCondLst>
                                            <p:cond delay="100"/>
                                          </p:stCondLst>
                                        </p:cTn>
                                        <p:tgtEl>
                                          <p:spTgt spid="281"/>
                                        </p:tgtEl>
                                        <p:attrNameLst>
                                          <p:attrName>r</p:attrName>
                                        </p:attrNameLst>
                                      </p:cBhvr>
                                    </p:animRot>
                                    <p:animRot by="240000">
                                      <p:cBhvr>
                                        <p:cTn id="77" dur="100" fill="hold">
                                          <p:stCondLst>
                                            <p:cond delay="200"/>
                                          </p:stCondLst>
                                        </p:cTn>
                                        <p:tgtEl>
                                          <p:spTgt spid="281"/>
                                        </p:tgtEl>
                                        <p:attrNameLst>
                                          <p:attrName>r</p:attrName>
                                        </p:attrNameLst>
                                      </p:cBhvr>
                                    </p:animRot>
                                    <p:animRot by="-240000">
                                      <p:cBhvr>
                                        <p:cTn id="78" dur="100" fill="hold">
                                          <p:stCondLst>
                                            <p:cond delay="300"/>
                                          </p:stCondLst>
                                        </p:cTn>
                                        <p:tgtEl>
                                          <p:spTgt spid="281"/>
                                        </p:tgtEl>
                                        <p:attrNameLst>
                                          <p:attrName>r</p:attrName>
                                        </p:attrNameLst>
                                      </p:cBhvr>
                                    </p:animRot>
                                    <p:animRot by="120000">
                                      <p:cBhvr>
                                        <p:cTn id="79" dur="100" fill="hold">
                                          <p:stCondLst>
                                            <p:cond delay="400"/>
                                          </p:stCondLst>
                                        </p:cTn>
                                        <p:tgtEl>
                                          <p:spTgt spid="281"/>
                                        </p:tgtEl>
                                        <p:attrNameLst>
                                          <p:attrName>r</p:attrName>
                                        </p:attrNameLst>
                                      </p:cBhvr>
                                    </p:animRot>
                                  </p:childTnLst>
                                </p:cTn>
                              </p:par>
                              <p:par>
                                <p:cTn id="80" presetID="32" presetClass="emph" presetSubtype="0" fill="hold" nodeType="withEffect">
                                  <p:stCondLst>
                                    <p:cond delay="0"/>
                                  </p:stCondLst>
                                  <p:childTnLst>
                                    <p:animRot by="120000">
                                      <p:cBhvr>
                                        <p:cTn id="81" dur="50" fill="hold">
                                          <p:stCondLst>
                                            <p:cond delay="0"/>
                                          </p:stCondLst>
                                        </p:cTn>
                                        <p:tgtEl>
                                          <p:spTgt spid="279"/>
                                        </p:tgtEl>
                                        <p:attrNameLst>
                                          <p:attrName>r</p:attrName>
                                        </p:attrNameLst>
                                      </p:cBhvr>
                                    </p:animRot>
                                    <p:animRot by="-240000">
                                      <p:cBhvr>
                                        <p:cTn id="82" dur="100" fill="hold">
                                          <p:stCondLst>
                                            <p:cond delay="100"/>
                                          </p:stCondLst>
                                        </p:cTn>
                                        <p:tgtEl>
                                          <p:spTgt spid="279"/>
                                        </p:tgtEl>
                                        <p:attrNameLst>
                                          <p:attrName>r</p:attrName>
                                        </p:attrNameLst>
                                      </p:cBhvr>
                                    </p:animRot>
                                    <p:animRot by="240000">
                                      <p:cBhvr>
                                        <p:cTn id="83" dur="100" fill="hold">
                                          <p:stCondLst>
                                            <p:cond delay="200"/>
                                          </p:stCondLst>
                                        </p:cTn>
                                        <p:tgtEl>
                                          <p:spTgt spid="279"/>
                                        </p:tgtEl>
                                        <p:attrNameLst>
                                          <p:attrName>r</p:attrName>
                                        </p:attrNameLst>
                                      </p:cBhvr>
                                    </p:animRot>
                                    <p:animRot by="-240000">
                                      <p:cBhvr>
                                        <p:cTn id="84" dur="100" fill="hold">
                                          <p:stCondLst>
                                            <p:cond delay="300"/>
                                          </p:stCondLst>
                                        </p:cTn>
                                        <p:tgtEl>
                                          <p:spTgt spid="279"/>
                                        </p:tgtEl>
                                        <p:attrNameLst>
                                          <p:attrName>r</p:attrName>
                                        </p:attrNameLst>
                                      </p:cBhvr>
                                    </p:animRot>
                                    <p:animRot by="120000">
                                      <p:cBhvr>
                                        <p:cTn id="85" dur="100" fill="hold">
                                          <p:stCondLst>
                                            <p:cond delay="400"/>
                                          </p:stCondLst>
                                        </p:cTn>
                                        <p:tgtEl>
                                          <p:spTgt spid="279"/>
                                        </p:tgtEl>
                                        <p:attrNameLst>
                                          <p:attrName>r</p:attrName>
                                        </p:attrNameLst>
                                      </p:cBhvr>
                                    </p:animRot>
                                  </p:childTnLst>
                                </p:cTn>
                              </p:par>
                            </p:childTnLst>
                          </p:cTn>
                        </p:par>
                        <p:par>
                          <p:cTn id="86" fill="hold">
                            <p:stCondLst>
                              <p:cond delay="3000"/>
                            </p:stCondLst>
                            <p:childTnLst>
                              <p:par>
                                <p:cTn id="87" presetID="22" presetClass="entr" presetSubtype="2" fill="hold" nodeType="afterEffect">
                                  <p:stCondLst>
                                    <p:cond delay="0"/>
                                  </p:stCondLst>
                                  <p:childTnLst>
                                    <p:set>
                                      <p:cBhvr>
                                        <p:cTn id="88" dur="1" fill="hold">
                                          <p:stCondLst>
                                            <p:cond delay="0"/>
                                          </p:stCondLst>
                                        </p:cTn>
                                        <p:tgtEl>
                                          <p:spTgt spid="367"/>
                                        </p:tgtEl>
                                        <p:attrNameLst>
                                          <p:attrName>style.visibility</p:attrName>
                                        </p:attrNameLst>
                                      </p:cBhvr>
                                      <p:to>
                                        <p:strVal val="visible"/>
                                      </p:to>
                                    </p:set>
                                    <p:animEffect transition="in" filter="wipe(right)">
                                      <p:cBhvr>
                                        <p:cTn id="89" dur="500"/>
                                        <p:tgtEl>
                                          <p:spTgt spid="367"/>
                                        </p:tgtEl>
                                      </p:cBhvr>
                                    </p:animEffect>
                                  </p:childTnLst>
                                </p:cTn>
                              </p:par>
                              <p:par>
                                <p:cTn id="90" presetID="22" presetClass="entr" presetSubtype="2" fill="hold" nodeType="withEffect">
                                  <p:stCondLst>
                                    <p:cond delay="0"/>
                                  </p:stCondLst>
                                  <p:childTnLst>
                                    <p:set>
                                      <p:cBhvr>
                                        <p:cTn id="91" dur="1" fill="hold">
                                          <p:stCondLst>
                                            <p:cond delay="0"/>
                                          </p:stCondLst>
                                        </p:cTn>
                                        <p:tgtEl>
                                          <p:spTgt spid="375"/>
                                        </p:tgtEl>
                                        <p:attrNameLst>
                                          <p:attrName>style.visibility</p:attrName>
                                        </p:attrNameLst>
                                      </p:cBhvr>
                                      <p:to>
                                        <p:strVal val="visible"/>
                                      </p:to>
                                    </p:set>
                                    <p:animEffect transition="in" filter="wipe(right)">
                                      <p:cBhvr>
                                        <p:cTn id="92" dur="500"/>
                                        <p:tgtEl>
                                          <p:spTgt spid="375"/>
                                        </p:tgtEl>
                                      </p:cBhvr>
                                    </p:animEffect>
                                  </p:childTnLst>
                                </p:cTn>
                              </p:par>
                              <p:par>
                                <p:cTn id="93" presetID="22" presetClass="entr" presetSubtype="2" fill="hold" nodeType="withEffect">
                                  <p:stCondLst>
                                    <p:cond delay="0"/>
                                  </p:stCondLst>
                                  <p:childTnLst>
                                    <p:set>
                                      <p:cBhvr>
                                        <p:cTn id="94" dur="1" fill="hold">
                                          <p:stCondLst>
                                            <p:cond delay="0"/>
                                          </p:stCondLst>
                                        </p:cTn>
                                        <p:tgtEl>
                                          <p:spTgt spid="378"/>
                                        </p:tgtEl>
                                        <p:attrNameLst>
                                          <p:attrName>style.visibility</p:attrName>
                                        </p:attrNameLst>
                                      </p:cBhvr>
                                      <p:to>
                                        <p:strVal val="visible"/>
                                      </p:to>
                                    </p:set>
                                    <p:animEffect transition="in" filter="wipe(right)">
                                      <p:cBhvr>
                                        <p:cTn id="95" dur="500"/>
                                        <p:tgtEl>
                                          <p:spTgt spid="378"/>
                                        </p:tgtEl>
                                      </p:cBhvr>
                                    </p:animEffect>
                                  </p:childTnLst>
                                </p:cTn>
                              </p:par>
                              <p:par>
                                <p:cTn id="96" presetID="22" presetClass="entr" presetSubtype="2" fill="hold" nodeType="withEffect">
                                  <p:stCondLst>
                                    <p:cond delay="0"/>
                                  </p:stCondLst>
                                  <p:childTnLst>
                                    <p:set>
                                      <p:cBhvr>
                                        <p:cTn id="97" dur="1" fill="hold">
                                          <p:stCondLst>
                                            <p:cond delay="0"/>
                                          </p:stCondLst>
                                        </p:cTn>
                                        <p:tgtEl>
                                          <p:spTgt spid="369"/>
                                        </p:tgtEl>
                                        <p:attrNameLst>
                                          <p:attrName>style.visibility</p:attrName>
                                        </p:attrNameLst>
                                      </p:cBhvr>
                                      <p:to>
                                        <p:strVal val="visible"/>
                                      </p:to>
                                    </p:set>
                                    <p:animEffect transition="in" filter="wipe(right)">
                                      <p:cBhvr>
                                        <p:cTn id="98" dur="500"/>
                                        <p:tgtEl>
                                          <p:spTgt spid="369"/>
                                        </p:tgtEl>
                                      </p:cBhvr>
                                    </p:animEffect>
                                  </p:childTnLst>
                                </p:cTn>
                              </p:par>
                            </p:childTnLst>
                          </p:cTn>
                        </p:par>
                        <p:par>
                          <p:cTn id="99" fill="hold">
                            <p:stCondLst>
                              <p:cond delay="3500"/>
                            </p:stCondLst>
                            <p:childTnLst>
                              <p:par>
                                <p:cTn id="100" presetID="22" presetClass="exit" presetSubtype="2" fill="hold" nodeType="afterEffect">
                                  <p:stCondLst>
                                    <p:cond delay="0"/>
                                  </p:stCondLst>
                                  <p:childTnLst>
                                    <p:animEffect transition="out" filter="wipe(right)">
                                      <p:cBhvr>
                                        <p:cTn id="101" dur="500"/>
                                        <p:tgtEl>
                                          <p:spTgt spid="367"/>
                                        </p:tgtEl>
                                      </p:cBhvr>
                                    </p:animEffect>
                                    <p:set>
                                      <p:cBhvr>
                                        <p:cTn id="102" dur="1" fill="hold">
                                          <p:stCondLst>
                                            <p:cond delay="499"/>
                                          </p:stCondLst>
                                        </p:cTn>
                                        <p:tgtEl>
                                          <p:spTgt spid="367"/>
                                        </p:tgtEl>
                                        <p:attrNameLst>
                                          <p:attrName>style.visibility</p:attrName>
                                        </p:attrNameLst>
                                      </p:cBhvr>
                                      <p:to>
                                        <p:strVal val="hidden"/>
                                      </p:to>
                                    </p:set>
                                  </p:childTnLst>
                                </p:cTn>
                              </p:par>
                              <p:par>
                                <p:cTn id="103" presetID="22" presetClass="exit" presetSubtype="2" fill="hold" nodeType="withEffect">
                                  <p:stCondLst>
                                    <p:cond delay="0"/>
                                  </p:stCondLst>
                                  <p:childTnLst>
                                    <p:animEffect transition="out" filter="wipe(right)">
                                      <p:cBhvr>
                                        <p:cTn id="104" dur="500"/>
                                        <p:tgtEl>
                                          <p:spTgt spid="375"/>
                                        </p:tgtEl>
                                      </p:cBhvr>
                                    </p:animEffect>
                                    <p:set>
                                      <p:cBhvr>
                                        <p:cTn id="105" dur="1" fill="hold">
                                          <p:stCondLst>
                                            <p:cond delay="499"/>
                                          </p:stCondLst>
                                        </p:cTn>
                                        <p:tgtEl>
                                          <p:spTgt spid="375"/>
                                        </p:tgtEl>
                                        <p:attrNameLst>
                                          <p:attrName>style.visibility</p:attrName>
                                        </p:attrNameLst>
                                      </p:cBhvr>
                                      <p:to>
                                        <p:strVal val="hidden"/>
                                      </p:to>
                                    </p:set>
                                  </p:childTnLst>
                                </p:cTn>
                              </p:par>
                              <p:par>
                                <p:cTn id="106" presetID="22" presetClass="exit" presetSubtype="2" fill="hold" nodeType="withEffect">
                                  <p:stCondLst>
                                    <p:cond delay="0"/>
                                  </p:stCondLst>
                                  <p:childTnLst>
                                    <p:animEffect transition="out" filter="wipe(right)">
                                      <p:cBhvr>
                                        <p:cTn id="107" dur="500"/>
                                        <p:tgtEl>
                                          <p:spTgt spid="378"/>
                                        </p:tgtEl>
                                      </p:cBhvr>
                                    </p:animEffect>
                                    <p:set>
                                      <p:cBhvr>
                                        <p:cTn id="108" dur="1" fill="hold">
                                          <p:stCondLst>
                                            <p:cond delay="499"/>
                                          </p:stCondLst>
                                        </p:cTn>
                                        <p:tgtEl>
                                          <p:spTgt spid="378"/>
                                        </p:tgtEl>
                                        <p:attrNameLst>
                                          <p:attrName>style.visibility</p:attrName>
                                        </p:attrNameLst>
                                      </p:cBhvr>
                                      <p:to>
                                        <p:strVal val="hidden"/>
                                      </p:to>
                                    </p:set>
                                  </p:childTnLst>
                                </p:cTn>
                              </p:par>
                              <p:par>
                                <p:cTn id="109" presetID="22" presetClass="exit" presetSubtype="2" fill="hold" nodeType="withEffect">
                                  <p:stCondLst>
                                    <p:cond delay="0"/>
                                  </p:stCondLst>
                                  <p:childTnLst>
                                    <p:animEffect transition="out" filter="wipe(right)">
                                      <p:cBhvr>
                                        <p:cTn id="110" dur="500"/>
                                        <p:tgtEl>
                                          <p:spTgt spid="369"/>
                                        </p:tgtEl>
                                      </p:cBhvr>
                                    </p:animEffect>
                                    <p:set>
                                      <p:cBhvr>
                                        <p:cTn id="111" dur="1" fill="hold">
                                          <p:stCondLst>
                                            <p:cond delay="499"/>
                                          </p:stCondLst>
                                        </p:cTn>
                                        <p:tgtEl>
                                          <p:spTgt spid="369"/>
                                        </p:tgtEl>
                                        <p:attrNameLst>
                                          <p:attrName>style.visibility</p:attrName>
                                        </p:attrNameLst>
                                      </p:cBhvr>
                                      <p:to>
                                        <p:strVal val="hidden"/>
                                      </p:to>
                                    </p:set>
                                  </p:childTnLst>
                                </p:cTn>
                              </p:par>
                            </p:childTnLst>
                          </p:cTn>
                        </p:par>
                        <p:par>
                          <p:cTn id="112" fill="hold">
                            <p:stCondLst>
                              <p:cond delay="4000"/>
                            </p:stCondLst>
                            <p:childTnLst>
                              <p:par>
                                <p:cTn id="113" presetID="1" presetClass="entr" presetSubtype="0" fill="hold" grpId="0" nodeType="afterEffect">
                                  <p:stCondLst>
                                    <p:cond delay="0"/>
                                  </p:stCondLst>
                                  <p:iterate>
                                    <p:tmAbs val="0"/>
                                  </p:iterate>
                                  <p:childTnLst>
                                    <p:set>
                                      <p:cBhvr>
                                        <p:cTn id="114" fill="hold"/>
                                        <p:tgtEl>
                                          <p:spTgt spid="55"/>
                                        </p:tgtEl>
                                        <p:attrNameLst>
                                          <p:attrName>style.visibility</p:attrName>
                                        </p:attrNameLst>
                                      </p:cBhvr>
                                      <p:to>
                                        <p:strVal val="visible"/>
                                      </p:to>
                                    </p:set>
                                  </p:childTnLst>
                                </p:cTn>
                              </p:par>
                            </p:childTnLst>
                          </p:cTn>
                        </p:par>
                        <p:par>
                          <p:cTn id="115" fill="hold">
                            <p:stCondLst>
                              <p:cond delay="4000"/>
                            </p:stCondLst>
                            <p:childTnLst>
                              <p:par>
                                <p:cTn id="116" presetID="6" presetClass="emph" presetSubtype="0" fill="hold" grpId="0" nodeType="afterEffect">
                                  <p:stCondLst>
                                    <p:cond delay="0"/>
                                  </p:stCondLst>
                                  <p:childTnLst>
                                    <p:animScale>
                                      <p:cBhvr>
                                        <p:cTn id="117" dur="500" fill="hold"/>
                                        <p:tgtEl>
                                          <p:spTgt spid="286"/>
                                        </p:tgtEl>
                                      </p:cBhvr>
                                      <p:by x="150000" y="150000"/>
                                    </p:animScale>
                                  </p:childTnLst>
                                </p:cTn>
                              </p:par>
                              <p:par>
                                <p:cTn id="118" presetID="3" presetClass="emph" presetSubtype="2" fill="hold" grpId="1" nodeType="withEffect">
                                  <p:stCondLst>
                                    <p:cond delay="0"/>
                                  </p:stCondLst>
                                  <p:childTnLst>
                                    <p:animClr clrSpc="rgb" dir="cw">
                                      <p:cBhvr override="childStyle">
                                        <p:cTn id="119" dur="500" fill="hold"/>
                                        <p:tgtEl>
                                          <p:spTgt spid="286"/>
                                        </p:tgtEl>
                                        <p:attrNameLst>
                                          <p:attrName>style.color</p:attrName>
                                        </p:attrNameLst>
                                      </p:cBhvr>
                                      <p:to>
                                        <a:srgbClr val="FB4C23"/>
                                      </p:to>
                                    </p:animClr>
                                  </p:childTnLst>
                                </p:cTn>
                              </p:par>
                            </p:childTnLst>
                          </p:cTn>
                        </p:par>
                        <p:par>
                          <p:cTn id="120" fill="hold">
                            <p:stCondLst>
                              <p:cond delay="4500"/>
                            </p:stCondLst>
                            <p:childTnLst>
                              <p:par>
                                <p:cTn id="121" presetID="6" presetClass="emph" presetSubtype="0" fill="hold" grpId="0" nodeType="afterEffect">
                                  <p:stCondLst>
                                    <p:cond delay="0"/>
                                  </p:stCondLst>
                                  <p:childTnLst>
                                    <p:animScale>
                                      <p:cBhvr>
                                        <p:cTn id="122" dur="500" fill="hold"/>
                                        <p:tgtEl>
                                          <p:spTgt spid="294"/>
                                        </p:tgtEl>
                                      </p:cBhvr>
                                      <p:by x="150000" y="150000"/>
                                    </p:animScale>
                                  </p:childTnLst>
                                </p:cTn>
                              </p:par>
                              <p:par>
                                <p:cTn id="123" presetID="6" presetClass="emph" presetSubtype="0" fill="hold" grpId="0" nodeType="withEffect">
                                  <p:stCondLst>
                                    <p:cond delay="0"/>
                                  </p:stCondLst>
                                  <p:childTnLst>
                                    <p:animScale>
                                      <p:cBhvr>
                                        <p:cTn id="124" dur="500" fill="hold"/>
                                        <p:tgtEl>
                                          <p:spTgt spid="296"/>
                                        </p:tgtEl>
                                      </p:cBhvr>
                                      <p:by x="150000" y="150000"/>
                                    </p:animScale>
                                  </p:childTnLst>
                                </p:cTn>
                              </p:par>
                              <p:par>
                                <p:cTn id="125" presetID="6" presetClass="emph" presetSubtype="0" fill="hold" grpId="0" nodeType="withEffect">
                                  <p:stCondLst>
                                    <p:cond delay="0"/>
                                  </p:stCondLst>
                                  <p:childTnLst>
                                    <p:animScale>
                                      <p:cBhvr>
                                        <p:cTn id="126" dur="500" fill="hold"/>
                                        <p:tgtEl>
                                          <p:spTgt spid="297"/>
                                        </p:tgtEl>
                                      </p:cBhvr>
                                      <p:by x="150000" y="150000"/>
                                    </p:animScale>
                                  </p:childTnLst>
                                </p:cTn>
                              </p:par>
                            </p:childTnLst>
                          </p:cTn>
                        </p:par>
                        <p:par>
                          <p:cTn id="127" fill="hold">
                            <p:stCondLst>
                              <p:cond delay="5000"/>
                            </p:stCondLst>
                            <p:childTnLst>
                              <p:par>
                                <p:cTn id="128" presetID="3" presetClass="emph" presetSubtype="2" fill="hold" grpId="1" nodeType="afterEffect">
                                  <p:stCondLst>
                                    <p:cond delay="0"/>
                                  </p:stCondLst>
                                  <p:childTnLst>
                                    <p:animClr clrSpc="rgb" dir="cw">
                                      <p:cBhvr override="childStyle">
                                        <p:cTn id="129" dur="500" fill="hold"/>
                                        <p:tgtEl>
                                          <p:spTgt spid="294"/>
                                        </p:tgtEl>
                                        <p:attrNameLst>
                                          <p:attrName>style.color</p:attrName>
                                        </p:attrNameLst>
                                      </p:cBhvr>
                                      <p:to>
                                        <a:schemeClr val="accent2"/>
                                      </p:to>
                                    </p:animClr>
                                  </p:childTnLst>
                                </p:cTn>
                              </p:par>
                              <p:par>
                                <p:cTn id="130" presetID="3" presetClass="emph" presetSubtype="2" fill="hold" grpId="1" nodeType="withEffect">
                                  <p:stCondLst>
                                    <p:cond delay="0"/>
                                  </p:stCondLst>
                                  <p:childTnLst>
                                    <p:animClr clrSpc="rgb" dir="cw">
                                      <p:cBhvr override="childStyle">
                                        <p:cTn id="131" dur="500" fill="hold"/>
                                        <p:tgtEl>
                                          <p:spTgt spid="296"/>
                                        </p:tgtEl>
                                        <p:attrNameLst>
                                          <p:attrName>style.color</p:attrName>
                                        </p:attrNameLst>
                                      </p:cBhvr>
                                      <p:to>
                                        <a:schemeClr val="accent2"/>
                                      </p:to>
                                    </p:animClr>
                                  </p:childTnLst>
                                </p:cTn>
                              </p:par>
                              <p:par>
                                <p:cTn id="132" presetID="3" presetClass="emph" presetSubtype="2" fill="hold" grpId="1" nodeType="withEffect">
                                  <p:stCondLst>
                                    <p:cond delay="0"/>
                                  </p:stCondLst>
                                  <p:childTnLst>
                                    <p:animClr clrSpc="rgb" dir="cw">
                                      <p:cBhvr override="childStyle">
                                        <p:cTn id="133" dur="500" fill="hold"/>
                                        <p:tgtEl>
                                          <p:spTgt spid="297"/>
                                        </p:tgtEl>
                                        <p:attrNameLst>
                                          <p:attrName>style.color</p:attrName>
                                        </p:attrNameLst>
                                      </p:cBhvr>
                                      <p:to>
                                        <a:schemeClr val="accent2"/>
                                      </p:to>
                                    </p:animClr>
                                  </p:childTnLst>
                                </p:cTn>
                              </p:par>
                            </p:childTnLst>
                          </p:cTn>
                        </p:par>
                        <p:par>
                          <p:cTn id="134" fill="hold">
                            <p:stCondLst>
                              <p:cond delay="5500"/>
                            </p:stCondLst>
                            <p:childTnLst>
                              <p:par>
                                <p:cTn id="135" presetID="6" presetClass="emph" presetSubtype="0" fill="hold" grpId="0" nodeType="afterEffect">
                                  <p:stCondLst>
                                    <p:cond delay="0"/>
                                  </p:stCondLst>
                                  <p:childTnLst>
                                    <p:animScale>
                                      <p:cBhvr>
                                        <p:cTn id="136" dur="500" fill="hold"/>
                                        <p:tgtEl>
                                          <p:spTgt spid="289"/>
                                        </p:tgtEl>
                                      </p:cBhvr>
                                      <p:by x="150000" y="150000"/>
                                    </p:animScale>
                                  </p:childTnLst>
                                </p:cTn>
                              </p:par>
                              <p:par>
                                <p:cTn id="137" presetID="6" presetClass="emph" presetSubtype="0" fill="hold" grpId="0" nodeType="withEffect">
                                  <p:stCondLst>
                                    <p:cond delay="0"/>
                                  </p:stCondLst>
                                  <p:childTnLst>
                                    <p:animScale>
                                      <p:cBhvr>
                                        <p:cTn id="138" dur="500" fill="hold"/>
                                        <p:tgtEl>
                                          <p:spTgt spid="293"/>
                                        </p:tgtEl>
                                      </p:cBhvr>
                                      <p:by x="150000" y="150000"/>
                                    </p:animScale>
                                  </p:childTnLst>
                                </p:cTn>
                              </p:par>
                            </p:childTnLst>
                          </p:cTn>
                        </p:par>
                        <p:par>
                          <p:cTn id="139" fill="hold">
                            <p:stCondLst>
                              <p:cond delay="6000"/>
                            </p:stCondLst>
                            <p:childTnLst>
                              <p:par>
                                <p:cTn id="140" presetID="3" presetClass="emph" presetSubtype="2" fill="hold" grpId="1" nodeType="afterEffect">
                                  <p:stCondLst>
                                    <p:cond delay="0"/>
                                  </p:stCondLst>
                                  <p:childTnLst>
                                    <p:animClr clrSpc="rgb" dir="cw">
                                      <p:cBhvr override="childStyle">
                                        <p:cTn id="141" dur="500" fill="hold"/>
                                        <p:tgtEl>
                                          <p:spTgt spid="289"/>
                                        </p:tgtEl>
                                        <p:attrNameLst>
                                          <p:attrName>style.color</p:attrName>
                                        </p:attrNameLst>
                                      </p:cBhvr>
                                      <p:to>
                                        <a:srgbClr val="F9F425"/>
                                      </p:to>
                                    </p:animClr>
                                  </p:childTnLst>
                                </p:cTn>
                              </p:par>
                              <p:par>
                                <p:cTn id="142" presetID="3" presetClass="emph" presetSubtype="2" fill="hold" grpId="1" nodeType="withEffect">
                                  <p:stCondLst>
                                    <p:cond delay="0"/>
                                  </p:stCondLst>
                                  <p:childTnLst>
                                    <p:animClr clrSpc="rgb" dir="cw">
                                      <p:cBhvr override="childStyle">
                                        <p:cTn id="143" dur="500" fill="hold"/>
                                        <p:tgtEl>
                                          <p:spTgt spid="293"/>
                                        </p:tgtEl>
                                        <p:attrNameLst>
                                          <p:attrName>style.color</p:attrName>
                                        </p:attrNameLst>
                                      </p:cBhvr>
                                      <p:to>
                                        <a:srgbClr val="F9F425"/>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advAuto="0"/>
      <p:bldP spid="286" grpId="0"/>
      <p:bldP spid="286" grpId="1"/>
      <p:bldP spid="289" grpId="0"/>
      <p:bldP spid="289" grpId="1"/>
      <p:bldP spid="293" grpId="0"/>
      <p:bldP spid="293" grpId="1"/>
      <p:bldP spid="294" grpId="0"/>
      <p:bldP spid="294" grpId="1"/>
      <p:bldP spid="296" grpId="0"/>
      <p:bldP spid="296" grpId="1"/>
      <p:bldP spid="297" grpId="0"/>
      <p:bldP spid="297" grpId="1"/>
      <p:bldP spid="16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91FBF7-B537-4495-8A90-94AF5C7BC1B8}"/>
              </a:ext>
            </a:extLst>
          </p:cNvPr>
          <p:cNvSpPr>
            <a:spLocks noGrp="1"/>
          </p:cNvSpPr>
          <p:nvPr>
            <p:ph type="title"/>
          </p:nvPr>
        </p:nvSpPr>
        <p:spPr/>
        <p:txBody>
          <a:bodyPr/>
          <a:lstStyle/>
          <a:p>
            <a:endParaRPr lang="it-IT"/>
          </a:p>
        </p:txBody>
      </p:sp>
      <p:sp>
        <p:nvSpPr>
          <p:cNvPr id="27" name="Who was Galileo?">
            <a:extLst>
              <a:ext uri="{FF2B5EF4-FFF2-40B4-BE49-F238E27FC236}">
                <a16:creationId xmlns:a16="http://schemas.microsoft.com/office/drawing/2014/main" id="{7021D5BF-E5EB-4197-B473-6D2665143E6F}"/>
              </a:ext>
            </a:extLst>
          </p:cNvPr>
          <p:cNvSpPr txBox="1"/>
          <p:nvPr/>
        </p:nvSpPr>
        <p:spPr>
          <a:xfrm>
            <a:off x="885850" y="1902908"/>
            <a:ext cx="3149965" cy="41036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sz="2000"/>
              <a:t>The chef </a:t>
            </a:r>
            <a:r>
              <a:rPr lang="it-IT" sz="2000" err="1"/>
              <a:t>cooks</a:t>
            </a:r>
            <a:r>
              <a:rPr lang="it-IT" sz="2000"/>
              <a:t> the good </a:t>
            </a:r>
            <a:r>
              <a:rPr lang="it-IT" sz="2000" err="1"/>
              <a:t>soup</a:t>
            </a:r>
            <a:endParaRPr sz="2000"/>
          </a:p>
        </p:txBody>
      </p:sp>
      <p:pic>
        <p:nvPicPr>
          <p:cNvPr id="55" name="scala-colori.jpg" descr="scala-colori.jpg">
            <a:extLst>
              <a:ext uri="{FF2B5EF4-FFF2-40B4-BE49-F238E27FC236}">
                <a16:creationId xmlns:a16="http://schemas.microsoft.com/office/drawing/2014/main" id="{980157FF-40B2-4CCB-BFCF-7B6A5C6B34E7}"/>
              </a:ext>
            </a:extLst>
          </p:cNvPr>
          <p:cNvPicPr>
            <a:picLocks noChangeAspect="1"/>
          </p:cNvPicPr>
          <p:nvPr/>
        </p:nvPicPr>
        <p:blipFill>
          <a:blip r:embed="rId3"/>
          <a:stretch>
            <a:fillRect/>
          </a:stretch>
        </p:blipFill>
        <p:spPr>
          <a:xfrm>
            <a:off x="1168375" y="5132436"/>
            <a:ext cx="1866901" cy="215901"/>
          </a:xfrm>
          <a:prstGeom prst="rect">
            <a:avLst/>
          </a:prstGeom>
          <a:ln w="12700">
            <a:miter lim="400000"/>
          </a:ln>
        </p:spPr>
      </p:pic>
      <p:sp>
        <p:nvSpPr>
          <p:cNvPr id="57" name="Rettangolo">
            <a:extLst>
              <a:ext uri="{FF2B5EF4-FFF2-40B4-BE49-F238E27FC236}">
                <a16:creationId xmlns:a16="http://schemas.microsoft.com/office/drawing/2014/main" id="{327E0B51-96FA-4223-B634-1520A1B068BD}"/>
              </a:ext>
            </a:extLst>
          </p:cNvPr>
          <p:cNvSpPr/>
          <p:nvPr/>
        </p:nvSpPr>
        <p:spPr>
          <a:xfrm>
            <a:off x="7452085" y="2361590"/>
            <a:ext cx="386631" cy="2286001"/>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8" name="Cerchio">
            <a:extLst>
              <a:ext uri="{FF2B5EF4-FFF2-40B4-BE49-F238E27FC236}">
                <a16:creationId xmlns:a16="http://schemas.microsoft.com/office/drawing/2014/main" id="{F9D9238C-310A-4012-867A-DCE939F2FB3E}"/>
              </a:ext>
            </a:extLst>
          </p:cNvPr>
          <p:cNvSpPr/>
          <p:nvPr/>
        </p:nvSpPr>
        <p:spPr>
          <a:xfrm>
            <a:off x="7490185" y="424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9" name=".…">
            <a:extLst>
              <a:ext uri="{FF2B5EF4-FFF2-40B4-BE49-F238E27FC236}">
                <a16:creationId xmlns:a16="http://schemas.microsoft.com/office/drawing/2014/main" id="{C3E9A611-9C6C-4693-B929-7F4DF7D95F31}"/>
              </a:ext>
            </a:extLst>
          </p:cNvPr>
          <p:cNvSpPr txBox="1"/>
          <p:nvPr/>
        </p:nvSpPr>
        <p:spPr>
          <a:xfrm>
            <a:off x="7568161" y="3699847"/>
            <a:ext cx="220219" cy="514186"/>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numCol="1" anchor="ctr">
            <a:spAutoFit/>
          </a:bodyPr>
          <a:lstStyle/>
          <a:p>
            <a:pPr algn="l">
              <a:lnSpc>
                <a:spcPct val="40000"/>
              </a:lnSpc>
              <a:defRPr sz="1500"/>
            </a:pPr>
            <a:r>
              <a:t>.</a:t>
            </a:r>
          </a:p>
          <a:p>
            <a:pPr algn="l">
              <a:lnSpc>
                <a:spcPct val="40000"/>
              </a:lnSpc>
              <a:defRPr sz="1500"/>
            </a:pPr>
            <a:r>
              <a:t>.</a:t>
            </a:r>
          </a:p>
          <a:p>
            <a:pPr algn="l">
              <a:lnSpc>
                <a:spcPct val="40000"/>
              </a:lnSpc>
              <a:defRPr sz="1500"/>
            </a:pPr>
            <a:r>
              <a:t>.</a:t>
            </a:r>
          </a:p>
        </p:txBody>
      </p:sp>
      <p:sp>
        <p:nvSpPr>
          <p:cNvPr id="60" name="Cerchio">
            <a:extLst>
              <a:ext uri="{FF2B5EF4-FFF2-40B4-BE49-F238E27FC236}">
                <a16:creationId xmlns:a16="http://schemas.microsoft.com/office/drawing/2014/main" id="{7588B759-FA2B-478D-BF71-6E936708F2C2}"/>
              </a:ext>
            </a:extLst>
          </p:cNvPr>
          <p:cNvSpPr/>
          <p:nvPr/>
        </p:nvSpPr>
        <p:spPr>
          <a:xfrm>
            <a:off x="7490185" y="3480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1" name="Cerchio">
            <a:extLst>
              <a:ext uri="{FF2B5EF4-FFF2-40B4-BE49-F238E27FC236}">
                <a16:creationId xmlns:a16="http://schemas.microsoft.com/office/drawing/2014/main" id="{C1BA377C-20B2-4526-A49F-6DF04A38ACAE}"/>
              </a:ext>
            </a:extLst>
          </p:cNvPr>
          <p:cNvSpPr/>
          <p:nvPr/>
        </p:nvSpPr>
        <p:spPr>
          <a:xfrm>
            <a:off x="7490185" y="297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2" name="Cerchio">
            <a:extLst>
              <a:ext uri="{FF2B5EF4-FFF2-40B4-BE49-F238E27FC236}">
                <a16:creationId xmlns:a16="http://schemas.microsoft.com/office/drawing/2014/main" id="{DACDABBC-587B-42F4-8663-265D0EAEB183}"/>
              </a:ext>
            </a:extLst>
          </p:cNvPr>
          <p:cNvSpPr/>
          <p:nvPr/>
        </p:nvSpPr>
        <p:spPr>
          <a:xfrm>
            <a:off x="7490185" y="2464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3" name="Rettangolo">
            <a:extLst>
              <a:ext uri="{FF2B5EF4-FFF2-40B4-BE49-F238E27FC236}">
                <a16:creationId xmlns:a16="http://schemas.microsoft.com/office/drawing/2014/main" id="{C7C4104B-3F90-4D05-A228-494D5EBA8E50}"/>
              </a:ext>
            </a:extLst>
          </p:cNvPr>
          <p:cNvSpPr/>
          <p:nvPr/>
        </p:nvSpPr>
        <p:spPr>
          <a:xfrm>
            <a:off x="9484086" y="2953639"/>
            <a:ext cx="386631" cy="1146707"/>
          </a:xfrm>
          <a:prstGeom prst="rect">
            <a:avLst/>
          </a:prstGeom>
          <a:solidFill>
            <a:srgbClr val="F3DCA5">
              <a:alpha val="74991"/>
            </a:srgbClr>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4" name="Cerchio">
            <a:extLst>
              <a:ext uri="{FF2B5EF4-FFF2-40B4-BE49-F238E27FC236}">
                <a16:creationId xmlns:a16="http://schemas.microsoft.com/office/drawing/2014/main" id="{F043DBA4-D0D8-47F5-9381-5799001C76AA}"/>
              </a:ext>
            </a:extLst>
          </p:cNvPr>
          <p:cNvSpPr/>
          <p:nvPr/>
        </p:nvSpPr>
        <p:spPr>
          <a:xfrm>
            <a:off x="9522186" y="3646070"/>
            <a:ext cx="304800" cy="304801"/>
          </a:xfrm>
          <a:prstGeom prst="ellipse">
            <a:avLst/>
          </a:prstGeom>
          <a:solidFill>
            <a:schemeClr val="bg1"/>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5" name="Cerchio">
            <a:extLst>
              <a:ext uri="{FF2B5EF4-FFF2-40B4-BE49-F238E27FC236}">
                <a16:creationId xmlns:a16="http://schemas.microsoft.com/office/drawing/2014/main" id="{7A0F2394-B5D8-450C-A3F0-D8F0DD3D9883}"/>
              </a:ext>
            </a:extLst>
          </p:cNvPr>
          <p:cNvSpPr/>
          <p:nvPr/>
        </p:nvSpPr>
        <p:spPr>
          <a:xfrm>
            <a:off x="9522186" y="3138069"/>
            <a:ext cx="304800" cy="304801"/>
          </a:xfrm>
          <a:prstGeom prst="ellipse">
            <a:avLst/>
          </a:prstGeom>
          <a:solidFill>
            <a:schemeClr val="bg1"/>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6" name="Rettangolo">
            <a:extLst>
              <a:ext uri="{FF2B5EF4-FFF2-40B4-BE49-F238E27FC236}">
                <a16:creationId xmlns:a16="http://schemas.microsoft.com/office/drawing/2014/main" id="{D443395A-F237-4B80-A768-137D6627DA38}"/>
              </a:ext>
            </a:extLst>
          </p:cNvPr>
          <p:cNvSpPr/>
          <p:nvPr/>
        </p:nvSpPr>
        <p:spPr>
          <a:xfrm>
            <a:off x="8468085" y="2742590"/>
            <a:ext cx="386631" cy="1527000"/>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7" name="Cerchio">
            <a:extLst>
              <a:ext uri="{FF2B5EF4-FFF2-40B4-BE49-F238E27FC236}">
                <a16:creationId xmlns:a16="http://schemas.microsoft.com/office/drawing/2014/main" id="{B96AAD73-067E-4C2C-8511-DD418A9DE080}"/>
              </a:ext>
            </a:extLst>
          </p:cNvPr>
          <p:cNvSpPr/>
          <p:nvPr/>
        </p:nvSpPr>
        <p:spPr>
          <a:xfrm>
            <a:off x="8506185" y="3861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8" name="Cerchio">
            <a:extLst>
              <a:ext uri="{FF2B5EF4-FFF2-40B4-BE49-F238E27FC236}">
                <a16:creationId xmlns:a16="http://schemas.microsoft.com/office/drawing/2014/main" id="{780951C2-6977-40DB-A503-607732D78E6E}"/>
              </a:ext>
            </a:extLst>
          </p:cNvPr>
          <p:cNvSpPr/>
          <p:nvPr/>
        </p:nvSpPr>
        <p:spPr>
          <a:xfrm>
            <a:off x="8506185" y="3353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9" name="Cerchio">
            <a:extLst>
              <a:ext uri="{FF2B5EF4-FFF2-40B4-BE49-F238E27FC236}">
                <a16:creationId xmlns:a16="http://schemas.microsoft.com/office/drawing/2014/main" id="{67971ABE-4206-4D87-B37E-DACCBF397B2B}"/>
              </a:ext>
            </a:extLst>
          </p:cNvPr>
          <p:cNvSpPr/>
          <p:nvPr/>
        </p:nvSpPr>
        <p:spPr>
          <a:xfrm>
            <a:off x="8506185" y="2845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0" name="Linea">
            <a:extLst>
              <a:ext uri="{FF2B5EF4-FFF2-40B4-BE49-F238E27FC236}">
                <a16:creationId xmlns:a16="http://schemas.microsoft.com/office/drawing/2014/main" id="{1F01257F-3233-4978-A6D9-68DDD06C5501}"/>
              </a:ext>
            </a:extLst>
          </p:cNvPr>
          <p:cNvSpPr/>
          <p:nvPr/>
        </p:nvSpPr>
        <p:spPr>
          <a:xfrm flipV="1">
            <a:off x="7792570" y="2993664"/>
            <a:ext cx="704223" cy="13777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1" name="Linea">
            <a:extLst>
              <a:ext uri="{FF2B5EF4-FFF2-40B4-BE49-F238E27FC236}">
                <a16:creationId xmlns:a16="http://schemas.microsoft.com/office/drawing/2014/main" id="{7871367B-4E14-4251-A012-0357EB1460D6}"/>
              </a:ext>
            </a:extLst>
          </p:cNvPr>
          <p:cNvSpPr/>
          <p:nvPr/>
        </p:nvSpPr>
        <p:spPr>
          <a:xfrm flipV="1">
            <a:off x="7792570" y="3501664"/>
            <a:ext cx="704223" cy="13777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2" name="Linea">
            <a:extLst>
              <a:ext uri="{FF2B5EF4-FFF2-40B4-BE49-F238E27FC236}">
                <a16:creationId xmlns:a16="http://schemas.microsoft.com/office/drawing/2014/main" id="{517F44D2-00DC-4F70-9B13-C84A929563C2}"/>
              </a:ext>
            </a:extLst>
          </p:cNvPr>
          <p:cNvSpPr/>
          <p:nvPr/>
        </p:nvSpPr>
        <p:spPr>
          <a:xfrm flipV="1">
            <a:off x="7792570" y="4020439"/>
            <a:ext cx="704223" cy="38100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3" name="Linea">
            <a:extLst>
              <a:ext uri="{FF2B5EF4-FFF2-40B4-BE49-F238E27FC236}">
                <a16:creationId xmlns:a16="http://schemas.microsoft.com/office/drawing/2014/main" id="{45D0544B-4756-41CF-9DD1-CC75322A6E05}"/>
              </a:ext>
            </a:extLst>
          </p:cNvPr>
          <p:cNvSpPr/>
          <p:nvPr/>
        </p:nvSpPr>
        <p:spPr>
          <a:xfrm>
            <a:off x="7792570" y="2627337"/>
            <a:ext cx="704223" cy="36632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4" name="Linea">
            <a:extLst>
              <a:ext uri="{FF2B5EF4-FFF2-40B4-BE49-F238E27FC236}">
                <a16:creationId xmlns:a16="http://schemas.microsoft.com/office/drawing/2014/main" id="{B76BB6C9-8393-4F8C-80B6-F1E6C933A272}"/>
              </a:ext>
            </a:extLst>
          </p:cNvPr>
          <p:cNvSpPr/>
          <p:nvPr/>
        </p:nvSpPr>
        <p:spPr>
          <a:xfrm flipH="1">
            <a:off x="7792571" y="2993664"/>
            <a:ext cx="704222" cy="64719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5" name="Linea">
            <a:extLst>
              <a:ext uri="{FF2B5EF4-FFF2-40B4-BE49-F238E27FC236}">
                <a16:creationId xmlns:a16="http://schemas.microsoft.com/office/drawing/2014/main" id="{99D344E2-1085-47E6-9D41-2DC937F87C12}"/>
              </a:ext>
            </a:extLst>
          </p:cNvPr>
          <p:cNvSpPr/>
          <p:nvPr/>
        </p:nvSpPr>
        <p:spPr>
          <a:xfrm flipV="1">
            <a:off x="7795904" y="2993664"/>
            <a:ext cx="697556" cy="136519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6" name="Linea">
            <a:extLst>
              <a:ext uri="{FF2B5EF4-FFF2-40B4-BE49-F238E27FC236}">
                <a16:creationId xmlns:a16="http://schemas.microsoft.com/office/drawing/2014/main" id="{441D6C48-B304-4B4E-9914-B49DB3BBB1AF}"/>
              </a:ext>
            </a:extLst>
          </p:cNvPr>
          <p:cNvSpPr/>
          <p:nvPr/>
        </p:nvSpPr>
        <p:spPr>
          <a:xfrm>
            <a:off x="7795904" y="3169171"/>
            <a:ext cx="697556" cy="853194"/>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7" name="Linea">
            <a:extLst>
              <a:ext uri="{FF2B5EF4-FFF2-40B4-BE49-F238E27FC236}">
                <a16:creationId xmlns:a16="http://schemas.microsoft.com/office/drawing/2014/main" id="{8096E5DB-B230-4BB5-919E-D8AE392A77A3}"/>
              </a:ext>
            </a:extLst>
          </p:cNvPr>
          <p:cNvSpPr/>
          <p:nvPr/>
        </p:nvSpPr>
        <p:spPr>
          <a:xfrm flipH="1" flipV="1">
            <a:off x="7794292" y="3628426"/>
            <a:ext cx="700780" cy="39394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8" name="Linea">
            <a:extLst>
              <a:ext uri="{FF2B5EF4-FFF2-40B4-BE49-F238E27FC236}">
                <a16:creationId xmlns:a16="http://schemas.microsoft.com/office/drawing/2014/main" id="{C8680823-FE1A-4F0F-9726-520F79848345}"/>
              </a:ext>
            </a:extLst>
          </p:cNvPr>
          <p:cNvSpPr/>
          <p:nvPr/>
        </p:nvSpPr>
        <p:spPr>
          <a:xfrm flipH="1" flipV="1">
            <a:off x="7795904" y="2623439"/>
            <a:ext cx="697556" cy="139892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9" name="Linea">
            <a:extLst>
              <a:ext uri="{FF2B5EF4-FFF2-40B4-BE49-F238E27FC236}">
                <a16:creationId xmlns:a16="http://schemas.microsoft.com/office/drawing/2014/main" id="{3759F90F-9CF6-4BA9-A206-D6961CD7FABB}"/>
              </a:ext>
            </a:extLst>
          </p:cNvPr>
          <p:cNvSpPr/>
          <p:nvPr/>
        </p:nvSpPr>
        <p:spPr>
          <a:xfrm flipH="1" flipV="1">
            <a:off x="7792571" y="3148037"/>
            <a:ext cx="704222" cy="35362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0" name="Linea">
            <a:extLst>
              <a:ext uri="{FF2B5EF4-FFF2-40B4-BE49-F238E27FC236}">
                <a16:creationId xmlns:a16="http://schemas.microsoft.com/office/drawing/2014/main" id="{5A3F919F-9105-4AB6-9C98-656F3B4221EF}"/>
              </a:ext>
            </a:extLst>
          </p:cNvPr>
          <p:cNvSpPr/>
          <p:nvPr/>
        </p:nvSpPr>
        <p:spPr>
          <a:xfrm flipH="1" flipV="1">
            <a:off x="7795904" y="2623071"/>
            <a:ext cx="697555" cy="878594"/>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1" name="Linea">
            <a:extLst>
              <a:ext uri="{FF2B5EF4-FFF2-40B4-BE49-F238E27FC236}">
                <a16:creationId xmlns:a16="http://schemas.microsoft.com/office/drawing/2014/main" id="{52270B4E-D5F5-47B5-87DB-3329321EEA76}"/>
              </a:ext>
            </a:extLst>
          </p:cNvPr>
          <p:cNvSpPr/>
          <p:nvPr/>
        </p:nvSpPr>
        <p:spPr>
          <a:xfrm flipV="1">
            <a:off x="7794293" y="3501664"/>
            <a:ext cx="700779" cy="90374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2" name="Linea">
            <a:extLst>
              <a:ext uri="{FF2B5EF4-FFF2-40B4-BE49-F238E27FC236}">
                <a16:creationId xmlns:a16="http://schemas.microsoft.com/office/drawing/2014/main" id="{84FBDEBE-1AE4-42B9-95C3-31B6DCBDF96C}"/>
              </a:ext>
            </a:extLst>
          </p:cNvPr>
          <p:cNvSpPr/>
          <p:nvPr/>
        </p:nvSpPr>
        <p:spPr>
          <a:xfrm>
            <a:off x="8808571" y="3513859"/>
            <a:ext cx="708463" cy="28360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3" name="Linea">
            <a:extLst>
              <a:ext uri="{FF2B5EF4-FFF2-40B4-BE49-F238E27FC236}">
                <a16:creationId xmlns:a16="http://schemas.microsoft.com/office/drawing/2014/main" id="{4CE19253-B609-4980-8107-1BEB940C9D36}"/>
              </a:ext>
            </a:extLst>
          </p:cNvPr>
          <p:cNvSpPr/>
          <p:nvPr/>
        </p:nvSpPr>
        <p:spPr>
          <a:xfrm>
            <a:off x="8808304" y="3017139"/>
            <a:ext cx="708730" cy="29210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4" name="Linea">
            <a:extLst>
              <a:ext uri="{FF2B5EF4-FFF2-40B4-BE49-F238E27FC236}">
                <a16:creationId xmlns:a16="http://schemas.microsoft.com/office/drawing/2014/main" id="{195CC742-8F14-4A84-B102-245DB55D31CE}"/>
              </a:ext>
            </a:extLst>
          </p:cNvPr>
          <p:cNvSpPr/>
          <p:nvPr/>
        </p:nvSpPr>
        <p:spPr>
          <a:xfrm>
            <a:off x="8812813" y="3019064"/>
            <a:ext cx="694259" cy="77277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5" name="Linea">
            <a:extLst>
              <a:ext uri="{FF2B5EF4-FFF2-40B4-BE49-F238E27FC236}">
                <a16:creationId xmlns:a16="http://schemas.microsoft.com/office/drawing/2014/main" id="{4BDEF0F2-D08F-48B5-94EE-90709357DCB0}"/>
              </a:ext>
            </a:extLst>
          </p:cNvPr>
          <p:cNvSpPr/>
          <p:nvPr/>
        </p:nvSpPr>
        <p:spPr>
          <a:xfrm flipH="1">
            <a:off x="8812813" y="3793259"/>
            <a:ext cx="704222" cy="24550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6" name="Linea">
            <a:extLst>
              <a:ext uri="{FF2B5EF4-FFF2-40B4-BE49-F238E27FC236}">
                <a16:creationId xmlns:a16="http://schemas.microsoft.com/office/drawing/2014/main" id="{A921E0F3-B603-45AC-BB2B-BF8907C11B36}"/>
              </a:ext>
            </a:extLst>
          </p:cNvPr>
          <p:cNvSpPr/>
          <p:nvPr/>
        </p:nvSpPr>
        <p:spPr>
          <a:xfrm flipH="1">
            <a:off x="8812812" y="3309239"/>
            <a:ext cx="704223" cy="72582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7" name="Linea">
            <a:extLst>
              <a:ext uri="{FF2B5EF4-FFF2-40B4-BE49-F238E27FC236}">
                <a16:creationId xmlns:a16="http://schemas.microsoft.com/office/drawing/2014/main" id="{8433672A-A887-4A38-BEDF-CA4304C77AF9}"/>
              </a:ext>
            </a:extLst>
          </p:cNvPr>
          <p:cNvSpPr/>
          <p:nvPr/>
        </p:nvSpPr>
        <p:spPr>
          <a:xfrm flipV="1">
            <a:off x="8812812" y="3309238"/>
            <a:ext cx="704223" cy="20462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8" name="Rettangolo">
            <a:extLst>
              <a:ext uri="{FF2B5EF4-FFF2-40B4-BE49-F238E27FC236}">
                <a16:creationId xmlns:a16="http://schemas.microsoft.com/office/drawing/2014/main" id="{D943E262-62D6-4521-9010-383A95C93273}"/>
              </a:ext>
            </a:extLst>
          </p:cNvPr>
          <p:cNvSpPr/>
          <p:nvPr/>
        </p:nvSpPr>
        <p:spPr>
          <a:xfrm>
            <a:off x="6436084" y="2361590"/>
            <a:ext cx="386631" cy="2286002"/>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9" name="Cerchio">
            <a:extLst>
              <a:ext uri="{FF2B5EF4-FFF2-40B4-BE49-F238E27FC236}">
                <a16:creationId xmlns:a16="http://schemas.microsoft.com/office/drawing/2014/main" id="{A808EDD7-7A7E-4DA6-9F72-4060B0680F34}"/>
              </a:ext>
            </a:extLst>
          </p:cNvPr>
          <p:cNvSpPr/>
          <p:nvPr/>
        </p:nvSpPr>
        <p:spPr>
          <a:xfrm>
            <a:off x="6474184" y="424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0" name=".…">
            <a:extLst>
              <a:ext uri="{FF2B5EF4-FFF2-40B4-BE49-F238E27FC236}">
                <a16:creationId xmlns:a16="http://schemas.microsoft.com/office/drawing/2014/main" id="{D47AFB21-A33B-43F4-9ABF-3DA92D71DED7}"/>
              </a:ext>
            </a:extLst>
          </p:cNvPr>
          <p:cNvSpPr txBox="1"/>
          <p:nvPr/>
        </p:nvSpPr>
        <p:spPr>
          <a:xfrm>
            <a:off x="6552160" y="3699847"/>
            <a:ext cx="220219" cy="514186"/>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numCol="1" anchor="ctr">
            <a:spAutoFit/>
          </a:bodyPr>
          <a:lstStyle/>
          <a:p>
            <a:pPr algn="l">
              <a:lnSpc>
                <a:spcPct val="40000"/>
              </a:lnSpc>
              <a:defRPr sz="1500"/>
            </a:pPr>
            <a:r>
              <a:t>.</a:t>
            </a:r>
          </a:p>
          <a:p>
            <a:pPr algn="l">
              <a:lnSpc>
                <a:spcPct val="40000"/>
              </a:lnSpc>
              <a:defRPr sz="1500"/>
            </a:pPr>
            <a:r>
              <a:t>.</a:t>
            </a:r>
          </a:p>
          <a:p>
            <a:pPr algn="l">
              <a:lnSpc>
                <a:spcPct val="40000"/>
              </a:lnSpc>
              <a:defRPr sz="1500"/>
            </a:pPr>
            <a:r>
              <a:t>.</a:t>
            </a:r>
          </a:p>
        </p:txBody>
      </p:sp>
      <p:sp>
        <p:nvSpPr>
          <p:cNvPr id="91" name="Cerchio">
            <a:extLst>
              <a:ext uri="{FF2B5EF4-FFF2-40B4-BE49-F238E27FC236}">
                <a16:creationId xmlns:a16="http://schemas.microsoft.com/office/drawing/2014/main" id="{8F9FCA6A-AE20-4D17-8504-8A0E58A5C8A1}"/>
              </a:ext>
            </a:extLst>
          </p:cNvPr>
          <p:cNvSpPr/>
          <p:nvPr/>
        </p:nvSpPr>
        <p:spPr>
          <a:xfrm>
            <a:off x="6474184" y="3480968"/>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2" name="Cerchio">
            <a:extLst>
              <a:ext uri="{FF2B5EF4-FFF2-40B4-BE49-F238E27FC236}">
                <a16:creationId xmlns:a16="http://schemas.microsoft.com/office/drawing/2014/main" id="{5EA5DD6A-1DBB-4340-BAAB-A4CA6BFA122E}"/>
              </a:ext>
            </a:extLst>
          </p:cNvPr>
          <p:cNvSpPr/>
          <p:nvPr/>
        </p:nvSpPr>
        <p:spPr>
          <a:xfrm>
            <a:off x="6474184" y="297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3" name="Cerchio">
            <a:extLst>
              <a:ext uri="{FF2B5EF4-FFF2-40B4-BE49-F238E27FC236}">
                <a16:creationId xmlns:a16="http://schemas.microsoft.com/office/drawing/2014/main" id="{D639DAF6-494F-41BC-9F2E-DD9851E2FDE5}"/>
              </a:ext>
            </a:extLst>
          </p:cNvPr>
          <p:cNvSpPr/>
          <p:nvPr/>
        </p:nvSpPr>
        <p:spPr>
          <a:xfrm>
            <a:off x="6474184" y="2464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4" name="Linea">
            <a:extLst>
              <a:ext uri="{FF2B5EF4-FFF2-40B4-BE49-F238E27FC236}">
                <a16:creationId xmlns:a16="http://schemas.microsoft.com/office/drawing/2014/main" id="{0B31872C-FD62-4CBD-8BD5-108853EEFC79}"/>
              </a:ext>
            </a:extLst>
          </p:cNvPr>
          <p:cNvSpPr/>
          <p:nvPr/>
        </p:nvSpPr>
        <p:spPr>
          <a:xfrm>
            <a:off x="6776570" y="2623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5" name="Linea">
            <a:extLst>
              <a:ext uri="{FF2B5EF4-FFF2-40B4-BE49-F238E27FC236}">
                <a16:creationId xmlns:a16="http://schemas.microsoft.com/office/drawing/2014/main" id="{EBD42C21-2F99-4C51-9B80-EFE450F9A9D7}"/>
              </a:ext>
            </a:extLst>
          </p:cNvPr>
          <p:cNvSpPr/>
          <p:nvPr/>
        </p:nvSpPr>
        <p:spPr>
          <a:xfrm>
            <a:off x="6776570" y="3131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6" name="Linea">
            <a:extLst>
              <a:ext uri="{FF2B5EF4-FFF2-40B4-BE49-F238E27FC236}">
                <a16:creationId xmlns:a16="http://schemas.microsoft.com/office/drawing/2014/main" id="{6A05D328-5F61-450D-B0E9-0C864B1D34CB}"/>
              </a:ext>
            </a:extLst>
          </p:cNvPr>
          <p:cNvSpPr/>
          <p:nvPr/>
        </p:nvSpPr>
        <p:spPr>
          <a:xfrm>
            <a:off x="6776570" y="3639440"/>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7" name="Linea">
            <a:extLst>
              <a:ext uri="{FF2B5EF4-FFF2-40B4-BE49-F238E27FC236}">
                <a16:creationId xmlns:a16="http://schemas.microsoft.com/office/drawing/2014/main" id="{F2E2FDB2-4EE2-468D-A1ED-9BD8A98D3C1C}"/>
              </a:ext>
            </a:extLst>
          </p:cNvPr>
          <p:cNvSpPr/>
          <p:nvPr/>
        </p:nvSpPr>
        <p:spPr>
          <a:xfrm>
            <a:off x="6776570" y="4401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8" name="Linea">
            <a:extLst>
              <a:ext uri="{FF2B5EF4-FFF2-40B4-BE49-F238E27FC236}">
                <a16:creationId xmlns:a16="http://schemas.microsoft.com/office/drawing/2014/main" id="{DF665A70-B489-4304-9AF1-A9861C0BDB2C}"/>
              </a:ext>
            </a:extLst>
          </p:cNvPr>
          <p:cNvSpPr/>
          <p:nvPr/>
        </p:nvSpPr>
        <p:spPr>
          <a:xfrm flipV="1">
            <a:off x="6776570" y="2627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9" name="Linea">
            <a:extLst>
              <a:ext uri="{FF2B5EF4-FFF2-40B4-BE49-F238E27FC236}">
                <a16:creationId xmlns:a16="http://schemas.microsoft.com/office/drawing/2014/main" id="{8DB8A293-DFEF-4BCE-B2C6-C519CF8AD4B4}"/>
              </a:ext>
            </a:extLst>
          </p:cNvPr>
          <p:cNvSpPr/>
          <p:nvPr/>
        </p:nvSpPr>
        <p:spPr>
          <a:xfrm flipV="1">
            <a:off x="6779904" y="2623071"/>
            <a:ext cx="697555"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0" name="Linea">
            <a:extLst>
              <a:ext uri="{FF2B5EF4-FFF2-40B4-BE49-F238E27FC236}">
                <a16:creationId xmlns:a16="http://schemas.microsoft.com/office/drawing/2014/main" id="{1E436DB2-F29E-41A7-9692-99297D5BE60E}"/>
              </a:ext>
            </a:extLst>
          </p:cNvPr>
          <p:cNvSpPr/>
          <p:nvPr/>
        </p:nvSpPr>
        <p:spPr>
          <a:xfrm flipV="1">
            <a:off x="6779903" y="2623439"/>
            <a:ext cx="697556" cy="176622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1" name="Linea">
            <a:extLst>
              <a:ext uri="{FF2B5EF4-FFF2-40B4-BE49-F238E27FC236}">
                <a16:creationId xmlns:a16="http://schemas.microsoft.com/office/drawing/2014/main" id="{716F4CE8-AA5B-455F-81EB-DEDE40FA7ABF}"/>
              </a:ext>
            </a:extLst>
          </p:cNvPr>
          <p:cNvSpPr/>
          <p:nvPr/>
        </p:nvSpPr>
        <p:spPr>
          <a:xfrm>
            <a:off x="6776570" y="2627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2" name="Linea">
            <a:extLst>
              <a:ext uri="{FF2B5EF4-FFF2-40B4-BE49-F238E27FC236}">
                <a16:creationId xmlns:a16="http://schemas.microsoft.com/office/drawing/2014/main" id="{5ADD8E4D-67A2-4E47-926B-6445942E23C8}"/>
              </a:ext>
            </a:extLst>
          </p:cNvPr>
          <p:cNvSpPr/>
          <p:nvPr/>
        </p:nvSpPr>
        <p:spPr>
          <a:xfrm flipH="1">
            <a:off x="6776570" y="3135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3" name="Linea">
            <a:extLst>
              <a:ext uri="{FF2B5EF4-FFF2-40B4-BE49-F238E27FC236}">
                <a16:creationId xmlns:a16="http://schemas.microsoft.com/office/drawing/2014/main" id="{85C01783-C23F-4AB2-AED6-FD541E020EA9}"/>
              </a:ext>
            </a:extLst>
          </p:cNvPr>
          <p:cNvSpPr/>
          <p:nvPr/>
        </p:nvSpPr>
        <p:spPr>
          <a:xfrm flipV="1">
            <a:off x="6779903" y="3131071"/>
            <a:ext cx="697556" cy="122778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 name="Linea">
            <a:extLst>
              <a:ext uri="{FF2B5EF4-FFF2-40B4-BE49-F238E27FC236}">
                <a16:creationId xmlns:a16="http://schemas.microsoft.com/office/drawing/2014/main" id="{F8BF91D3-A0EA-48B5-A221-BE32B9906ADA}"/>
              </a:ext>
            </a:extLst>
          </p:cNvPr>
          <p:cNvSpPr/>
          <p:nvPr/>
        </p:nvSpPr>
        <p:spPr>
          <a:xfrm>
            <a:off x="6779903" y="3169171"/>
            <a:ext cx="697556" cy="122778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5" name="Linea">
            <a:extLst>
              <a:ext uri="{FF2B5EF4-FFF2-40B4-BE49-F238E27FC236}">
                <a16:creationId xmlns:a16="http://schemas.microsoft.com/office/drawing/2014/main" id="{385AC945-48D4-40D1-A114-FFD5F31487CC}"/>
              </a:ext>
            </a:extLst>
          </p:cNvPr>
          <p:cNvSpPr/>
          <p:nvPr/>
        </p:nvSpPr>
        <p:spPr>
          <a:xfrm flipH="1" flipV="1">
            <a:off x="6778291" y="3628426"/>
            <a:ext cx="700780" cy="77698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6" name="Linea">
            <a:extLst>
              <a:ext uri="{FF2B5EF4-FFF2-40B4-BE49-F238E27FC236}">
                <a16:creationId xmlns:a16="http://schemas.microsoft.com/office/drawing/2014/main" id="{C0B27DDD-C41F-4003-8AAA-F2B93E81DD98}"/>
              </a:ext>
            </a:extLst>
          </p:cNvPr>
          <p:cNvSpPr/>
          <p:nvPr/>
        </p:nvSpPr>
        <p:spPr>
          <a:xfrm flipH="1" flipV="1">
            <a:off x="6779903" y="2623439"/>
            <a:ext cx="697556" cy="176622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7" name="Linea">
            <a:extLst>
              <a:ext uri="{FF2B5EF4-FFF2-40B4-BE49-F238E27FC236}">
                <a16:creationId xmlns:a16="http://schemas.microsoft.com/office/drawing/2014/main" id="{02BE701B-6495-4AE0-898D-C43A471B6A54}"/>
              </a:ext>
            </a:extLst>
          </p:cNvPr>
          <p:cNvSpPr/>
          <p:nvPr/>
        </p:nvSpPr>
        <p:spPr>
          <a:xfrm flipH="1" flipV="1">
            <a:off x="6776570" y="3148037"/>
            <a:ext cx="704222" cy="4928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8" name="Linea">
            <a:extLst>
              <a:ext uri="{FF2B5EF4-FFF2-40B4-BE49-F238E27FC236}">
                <a16:creationId xmlns:a16="http://schemas.microsoft.com/office/drawing/2014/main" id="{AA163EC1-716C-4C52-8F77-09B9A6507599}"/>
              </a:ext>
            </a:extLst>
          </p:cNvPr>
          <p:cNvSpPr/>
          <p:nvPr/>
        </p:nvSpPr>
        <p:spPr>
          <a:xfrm flipH="1" flipV="1">
            <a:off x="6779904" y="2623071"/>
            <a:ext cx="697555"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9" name="Linea">
            <a:extLst>
              <a:ext uri="{FF2B5EF4-FFF2-40B4-BE49-F238E27FC236}">
                <a16:creationId xmlns:a16="http://schemas.microsoft.com/office/drawing/2014/main" id="{C56C353E-AE6F-4DE2-A7A6-1501C3B3A81B}"/>
              </a:ext>
            </a:extLst>
          </p:cNvPr>
          <p:cNvSpPr/>
          <p:nvPr/>
        </p:nvSpPr>
        <p:spPr>
          <a:xfrm flipV="1">
            <a:off x="6778291" y="3628426"/>
            <a:ext cx="700780" cy="77698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0" name="Linea">
            <a:extLst>
              <a:ext uri="{FF2B5EF4-FFF2-40B4-BE49-F238E27FC236}">
                <a16:creationId xmlns:a16="http://schemas.microsoft.com/office/drawing/2014/main" id="{6C98E620-3044-4A38-B34C-849838486998}"/>
              </a:ext>
            </a:extLst>
          </p:cNvPr>
          <p:cNvSpPr/>
          <p:nvPr/>
        </p:nvSpPr>
        <p:spPr>
          <a:xfrm>
            <a:off x="5760570" y="2610202"/>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1" name="Linea">
            <a:extLst>
              <a:ext uri="{FF2B5EF4-FFF2-40B4-BE49-F238E27FC236}">
                <a16:creationId xmlns:a16="http://schemas.microsoft.com/office/drawing/2014/main" id="{0E0B7F29-4580-4C11-8509-63E321F8E73E}"/>
              </a:ext>
            </a:extLst>
          </p:cNvPr>
          <p:cNvSpPr/>
          <p:nvPr/>
        </p:nvSpPr>
        <p:spPr>
          <a:xfrm>
            <a:off x="5760570" y="3118203"/>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2" name="Linea">
            <a:extLst>
              <a:ext uri="{FF2B5EF4-FFF2-40B4-BE49-F238E27FC236}">
                <a16:creationId xmlns:a16="http://schemas.microsoft.com/office/drawing/2014/main" id="{E146C07F-8AD9-43C6-B6FC-D293BBEAB4F7}"/>
              </a:ext>
            </a:extLst>
          </p:cNvPr>
          <p:cNvSpPr/>
          <p:nvPr/>
        </p:nvSpPr>
        <p:spPr>
          <a:xfrm>
            <a:off x="5760570" y="3626203"/>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3" name="Linea">
            <a:extLst>
              <a:ext uri="{FF2B5EF4-FFF2-40B4-BE49-F238E27FC236}">
                <a16:creationId xmlns:a16="http://schemas.microsoft.com/office/drawing/2014/main" id="{A7F9AAC8-C795-4FE0-97C6-28385B375F46}"/>
              </a:ext>
            </a:extLst>
          </p:cNvPr>
          <p:cNvSpPr/>
          <p:nvPr/>
        </p:nvSpPr>
        <p:spPr>
          <a:xfrm>
            <a:off x="5760570" y="4388204"/>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4" name="Linea">
            <a:extLst>
              <a:ext uri="{FF2B5EF4-FFF2-40B4-BE49-F238E27FC236}">
                <a16:creationId xmlns:a16="http://schemas.microsoft.com/office/drawing/2014/main" id="{2E3D1F5F-38DC-458A-A914-E6F252CA9CE9}"/>
              </a:ext>
            </a:extLst>
          </p:cNvPr>
          <p:cNvSpPr/>
          <p:nvPr/>
        </p:nvSpPr>
        <p:spPr>
          <a:xfrm flipV="1">
            <a:off x="5760570" y="2614101"/>
            <a:ext cx="704225" cy="505523"/>
          </a:xfrm>
          <a:prstGeom prst="line">
            <a:avLst/>
          </a:prstGeom>
          <a:noFill/>
          <a:ln w="25400" cap="flat">
            <a:solidFill>
              <a:schemeClr val="tx1"/>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5" name="Linea">
            <a:extLst>
              <a:ext uri="{FF2B5EF4-FFF2-40B4-BE49-F238E27FC236}">
                <a16:creationId xmlns:a16="http://schemas.microsoft.com/office/drawing/2014/main" id="{FE81A65B-D977-460C-97C5-BCBD40165127}"/>
              </a:ext>
            </a:extLst>
          </p:cNvPr>
          <p:cNvSpPr/>
          <p:nvPr/>
        </p:nvSpPr>
        <p:spPr>
          <a:xfrm flipV="1">
            <a:off x="5763903" y="2609836"/>
            <a:ext cx="697559"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6" name="Linea">
            <a:extLst>
              <a:ext uri="{FF2B5EF4-FFF2-40B4-BE49-F238E27FC236}">
                <a16:creationId xmlns:a16="http://schemas.microsoft.com/office/drawing/2014/main" id="{75539BC4-5851-45FA-9905-00871226EBC8}"/>
              </a:ext>
            </a:extLst>
          </p:cNvPr>
          <p:cNvSpPr/>
          <p:nvPr/>
        </p:nvSpPr>
        <p:spPr>
          <a:xfrm flipV="1">
            <a:off x="5763903" y="2610203"/>
            <a:ext cx="697558" cy="176623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7" name="Linea">
            <a:extLst>
              <a:ext uri="{FF2B5EF4-FFF2-40B4-BE49-F238E27FC236}">
                <a16:creationId xmlns:a16="http://schemas.microsoft.com/office/drawing/2014/main" id="{2ADF1BD4-FC04-4AEE-8F18-10B0E838F2CC}"/>
              </a:ext>
            </a:extLst>
          </p:cNvPr>
          <p:cNvSpPr/>
          <p:nvPr/>
        </p:nvSpPr>
        <p:spPr>
          <a:xfrm>
            <a:off x="5760570" y="2614101"/>
            <a:ext cx="704225" cy="50552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8" name="Linea">
            <a:extLst>
              <a:ext uri="{FF2B5EF4-FFF2-40B4-BE49-F238E27FC236}">
                <a16:creationId xmlns:a16="http://schemas.microsoft.com/office/drawing/2014/main" id="{53AE42E8-EBCC-4044-90B4-C65645994312}"/>
              </a:ext>
            </a:extLst>
          </p:cNvPr>
          <p:cNvSpPr/>
          <p:nvPr/>
        </p:nvSpPr>
        <p:spPr>
          <a:xfrm flipH="1">
            <a:off x="5760570" y="3122102"/>
            <a:ext cx="704225" cy="50552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9" name="Linea">
            <a:extLst>
              <a:ext uri="{FF2B5EF4-FFF2-40B4-BE49-F238E27FC236}">
                <a16:creationId xmlns:a16="http://schemas.microsoft.com/office/drawing/2014/main" id="{195AE8DE-B0FC-47D2-B6A8-67F190F6F876}"/>
              </a:ext>
            </a:extLst>
          </p:cNvPr>
          <p:cNvSpPr/>
          <p:nvPr/>
        </p:nvSpPr>
        <p:spPr>
          <a:xfrm flipV="1">
            <a:off x="5763903" y="3117836"/>
            <a:ext cx="697559" cy="122778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0" name="Linea">
            <a:extLst>
              <a:ext uri="{FF2B5EF4-FFF2-40B4-BE49-F238E27FC236}">
                <a16:creationId xmlns:a16="http://schemas.microsoft.com/office/drawing/2014/main" id="{DFDE06D2-0042-493B-938A-C14C2C24C18D}"/>
              </a:ext>
            </a:extLst>
          </p:cNvPr>
          <p:cNvSpPr/>
          <p:nvPr/>
        </p:nvSpPr>
        <p:spPr>
          <a:xfrm>
            <a:off x="5763903" y="3155936"/>
            <a:ext cx="697559" cy="122778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1" name="Linea">
            <a:extLst>
              <a:ext uri="{FF2B5EF4-FFF2-40B4-BE49-F238E27FC236}">
                <a16:creationId xmlns:a16="http://schemas.microsoft.com/office/drawing/2014/main" id="{4836F2DA-C0C1-453B-9F00-8DEFB9258903}"/>
              </a:ext>
            </a:extLst>
          </p:cNvPr>
          <p:cNvSpPr/>
          <p:nvPr/>
        </p:nvSpPr>
        <p:spPr>
          <a:xfrm flipH="1" flipV="1">
            <a:off x="5762291" y="3615190"/>
            <a:ext cx="700783" cy="77698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2" name="Linea">
            <a:extLst>
              <a:ext uri="{FF2B5EF4-FFF2-40B4-BE49-F238E27FC236}">
                <a16:creationId xmlns:a16="http://schemas.microsoft.com/office/drawing/2014/main" id="{4BCB39FD-E3F9-4E8F-A1B6-F78013284D30}"/>
              </a:ext>
            </a:extLst>
          </p:cNvPr>
          <p:cNvSpPr/>
          <p:nvPr/>
        </p:nvSpPr>
        <p:spPr>
          <a:xfrm flipH="1" flipV="1">
            <a:off x="5763903" y="2610203"/>
            <a:ext cx="697559" cy="176623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3" name="Linea">
            <a:extLst>
              <a:ext uri="{FF2B5EF4-FFF2-40B4-BE49-F238E27FC236}">
                <a16:creationId xmlns:a16="http://schemas.microsoft.com/office/drawing/2014/main" id="{F8668571-C098-4C04-B05E-933919D169E0}"/>
              </a:ext>
            </a:extLst>
          </p:cNvPr>
          <p:cNvSpPr/>
          <p:nvPr/>
        </p:nvSpPr>
        <p:spPr>
          <a:xfrm flipH="1" flipV="1">
            <a:off x="5760570" y="3134802"/>
            <a:ext cx="704225" cy="492823"/>
          </a:xfrm>
          <a:prstGeom prst="line">
            <a:avLst/>
          </a:prstGeom>
          <a:noFill/>
          <a:ln w="25400" cap="flat">
            <a:solidFill>
              <a:schemeClr val="tx1"/>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4" name="Linea">
            <a:extLst>
              <a:ext uri="{FF2B5EF4-FFF2-40B4-BE49-F238E27FC236}">
                <a16:creationId xmlns:a16="http://schemas.microsoft.com/office/drawing/2014/main" id="{EA697433-A5F8-47B7-97D7-503F1B697EA6}"/>
              </a:ext>
            </a:extLst>
          </p:cNvPr>
          <p:cNvSpPr/>
          <p:nvPr/>
        </p:nvSpPr>
        <p:spPr>
          <a:xfrm flipH="1" flipV="1">
            <a:off x="5763903" y="2609836"/>
            <a:ext cx="697559"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5" name="Linea">
            <a:extLst>
              <a:ext uri="{FF2B5EF4-FFF2-40B4-BE49-F238E27FC236}">
                <a16:creationId xmlns:a16="http://schemas.microsoft.com/office/drawing/2014/main" id="{6917F2AF-26CC-413A-9B23-FA91DC646A09}"/>
              </a:ext>
            </a:extLst>
          </p:cNvPr>
          <p:cNvSpPr/>
          <p:nvPr/>
        </p:nvSpPr>
        <p:spPr>
          <a:xfrm flipV="1">
            <a:off x="5762291" y="3615190"/>
            <a:ext cx="700783" cy="77698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6" name="Linea">
            <a:extLst>
              <a:ext uri="{FF2B5EF4-FFF2-40B4-BE49-F238E27FC236}">
                <a16:creationId xmlns:a16="http://schemas.microsoft.com/office/drawing/2014/main" id="{04A68035-8D20-4473-851A-70E24655DC94}"/>
              </a:ext>
            </a:extLst>
          </p:cNvPr>
          <p:cNvSpPr/>
          <p:nvPr/>
        </p:nvSpPr>
        <p:spPr>
          <a:xfrm>
            <a:off x="5760570" y="3626203"/>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7" name="Linea">
            <a:extLst>
              <a:ext uri="{FF2B5EF4-FFF2-40B4-BE49-F238E27FC236}">
                <a16:creationId xmlns:a16="http://schemas.microsoft.com/office/drawing/2014/main" id="{BAD9A6E2-B3C3-4FC8-9D56-EFD8B2D9BB7F}"/>
              </a:ext>
            </a:extLst>
          </p:cNvPr>
          <p:cNvSpPr/>
          <p:nvPr/>
        </p:nvSpPr>
        <p:spPr>
          <a:xfrm flipV="1">
            <a:off x="5763903" y="2609836"/>
            <a:ext cx="697559"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8" name="Linea">
            <a:extLst>
              <a:ext uri="{FF2B5EF4-FFF2-40B4-BE49-F238E27FC236}">
                <a16:creationId xmlns:a16="http://schemas.microsoft.com/office/drawing/2014/main" id="{5E2B54FA-4A19-4E52-9177-7C4084768C5F}"/>
              </a:ext>
            </a:extLst>
          </p:cNvPr>
          <p:cNvSpPr/>
          <p:nvPr/>
        </p:nvSpPr>
        <p:spPr>
          <a:xfrm flipH="1" flipV="1">
            <a:off x="5762291" y="3615190"/>
            <a:ext cx="700783" cy="77698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280" name="Gruppo 279">
            <a:extLst>
              <a:ext uri="{FF2B5EF4-FFF2-40B4-BE49-F238E27FC236}">
                <a16:creationId xmlns:a16="http://schemas.microsoft.com/office/drawing/2014/main" id="{BD8EE9BD-CD40-4956-A8C1-2D11F01AEE9D}"/>
              </a:ext>
            </a:extLst>
          </p:cNvPr>
          <p:cNvGrpSpPr/>
          <p:nvPr/>
        </p:nvGrpSpPr>
        <p:grpSpPr>
          <a:xfrm>
            <a:off x="5455009" y="3363700"/>
            <a:ext cx="254001" cy="317501"/>
            <a:chOff x="4711280" y="3082319"/>
            <a:chExt cx="254001" cy="317501"/>
          </a:xfrm>
        </p:grpSpPr>
        <p:sp>
          <p:nvSpPr>
            <p:cNvPr id="241" name="Circle">
              <a:extLst>
                <a:ext uri="{FF2B5EF4-FFF2-40B4-BE49-F238E27FC236}">
                  <a16:creationId xmlns:a16="http://schemas.microsoft.com/office/drawing/2014/main" id="{AA0FB739-EEC1-44A2-B576-1DA1CB9106CE}"/>
                </a:ext>
              </a:extLst>
            </p:cNvPr>
            <p:cNvSpPr/>
            <p:nvPr/>
          </p:nvSpPr>
          <p:spPr>
            <a:xfrm>
              <a:off x="4774780" y="30823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2" name="Circle">
              <a:extLst>
                <a:ext uri="{FF2B5EF4-FFF2-40B4-BE49-F238E27FC236}">
                  <a16:creationId xmlns:a16="http://schemas.microsoft.com/office/drawing/2014/main" id="{B40C9DF7-8F15-43FA-870E-F065F846B5F7}"/>
                </a:ext>
              </a:extLst>
            </p:cNvPr>
            <p:cNvSpPr/>
            <p:nvPr/>
          </p:nvSpPr>
          <p:spPr>
            <a:xfrm>
              <a:off x="4838281" y="32093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3" name="Line">
              <a:extLst>
                <a:ext uri="{FF2B5EF4-FFF2-40B4-BE49-F238E27FC236}">
                  <a16:creationId xmlns:a16="http://schemas.microsoft.com/office/drawing/2014/main" id="{6DFE6177-FEAD-4826-84DB-6CFB092DED60}"/>
                </a:ext>
              </a:extLst>
            </p:cNvPr>
            <p:cNvSpPr/>
            <p:nvPr/>
          </p:nvSpPr>
          <p:spPr>
            <a:xfrm>
              <a:off x="4817170" y="31390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4" name="Circle">
              <a:extLst>
                <a:ext uri="{FF2B5EF4-FFF2-40B4-BE49-F238E27FC236}">
                  <a16:creationId xmlns:a16="http://schemas.microsoft.com/office/drawing/2014/main" id="{3A8D41F2-5015-43ED-BA33-A1A2F3FA66F9}"/>
                </a:ext>
              </a:extLst>
            </p:cNvPr>
            <p:cNvSpPr/>
            <p:nvPr/>
          </p:nvSpPr>
          <p:spPr>
            <a:xfrm>
              <a:off x="4711280" y="32093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5" name="Circle">
              <a:extLst>
                <a:ext uri="{FF2B5EF4-FFF2-40B4-BE49-F238E27FC236}">
                  <a16:creationId xmlns:a16="http://schemas.microsoft.com/office/drawing/2014/main" id="{63C0B784-E7D7-4CE0-9D0A-DA9243F816D3}"/>
                </a:ext>
              </a:extLst>
            </p:cNvPr>
            <p:cNvSpPr/>
            <p:nvPr/>
          </p:nvSpPr>
          <p:spPr>
            <a:xfrm>
              <a:off x="4901781" y="33363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6" name="Circle">
              <a:extLst>
                <a:ext uri="{FF2B5EF4-FFF2-40B4-BE49-F238E27FC236}">
                  <a16:creationId xmlns:a16="http://schemas.microsoft.com/office/drawing/2014/main" id="{AAE11946-BC5F-4DC1-AB8A-68BCF245A1F0}"/>
                </a:ext>
              </a:extLst>
            </p:cNvPr>
            <p:cNvSpPr/>
            <p:nvPr/>
          </p:nvSpPr>
          <p:spPr>
            <a:xfrm>
              <a:off x="4774780" y="33363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7" name="Line">
              <a:extLst>
                <a:ext uri="{FF2B5EF4-FFF2-40B4-BE49-F238E27FC236}">
                  <a16:creationId xmlns:a16="http://schemas.microsoft.com/office/drawing/2014/main" id="{71BF399F-0774-4184-B2A4-279B2E21454E}"/>
                </a:ext>
              </a:extLst>
            </p:cNvPr>
            <p:cNvSpPr/>
            <p:nvPr/>
          </p:nvSpPr>
          <p:spPr>
            <a:xfrm flipH="1">
              <a:off x="4753670" y="31390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8" name="Line">
              <a:extLst>
                <a:ext uri="{FF2B5EF4-FFF2-40B4-BE49-F238E27FC236}">
                  <a16:creationId xmlns:a16="http://schemas.microsoft.com/office/drawing/2014/main" id="{04170A90-9C45-4D9C-A945-1089ABBAF320}"/>
                </a:ext>
              </a:extLst>
            </p:cNvPr>
            <p:cNvSpPr/>
            <p:nvPr/>
          </p:nvSpPr>
          <p:spPr>
            <a:xfrm flipH="1">
              <a:off x="4817170" y="32660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9" name="Line">
              <a:extLst>
                <a:ext uri="{FF2B5EF4-FFF2-40B4-BE49-F238E27FC236}">
                  <a16:creationId xmlns:a16="http://schemas.microsoft.com/office/drawing/2014/main" id="{8AB7A97A-7839-4347-9EF5-06DF465741ED}"/>
                </a:ext>
              </a:extLst>
            </p:cNvPr>
            <p:cNvSpPr/>
            <p:nvPr/>
          </p:nvSpPr>
          <p:spPr>
            <a:xfrm>
              <a:off x="4880671" y="32660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82" name="Gruppo 281">
            <a:extLst>
              <a:ext uri="{FF2B5EF4-FFF2-40B4-BE49-F238E27FC236}">
                <a16:creationId xmlns:a16="http://schemas.microsoft.com/office/drawing/2014/main" id="{6E9B224D-E376-4DBB-A0F8-7CCD59296114}"/>
              </a:ext>
            </a:extLst>
          </p:cNvPr>
          <p:cNvGrpSpPr/>
          <p:nvPr/>
        </p:nvGrpSpPr>
        <p:grpSpPr>
          <a:xfrm>
            <a:off x="5416909" y="2525500"/>
            <a:ext cx="254001" cy="317500"/>
            <a:chOff x="4673180" y="2244119"/>
            <a:chExt cx="254001" cy="317500"/>
          </a:xfrm>
        </p:grpSpPr>
        <p:sp>
          <p:nvSpPr>
            <p:cNvPr id="250" name="Circle">
              <a:extLst>
                <a:ext uri="{FF2B5EF4-FFF2-40B4-BE49-F238E27FC236}">
                  <a16:creationId xmlns:a16="http://schemas.microsoft.com/office/drawing/2014/main" id="{C8B2A4BD-962B-4A52-9344-FD2470CC3014}"/>
                </a:ext>
              </a:extLst>
            </p:cNvPr>
            <p:cNvSpPr/>
            <p:nvPr/>
          </p:nvSpPr>
          <p:spPr>
            <a:xfrm>
              <a:off x="4800180" y="2244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1" name="Circle">
              <a:extLst>
                <a:ext uri="{FF2B5EF4-FFF2-40B4-BE49-F238E27FC236}">
                  <a16:creationId xmlns:a16="http://schemas.microsoft.com/office/drawing/2014/main" id="{D3FE9D95-CB05-4869-B115-0E985E7812FA}"/>
                </a:ext>
              </a:extLst>
            </p:cNvPr>
            <p:cNvSpPr/>
            <p:nvPr/>
          </p:nvSpPr>
          <p:spPr>
            <a:xfrm>
              <a:off x="4863681" y="2371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2" name="Line">
              <a:extLst>
                <a:ext uri="{FF2B5EF4-FFF2-40B4-BE49-F238E27FC236}">
                  <a16:creationId xmlns:a16="http://schemas.microsoft.com/office/drawing/2014/main" id="{07225713-D435-4B3E-8BEC-0CA17CEAEC08}"/>
                </a:ext>
              </a:extLst>
            </p:cNvPr>
            <p:cNvSpPr/>
            <p:nvPr/>
          </p:nvSpPr>
          <p:spPr>
            <a:xfrm>
              <a:off x="4842571" y="2300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3" name="Circle">
              <a:extLst>
                <a:ext uri="{FF2B5EF4-FFF2-40B4-BE49-F238E27FC236}">
                  <a16:creationId xmlns:a16="http://schemas.microsoft.com/office/drawing/2014/main" id="{CA603542-5B83-4BB3-881A-D4A1AD4436C9}"/>
                </a:ext>
              </a:extLst>
            </p:cNvPr>
            <p:cNvSpPr/>
            <p:nvPr/>
          </p:nvSpPr>
          <p:spPr>
            <a:xfrm>
              <a:off x="4736680" y="2371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4" name="Circle">
              <a:extLst>
                <a:ext uri="{FF2B5EF4-FFF2-40B4-BE49-F238E27FC236}">
                  <a16:creationId xmlns:a16="http://schemas.microsoft.com/office/drawing/2014/main" id="{E2A01E56-6BEA-4F7A-B4DD-77582EEC277E}"/>
                </a:ext>
              </a:extLst>
            </p:cNvPr>
            <p:cNvSpPr/>
            <p:nvPr/>
          </p:nvSpPr>
          <p:spPr>
            <a:xfrm>
              <a:off x="4800180" y="2498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5" name="Circle">
              <a:extLst>
                <a:ext uri="{FF2B5EF4-FFF2-40B4-BE49-F238E27FC236}">
                  <a16:creationId xmlns:a16="http://schemas.microsoft.com/office/drawing/2014/main" id="{0EAE746B-63F5-4481-B5FD-BE31D36FBBC0}"/>
                </a:ext>
              </a:extLst>
            </p:cNvPr>
            <p:cNvSpPr/>
            <p:nvPr/>
          </p:nvSpPr>
          <p:spPr>
            <a:xfrm>
              <a:off x="4673180" y="2498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6" name="Line">
              <a:extLst>
                <a:ext uri="{FF2B5EF4-FFF2-40B4-BE49-F238E27FC236}">
                  <a16:creationId xmlns:a16="http://schemas.microsoft.com/office/drawing/2014/main" id="{58854F3B-FFD5-44A3-9081-F0E5E6248E42}"/>
                </a:ext>
              </a:extLst>
            </p:cNvPr>
            <p:cNvSpPr/>
            <p:nvPr/>
          </p:nvSpPr>
          <p:spPr>
            <a:xfrm flipH="1">
              <a:off x="4779070" y="2300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7" name="Line">
              <a:extLst>
                <a:ext uri="{FF2B5EF4-FFF2-40B4-BE49-F238E27FC236}">
                  <a16:creationId xmlns:a16="http://schemas.microsoft.com/office/drawing/2014/main" id="{FEA5121E-F2B6-415D-92B3-7D2D8DEFE282}"/>
                </a:ext>
              </a:extLst>
            </p:cNvPr>
            <p:cNvSpPr/>
            <p:nvPr/>
          </p:nvSpPr>
          <p:spPr>
            <a:xfrm flipH="1">
              <a:off x="4715570" y="2427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8" name="Line">
              <a:extLst>
                <a:ext uri="{FF2B5EF4-FFF2-40B4-BE49-F238E27FC236}">
                  <a16:creationId xmlns:a16="http://schemas.microsoft.com/office/drawing/2014/main" id="{3D80BEAB-3478-4CCE-A8B0-A839E433CF95}"/>
                </a:ext>
              </a:extLst>
            </p:cNvPr>
            <p:cNvSpPr/>
            <p:nvPr/>
          </p:nvSpPr>
          <p:spPr>
            <a:xfrm>
              <a:off x="4779070" y="2427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81" name="Gruppo 280">
            <a:extLst>
              <a:ext uri="{FF2B5EF4-FFF2-40B4-BE49-F238E27FC236}">
                <a16:creationId xmlns:a16="http://schemas.microsoft.com/office/drawing/2014/main" id="{DDE01458-3F41-49E3-80CB-C801CB311BBD}"/>
              </a:ext>
            </a:extLst>
          </p:cNvPr>
          <p:cNvGrpSpPr/>
          <p:nvPr/>
        </p:nvGrpSpPr>
        <p:grpSpPr>
          <a:xfrm>
            <a:off x="5455009" y="2944600"/>
            <a:ext cx="190501" cy="317500"/>
            <a:chOff x="4711280" y="2663219"/>
            <a:chExt cx="190501" cy="317500"/>
          </a:xfrm>
        </p:grpSpPr>
        <p:sp>
          <p:nvSpPr>
            <p:cNvPr id="259" name="Circle">
              <a:extLst>
                <a:ext uri="{FF2B5EF4-FFF2-40B4-BE49-F238E27FC236}">
                  <a16:creationId xmlns:a16="http://schemas.microsoft.com/office/drawing/2014/main" id="{7A5D1E80-CB58-4471-861F-E6D03173088A}"/>
                </a:ext>
              </a:extLst>
            </p:cNvPr>
            <p:cNvSpPr/>
            <p:nvPr/>
          </p:nvSpPr>
          <p:spPr>
            <a:xfrm>
              <a:off x="4774780" y="2663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0" name="Circle">
              <a:extLst>
                <a:ext uri="{FF2B5EF4-FFF2-40B4-BE49-F238E27FC236}">
                  <a16:creationId xmlns:a16="http://schemas.microsoft.com/office/drawing/2014/main" id="{B8C3AD38-8143-4897-B390-5D1FE4CCA95D}"/>
                </a:ext>
              </a:extLst>
            </p:cNvPr>
            <p:cNvSpPr/>
            <p:nvPr/>
          </p:nvSpPr>
          <p:spPr>
            <a:xfrm>
              <a:off x="4838281" y="2790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1" name="Line">
              <a:extLst>
                <a:ext uri="{FF2B5EF4-FFF2-40B4-BE49-F238E27FC236}">
                  <a16:creationId xmlns:a16="http://schemas.microsoft.com/office/drawing/2014/main" id="{812F3AB6-8576-495C-8082-CAAAEE8D14A9}"/>
                </a:ext>
              </a:extLst>
            </p:cNvPr>
            <p:cNvSpPr/>
            <p:nvPr/>
          </p:nvSpPr>
          <p:spPr>
            <a:xfrm>
              <a:off x="4817170" y="27199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2" name="Circle">
              <a:extLst>
                <a:ext uri="{FF2B5EF4-FFF2-40B4-BE49-F238E27FC236}">
                  <a16:creationId xmlns:a16="http://schemas.microsoft.com/office/drawing/2014/main" id="{4A11F58B-1690-418F-8CE6-7D860D898584}"/>
                </a:ext>
              </a:extLst>
            </p:cNvPr>
            <p:cNvSpPr/>
            <p:nvPr/>
          </p:nvSpPr>
          <p:spPr>
            <a:xfrm>
              <a:off x="4711280" y="2790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3" name="Circle">
              <a:extLst>
                <a:ext uri="{FF2B5EF4-FFF2-40B4-BE49-F238E27FC236}">
                  <a16:creationId xmlns:a16="http://schemas.microsoft.com/office/drawing/2014/main" id="{611AE227-444C-46CD-8FE6-205BEB982F49}"/>
                </a:ext>
              </a:extLst>
            </p:cNvPr>
            <p:cNvSpPr/>
            <p:nvPr/>
          </p:nvSpPr>
          <p:spPr>
            <a:xfrm>
              <a:off x="4774780" y="2917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4" name="Line">
              <a:extLst>
                <a:ext uri="{FF2B5EF4-FFF2-40B4-BE49-F238E27FC236}">
                  <a16:creationId xmlns:a16="http://schemas.microsoft.com/office/drawing/2014/main" id="{01B069FC-6565-4276-9FCA-05F55FECFD14}"/>
                </a:ext>
              </a:extLst>
            </p:cNvPr>
            <p:cNvSpPr/>
            <p:nvPr/>
          </p:nvSpPr>
          <p:spPr>
            <a:xfrm flipH="1">
              <a:off x="4753670" y="27199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5" name="Line">
              <a:extLst>
                <a:ext uri="{FF2B5EF4-FFF2-40B4-BE49-F238E27FC236}">
                  <a16:creationId xmlns:a16="http://schemas.microsoft.com/office/drawing/2014/main" id="{17AF06D7-6AE5-4930-A5B8-CF791737DA22}"/>
                </a:ext>
              </a:extLst>
            </p:cNvPr>
            <p:cNvSpPr/>
            <p:nvPr/>
          </p:nvSpPr>
          <p:spPr>
            <a:xfrm>
              <a:off x="4753670" y="28469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79" name="Gruppo 278">
            <a:extLst>
              <a:ext uri="{FF2B5EF4-FFF2-40B4-BE49-F238E27FC236}">
                <a16:creationId xmlns:a16="http://schemas.microsoft.com/office/drawing/2014/main" id="{3A97FA49-195A-404E-9487-6170303DF6BF}"/>
              </a:ext>
            </a:extLst>
          </p:cNvPr>
          <p:cNvGrpSpPr/>
          <p:nvPr/>
        </p:nvGrpSpPr>
        <p:grpSpPr>
          <a:xfrm>
            <a:off x="5391509" y="4176501"/>
            <a:ext cx="368301" cy="317500"/>
            <a:chOff x="4647780" y="3895120"/>
            <a:chExt cx="368301" cy="317500"/>
          </a:xfrm>
        </p:grpSpPr>
        <p:sp>
          <p:nvSpPr>
            <p:cNvPr id="266" name="Circle">
              <a:extLst>
                <a:ext uri="{FF2B5EF4-FFF2-40B4-BE49-F238E27FC236}">
                  <a16:creationId xmlns:a16="http://schemas.microsoft.com/office/drawing/2014/main" id="{4B6CE839-1DB6-42C1-9195-11841A8D790A}"/>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7" name="Line">
              <a:extLst>
                <a:ext uri="{FF2B5EF4-FFF2-40B4-BE49-F238E27FC236}">
                  <a16:creationId xmlns:a16="http://schemas.microsoft.com/office/drawing/2014/main" id="{ABD5A534-7BDA-4FB9-8545-FBE0F13DA1D4}"/>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8" name="Circle">
              <a:extLst>
                <a:ext uri="{FF2B5EF4-FFF2-40B4-BE49-F238E27FC236}">
                  <a16:creationId xmlns:a16="http://schemas.microsoft.com/office/drawing/2014/main" id="{2B054BF6-7BD0-46AB-8F83-72EA6A6540DF}"/>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9" name="Circle">
              <a:extLst>
                <a:ext uri="{FF2B5EF4-FFF2-40B4-BE49-F238E27FC236}">
                  <a16:creationId xmlns:a16="http://schemas.microsoft.com/office/drawing/2014/main" id="{E6A198F9-D688-4FE8-9E35-6C240FF2A4E2}"/>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0" name="Line">
              <a:extLst>
                <a:ext uri="{FF2B5EF4-FFF2-40B4-BE49-F238E27FC236}">
                  <a16:creationId xmlns:a16="http://schemas.microsoft.com/office/drawing/2014/main" id="{3762A238-E004-40F0-AEA6-1B7CB85B3692}"/>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1" name="Line">
              <a:extLst>
                <a:ext uri="{FF2B5EF4-FFF2-40B4-BE49-F238E27FC236}">
                  <a16:creationId xmlns:a16="http://schemas.microsoft.com/office/drawing/2014/main" id="{A52AACE1-31A6-4A6F-8903-B96F0B250F0A}"/>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2" name="Line">
              <a:extLst>
                <a:ext uri="{FF2B5EF4-FFF2-40B4-BE49-F238E27FC236}">
                  <a16:creationId xmlns:a16="http://schemas.microsoft.com/office/drawing/2014/main" id="{FAA9D3B4-D37F-4322-9067-6C1D62DF2D29}"/>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3" name="Circle">
              <a:extLst>
                <a:ext uri="{FF2B5EF4-FFF2-40B4-BE49-F238E27FC236}">
                  <a16:creationId xmlns:a16="http://schemas.microsoft.com/office/drawing/2014/main" id="{80567131-26D0-4534-A0FE-2442107A8B10}"/>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4" name="Line">
              <a:extLst>
                <a:ext uri="{FF2B5EF4-FFF2-40B4-BE49-F238E27FC236}">
                  <a16:creationId xmlns:a16="http://schemas.microsoft.com/office/drawing/2014/main" id="{35CC3313-997E-431F-A7BC-0E2F01C3364F}"/>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5" name="Circle">
              <a:extLst>
                <a:ext uri="{FF2B5EF4-FFF2-40B4-BE49-F238E27FC236}">
                  <a16:creationId xmlns:a16="http://schemas.microsoft.com/office/drawing/2014/main" id="{83F4441B-2585-4FC7-999A-63A5648270A2}"/>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6" name="Circle">
              <a:extLst>
                <a:ext uri="{FF2B5EF4-FFF2-40B4-BE49-F238E27FC236}">
                  <a16:creationId xmlns:a16="http://schemas.microsoft.com/office/drawing/2014/main" id="{C7DA81CC-0338-4430-8A8B-0DB996C5DBC4}"/>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277" name=".…">
            <a:extLst>
              <a:ext uri="{FF2B5EF4-FFF2-40B4-BE49-F238E27FC236}">
                <a16:creationId xmlns:a16="http://schemas.microsoft.com/office/drawing/2014/main" id="{FC780ADA-5C8F-4F15-A128-8A6D6CBB8ED6}"/>
              </a:ext>
            </a:extLst>
          </p:cNvPr>
          <p:cNvSpPr txBox="1"/>
          <p:nvPr/>
        </p:nvSpPr>
        <p:spPr>
          <a:xfrm>
            <a:off x="5465525" y="3676140"/>
            <a:ext cx="220270" cy="46957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a:lnSpc>
                <a:spcPct val="30000"/>
              </a:lnSpc>
              <a:defRPr sz="1500">
                <a:solidFill>
                  <a:srgbClr val="0000FF"/>
                </a:solidFill>
              </a:defRPr>
            </a:pPr>
            <a:r>
              <a:t>.</a:t>
            </a:r>
          </a:p>
          <a:p>
            <a:pPr>
              <a:lnSpc>
                <a:spcPct val="30000"/>
              </a:lnSpc>
              <a:defRPr sz="1500">
                <a:solidFill>
                  <a:srgbClr val="0000FF"/>
                </a:solidFill>
              </a:defRPr>
            </a:pPr>
            <a:r>
              <a:t>.</a:t>
            </a:r>
          </a:p>
          <a:p>
            <a:pPr>
              <a:lnSpc>
                <a:spcPct val="30000"/>
              </a:lnSpc>
              <a:defRPr sz="1500">
                <a:solidFill>
                  <a:srgbClr val="0000FF"/>
                </a:solidFill>
              </a:defRPr>
            </a:pPr>
            <a:r>
              <a:t>.</a:t>
            </a:r>
          </a:p>
        </p:txBody>
      </p:sp>
      <p:sp>
        <p:nvSpPr>
          <p:cNvPr id="3" name="Rettangolo 2">
            <a:extLst>
              <a:ext uri="{FF2B5EF4-FFF2-40B4-BE49-F238E27FC236}">
                <a16:creationId xmlns:a16="http://schemas.microsoft.com/office/drawing/2014/main" id="{25A8B3B6-AD56-4BB5-8BFF-FCE53AD0A1F0}"/>
              </a:ext>
            </a:extLst>
          </p:cNvPr>
          <p:cNvSpPr/>
          <p:nvPr/>
        </p:nvSpPr>
        <p:spPr>
          <a:xfrm>
            <a:off x="808370" y="3837164"/>
            <a:ext cx="543739"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The</a:t>
            </a:r>
          </a:p>
        </p:txBody>
      </p:sp>
      <p:sp>
        <p:nvSpPr>
          <p:cNvPr id="283" name="Rettangolo 282">
            <a:extLst>
              <a:ext uri="{FF2B5EF4-FFF2-40B4-BE49-F238E27FC236}">
                <a16:creationId xmlns:a16="http://schemas.microsoft.com/office/drawing/2014/main" id="{E6ACBABB-A941-4F6C-A9C3-4F77773DA673}"/>
              </a:ext>
            </a:extLst>
          </p:cNvPr>
          <p:cNvSpPr/>
          <p:nvPr/>
        </p:nvSpPr>
        <p:spPr>
          <a:xfrm>
            <a:off x="1367740" y="3837164"/>
            <a:ext cx="582211"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chef</a:t>
            </a:r>
          </a:p>
        </p:txBody>
      </p:sp>
      <p:sp>
        <p:nvSpPr>
          <p:cNvPr id="284" name="Rettangolo 283">
            <a:extLst>
              <a:ext uri="{FF2B5EF4-FFF2-40B4-BE49-F238E27FC236}">
                <a16:creationId xmlns:a16="http://schemas.microsoft.com/office/drawing/2014/main" id="{A8D20ECF-12E7-40E5-A34D-8A18C19BC80D}"/>
              </a:ext>
            </a:extLst>
          </p:cNvPr>
          <p:cNvSpPr/>
          <p:nvPr/>
        </p:nvSpPr>
        <p:spPr>
          <a:xfrm>
            <a:off x="1998751" y="3829167"/>
            <a:ext cx="723275" cy="369332"/>
          </a:xfrm>
          <a:prstGeom prst="rect">
            <a:avLst/>
          </a:prstGeom>
        </p:spPr>
        <p:txBody>
          <a:bodyPr wrap="none">
            <a:spAutoFit/>
          </a:bodyPr>
          <a:lstStyle/>
          <a:p>
            <a:r>
              <a:rPr lang="it-IT" sz="1800" dirty="0" err="1">
                <a:latin typeface="Times New Roman" panose="02020603050405020304" pitchFamily="18" charset="0"/>
                <a:cs typeface="Times New Roman" panose="02020603050405020304" pitchFamily="18" charset="0"/>
              </a:rPr>
              <a:t>cooks</a:t>
            </a:r>
            <a:endParaRPr lang="it-IT" sz="1800" dirty="0">
              <a:latin typeface="Times New Roman" panose="02020603050405020304" pitchFamily="18" charset="0"/>
              <a:cs typeface="Times New Roman" panose="02020603050405020304" pitchFamily="18" charset="0"/>
            </a:endParaRPr>
          </a:p>
        </p:txBody>
      </p:sp>
      <p:sp>
        <p:nvSpPr>
          <p:cNvPr id="285" name="Rettangolo 284">
            <a:extLst>
              <a:ext uri="{FF2B5EF4-FFF2-40B4-BE49-F238E27FC236}">
                <a16:creationId xmlns:a16="http://schemas.microsoft.com/office/drawing/2014/main" id="{EFDCC915-2E25-469E-B6D4-49947C50C209}"/>
              </a:ext>
            </a:extLst>
          </p:cNvPr>
          <p:cNvSpPr/>
          <p:nvPr/>
        </p:nvSpPr>
        <p:spPr>
          <a:xfrm>
            <a:off x="2769575" y="4328200"/>
            <a:ext cx="466794"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the</a:t>
            </a:r>
          </a:p>
        </p:txBody>
      </p:sp>
      <p:sp>
        <p:nvSpPr>
          <p:cNvPr id="286" name="Rettangolo 285">
            <a:extLst>
              <a:ext uri="{FF2B5EF4-FFF2-40B4-BE49-F238E27FC236}">
                <a16:creationId xmlns:a16="http://schemas.microsoft.com/office/drawing/2014/main" id="{3860C06E-5BD4-4DBB-8EDC-C33F764126B0}"/>
              </a:ext>
            </a:extLst>
          </p:cNvPr>
          <p:cNvSpPr/>
          <p:nvPr/>
        </p:nvSpPr>
        <p:spPr>
          <a:xfrm>
            <a:off x="3196621" y="4328200"/>
            <a:ext cx="646331"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good</a:t>
            </a:r>
          </a:p>
        </p:txBody>
      </p:sp>
      <p:sp>
        <p:nvSpPr>
          <p:cNvPr id="287" name="Rettangolo 286">
            <a:extLst>
              <a:ext uri="{FF2B5EF4-FFF2-40B4-BE49-F238E27FC236}">
                <a16:creationId xmlns:a16="http://schemas.microsoft.com/office/drawing/2014/main" id="{09E028E3-72AE-46F3-91A2-C1788ECFA14C}"/>
              </a:ext>
            </a:extLst>
          </p:cNvPr>
          <p:cNvSpPr/>
          <p:nvPr/>
        </p:nvSpPr>
        <p:spPr>
          <a:xfrm>
            <a:off x="3838180" y="4328200"/>
            <a:ext cx="620683" cy="369332"/>
          </a:xfrm>
          <a:prstGeom prst="rect">
            <a:avLst/>
          </a:prstGeom>
        </p:spPr>
        <p:txBody>
          <a:bodyPr wrap="none">
            <a:spAutoFit/>
          </a:bodyPr>
          <a:lstStyle/>
          <a:p>
            <a:r>
              <a:rPr lang="it-IT" sz="1800" dirty="0" err="1">
                <a:latin typeface="Times New Roman" panose="02020603050405020304" pitchFamily="18" charset="0"/>
                <a:cs typeface="Times New Roman" panose="02020603050405020304" pitchFamily="18" charset="0"/>
              </a:rPr>
              <a:t>soup</a:t>
            </a:r>
            <a:endParaRPr lang="it-IT" sz="1800" dirty="0">
              <a:latin typeface="Times New Roman" panose="02020603050405020304" pitchFamily="18" charset="0"/>
              <a:cs typeface="Times New Roman" panose="02020603050405020304" pitchFamily="18" charset="0"/>
            </a:endParaRPr>
          </a:p>
        </p:txBody>
      </p:sp>
      <p:sp>
        <p:nvSpPr>
          <p:cNvPr id="288" name="Rettangolo 287">
            <a:extLst>
              <a:ext uri="{FF2B5EF4-FFF2-40B4-BE49-F238E27FC236}">
                <a16:creationId xmlns:a16="http://schemas.microsoft.com/office/drawing/2014/main" id="{5205B468-C69F-4AAD-B37F-B9BF8F8BE047}"/>
              </a:ext>
            </a:extLst>
          </p:cNvPr>
          <p:cNvSpPr/>
          <p:nvPr/>
        </p:nvSpPr>
        <p:spPr>
          <a:xfrm>
            <a:off x="1934399" y="2322921"/>
            <a:ext cx="312906"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S</a:t>
            </a:r>
          </a:p>
        </p:txBody>
      </p:sp>
      <p:sp>
        <p:nvSpPr>
          <p:cNvPr id="289" name="Rettangolo 288">
            <a:extLst>
              <a:ext uri="{FF2B5EF4-FFF2-40B4-BE49-F238E27FC236}">
                <a16:creationId xmlns:a16="http://schemas.microsoft.com/office/drawing/2014/main" id="{0BC9FA3A-11AD-4A51-9437-E29C0FC75EC1}"/>
              </a:ext>
            </a:extLst>
          </p:cNvPr>
          <p:cNvSpPr/>
          <p:nvPr/>
        </p:nvSpPr>
        <p:spPr>
          <a:xfrm>
            <a:off x="2552208" y="2808507"/>
            <a:ext cx="47961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VP</a:t>
            </a:r>
          </a:p>
        </p:txBody>
      </p:sp>
      <p:sp>
        <p:nvSpPr>
          <p:cNvPr id="290" name="Rettangolo 289">
            <a:extLst>
              <a:ext uri="{FF2B5EF4-FFF2-40B4-BE49-F238E27FC236}">
                <a16:creationId xmlns:a16="http://schemas.microsoft.com/office/drawing/2014/main" id="{67ED7A88-1B02-4115-82BE-12C780842759}"/>
              </a:ext>
            </a:extLst>
          </p:cNvPr>
          <p:cNvSpPr/>
          <p:nvPr/>
        </p:nvSpPr>
        <p:spPr>
          <a:xfrm>
            <a:off x="1187944" y="2808507"/>
            <a:ext cx="47961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NP</a:t>
            </a:r>
          </a:p>
        </p:txBody>
      </p:sp>
      <p:sp>
        <p:nvSpPr>
          <p:cNvPr id="291" name="Rettangolo 290">
            <a:extLst>
              <a:ext uri="{FF2B5EF4-FFF2-40B4-BE49-F238E27FC236}">
                <a16:creationId xmlns:a16="http://schemas.microsoft.com/office/drawing/2014/main" id="{56C95F01-0B49-4FEC-83B0-3BA9EABD8CA4}"/>
              </a:ext>
            </a:extLst>
          </p:cNvPr>
          <p:cNvSpPr/>
          <p:nvPr/>
        </p:nvSpPr>
        <p:spPr>
          <a:xfrm>
            <a:off x="911763" y="3277234"/>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D</a:t>
            </a:r>
          </a:p>
        </p:txBody>
      </p:sp>
      <p:sp>
        <p:nvSpPr>
          <p:cNvPr id="292" name="Rettangolo 291">
            <a:extLst>
              <a:ext uri="{FF2B5EF4-FFF2-40B4-BE49-F238E27FC236}">
                <a16:creationId xmlns:a16="http://schemas.microsoft.com/office/drawing/2014/main" id="{6EDC047E-1D13-4BE2-B794-C88B521E2357}"/>
              </a:ext>
            </a:extLst>
          </p:cNvPr>
          <p:cNvSpPr/>
          <p:nvPr/>
        </p:nvSpPr>
        <p:spPr>
          <a:xfrm>
            <a:off x="1494954" y="3288398"/>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a:t>
            </a:r>
          </a:p>
        </p:txBody>
      </p:sp>
      <p:sp>
        <p:nvSpPr>
          <p:cNvPr id="293" name="Rettangolo 292">
            <a:extLst>
              <a:ext uri="{FF2B5EF4-FFF2-40B4-BE49-F238E27FC236}">
                <a16:creationId xmlns:a16="http://schemas.microsoft.com/office/drawing/2014/main" id="{E91D8CFF-A842-4333-8F0D-33083ABD8348}"/>
              </a:ext>
            </a:extLst>
          </p:cNvPr>
          <p:cNvSpPr/>
          <p:nvPr/>
        </p:nvSpPr>
        <p:spPr>
          <a:xfrm>
            <a:off x="2182381" y="3288398"/>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V</a:t>
            </a:r>
          </a:p>
        </p:txBody>
      </p:sp>
      <p:sp>
        <p:nvSpPr>
          <p:cNvPr id="294" name="Rettangolo 293">
            <a:extLst>
              <a:ext uri="{FF2B5EF4-FFF2-40B4-BE49-F238E27FC236}">
                <a16:creationId xmlns:a16="http://schemas.microsoft.com/office/drawing/2014/main" id="{7272D26B-3EEF-44EA-8C16-911CD615C267}"/>
              </a:ext>
            </a:extLst>
          </p:cNvPr>
          <p:cNvSpPr/>
          <p:nvPr/>
        </p:nvSpPr>
        <p:spPr>
          <a:xfrm>
            <a:off x="3327262" y="3288398"/>
            <a:ext cx="47961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NP</a:t>
            </a:r>
          </a:p>
        </p:txBody>
      </p:sp>
      <p:sp>
        <p:nvSpPr>
          <p:cNvPr id="295" name="Rettangolo 294">
            <a:extLst>
              <a:ext uri="{FF2B5EF4-FFF2-40B4-BE49-F238E27FC236}">
                <a16:creationId xmlns:a16="http://schemas.microsoft.com/office/drawing/2014/main" id="{62B8C09B-E0DE-40B2-A2BC-0B18AEECADFD}"/>
              </a:ext>
            </a:extLst>
          </p:cNvPr>
          <p:cNvSpPr/>
          <p:nvPr/>
        </p:nvSpPr>
        <p:spPr>
          <a:xfrm>
            <a:off x="2822677" y="3824860"/>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D</a:t>
            </a:r>
          </a:p>
        </p:txBody>
      </p:sp>
      <p:sp>
        <p:nvSpPr>
          <p:cNvPr id="296" name="Rettangolo 295">
            <a:extLst>
              <a:ext uri="{FF2B5EF4-FFF2-40B4-BE49-F238E27FC236}">
                <a16:creationId xmlns:a16="http://schemas.microsoft.com/office/drawing/2014/main" id="{82B40DEC-637F-45B4-B8E6-8570D718ADCD}"/>
              </a:ext>
            </a:extLst>
          </p:cNvPr>
          <p:cNvSpPr/>
          <p:nvPr/>
        </p:nvSpPr>
        <p:spPr>
          <a:xfrm>
            <a:off x="3385309" y="3824860"/>
            <a:ext cx="274434"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J</a:t>
            </a:r>
          </a:p>
        </p:txBody>
      </p:sp>
      <p:sp>
        <p:nvSpPr>
          <p:cNvPr id="297" name="Rettangolo 296">
            <a:extLst>
              <a:ext uri="{FF2B5EF4-FFF2-40B4-BE49-F238E27FC236}">
                <a16:creationId xmlns:a16="http://schemas.microsoft.com/office/drawing/2014/main" id="{51FB218E-0809-4DF5-8B53-2A2C2C01E17A}"/>
              </a:ext>
            </a:extLst>
          </p:cNvPr>
          <p:cNvSpPr/>
          <p:nvPr/>
        </p:nvSpPr>
        <p:spPr>
          <a:xfrm>
            <a:off x="3985823" y="3824860"/>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a:t>
            </a:r>
          </a:p>
        </p:txBody>
      </p:sp>
      <p:cxnSp>
        <p:nvCxnSpPr>
          <p:cNvPr id="30" name="Connettore diritto 29">
            <a:extLst>
              <a:ext uri="{FF2B5EF4-FFF2-40B4-BE49-F238E27FC236}">
                <a16:creationId xmlns:a16="http://schemas.microsoft.com/office/drawing/2014/main" id="{489E3DE3-1F22-464C-BAC0-FE14C4E9D49B}"/>
              </a:ext>
            </a:extLst>
          </p:cNvPr>
          <p:cNvCxnSpPr>
            <a:cxnSpLocks/>
            <a:stCxn id="288" idx="2"/>
            <a:endCxn id="290" idx="0"/>
          </p:cNvCxnSpPr>
          <p:nvPr/>
        </p:nvCxnSpPr>
        <p:spPr>
          <a:xfrm flipH="1">
            <a:off x="1427753" y="2692253"/>
            <a:ext cx="663099"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Connettore diritto 297">
            <a:extLst>
              <a:ext uri="{FF2B5EF4-FFF2-40B4-BE49-F238E27FC236}">
                <a16:creationId xmlns:a16="http://schemas.microsoft.com/office/drawing/2014/main" id="{003CC8B8-C294-415E-8C88-D6FE282F95FE}"/>
              </a:ext>
            </a:extLst>
          </p:cNvPr>
          <p:cNvCxnSpPr>
            <a:cxnSpLocks/>
            <a:stCxn id="288" idx="2"/>
            <a:endCxn id="289" idx="0"/>
          </p:cNvCxnSpPr>
          <p:nvPr/>
        </p:nvCxnSpPr>
        <p:spPr>
          <a:xfrm>
            <a:off x="2090852" y="2692253"/>
            <a:ext cx="701165"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Connettore diritto 298">
            <a:extLst>
              <a:ext uri="{FF2B5EF4-FFF2-40B4-BE49-F238E27FC236}">
                <a16:creationId xmlns:a16="http://schemas.microsoft.com/office/drawing/2014/main" id="{F936944D-B54E-4405-BDCB-43547DEF1EE6}"/>
              </a:ext>
            </a:extLst>
          </p:cNvPr>
          <p:cNvCxnSpPr>
            <a:cxnSpLocks/>
            <a:stCxn id="290" idx="2"/>
            <a:endCxn id="291" idx="0"/>
          </p:cNvCxnSpPr>
          <p:nvPr/>
        </p:nvCxnSpPr>
        <p:spPr>
          <a:xfrm flipH="1">
            <a:off x="1087452" y="3177839"/>
            <a:ext cx="340301" cy="993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Connettore diritto 301">
            <a:extLst>
              <a:ext uri="{FF2B5EF4-FFF2-40B4-BE49-F238E27FC236}">
                <a16:creationId xmlns:a16="http://schemas.microsoft.com/office/drawing/2014/main" id="{0AC3F976-D771-45A0-9854-FAFA4454F0E6}"/>
              </a:ext>
            </a:extLst>
          </p:cNvPr>
          <p:cNvCxnSpPr>
            <a:cxnSpLocks/>
            <a:stCxn id="292" idx="0"/>
            <a:endCxn id="290" idx="2"/>
          </p:cNvCxnSpPr>
          <p:nvPr/>
        </p:nvCxnSpPr>
        <p:spPr>
          <a:xfrm flipH="1" flipV="1">
            <a:off x="1427753" y="3177839"/>
            <a:ext cx="242890"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Connettore diritto 311">
            <a:extLst>
              <a:ext uri="{FF2B5EF4-FFF2-40B4-BE49-F238E27FC236}">
                <a16:creationId xmlns:a16="http://schemas.microsoft.com/office/drawing/2014/main" id="{FA7FB9C2-855F-4CBA-89B8-366082B1C37C}"/>
              </a:ext>
            </a:extLst>
          </p:cNvPr>
          <p:cNvCxnSpPr>
            <a:cxnSpLocks/>
            <a:stCxn id="293" idx="0"/>
            <a:endCxn id="289" idx="2"/>
          </p:cNvCxnSpPr>
          <p:nvPr/>
        </p:nvCxnSpPr>
        <p:spPr>
          <a:xfrm flipV="1">
            <a:off x="2358070" y="3177839"/>
            <a:ext cx="433947"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Connettore diritto 315">
            <a:extLst>
              <a:ext uri="{FF2B5EF4-FFF2-40B4-BE49-F238E27FC236}">
                <a16:creationId xmlns:a16="http://schemas.microsoft.com/office/drawing/2014/main" id="{D987C8C1-6479-4367-80F3-08940A44F837}"/>
              </a:ext>
            </a:extLst>
          </p:cNvPr>
          <p:cNvCxnSpPr>
            <a:cxnSpLocks/>
            <a:stCxn id="294" idx="0"/>
            <a:endCxn id="289" idx="2"/>
          </p:cNvCxnSpPr>
          <p:nvPr/>
        </p:nvCxnSpPr>
        <p:spPr>
          <a:xfrm flipH="1" flipV="1">
            <a:off x="2792017" y="3177839"/>
            <a:ext cx="775054"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Connettore diritto 318">
            <a:extLst>
              <a:ext uri="{FF2B5EF4-FFF2-40B4-BE49-F238E27FC236}">
                <a16:creationId xmlns:a16="http://schemas.microsoft.com/office/drawing/2014/main" id="{96939567-4FC2-4370-A0F1-67DDC74C696C}"/>
              </a:ext>
            </a:extLst>
          </p:cNvPr>
          <p:cNvCxnSpPr>
            <a:cxnSpLocks/>
            <a:stCxn id="294" idx="2"/>
            <a:endCxn id="295" idx="0"/>
          </p:cNvCxnSpPr>
          <p:nvPr/>
        </p:nvCxnSpPr>
        <p:spPr>
          <a:xfrm flipH="1">
            <a:off x="2998366" y="3657730"/>
            <a:ext cx="568705"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8" name="Connettore diritto 327">
            <a:extLst>
              <a:ext uri="{FF2B5EF4-FFF2-40B4-BE49-F238E27FC236}">
                <a16:creationId xmlns:a16="http://schemas.microsoft.com/office/drawing/2014/main" id="{12E1F30A-2FD7-4C07-86E8-EEC25779325D}"/>
              </a:ext>
            </a:extLst>
          </p:cNvPr>
          <p:cNvCxnSpPr>
            <a:cxnSpLocks/>
            <a:stCxn id="294" idx="2"/>
            <a:endCxn id="296" idx="0"/>
          </p:cNvCxnSpPr>
          <p:nvPr/>
        </p:nvCxnSpPr>
        <p:spPr>
          <a:xfrm flipH="1">
            <a:off x="3522526" y="3657730"/>
            <a:ext cx="44545"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Connettore diritto 330">
            <a:extLst>
              <a:ext uri="{FF2B5EF4-FFF2-40B4-BE49-F238E27FC236}">
                <a16:creationId xmlns:a16="http://schemas.microsoft.com/office/drawing/2014/main" id="{D442EE55-0265-4030-A5AB-411DE818E1D6}"/>
              </a:ext>
            </a:extLst>
          </p:cNvPr>
          <p:cNvCxnSpPr>
            <a:cxnSpLocks/>
            <a:stCxn id="294" idx="2"/>
            <a:endCxn id="297" idx="0"/>
          </p:cNvCxnSpPr>
          <p:nvPr/>
        </p:nvCxnSpPr>
        <p:spPr>
          <a:xfrm>
            <a:off x="3567071" y="3657730"/>
            <a:ext cx="594441"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Connettore diritto 339">
            <a:extLst>
              <a:ext uri="{FF2B5EF4-FFF2-40B4-BE49-F238E27FC236}">
                <a16:creationId xmlns:a16="http://schemas.microsoft.com/office/drawing/2014/main" id="{F751F056-2073-4034-84EC-D8C55831253C}"/>
              </a:ext>
            </a:extLst>
          </p:cNvPr>
          <p:cNvCxnSpPr>
            <a:cxnSpLocks/>
            <a:stCxn id="295" idx="2"/>
            <a:endCxn id="285" idx="0"/>
          </p:cNvCxnSpPr>
          <p:nvPr/>
        </p:nvCxnSpPr>
        <p:spPr>
          <a:xfrm>
            <a:off x="2998366" y="4194192"/>
            <a:ext cx="4606"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Connettore diritto 342">
            <a:extLst>
              <a:ext uri="{FF2B5EF4-FFF2-40B4-BE49-F238E27FC236}">
                <a16:creationId xmlns:a16="http://schemas.microsoft.com/office/drawing/2014/main" id="{2C4956AC-F077-4878-A296-994D5DB069AB}"/>
              </a:ext>
            </a:extLst>
          </p:cNvPr>
          <p:cNvCxnSpPr>
            <a:cxnSpLocks/>
            <a:stCxn id="296" idx="2"/>
            <a:endCxn id="286" idx="0"/>
          </p:cNvCxnSpPr>
          <p:nvPr/>
        </p:nvCxnSpPr>
        <p:spPr>
          <a:xfrm flipH="1">
            <a:off x="3519787" y="4194192"/>
            <a:ext cx="2739"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Connettore diritto 345">
            <a:extLst>
              <a:ext uri="{FF2B5EF4-FFF2-40B4-BE49-F238E27FC236}">
                <a16:creationId xmlns:a16="http://schemas.microsoft.com/office/drawing/2014/main" id="{764ED0F1-B1BB-4C57-899C-B90A57DF49E1}"/>
              </a:ext>
            </a:extLst>
          </p:cNvPr>
          <p:cNvCxnSpPr>
            <a:cxnSpLocks/>
            <a:stCxn id="297" idx="2"/>
            <a:endCxn id="287" idx="0"/>
          </p:cNvCxnSpPr>
          <p:nvPr/>
        </p:nvCxnSpPr>
        <p:spPr>
          <a:xfrm flipH="1">
            <a:off x="4148522" y="4194192"/>
            <a:ext cx="12990"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Connettore diritto 348">
            <a:extLst>
              <a:ext uri="{FF2B5EF4-FFF2-40B4-BE49-F238E27FC236}">
                <a16:creationId xmlns:a16="http://schemas.microsoft.com/office/drawing/2014/main" id="{6F41B2F8-9E32-4856-BF0F-49E33DBC68F6}"/>
              </a:ext>
            </a:extLst>
          </p:cNvPr>
          <p:cNvCxnSpPr>
            <a:cxnSpLocks/>
            <a:stCxn id="293" idx="2"/>
            <a:endCxn id="284" idx="0"/>
          </p:cNvCxnSpPr>
          <p:nvPr/>
        </p:nvCxnSpPr>
        <p:spPr>
          <a:xfrm>
            <a:off x="2358070" y="3657730"/>
            <a:ext cx="2319" cy="171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Connettore diritto 351">
            <a:extLst>
              <a:ext uri="{FF2B5EF4-FFF2-40B4-BE49-F238E27FC236}">
                <a16:creationId xmlns:a16="http://schemas.microsoft.com/office/drawing/2014/main" id="{87B8367E-B019-4C6C-B67A-F90B2765417A}"/>
              </a:ext>
            </a:extLst>
          </p:cNvPr>
          <p:cNvCxnSpPr>
            <a:cxnSpLocks/>
            <a:stCxn id="292" idx="2"/>
            <a:endCxn id="283" idx="0"/>
          </p:cNvCxnSpPr>
          <p:nvPr/>
        </p:nvCxnSpPr>
        <p:spPr>
          <a:xfrm flipH="1">
            <a:off x="1658846" y="3657730"/>
            <a:ext cx="11797" cy="1794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Connettore diritto 354">
            <a:extLst>
              <a:ext uri="{FF2B5EF4-FFF2-40B4-BE49-F238E27FC236}">
                <a16:creationId xmlns:a16="http://schemas.microsoft.com/office/drawing/2014/main" id="{C903B0AB-2702-452D-9D48-D3A652853402}"/>
              </a:ext>
            </a:extLst>
          </p:cNvPr>
          <p:cNvCxnSpPr>
            <a:cxnSpLocks/>
            <a:stCxn id="291" idx="2"/>
            <a:endCxn id="3" idx="0"/>
          </p:cNvCxnSpPr>
          <p:nvPr/>
        </p:nvCxnSpPr>
        <p:spPr>
          <a:xfrm flipH="1">
            <a:off x="1080240" y="3646566"/>
            <a:ext cx="7212" cy="1905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7" name="Connettore 2 366">
            <a:extLst>
              <a:ext uri="{FF2B5EF4-FFF2-40B4-BE49-F238E27FC236}">
                <a16:creationId xmlns:a16="http://schemas.microsoft.com/office/drawing/2014/main" id="{15858500-179B-4380-B8E5-C8B8524D7027}"/>
              </a:ext>
            </a:extLst>
          </p:cNvPr>
          <p:cNvCxnSpPr>
            <a:cxnSpLocks/>
          </p:cNvCxnSpPr>
          <p:nvPr/>
        </p:nvCxnSpPr>
        <p:spPr>
          <a:xfrm flipV="1">
            <a:off x="4500547" y="3103350"/>
            <a:ext cx="833879" cy="423643"/>
          </a:xfrm>
          <a:prstGeom prst="straightConnector1">
            <a:avLst/>
          </a:prstGeom>
          <a:ln w="41275">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9" name="Connettore 2 368">
            <a:extLst>
              <a:ext uri="{FF2B5EF4-FFF2-40B4-BE49-F238E27FC236}">
                <a16:creationId xmlns:a16="http://schemas.microsoft.com/office/drawing/2014/main" id="{F05CA199-0149-40C5-A3B5-1F8C66640451}"/>
              </a:ext>
            </a:extLst>
          </p:cNvPr>
          <p:cNvCxnSpPr>
            <a:cxnSpLocks/>
          </p:cNvCxnSpPr>
          <p:nvPr/>
        </p:nvCxnSpPr>
        <p:spPr>
          <a:xfrm>
            <a:off x="4500547" y="3526993"/>
            <a:ext cx="809532" cy="826630"/>
          </a:xfrm>
          <a:prstGeom prst="straightConnector1">
            <a:avLst/>
          </a:prstGeom>
          <a:ln w="41275">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74" name=".…">
            <a:extLst>
              <a:ext uri="{FF2B5EF4-FFF2-40B4-BE49-F238E27FC236}">
                <a16:creationId xmlns:a16="http://schemas.microsoft.com/office/drawing/2014/main" id="{8139515D-3C12-4DA8-A521-DD734DF5015C}"/>
              </a:ext>
            </a:extLst>
          </p:cNvPr>
          <p:cNvSpPr txBox="1"/>
          <p:nvPr/>
        </p:nvSpPr>
        <p:spPr>
          <a:xfrm>
            <a:off x="5056170" y="3594917"/>
            <a:ext cx="220270" cy="46957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a:lnSpc>
                <a:spcPct val="30000"/>
              </a:lnSpc>
              <a:defRPr sz="1500">
                <a:solidFill>
                  <a:srgbClr val="0000FF"/>
                </a:solidFill>
              </a:defRPr>
            </a:pPr>
            <a:r>
              <a:t>.</a:t>
            </a:r>
          </a:p>
          <a:p>
            <a:pPr>
              <a:lnSpc>
                <a:spcPct val="30000"/>
              </a:lnSpc>
              <a:defRPr sz="1500">
                <a:solidFill>
                  <a:srgbClr val="0000FF"/>
                </a:solidFill>
              </a:defRPr>
            </a:pPr>
            <a:r>
              <a:t>.</a:t>
            </a:r>
          </a:p>
          <a:p>
            <a:pPr>
              <a:lnSpc>
                <a:spcPct val="30000"/>
              </a:lnSpc>
              <a:defRPr sz="1500">
                <a:solidFill>
                  <a:srgbClr val="0000FF"/>
                </a:solidFill>
              </a:defRPr>
            </a:pPr>
            <a:r>
              <a:t>.</a:t>
            </a:r>
          </a:p>
        </p:txBody>
      </p:sp>
      <p:cxnSp>
        <p:nvCxnSpPr>
          <p:cNvPr id="375" name="Connettore 2 374">
            <a:extLst>
              <a:ext uri="{FF2B5EF4-FFF2-40B4-BE49-F238E27FC236}">
                <a16:creationId xmlns:a16="http://schemas.microsoft.com/office/drawing/2014/main" id="{03B47831-A63B-476C-8ECD-312A6ABF60C5}"/>
              </a:ext>
            </a:extLst>
          </p:cNvPr>
          <p:cNvCxnSpPr>
            <a:cxnSpLocks/>
          </p:cNvCxnSpPr>
          <p:nvPr/>
        </p:nvCxnSpPr>
        <p:spPr>
          <a:xfrm>
            <a:off x="4500547" y="3526993"/>
            <a:ext cx="862516" cy="172318"/>
          </a:xfrm>
          <a:prstGeom prst="straightConnector1">
            <a:avLst/>
          </a:prstGeom>
          <a:ln w="41275">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78" name="Connettore 2 377">
            <a:extLst>
              <a:ext uri="{FF2B5EF4-FFF2-40B4-BE49-F238E27FC236}">
                <a16:creationId xmlns:a16="http://schemas.microsoft.com/office/drawing/2014/main" id="{57B3211E-C0D5-4E78-93AF-9F5E546F4CBA}"/>
              </a:ext>
            </a:extLst>
          </p:cNvPr>
          <p:cNvCxnSpPr>
            <a:cxnSpLocks/>
          </p:cNvCxnSpPr>
          <p:nvPr/>
        </p:nvCxnSpPr>
        <p:spPr>
          <a:xfrm>
            <a:off x="4500547" y="3526993"/>
            <a:ext cx="791281" cy="572818"/>
          </a:xfrm>
          <a:prstGeom prst="straightConnector1">
            <a:avLst/>
          </a:prstGeom>
          <a:ln w="41275">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155" name="Immagine 154">
            <a:extLst>
              <a:ext uri="{FF2B5EF4-FFF2-40B4-BE49-F238E27FC236}">
                <a16:creationId xmlns:a16="http://schemas.microsoft.com/office/drawing/2014/main" id="{9EF064AF-5800-4D40-B42A-CE3D0744CF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94028" y="3107047"/>
            <a:ext cx="1325563" cy="1325563"/>
          </a:xfrm>
          <a:prstGeom prst="rect">
            <a:avLst/>
          </a:prstGeom>
        </p:spPr>
      </p:pic>
      <p:sp>
        <p:nvSpPr>
          <p:cNvPr id="156" name="CasellaDiTesto 155">
            <a:extLst>
              <a:ext uri="{FF2B5EF4-FFF2-40B4-BE49-F238E27FC236}">
                <a16:creationId xmlns:a16="http://schemas.microsoft.com/office/drawing/2014/main" id="{081676AA-2D56-4E12-85CA-C7B469DC5D6A}"/>
              </a:ext>
            </a:extLst>
          </p:cNvPr>
          <p:cNvSpPr txBox="1"/>
          <p:nvPr/>
        </p:nvSpPr>
        <p:spPr>
          <a:xfrm>
            <a:off x="10334607" y="2750380"/>
            <a:ext cx="985719" cy="369332"/>
          </a:xfrm>
          <a:prstGeom prst="rect">
            <a:avLst/>
          </a:prstGeom>
          <a:noFill/>
        </p:spPr>
        <p:txBody>
          <a:bodyPr wrap="none" rtlCol="0">
            <a:spAutoFit/>
          </a:bodyPr>
          <a:lstStyle/>
          <a:p>
            <a:r>
              <a:rPr lang="it-IT" dirty="0"/>
              <a:t>Positive!</a:t>
            </a:r>
          </a:p>
        </p:txBody>
      </p:sp>
      <p:sp>
        <p:nvSpPr>
          <p:cNvPr id="162" name="Freccia a destra 161">
            <a:extLst>
              <a:ext uri="{FF2B5EF4-FFF2-40B4-BE49-F238E27FC236}">
                <a16:creationId xmlns:a16="http://schemas.microsoft.com/office/drawing/2014/main" id="{B2C41892-4BFD-4A9B-A52F-F4129F8720AD}"/>
              </a:ext>
            </a:extLst>
          </p:cNvPr>
          <p:cNvSpPr/>
          <p:nvPr/>
        </p:nvSpPr>
        <p:spPr>
          <a:xfrm flipH="1">
            <a:off x="2358070" y="5359549"/>
            <a:ext cx="8058133" cy="9693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Interpretation</a:t>
            </a:r>
            <a:endParaRPr lang="it-IT" dirty="0"/>
          </a:p>
        </p:txBody>
      </p:sp>
    </p:spTree>
    <p:custDataLst>
      <p:tags r:id="rId1"/>
    </p:custDataLst>
    <p:extLst>
      <p:ext uri="{BB962C8B-B14F-4D97-AF65-F5344CB8AC3E}">
        <p14:creationId xmlns:p14="http://schemas.microsoft.com/office/powerpoint/2010/main" val="1048480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wipe(right)">
                                      <p:cBhvr>
                                        <p:cTn id="7" dur="2000"/>
                                        <p:tgtEl>
                                          <p:spTgt spid="16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500" fill="hold"/>
                                        <p:tgtEl>
                                          <p:spTgt spid="65"/>
                                        </p:tgtEl>
                                        <p:attrNameLst>
                                          <p:attrName>fillcolor</p:attrName>
                                        </p:attrNameLst>
                                      </p:cBhvr>
                                      <p:to>
                                        <a:srgbClr val="FB4C23"/>
                                      </p:to>
                                    </p:animClr>
                                    <p:set>
                                      <p:cBhvr>
                                        <p:cTn id="12" dur="500" fill="hold"/>
                                        <p:tgtEl>
                                          <p:spTgt spid="65"/>
                                        </p:tgtEl>
                                        <p:attrNameLst>
                                          <p:attrName>fill.type</p:attrName>
                                        </p:attrNameLst>
                                      </p:cBhvr>
                                      <p:to>
                                        <p:strVal val="solid"/>
                                      </p:to>
                                    </p:set>
                                    <p:set>
                                      <p:cBhvr>
                                        <p:cTn id="13" dur="500" fill="hold"/>
                                        <p:tgtEl>
                                          <p:spTgt spid="65"/>
                                        </p:tgtEl>
                                        <p:attrNameLst>
                                          <p:attrName>fill.on</p:attrName>
                                        </p:attrNameLst>
                                      </p:cBhvr>
                                      <p:to>
                                        <p:strVal val="true"/>
                                      </p:to>
                                    </p:set>
                                  </p:childTnLst>
                                </p:cTn>
                              </p:par>
                            </p:childTnLst>
                          </p:cTn>
                        </p:par>
                        <p:par>
                          <p:cTn id="14" fill="hold">
                            <p:stCondLst>
                              <p:cond delay="500"/>
                            </p:stCondLst>
                            <p:childTnLst>
                              <p:par>
                                <p:cTn id="15" presetID="1" presetClass="emph" presetSubtype="2" fill="hold" nodeType="afterEffect">
                                  <p:stCondLst>
                                    <p:cond delay="0"/>
                                  </p:stCondLst>
                                  <p:childTnLst>
                                    <p:animClr clrSpc="rgb" dir="cw">
                                      <p:cBhvr>
                                        <p:cTn id="16" dur="500" fill="hold"/>
                                        <p:tgtEl>
                                          <p:spTgt spid="69"/>
                                        </p:tgtEl>
                                        <p:attrNameLst>
                                          <p:attrName>fillcolor</p:attrName>
                                        </p:attrNameLst>
                                      </p:cBhvr>
                                      <p:to>
                                        <a:schemeClr val="accent2"/>
                                      </p:to>
                                    </p:animClr>
                                    <p:set>
                                      <p:cBhvr>
                                        <p:cTn id="17" dur="500" fill="hold"/>
                                        <p:tgtEl>
                                          <p:spTgt spid="69"/>
                                        </p:tgtEl>
                                        <p:attrNameLst>
                                          <p:attrName>fill.type</p:attrName>
                                        </p:attrNameLst>
                                      </p:cBhvr>
                                      <p:to>
                                        <p:strVal val="solid"/>
                                      </p:to>
                                    </p:set>
                                    <p:set>
                                      <p:cBhvr>
                                        <p:cTn id="18" dur="500" fill="hold"/>
                                        <p:tgtEl>
                                          <p:spTgt spid="69"/>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500" fill="hold"/>
                                        <p:tgtEl>
                                          <p:spTgt spid="68"/>
                                        </p:tgtEl>
                                        <p:attrNameLst>
                                          <p:attrName>fillcolor</p:attrName>
                                        </p:attrNameLst>
                                      </p:cBhvr>
                                      <p:to>
                                        <a:srgbClr val="FE3520"/>
                                      </p:to>
                                    </p:animClr>
                                    <p:set>
                                      <p:cBhvr>
                                        <p:cTn id="21" dur="500" fill="hold"/>
                                        <p:tgtEl>
                                          <p:spTgt spid="68"/>
                                        </p:tgtEl>
                                        <p:attrNameLst>
                                          <p:attrName>fill.type</p:attrName>
                                        </p:attrNameLst>
                                      </p:cBhvr>
                                      <p:to>
                                        <p:strVal val="solid"/>
                                      </p:to>
                                    </p:set>
                                    <p:set>
                                      <p:cBhvr>
                                        <p:cTn id="22" dur="500" fill="hold"/>
                                        <p:tgtEl>
                                          <p:spTgt spid="68"/>
                                        </p:tgtEl>
                                        <p:attrNameLst>
                                          <p:attrName>fill.on</p:attrName>
                                        </p:attrNameLst>
                                      </p:cBhvr>
                                      <p:to>
                                        <p:strVal val="true"/>
                                      </p:to>
                                    </p:set>
                                  </p:childTnLst>
                                </p:cTn>
                              </p:par>
                              <p:par>
                                <p:cTn id="23" presetID="1" presetClass="emph" presetSubtype="2" fill="hold" nodeType="withEffect">
                                  <p:stCondLst>
                                    <p:cond delay="0"/>
                                  </p:stCondLst>
                                  <p:childTnLst>
                                    <p:animClr clrSpc="rgb" dir="cw">
                                      <p:cBhvr>
                                        <p:cTn id="24" dur="500" fill="hold"/>
                                        <p:tgtEl>
                                          <p:spTgt spid="67"/>
                                        </p:tgtEl>
                                        <p:attrNameLst>
                                          <p:attrName>fillcolor</p:attrName>
                                        </p:attrNameLst>
                                      </p:cBhvr>
                                      <p:to>
                                        <a:schemeClr val="accent2"/>
                                      </p:to>
                                    </p:animClr>
                                    <p:set>
                                      <p:cBhvr>
                                        <p:cTn id="25" dur="500" fill="hold"/>
                                        <p:tgtEl>
                                          <p:spTgt spid="67"/>
                                        </p:tgtEl>
                                        <p:attrNameLst>
                                          <p:attrName>fill.type</p:attrName>
                                        </p:attrNameLst>
                                      </p:cBhvr>
                                      <p:to>
                                        <p:strVal val="solid"/>
                                      </p:to>
                                    </p:set>
                                    <p:set>
                                      <p:cBhvr>
                                        <p:cTn id="26" dur="500" fill="hold"/>
                                        <p:tgtEl>
                                          <p:spTgt spid="67"/>
                                        </p:tgtEl>
                                        <p:attrNameLst>
                                          <p:attrName>fill.on</p:attrName>
                                        </p:attrNameLst>
                                      </p:cBhvr>
                                      <p:to>
                                        <p:strVal val="true"/>
                                      </p:to>
                                    </p:set>
                                  </p:childTnLst>
                                </p:cTn>
                              </p:par>
                            </p:childTnLst>
                          </p:cTn>
                        </p:par>
                        <p:par>
                          <p:cTn id="27" fill="hold">
                            <p:stCondLst>
                              <p:cond delay="1000"/>
                            </p:stCondLst>
                            <p:childTnLst>
                              <p:par>
                                <p:cTn id="28" presetID="1" presetClass="emph" presetSubtype="2" fill="hold" nodeType="afterEffect">
                                  <p:stCondLst>
                                    <p:cond delay="0"/>
                                  </p:stCondLst>
                                  <p:childTnLst>
                                    <p:animClr clrSpc="rgb" dir="cw">
                                      <p:cBhvr>
                                        <p:cTn id="29" dur="500" fill="hold"/>
                                        <p:tgtEl>
                                          <p:spTgt spid="62"/>
                                        </p:tgtEl>
                                        <p:attrNameLst>
                                          <p:attrName>fillcolor</p:attrName>
                                        </p:attrNameLst>
                                      </p:cBhvr>
                                      <p:to>
                                        <a:srgbClr val="DEF02E"/>
                                      </p:to>
                                    </p:animClr>
                                    <p:set>
                                      <p:cBhvr>
                                        <p:cTn id="30" dur="500" fill="hold"/>
                                        <p:tgtEl>
                                          <p:spTgt spid="62"/>
                                        </p:tgtEl>
                                        <p:attrNameLst>
                                          <p:attrName>fill.type</p:attrName>
                                        </p:attrNameLst>
                                      </p:cBhvr>
                                      <p:to>
                                        <p:strVal val="solid"/>
                                      </p:to>
                                    </p:set>
                                    <p:set>
                                      <p:cBhvr>
                                        <p:cTn id="31" dur="500" fill="hold"/>
                                        <p:tgtEl>
                                          <p:spTgt spid="62"/>
                                        </p:tgtEl>
                                        <p:attrNameLst>
                                          <p:attrName>fill.on</p:attrName>
                                        </p:attrNameLst>
                                      </p:cBhvr>
                                      <p:to>
                                        <p:strVal val="true"/>
                                      </p:to>
                                    </p:set>
                                  </p:childTnLst>
                                </p:cTn>
                              </p:par>
                              <p:par>
                                <p:cTn id="32" presetID="1" presetClass="emph" presetSubtype="2" fill="hold" nodeType="withEffect">
                                  <p:stCondLst>
                                    <p:cond delay="0"/>
                                  </p:stCondLst>
                                  <p:childTnLst>
                                    <p:animClr clrSpc="rgb" dir="cw">
                                      <p:cBhvr>
                                        <p:cTn id="33" dur="500" fill="hold"/>
                                        <p:tgtEl>
                                          <p:spTgt spid="61"/>
                                        </p:tgtEl>
                                        <p:attrNameLst>
                                          <p:attrName>fillcolor</p:attrName>
                                        </p:attrNameLst>
                                      </p:cBhvr>
                                      <p:to>
                                        <a:schemeClr val="accent2"/>
                                      </p:to>
                                    </p:animClr>
                                    <p:set>
                                      <p:cBhvr>
                                        <p:cTn id="34" dur="500" fill="hold"/>
                                        <p:tgtEl>
                                          <p:spTgt spid="61"/>
                                        </p:tgtEl>
                                        <p:attrNameLst>
                                          <p:attrName>fill.type</p:attrName>
                                        </p:attrNameLst>
                                      </p:cBhvr>
                                      <p:to>
                                        <p:strVal val="solid"/>
                                      </p:to>
                                    </p:set>
                                    <p:set>
                                      <p:cBhvr>
                                        <p:cTn id="35" dur="500" fill="hold"/>
                                        <p:tgtEl>
                                          <p:spTgt spid="61"/>
                                        </p:tgtEl>
                                        <p:attrNameLst>
                                          <p:attrName>fill.on</p:attrName>
                                        </p:attrNameLst>
                                      </p:cBhvr>
                                      <p:to>
                                        <p:strVal val="true"/>
                                      </p:to>
                                    </p:set>
                                  </p:childTnLst>
                                </p:cTn>
                              </p:par>
                              <p:par>
                                <p:cTn id="36" presetID="1" presetClass="emph" presetSubtype="2" fill="hold" nodeType="withEffect">
                                  <p:stCondLst>
                                    <p:cond delay="0"/>
                                  </p:stCondLst>
                                  <p:childTnLst>
                                    <p:animClr clrSpc="rgb" dir="cw">
                                      <p:cBhvr>
                                        <p:cTn id="37" dur="500" fill="hold"/>
                                        <p:tgtEl>
                                          <p:spTgt spid="60"/>
                                        </p:tgtEl>
                                        <p:attrNameLst>
                                          <p:attrName>fillcolor</p:attrName>
                                        </p:attrNameLst>
                                      </p:cBhvr>
                                      <p:to>
                                        <a:srgbClr val="ECEC32"/>
                                      </p:to>
                                    </p:animClr>
                                    <p:set>
                                      <p:cBhvr>
                                        <p:cTn id="38" dur="500" fill="hold"/>
                                        <p:tgtEl>
                                          <p:spTgt spid="60"/>
                                        </p:tgtEl>
                                        <p:attrNameLst>
                                          <p:attrName>fill.type</p:attrName>
                                        </p:attrNameLst>
                                      </p:cBhvr>
                                      <p:to>
                                        <p:strVal val="solid"/>
                                      </p:to>
                                    </p:set>
                                    <p:set>
                                      <p:cBhvr>
                                        <p:cTn id="39" dur="500" fill="hold"/>
                                        <p:tgtEl>
                                          <p:spTgt spid="60"/>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500" fill="hold"/>
                                        <p:tgtEl>
                                          <p:spTgt spid="58"/>
                                        </p:tgtEl>
                                        <p:attrNameLst>
                                          <p:attrName>fillcolor</p:attrName>
                                        </p:attrNameLst>
                                      </p:cBhvr>
                                      <p:to>
                                        <a:schemeClr val="accent2"/>
                                      </p:to>
                                    </p:animClr>
                                    <p:set>
                                      <p:cBhvr>
                                        <p:cTn id="42" dur="500" fill="hold"/>
                                        <p:tgtEl>
                                          <p:spTgt spid="58"/>
                                        </p:tgtEl>
                                        <p:attrNameLst>
                                          <p:attrName>fill.type</p:attrName>
                                        </p:attrNameLst>
                                      </p:cBhvr>
                                      <p:to>
                                        <p:strVal val="solid"/>
                                      </p:to>
                                    </p:set>
                                    <p:set>
                                      <p:cBhvr>
                                        <p:cTn id="43" dur="500" fill="hold"/>
                                        <p:tgtEl>
                                          <p:spTgt spid="58"/>
                                        </p:tgtEl>
                                        <p:attrNameLst>
                                          <p:attrName>fill.on</p:attrName>
                                        </p:attrNameLst>
                                      </p:cBhvr>
                                      <p:to>
                                        <p:strVal val="true"/>
                                      </p:to>
                                    </p:set>
                                  </p:childTnLst>
                                </p:cTn>
                              </p:par>
                            </p:childTnLst>
                          </p:cTn>
                        </p:par>
                        <p:par>
                          <p:cTn id="44" fill="hold">
                            <p:stCondLst>
                              <p:cond delay="1500"/>
                            </p:stCondLst>
                            <p:childTnLst>
                              <p:par>
                                <p:cTn id="45" presetID="1" presetClass="emph" presetSubtype="2" fill="hold" nodeType="afterEffect">
                                  <p:stCondLst>
                                    <p:cond delay="0"/>
                                  </p:stCondLst>
                                  <p:childTnLst>
                                    <p:animClr clrSpc="rgb" dir="cw">
                                      <p:cBhvr>
                                        <p:cTn id="46" dur="500" fill="hold"/>
                                        <p:tgtEl>
                                          <p:spTgt spid="89"/>
                                        </p:tgtEl>
                                        <p:attrNameLst>
                                          <p:attrName>fillcolor</p:attrName>
                                        </p:attrNameLst>
                                      </p:cBhvr>
                                      <p:to>
                                        <a:schemeClr val="accent2"/>
                                      </p:to>
                                    </p:animClr>
                                    <p:set>
                                      <p:cBhvr>
                                        <p:cTn id="47" dur="500" fill="hold"/>
                                        <p:tgtEl>
                                          <p:spTgt spid="89"/>
                                        </p:tgtEl>
                                        <p:attrNameLst>
                                          <p:attrName>fill.type</p:attrName>
                                        </p:attrNameLst>
                                      </p:cBhvr>
                                      <p:to>
                                        <p:strVal val="solid"/>
                                      </p:to>
                                    </p:set>
                                    <p:set>
                                      <p:cBhvr>
                                        <p:cTn id="48" dur="500" fill="hold"/>
                                        <p:tgtEl>
                                          <p:spTgt spid="89"/>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500" fill="hold"/>
                                        <p:tgtEl>
                                          <p:spTgt spid="92"/>
                                        </p:tgtEl>
                                        <p:attrNameLst>
                                          <p:attrName>fillcolor</p:attrName>
                                        </p:attrNameLst>
                                      </p:cBhvr>
                                      <p:to>
                                        <a:schemeClr val="accent2"/>
                                      </p:to>
                                    </p:animClr>
                                    <p:set>
                                      <p:cBhvr>
                                        <p:cTn id="51" dur="500" fill="hold"/>
                                        <p:tgtEl>
                                          <p:spTgt spid="92"/>
                                        </p:tgtEl>
                                        <p:attrNameLst>
                                          <p:attrName>fill.type</p:attrName>
                                        </p:attrNameLst>
                                      </p:cBhvr>
                                      <p:to>
                                        <p:strVal val="solid"/>
                                      </p:to>
                                    </p:set>
                                    <p:set>
                                      <p:cBhvr>
                                        <p:cTn id="52" dur="500" fill="hold"/>
                                        <p:tgtEl>
                                          <p:spTgt spid="92"/>
                                        </p:tgtEl>
                                        <p:attrNameLst>
                                          <p:attrName>fill.on</p:attrName>
                                        </p:attrNameLst>
                                      </p:cBhvr>
                                      <p:to>
                                        <p:strVal val="true"/>
                                      </p:to>
                                    </p:set>
                                  </p:childTnLst>
                                </p:cTn>
                              </p:par>
                            </p:childTnLst>
                          </p:cTn>
                        </p:par>
                        <p:par>
                          <p:cTn id="53" fill="hold">
                            <p:stCondLst>
                              <p:cond delay="2000"/>
                            </p:stCondLst>
                            <p:childTnLst>
                              <p:par>
                                <p:cTn id="54" presetID="7" presetClass="emph" presetSubtype="2" fill="hold" nodeType="afterEffect">
                                  <p:stCondLst>
                                    <p:cond delay="0"/>
                                  </p:stCondLst>
                                  <p:childTnLst>
                                    <p:animClr clrSpc="rgb" dir="cw">
                                      <p:cBhvr>
                                        <p:cTn id="55" dur="500" fill="hold"/>
                                        <p:tgtEl>
                                          <p:spTgt spid="135"/>
                                        </p:tgtEl>
                                        <p:attrNameLst>
                                          <p:attrName>stroke.color</p:attrName>
                                        </p:attrNameLst>
                                      </p:cBhvr>
                                      <p:to>
                                        <a:schemeClr val="accent2"/>
                                      </p:to>
                                    </p:animClr>
                                    <p:set>
                                      <p:cBhvr>
                                        <p:cTn id="56" dur="500" fill="hold"/>
                                        <p:tgtEl>
                                          <p:spTgt spid="135"/>
                                        </p:tgtEl>
                                        <p:attrNameLst>
                                          <p:attrName>stroke.on</p:attrName>
                                        </p:attrNameLst>
                                      </p:cBhvr>
                                      <p:to>
                                        <p:strVal val="true"/>
                                      </p:to>
                                    </p:set>
                                  </p:childTnLst>
                                </p:cTn>
                              </p:par>
                              <p:par>
                                <p:cTn id="57" presetID="7" presetClass="emph" presetSubtype="2" fill="hold" nodeType="withEffect">
                                  <p:stCondLst>
                                    <p:cond delay="0"/>
                                  </p:stCondLst>
                                  <p:childTnLst>
                                    <p:animClr clrSpc="rgb" dir="cw">
                                      <p:cBhvr>
                                        <p:cTn id="58" dur="500" fill="hold"/>
                                        <p:tgtEl>
                                          <p:spTgt spid="133"/>
                                        </p:tgtEl>
                                        <p:attrNameLst>
                                          <p:attrName>stroke.color</p:attrName>
                                        </p:attrNameLst>
                                      </p:cBhvr>
                                      <p:to>
                                        <a:schemeClr val="accent2"/>
                                      </p:to>
                                    </p:animClr>
                                    <p:set>
                                      <p:cBhvr>
                                        <p:cTn id="59" dur="500" fill="hold"/>
                                        <p:tgtEl>
                                          <p:spTgt spid="133"/>
                                        </p:tgtEl>
                                        <p:attrNameLst>
                                          <p:attrName>stroke.on</p:attrName>
                                        </p:attrNameLst>
                                      </p:cBhvr>
                                      <p:to>
                                        <p:strVal val="true"/>
                                      </p:to>
                                    </p:set>
                                  </p:childTnLst>
                                </p:cTn>
                              </p:par>
                              <p:par>
                                <p:cTn id="60" presetID="7" presetClass="emph" presetSubtype="2" fill="hold" nodeType="withEffect">
                                  <p:stCondLst>
                                    <p:cond delay="0"/>
                                  </p:stCondLst>
                                  <p:childTnLst>
                                    <p:animClr clrSpc="rgb" dir="cw">
                                      <p:cBhvr>
                                        <p:cTn id="61" dur="500" fill="hold"/>
                                        <p:tgtEl>
                                          <p:spTgt spid="121"/>
                                        </p:tgtEl>
                                        <p:attrNameLst>
                                          <p:attrName>stroke.color</p:attrName>
                                        </p:attrNameLst>
                                      </p:cBhvr>
                                      <p:to>
                                        <a:schemeClr val="accent2"/>
                                      </p:to>
                                    </p:animClr>
                                    <p:set>
                                      <p:cBhvr>
                                        <p:cTn id="62" dur="500" fill="hold"/>
                                        <p:tgtEl>
                                          <p:spTgt spid="121"/>
                                        </p:tgtEl>
                                        <p:attrNameLst>
                                          <p:attrName>stroke.on</p:attrName>
                                        </p:attrNameLst>
                                      </p:cBhvr>
                                      <p:to>
                                        <p:strVal val="true"/>
                                      </p:to>
                                    </p:set>
                                  </p:childTnLst>
                                </p:cTn>
                              </p:par>
                              <p:par>
                                <p:cTn id="63" presetID="7" presetClass="emph" presetSubtype="2" fill="hold" nodeType="withEffect">
                                  <p:stCondLst>
                                    <p:cond delay="0"/>
                                  </p:stCondLst>
                                  <p:childTnLst>
                                    <p:animClr clrSpc="rgb" dir="cw">
                                      <p:cBhvr>
                                        <p:cTn id="64" dur="500" fill="hold"/>
                                        <p:tgtEl>
                                          <p:spTgt spid="130"/>
                                        </p:tgtEl>
                                        <p:attrNameLst>
                                          <p:attrName>stroke.color</p:attrName>
                                        </p:attrNameLst>
                                      </p:cBhvr>
                                      <p:to>
                                        <a:schemeClr val="accent2"/>
                                      </p:to>
                                    </p:animClr>
                                    <p:set>
                                      <p:cBhvr>
                                        <p:cTn id="65" dur="500" fill="hold"/>
                                        <p:tgtEl>
                                          <p:spTgt spid="130"/>
                                        </p:tgtEl>
                                        <p:attrNameLst>
                                          <p:attrName>stroke.on</p:attrName>
                                        </p:attrNameLst>
                                      </p:cBhvr>
                                      <p:to>
                                        <p:strVal val="true"/>
                                      </p:to>
                                    </p:set>
                                  </p:childTnLst>
                                </p:cTn>
                              </p:par>
                              <p:par>
                                <p:cTn id="66" presetID="7" presetClass="emph" presetSubtype="2" fill="hold" nodeType="withEffect">
                                  <p:stCondLst>
                                    <p:cond delay="0"/>
                                  </p:stCondLst>
                                  <p:childTnLst>
                                    <p:animClr clrSpc="rgb" dir="cw">
                                      <p:cBhvr>
                                        <p:cTn id="67" dur="500" fill="hold"/>
                                        <p:tgtEl>
                                          <p:spTgt spid="123"/>
                                        </p:tgtEl>
                                        <p:attrNameLst>
                                          <p:attrName>stroke.color</p:attrName>
                                        </p:attrNameLst>
                                      </p:cBhvr>
                                      <p:to>
                                        <a:schemeClr val="accent2"/>
                                      </p:to>
                                    </p:animClr>
                                    <p:set>
                                      <p:cBhvr>
                                        <p:cTn id="68" dur="500" fill="hold"/>
                                        <p:tgtEl>
                                          <p:spTgt spid="123"/>
                                        </p:tgtEl>
                                        <p:attrNameLst>
                                          <p:attrName>stroke.on</p:attrName>
                                        </p:attrNameLst>
                                      </p:cBhvr>
                                      <p:to>
                                        <p:strVal val="true"/>
                                      </p:to>
                                    </p:set>
                                  </p:childTnLst>
                                </p:cTn>
                              </p:par>
                            </p:childTnLst>
                          </p:cTn>
                        </p:par>
                        <p:par>
                          <p:cTn id="69" fill="hold">
                            <p:stCondLst>
                              <p:cond delay="2500"/>
                            </p:stCondLst>
                            <p:childTnLst>
                              <p:par>
                                <p:cTn id="70" presetID="6" presetClass="emph" presetSubtype="0" fill="hold" nodeType="afterEffect">
                                  <p:stCondLst>
                                    <p:cond delay="0"/>
                                  </p:stCondLst>
                                  <p:childTnLst>
                                    <p:animScale>
                                      <p:cBhvr>
                                        <p:cTn id="71" dur="500" fill="hold"/>
                                        <p:tgtEl>
                                          <p:spTgt spid="281"/>
                                        </p:tgtEl>
                                      </p:cBhvr>
                                      <p:by x="150000" y="150000"/>
                                    </p:animScale>
                                  </p:childTnLst>
                                </p:cTn>
                              </p:par>
                              <p:par>
                                <p:cTn id="72" presetID="6" presetClass="emph" presetSubtype="0" fill="hold" nodeType="withEffect">
                                  <p:stCondLst>
                                    <p:cond delay="0"/>
                                  </p:stCondLst>
                                  <p:childTnLst>
                                    <p:animScale>
                                      <p:cBhvr>
                                        <p:cTn id="73" dur="500" fill="hold"/>
                                        <p:tgtEl>
                                          <p:spTgt spid="279"/>
                                        </p:tgtEl>
                                      </p:cBhvr>
                                      <p:by x="150000" y="150000"/>
                                    </p:animScale>
                                  </p:childTnLst>
                                </p:cTn>
                              </p:par>
                              <p:par>
                                <p:cTn id="74" presetID="32" presetClass="emph" presetSubtype="0" fill="hold" nodeType="withEffect">
                                  <p:stCondLst>
                                    <p:cond delay="0"/>
                                  </p:stCondLst>
                                  <p:childTnLst>
                                    <p:animRot by="120000">
                                      <p:cBhvr>
                                        <p:cTn id="75" dur="50" fill="hold">
                                          <p:stCondLst>
                                            <p:cond delay="0"/>
                                          </p:stCondLst>
                                        </p:cTn>
                                        <p:tgtEl>
                                          <p:spTgt spid="281"/>
                                        </p:tgtEl>
                                        <p:attrNameLst>
                                          <p:attrName>r</p:attrName>
                                        </p:attrNameLst>
                                      </p:cBhvr>
                                    </p:animRot>
                                    <p:animRot by="-240000">
                                      <p:cBhvr>
                                        <p:cTn id="76" dur="100" fill="hold">
                                          <p:stCondLst>
                                            <p:cond delay="100"/>
                                          </p:stCondLst>
                                        </p:cTn>
                                        <p:tgtEl>
                                          <p:spTgt spid="281"/>
                                        </p:tgtEl>
                                        <p:attrNameLst>
                                          <p:attrName>r</p:attrName>
                                        </p:attrNameLst>
                                      </p:cBhvr>
                                    </p:animRot>
                                    <p:animRot by="240000">
                                      <p:cBhvr>
                                        <p:cTn id="77" dur="100" fill="hold">
                                          <p:stCondLst>
                                            <p:cond delay="200"/>
                                          </p:stCondLst>
                                        </p:cTn>
                                        <p:tgtEl>
                                          <p:spTgt spid="281"/>
                                        </p:tgtEl>
                                        <p:attrNameLst>
                                          <p:attrName>r</p:attrName>
                                        </p:attrNameLst>
                                      </p:cBhvr>
                                    </p:animRot>
                                    <p:animRot by="-240000">
                                      <p:cBhvr>
                                        <p:cTn id="78" dur="100" fill="hold">
                                          <p:stCondLst>
                                            <p:cond delay="300"/>
                                          </p:stCondLst>
                                        </p:cTn>
                                        <p:tgtEl>
                                          <p:spTgt spid="281"/>
                                        </p:tgtEl>
                                        <p:attrNameLst>
                                          <p:attrName>r</p:attrName>
                                        </p:attrNameLst>
                                      </p:cBhvr>
                                    </p:animRot>
                                    <p:animRot by="120000">
                                      <p:cBhvr>
                                        <p:cTn id="79" dur="100" fill="hold">
                                          <p:stCondLst>
                                            <p:cond delay="400"/>
                                          </p:stCondLst>
                                        </p:cTn>
                                        <p:tgtEl>
                                          <p:spTgt spid="281"/>
                                        </p:tgtEl>
                                        <p:attrNameLst>
                                          <p:attrName>r</p:attrName>
                                        </p:attrNameLst>
                                      </p:cBhvr>
                                    </p:animRot>
                                  </p:childTnLst>
                                </p:cTn>
                              </p:par>
                              <p:par>
                                <p:cTn id="80" presetID="32" presetClass="emph" presetSubtype="0" fill="hold" nodeType="withEffect">
                                  <p:stCondLst>
                                    <p:cond delay="0"/>
                                  </p:stCondLst>
                                  <p:childTnLst>
                                    <p:animRot by="120000">
                                      <p:cBhvr>
                                        <p:cTn id="81" dur="50" fill="hold">
                                          <p:stCondLst>
                                            <p:cond delay="0"/>
                                          </p:stCondLst>
                                        </p:cTn>
                                        <p:tgtEl>
                                          <p:spTgt spid="279"/>
                                        </p:tgtEl>
                                        <p:attrNameLst>
                                          <p:attrName>r</p:attrName>
                                        </p:attrNameLst>
                                      </p:cBhvr>
                                    </p:animRot>
                                    <p:animRot by="-240000">
                                      <p:cBhvr>
                                        <p:cTn id="82" dur="100" fill="hold">
                                          <p:stCondLst>
                                            <p:cond delay="100"/>
                                          </p:stCondLst>
                                        </p:cTn>
                                        <p:tgtEl>
                                          <p:spTgt spid="279"/>
                                        </p:tgtEl>
                                        <p:attrNameLst>
                                          <p:attrName>r</p:attrName>
                                        </p:attrNameLst>
                                      </p:cBhvr>
                                    </p:animRot>
                                    <p:animRot by="240000">
                                      <p:cBhvr>
                                        <p:cTn id="83" dur="100" fill="hold">
                                          <p:stCondLst>
                                            <p:cond delay="200"/>
                                          </p:stCondLst>
                                        </p:cTn>
                                        <p:tgtEl>
                                          <p:spTgt spid="279"/>
                                        </p:tgtEl>
                                        <p:attrNameLst>
                                          <p:attrName>r</p:attrName>
                                        </p:attrNameLst>
                                      </p:cBhvr>
                                    </p:animRot>
                                    <p:animRot by="-240000">
                                      <p:cBhvr>
                                        <p:cTn id="84" dur="100" fill="hold">
                                          <p:stCondLst>
                                            <p:cond delay="300"/>
                                          </p:stCondLst>
                                        </p:cTn>
                                        <p:tgtEl>
                                          <p:spTgt spid="279"/>
                                        </p:tgtEl>
                                        <p:attrNameLst>
                                          <p:attrName>r</p:attrName>
                                        </p:attrNameLst>
                                      </p:cBhvr>
                                    </p:animRot>
                                    <p:animRot by="120000">
                                      <p:cBhvr>
                                        <p:cTn id="85" dur="100" fill="hold">
                                          <p:stCondLst>
                                            <p:cond delay="400"/>
                                          </p:stCondLst>
                                        </p:cTn>
                                        <p:tgtEl>
                                          <p:spTgt spid="279"/>
                                        </p:tgtEl>
                                        <p:attrNameLst>
                                          <p:attrName>r</p:attrName>
                                        </p:attrNameLst>
                                      </p:cBhvr>
                                    </p:animRot>
                                  </p:childTnLst>
                                </p:cTn>
                              </p:par>
                            </p:childTnLst>
                          </p:cTn>
                        </p:par>
                        <p:par>
                          <p:cTn id="86" fill="hold">
                            <p:stCondLst>
                              <p:cond delay="3000"/>
                            </p:stCondLst>
                            <p:childTnLst>
                              <p:par>
                                <p:cTn id="87" presetID="22" presetClass="entr" presetSubtype="2" fill="hold" nodeType="afterEffect">
                                  <p:stCondLst>
                                    <p:cond delay="0"/>
                                  </p:stCondLst>
                                  <p:childTnLst>
                                    <p:set>
                                      <p:cBhvr>
                                        <p:cTn id="88" dur="1" fill="hold">
                                          <p:stCondLst>
                                            <p:cond delay="0"/>
                                          </p:stCondLst>
                                        </p:cTn>
                                        <p:tgtEl>
                                          <p:spTgt spid="367"/>
                                        </p:tgtEl>
                                        <p:attrNameLst>
                                          <p:attrName>style.visibility</p:attrName>
                                        </p:attrNameLst>
                                      </p:cBhvr>
                                      <p:to>
                                        <p:strVal val="visible"/>
                                      </p:to>
                                    </p:set>
                                    <p:animEffect transition="in" filter="wipe(right)">
                                      <p:cBhvr>
                                        <p:cTn id="89" dur="500"/>
                                        <p:tgtEl>
                                          <p:spTgt spid="367"/>
                                        </p:tgtEl>
                                      </p:cBhvr>
                                    </p:animEffect>
                                  </p:childTnLst>
                                </p:cTn>
                              </p:par>
                              <p:par>
                                <p:cTn id="90" presetID="22" presetClass="entr" presetSubtype="2" fill="hold" nodeType="withEffect">
                                  <p:stCondLst>
                                    <p:cond delay="0"/>
                                  </p:stCondLst>
                                  <p:childTnLst>
                                    <p:set>
                                      <p:cBhvr>
                                        <p:cTn id="91" dur="1" fill="hold">
                                          <p:stCondLst>
                                            <p:cond delay="0"/>
                                          </p:stCondLst>
                                        </p:cTn>
                                        <p:tgtEl>
                                          <p:spTgt spid="375"/>
                                        </p:tgtEl>
                                        <p:attrNameLst>
                                          <p:attrName>style.visibility</p:attrName>
                                        </p:attrNameLst>
                                      </p:cBhvr>
                                      <p:to>
                                        <p:strVal val="visible"/>
                                      </p:to>
                                    </p:set>
                                    <p:animEffect transition="in" filter="wipe(right)">
                                      <p:cBhvr>
                                        <p:cTn id="92" dur="500"/>
                                        <p:tgtEl>
                                          <p:spTgt spid="375"/>
                                        </p:tgtEl>
                                      </p:cBhvr>
                                    </p:animEffect>
                                  </p:childTnLst>
                                </p:cTn>
                              </p:par>
                              <p:par>
                                <p:cTn id="93" presetID="22" presetClass="entr" presetSubtype="2" fill="hold" nodeType="withEffect">
                                  <p:stCondLst>
                                    <p:cond delay="0"/>
                                  </p:stCondLst>
                                  <p:childTnLst>
                                    <p:set>
                                      <p:cBhvr>
                                        <p:cTn id="94" dur="1" fill="hold">
                                          <p:stCondLst>
                                            <p:cond delay="0"/>
                                          </p:stCondLst>
                                        </p:cTn>
                                        <p:tgtEl>
                                          <p:spTgt spid="378"/>
                                        </p:tgtEl>
                                        <p:attrNameLst>
                                          <p:attrName>style.visibility</p:attrName>
                                        </p:attrNameLst>
                                      </p:cBhvr>
                                      <p:to>
                                        <p:strVal val="visible"/>
                                      </p:to>
                                    </p:set>
                                    <p:animEffect transition="in" filter="wipe(right)">
                                      <p:cBhvr>
                                        <p:cTn id="95" dur="500"/>
                                        <p:tgtEl>
                                          <p:spTgt spid="378"/>
                                        </p:tgtEl>
                                      </p:cBhvr>
                                    </p:animEffect>
                                  </p:childTnLst>
                                </p:cTn>
                              </p:par>
                              <p:par>
                                <p:cTn id="96" presetID="22" presetClass="entr" presetSubtype="2" fill="hold" nodeType="withEffect">
                                  <p:stCondLst>
                                    <p:cond delay="0"/>
                                  </p:stCondLst>
                                  <p:childTnLst>
                                    <p:set>
                                      <p:cBhvr>
                                        <p:cTn id="97" dur="1" fill="hold">
                                          <p:stCondLst>
                                            <p:cond delay="0"/>
                                          </p:stCondLst>
                                        </p:cTn>
                                        <p:tgtEl>
                                          <p:spTgt spid="369"/>
                                        </p:tgtEl>
                                        <p:attrNameLst>
                                          <p:attrName>style.visibility</p:attrName>
                                        </p:attrNameLst>
                                      </p:cBhvr>
                                      <p:to>
                                        <p:strVal val="visible"/>
                                      </p:to>
                                    </p:set>
                                    <p:animEffect transition="in" filter="wipe(right)">
                                      <p:cBhvr>
                                        <p:cTn id="98" dur="500"/>
                                        <p:tgtEl>
                                          <p:spTgt spid="369"/>
                                        </p:tgtEl>
                                      </p:cBhvr>
                                    </p:animEffect>
                                  </p:childTnLst>
                                </p:cTn>
                              </p:par>
                            </p:childTnLst>
                          </p:cTn>
                        </p:par>
                        <p:par>
                          <p:cTn id="99" fill="hold">
                            <p:stCondLst>
                              <p:cond delay="3500"/>
                            </p:stCondLst>
                            <p:childTnLst>
                              <p:par>
                                <p:cTn id="100" presetID="22" presetClass="exit" presetSubtype="2" fill="hold" nodeType="afterEffect">
                                  <p:stCondLst>
                                    <p:cond delay="0"/>
                                  </p:stCondLst>
                                  <p:childTnLst>
                                    <p:animEffect transition="out" filter="wipe(right)">
                                      <p:cBhvr>
                                        <p:cTn id="101" dur="500"/>
                                        <p:tgtEl>
                                          <p:spTgt spid="367"/>
                                        </p:tgtEl>
                                      </p:cBhvr>
                                    </p:animEffect>
                                    <p:set>
                                      <p:cBhvr>
                                        <p:cTn id="102" dur="1" fill="hold">
                                          <p:stCondLst>
                                            <p:cond delay="499"/>
                                          </p:stCondLst>
                                        </p:cTn>
                                        <p:tgtEl>
                                          <p:spTgt spid="367"/>
                                        </p:tgtEl>
                                        <p:attrNameLst>
                                          <p:attrName>style.visibility</p:attrName>
                                        </p:attrNameLst>
                                      </p:cBhvr>
                                      <p:to>
                                        <p:strVal val="hidden"/>
                                      </p:to>
                                    </p:set>
                                  </p:childTnLst>
                                </p:cTn>
                              </p:par>
                              <p:par>
                                <p:cTn id="103" presetID="22" presetClass="exit" presetSubtype="2" fill="hold" nodeType="withEffect">
                                  <p:stCondLst>
                                    <p:cond delay="0"/>
                                  </p:stCondLst>
                                  <p:childTnLst>
                                    <p:animEffect transition="out" filter="wipe(right)">
                                      <p:cBhvr>
                                        <p:cTn id="104" dur="500"/>
                                        <p:tgtEl>
                                          <p:spTgt spid="375"/>
                                        </p:tgtEl>
                                      </p:cBhvr>
                                    </p:animEffect>
                                    <p:set>
                                      <p:cBhvr>
                                        <p:cTn id="105" dur="1" fill="hold">
                                          <p:stCondLst>
                                            <p:cond delay="499"/>
                                          </p:stCondLst>
                                        </p:cTn>
                                        <p:tgtEl>
                                          <p:spTgt spid="375"/>
                                        </p:tgtEl>
                                        <p:attrNameLst>
                                          <p:attrName>style.visibility</p:attrName>
                                        </p:attrNameLst>
                                      </p:cBhvr>
                                      <p:to>
                                        <p:strVal val="hidden"/>
                                      </p:to>
                                    </p:set>
                                  </p:childTnLst>
                                </p:cTn>
                              </p:par>
                              <p:par>
                                <p:cTn id="106" presetID="22" presetClass="exit" presetSubtype="2" fill="hold" nodeType="withEffect">
                                  <p:stCondLst>
                                    <p:cond delay="0"/>
                                  </p:stCondLst>
                                  <p:childTnLst>
                                    <p:animEffect transition="out" filter="wipe(right)">
                                      <p:cBhvr>
                                        <p:cTn id="107" dur="500"/>
                                        <p:tgtEl>
                                          <p:spTgt spid="378"/>
                                        </p:tgtEl>
                                      </p:cBhvr>
                                    </p:animEffect>
                                    <p:set>
                                      <p:cBhvr>
                                        <p:cTn id="108" dur="1" fill="hold">
                                          <p:stCondLst>
                                            <p:cond delay="499"/>
                                          </p:stCondLst>
                                        </p:cTn>
                                        <p:tgtEl>
                                          <p:spTgt spid="378"/>
                                        </p:tgtEl>
                                        <p:attrNameLst>
                                          <p:attrName>style.visibility</p:attrName>
                                        </p:attrNameLst>
                                      </p:cBhvr>
                                      <p:to>
                                        <p:strVal val="hidden"/>
                                      </p:to>
                                    </p:set>
                                  </p:childTnLst>
                                </p:cTn>
                              </p:par>
                              <p:par>
                                <p:cTn id="109" presetID="22" presetClass="exit" presetSubtype="2" fill="hold" nodeType="withEffect">
                                  <p:stCondLst>
                                    <p:cond delay="0"/>
                                  </p:stCondLst>
                                  <p:childTnLst>
                                    <p:animEffect transition="out" filter="wipe(right)">
                                      <p:cBhvr>
                                        <p:cTn id="110" dur="500"/>
                                        <p:tgtEl>
                                          <p:spTgt spid="369"/>
                                        </p:tgtEl>
                                      </p:cBhvr>
                                    </p:animEffect>
                                    <p:set>
                                      <p:cBhvr>
                                        <p:cTn id="111" dur="1" fill="hold">
                                          <p:stCondLst>
                                            <p:cond delay="499"/>
                                          </p:stCondLst>
                                        </p:cTn>
                                        <p:tgtEl>
                                          <p:spTgt spid="369"/>
                                        </p:tgtEl>
                                        <p:attrNameLst>
                                          <p:attrName>style.visibility</p:attrName>
                                        </p:attrNameLst>
                                      </p:cBhvr>
                                      <p:to>
                                        <p:strVal val="hidden"/>
                                      </p:to>
                                    </p:set>
                                  </p:childTnLst>
                                </p:cTn>
                              </p:par>
                            </p:childTnLst>
                          </p:cTn>
                        </p:par>
                        <p:par>
                          <p:cTn id="112" fill="hold">
                            <p:stCondLst>
                              <p:cond delay="4000"/>
                            </p:stCondLst>
                            <p:childTnLst>
                              <p:par>
                                <p:cTn id="113" presetID="1" presetClass="entr" presetSubtype="0" fill="hold" grpId="0" nodeType="afterEffect">
                                  <p:stCondLst>
                                    <p:cond delay="0"/>
                                  </p:stCondLst>
                                  <p:iterate>
                                    <p:tmAbs val="0"/>
                                  </p:iterate>
                                  <p:childTnLst>
                                    <p:set>
                                      <p:cBhvr>
                                        <p:cTn id="114" fill="hold"/>
                                        <p:tgtEl>
                                          <p:spTgt spid="55"/>
                                        </p:tgtEl>
                                        <p:attrNameLst>
                                          <p:attrName>style.visibility</p:attrName>
                                        </p:attrNameLst>
                                      </p:cBhvr>
                                      <p:to>
                                        <p:strVal val="visible"/>
                                      </p:to>
                                    </p:set>
                                  </p:childTnLst>
                                </p:cTn>
                              </p:par>
                            </p:childTnLst>
                          </p:cTn>
                        </p:par>
                        <p:par>
                          <p:cTn id="115" fill="hold">
                            <p:stCondLst>
                              <p:cond delay="4000"/>
                            </p:stCondLst>
                            <p:childTnLst>
                              <p:par>
                                <p:cTn id="116" presetID="6" presetClass="emph" presetSubtype="0" fill="hold" grpId="0" nodeType="afterEffect">
                                  <p:stCondLst>
                                    <p:cond delay="0"/>
                                  </p:stCondLst>
                                  <p:childTnLst>
                                    <p:animScale>
                                      <p:cBhvr>
                                        <p:cTn id="117" dur="500" fill="hold"/>
                                        <p:tgtEl>
                                          <p:spTgt spid="286"/>
                                        </p:tgtEl>
                                      </p:cBhvr>
                                      <p:by x="150000" y="150000"/>
                                    </p:animScale>
                                  </p:childTnLst>
                                </p:cTn>
                              </p:par>
                              <p:par>
                                <p:cTn id="118" presetID="3" presetClass="emph" presetSubtype="2" fill="hold" grpId="1" nodeType="withEffect">
                                  <p:stCondLst>
                                    <p:cond delay="0"/>
                                  </p:stCondLst>
                                  <p:childTnLst>
                                    <p:animClr clrSpc="rgb" dir="cw">
                                      <p:cBhvr override="childStyle">
                                        <p:cTn id="119" dur="500" fill="hold"/>
                                        <p:tgtEl>
                                          <p:spTgt spid="286"/>
                                        </p:tgtEl>
                                        <p:attrNameLst>
                                          <p:attrName>style.color</p:attrName>
                                        </p:attrNameLst>
                                      </p:cBhvr>
                                      <p:to>
                                        <a:srgbClr val="FB4C23"/>
                                      </p:to>
                                    </p:animClr>
                                  </p:childTnLst>
                                </p:cTn>
                              </p:par>
                            </p:childTnLst>
                          </p:cTn>
                        </p:par>
                        <p:par>
                          <p:cTn id="120" fill="hold">
                            <p:stCondLst>
                              <p:cond delay="4500"/>
                            </p:stCondLst>
                            <p:childTnLst>
                              <p:par>
                                <p:cTn id="121" presetID="6" presetClass="emph" presetSubtype="0" fill="hold" grpId="0" nodeType="afterEffect">
                                  <p:stCondLst>
                                    <p:cond delay="0"/>
                                  </p:stCondLst>
                                  <p:childTnLst>
                                    <p:animScale>
                                      <p:cBhvr>
                                        <p:cTn id="122" dur="500" fill="hold"/>
                                        <p:tgtEl>
                                          <p:spTgt spid="294"/>
                                        </p:tgtEl>
                                      </p:cBhvr>
                                      <p:by x="150000" y="150000"/>
                                    </p:animScale>
                                  </p:childTnLst>
                                </p:cTn>
                              </p:par>
                              <p:par>
                                <p:cTn id="123" presetID="6" presetClass="emph" presetSubtype="0" fill="hold" grpId="0" nodeType="withEffect">
                                  <p:stCondLst>
                                    <p:cond delay="0"/>
                                  </p:stCondLst>
                                  <p:childTnLst>
                                    <p:animScale>
                                      <p:cBhvr>
                                        <p:cTn id="124" dur="500" fill="hold"/>
                                        <p:tgtEl>
                                          <p:spTgt spid="296"/>
                                        </p:tgtEl>
                                      </p:cBhvr>
                                      <p:by x="150000" y="150000"/>
                                    </p:animScale>
                                  </p:childTnLst>
                                </p:cTn>
                              </p:par>
                              <p:par>
                                <p:cTn id="125" presetID="6" presetClass="emph" presetSubtype="0" fill="hold" grpId="0" nodeType="withEffect">
                                  <p:stCondLst>
                                    <p:cond delay="0"/>
                                  </p:stCondLst>
                                  <p:childTnLst>
                                    <p:animScale>
                                      <p:cBhvr>
                                        <p:cTn id="126" dur="500" fill="hold"/>
                                        <p:tgtEl>
                                          <p:spTgt spid="297"/>
                                        </p:tgtEl>
                                      </p:cBhvr>
                                      <p:by x="150000" y="150000"/>
                                    </p:animScale>
                                  </p:childTnLst>
                                </p:cTn>
                              </p:par>
                            </p:childTnLst>
                          </p:cTn>
                        </p:par>
                        <p:par>
                          <p:cTn id="127" fill="hold">
                            <p:stCondLst>
                              <p:cond delay="5000"/>
                            </p:stCondLst>
                            <p:childTnLst>
                              <p:par>
                                <p:cTn id="128" presetID="3" presetClass="emph" presetSubtype="2" fill="hold" grpId="1" nodeType="afterEffect">
                                  <p:stCondLst>
                                    <p:cond delay="0"/>
                                  </p:stCondLst>
                                  <p:childTnLst>
                                    <p:animClr clrSpc="rgb" dir="cw">
                                      <p:cBhvr override="childStyle">
                                        <p:cTn id="129" dur="500" fill="hold"/>
                                        <p:tgtEl>
                                          <p:spTgt spid="294"/>
                                        </p:tgtEl>
                                        <p:attrNameLst>
                                          <p:attrName>style.color</p:attrName>
                                        </p:attrNameLst>
                                      </p:cBhvr>
                                      <p:to>
                                        <a:schemeClr val="accent2"/>
                                      </p:to>
                                    </p:animClr>
                                  </p:childTnLst>
                                </p:cTn>
                              </p:par>
                              <p:par>
                                <p:cTn id="130" presetID="3" presetClass="emph" presetSubtype="2" fill="hold" grpId="1" nodeType="withEffect">
                                  <p:stCondLst>
                                    <p:cond delay="0"/>
                                  </p:stCondLst>
                                  <p:childTnLst>
                                    <p:animClr clrSpc="rgb" dir="cw">
                                      <p:cBhvr override="childStyle">
                                        <p:cTn id="131" dur="500" fill="hold"/>
                                        <p:tgtEl>
                                          <p:spTgt spid="296"/>
                                        </p:tgtEl>
                                        <p:attrNameLst>
                                          <p:attrName>style.color</p:attrName>
                                        </p:attrNameLst>
                                      </p:cBhvr>
                                      <p:to>
                                        <a:schemeClr val="accent2"/>
                                      </p:to>
                                    </p:animClr>
                                  </p:childTnLst>
                                </p:cTn>
                              </p:par>
                              <p:par>
                                <p:cTn id="132" presetID="3" presetClass="emph" presetSubtype="2" fill="hold" grpId="1" nodeType="withEffect">
                                  <p:stCondLst>
                                    <p:cond delay="0"/>
                                  </p:stCondLst>
                                  <p:childTnLst>
                                    <p:animClr clrSpc="rgb" dir="cw">
                                      <p:cBhvr override="childStyle">
                                        <p:cTn id="133" dur="500" fill="hold"/>
                                        <p:tgtEl>
                                          <p:spTgt spid="297"/>
                                        </p:tgtEl>
                                        <p:attrNameLst>
                                          <p:attrName>style.color</p:attrName>
                                        </p:attrNameLst>
                                      </p:cBhvr>
                                      <p:to>
                                        <a:schemeClr val="accent2"/>
                                      </p:to>
                                    </p:animClr>
                                  </p:childTnLst>
                                </p:cTn>
                              </p:par>
                            </p:childTnLst>
                          </p:cTn>
                        </p:par>
                        <p:par>
                          <p:cTn id="134" fill="hold">
                            <p:stCondLst>
                              <p:cond delay="5500"/>
                            </p:stCondLst>
                            <p:childTnLst>
                              <p:par>
                                <p:cTn id="135" presetID="6" presetClass="emph" presetSubtype="0" fill="hold" grpId="0" nodeType="afterEffect">
                                  <p:stCondLst>
                                    <p:cond delay="0"/>
                                  </p:stCondLst>
                                  <p:childTnLst>
                                    <p:animScale>
                                      <p:cBhvr>
                                        <p:cTn id="136" dur="500" fill="hold"/>
                                        <p:tgtEl>
                                          <p:spTgt spid="289"/>
                                        </p:tgtEl>
                                      </p:cBhvr>
                                      <p:by x="150000" y="150000"/>
                                    </p:animScale>
                                  </p:childTnLst>
                                </p:cTn>
                              </p:par>
                              <p:par>
                                <p:cTn id="137" presetID="6" presetClass="emph" presetSubtype="0" fill="hold" grpId="0" nodeType="withEffect">
                                  <p:stCondLst>
                                    <p:cond delay="0"/>
                                  </p:stCondLst>
                                  <p:childTnLst>
                                    <p:animScale>
                                      <p:cBhvr>
                                        <p:cTn id="138" dur="500" fill="hold"/>
                                        <p:tgtEl>
                                          <p:spTgt spid="293"/>
                                        </p:tgtEl>
                                      </p:cBhvr>
                                      <p:by x="150000" y="150000"/>
                                    </p:animScale>
                                  </p:childTnLst>
                                </p:cTn>
                              </p:par>
                            </p:childTnLst>
                          </p:cTn>
                        </p:par>
                        <p:par>
                          <p:cTn id="139" fill="hold">
                            <p:stCondLst>
                              <p:cond delay="6000"/>
                            </p:stCondLst>
                            <p:childTnLst>
                              <p:par>
                                <p:cTn id="140" presetID="3" presetClass="emph" presetSubtype="2" fill="hold" grpId="1" nodeType="afterEffect">
                                  <p:stCondLst>
                                    <p:cond delay="0"/>
                                  </p:stCondLst>
                                  <p:childTnLst>
                                    <p:animClr clrSpc="rgb" dir="cw">
                                      <p:cBhvr override="childStyle">
                                        <p:cTn id="141" dur="500" fill="hold"/>
                                        <p:tgtEl>
                                          <p:spTgt spid="289"/>
                                        </p:tgtEl>
                                        <p:attrNameLst>
                                          <p:attrName>style.color</p:attrName>
                                        </p:attrNameLst>
                                      </p:cBhvr>
                                      <p:to>
                                        <a:srgbClr val="F9F425"/>
                                      </p:to>
                                    </p:animClr>
                                  </p:childTnLst>
                                </p:cTn>
                              </p:par>
                              <p:par>
                                <p:cTn id="142" presetID="3" presetClass="emph" presetSubtype="2" fill="hold" grpId="1" nodeType="withEffect">
                                  <p:stCondLst>
                                    <p:cond delay="0"/>
                                  </p:stCondLst>
                                  <p:childTnLst>
                                    <p:animClr clrSpc="rgb" dir="cw">
                                      <p:cBhvr override="childStyle">
                                        <p:cTn id="143" dur="500" fill="hold"/>
                                        <p:tgtEl>
                                          <p:spTgt spid="293"/>
                                        </p:tgtEl>
                                        <p:attrNameLst>
                                          <p:attrName>style.color</p:attrName>
                                        </p:attrNameLst>
                                      </p:cBhvr>
                                      <p:to>
                                        <a:srgbClr val="F9F425"/>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advAuto="0"/>
      <p:bldP spid="286" grpId="0"/>
      <p:bldP spid="286" grpId="1"/>
      <p:bldP spid="289" grpId="0"/>
      <p:bldP spid="289" grpId="1"/>
      <p:bldP spid="293" grpId="0"/>
      <p:bldP spid="293" grpId="1"/>
      <p:bldP spid="294" grpId="0"/>
      <p:bldP spid="294" grpId="1"/>
      <p:bldP spid="296" grpId="0"/>
      <p:bldP spid="296" grpId="1"/>
      <p:bldP spid="297" grpId="0"/>
      <p:bldP spid="297" grpId="1"/>
      <p:bldP spid="16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91FBF7-B537-4495-8A90-94AF5C7BC1B8}"/>
              </a:ext>
            </a:extLst>
          </p:cNvPr>
          <p:cNvSpPr>
            <a:spLocks noGrp="1"/>
          </p:cNvSpPr>
          <p:nvPr>
            <p:ph type="title"/>
          </p:nvPr>
        </p:nvSpPr>
        <p:spPr/>
        <p:txBody>
          <a:bodyPr/>
          <a:lstStyle/>
          <a:p>
            <a:endParaRPr lang="it-IT" dirty="0"/>
          </a:p>
        </p:txBody>
      </p:sp>
      <p:sp>
        <p:nvSpPr>
          <p:cNvPr id="27" name="Who was Galileo?">
            <a:extLst>
              <a:ext uri="{FF2B5EF4-FFF2-40B4-BE49-F238E27FC236}">
                <a16:creationId xmlns:a16="http://schemas.microsoft.com/office/drawing/2014/main" id="{7021D5BF-E5EB-4197-B473-6D2665143E6F}"/>
              </a:ext>
            </a:extLst>
          </p:cNvPr>
          <p:cNvSpPr txBox="1"/>
          <p:nvPr/>
        </p:nvSpPr>
        <p:spPr>
          <a:xfrm>
            <a:off x="885856" y="1902908"/>
            <a:ext cx="3149965" cy="4103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sz="2000"/>
              <a:t>The chef </a:t>
            </a:r>
            <a:r>
              <a:rPr lang="it-IT" sz="2000" err="1"/>
              <a:t>cooks</a:t>
            </a:r>
            <a:r>
              <a:rPr lang="it-IT" sz="2000"/>
              <a:t> the good </a:t>
            </a:r>
            <a:r>
              <a:rPr lang="it-IT" sz="2000" err="1"/>
              <a:t>soup</a:t>
            </a:r>
            <a:endParaRPr sz="2000"/>
          </a:p>
        </p:txBody>
      </p:sp>
      <p:pic>
        <p:nvPicPr>
          <p:cNvPr id="55" name="scala-colori.jpg" descr="scala-colori.jpg">
            <a:extLst>
              <a:ext uri="{FF2B5EF4-FFF2-40B4-BE49-F238E27FC236}">
                <a16:creationId xmlns:a16="http://schemas.microsoft.com/office/drawing/2014/main" id="{980157FF-40B2-4CCB-BFCF-7B6A5C6B34E7}"/>
              </a:ext>
            </a:extLst>
          </p:cNvPr>
          <p:cNvPicPr>
            <a:picLocks noChangeAspect="1"/>
          </p:cNvPicPr>
          <p:nvPr/>
        </p:nvPicPr>
        <p:blipFill>
          <a:blip r:embed="rId3"/>
          <a:stretch>
            <a:fillRect/>
          </a:stretch>
        </p:blipFill>
        <p:spPr>
          <a:xfrm>
            <a:off x="1168375" y="5132436"/>
            <a:ext cx="1866901" cy="215901"/>
          </a:xfrm>
          <a:prstGeom prst="rect">
            <a:avLst/>
          </a:prstGeom>
          <a:ln w="12700">
            <a:miter lim="400000"/>
          </a:ln>
        </p:spPr>
      </p:pic>
      <p:sp>
        <p:nvSpPr>
          <p:cNvPr id="57" name="Rettangolo">
            <a:extLst>
              <a:ext uri="{FF2B5EF4-FFF2-40B4-BE49-F238E27FC236}">
                <a16:creationId xmlns:a16="http://schemas.microsoft.com/office/drawing/2014/main" id="{327E0B51-96FA-4223-B634-1520A1B068BD}"/>
              </a:ext>
            </a:extLst>
          </p:cNvPr>
          <p:cNvSpPr/>
          <p:nvPr/>
        </p:nvSpPr>
        <p:spPr>
          <a:xfrm>
            <a:off x="7452085" y="2361590"/>
            <a:ext cx="386631" cy="2286001"/>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8" name="Cerchio">
            <a:extLst>
              <a:ext uri="{FF2B5EF4-FFF2-40B4-BE49-F238E27FC236}">
                <a16:creationId xmlns:a16="http://schemas.microsoft.com/office/drawing/2014/main" id="{F9D9238C-310A-4012-867A-DCE939F2FB3E}"/>
              </a:ext>
            </a:extLst>
          </p:cNvPr>
          <p:cNvSpPr/>
          <p:nvPr/>
        </p:nvSpPr>
        <p:spPr>
          <a:xfrm>
            <a:off x="7490185" y="424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9" name=".…">
            <a:extLst>
              <a:ext uri="{FF2B5EF4-FFF2-40B4-BE49-F238E27FC236}">
                <a16:creationId xmlns:a16="http://schemas.microsoft.com/office/drawing/2014/main" id="{C3E9A611-9C6C-4693-B929-7F4DF7D95F31}"/>
              </a:ext>
            </a:extLst>
          </p:cNvPr>
          <p:cNvSpPr txBox="1"/>
          <p:nvPr/>
        </p:nvSpPr>
        <p:spPr>
          <a:xfrm>
            <a:off x="7568161" y="3699847"/>
            <a:ext cx="220219" cy="5141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lgn="l">
              <a:lnSpc>
                <a:spcPct val="40000"/>
              </a:lnSpc>
              <a:defRPr sz="1500"/>
            </a:pPr>
            <a:r>
              <a:t>.</a:t>
            </a:r>
          </a:p>
          <a:p>
            <a:pPr algn="l">
              <a:lnSpc>
                <a:spcPct val="40000"/>
              </a:lnSpc>
              <a:defRPr sz="1500"/>
            </a:pPr>
            <a:r>
              <a:t>.</a:t>
            </a:r>
          </a:p>
          <a:p>
            <a:pPr algn="l">
              <a:lnSpc>
                <a:spcPct val="40000"/>
              </a:lnSpc>
              <a:defRPr sz="1500"/>
            </a:pPr>
            <a:r>
              <a:t>.</a:t>
            </a:r>
          </a:p>
        </p:txBody>
      </p:sp>
      <p:sp>
        <p:nvSpPr>
          <p:cNvPr id="60" name="Cerchio">
            <a:extLst>
              <a:ext uri="{FF2B5EF4-FFF2-40B4-BE49-F238E27FC236}">
                <a16:creationId xmlns:a16="http://schemas.microsoft.com/office/drawing/2014/main" id="{7588B759-FA2B-478D-BF71-6E936708F2C2}"/>
              </a:ext>
            </a:extLst>
          </p:cNvPr>
          <p:cNvSpPr/>
          <p:nvPr/>
        </p:nvSpPr>
        <p:spPr>
          <a:xfrm>
            <a:off x="7490185" y="3480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1" name="Cerchio">
            <a:extLst>
              <a:ext uri="{FF2B5EF4-FFF2-40B4-BE49-F238E27FC236}">
                <a16:creationId xmlns:a16="http://schemas.microsoft.com/office/drawing/2014/main" id="{C1BA377C-20B2-4526-A49F-6DF04A38ACAE}"/>
              </a:ext>
            </a:extLst>
          </p:cNvPr>
          <p:cNvSpPr/>
          <p:nvPr/>
        </p:nvSpPr>
        <p:spPr>
          <a:xfrm>
            <a:off x="7490185" y="297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2" name="Cerchio">
            <a:extLst>
              <a:ext uri="{FF2B5EF4-FFF2-40B4-BE49-F238E27FC236}">
                <a16:creationId xmlns:a16="http://schemas.microsoft.com/office/drawing/2014/main" id="{DACDABBC-587B-42F4-8663-265D0EAEB183}"/>
              </a:ext>
            </a:extLst>
          </p:cNvPr>
          <p:cNvSpPr/>
          <p:nvPr/>
        </p:nvSpPr>
        <p:spPr>
          <a:xfrm>
            <a:off x="7490185" y="2464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3" name="Rettangolo">
            <a:extLst>
              <a:ext uri="{FF2B5EF4-FFF2-40B4-BE49-F238E27FC236}">
                <a16:creationId xmlns:a16="http://schemas.microsoft.com/office/drawing/2014/main" id="{C7C4104B-3F90-4D05-A228-494D5EBA8E50}"/>
              </a:ext>
            </a:extLst>
          </p:cNvPr>
          <p:cNvSpPr/>
          <p:nvPr/>
        </p:nvSpPr>
        <p:spPr>
          <a:xfrm>
            <a:off x="9484086" y="2953639"/>
            <a:ext cx="386631" cy="1146707"/>
          </a:xfrm>
          <a:prstGeom prst="rect">
            <a:avLst/>
          </a:prstGeom>
          <a:solidFill>
            <a:srgbClr val="F3DCA5">
              <a:alpha val="74991"/>
            </a:srgbClr>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4" name="Cerchio">
            <a:extLst>
              <a:ext uri="{FF2B5EF4-FFF2-40B4-BE49-F238E27FC236}">
                <a16:creationId xmlns:a16="http://schemas.microsoft.com/office/drawing/2014/main" id="{F043DBA4-D0D8-47F5-9381-5799001C76AA}"/>
              </a:ext>
            </a:extLst>
          </p:cNvPr>
          <p:cNvSpPr/>
          <p:nvPr/>
        </p:nvSpPr>
        <p:spPr>
          <a:xfrm>
            <a:off x="9522186" y="3646070"/>
            <a:ext cx="304800" cy="304801"/>
          </a:xfrm>
          <a:prstGeom prst="ellipse">
            <a:avLst/>
          </a:prstGeom>
          <a:solidFill>
            <a:schemeClr val="bg1"/>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5" name="Cerchio">
            <a:extLst>
              <a:ext uri="{FF2B5EF4-FFF2-40B4-BE49-F238E27FC236}">
                <a16:creationId xmlns:a16="http://schemas.microsoft.com/office/drawing/2014/main" id="{7A0F2394-B5D8-450C-A3F0-D8F0DD3D9883}"/>
              </a:ext>
            </a:extLst>
          </p:cNvPr>
          <p:cNvSpPr/>
          <p:nvPr/>
        </p:nvSpPr>
        <p:spPr>
          <a:xfrm>
            <a:off x="9522186" y="3138069"/>
            <a:ext cx="304800" cy="304801"/>
          </a:xfrm>
          <a:prstGeom prst="ellipse">
            <a:avLst/>
          </a:prstGeom>
          <a:solidFill>
            <a:schemeClr val="bg1"/>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6" name="Rettangolo">
            <a:extLst>
              <a:ext uri="{FF2B5EF4-FFF2-40B4-BE49-F238E27FC236}">
                <a16:creationId xmlns:a16="http://schemas.microsoft.com/office/drawing/2014/main" id="{D443395A-F237-4B80-A768-137D6627DA38}"/>
              </a:ext>
            </a:extLst>
          </p:cNvPr>
          <p:cNvSpPr/>
          <p:nvPr/>
        </p:nvSpPr>
        <p:spPr>
          <a:xfrm>
            <a:off x="8468085" y="2742590"/>
            <a:ext cx="386631" cy="1527000"/>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7" name="Cerchio">
            <a:extLst>
              <a:ext uri="{FF2B5EF4-FFF2-40B4-BE49-F238E27FC236}">
                <a16:creationId xmlns:a16="http://schemas.microsoft.com/office/drawing/2014/main" id="{B96AAD73-067E-4C2C-8511-DD418A9DE080}"/>
              </a:ext>
            </a:extLst>
          </p:cNvPr>
          <p:cNvSpPr/>
          <p:nvPr/>
        </p:nvSpPr>
        <p:spPr>
          <a:xfrm>
            <a:off x="8506185" y="3861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8" name="Cerchio">
            <a:extLst>
              <a:ext uri="{FF2B5EF4-FFF2-40B4-BE49-F238E27FC236}">
                <a16:creationId xmlns:a16="http://schemas.microsoft.com/office/drawing/2014/main" id="{780951C2-6977-40DB-A503-607732D78E6E}"/>
              </a:ext>
            </a:extLst>
          </p:cNvPr>
          <p:cNvSpPr/>
          <p:nvPr/>
        </p:nvSpPr>
        <p:spPr>
          <a:xfrm>
            <a:off x="8506185" y="3353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9" name="Cerchio">
            <a:extLst>
              <a:ext uri="{FF2B5EF4-FFF2-40B4-BE49-F238E27FC236}">
                <a16:creationId xmlns:a16="http://schemas.microsoft.com/office/drawing/2014/main" id="{67971ABE-4206-4D87-B37E-DACCBF397B2B}"/>
              </a:ext>
            </a:extLst>
          </p:cNvPr>
          <p:cNvSpPr/>
          <p:nvPr/>
        </p:nvSpPr>
        <p:spPr>
          <a:xfrm>
            <a:off x="8506185" y="2845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0" name="Linea">
            <a:extLst>
              <a:ext uri="{FF2B5EF4-FFF2-40B4-BE49-F238E27FC236}">
                <a16:creationId xmlns:a16="http://schemas.microsoft.com/office/drawing/2014/main" id="{1F01257F-3233-4978-A6D9-68DDD06C5501}"/>
              </a:ext>
            </a:extLst>
          </p:cNvPr>
          <p:cNvSpPr/>
          <p:nvPr/>
        </p:nvSpPr>
        <p:spPr>
          <a:xfrm flipV="1">
            <a:off x="7792570" y="2993664"/>
            <a:ext cx="704223" cy="13777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1" name="Linea">
            <a:extLst>
              <a:ext uri="{FF2B5EF4-FFF2-40B4-BE49-F238E27FC236}">
                <a16:creationId xmlns:a16="http://schemas.microsoft.com/office/drawing/2014/main" id="{7871367B-4E14-4251-A012-0357EB1460D6}"/>
              </a:ext>
            </a:extLst>
          </p:cNvPr>
          <p:cNvSpPr/>
          <p:nvPr/>
        </p:nvSpPr>
        <p:spPr>
          <a:xfrm flipV="1">
            <a:off x="7792570" y="3501664"/>
            <a:ext cx="704223" cy="13777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2" name="Linea">
            <a:extLst>
              <a:ext uri="{FF2B5EF4-FFF2-40B4-BE49-F238E27FC236}">
                <a16:creationId xmlns:a16="http://schemas.microsoft.com/office/drawing/2014/main" id="{517F44D2-00DC-4F70-9B13-C84A929563C2}"/>
              </a:ext>
            </a:extLst>
          </p:cNvPr>
          <p:cNvSpPr/>
          <p:nvPr/>
        </p:nvSpPr>
        <p:spPr>
          <a:xfrm flipV="1">
            <a:off x="7792570" y="4020439"/>
            <a:ext cx="704223" cy="38100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3" name="Linea">
            <a:extLst>
              <a:ext uri="{FF2B5EF4-FFF2-40B4-BE49-F238E27FC236}">
                <a16:creationId xmlns:a16="http://schemas.microsoft.com/office/drawing/2014/main" id="{45D0544B-4756-41CF-9DD1-CC75322A6E05}"/>
              </a:ext>
            </a:extLst>
          </p:cNvPr>
          <p:cNvSpPr/>
          <p:nvPr/>
        </p:nvSpPr>
        <p:spPr>
          <a:xfrm>
            <a:off x="7792570" y="2627337"/>
            <a:ext cx="704223" cy="36632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4" name="Linea">
            <a:extLst>
              <a:ext uri="{FF2B5EF4-FFF2-40B4-BE49-F238E27FC236}">
                <a16:creationId xmlns:a16="http://schemas.microsoft.com/office/drawing/2014/main" id="{B76BB6C9-8393-4F8C-80B6-F1E6C933A272}"/>
              </a:ext>
            </a:extLst>
          </p:cNvPr>
          <p:cNvSpPr/>
          <p:nvPr/>
        </p:nvSpPr>
        <p:spPr>
          <a:xfrm flipH="1">
            <a:off x="7792571" y="2993664"/>
            <a:ext cx="704222" cy="64719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5" name="Linea">
            <a:extLst>
              <a:ext uri="{FF2B5EF4-FFF2-40B4-BE49-F238E27FC236}">
                <a16:creationId xmlns:a16="http://schemas.microsoft.com/office/drawing/2014/main" id="{99D344E2-1085-47E6-9D41-2DC937F87C12}"/>
              </a:ext>
            </a:extLst>
          </p:cNvPr>
          <p:cNvSpPr/>
          <p:nvPr/>
        </p:nvSpPr>
        <p:spPr>
          <a:xfrm flipV="1">
            <a:off x="7795904" y="2993664"/>
            <a:ext cx="697556" cy="136519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6" name="Linea">
            <a:extLst>
              <a:ext uri="{FF2B5EF4-FFF2-40B4-BE49-F238E27FC236}">
                <a16:creationId xmlns:a16="http://schemas.microsoft.com/office/drawing/2014/main" id="{441D6C48-B304-4B4E-9914-B49DB3BBB1AF}"/>
              </a:ext>
            </a:extLst>
          </p:cNvPr>
          <p:cNvSpPr/>
          <p:nvPr/>
        </p:nvSpPr>
        <p:spPr>
          <a:xfrm>
            <a:off x="7795904" y="3169171"/>
            <a:ext cx="697556" cy="853194"/>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7" name="Linea">
            <a:extLst>
              <a:ext uri="{FF2B5EF4-FFF2-40B4-BE49-F238E27FC236}">
                <a16:creationId xmlns:a16="http://schemas.microsoft.com/office/drawing/2014/main" id="{8096E5DB-B230-4BB5-919E-D8AE392A77A3}"/>
              </a:ext>
            </a:extLst>
          </p:cNvPr>
          <p:cNvSpPr/>
          <p:nvPr/>
        </p:nvSpPr>
        <p:spPr>
          <a:xfrm flipH="1" flipV="1">
            <a:off x="7794292" y="3628426"/>
            <a:ext cx="700780" cy="39394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8" name="Linea">
            <a:extLst>
              <a:ext uri="{FF2B5EF4-FFF2-40B4-BE49-F238E27FC236}">
                <a16:creationId xmlns:a16="http://schemas.microsoft.com/office/drawing/2014/main" id="{C8680823-FE1A-4F0F-9726-520F79848345}"/>
              </a:ext>
            </a:extLst>
          </p:cNvPr>
          <p:cNvSpPr/>
          <p:nvPr/>
        </p:nvSpPr>
        <p:spPr>
          <a:xfrm flipH="1" flipV="1">
            <a:off x="7795904" y="2623439"/>
            <a:ext cx="697556" cy="139892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9" name="Linea">
            <a:extLst>
              <a:ext uri="{FF2B5EF4-FFF2-40B4-BE49-F238E27FC236}">
                <a16:creationId xmlns:a16="http://schemas.microsoft.com/office/drawing/2014/main" id="{3759F90F-9CF6-4BA9-A206-D6961CD7FABB}"/>
              </a:ext>
            </a:extLst>
          </p:cNvPr>
          <p:cNvSpPr/>
          <p:nvPr/>
        </p:nvSpPr>
        <p:spPr>
          <a:xfrm flipH="1" flipV="1">
            <a:off x="7792571" y="3148037"/>
            <a:ext cx="704222" cy="35362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0" name="Linea">
            <a:extLst>
              <a:ext uri="{FF2B5EF4-FFF2-40B4-BE49-F238E27FC236}">
                <a16:creationId xmlns:a16="http://schemas.microsoft.com/office/drawing/2014/main" id="{5A3F919F-9105-4AB6-9C98-656F3B4221EF}"/>
              </a:ext>
            </a:extLst>
          </p:cNvPr>
          <p:cNvSpPr/>
          <p:nvPr/>
        </p:nvSpPr>
        <p:spPr>
          <a:xfrm flipH="1" flipV="1">
            <a:off x="7795904" y="2623071"/>
            <a:ext cx="697555" cy="878594"/>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1" name="Linea">
            <a:extLst>
              <a:ext uri="{FF2B5EF4-FFF2-40B4-BE49-F238E27FC236}">
                <a16:creationId xmlns:a16="http://schemas.microsoft.com/office/drawing/2014/main" id="{52270B4E-D5F5-47B5-87DB-3329321EEA76}"/>
              </a:ext>
            </a:extLst>
          </p:cNvPr>
          <p:cNvSpPr/>
          <p:nvPr/>
        </p:nvSpPr>
        <p:spPr>
          <a:xfrm flipV="1">
            <a:off x="7794293" y="3501664"/>
            <a:ext cx="700779" cy="90374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2" name="Linea">
            <a:extLst>
              <a:ext uri="{FF2B5EF4-FFF2-40B4-BE49-F238E27FC236}">
                <a16:creationId xmlns:a16="http://schemas.microsoft.com/office/drawing/2014/main" id="{84FBDEBE-1AE4-42B9-95C3-31B6DCBDF96C}"/>
              </a:ext>
            </a:extLst>
          </p:cNvPr>
          <p:cNvSpPr/>
          <p:nvPr/>
        </p:nvSpPr>
        <p:spPr>
          <a:xfrm>
            <a:off x="8808571" y="3513859"/>
            <a:ext cx="708463" cy="28360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3" name="Linea">
            <a:extLst>
              <a:ext uri="{FF2B5EF4-FFF2-40B4-BE49-F238E27FC236}">
                <a16:creationId xmlns:a16="http://schemas.microsoft.com/office/drawing/2014/main" id="{4CE19253-B609-4980-8107-1BEB940C9D36}"/>
              </a:ext>
            </a:extLst>
          </p:cNvPr>
          <p:cNvSpPr/>
          <p:nvPr/>
        </p:nvSpPr>
        <p:spPr>
          <a:xfrm>
            <a:off x="8808304" y="3017139"/>
            <a:ext cx="708730" cy="29210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4" name="Linea">
            <a:extLst>
              <a:ext uri="{FF2B5EF4-FFF2-40B4-BE49-F238E27FC236}">
                <a16:creationId xmlns:a16="http://schemas.microsoft.com/office/drawing/2014/main" id="{195CC742-8F14-4A84-B102-245DB55D31CE}"/>
              </a:ext>
            </a:extLst>
          </p:cNvPr>
          <p:cNvSpPr/>
          <p:nvPr/>
        </p:nvSpPr>
        <p:spPr>
          <a:xfrm>
            <a:off x="8812813" y="3019064"/>
            <a:ext cx="694259" cy="77277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5" name="Linea">
            <a:extLst>
              <a:ext uri="{FF2B5EF4-FFF2-40B4-BE49-F238E27FC236}">
                <a16:creationId xmlns:a16="http://schemas.microsoft.com/office/drawing/2014/main" id="{4BDEF0F2-D08F-48B5-94EE-90709357DCB0}"/>
              </a:ext>
            </a:extLst>
          </p:cNvPr>
          <p:cNvSpPr/>
          <p:nvPr/>
        </p:nvSpPr>
        <p:spPr>
          <a:xfrm flipH="1">
            <a:off x="8812813" y="3793259"/>
            <a:ext cx="704222" cy="24550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6" name="Linea">
            <a:extLst>
              <a:ext uri="{FF2B5EF4-FFF2-40B4-BE49-F238E27FC236}">
                <a16:creationId xmlns:a16="http://schemas.microsoft.com/office/drawing/2014/main" id="{A921E0F3-B603-45AC-BB2B-BF8907C11B36}"/>
              </a:ext>
            </a:extLst>
          </p:cNvPr>
          <p:cNvSpPr/>
          <p:nvPr/>
        </p:nvSpPr>
        <p:spPr>
          <a:xfrm flipH="1">
            <a:off x="8812812" y="3309239"/>
            <a:ext cx="704223" cy="72582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7" name="Linea">
            <a:extLst>
              <a:ext uri="{FF2B5EF4-FFF2-40B4-BE49-F238E27FC236}">
                <a16:creationId xmlns:a16="http://schemas.microsoft.com/office/drawing/2014/main" id="{8433672A-A887-4A38-BEDF-CA4304C77AF9}"/>
              </a:ext>
            </a:extLst>
          </p:cNvPr>
          <p:cNvSpPr/>
          <p:nvPr/>
        </p:nvSpPr>
        <p:spPr>
          <a:xfrm flipV="1">
            <a:off x="8812812" y="3309238"/>
            <a:ext cx="704223" cy="20462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8" name="Rettangolo">
            <a:extLst>
              <a:ext uri="{FF2B5EF4-FFF2-40B4-BE49-F238E27FC236}">
                <a16:creationId xmlns:a16="http://schemas.microsoft.com/office/drawing/2014/main" id="{D943E262-62D6-4521-9010-383A95C93273}"/>
              </a:ext>
            </a:extLst>
          </p:cNvPr>
          <p:cNvSpPr/>
          <p:nvPr/>
        </p:nvSpPr>
        <p:spPr>
          <a:xfrm>
            <a:off x="6436084" y="2361590"/>
            <a:ext cx="386631" cy="2286002"/>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9" name="Cerchio">
            <a:extLst>
              <a:ext uri="{FF2B5EF4-FFF2-40B4-BE49-F238E27FC236}">
                <a16:creationId xmlns:a16="http://schemas.microsoft.com/office/drawing/2014/main" id="{A808EDD7-7A7E-4DA6-9F72-4060B0680F34}"/>
              </a:ext>
            </a:extLst>
          </p:cNvPr>
          <p:cNvSpPr/>
          <p:nvPr/>
        </p:nvSpPr>
        <p:spPr>
          <a:xfrm>
            <a:off x="6474184" y="424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0" name=".…">
            <a:extLst>
              <a:ext uri="{FF2B5EF4-FFF2-40B4-BE49-F238E27FC236}">
                <a16:creationId xmlns:a16="http://schemas.microsoft.com/office/drawing/2014/main" id="{D47AFB21-A33B-43F4-9ABF-3DA92D71DED7}"/>
              </a:ext>
            </a:extLst>
          </p:cNvPr>
          <p:cNvSpPr txBox="1"/>
          <p:nvPr/>
        </p:nvSpPr>
        <p:spPr>
          <a:xfrm>
            <a:off x="6552160" y="3699847"/>
            <a:ext cx="220219" cy="5141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lgn="l">
              <a:lnSpc>
                <a:spcPct val="40000"/>
              </a:lnSpc>
              <a:defRPr sz="1500"/>
            </a:pPr>
            <a:r>
              <a:t>.</a:t>
            </a:r>
          </a:p>
          <a:p>
            <a:pPr algn="l">
              <a:lnSpc>
                <a:spcPct val="40000"/>
              </a:lnSpc>
              <a:defRPr sz="1500"/>
            </a:pPr>
            <a:r>
              <a:t>.</a:t>
            </a:r>
          </a:p>
          <a:p>
            <a:pPr algn="l">
              <a:lnSpc>
                <a:spcPct val="40000"/>
              </a:lnSpc>
              <a:defRPr sz="1500"/>
            </a:pPr>
            <a:r>
              <a:t>.</a:t>
            </a:r>
          </a:p>
        </p:txBody>
      </p:sp>
      <p:sp>
        <p:nvSpPr>
          <p:cNvPr id="91" name="Cerchio">
            <a:extLst>
              <a:ext uri="{FF2B5EF4-FFF2-40B4-BE49-F238E27FC236}">
                <a16:creationId xmlns:a16="http://schemas.microsoft.com/office/drawing/2014/main" id="{8F9FCA6A-AE20-4D17-8504-8A0E58A5C8A1}"/>
              </a:ext>
            </a:extLst>
          </p:cNvPr>
          <p:cNvSpPr/>
          <p:nvPr/>
        </p:nvSpPr>
        <p:spPr>
          <a:xfrm>
            <a:off x="6474184" y="3480968"/>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2" name="Cerchio">
            <a:extLst>
              <a:ext uri="{FF2B5EF4-FFF2-40B4-BE49-F238E27FC236}">
                <a16:creationId xmlns:a16="http://schemas.microsoft.com/office/drawing/2014/main" id="{5EA5DD6A-1DBB-4340-BAAB-A4CA6BFA122E}"/>
              </a:ext>
            </a:extLst>
          </p:cNvPr>
          <p:cNvSpPr/>
          <p:nvPr/>
        </p:nvSpPr>
        <p:spPr>
          <a:xfrm>
            <a:off x="6474184" y="297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3" name="Cerchio">
            <a:extLst>
              <a:ext uri="{FF2B5EF4-FFF2-40B4-BE49-F238E27FC236}">
                <a16:creationId xmlns:a16="http://schemas.microsoft.com/office/drawing/2014/main" id="{D639DAF6-494F-41BC-9F2E-DD9851E2FDE5}"/>
              </a:ext>
            </a:extLst>
          </p:cNvPr>
          <p:cNvSpPr/>
          <p:nvPr/>
        </p:nvSpPr>
        <p:spPr>
          <a:xfrm>
            <a:off x="6474184" y="2464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4" name="Linea">
            <a:extLst>
              <a:ext uri="{FF2B5EF4-FFF2-40B4-BE49-F238E27FC236}">
                <a16:creationId xmlns:a16="http://schemas.microsoft.com/office/drawing/2014/main" id="{0B31872C-FD62-4CBD-8BD5-108853EEFC79}"/>
              </a:ext>
            </a:extLst>
          </p:cNvPr>
          <p:cNvSpPr/>
          <p:nvPr/>
        </p:nvSpPr>
        <p:spPr>
          <a:xfrm>
            <a:off x="6776570" y="2623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5" name="Linea">
            <a:extLst>
              <a:ext uri="{FF2B5EF4-FFF2-40B4-BE49-F238E27FC236}">
                <a16:creationId xmlns:a16="http://schemas.microsoft.com/office/drawing/2014/main" id="{EBD42C21-2F99-4C51-9B80-EFE450F9A9D7}"/>
              </a:ext>
            </a:extLst>
          </p:cNvPr>
          <p:cNvSpPr/>
          <p:nvPr/>
        </p:nvSpPr>
        <p:spPr>
          <a:xfrm>
            <a:off x="6776570" y="3131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6" name="Linea">
            <a:extLst>
              <a:ext uri="{FF2B5EF4-FFF2-40B4-BE49-F238E27FC236}">
                <a16:creationId xmlns:a16="http://schemas.microsoft.com/office/drawing/2014/main" id="{6A05D328-5F61-450D-B0E9-0C864B1D34CB}"/>
              </a:ext>
            </a:extLst>
          </p:cNvPr>
          <p:cNvSpPr/>
          <p:nvPr/>
        </p:nvSpPr>
        <p:spPr>
          <a:xfrm>
            <a:off x="6776570" y="3639440"/>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7" name="Linea">
            <a:extLst>
              <a:ext uri="{FF2B5EF4-FFF2-40B4-BE49-F238E27FC236}">
                <a16:creationId xmlns:a16="http://schemas.microsoft.com/office/drawing/2014/main" id="{F2E2FDB2-4EE2-468D-A1ED-9BD8A98D3C1C}"/>
              </a:ext>
            </a:extLst>
          </p:cNvPr>
          <p:cNvSpPr/>
          <p:nvPr/>
        </p:nvSpPr>
        <p:spPr>
          <a:xfrm>
            <a:off x="6776570" y="4401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8" name="Linea">
            <a:extLst>
              <a:ext uri="{FF2B5EF4-FFF2-40B4-BE49-F238E27FC236}">
                <a16:creationId xmlns:a16="http://schemas.microsoft.com/office/drawing/2014/main" id="{DF665A70-B489-4304-9AF1-A9861C0BDB2C}"/>
              </a:ext>
            </a:extLst>
          </p:cNvPr>
          <p:cNvSpPr/>
          <p:nvPr/>
        </p:nvSpPr>
        <p:spPr>
          <a:xfrm flipV="1">
            <a:off x="6776570" y="2627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9" name="Linea">
            <a:extLst>
              <a:ext uri="{FF2B5EF4-FFF2-40B4-BE49-F238E27FC236}">
                <a16:creationId xmlns:a16="http://schemas.microsoft.com/office/drawing/2014/main" id="{8DB8A293-DFEF-4BCE-B2C6-C519CF8AD4B4}"/>
              </a:ext>
            </a:extLst>
          </p:cNvPr>
          <p:cNvSpPr/>
          <p:nvPr/>
        </p:nvSpPr>
        <p:spPr>
          <a:xfrm flipV="1">
            <a:off x="6779904" y="2623071"/>
            <a:ext cx="697555"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0" name="Linea">
            <a:extLst>
              <a:ext uri="{FF2B5EF4-FFF2-40B4-BE49-F238E27FC236}">
                <a16:creationId xmlns:a16="http://schemas.microsoft.com/office/drawing/2014/main" id="{1E436DB2-F29E-41A7-9692-99297D5BE60E}"/>
              </a:ext>
            </a:extLst>
          </p:cNvPr>
          <p:cNvSpPr/>
          <p:nvPr/>
        </p:nvSpPr>
        <p:spPr>
          <a:xfrm flipV="1">
            <a:off x="6779903" y="2623439"/>
            <a:ext cx="697556" cy="176622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1" name="Linea">
            <a:extLst>
              <a:ext uri="{FF2B5EF4-FFF2-40B4-BE49-F238E27FC236}">
                <a16:creationId xmlns:a16="http://schemas.microsoft.com/office/drawing/2014/main" id="{716F4CE8-AA5B-455F-81EB-DEDE40FA7ABF}"/>
              </a:ext>
            </a:extLst>
          </p:cNvPr>
          <p:cNvSpPr/>
          <p:nvPr/>
        </p:nvSpPr>
        <p:spPr>
          <a:xfrm>
            <a:off x="6776570" y="2627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2" name="Linea">
            <a:extLst>
              <a:ext uri="{FF2B5EF4-FFF2-40B4-BE49-F238E27FC236}">
                <a16:creationId xmlns:a16="http://schemas.microsoft.com/office/drawing/2014/main" id="{5ADD8E4D-67A2-4E47-926B-6445942E23C8}"/>
              </a:ext>
            </a:extLst>
          </p:cNvPr>
          <p:cNvSpPr/>
          <p:nvPr/>
        </p:nvSpPr>
        <p:spPr>
          <a:xfrm flipH="1">
            <a:off x="6776570" y="3135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3" name="Linea">
            <a:extLst>
              <a:ext uri="{FF2B5EF4-FFF2-40B4-BE49-F238E27FC236}">
                <a16:creationId xmlns:a16="http://schemas.microsoft.com/office/drawing/2014/main" id="{85C01783-C23F-4AB2-AED6-FD541E020EA9}"/>
              </a:ext>
            </a:extLst>
          </p:cNvPr>
          <p:cNvSpPr/>
          <p:nvPr/>
        </p:nvSpPr>
        <p:spPr>
          <a:xfrm flipV="1">
            <a:off x="6779903" y="3131071"/>
            <a:ext cx="697556" cy="122778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 name="Linea">
            <a:extLst>
              <a:ext uri="{FF2B5EF4-FFF2-40B4-BE49-F238E27FC236}">
                <a16:creationId xmlns:a16="http://schemas.microsoft.com/office/drawing/2014/main" id="{F8BF91D3-A0EA-48B5-A221-BE32B9906ADA}"/>
              </a:ext>
            </a:extLst>
          </p:cNvPr>
          <p:cNvSpPr/>
          <p:nvPr/>
        </p:nvSpPr>
        <p:spPr>
          <a:xfrm>
            <a:off x="6779903" y="3169171"/>
            <a:ext cx="697556" cy="122778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5" name="Linea">
            <a:extLst>
              <a:ext uri="{FF2B5EF4-FFF2-40B4-BE49-F238E27FC236}">
                <a16:creationId xmlns:a16="http://schemas.microsoft.com/office/drawing/2014/main" id="{385AC945-48D4-40D1-A114-FFD5F31487CC}"/>
              </a:ext>
            </a:extLst>
          </p:cNvPr>
          <p:cNvSpPr/>
          <p:nvPr/>
        </p:nvSpPr>
        <p:spPr>
          <a:xfrm flipH="1" flipV="1">
            <a:off x="6778291" y="3628426"/>
            <a:ext cx="700780" cy="77698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6" name="Linea">
            <a:extLst>
              <a:ext uri="{FF2B5EF4-FFF2-40B4-BE49-F238E27FC236}">
                <a16:creationId xmlns:a16="http://schemas.microsoft.com/office/drawing/2014/main" id="{C0B27DDD-C41F-4003-8AAA-F2B93E81DD98}"/>
              </a:ext>
            </a:extLst>
          </p:cNvPr>
          <p:cNvSpPr/>
          <p:nvPr/>
        </p:nvSpPr>
        <p:spPr>
          <a:xfrm flipH="1" flipV="1">
            <a:off x="6779903" y="2623439"/>
            <a:ext cx="697556" cy="176622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7" name="Linea">
            <a:extLst>
              <a:ext uri="{FF2B5EF4-FFF2-40B4-BE49-F238E27FC236}">
                <a16:creationId xmlns:a16="http://schemas.microsoft.com/office/drawing/2014/main" id="{02BE701B-6495-4AE0-898D-C43A471B6A54}"/>
              </a:ext>
            </a:extLst>
          </p:cNvPr>
          <p:cNvSpPr/>
          <p:nvPr/>
        </p:nvSpPr>
        <p:spPr>
          <a:xfrm flipH="1" flipV="1">
            <a:off x="6776570" y="3148037"/>
            <a:ext cx="704222" cy="4928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8" name="Linea">
            <a:extLst>
              <a:ext uri="{FF2B5EF4-FFF2-40B4-BE49-F238E27FC236}">
                <a16:creationId xmlns:a16="http://schemas.microsoft.com/office/drawing/2014/main" id="{AA163EC1-716C-4C52-8F77-09B9A6507599}"/>
              </a:ext>
            </a:extLst>
          </p:cNvPr>
          <p:cNvSpPr/>
          <p:nvPr/>
        </p:nvSpPr>
        <p:spPr>
          <a:xfrm flipH="1" flipV="1">
            <a:off x="6779904" y="2623071"/>
            <a:ext cx="697555"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9" name="Linea">
            <a:extLst>
              <a:ext uri="{FF2B5EF4-FFF2-40B4-BE49-F238E27FC236}">
                <a16:creationId xmlns:a16="http://schemas.microsoft.com/office/drawing/2014/main" id="{C56C353E-AE6F-4DE2-A7A6-1501C3B3A81B}"/>
              </a:ext>
            </a:extLst>
          </p:cNvPr>
          <p:cNvSpPr/>
          <p:nvPr/>
        </p:nvSpPr>
        <p:spPr>
          <a:xfrm flipV="1">
            <a:off x="6778291" y="3628426"/>
            <a:ext cx="700780" cy="77698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0" name="Linea">
            <a:extLst>
              <a:ext uri="{FF2B5EF4-FFF2-40B4-BE49-F238E27FC236}">
                <a16:creationId xmlns:a16="http://schemas.microsoft.com/office/drawing/2014/main" id="{6C98E620-3044-4A38-B34C-849838486998}"/>
              </a:ext>
            </a:extLst>
          </p:cNvPr>
          <p:cNvSpPr/>
          <p:nvPr/>
        </p:nvSpPr>
        <p:spPr>
          <a:xfrm>
            <a:off x="5760570" y="2610202"/>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1" name="Linea">
            <a:extLst>
              <a:ext uri="{FF2B5EF4-FFF2-40B4-BE49-F238E27FC236}">
                <a16:creationId xmlns:a16="http://schemas.microsoft.com/office/drawing/2014/main" id="{0E0B7F29-4580-4C11-8509-63E321F8E73E}"/>
              </a:ext>
            </a:extLst>
          </p:cNvPr>
          <p:cNvSpPr/>
          <p:nvPr/>
        </p:nvSpPr>
        <p:spPr>
          <a:xfrm>
            <a:off x="5760570" y="3118203"/>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2" name="Linea">
            <a:extLst>
              <a:ext uri="{FF2B5EF4-FFF2-40B4-BE49-F238E27FC236}">
                <a16:creationId xmlns:a16="http://schemas.microsoft.com/office/drawing/2014/main" id="{E146C07F-8AD9-43C6-B6FC-D293BBEAB4F7}"/>
              </a:ext>
            </a:extLst>
          </p:cNvPr>
          <p:cNvSpPr/>
          <p:nvPr/>
        </p:nvSpPr>
        <p:spPr>
          <a:xfrm>
            <a:off x="5760570" y="3626203"/>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3" name="Linea">
            <a:extLst>
              <a:ext uri="{FF2B5EF4-FFF2-40B4-BE49-F238E27FC236}">
                <a16:creationId xmlns:a16="http://schemas.microsoft.com/office/drawing/2014/main" id="{A7F9AAC8-C795-4FE0-97C6-28385B375F46}"/>
              </a:ext>
            </a:extLst>
          </p:cNvPr>
          <p:cNvSpPr/>
          <p:nvPr/>
        </p:nvSpPr>
        <p:spPr>
          <a:xfrm>
            <a:off x="5760570" y="4388204"/>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4" name="Linea">
            <a:extLst>
              <a:ext uri="{FF2B5EF4-FFF2-40B4-BE49-F238E27FC236}">
                <a16:creationId xmlns:a16="http://schemas.microsoft.com/office/drawing/2014/main" id="{2E3D1F5F-38DC-458A-A914-E6F252CA9CE9}"/>
              </a:ext>
            </a:extLst>
          </p:cNvPr>
          <p:cNvSpPr/>
          <p:nvPr/>
        </p:nvSpPr>
        <p:spPr>
          <a:xfrm flipV="1">
            <a:off x="5760570" y="2614101"/>
            <a:ext cx="704225" cy="505523"/>
          </a:xfrm>
          <a:prstGeom prst="line">
            <a:avLst/>
          </a:prstGeom>
          <a:noFill/>
          <a:ln w="25400" cap="flat">
            <a:solidFill>
              <a:schemeClr val="tx1"/>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5" name="Linea">
            <a:extLst>
              <a:ext uri="{FF2B5EF4-FFF2-40B4-BE49-F238E27FC236}">
                <a16:creationId xmlns:a16="http://schemas.microsoft.com/office/drawing/2014/main" id="{FE81A65B-D977-460C-97C5-BCBD40165127}"/>
              </a:ext>
            </a:extLst>
          </p:cNvPr>
          <p:cNvSpPr/>
          <p:nvPr/>
        </p:nvSpPr>
        <p:spPr>
          <a:xfrm flipV="1">
            <a:off x="5763903" y="2609836"/>
            <a:ext cx="697559"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6" name="Linea">
            <a:extLst>
              <a:ext uri="{FF2B5EF4-FFF2-40B4-BE49-F238E27FC236}">
                <a16:creationId xmlns:a16="http://schemas.microsoft.com/office/drawing/2014/main" id="{75539BC4-5851-45FA-9905-00871226EBC8}"/>
              </a:ext>
            </a:extLst>
          </p:cNvPr>
          <p:cNvSpPr/>
          <p:nvPr/>
        </p:nvSpPr>
        <p:spPr>
          <a:xfrm flipV="1">
            <a:off x="5763903" y="2610203"/>
            <a:ext cx="697558" cy="176623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7" name="Linea">
            <a:extLst>
              <a:ext uri="{FF2B5EF4-FFF2-40B4-BE49-F238E27FC236}">
                <a16:creationId xmlns:a16="http://schemas.microsoft.com/office/drawing/2014/main" id="{2ADF1BD4-FC04-4AEE-8F18-10B0E838F2CC}"/>
              </a:ext>
            </a:extLst>
          </p:cNvPr>
          <p:cNvSpPr/>
          <p:nvPr/>
        </p:nvSpPr>
        <p:spPr>
          <a:xfrm>
            <a:off x="5760570" y="2614101"/>
            <a:ext cx="704225" cy="50552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8" name="Linea">
            <a:extLst>
              <a:ext uri="{FF2B5EF4-FFF2-40B4-BE49-F238E27FC236}">
                <a16:creationId xmlns:a16="http://schemas.microsoft.com/office/drawing/2014/main" id="{53AE42E8-EBCC-4044-90B4-C65645994312}"/>
              </a:ext>
            </a:extLst>
          </p:cNvPr>
          <p:cNvSpPr/>
          <p:nvPr/>
        </p:nvSpPr>
        <p:spPr>
          <a:xfrm flipH="1">
            <a:off x="5760570" y="3122102"/>
            <a:ext cx="704225" cy="50552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9" name="Linea">
            <a:extLst>
              <a:ext uri="{FF2B5EF4-FFF2-40B4-BE49-F238E27FC236}">
                <a16:creationId xmlns:a16="http://schemas.microsoft.com/office/drawing/2014/main" id="{195AE8DE-B0FC-47D2-B6A8-67F190F6F876}"/>
              </a:ext>
            </a:extLst>
          </p:cNvPr>
          <p:cNvSpPr/>
          <p:nvPr/>
        </p:nvSpPr>
        <p:spPr>
          <a:xfrm flipV="1">
            <a:off x="5763903" y="3117836"/>
            <a:ext cx="697559" cy="122778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0" name="Linea">
            <a:extLst>
              <a:ext uri="{FF2B5EF4-FFF2-40B4-BE49-F238E27FC236}">
                <a16:creationId xmlns:a16="http://schemas.microsoft.com/office/drawing/2014/main" id="{DFDE06D2-0042-493B-938A-C14C2C24C18D}"/>
              </a:ext>
            </a:extLst>
          </p:cNvPr>
          <p:cNvSpPr/>
          <p:nvPr/>
        </p:nvSpPr>
        <p:spPr>
          <a:xfrm>
            <a:off x="5763903" y="3155936"/>
            <a:ext cx="697559" cy="122778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1" name="Linea">
            <a:extLst>
              <a:ext uri="{FF2B5EF4-FFF2-40B4-BE49-F238E27FC236}">
                <a16:creationId xmlns:a16="http://schemas.microsoft.com/office/drawing/2014/main" id="{4836F2DA-C0C1-453B-9F00-8DEFB9258903}"/>
              </a:ext>
            </a:extLst>
          </p:cNvPr>
          <p:cNvSpPr/>
          <p:nvPr/>
        </p:nvSpPr>
        <p:spPr>
          <a:xfrm flipH="1" flipV="1">
            <a:off x="5762291" y="3615190"/>
            <a:ext cx="700783" cy="77698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2" name="Linea">
            <a:extLst>
              <a:ext uri="{FF2B5EF4-FFF2-40B4-BE49-F238E27FC236}">
                <a16:creationId xmlns:a16="http://schemas.microsoft.com/office/drawing/2014/main" id="{4BCB39FD-E3F9-4E8F-A1B6-F78013284D30}"/>
              </a:ext>
            </a:extLst>
          </p:cNvPr>
          <p:cNvSpPr/>
          <p:nvPr/>
        </p:nvSpPr>
        <p:spPr>
          <a:xfrm flipH="1" flipV="1">
            <a:off x="5763903" y="2610203"/>
            <a:ext cx="697559" cy="176623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3" name="Linea">
            <a:extLst>
              <a:ext uri="{FF2B5EF4-FFF2-40B4-BE49-F238E27FC236}">
                <a16:creationId xmlns:a16="http://schemas.microsoft.com/office/drawing/2014/main" id="{F8668571-C098-4C04-B05E-933919D169E0}"/>
              </a:ext>
            </a:extLst>
          </p:cNvPr>
          <p:cNvSpPr/>
          <p:nvPr/>
        </p:nvSpPr>
        <p:spPr>
          <a:xfrm flipH="1" flipV="1">
            <a:off x="5760570" y="3134802"/>
            <a:ext cx="704225" cy="492823"/>
          </a:xfrm>
          <a:prstGeom prst="line">
            <a:avLst/>
          </a:prstGeom>
          <a:noFill/>
          <a:ln w="25400" cap="flat">
            <a:solidFill>
              <a:schemeClr val="tx1"/>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4" name="Linea">
            <a:extLst>
              <a:ext uri="{FF2B5EF4-FFF2-40B4-BE49-F238E27FC236}">
                <a16:creationId xmlns:a16="http://schemas.microsoft.com/office/drawing/2014/main" id="{EA697433-A5F8-47B7-97D7-503F1B697EA6}"/>
              </a:ext>
            </a:extLst>
          </p:cNvPr>
          <p:cNvSpPr/>
          <p:nvPr/>
        </p:nvSpPr>
        <p:spPr>
          <a:xfrm flipH="1" flipV="1">
            <a:off x="5763903" y="2609836"/>
            <a:ext cx="697559"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5" name="Linea">
            <a:extLst>
              <a:ext uri="{FF2B5EF4-FFF2-40B4-BE49-F238E27FC236}">
                <a16:creationId xmlns:a16="http://schemas.microsoft.com/office/drawing/2014/main" id="{6917F2AF-26CC-413A-9B23-FA91DC646A09}"/>
              </a:ext>
            </a:extLst>
          </p:cNvPr>
          <p:cNvSpPr/>
          <p:nvPr/>
        </p:nvSpPr>
        <p:spPr>
          <a:xfrm flipV="1">
            <a:off x="5762291" y="3615190"/>
            <a:ext cx="700783" cy="77698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6" name="Linea">
            <a:extLst>
              <a:ext uri="{FF2B5EF4-FFF2-40B4-BE49-F238E27FC236}">
                <a16:creationId xmlns:a16="http://schemas.microsoft.com/office/drawing/2014/main" id="{04A68035-8D20-4473-851A-70E24655DC94}"/>
              </a:ext>
            </a:extLst>
          </p:cNvPr>
          <p:cNvSpPr/>
          <p:nvPr/>
        </p:nvSpPr>
        <p:spPr>
          <a:xfrm>
            <a:off x="5760570" y="3626203"/>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7" name="Linea">
            <a:extLst>
              <a:ext uri="{FF2B5EF4-FFF2-40B4-BE49-F238E27FC236}">
                <a16:creationId xmlns:a16="http://schemas.microsoft.com/office/drawing/2014/main" id="{BAD9A6E2-B3C3-4FC8-9D56-EFD8B2D9BB7F}"/>
              </a:ext>
            </a:extLst>
          </p:cNvPr>
          <p:cNvSpPr/>
          <p:nvPr/>
        </p:nvSpPr>
        <p:spPr>
          <a:xfrm flipV="1">
            <a:off x="5763903" y="2609836"/>
            <a:ext cx="697559"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8" name="Linea">
            <a:extLst>
              <a:ext uri="{FF2B5EF4-FFF2-40B4-BE49-F238E27FC236}">
                <a16:creationId xmlns:a16="http://schemas.microsoft.com/office/drawing/2014/main" id="{5E2B54FA-4A19-4E52-9177-7C4084768C5F}"/>
              </a:ext>
            </a:extLst>
          </p:cNvPr>
          <p:cNvSpPr/>
          <p:nvPr/>
        </p:nvSpPr>
        <p:spPr>
          <a:xfrm flipH="1" flipV="1">
            <a:off x="5762291" y="3615190"/>
            <a:ext cx="700783" cy="77698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280" name="Gruppo 279">
            <a:extLst>
              <a:ext uri="{FF2B5EF4-FFF2-40B4-BE49-F238E27FC236}">
                <a16:creationId xmlns:a16="http://schemas.microsoft.com/office/drawing/2014/main" id="{BD8EE9BD-CD40-4956-A8C1-2D11F01AEE9D}"/>
              </a:ext>
            </a:extLst>
          </p:cNvPr>
          <p:cNvGrpSpPr/>
          <p:nvPr/>
        </p:nvGrpSpPr>
        <p:grpSpPr>
          <a:xfrm>
            <a:off x="5455009" y="3363700"/>
            <a:ext cx="254001" cy="317501"/>
            <a:chOff x="4711280" y="3082319"/>
            <a:chExt cx="254001" cy="317501"/>
          </a:xfrm>
        </p:grpSpPr>
        <p:sp>
          <p:nvSpPr>
            <p:cNvPr id="241" name="Circle">
              <a:extLst>
                <a:ext uri="{FF2B5EF4-FFF2-40B4-BE49-F238E27FC236}">
                  <a16:creationId xmlns:a16="http://schemas.microsoft.com/office/drawing/2014/main" id="{AA0FB739-EEC1-44A2-B576-1DA1CB9106CE}"/>
                </a:ext>
              </a:extLst>
            </p:cNvPr>
            <p:cNvSpPr/>
            <p:nvPr/>
          </p:nvSpPr>
          <p:spPr>
            <a:xfrm>
              <a:off x="4774780" y="30823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2" name="Circle">
              <a:extLst>
                <a:ext uri="{FF2B5EF4-FFF2-40B4-BE49-F238E27FC236}">
                  <a16:creationId xmlns:a16="http://schemas.microsoft.com/office/drawing/2014/main" id="{B40C9DF7-8F15-43FA-870E-F065F846B5F7}"/>
                </a:ext>
              </a:extLst>
            </p:cNvPr>
            <p:cNvSpPr/>
            <p:nvPr/>
          </p:nvSpPr>
          <p:spPr>
            <a:xfrm>
              <a:off x="4838281" y="32093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3" name="Line">
              <a:extLst>
                <a:ext uri="{FF2B5EF4-FFF2-40B4-BE49-F238E27FC236}">
                  <a16:creationId xmlns:a16="http://schemas.microsoft.com/office/drawing/2014/main" id="{6DFE6177-FEAD-4826-84DB-6CFB092DED60}"/>
                </a:ext>
              </a:extLst>
            </p:cNvPr>
            <p:cNvSpPr/>
            <p:nvPr/>
          </p:nvSpPr>
          <p:spPr>
            <a:xfrm>
              <a:off x="4817170" y="31390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4" name="Circle">
              <a:extLst>
                <a:ext uri="{FF2B5EF4-FFF2-40B4-BE49-F238E27FC236}">
                  <a16:creationId xmlns:a16="http://schemas.microsoft.com/office/drawing/2014/main" id="{3A8D41F2-5015-43ED-BA33-A1A2F3FA66F9}"/>
                </a:ext>
              </a:extLst>
            </p:cNvPr>
            <p:cNvSpPr/>
            <p:nvPr/>
          </p:nvSpPr>
          <p:spPr>
            <a:xfrm>
              <a:off x="4711280" y="32093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5" name="Circle">
              <a:extLst>
                <a:ext uri="{FF2B5EF4-FFF2-40B4-BE49-F238E27FC236}">
                  <a16:creationId xmlns:a16="http://schemas.microsoft.com/office/drawing/2014/main" id="{63C0B784-E7D7-4CE0-9D0A-DA9243F816D3}"/>
                </a:ext>
              </a:extLst>
            </p:cNvPr>
            <p:cNvSpPr/>
            <p:nvPr/>
          </p:nvSpPr>
          <p:spPr>
            <a:xfrm>
              <a:off x="4901781" y="33363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6" name="Circle">
              <a:extLst>
                <a:ext uri="{FF2B5EF4-FFF2-40B4-BE49-F238E27FC236}">
                  <a16:creationId xmlns:a16="http://schemas.microsoft.com/office/drawing/2014/main" id="{AAE11946-BC5F-4DC1-AB8A-68BCF245A1F0}"/>
                </a:ext>
              </a:extLst>
            </p:cNvPr>
            <p:cNvSpPr/>
            <p:nvPr/>
          </p:nvSpPr>
          <p:spPr>
            <a:xfrm>
              <a:off x="4774780" y="33363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7" name="Line">
              <a:extLst>
                <a:ext uri="{FF2B5EF4-FFF2-40B4-BE49-F238E27FC236}">
                  <a16:creationId xmlns:a16="http://schemas.microsoft.com/office/drawing/2014/main" id="{71BF399F-0774-4184-B2A4-279B2E21454E}"/>
                </a:ext>
              </a:extLst>
            </p:cNvPr>
            <p:cNvSpPr/>
            <p:nvPr/>
          </p:nvSpPr>
          <p:spPr>
            <a:xfrm flipH="1">
              <a:off x="4753670" y="31390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8" name="Line">
              <a:extLst>
                <a:ext uri="{FF2B5EF4-FFF2-40B4-BE49-F238E27FC236}">
                  <a16:creationId xmlns:a16="http://schemas.microsoft.com/office/drawing/2014/main" id="{04170A90-9C45-4D9C-A945-1089ABBAF320}"/>
                </a:ext>
              </a:extLst>
            </p:cNvPr>
            <p:cNvSpPr/>
            <p:nvPr/>
          </p:nvSpPr>
          <p:spPr>
            <a:xfrm flipH="1">
              <a:off x="4817170" y="32660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9" name="Line">
              <a:extLst>
                <a:ext uri="{FF2B5EF4-FFF2-40B4-BE49-F238E27FC236}">
                  <a16:creationId xmlns:a16="http://schemas.microsoft.com/office/drawing/2014/main" id="{8AB7A97A-7839-4347-9EF5-06DF465741ED}"/>
                </a:ext>
              </a:extLst>
            </p:cNvPr>
            <p:cNvSpPr/>
            <p:nvPr/>
          </p:nvSpPr>
          <p:spPr>
            <a:xfrm>
              <a:off x="4880671" y="32660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82" name="Gruppo 281">
            <a:extLst>
              <a:ext uri="{FF2B5EF4-FFF2-40B4-BE49-F238E27FC236}">
                <a16:creationId xmlns:a16="http://schemas.microsoft.com/office/drawing/2014/main" id="{6E9B224D-E376-4DBB-A0F8-7CCD59296114}"/>
              </a:ext>
            </a:extLst>
          </p:cNvPr>
          <p:cNvGrpSpPr/>
          <p:nvPr/>
        </p:nvGrpSpPr>
        <p:grpSpPr>
          <a:xfrm>
            <a:off x="5416909" y="2525500"/>
            <a:ext cx="254001" cy="317500"/>
            <a:chOff x="4673180" y="2244119"/>
            <a:chExt cx="254001" cy="317500"/>
          </a:xfrm>
        </p:grpSpPr>
        <p:sp>
          <p:nvSpPr>
            <p:cNvPr id="250" name="Circle">
              <a:extLst>
                <a:ext uri="{FF2B5EF4-FFF2-40B4-BE49-F238E27FC236}">
                  <a16:creationId xmlns:a16="http://schemas.microsoft.com/office/drawing/2014/main" id="{C8B2A4BD-962B-4A52-9344-FD2470CC3014}"/>
                </a:ext>
              </a:extLst>
            </p:cNvPr>
            <p:cNvSpPr/>
            <p:nvPr/>
          </p:nvSpPr>
          <p:spPr>
            <a:xfrm>
              <a:off x="4800180" y="2244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1" name="Circle">
              <a:extLst>
                <a:ext uri="{FF2B5EF4-FFF2-40B4-BE49-F238E27FC236}">
                  <a16:creationId xmlns:a16="http://schemas.microsoft.com/office/drawing/2014/main" id="{D3FE9D95-CB05-4869-B115-0E985E7812FA}"/>
                </a:ext>
              </a:extLst>
            </p:cNvPr>
            <p:cNvSpPr/>
            <p:nvPr/>
          </p:nvSpPr>
          <p:spPr>
            <a:xfrm>
              <a:off x="4863681" y="2371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2" name="Line">
              <a:extLst>
                <a:ext uri="{FF2B5EF4-FFF2-40B4-BE49-F238E27FC236}">
                  <a16:creationId xmlns:a16="http://schemas.microsoft.com/office/drawing/2014/main" id="{07225713-D435-4B3E-8BEC-0CA17CEAEC08}"/>
                </a:ext>
              </a:extLst>
            </p:cNvPr>
            <p:cNvSpPr/>
            <p:nvPr/>
          </p:nvSpPr>
          <p:spPr>
            <a:xfrm>
              <a:off x="4842571" y="2300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3" name="Circle">
              <a:extLst>
                <a:ext uri="{FF2B5EF4-FFF2-40B4-BE49-F238E27FC236}">
                  <a16:creationId xmlns:a16="http://schemas.microsoft.com/office/drawing/2014/main" id="{CA603542-5B83-4BB3-881A-D4A1AD4436C9}"/>
                </a:ext>
              </a:extLst>
            </p:cNvPr>
            <p:cNvSpPr/>
            <p:nvPr/>
          </p:nvSpPr>
          <p:spPr>
            <a:xfrm>
              <a:off x="4736680" y="2371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4" name="Circle">
              <a:extLst>
                <a:ext uri="{FF2B5EF4-FFF2-40B4-BE49-F238E27FC236}">
                  <a16:creationId xmlns:a16="http://schemas.microsoft.com/office/drawing/2014/main" id="{E2A01E56-6BEA-4F7A-B4DD-77582EEC277E}"/>
                </a:ext>
              </a:extLst>
            </p:cNvPr>
            <p:cNvSpPr/>
            <p:nvPr/>
          </p:nvSpPr>
          <p:spPr>
            <a:xfrm>
              <a:off x="4800180" y="2498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5" name="Circle">
              <a:extLst>
                <a:ext uri="{FF2B5EF4-FFF2-40B4-BE49-F238E27FC236}">
                  <a16:creationId xmlns:a16="http://schemas.microsoft.com/office/drawing/2014/main" id="{0EAE746B-63F5-4481-B5FD-BE31D36FBBC0}"/>
                </a:ext>
              </a:extLst>
            </p:cNvPr>
            <p:cNvSpPr/>
            <p:nvPr/>
          </p:nvSpPr>
          <p:spPr>
            <a:xfrm>
              <a:off x="4673180" y="2498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6" name="Line">
              <a:extLst>
                <a:ext uri="{FF2B5EF4-FFF2-40B4-BE49-F238E27FC236}">
                  <a16:creationId xmlns:a16="http://schemas.microsoft.com/office/drawing/2014/main" id="{58854F3B-FFD5-44A3-9081-F0E5E6248E42}"/>
                </a:ext>
              </a:extLst>
            </p:cNvPr>
            <p:cNvSpPr/>
            <p:nvPr/>
          </p:nvSpPr>
          <p:spPr>
            <a:xfrm flipH="1">
              <a:off x="4779070" y="2300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7" name="Line">
              <a:extLst>
                <a:ext uri="{FF2B5EF4-FFF2-40B4-BE49-F238E27FC236}">
                  <a16:creationId xmlns:a16="http://schemas.microsoft.com/office/drawing/2014/main" id="{FEA5121E-F2B6-415D-92B3-7D2D8DEFE282}"/>
                </a:ext>
              </a:extLst>
            </p:cNvPr>
            <p:cNvSpPr/>
            <p:nvPr/>
          </p:nvSpPr>
          <p:spPr>
            <a:xfrm flipH="1">
              <a:off x="4715570" y="2427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8" name="Line">
              <a:extLst>
                <a:ext uri="{FF2B5EF4-FFF2-40B4-BE49-F238E27FC236}">
                  <a16:creationId xmlns:a16="http://schemas.microsoft.com/office/drawing/2014/main" id="{3D80BEAB-3478-4CCE-A8B0-A839E433CF95}"/>
                </a:ext>
              </a:extLst>
            </p:cNvPr>
            <p:cNvSpPr/>
            <p:nvPr/>
          </p:nvSpPr>
          <p:spPr>
            <a:xfrm>
              <a:off x="4779070" y="2427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81" name="Gruppo 280">
            <a:extLst>
              <a:ext uri="{FF2B5EF4-FFF2-40B4-BE49-F238E27FC236}">
                <a16:creationId xmlns:a16="http://schemas.microsoft.com/office/drawing/2014/main" id="{DDE01458-3F41-49E3-80CB-C801CB311BBD}"/>
              </a:ext>
            </a:extLst>
          </p:cNvPr>
          <p:cNvGrpSpPr/>
          <p:nvPr/>
        </p:nvGrpSpPr>
        <p:grpSpPr>
          <a:xfrm>
            <a:off x="5455009" y="2944600"/>
            <a:ext cx="190501" cy="317500"/>
            <a:chOff x="4711280" y="2663219"/>
            <a:chExt cx="190501" cy="317500"/>
          </a:xfrm>
        </p:grpSpPr>
        <p:sp>
          <p:nvSpPr>
            <p:cNvPr id="259" name="Circle">
              <a:extLst>
                <a:ext uri="{FF2B5EF4-FFF2-40B4-BE49-F238E27FC236}">
                  <a16:creationId xmlns:a16="http://schemas.microsoft.com/office/drawing/2014/main" id="{7A5D1E80-CB58-4471-861F-E6D03173088A}"/>
                </a:ext>
              </a:extLst>
            </p:cNvPr>
            <p:cNvSpPr/>
            <p:nvPr/>
          </p:nvSpPr>
          <p:spPr>
            <a:xfrm>
              <a:off x="4774780" y="2663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0" name="Circle">
              <a:extLst>
                <a:ext uri="{FF2B5EF4-FFF2-40B4-BE49-F238E27FC236}">
                  <a16:creationId xmlns:a16="http://schemas.microsoft.com/office/drawing/2014/main" id="{B8C3AD38-8143-4897-B390-5D1FE4CCA95D}"/>
                </a:ext>
              </a:extLst>
            </p:cNvPr>
            <p:cNvSpPr/>
            <p:nvPr/>
          </p:nvSpPr>
          <p:spPr>
            <a:xfrm>
              <a:off x="4838281" y="2790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1" name="Line">
              <a:extLst>
                <a:ext uri="{FF2B5EF4-FFF2-40B4-BE49-F238E27FC236}">
                  <a16:creationId xmlns:a16="http://schemas.microsoft.com/office/drawing/2014/main" id="{812F3AB6-8576-495C-8082-CAAAEE8D14A9}"/>
                </a:ext>
              </a:extLst>
            </p:cNvPr>
            <p:cNvSpPr/>
            <p:nvPr/>
          </p:nvSpPr>
          <p:spPr>
            <a:xfrm>
              <a:off x="4817170" y="27199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2" name="Circle">
              <a:extLst>
                <a:ext uri="{FF2B5EF4-FFF2-40B4-BE49-F238E27FC236}">
                  <a16:creationId xmlns:a16="http://schemas.microsoft.com/office/drawing/2014/main" id="{4A11F58B-1690-418F-8CE6-7D860D898584}"/>
                </a:ext>
              </a:extLst>
            </p:cNvPr>
            <p:cNvSpPr/>
            <p:nvPr/>
          </p:nvSpPr>
          <p:spPr>
            <a:xfrm>
              <a:off x="4711280" y="2790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3" name="Circle">
              <a:extLst>
                <a:ext uri="{FF2B5EF4-FFF2-40B4-BE49-F238E27FC236}">
                  <a16:creationId xmlns:a16="http://schemas.microsoft.com/office/drawing/2014/main" id="{611AE227-444C-46CD-8FE6-205BEB982F49}"/>
                </a:ext>
              </a:extLst>
            </p:cNvPr>
            <p:cNvSpPr/>
            <p:nvPr/>
          </p:nvSpPr>
          <p:spPr>
            <a:xfrm>
              <a:off x="4774780" y="2917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4" name="Line">
              <a:extLst>
                <a:ext uri="{FF2B5EF4-FFF2-40B4-BE49-F238E27FC236}">
                  <a16:creationId xmlns:a16="http://schemas.microsoft.com/office/drawing/2014/main" id="{01B069FC-6565-4276-9FCA-05F55FECFD14}"/>
                </a:ext>
              </a:extLst>
            </p:cNvPr>
            <p:cNvSpPr/>
            <p:nvPr/>
          </p:nvSpPr>
          <p:spPr>
            <a:xfrm flipH="1">
              <a:off x="4753670" y="27199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5" name="Line">
              <a:extLst>
                <a:ext uri="{FF2B5EF4-FFF2-40B4-BE49-F238E27FC236}">
                  <a16:creationId xmlns:a16="http://schemas.microsoft.com/office/drawing/2014/main" id="{17AF06D7-6AE5-4930-A5B8-CF791737DA22}"/>
                </a:ext>
              </a:extLst>
            </p:cNvPr>
            <p:cNvSpPr/>
            <p:nvPr/>
          </p:nvSpPr>
          <p:spPr>
            <a:xfrm>
              <a:off x="4753670" y="28469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79" name="Gruppo 278">
            <a:extLst>
              <a:ext uri="{FF2B5EF4-FFF2-40B4-BE49-F238E27FC236}">
                <a16:creationId xmlns:a16="http://schemas.microsoft.com/office/drawing/2014/main" id="{3A97FA49-195A-404E-9487-6170303DF6BF}"/>
              </a:ext>
            </a:extLst>
          </p:cNvPr>
          <p:cNvGrpSpPr/>
          <p:nvPr/>
        </p:nvGrpSpPr>
        <p:grpSpPr>
          <a:xfrm>
            <a:off x="5391509" y="4176501"/>
            <a:ext cx="368301" cy="317500"/>
            <a:chOff x="4647780" y="3895120"/>
            <a:chExt cx="368301" cy="317500"/>
          </a:xfrm>
        </p:grpSpPr>
        <p:sp>
          <p:nvSpPr>
            <p:cNvPr id="266" name="Circle">
              <a:extLst>
                <a:ext uri="{FF2B5EF4-FFF2-40B4-BE49-F238E27FC236}">
                  <a16:creationId xmlns:a16="http://schemas.microsoft.com/office/drawing/2014/main" id="{4B6CE839-1DB6-42C1-9195-11841A8D790A}"/>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7" name="Line">
              <a:extLst>
                <a:ext uri="{FF2B5EF4-FFF2-40B4-BE49-F238E27FC236}">
                  <a16:creationId xmlns:a16="http://schemas.microsoft.com/office/drawing/2014/main" id="{ABD5A534-7BDA-4FB9-8545-FBE0F13DA1D4}"/>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8" name="Circle">
              <a:extLst>
                <a:ext uri="{FF2B5EF4-FFF2-40B4-BE49-F238E27FC236}">
                  <a16:creationId xmlns:a16="http://schemas.microsoft.com/office/drawing/2014/main" id="{2B054BF6-7BD0-46AB-8F83-72EA6A6540DF}"/>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9" name="Circle">
              <a:extLst>
                <a:ext uri="{FF2B5EF4-FFF2-40B4-BE49-F238E27FC236}">
                  <a16:creationId xmlns:a16="http://schemas.microsoft.com/office/drawing/2014/main" id="{E6A198F9-D688-4FE8-9E35-6C240FF2A4E2}"/>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0" name="Line">
              <a:extLst>
                <a:ext uri="{FF2B5EF4-FFF2-40B4-BE49-F238E27FC236}">
                  <a16:creationId xmlns:a16="http://schemas.microsoft.com/office/drawing/2014/main" id="{3762A238-E004-40F0-AEA6-1B7CB85B3692}"/>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1" name="Line">
              <a:extLst>
                <a:ext uri="{FF2B5EF4-FFF2-40B4-BE49-F238E27FC236}">
                  <a16:creationId xmlns:a16="http://schemas.microsoft.com/office/drawing/2014/main" id="{A52AACE1-31A6-4A6F-8903-B96F0B250F0A}"/>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2" name="Line">
              <a:extLst>
                <a:ext uri="{FF2B5EF4-FFF2-40B4-BE49-F238E27FC236}">
                  <a16:creationId xmlns:a16="http://schemas.microsoft.com/office/drawing/2014/main" id="{FAA9D3B4-D37F-4322-9067-6C1D62DF2D29}"/>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3" name="Circle">
              <a:extLst>
                <a:ext uri="{FF2B5EF4-FFF2-40B4-BE49-F238E27FC236}">
                  <a16:creationId xmlns:a16="http://schemas.microsoft.com/office/drawing/2014/main" id="{80567131-26D0-4534-A0FE-2442107A8B10}"/>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4" name="Line">
              <a:extLst>
                <a:ext uri="{FF2B5EF4-FFF2-40B4-BE49-F238E27FC236}">
                  <a16:creationId xmlns:a16="http://schemas.microsoft.com/office/drawing/2014/main" id="{35CC3313-997E-431F-A7BC-0E2F01C3364F}"/>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5" name="Circle">
              <a:extLst>
                <a:ext uri="{FF2B5EF4-FFF2-40B4-BE49-F238E27FC236}">
                  <a16:creationId xmlns:a16="http://schemas.microsoft.com/office/drawing/2014/main" id="{83F4441B-2585-4FC7-999A-63A5648270A2}"/>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6" name="Circle">
              <a:extLst>
                <a:ext uri="{FF2B5EF4-FFF2-40B4-BE49-F238E27FC236}">
                  <a16:creationId xmlns:a16="http://schemas.microsoft.com/office/drawing/2014/main" id="{C7DA81CC-0338-4430-8A8B-0DB996C5DBC4}"/>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277" name=".…">
            <a:extLst>
              <a:ext uri="{FF2B5EF4-FFF2-40B4-BE49-F238E27FC236}">
                <a16:creationId xmlns:a16="http://schemas.microsoft.com/office/drawing/2014/main" id="{FC780ADA-5C8F-4F15-A128-8A6D6CBB8ED6}"/>
              </a:ext>
            </a:extLst>
          </p:cNvPr>
          <p:cNvSpPr txBox="1"/>
          <p:nvPr/>
        </p:nvSpPr>
        <p:spPr>
          <a:xfrm>
            <a:off x="5465525" y="3676140"/>
            <a:ext cx="220270" cy="4695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nSpc>
                <a:spcPct val="30000"/>
              </a:lnSpc>
              <a:defRPr sz="1500">
                <a:solidFill>
                  <a:srgbClr val="0000FF"/>
                </a:solidFill>
              </a:defRPr>
            </a:pPr>
            <a:r>
              <a:t>.</a:t>
            </a:r>
          </a:p>
          <a:p>
            <a:pPr>
              <a:lnSpc>
                <a:spcPct val="30000"/>
              </a:lnSpc>
              <a:defRPr sz="1500">
                <a:solidFill>
                  <a:srgbClr val="0000FF"/>
                </a:solidFill>
              </a:defRPr>
            </a:pPr>
            <a:r>
              <a:t>.</a:t>
            </a:r>
          </a:p>
          <a:p>
            <a:pPr>
              <a:lnSpc>
                <a:spcPct val="30000"/>
              </a:lnSpc>
              <a:defRPr sz="1500">
                <a:solidFill>
                  <a:srgbClr val="0000FF"/>
                </a:solidFill>
              </a:defRPr>
            </a:pPr>
            <a:r>
              <a:t>.</a:t>
            </a:r>
          </a:p>
        </p:txBody>
      </p:sp>
      <p:sp>
        <p:nvSpPr>
          <p:cNvPr id="3" name="Rettangolo 2">
            <a:extLst>
              <a:ext uri="{FF2B5EF4-FFF2-40B4-BE49-F238E27FC236}">
                <a16:creationId xmlns:a16="http://schemas.microsoft.com/office/drawing/2014/main" id="{25A8B3B6-AD56-4BB5-8BFF-FCE53AD0A1F0}"/>
              </a:ext>
            </a:extLst>
          </p:cNvPr>
          <p:cNvSpPr/>
          <p:nvPr/>
        </p:nvSpPr>
        <p:spPr>
          <a:xfrm>
            <a:off x="808376" y="3837164"/>
            <a:ext cx="543739"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The</a:t>
            </a:r>
          </a:p>
        </p:txBody>
      </p:sp>
      <p:sp>
        <p:nvSpPr>
          <p:cNvPr id="283" name="Rettangolo 282">
            <a:extLst>
              <a:ext uri="{FF2B5EF4-FFF2-40B4-BE49-F238E27FC236}">
                <a16:creationId xmlns:a16="http://schemas.microsoft.com/office/drawing/2014/main" id="{E6ACBABB-A941-4F6C-A9C3-4F77773DA673}"/>
              </a:ext>
            </a:extLst>
          </p:cNvPr>
          <p:cNvSpPr/>
          <p:nvPr/>
        </p:nvSpPr>
        <p:spPr>
          <a:xfrm>
            <a:off x="1367746" y="3837164"/>
            <a:ext cx="582211"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chef</a:t>
            </a:r>
          </a:p>
        </p:txBody>
      </p:sp>
      <p:sp>
        <p:nvSpPr>
          <p:cNvPr id="284" name="Rettangolo 283">
            <a:extLst>
              <a:ext uri="{FF2B5EF4-FFF2-40B4-BE49-F238E27FC236}">
                <a16:creationId xmlns:a16="http://schemas.microsoft.com/office/drawing/2014/main" id="{A8D20ECF-12E7-40E5-A34D-8A18C19BC80D}"/>
              </a:ext>
            </a:extLst>
          </p:cNvPr>
          <p:cNvSpPr/>
          <p:nvPr/>
        </p:nvSpPr>
        <p:spPr>
          <a:xfrm>
            <a:off x="1998757" y="3829167"/>
            <a:ext cx="723275" cy="369332"/>
          </a:xfrm>
          <a:prstGeom prst="rect">
            <a:avLst/>
          </a:prstGeom>
        </p:spPr>
        <p:txBody>
          <a:bodyPr wrap="none">
            <a:spAutoFit/>
          </a:bodyPr>
          <a:lstStyle/>
          <a:p>
            <a:r>
              <a:rPr lang="it-IT" sz="1800" dirty="0" err="1">
                <a:latin typeface="Times New Roman" panose="02020603050405020304" pitchFamily="18" charset="0"/>
                <a:cs typeface="Times New Roman" panose="02020603050405020304" pitchFamily="18" charset="0"/>
              </a:rPr>
              <a:t>cooks</a:t>
            </a:r>
            <a:endParaRPr lang="it-IT" sz="1800" dirty="0">
              <a:latin typeface="Times New Roman" panose="02020603050405020304" pitchFamily="18" charset="0"/>
              <a:cs typeface="Times New Roman" panose="02020603050405020304" pitchFamily="18" charset="0"/>
            </a:endParaRPr>
          </a:p>
        </p:txBody>
      </p:sp>
      <p:sp>
        <p:nvSpPr>
          <p:cNvPr id="285" name="Rettangolo 284">
            <a:extLst>
              <a:ext uri="{FF2B5EF4-FFF2-40B4-BE49-F238E27FC236}">
                <a16:creationId xmlns:a16="http://schemas.microsoft.com/office/drawing/2014/main" id="{EFDCC915-2E25-469E-B6D4-49947C50C209}"/>
              </a:ext>
            </a:extLst>
          </p:cNvPr>
          <p:cNvSpPr/>
          <p:nvPr/>
        </p:nvSpPr>
        <p:spPr>
          <a:xfrm>
            <a:off x="2769581" y="4328200"/>
            <a:ext cx="466794"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the</a:t>
            </a:r>
          </a:p>
        </p:txBody>
      </p:sp>
      <p:sp>
        <p:nvSpPr>
          <p:cNvPr id="286" name="Rettangolo 285">
            <a:extLst>
              <a:ext uri="{FF2B5EF4-FFF2-40B4-BE49-F238E27FC236}">
                <a16:creationId xmlns:a16="http://schemas.microsoft.com/office/drawing/2014/main" id="{3860C06E-5BD4-4DBB-8EDC-C33F764126B0}"/>
              </a:ext>
            </a:extLst>
          </p:cNvPr>
          <p:cNvSpPr/>
          <p:nvPr/>
        </p:nvSpPr>
        <p:spPr>
          <a:xfrm>
            <a:off x="3196627" y="4328200"/>
            <a:ext cx="646331"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good</a:t>
            </a:r>
          </a:p>
        </p:txBody>
      </p:sp>
      <p:sp>
        <p:nvSpPr>
          <p:cNvPr id="287" name="Rettangolo 286">
            <a:extLst>
              <a:ext uri="{FF2B5EF4-FFF2-40B4-BE49-F238E27FC236}">
                <a16:creationId xmlns:a16="http://schemas.microsoft.com/office/drawing/2014/main" id="{09E028E3-72AE-46F3-91A2-C1788ECFA14C}"/>
              </a:ext>
            </a:extLst>
          </p:cNvPr>
          <p:cNvSpPr/>
          <p:nvPr/>
        </p:nvSpPr>
        <p:spPr>
          <a:xfrm>
            <a:off x="3838186" y="4328200"/>
            <a:ext cx="620683" cy="369332"/>
          </a:xfrm>
          <a:prstGeom prst="rect">
            <a:avLst/>
          </a:prstGeom>
        </p:spPr>
        <p:txBody>
          <a:bodyPr wrap="none">
            <a:spAutoFit/>
          </a:bodyPr>
          <a:lstStyle/>
          <a:p>
            <a:r>
              <a:rPr lang="it-IT" sz="1800" dirty="0" err="1">
                <a:latin typeface="Times New Roman" panose="02020603050405020304" pitchFamily="18" charset="0"/>
                <a:cs typeface="Times New Roman" panose="02020603050405020304" pitchFamily="18" charset="0"/>
              </a:rPr>
              <a:t>soup</a:t>
            </a:r>
            <a:endParaRPr lang="it-IT" sz="1800" dirty="0">
              <a:latin typeface="Times New Roman" panose="02020603050405020304" pitchFamily="18" charset="0"/>
              <a:cs typeface="Times New Roman" panose="02020603050405020304" pitchFamily="18" charset="0"/>
            </a:endParaRPr>
          </a:p>
        </p:txBody>
      </p:sp>
      <p:sp>
        <p:nvSpPr>
          <p:cNvPr id="288" name="Rettangolo 287">
            <a:extLst>
              <a:ext uri="{FF2B5EF4-FFF2-40B4-BE49-F238E27FC236}">
                <a16:creationId xmlns:a16="http://schemas.microsoft.com/office/drawing/2014/main" id="{5205B468-C69F-4AAD-B37F-B9BF8F8BE047}"/>
              </a:ext>
            </a:extLst>
          </p:cNvPr>
          <p:cNvSpPr/>
          <p:nvPr/>
        </p:nvSpPr>
        <p:spPr>
          <a:xfrm>
            <a:off x="1934405" y="2322921"/>
            <a:ext cx="312906"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S</a:t>
            </a:r>
          </a:p>
        </p:txBody>
      </p:sp>
      <p:sp>
        <p:nvSpPr>
          <p:cNvPr id="289" name="Rettangolo 288">
            <a:extLst>
              <a:ext uri="{FF2B5EF4-FFF2-40B4-BE49-F238E27FC236}">
                <a16:creationId xmlns:a16="http://schemas.microsoft.com/office/drawing/2014/main" id="{0BC9FA3A-11AD-4A51-9437-E29C0FC75EC1}"/>
              </a:ext>
            </a:extLst>
          </p:cNvPr>
          <p:cNvSpPr/>
          <p:nvPr/>
        </p:nvSpPr>
        <p:spPr>
          <a:xfrm>
            <a:off x="2552214" y="2808507"/>
            <a:ext cx="47961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VP</a:t>
            </a:r>
          </a:p>
        </p:txBody>
      </p:sp>
      <p:sp>
        <p:nvSpPr>
          <p:cNvPr id="290" name="Rettangolo 289">
            <a:extLst>
              <a:ext uri="{FF2B5EF4-FFF2-40B4-BE49-F238E27FC236}">
                <a16:creationId xmlns:a16="http://schemas.microsoft.com/office/drawing/2014/main" id="{67ED7A88-1B02-4115-82BE-12C780842759}"/>
              </a:ext>
            </a:extLst>
          </p:cNvPr>
          <p:cNvSpPr/>
          <p:nvPr/>
        </p:nvSpPr>
        <p:spPr>
          <a:xfrm>
            <a:off x="1187950" y="2808507"/>
            <a:ext cx="47961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NP</a:t>
            </a:r>
          </a:p>
        </p:txBody>
      </p:sp>
      <p:sp>
        <p:nvSpPr>
          <p:cNvPr id="291" name="Rettangolo 290">
            <a:extLst>
              <a:ext uri="{FF2B5EF4-FFF2-40B4-BE49-F238E27FC236}">
                <a16:creationId xmlns:a16="http://schemas.microsoft.com/office/drawing/2014/main" id="{56C95F01-0B49-4FEC-83B0-3BA9EABD8CA4}"/>
              </a:ext>
            </a:extLst>
          </p:cNvPr>
          <p:cNvSpPr/>
          <p:nvPr/>
        </p:nvSpPr>
        <p:spPr>
          <a:xfrm>
            <a:off x="911769" y="3277234"/>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D</a:t>
            </a:r>
          </a:p>
        </p:txBody>
      </p:sp>
      <p:sp>
        <p:nvSpPr>
          <p:cNvPr id="292" name="Rettangolo 291">
            <a:extLst>
              <a:ext uri="{FF2B5EF4-FFF2-40B4-BE49-F238E27FC236}">
                <a16:creationId xmlns:a16="http://schemas.microsoft.com/office/drawing/2014/main" id="{6EDC047E-1D13-4BE2-B794-C88B521E2357}"/>
              </a:ext>
            </a:extLst>
          </p:cNvPr>
          <p:cNvSpPr/>
          <p:nvPr/>
        </p:nvSpPr>
        <p:spPr>
          <a:xfrm>
            <a:off x="1494960" y="3288398"/>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a:t>
            </a:r>
          </a:p>
        </p:txBody>
      </p:sp>
      <p:sp>
        <p:nvSpPr>
          <p:cNvPr id="293" name="Rettangolo 292">
            <a:extLst>
              <a:ext uri="{FF2B5EF4-FFF2-40B4-BE49-F238E27FC236}">
                <a16:creationId xmlns:a16="http://schemas.microsoft.com/office/drawing/2014/main" id="{E91D8CFF-A842-4333-8F0D-33083ABD8348}"/>
              </a:ext>
            </a:extLst>
          </p:cNvPr>
          <p:cNvSpPr/>
          <p:nvPr/>
        </p:nvSpPr>
        <p:spPr>
          <a:xfrm>
            <a:off x="2182387" y="3288398"/>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V</a:t>
            </a:r>
          </a:p>
        </p:txBody>
      </p:sp>
      <p:sp>
        <p:nvSpPr>
          <p:cNvPr id="294" name="Rettangolo 293">
            <a:extLst>
              <a:ext uri="{FF2B5EF4-FFF2-40B4-BE49-F238E27FC236}">
                <a16:creationId xmlns:a16="http://schemas.microsoft.com/office/drawing/2014/main" id="{7272D26B-3EEF-44EA-8C16-911CD615C267}"/>
              </a:ext>
            </a:extLst>
          </p:cNvPr>
          <p:cNvSpPr/>
          <p:nvPr/>
        </p:nvSpPr>
        <p:spPr>
          <a:xfrm>
            <a:off x="3327268" y="3288398"/>
            <a:ext cx="47961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NP</a:t>
            </a:r>
          </a:p>
        </p:txBody>
      </p:sp>
      <p:sp>
        <p:nvSpPr>
          <p:cNvPr id="295" name="Rettangolo 294">
            <a:extLst>
              <a:ext uri="{FF2B5EF4-FFF2-40B4-BE49-F238E27FC236}">
                <a16:creationId xmlns:a16="http://schemas.microsoft.com/office/drawing/2014/main" id="{62B8C09B-E0DE-40B2-A2BC-0B18AEECADFD}"/>
              </a:ext>
            </a:extLst>
          </p:cNvPr>
          <p:cNvSpPr/>
          <p:nvPr/>
        </p:nvSpPr>
        <p:spPr>
          <a:xfrm>
            <a:off x="2822683" y="3824860"/>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D</a:t>
            </a:r>
          </a:p>
        </p:txBody>
      </p:sp>
      <p:sp>
        <p:nvSpPr>
          <p:cNvPr id="296" name="Rettangolo 295">
            <a:extLst>
              <a:ext uri="{FF2B5EF4-FFF2-40B4-BE49-F238E27FC236}">
                <a16:creationId xmlns:a16="http://schemas.microsoft.com/office/drawing/2014/main" id="{82B40DEC-637F-45B4-B8E6-8570D718ADCD}"/>
              </a:ext>
            </a:extLst>
          </p:cNvPr>
          <p:cNvSpPr/>
          <p:nvPr/>
        </p:nvSpPr>
        <p:spPr>
          <a:xfrm>
            <a:off x="3385315" y="3824860"/>
            <a:ext cx="274434"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J</a:t>
            </a:r>
          </a:p>
        </p:txBody>
      </p:sp>
      <p:sp>
        <p:nvSpPr>
          <p:cNvPr id="297" name="Rettangolo 296">
            <a:extLst>
              <a:ext uri="{FF2B5EF4-FFF2-40B4-BE49-F238E27FC236}">
                <a16:creationId xmlns:a16="http://schemas.microsoft.com/office/drawing/2014/main" id="{51FB218E-0809-4DF5-8B53-2A2C2C01E17A}"/>
              </a:ext>
            </a:extLst>
          </p:cNvPr>
          <p:cNvSpPr/>
          <p:nvPr/>
        </p:nvSpPr>
        <p:spPr>
          <a:xfrm>
            <a:off x="3985829" y="3824860"/>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a:t>
            </a:r>
          </a:p>
        </p:txBody>
      </p:sp>
      <p:cxnSp>
        <p:nvCxnSpPr>
          <p:cNvPr id="30" name="Connettore diritto 29">
            <a:extLst>
              <a:ext uri="{FF2B5EF4-FFF2-40B4-BE49-F238E27FC236}">
                <a16:creationId xmlns:a16="http://schemas.microsoft.com/office/drawing/2014/main" id="{489E3DE3-1F22-464C-BAC0-FE14C4E9D49B}"/>
              </a:ext>
            </a:extLst>
          </p:cNvPr>
          <p:cNvCxnSpPr>
            <a:cxnSpLocks/>
            <a:stCxn id="288" idx="2"/>
            <a:endCxn id="290" idx="0"/>
          </p:cNvCxnSpPr>
          <p:nvPr/>
        </p:nvCxnSpPr>
        <p:spPr>
          <a:xfrm flipH="1">
            <a:off x="1427759" y="2692253"/>
            <a:ext cx="663099"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Connettore diritto 297">
            <a:extLst>
              <a:ext uri="{FF2B5EF4-FFF2-40B4-BE49-F238E27FC236}">
                <a16:creationId xmlns:a16="http://schemas.microsoft.com/office/drawing/2014/main" id="{003CC8B8-C294-415E-8C88-D6FE282F95FE}"/>
              </a:ext>
            </a:extLst>
          </p:cNvPr>
          <p:cNvCxnSpPr>
            <a:cxnSpLocks/>
            <a:stCxn id="288" idx="2"/>
            <a:endCxn id="289" idx="0"/>
          </p:cNvCxnSpPr>
          <p:nvPr/>
        </p:nvCxnSpPr>
        <p:spPr>
          <a:xfrm>
            <a:off x="2090858" y="2692253"/>
            <a:ext cx="701165"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Connettore diritto 298">
            <a:extLst>
              <a:ext uri="{FF2B5EF4-FFF2-40B4-BE49-F238E27FC236}">
                <a16:creationId xmlns:a16="http://schemas.microsoft.com/office/drawing/2014/main" id="{F936944D-B54E-4405-BDCB-43547DEF1EE6}"/>
              </a:ext>
            </a:extLst>
          </p:cNvPr>
          <p:cNvCxnSpPr>
            <a:cxnSpLocks/>
            <a:stCxn id="290" idx="2"/>
            <a:endCxn id="291" idx="0"/>
          </p:cNvCxnSpPr>
          <p:nvPr/>
        </p:nvCxnSpPr>
        <p:spPr>
          <a:xfrm flipH="1">
            <a:off x="1087458" y="3177839"/>
            <a:ext cx="340301" cy="993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Connettore diritto 301">
            <a:extLst>
              <a:ext uri="{FF2B5EF4-FFF2-40B4-BE49-F238E27FC236}">
                <a16:creationId xmlns:a16="http://schemas.microsoft.com/office/drawing/2014/main" id="{0AC3F976-D771-45A0-9854-FAFA4454F0E6}"/>
              </a:ext>
            </a:extLst>
          </p:cNvPr>
          <p:cNvCxnSpPr>
            <a:cxnSpLocks/>
            <a:stCxn id="292" idx="0"/>
            <a:endCxn id="290" idx="2"/>
          </p:cNvCxnSpPr>
          <p:nvPr/>
        </p:nvCxnSpPr>
        <p:spPr>
          <a:xfrm flipH="1" flipV="1">
            <a:off x="1427759" y="3177839"/>
            <a:ext cx="242890"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Connettore diritto 311">
            <a:extLst>
              <a:ext uri="{FF2B5EF4-FFF2-40B4-BE49-F238E27FC236}">
                <a16:creationId xmlns:a16="http://schemas.microsoft.com/office/drawing/2014/main" id="{FA7FB9C2-855F-4CBA-89B8-366082B1C37C}"/>
              </a:ext>
            </a:extLst>
          </p:cNvPr>
          <p:cNvCxnSpPr>
            <a:cxnSpLocks/>
            <a:stCxn id="293" idx="0"/>
            <a:endCxn id="289" idx="2"/>
          </p:cNvCxnSpPr>
          <p:nvPr/>
        </p:nvCxnSpPr>
        <p:spPr>
          <a:xfrm flipV="1">
            <a:off x="2358076" y="3177839"/>
            <a:ext cx="433947"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Connettore diritto 315">
            <a:extLst>
              <a:ext uri="{FF2B5EF4-FFF2-40B4-BE49-F238E27FC236}">
                <a16:creationId xmlns:a16="http://schemas.microsoft.com/office/drawing/2014/main" id="{D987C8C1-6479-4367-80F3-08940A44F837}"/>
              </a:ext>
            </a:extLst>
          </p:cNvPr>
          <p:cNvCxnSpPr>
            <a:cxnSpLocks/>
            <a:stCxn id="294" idx="0"/>
            <a:endCxn id="289" idx="2"/>
          </p:cNvCxnSpPr>
          <p:nvPr/>
        </p:nvCxnSpPr>
        <p:spPr>
          <a:xfrm flipH="1" flipV="1">
            <a:off x="2792023" y="3177839"/>
            <a:ext cx="775054"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Connettore diritto 318">
            <a:extLst>
              <a:ext uri="{FF2B5EF4-FFF2-40B4-BE49-F238E27FC236}">
                <a16:creationId xmlns:a16="http://schemas.microsoft.com/office/drawing/2014/main" id="{96939567-4FC2-4370-A0F1-67DDC74C696C}"/>
              </a:ext>
            </a:extLst>
          </p:cNvPr>
          <p:cNvCxnSpPr>
            <a:cxnSpLocks/>
            <a:stCxn id="294" idx="2"/>
            <a:endCxn id="295" idx="0"/>
          </p:cNvCxnSpPr>
          <p:nvPr/>
        </p:nvCxnSpPr>
        <p:spPr>
          <a:xfrm flipH="1">
            <a:off x="2998372" y="3657730"/>
            <a:ext cx="568705"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8" name="Connettore diritto 327">
            <a:extLst>
              <a:ext uri="{FF2B5EF4-FFF2-40B4-BE49-F238E27FC236}">
                <a16:creationId xmlns:a16="http://schemas.microsoft.com/office/drawing/2014/main" id="{12E1F30A-2FD7-4C07-86E8-EEC25779325D}"/>
              </a:ext>
            </a:extLst>
          </p:cNvPr>
          <p:cNvCxnSpPr>
            <a:cxnSpLocks/>
            <a:stCxn id="294" idx="2"/>
            <a:endCxn id="296" idx="0"/>
          </p:cNvCxnSpPr>
          <p:nvPr/>
        </p:nvCxnSpPr>
        <p:spPr>
          <a:xfrm flipH="1">
            <a:off x="3522532" y="3657730"/>
            <a:ext cx="44545"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Connettore diritto 330">
            <a:extLst>
              <a:ext uri="{FF2B5EF4-FFF2-40B4-BE49-F238E27FC236}">
                <a16:creationId xmlns:a16="http://schemas.microsoft.com/office/drawing/2014/main" id="{D442EE55-0265-4030-A5AB-411DE818E1D6}"/>
              </a:ext>
            </a:extLst>
          </p:cNvPr>
          <p:cNvCxnSpPr>
            <a:cxnSpLocks/>
            <a:stCxn id="294" idx="2"/>
            <a:endCxn id="297" idx="0"/>
          </p:cNvCxnSpPr>
          <p:nvPr/>
        </p:nvCxnSpPr>
        <p:spPr>
          <a:xfrm>
            <a:off x="3567077" y="3657730"/>
            <a:ext cx="594441"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Connettore diritto 339">
            <a:extLst>
              <a:ext uri="{FF2B5EF4-FFF2-40B4-BE49-F238E27FC236}">
                <a16:creationId xmlns:a16="http://schemas.microsoft.com/office/drawing/2014/main" id="{F751F056-2073-4034-84EC-D8C55831253C}"/>
              </a:ext>
            </a:extLst>
          </p:cNvPr>
          <p:cNvCxnSpPr>
            <a:cxnSpLocks/>
            <a:stCxn id="295" idx="2"/>
            <a:endCxn id="285" idx="0"/>
          </p:cNvCxnSpPr>
          <p:nvPr/>
        </p:nvCxnSpPr>
        <p:spPr>
          <a:xfrm>
            <a:off x="2998372" y="4194192"/>
            <a:ext cx="4606"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Connettore diritto 342">
            <a:extLst>
              <a:ext uri="{FF2B5EF4-FFF2-40B4-BE49-F238E27FC236}">
                <a16:creationId xmlns:a16="http://schemas.microsoft.com/office/drawing/2014/main" id="{2C4956AC-F077-4878-A296-994D5DB069AB}"/>
              </a:ext>
            </a:extLst>
          </p:cNvPr>
          <p:cNvCxnSpPr>
            <a:cxnSpLocks/>
            <a:stCxn id="296" idx="2"/>
            <a:endCxn id="286" idx="0"/>
          </p:cNvCxnSpPr>
          <p:nvPr/>
        </p:nvCxnSpPr>
        <p:spPr>
          <a:xfrm flipH="1">
            <a:off x="3519793" y="4194192"/>
            <a:ext cx="2739"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Connettore diritto 345">
            <a:extLst>
              <a:ext uri="{FF2B5EF4-FFF2-40B4-BE49-F238E27FC236}">
                <a16:creationId xmlns:a16="http://schemas.microsoft.com/office/drawing/2014/main" id="{764ED0F1-B1BB-4C57-899C-B90A57DF49E1}"/>
              </a:ext>
            </a:extLst>
          </p:cNvPr>
          <p:cNvCxnSpPr>
            <a:cxnSpLocks/>
            <a:stCxn id="297" idx="2"/>
            <a:endCxn id="287" idx="0"/>
          </p:cNvCxnSpPr>
          <p:nvPr/>
        </p:nvCxnSpPr>
        <p:spPr>
          <a:xfrm flipH="1">
            <a:off x="4148528" y="4194192"/>
            <a:ext cx="12990"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Connettore diritto 348">
            <a:extLst>
              <a:ext uri="{FF2B5EF4-FFF2-40B4-BE49-F238E27FC236}">
                <a16:creationId xmlns:a16="http://schemas.microsoft.com/office/drawing/2014/main" id="{6F41B2F8-9E32-4856-BF0F-49E33DBC68F6}"/>
              </a:ext>
            </a:extLst>
          </p:cNvPr>
          <p:cNvCxnSpPr>
            <a:cxnSpLocks/>
            <a:stCxn id="293" idx="2"/>
            <a:endCxn id="284" idx="0"/>
          </p:cNvCxnSpPr>
          <p:nvPr/>
        </p:nvCxnSpPr>
        <p:spPr>
          <a:xfrm>
            <a:off x="2358076" y="3657730"/>
            <a:ext cx="2319" cy="171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Connettore diritto 351">
            <a:extLst>
              <a:ext uri="{FF2B5EF4-FFF2-40B4-BE49-F238E27FC236}">
                <a16:creationId xmlns:a16="http://schemas.microsoft.com/office/drawing/2014/main" id="{87B8367E-B019-4C6C-B67A-F90B2765417A}"/>
              </a:ext>
            </a:extLst>
          </p:cNvPr>
          <p:cNvCxnSpPr>
            <a:cxnSpLocks/>
            <a:stCxn id="292" idx="2"/>
            <a:endCxn id="283" idx="0"/>
          </p:cNvCxnSpPr>
          <p:nvPr/>
        </p:nvCxnSpPr>
        <p:spPr>
          <a:xfrm flipH="1">
            <a:off x="1658852" y="3657730"/>
            <a:ext cx="11797" cy="1794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Connettore diritto 354">
            <a:extLst>
              <a:ext uri="{FF2B5EF4-FFF2-40B4-BE49-F238E27FC236}">
                <a16:creationId xmlns:a16="http://schemas.microsoft.com/office/drawing/2014/main" id="{C903B0AB-2702-452D-9D48-D3A652853402}"/>
              </a:ext>
            </a:extLst>
          </p:cNvPr>
          <p:cNvCxnSpPr>
            <a:cxnSpLocks/>
            <a:stCxn id="291" idx="2"/>
            <a:endCxn id="3" idx="0"/>
          </p:cNvCxnSpPr>
          <p:nvPr/>
        </p:nvCxnSpPr>
        <p:spPr>
          <a:xfrm flipH="1">
            <a:off x="1080246" y="3646566"/>
            <a:ext cx="7212" cy="1905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7" name="Connettore 2 366">
            <a:extLst>
              <a:ext uri="{FF2B5EF4-FFF2-40B4-BE49-F238E27FC236}">
                <a16:creationId xmlns:a16="http://schemas.microsoft.com/office/drawing/2014/main" id="{15858500-179B-4380-B8E5-C8B8524D7027}"/>
              </a:ext>
            </a:extLst>
          </p:cNvPr>
          <p:cNvCxnSpPr>
            <a:cxnSpLocks/>
          </p:cNvCxnSpPr>
          <p:nvPr/>
        </p:nvCxnSpPr>
        <p:spPr>
          <a:xfrm flipV="1">
            <a:off x="4500547" y="3103350"/>
            <a:ext cx="833879" cy="423643"/>
          </a:xfrm>
          <a:prstGeom prst="straightConnector1">
            <a:avLst/>
          </a:prstGeom>
          <a:ln w="412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9" name="Connettore 2 368">
            <a:extLst>
              <a:ext uri="{FF2B5EF4-FFF2-40B4-BE49-F238E27FC236}">
                <a16:creationId xmlns:a16="http://schemas.microsoft.com/office/drawing/2014/main" id="{F05CA199-0149-40C5-A3B5-1F8C66640451}"/>
              </a:ext>
            </a:extLst>
          </p:cNvPr>
          <p:cNvCxnSpPr>
            <a:cxnSpLocks/>
          </p:cNvCxnSpPr>
          <p:nvPr/>
        </p:nvCxnSpPr>
        <p:spPr>
          <a:xfrm>
            <a:off x="4500547" y="3526993"/>
            <a:ext cx="809532" cy="826630"/>
          </a:xfrm>
          <a:prstGeom prst="straightConnector1">
            <a:avLst/>
          </a:prstGeom>
          <a:ln w="412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4" name=".…">
            <a:extLst>
              <a:ext uri="{FF2B5EF4-FFF2-40B4-BE49-F238E27FC236}">
                <a16:creationId xmlns:a16="http://schemas.microsoft.com/office/drawing/2014/main" id="{8139515D-3C12-4DA8-A521-DD734DF5015C}"/>
              </a:ext>
            </a:extLst>
          </p:cNvPr>
          <p:cNvSpPr txBox="1"/>
          <p:nvPr/>
        </p:nvSpPr>
        <p:spPr>
          <a:xfrm>
            <a:off x="5056170" y="3594917"/>
            <a:ext cx="220270" cy="4695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nSpc>
                <a:spcPct val="30000"/>
              </a:lnSpc>
              <a:defRPr sz="1500">
                <a:solidFill>
                  <a:srgbClr val="0000FF"/>
                </a:solidFill>
              </a:defRPr>
            </a:pPr>
            <a:r>
              <a:t>.</a:t>
            </a:r>
          </a:p>
          <a:p>
            <a:pPr>
              <a:lnSpc>
                <a:spcPct val="30000"/>
              </a:lnSpc>
              <a:defRPr sz="1500">
                <a:solidFill>
                  <a:srgbClr val="0000FF"/>
                </a:solidFill>
              </a:defRPr>
            </a:pPr>
            <a:r>
              <a:t>.</a:t>
            </a:r>
          </a:p>
          <a:p>
            <a:pPr>
              <a:lnSpc>
                <a:spcPct val="30000"/>
              </a:lnSpc>
              <a:defRPr sz="1500">
                <a:solidFill>
                  <a:srgbClr val="0000FF"/>
                </a:solidFill>
              </a:defRPr>
            </a:pPr>
            <a:r>
              <a:t>.</a:t>
            </a:r>
          </a:p>
        </p:txBody>
      </p:sp>
      <p:cxnSp>
        <p:nvCxnSpPr>
          <p:cNvPr id="375" name="Connettore 2 374">
            <a:extLst>
              <a:ext uri="{FF2B5EF4-FFF2-40B4-BE49-F238E27FC236}">
                <a16:creationId xmlns:a16="http://schemas.microsoft.com/office/drawing/2014/main" id="{03B47831-A63B-476C-8ECD-312A6ABF60C5}"/>
              </a:ext>
            </a:extLst>
          </p:cNvPr>
          <p:cNvCxnSpPr>
            <a:cxnSpLocks/>
          </p:cNvCxnSpPr>
          <p:nvPr/>
        </p:nvCxnSpPr>
        <p:spPr>
          <a:xfrm>
            <a:off x="4500547" y="3526993"/>
            <a:ext cx="862516" cy="172318"/>
          </a:xfrm>
          <a:prstGeom prst="straightConnector1">
            <a:avLst/>
          </a:prstGeom>
          <a:ln w="412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8" name="Connettore 2 377">
            <a:extLst>
              <a:ext uri="{FF2B5EF4-FFF2-40B4-BE49-F238E27FC236}">
                <a16:creationId xmlns:a16="http://schemas.microsoft.com/office/drawing/2014/main" id="{57B3211E-C0D5-4E78-93AF-9F5E546F4CBA}"/>
              </a:ext>
            </a:extLst>
          </p:cNvPr>
          <p:cNvCxnSpPr>
            <a:cxnSpLocks/>
          </p:cNvCxnSpPr>
          <p:nvPr/>
        </p:nvCxnSpPr>
        <p:spPr>
          <a:xfrm>
            <a:off x="4500547" y="3526993"/>
            <a:ext cx="791281" cy="572818"/>
          </a:xfrm>
          <a:prstGeom prst="straightConnector1">
            <a:avLst/>
          </a:prstGeom>
          <a:ln w="412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04" name="Immagine 403">
            <a:extLst>
              <a:ext uri="{FF2B5EF4-FFF2-40B4-BE49-F238E27FC236}">
                <a16:creationId xmlns:a16="http://schemas.microsoft.com/office/drawing/2014/main" id="{79843613-FEF4-4570-B93C-26F6B8C071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94028" y="3107047"/>
            <a:ext cx="1325563" cy="1325563"/>
          </a:xfrm>
          <a:prstGeom prst="rect">
            <a:avLst/>
          </a:prstGeom>
        </p:spPr>
      </p:pic>
      <p:sp>
        <p:nvSpPr>
          <p:cNvPr id="405" name="CasellaDiTesto 404">
            <a:extLst>
              <a:ext uri="{FF2B5EF4-FFF2-40B4-BE49-F238E27FC236}">
                <a16:creationId xmlns:a16="http://schemas.microsoft.com/office/drawing/2014/main" id="{F9C7043C-C2D7-47B7-8E36-6B3954AC3437}"/>
              </a:ext>
            </a:extLst>
          </p:cNvPr>
          <p:cNvSpPr txBox="1"/>
          <p:nvPr/>
        </p:nvSpPr>
        <p:spPr>
          <a:xfrm>
            <a:off x="10334607" y="2750380"/>
            <a:ext cx="985719" cy="369332"/>
          </a:xfrm>
          <a:prstGeom prst="rect">
            <a:avLst/>
          </a:prstGeom>
          <a:noFill/>
        </p:spPr>
        <p:txBody>
          <a:bodyPr wrap="none" rtlCol="0">
            <a:spAutoFit/>
          </a:bodyPr>
          <a:lstStyle/>
          <a:p>
            <a:r>
              <a:rPr lang="it-IT" dirty="0"/>
              <a:t>Positive!</a:t>
            </a:r>
          </a:p>
        </p:txBody>
      </p:sp>
      <p:sp>
        <p:nvSpPr>
          <p:cNvPr id="4" name="CasellaDiTesto 3">
            <a:extLst>
              <a:ext uri="{FF2B5EF4-FFF2-40B4-BE49-F238E27FC236}">
                <a16:creationId xmlns:a16="http://schemas.microsoft.com/office/drawing/2014/main" id="{9F393023-7B98-466D-967A-DD45D00A6C93}"/>
              </a:ext>
            </a:extLst>
          </p:cNvPr>
          <p:cNvSpPr txBox="1"/>
          <p:nvPr/>
        </p:nvSpPr>
        <p:spPr>
          <a:xfrm>
            <a:off x="2963557" y="5446103"/>
            <a:ext cx="5044971" cy="369332"/>
          </a:xfrm>
          <a:prstGeom prst="rect">
            <a:avLst/>
          </a:prstGeom>
          <a:noFill/>
        </p:spPr>
        <p:txBody>
          <a:bodyPr wrap="none" rtlCol="0">
            <a:spAutoFit/>
          </a:bodyPr>
          <a:lstStyle/>
          <a:p>
            <a:r>
              <a:rPr lang="it-IT" sz="1800" dirty="0"/>
              <a:t>1) </a:t>
            </a:r>
            <a:r>
              <a:rPr lang="it-IT" sz="1800" dirty="0" err="1"/>
              <a:t>summing</a:t>
            </a:r>
            <a:r>
              <a:rPr lang="it-IT" sz="1800" dirty="0"/>
              <a:t> of one-hot </a:t>
            </a:r>
            <a:r>
              <a:rPr lang="it-IT" sz="1800" dirty="0" err="1"/>
              <a:t>vectors</a:t>
            </a:r>
            <a:r>
              <a:rPr lang="it-IT" sz="1800" dirty="0"/>
              <a:t> </a:t>
            </a:r>
            <a:r>
              <a:rPr lang="it-IT" sz="1800" dirty="0" err="1"/>
              <a:t>representing</a:t>
            </a:r>
            <a:r>
              <a:rPr lang="it-IT" sz="1800" dirty="0"/>
              <a:t> </a:t>
            </a:r>
            <a:r>
              <a:rPr lang="it-IT" sz="1800" dirty="0" err="1"/>
              <a:t>subtrees</a:t>
            </a:r>
            <a:endParaRPr lang="it-IT" sz="1800" dirty="0"/>
          </a:p>
        </p:txBody>
      </p:sp>
      <p:sp>
        <p:nvSpPr>
          <p:cNvPr id="157" name="CasellaDiTesto 156">
            <a:extLst>
              <a:ext uri="{FF2B5EF4-FFF2-40B4-BE49-F238E27FC236}">
                <a16:creationId xmlns:a16="http://schemas.microsoft.com/office/drawing/2014/main" id="{F120231F-F826-409C-8B0C-C7365CFEFA77}"/>
              </a:ext>
            </a:extLst>
          </p:cNvPr>
          <p:cNvSpPr txBox="1"/>
          <p:nvPr/>
        </p:nvSpPr>
        <p:spPr>
          <a:xfrm>
            <a:off x="5898158" y="5883177"/>
            <a:ext cx="5891356" cy="369332"/>
          </a:xfrm>
          <a:prstGeom prst="rect">
            <a:avLst/>
          </a:prstGeom>
          <a:noFill/>
        </p:spPr>
        <p:txBody>
          <a:bodyPr wrap="none" rtlCol="0">
            <a:spAutoFit/>
          </a:bodyPr>
          <a:lstStyle/>
          <a:p>
            <a:r>
              <a:rPr lang="it-IT" sz="1800" dirty="0"/>
              <a:t>2) </a:t>
            </a:r>
            <a:r>
              <a:rPr lang="it-IT" sz="1800" dirty="0" err="1"/>
              <a:t>embedding</a:t>
            </a:r>
            <a:r>
              <a:rPr lang="it-IT" sz="1800" dirty="0"/>
              <a:t> </a:t>
            </a:r>
            <a:r>
              <a:rPr lang="it-IT" sz="1800" dirty="0" err="1"/>
              <a:t>subtrees</a:t>
            </a:r>
            <a:r>
              <a:rPr lang="it-IT" sz="1800" dirty="0"/>
              <a:t> in </a:t>
            </a:r>
            <a:r>
              <a:rPr lang="it-IT" sz="1800" dirty="0" err="1"/>
              <a:t>distributed</a:t>
            </a:r>
            <a:r>
              <a:rPr lang="it-IT" sz="1800" dirty="0"/>
              <a:t> </a:t>
            </a:r>
            <a:r>
              <a:rPr lang="it-IT" sz="1800" dirty="0" err="1"/>
              <a:t>representations</a:t>
            </a:r>
            <a:r>
              <a:rPr lang="it-IT" sz="1800" dirty="0"/>
              <a:t> (</a:t>
            </a:r>
            <a:r>
              <a:rPr lang="it-IT" sz="1800" dirty="0" err="1"/>
              <a:t>vectors</a:t>
            </a:r>
            <a:r>
              <a:rPr lang="it-IT" sz="1800" dirty="0"/>
              <a:t>)</a:t>
            </a:r>
          </a:p>
        </p:txBody>
      </p:sp>
      <p:grpSp>
        <p:nvGrpSpPr>
          <p:cNvPr id="26" name="Gruppo 25">
            <a:extLst>
              <a:ext uri="{FF2B5EF4-FFF2-40B4-BE49-F238E27FC236}">
                <a16:creationId xmlns:a16="http://schemas.microsoft.com/office/drawing/2014/main" id="{87394DF0-19B1-4867-ADCF-1B9919A80BB2}"/>
              </a:ext>
            </a:extLst>
          </p:cNvPr>
          <p:cNvGrpSpPr/>
          <p:nvPr/>
        </p:nvGrpSpPr>
        <p:grpSpPr>
          <a:xfrm>
            <a:off x="5788169" y="4713668"/>
            <a:ext cx="3113280" cy="1042200"/>
            <a:chOff x="5788169" y="4713668"/>
            <a:chExt cx="3113280" cy="1042200"/>
          </a:xfrm>
        </p:grpSpPr>
        <mc:AlternateContent xmlns:mc="http://schemas.openxmlformats.org/markup-compatibility/2006" xmlns:p14="http://schemas.microsoft.com/office/powerpoint/2010/main">
          <mc:Choice Requires="p14">
            <p:contentPart p14:bwMode="auto" r:id="rId5">
              <p14:nvContentPartPr>
                <p14:cNvPr id="23" name="Input penna 22">
                  <a:extLst>
                    <a:ext uri="{FF2B5EF4-FFF2-40B4-BE49-F238E27FC236}">
                      <a16:creationId xmlns:a16="http://schemas.microsoft.com/office/drawing/2014/main" id="{4C336D93-27E6-41D1-95BA-C0894D8ADA25}"/>
                    </a:ext>
                  </a:extLst>
                </p14:cNvPr>
                <p14:cNvContentPartPr/>
                <p14:nvPr/>
              </p14:nvContentPartPr>
              <p14:xfrm>
                <a:off x="5788169" y="4713668"/>
                <a:ext cx="953640" cy="243360"/>
              </p14:xfrm>
            </p:contentPart>
          </mc:Choice>
          <mc:Fallback xmlns="">
            <p:pic>
              <p:nvPicPr>
                <p:cNvPr id="23" name="Input penna 22">
                  <a:extLst>
                    <a:ext uri="{FF2B5EF4-FFF2-40B4-BE49-F238E27FC236}">
                      <a16:creationId xmlns:a16="http://schemas.microsoft.com/office/drawing/2014/main" id="{4C336D93-27E6-41D1-95BA-C0894D8ADA25}"/>
                    </a:ext>
                  </a:extLst>
                </p:cNvPr>
                <p:cNvPicPr/>
                <p:nvPr/>
              </p:nvPicPr>
              <p:blipFill>
                <a:blip r:embed="rId8"/>
                <a:stretch>
                  <a:fillRect/>
                </a:stretch>
              </p:blipFill>
              <p:spPr>
                <a:xfrm>
                  <a:off x="5752169" y="4677615"/>
                  <a:ext cx="1025280" cy="315106"/>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4" name="Input penna 23">
                  <a:extLst>
                    <a:ext uri="{FF2B5EF4-FFF2-40B4-BE49-F238E27FC236}">
                      <a16:creationId xmlns:a16="http://schemas.microsoft.com/office/drawing/2014/main" id="{65B59ED3-162D-45D6-BC48-0272471BF580}"/>
                    </a:ext>
                  </a:extLst>
                </p14:cNvPr>
                <p14:cNvContentPartPr/>
                <p14:nvPr/>
              </p14:nvContentPartPr>
              <p14:xfrm>
                <a:off x="6526169" y="4936508"/>
                <a:ext cx="2203560" cy="704160"/>
              </p14:xfrm>
            </p:contentPart>
          </mc:Choice>
          <mc:Fallback xmlns="">
            <p:pic>
              <p:nvPicPr>
                <p:cNvPr id="24" name="Input penna 23">
                  <a:extLst>
                    <a:ext uri="{FF2B5EF4-FFF2-40B4-BE49-F238E27FC236}">
                      <a16:creationId xmlns:a16="http://schemas.microsoft.com/office/drawing/2014/main" id="{65B59ED3-162D-45D6-BC48-0272471BF580}"/>
                    </a:ext>
                  </a:extLst>
                </p:cNvPr>
                <p:cNvPicPr/>
                <p:nvPr/>
              </p:nvPicPr>
              <p:blipFill>
                <a:blip r:embed="rId10"/>
                <a:stretch>
                  <a:fillRect/>
                </a:stretch>
              </p:blipFill>
              <p:spPr>
                <a:xfrm>
                  <a:off x="6490169" y="4900508"/>
                  <a:ext cx="2275200" cy="775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5" name="Input penna 24">
                  <a:extLst>
                    <a:ext uri="{FF2B5EF4-FFF2-40B4-BE49-F238E27FC236}">
                      <a16:creationId xmlns:a16="http://schemas.microsoft.com/office/drawing/2014/main" id="{F44BE054-F1B2-47EC-97E7-086B454CA062}"/>
                    </a:ext>
                  </a:extLst>
                </p14:cNvPr>
                <p14:cNvContentPartPr/>
                <p14:nvPr/>
              </p14:nvContentPartPr>
              <p14:xfrm>
                <a:off x="8557289" y="5446268"/>
                <a:ext cx="344160" cy="309600"/>
              </p14:xfrm>
            </p:contentPart>
          </mc:Choice>
          <mc:Fallback xmlns="">
            <p:pic>
              <p:nvPicPr>
                <p:cNvPr id="25" name="Input penna 24">
                  <a:extLst>
                    <a:ext uri="{FF2B5EF4-FFF2-40B4-BE49-F238E27FC236}">
                      <a16:creationId xmlns:a16="http://schemas.microsoft.com/office/drawing/2014/main" id="{F44BE054-F1B2-47EC-97E7-086B454CA062}"/>
                    </a:ext>
                  </a:extLst>
                </p:cNvPr>
                <p:cNvPicPr/>
                <p:nvPr/>
              </p:nvPicPr>
              <p:blipFill>
                <a:blip r:embed="rId12"/>
                <a:stretch>
                  <a:fillRect/>
                </a:stretch>
              </p:blipFill>
              <p:spPr>
                <a:xfrm>
                  <a:off x="8521289" y="5410268"/>
                  <a:ext cx="415800" cy="381240"/>
                </a:xfrm>
                <a:prstGeom prst="rect">
                  <a:avLst/>
                </a:prstGeom>
              </p:spPr>
            </p:pic>
          </mc:Fallback>
        </mc:AlternateContent>
      </p:grpSp>
      <p:grpSp>
        <p:nvGrpSpPr>
          <p:cNvPr id="226" name="Gruppo 225">
            <a:extLst>
              <a:ext uri="{FF2B5EF4-FFF2-40B4-BE49-F238E27FC236}">
                <a16:creationId xmlns:a16="http://schemas.microsoft.com/office/drawing/2014/main" id="{61FA076B-165E-4063-99B2-05BE09D939CE}"/>
              </a:ext>
            </a:extLst>
          </p:cNvPr>
          <p:cNvGrpSpPr/>
          <p:nvPr/>
        </p:nvGrpSpPr>
        <p:grpSpPr>
          <a:xfrm>
            <a:off x="4517369" y="4312628"/>
            <a:ext cx="430920" cy="1149120"/>
            <a:chOff x="4517369" y="4312628"/>
            <a:chExt cx="430920" cy="1149120"/>
          </a:xfrm>
        </p:grpSpPr>
        <mc:AlternateContent xmlns:mc="http://schemas.openxmlformats.org/markup-compatibility/2006" xmlns:p14="http://schemas.microsoft.com/office/powerpoint/2010/main">
          <mc:Choice Requires="p14">
            <p:contentPart p14:bwMode="auto" r:id="rId13">
              <p14:nvContentPartPr>
                <p14:cNvPr id="224" name="Input penna 223">
                  <a:extLst>
                    <a:ext uri="{FF2B5EF4-FFF2-40B4-BE49-F238E27FC236}">
                      <a16:creationId xmlns:a16="http://schemas.microsoft.com/office/drawing/2014/main" id="{A89EED62-0FE4-40EE-8BC0-A86259DFE929}"/>
                    </a:ext>
                  </a:extLst>
                </p14:cNvPr>
                <p14:cNvContentPartPr/>
                <p14:nvPr/>
              </p14:nvContentPartPr>
              <p14:xfrm>
                <a:off x="4646609" y="4312628"/>
                <a:ext cx="301680" cy="1097280"/>
              </p14:xfrm>
            </p:contentPart>
          </mc:Choice>
          <mc:Fallback xmlns="">
            <p:pic>
              <p:nvPicPr>
                <p:cNvPr id="224" name="Input penna 223">
                  <a:extLst>
                    <a:ext uri="{FF2B5EF4-FFF2-40B4-BE49-F238E27FC236}">
                      <a16:creationId xmlns:a16="http://schemas.microsoft.com/office/drawing/2014/main" id="{A89EED62-0FE4-40EE-8BC0-A86259DFE929}"/>
                    </a:ext>
                  </a:extLst>
                </p:cNvPr>
                <p:cNvPicPr/>
                <p:nvPr/>
              </p:nvPicPr>
              <p:blipFill>
                <a:blip r:embed="rId14"/>
                <a:stretch>
                  <a:fillRect/>
                </a:stretch>
              </p:blipFill>
              <p:spPr>
                <a:xfrm>
                  <a:off x="4610609" y="4276628"/>
                  <a:ext cx="373320" cy="1168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25" name="Input penna 224">
                  <a:extLst>
                    <a:ext uri="{FF2B5EF4-FFF2-40B4-BE49-F238E27FC236}">
                      <a16:creationId xmlns:a16="http://schemas.microsoft.com/office/drawing/2014/main" id="{A8323E52-C9CB-4296-8020-046468D29391}"/>
                    </a:ext>
                  </a:extLst>
                </p14:cNvPr>
                <p14:cNvContentPartPr/>
                <p14:nvPr/>
              </p14:nvContentPartPr>
              <p14:xfrm>
                <a:off x="4517369" y="5322428"/>
                <a:ext cx="244080" cy="139320"/>
              </p14:xfrm>
            </p:contentPart>
          </mc:Choice>
          <mc:Fallback xmlns="">
            <p:pic>
              <p:nvPicPr>
                <p:cNvPr id="225" name="Input penna 224">
                  <a:extLst>
                    <a:ext uri="{FF2B5EF4-FFF2-40B4-BE49-F238E27FC236}">
                      <a16:creationId xmlns:a16="http://schemas.microsoft.com/office/drawing/2014/main" id="{A8323E52-C9CB-4296-8020-046468D29391}"/>
                    </a:ext>
                  </a:extLst>
                </p:cNvPr>
                <p:cNvPicPr/>
                <p:nvPr/>
              </p:nvPicPr>
              <p:blipFill>
                <a:blip r:embed="rId16"/>
                <a:stretch>
                  <a:fillRect/>
                </a:stretch>
              </p:blipFill>
              <p:spPr>
                <a:xfrm>
                  <a:off x="4481369" y="5286428"/>
                  <a:ext cx="315720" cy="210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
            <p14:nvContentPartPr>
              <p14:cNvPr id="227" name="Input penna 226">
                <a:extLst>
                  <a:ext uri="{FF2B5EF4-FFF2-40B4-BE49-F238E27FC236}">
                    <a16:creationId xmlns:a16="http://schemas.microsoft.com/office/drawing/2014/main" id="{5AA0AE37-C2CD-462F-9F00-BB14766ED2EB}"/>
                  </a:ext>
                </a:extLst>
              </p14:cNvPr>
              <p14:cNvContentPartPr/>
              <p14:nvPr/>
            </p14:nvContentPartPr>
            <p14:xfrm>
              <a:off x="3346713" y="5507028"/>
              <a:ext cx="3924720" cy="532800"/>
            </p14:xfrm>
          </p:contentPart>
        </mc:Choice>
        <mc:Fallback xmlns="">
          <p:pic>
            <p:nvPicPr>
              <p:cNvPr id="227" name="Input penna 226">
                <a:extLst>
                  <a:ext uri="{FF2B5EF4-FFF2-40B4-BE49-F238E27FC236}">
                    <a16:creationId xmlns:a16="http://schemas.microsoft.com/office/drawing/2014/main" id="{5AA0AE37-C2CD-462F-9F00-BB14766ED2EB}"/>
                  </a:ext>
                </a:extLst>
              </p:cNvPr>
              <p:cNvPicPr/>
              <p:nvPr/>
            </p:nvPicPr>
            <p:blipFill>
              <a:blip r:embed="rId18"/>
              <a:stretch>
                <a:fillRect/>
              </a:stretch>
            </p:blipFill>
            <p:spPr>
              <a:xfrm>
                <a:off x="3310713" y="5471028"/>
                <a:ext cx="3996360" cy="604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8" name="Input penna 227">
                <a:extLst>
                  <a:ext uri="{FF2B5EF4-FFF2-40B4-BE49-F238E27FC236}">
                    <a16:creationId xmlns:a16="http://schemas.microsoft.com/office/drawing/2014/main" id="{559A9AD7-8D62-46C5-B647-F59C69FD1BCB}"/>
                  </a:ext>
                </a:extLst>
              </p14:cNvPr>
              <p14:cNvContentPartPr/>
              <p14:nvPr/>
            </p14:nvContentPartPr>
            <p14:xfrm>
              <a:off x="6344073" y="5918868"/>
              <a:ext cx="4188960" cy="443160"/>
            </p14:xfrm>
          </p:contentPart>
        </mc:Choice>
        <mc:Fallback xmlns="">
          <p:pic>
            <p:nvPicPr>
              <p:cNvPr id="228" name="Input penna 227">
                <a:extLst>
                  <a:ext uri="{FF2B5EF4-FFF2-40B4-BE49-F238E27FC236}">
                    <a16:creationId xmlns:a16="http://schemas.microsoft.com/office/drawing/2014/main" id="{559A9AD7-8D62-46C5-B647-F59C69FD1BCB}"/>
                  </a:ext>
                </a:extLst>
              </p:cNvPr>
              <p:cNvPicPr/>
              <p:nvPr/>
            </p:nvPicPr>
            <p:blipFill>
              <a:blip r:embed="rId20"/>
              <a:stretch>
                <a:fillRect/>
              </a:stretch>
            </p:blipFill>
            <p:spPr>
              <a:xfrm>
                <a:off x="6308073" y="5882839"/>
                <a:ext cx="4260600" cy="514858"/>
              </a:xfrm>
              <a:prstGeom prst="rect">
                <a:avLst/>
              </a:prstGeom>
            </p:spPr>
          </p:pic>
        </mc:Fallback>
      </mc:AlternateContent>
      <p:grpSp>
        <p:nvGrpSpPr>
          <p:cNvPr id="231" name="Gruppo 230">
            <a:extLst>
              <a:ext uri="{FF2B5EF4-FFF2-40B4-BE49-F238E27FC236}">
                <a16:creationId xmlns:a16="http://schemas.microsoft.com/office/drawing/2014/main" id="{5D283B39-5566-43C9-896B-AFB83A881F79}"/>
              </a:ext>
            </a:extLst>
          </p:cNvPr>
          <p:cNvGrpSpPr/>
          <p:nvPr/>
        </p:nvGrpSpPr>
        <p:grpSpPr>
          <a:xfrm>
            <a:off x="10428633" y="5935428"/>
            <a:ext cx="1168200" cy="332640"/>
            <a:chOff x="10428633" y="5935428"/>
            <a:chExt cx="1168200" cy="332640"/>
          </a:xfrm>
        </p:grpSpPr>
        <mc:AlternateContent xmlns:mc="http://schemas.openxmlformats.org/markup-compatibility/2006" xmlns:p14="http://schemas.microsoft.com/office/powerpoint/2010/main">
          <mc:Choice Requires="p14">
            <p:contentPart p14:bwMode="auto" r:id="rId21">
              <p14:nvContentPartPr>
                <p14:cNvPr id="229" name="Input penna 228">
                  <a:extLst>
                    <a:ext uri="{FF2B5EF4-FFF2-40B4-BE49-F238E27FC236}">
                      <a16:creationId xmlns:a16="http://schemas.microsoft.com/office/drawing/2014/main" id="{4571FB47-21DE-4E00-A98B-D96A865FB69A}"/>
                    </a:ext>
                  </a:extLst>
                </p14:cNvPr>
                <p14:cNvContentPartPr/>
                <p14:nvPr/>
              </p14:nvContentPartPr>
              <p14:xfrm>
                <a:off x="10428633" y="5959548"/>
                <a:ext cx="459720" cy="306360"/>
              </p14:xfrm>
            </p:contentPart>
          </mc:Choice>
          <mc:Fallback xmlns="">
            <p:pic>
              <p:nvPicPr>
                <p:cNvPr id="229" name="Input penna 228">
                  <a:extLst>
                    <a:ext uri="{FF2B5EF4-FFF2-40B4-BE49-F238E27FC236}">
                      <a16:creationId xmlns:a16="http://schemas.microsoft.com/office/drawing/2014/main" id="{4571FB47-21DE-4E00-A98B-D96A865FB69A}"/>
                    </a:ext>
                  </a:extLst>
                </p:cNvPr>
                <p:cNvPicPr/>
                <p:nvPr/>
              </p:nvPicPr>
              <p:blipFill>
                <a:blip r:embed="rId22"/>
                <a:stretch>
                  <a:fillRect/>
                </a:stretch>
              </p:blipFill>
              <p:spPr>
                <a:xfrm>
                  <a:off x="10392633" y="5923548"/>
                  <a:ext cx="531360" cy="37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0" name="Input penna 229">
                  <a:extLst>
                    <a:ext uri="{FF2B5EF4-FFF2-40B4-BE49-F238E27FC236}">
                      <a16:creationId xmlns:a16="http://schemas.microsoft.com/office/drawing/2014/main" id="{C5F0EF97-9C24-4C39-9106-AE9C69A71A79}"/>
                    </a:ext>
                  </a:extLst>
                </p14:cNvPr>
                <p14:cNvContentPartPr/>
                <p14:nvPr/>
              </p14:nvContentPartPr>
              <p14:xfrm>
                <a:off x="10912113" y="5935428"/>
                <a:ext cx="684720" cy="332640"/>
              </p14:xfrm>
            </p:contentPart>
          </mc:Choice>
          <mc:Fallback xmlns="">
            <p:pic>
              <p:nvPicPr>
                <p:cNvPr id="230" name="Input penna 229">
                  <a:extLst>
                    <a:ext uri="{FF2B5EF4-FFF2-40B4-BE49-F238E27FC236}">
                      <a16:creationId xmlns:a16="http://schemas.microsoft.com/office/drawing/2014/main" id="{C5F0EF97-9C24-4C39-9106-AE9C69A71A79}"/>
                    </a:ext>
                  </a:extLst>
                </p:cNvPr>
                <p:cNvPicPr/>
                <p:nvPr/>
              </p:nvPicPr>
              <p:blipFill>
                <a:blip r:embed="rId24"/>
                <a:stretch>
                  <a:fillRect/>
                </a:stretch>
              </p:blipFill>
              <p:spPr>
                <a:xfrm>
                  <a:off x="10876113" y="5899428"/>
                  <a:ext cx="756360" cy="404280"/>
                </a:xfrm>
                <a:prstGeom prst="rect">
                  <a:avLst/>
                </a:prstGeom>
              </p:spPr>
            </p:pic>
          </mc:Fallback>
        </mc:AlternateContent>
      </p:grpSp>
      <p:grpSp>
        <p:nvGrpSpPr>
          <p:cNvPr id="234" name="Gruppo 233">
            <a:extLst>
              <a:ext uri="{FF2B5EF4-FFF2-40B4-BE49-F238E27FC236}">
                <a16:creationId xmlns:a16="http://schemas.microsoft.com/office/drawing/2014/main" id="{06DD47D7-3259-4149-AFC8-F79A6E99CCE0}"/>
              </a:ext>
            </a:extLst>
          </p:cNvPr>
          <p:cNvGrpSpPr/>
          <p:nvPr/>
        </p:nvGrpSpPr>
        <p:grpSpPr>
          <a:xfrm>
            <a:off x="4710753" y="2313468"/>
            <a:ext cx="2064960" cy="2344680"/>
            <a:chOff x="4710753" y="2313468"/>
            <a:chExt cx="2064960" cy="2344680"/>
          </a:xfrm>
        </p:grpSpPr>
        <mc:AlternateContent xmlns:mc="http://schemas.openxmlformats.org/markup-compatibility/2006" xmlns:p14="http://schemas.microsoft.com/office/powerpoint/2010/main">
          <mc:Choice Requires="p14">
            <p:contentPart p14:bwMode="auto" r:id="rId25">
              <p14:nvContentPartPr>
                <p14:cNvPr id="232" name="Input penna 231">
                  <a:extLst>
                    <a:ext uri="{FF2B5EF4-FFF2-40B4-BE49-F238E27FC236}">
                      <a16:creationId xmlns:a16="http://schemas.microsoft.com/office/drawing/2014/main" id="{0835B818-4A4E-46CA-95C0-86D668ED460B}"/>
                    </a:ext>
                  </a:extLst>
                </p14:cNvPr>
                <p14:cNvContentPartPr/>
                <p14:nvPr/>
              </p14:nvContentPartPr>
              <p14:xfrm>
                <a:off x="4724433" y="2313468"/>
                <a:ext cx="709560" cy="1025640"/>
              </p14:xfrm>
            </p:contentPart>
          </mc:Choice>
          <mc:Fallback xmlns="">
            <p:pic>
              <p:nvPicPr>
                <p:cNvPr id="232" name="Input penna 231">
                  <a:extLst>
                    <a:ext uri="{FF2B5EF4-FFF2-40B4-BE49-F238E27FC236}">
                      <a16:creationId xmlns:a16="http://schemas.microsoft.com/office/drawing/2014/main" id="{0835B818-4A4E-46CA-95C0-86D668ED460B}"/>
                    </a:ext>
                  </a:extLst>
                </p:cNvPr>
                <p:cNvPicPr/>
                <p:nvPr/>
              </p:nvPicPr>
              <p:blipFill>
                <a:blip r:embed="rId26"/>
                <a:stretch>
                  <a:fillRect/>
                </a:stretch>
              </p:blipFill>
              <p:spPr>
                <a:xfrm>
                  <a:off x="4688433" y="2277481"/>
                  <a:ext cx="781200" cy="1097255"/>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3" name="Input penna 232">
                  <a:extLst>
                    <a:ext uri="{FF2B5EF4-FFF2-40B4-BE49-F238E27FC236}">
                      <a16:creationId xmlns:a16="http://schemas.microsoft.com/office/drawing/2014/main" id="{47FA92BA-6B9B-440E-8D05-878E1B4EBEA0}"/>
                    </a:ext>
                  </a:extLst>
                </p14:cNvPr>
                <p14:cNvContentPartPr/>
                <p14:nvPr/>
              </p14:nvContentPartPr>
              <p14:xfrm>
                <a:off x="4710753" y="2516508"/>
                <a:ext cx="2064960" cy="2141640"/>
              </p14:xfrm>
            </p:contentPart>
          </mc:Choice>
          <mc:Fallback xmlns="">
            <p:pic>
              <p:nvPicPr>
                <p:cNvPr id="233" name="Input penna 232">
                  <a:extLst>
                    <a:ext uri="{FF2B5EF4-FFF2-40B4-BE49-F238E27FC236}">
                      <a16:creationId xmlns:a16="http://schemas.microsoft.com/office/drawing/2014/main" id="{47FA92BA-6B9B-440E-8D05-878E1B4EBEA0}"/>
                    </a:ext>
                  </a:extLst>
                </p:cNvPr>
                <p:cNvPicPr/>
                <p:nvPr/>
              </p:nvPicPr>
              <p:blipFill>
                <a:blip r:embed="rId28"/>
                <a:stretch>
                  <a:fillRect/>
                </a:stretch>
              </p:blipFill>
              <p:spPr>
                <a:xfrm>
                  <a:off x="4674759" y="2480508"/>
                  <a:ext cx="2136588" cy="2213280"/>
                </a:xfrm>
                <a:prstGeom prst="rect">
                  <a:avLst/>
                </a:prstGeom>
              </p:spPr>
            </p:pic>
          </mc:Fallback>
        </mc:AlternateContent>
      </p:grpSp>
      <p:grpSp>
        <p:nvGrpSpPr>
          <p:cNvPr id="198" name="Gruppo 197">
            <a:extLst>
              <a:ext uri="{FF2B5EF4-FFF2-40B4-BE49-F238E27FC236}">
                <a16:creationId xmlns:a16="http://schemas.microsoft.com/office/drawing/2014/main" id="{3913418D-F187-4CE3-93AF-22052B64E278}"/>
              </a:ext>
            </a:extLst>
          </p:cNvPr>
          <p:cNvGrpSpPr/>
          <p:nvPr/>
        </p:nvGrpSpPr>
        <p:grpSpPr>
          <a:xfrm>
            <a:off x="5471999" y="702423"/>
            <a:ext cx="368301" cy="317500"/>
            <a:chOff x="4647780" y="3895120"/>
            <a:chExt cx="368301" cy="317500"/>
          </a:xfrm>
        </p:grpSpPr>
        <p:sp>
          <p:nvSpPr>
            <p:cNvPr id="199" name="Circle">
              <a:extLst>
                <a:ext uri="{FF2B5EF4-FFF2-40B4-BE49-F238E27FC236}">
                  <a16:creationId xmlns:a16="http://schemas.microsoft.com/office/drawing/2014/main" id="{3524819F-B19B-4FA0-A08A-0A608F23038D}"/>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0" name="Line">
              <a:extLst>
                <a:ext uri="{FF2B5EF4-FFF2-40B4-BE49-F238E27FC236}">
                  <a16:creationId xmlns:a16="http://schemas.microsoft.com/office/drawing/2014/main" id="{251B2531-B011-4114-94D2-E31F33D0C7A1}"/>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1" name="Circle">
              <a:extLst>
                <a:ext uri="{FF2B5EF4-FFF2-40B4-BE49-F238E27FC236}">
                  <a16:creationId xmlns:a16="http://schemas.microsoft.com/office/drawing/2014/main" id="{9F1D0E7C-7E25-4835-88D5-4F91F2EE612C}"/>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2" name="Circle">
              <a:extLst>
                <a:ext uri="{FF2B5EF4-FFF2-40B4-BE49-F238E27FC236}">
                  <a16:creationId xmlns:a16="http://schemas.microsoft.com/office/drawing/2014/main" id="{28985AF3-E805-466A-986B-400853AB9CA7}"/>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3" name="Line">
              <a:extLst>
                <a:ext uri="{FF2B5EF4-FFF2-40B4-BE49-F238E27FC236}">
                  <a16:creationId xmlns:a16="http://schemas.microsoft.com/office/drawing/2014/main" id="{F74E58E9-52BF-4D42-9833-71B6A7BBDEAB}"/>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4" name="Line">
              <a:extLst>
                <a:ext uri="{FF2B5EF4-FFF2-40B4-BE49-F238E27FC236}">
                  <a16:creationId xmlns:a16="http://schemas.microsoft.com/office/drawing/2014/main" id="{AC1314DC-2472-460A-96C6-D95DA6CFB500}"/>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5" name="Line">
              <a:extLst>
                <a:ext uri="{FF2B5EF4-FFF2-40B4-BE49-F238E27FC236}">
                  <a16:creationId xmlns:a16="http://schemas.microsoft.com/office/drawing/2014/main" id="{C0FA78A1-542E-4247-85D8-8C364103B38A}"/>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6" name="Circle">
              <a:extLst>
                <a:ext uri="{FF2B5EF4-FFF2-40B4-BE49-F238E27FC236}">
                  <a16:creationId xmlns:a16="http://schemas.microsoft.com/office/drawing/2014/main" id="{E27B529C-3FE1-42B2-A2EB-25ABB5F808C4}"/>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7" name="Line">
              <a:extLst>
                <a:ext uri="{FF2B5EF4-FFF2-40B4-BE49-F238E27FC236}">
                  <a16:creationId xmlns:a16="http://schemas.microsoft.com/office/drawing/2014/main" id="{C42F8591-771A-4970-B259-CE0E282646D3}"/>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8" name="Circle">
              <a:extLst>
                <a:ext uri="{FF2B5EF4-FFF2-40B4-BE49-F238E27FC236}">
                  <a16:creationId xmlns:a16="http://schemas.microsoft.com/office/drawing/2014/main" id="{8AB8E690-C909-403E-8BAE-9A2DA8BF1423}"/>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9" name="Circle">
              <a:extLst>
                <a:ext uri="{FF2B5EF4-FFF2-40B4-BE49-F238E27FC236}">
                  <a16:creationId xmlns:a16="http://schemas.microsoft.com/office/drawing/2014/main" id="{64482EDB-A46A-499B-8D55-9059507E5A77}"/>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10" name="Gruppo 209">
            <a:extLst>
              <a:ext uri="{FF2B5EF4-FFF2-40B4-BE49-F238E27FC236}">
                <a16:creationId xmlns:a16="http://schemas.microsoft.com/office/drawing/2014/main" id="{0DBF2180-F176-47F1-B586-EAF1D97A4E7A}"/>
              </a:ext>
            </a:extLst>
          </p:cNvPr>
          <p:cNvGrpSpPr/>
          <p:nvPr/>
        </p:nvGrpSpPr>
        <p:grpSpPr>
          <a:xfrm>
            <a:off x="5385158" y="5135404"/>
            <a:ext cx="368301" cy="317500"/>
            <a:chOff x="4647780" y="3895120"/>
            <a:chExt cx="368301" cy="317500"/>
          </a:xfrm>
        </p:grpSpPr>
        <p:sp>
          <p:nvSpPr>
            <p:cNvPr id="211" name="Circle">
              <a:extLst>
                <a:ext uri="{FF2B5EF4-FFF2-40B4-BE49-F238E27FC236}">
                  <a16:creationId xmlns:a16="http://schemas.microsoft.com/office/drawing/2014/main" id="{A57130A4-3030-4119-8F6D-27073C0B99F5}"/>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12" name="Line">
              <a:extLst>
                <a:ext uri="{FF2B5EF4-FFF2-40B4-BE49-F238E27FC236}">
                  <a16:creationId xmlns:a16="http://schemas.microsoft.com/office/drawing/2014/main" id="{02D320E2-C56F-4ABE-A9C0-2B2366393098}"/>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13" name="Circle">
              <a:extLst>
                <a:ext uri="{FF2B5EF4-FFF2-40B4-BE49-F238E27FC236}">
                  <a16:creationId xmlns:a16="http://schemas.microsoft.com/office/drawing/2014/main" id="{78F8D9A2-CD12-4249-BEB0-B2AAE8FF0E4E}"/>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14" name="Circle">
              <a:extLst>
                <a:ext uri="{FF2B5EF4-FFF2-40B4-BE49-F238E27FC236}">
                  <a16:creationId xmlns:a16="http://schemas.microsoft.com/office/drawing/2014/main" id="{8887A87E-4059-43DC-A66A-58EA9810C124}"/>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15" name="Line">
              <a:extLst>
                <a:ext uri="{FF2B5EF4-FFF2-40B4-BE49-F238E27FC236}">
                  <a16:creationId xmlns:a16="http://schemas.microsoft.com/office/drawing/2014/main" id="{6C1091E3-9DFC-4023-A48C-33DC5D260950}"/>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16" name="Line">
              <a:extLst>
                <a:ext uri="{FF2B5EF4-FFF2-40B4-BE49-F238E27FC236}">
                  <a16:creationId xmlns:a16="http://schemas.microsoft.com/office/drawing/2014/main" id="{F0C2DAF6-8A12-44C8-96B8-5317C27DFCF4}"/>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17" name="Line">
              <a:extLst>
                <a:ext uri="{FF2B5EF4-FFF2-40B4-BE49-F238E27FC236}">
                  <a16:creationId xmlns:a16="http://schemas.microsoft.com/office/drawing/2014/main" id="{71689277-95D3-4487-8AA0-44D60CDE75AA}"/>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18" name="Circle">
              <a:extLst>
                <a:ext uri="{FF2B5EF4-FFF2-40B4-BE49-F238E27FC236}">
                  <a16:creationId xmlns:a16="http://schemas.microsoft.com/office/drawing/2014/main" id="{94AED764-B592-415C-8D76-66C5E00A580E}"/>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19" name="Line">
              <a:extLst>
                <a:ext uri="{FF2B5EF4-FFF2-40B4-BE49-F238E27FC236}">
                  <a16:creationId xmlns:a16="http://schemas.microsoft.com/office/drawing/2014/main" id="{5423324C-13C1-436D-89A0-0BCD6BBA4C54}"/>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20" name="Circle">
              <a:extLst>
                <a:ext uri="{FF2B5EF4-FFF2-40B4-BE49-F238E27FC236}">
                  <a16:creationId xmlns:a16="http://schemas.microsoft.com/office/drawing/2014/main" id="{7435DE6D-6227-4873-8880-A26E41957E7D}"/>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21" name="Circle">
              <a:extLst>
                <a:ext uri="{FF2B5EF4-FFF2-40B4-BE49-F238E27FC236}">
                  <a16:creationId xmlns:a16="http://schemas.microsoft.com/office/drawing/2014/main" id="{97609C39-5C20-4E03-9260-1E464CBE080C}"/>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22" name="Gruppo 221">
            <a:extLst>
              <a:ext uri="{FF2B5EF4-FFF2-40B4-BE49-F238E27FC236}">
                <a16:creationId xmlns:a16="http://schemas.microsoft.com/office/drawing/2014/main" id="{5888EB8A-BA7E-4D17-9134-FE596B35B7B3}"/>
              </a:ext>
            </a:extLst>
          </p:cNvPr>
          <p:cNvGrpSpPr/>
          <p:nvPr/>
        </p:nvGrpSpPr>
        <p:grpSpPr>
          <a:xfrm>
            <a:off x="5397858" y="5571264"/>
            <a:ext cx="368301" cy="317500"/>
            <a:chOff x="4647780" y="3895120"/>
            <a:chExt cx="368301" cy="317500"/>
          </a:xfrm>
        </p:grpSpPr>
        <p:sp>
          <p:nvSpPr>
            <p:cNvPr id="223" name="Circle">
              <a:extLst>
                <a:ext uri="{FF2B5EF4-FFF2-40B4-BE49-F238E27FC236}">
                  <a16:creationId xmlns:a16="http://schemas.microsoft.com/office/drawing/2014/main" id="{F95FBE17-4778-4424-9E8E-9CB81E1268E1}"/>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36" name="Line">
              <a:extLst>
                <a:ext uri="{FF2B5EF4-FFF2-40B4-BE49-F238E27FC236}">
                  <a16:creationId xmlns:a16="http://schemas.microsoft.com/office/drawing/2014/main" id="{CCC22CA8-9B5A-4DBF-A8AE-D7CC6B67CC80}"/>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37" name="Circle">
              <a:extLst>
                <a:ext uri="{FF2B5EF4-FFF2-40B4-BE49-F238E27FC236}">
                  <a16:creationId xmlns:a16="http://schemas.microsoft.com/office/drawing/2014/main" id="{56AA499C-B999-4DF5-B557-D64DC8F8EEDC}"/>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38" name="Circle">
              <a:extLst>
                <a:ext uri="{FF2B5EF4-FFF2-40B4-BE49-F238E27FC236}">
                  <a16:creationId xmlns:a16="http://schemas.microsoft.com/office/drawing/2014/main" id="{B75A85B0-F644-45D9-850A-9991F44FA2A0}"/>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39" name="Line">
              <a:extLst>
                <a:ext uri="{FF2B5EF4-FFF2-40B4-BE49-F238E27FC236}">
                  <a16:creationId xmlns:a16="http://schemas.microsoft.com/office/drawing/2014/main" id="{53895DF2-3626-47C5-8C61-66AAB2CBDBE0}"/>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0" name="Line">
              <a:extLst>
                <a:ext uri="{FF2B5EF4-FFF2-40B4-BE49-F238E27FC236}">
                  <a16:creationId xmlns:a16="http://schemas.microsoft.com/office/drawing/2014/main" id="{3C5867F2-0D48-4889-804A-04BD415AE3C9}"/>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8" name="Line">
              <a:extLst>
                <a:ext uri="{FF2B5EF4-FFF2-40B4-BE49-F238E27FC236}">
                  <a16:creationId xmlns:a16="http://schemas.microsoft.com/office/drawing/2014/main" id="{C5DC5793-421B-4593-8794-62D568C5005D}"/>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00" name="Circle">
              <a:extLst>
                <a:ext uri="{FF2B5EF4-FFF2-40B4-BE49-F238E27FC236}">
                  <a16:creationId xmlns:a16="http://schemas.microsoft.com/office/drawing/2014/main" id="{8D051EEE-0BFD-4B41-BE3E-1277C2B39E2A}"/>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01" name="Line">
              <a:extLst>
                <a:ext uri="{FF2B5EF4-FFF2-40B4-BE49-F238E27FC236}">
                  <a16:creationId xmlns:a16="http://schemas.microsoft.com/office/drawing/2014/main" id="{B101666F-F73F-4486-BCDB-401B3C3F0F71}"/>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03" name="Circle">
              <a:extLst>
                <a:ext uri="{FF2B5EF4-FFF2-40B4-BE49-F238E27FC236}">
                  <a16:creationId xmlns:a16="http://schemas.microsoft.com/office/drawing/2014/main" id="{5E61B29B-2AD4-4B0A-97A9-4AA239387AF7}"/>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04" name="Circle">
              <a:extLst>
                <a:ext uri="{FF2B5EF4-FFF2-40B4-BE49-F238E27FC236}">
                  <a16:creationId xmlns:a16="http://schemas.microsoft.com/office/drawing/2014/main" id="{1C631335-FB40-48BC-8223-46D18D505254}"/>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305" name="Gruppo 304">
            <a:extLst>
              <a:ext uri="{FF2B5EF4-FFF2-40B4-BE49-F238E27FC236}">
                <a16:creationId xmlns:a16="http://schemas.microsoft.com/office/drawing/2014/main" id="{4A18EBF2-73C1-4EA7-866F-3C4E201C946D}"/>
              </a:ext>
            </a:extLst>
          </p:cNvPr>
          <p:cNvGrpSpPr/>
          <p:nvPr/>
        </p:nvGrpSpPr>
        <p:grpSpPr>
          <a:xfrm>
            <a:off x="5387566" y="6084448"/>
            <a:ext cx="368301" cy="317500"/>
            <a:chOff x="4647780" y="3895120"/>
            <a:chExt cx="368301" cy="317500"/>
          </a:xfrm>
        </p:grpSpPr>
        <p:sp>
          <p:nvSpPr>
            <p:cNvPr id="306" name="Circle">
              <a:extLst>
                <a:ext uri="{FF2B5EF4-FFF2-40B4-BE49-F238E27FC236}">
                  <a16:creationId xmlns:a16="http://schemas.microsoft.com/office/drawing/2014/main" id="{D5F33FF3-3DA9-4985-B9A2-0D2CEA336664}"/>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07" name="Line">
              <a:extLst>
                <a:ext uri="{FF2B5EF4-FFF2-40B4-BE49-F238E27FC236}">
                  <a16:creationId xmlns:a16="http://schemas.microsoft.com/office/drawing/2014/main" id="{091C438B-CF2A-4032-BA2F-3AED3000668B}"/>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08" name="Circle">
              <a:extLst>
                <a:ext uri="{FF2B5EF4-FFF2-40B4-BE49-F238E27FC236}">
                  <a16:creationId xmlns:a16="http://schemas.microsoft.com/office/drawing/2014/main" id="{F7E45644-5B03-4665-923C-7229D12D0320}"/>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09" name="Circle">
              <a:extLst>
                <a:ext uri="{FF2B5EF4-FFF2-40B4-BE49-F238E27FC236}">
                  <a16:creationId xmlns:a16="http://schemas.microsoft.com/office/drawing/2014/main" id="{50D3810A-EF83-4F70-844A-03960FC301CD}"/>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10" name="Line">
              <a:extLst>
                <a:ext uri="{FF2B5EF4-FFF2-40B4-BE49-F238E27FC236}">
                  <a16:creationId xmlns:a16="http://schemas.microsoft.com/office/drawing/2014/main" id="{C3D84E62-A31E-430A-A2A3-B0B297A2B9D9}"/>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11" name="Line">
              <a:extLst>
                <a:ext uri="{FF2B5EF4-FFF2-40B4-BE49-F238E27FC236}">
                  <a16:creationId xmlns:a16="http://schemas.microsoft.com/office/drawing/2014/main" id="{B68D3C71-35FF-4A67-8470-4BFFD91CB7C9}"/>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13" name="Line">
              <a:extLst>
                <a:ext uri="{FF2B5EF4-FFF2-40B4-BE49-F238E27FC236}">
                  <a16:creationId xmlns:a16="http://schemas.microsoft.com/office/drawing/2014/main" id="{6380EEB4-9552-4F94-B865-63E92B82643A}"/>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14" name="Circle">
              <a:extLst>
                <a:ext uri="{FF2B5EF4-FFF2-40B4-BE49-F238E27FC236}">
                  <a16:creationId xmlns:a16="http://schemas.microsoft.com/office/drawing/2014/main" id="{828CB355-59C7-4C19-A080-7D325BBD7A53}"/>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15" name="Line">
              <a:extLst>
                <a:ext uri="{FF2B5EF4-FFF2-40B4-BE49-F238E27FC236}">
                  <a16:creationId xmlns:a16="http://schemas.microsoft.com/office/drawing/2014/main" id="{8E716A34-24FE-4FE1-B055-96AB2EEE257C}"/>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17" name="Circle">
              <a:extLst>
                <a:ext uri="{FF2B5EF4-FFF2-40B4-BE49-F238E27FC236}">
                  <a16:creationId xmlns:a16="http://schemas.microsoft.com/office/drawing/2014/main" id="{7C19A1DC-42B4-4059-B384-E216D0E6CDA5}"/>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18" name="Circle">
              <a:extLst>
                <a:ext uri="{FF2B5EF4-FFF2-40B4-BE49-F238E27FC236}">
                  <a16:creationId xmlns:a16="http://schemas.microsoft.com/office/drawing/2014/main" id="{C37B8072-4690-4A09-87B3-B85946563CC0}"/>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320" name="Gruppo 319">
            <a:extLst>
              <a:ext uri="{FF2B5EF4-FFF2-40B4-BE49-F238E27FC236}">
                <a16:creationId xmlns:a16="http://schemas.microsoft.com/office/drawing/2014/main" id="{88073F97-A0BC-4003-81FE-F2D9A2FC2BFA}"/>
              </a:ext>
            </a:extLst>
          </p:cNvPr>
          <p:cNvGrpSpPr/>
          <p:nvPr/>
        </p:nvGrpSpPr>
        <p:grpSpPr>
          <a:xfrm>
            <a:off x="5413131" y="2056021"/>
            <a:ext cx="368301" cy="317500"/>
            <a:chOff x="4647780" y="3895120"/>
            <a:chExt cx="368301" cy="317500"/>
          </a:xfrm>
        </p:grpSpPr>
        <p:sp>
          <p:nvSpPr>
            <p:cNvPr id="321" name="Circle">
              <a:extLst>
                <a:ext uri="{FF2B5EF4-FFF2-40B4-BE49-F238E27FC236}">
                  <a16:creationId xmlns:a16="http://schemas.microsoft.com/office/drawing/2014/main" id="{B14721B4-04ED-4D42-84CB-D870988ADE52}"/>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22" name="Line">
              <a:extLst>
                <a:ext uri="{FF2B5EF4-FFF2-40B4-BE49-F238E27FC236}">
                  <a16:creationId xmlns:a16="http://schemas.microsoft.com/office/drawing/2014/main" id="{C6B106C9-DADF-494E-9213-58E192F11E45}"/>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23" name="Circle">
              <a:extLst>
                <a:ext uri="{FF2B5EF4-FFF2-40B4-BE49-F238E27FC236}">
                  <a16:creationId xmlns:a16="http://schemas.microsoft.com/office/drawing/2014/main" id="{3DBC7EF3-D2C9-472A-ABCB-CBCC53608582}"/>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24" name="Circle">
              <a:extLst>
                <a:ext uri="{FF2B5EF4-FFF2-40B4-BE49-F238E27FC236}">
                  <a16:creationId xmlns:a16="http://schemas.microsoft.com/office/drawing/2014/main" id="{C6ADE6AD-F591-4530-8868-2FEA16C0ACD8}"/>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25" name="Line">
              <a:extLst>
                <a:ext uri="{FF2B5EF4-FFF2-40B4-BE49-F238E27FC236}">
                  <a16:creationId xmlns:a16="http://schemas.microsoft.com/office/drawing/2014/main" id="{D62EE451-3C30-4E60-865D-D80AAF4201DC}"/>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26" name="Line">
              <a:extLst>
                <a:ext uri="{FF2B5EF4-FFF2-40B4-BE49-F238E27FC236}">
                  <a16:creationId xmlns:a16="http://schemas.microsoft.com/office/drawing/2014/main" id="{49B992CA-DFAF-4534-B55D-CDF3707C485B}"/>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27" name="Line">
              <a:extLst>
                <a:ext uri="{FF2B5EF4-FFF2-40B4-BE49-F238E27FC236}">
                  <a16:creationId xmlns:a16="http://schemas.microsoft.com/office/drawing/2014/main" id="{2C2D1DC0-6F87-491A-B7C3-77CFBF6A2F20}"/>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29" name="Circle">
              <a:extLst>
                <a:ext uri="{FF2B5EF4-FFF2-40B4-BE49-F238E27FC236}">
                  <a16:creationId xmlns:a16="http://schemas.microsoft.com/office/drawing/2014/main" id="{CA2C9783-1E2F-4C40-AC9F-506848F8E86E}"/>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30" name="Line">
              <a:extLst>
                <a:ext uri="{FF2B5EF4-FFF2-40B4-BE49-F238E27FC236}">
                  <a16:creationId xmlns:a16="http://schemas.microsoft.com/office/drawing/2014/main" id="{DCCEFBFA-8287-4204-9038-AE4F7A7EFBC6}"/>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32" name="Circle">
              <a:extLst>
                <a:ext uri="{FF2B5EF4-FFF2-40B4-BE49-F238E27FC236}">
                  <a16:creationId xmlns:a16="http://schemas.microsoft.com/office/drawing/2014/main" id="{95799C88-8FD6-49D8-AAB7-044C369EB6D2}"/>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33" name="Circle">
              <a:extLst>
                <a:ext uri="{FF2B5EF4-FFF2-40B4-BE49-F238E27FC236}">
                  <a16:creationId xmlns:a16="http://schemas.microsoft.com/office/drawing/2014/main" id="{65725D82-DE3A-4A7E-92C0-E7B26C3FCB59}"/>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334" name="Gruppo 333">
            <a:extLst>
              <a:ext uri="{FF2B5EF4-FFF2-40B4-BE49-F238E27FC236}">
                <a16:creationId xmlns:a16="http://schemas.microsoft.com/office/drawing/2014/main" id="{A25B9913-D57D-45D0-B0F0-3621E56B1AD9}"/>
              </a:ext>
            </a:extLst>
          </p:cNvPr>
          <p:cNvGrpSpPr/>
          <p:nvPr/>
        </p:nvGrpSpPr>
        <p:grpSpPr>
          <a:xfrm>
            <a:off x="5444715" y="1626074"/>
            <a:ext cx="368301" cy="317500"/>
            <a:chOff x="4647780" y="3895120"/>
            <a:chExt cx="368301" cy="317500"/>
          </a:xfrm>
        </p:grpSpPr>
        <p:sp>
          <p:nvSpPr>
            <p:cNvPr id="335" name="Circle">
              <a:extLst>
                <a:ext uri="{FF2B5EF4-FFF2-40B4-BE49-F238E27FC236}">
                  <a16:creationId xmlns:a16="http://schemas.microsoft.com/office/drawing/2014/main" id="{F6A6D795-3771-447F-B5BD-CD17867892DB}"/>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36" name="Line">
              <a:extLst>
                <a:ext uri="{FF2B5EF4-FFF2-40B4-BE49-F238E27FC236}">
                  <a16:creationId xmlns:a16="http://schemas.microsoft.com/office/drawing/2014/main" id="{138C2853-3A49-4D8C-8E4B-EB0FF1E12129}"/>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37" name="Circle">
              <a:extLst>
                <a:ext uri="{FF2B5EF4-FFF2-40B4-BE49-F238E27FC236}">
                  <a16:creationId xmlns:a16="http://schemas.microsoft.com/office/drawing/2014/main" id="{7F0ED549-B035-4FBA-AC3C-2525311FA2CE}"/>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38" name="Circle">
              <a:extLst>
                <a:ext uri="{FF2B5EF4-FFF2-40B4-BE49-F238E27FC236}">
                  <a16:creationId xmlns:a16="http://schemas.microsoft.com/office/drawing/2014/main" id="{40E060EB-CCDE-4955-991A-656A4451E463}"/>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39" name="Line">
              <a:extLst>
                <a:ext uri="{FF2B5EF4-FFF2-40B4-BE49-F238E27FC236}">
                  <a16:creationId xmlns:a16="http://schemas.microsoft.com/office/drawing/2014/main" id="{68D46109-BF7C-47AC-A629-F3AAD9A2A810}"/>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41" name="Line">
              <a:extLst>
                <a:ext uri="{FF2B5EF4-FFF2-40B4-BE49-F238E27FC236}">
                  <a16:creationId xmlns:a16="http://schemas.microsoft.com/office/drawing/2014/main" id="{B735C8A5-C545-4561-8BC0-FC38AF8E17DA}"/>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42" name="Line">
              <a:extLst>
                <a:ext uri="{FF2B5EF4-FFF2-40B4-BE49-F238E27FC236}">
                  <a16:creationId xmlns:a16="http://schemas.microsoft.com/office/drawing/2014/main" id="{3E7C7056-5501-4870-BD25-E255C86417A4}"/>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44" name="Circle">
              <a:extLst>
                <a:ext uri="{FF2B5EF4-FFF2-40B4-BE49-F238E27FC236}">
                  <a16:creationId xmlns:a16="http://schemas.microsoft.com/office/drawing/2014/main" id="{8D248A11-3A59-4DAC-865D-78103303D1DA}"/>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45" name="Line">
              <a:extLst>
                <a:ext uri="{FF2B5EF4-FFF2-40B4-BE49-F238E27FC236}">
                  <a16:creationId xmlns:a16="http://schemas.microsoft.com/office/drawing/2014/main" id="{F395F543-49AC-402A-B6DC-2679FC1A84DD}"/>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47" name="Circle">
              <a:extLst>
                <a:ext uri="{FF2B5EF4-FFF2-40B4-BE49-F238E27FC236}">
                  <a16:creationId xmlns:a16="http://schemas.microsoft.com/office/drawing/2014/main" id="{43F05279-CD3C-4B64-84A6-3152C89106D9}"/>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48" name="Circle">
              <a:extLst>
                <a:ext uri="{FF2B5EF4-FFF2-40B4-BE49-F238E27FC236}">
                  <a16:creationId xmlns:a16="http://schemas.microsoft.com/office/drawing/2014/main" id="{5FD58B1F-E388-4F74-8C44-F515AD1DB0EF}"/>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350" name="Gruppo 349">
            <a:extLst>
              <a:ext uri="{FF2B5EF4-FFF2-40B4-BE49-F238E27FC236}">
                <a16:creationId xmlns:a16="http://schemas.microsoft.com/office/drawing/2014/main" id="{A76B11E0-9DC7-4864-8EFA-2C420577E124}"/>
              </a:ext>
            </a:extLst>
          </p:cNvPr>
          <p:cNvGrpSpPr/>
          <p:nvPr/>
        </p:nvGrpSpPr>
        <p:grpSpPr>
          <a:xfrm>
            <a:off x="5480756" y="1172086"/>
            <a:ext cx="368301" cy="317500"/>
            <a:chOff x="4647780" y="3895120"/>
            <a:chExt cx="368301" cy="317500"/>
          </a:xfrm>
        </p:grpSpPr>
        <p:sp>
          <p:nvSpPr>
            <p:cNvPr id="351" name="Circle">
              <a:extLst>
                <a:ext uri="{FF2B5EF4-FFF2-40B4-BE49-F238E27FC236}">
                  <a16:creationId xmlns:a16="http://schemas.microsoft.com/office/drawing/2014/main" id="{BA8FF22A-B43A-4447-8CA8-348E7C62E61B}"/>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53" name="Line">
              <a:extLst>
                <a:ext uri="{FF2B5EF4-FFF2-40B4-BE49-F238E27FC236}">
                  <a16:creationId xmlns:a16="http://schemas.microsoft.com/office/drawing/2014/main" id="{2A2B87B3-7778-43AA-ABE1-805CCBFDF324}"/>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54" name="Circle">
              <a:extLst>
                <a:ext uri="{FF2B5EF4-FFF2-40B4-BE49-F238E27FC236}">
                  <a16:creationId xmlns:a16="http://schemas.microsoft.com/office/drawing/2014/main" id="{0749145C-3C97-4769-8243-60157577501E}"/>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56" name="Circle">
              <a:extLst>
                <a:ext uri="{FF2B5EF4-FFF2-40B4-BE49-F238E27FC236}">
                  <a16:creationId xmlns:a16="http://schemas.microsoft.com/office/drawing/2014/main" id="{60A47B03-B0A5-4D52-A4FC-5115CA4C5FD7}"/>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57" name="Line">
              <a:extLst>
                <a:ext uri="{FF2B5EF4-FFF2-40B4-BE49-F238E27FC236}">
                  <a16:creationId xmlns:a16="http://schemas.microsoft.com/office/drawing/2014/main" id="{45918A0E-E438-4637-92CF-9C59F79F5F76}"/>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58" name="Line">
              <a:extLst>
                <a:ext uri="{FF2B5EF4-FFF2-40B4-BE49-F238E27FC236}">
                  <a16:creationId xmlns:a16="http://schemas.microsoft.com/office/drawing/2014/main" id="{8324F12E-8893-4D63-AAA7-E1A967CD9C59}"/>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59" name="Line">
              <a:extLst>
                <a:ext uri="{FF2B5EF4-FFF2-40B4-BE49-F238E27FC236}">
                  <a16:creationId xmlns:a16="http://schemas.microsoft.com/office/drawing/2014/main" id="{E7502655-8B47-4E4C-ADB7-AB44EBC68ABB}"/>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60" name="Circle">
              <a:extLst>
                <a:ext uri="{FF2B5EF4-FFF2-40B4-BE49-F238E27FC236}">
                  <a16:creationId xmlns:a16="http://schemas.microsoft.com/office/drawing/2014/main" id="{B47C523B-D5FF-4E39-A3FC-8E4C18F6D4BA}"/>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61" name="Line">
              <a:extLst>
                <a:ext uri="{FF2B5EF4-FFF2-40B4-BE49-F238E27FC236}">
                  <a16:creationId xmlns:a16="http://schemas.microsoft.com/office/drawing/2014/main" id="{F57E2E21-16BC-4587-9DFF-15B2EE7FAAB9}"/>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62" name="Circle">
              <a:extLst>
                <a:ext uri="{FF2B5EF4-FFF2-40B4-BE49-F238E27FC236}">
                  <a16:creationId xmlns:a16="http://schemas.microsoft.com/office/drawing/2014/main" id="{D232449A-C400-4A8C-8D71-F0FBA1FAC4B0}"/>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63" name="Circle">
              <a:extLst>
                <a:ext uri="{FF2B5EF4-FFF2-40B4-BE49-F238E27FC236}">
                  <a16:creationId xmlns:a16="http://schemas.microsoft.com/office/drawing/2014/main" id="{5A6D0430-9CE7-4005-AD4A-D68098B818AD}"/>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364" name="Gruppo 363">
            <a:extLst>
              <a:ext uri="{FF2B5EF4-FFF2-40B4-BE49-F238E27FC236}">
                <a16:creationId xmlns:a16="http://schemas.microsoft.com/office/drawing/2014/main" id="{8262F7C2-E3E0-4A43-A6E7-A3EB72BC6BFD}"/>
              </a:ext>
            </a:extLst>
          </p:cNvPr>
          <p:cNvGrpSpPr/>
          <p:nvPr/>
        </p:nvGrpSpPr>
        <p:grpSpPr>
          <a:xfrm>
            <a:off x="5387946" y="4697326"/>
            <a:ext cx="368301" cy="317500"/>
            <a:chOff x="4647780" y="3895120"/>
            <a:chExt cx="368301" cy="317500"/>
          </a:xfrm>
        </p:grpSpPr>
        <p:sp>
          <p:nvSpPr>
            <p:cNvPr id="365" name="Circle">
              <a:extLst>
                <a:ext uri="{FF2B5EF4-FFF2-40B4-BE49-F238E27FC236}">
                  <a16:creationId xmlns:a16="http://schemas.microsoft.com/office/drawing/2014/main" id="{C599FAAD-28A9-4C46-9B5E-703629ABE6FA}"/>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66" name="Line">
              <a:extLst>
                <a:ext uri="{FF2B5EF4-FFF2-40B4-BE49-F238E27FC236}">
                  <a16:creationId xmlns:a16="http://schemas.microsoft.com/office/drawing/2014/main" id="{963F9180-6FC7-4A3F-94AC-9F4751DA6059}"/>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68" name="Circle">
              <a:extLst>
                <a:ext uri="{FF2B5EF4-FFF2-40B4-BE49-F238E27FC236}">
                  <a16:creationId xmlns:a16="http://schemas.microsoft.com/office/drawing/2014/main" id="{DD4DA98F-79E4-4C43-A251-EDE6D4E9CAE0}"/>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70" name="Circle">
              <a:extLst>
                <a:ext uri="{FF2B5EF4-FFF2-40B4-BE49-F238E27FC236}">
                  <a16:creationId xmlns:a16="http://schemas.microsoft.com/office/drawing/2014/main" id="{B3D315DC-8780-4885-885A-AC1D1D3D8C2F}"/>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71" name="Line">
              <a:extLst>
                <a:ext uri="{FF2B5EF4-FFF2-40B4-BE49-F238E27FC236}">
                  <a16:creationId xmlns:a16="http://schemas.microsoft.com/office/drawing/2014/main" id="{07740128-E1CE-4079-B3AD-4AB7489CB6EB}"/>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72" name="Line">
              <a:extLst>
                <a:ext uri="{FF2B5EF4-FFF2-40B4-BE49-F238E27FC236}">
                  <a16:creationId xmlns:a16="http://schemas.microsoft.com/office/drawing/2014/main" id="{0541F7FE-F886-4FDC-8968-B324FFDFFCD2}"/>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73" name="Line">
              <a:extLst>
                <a:ext uri="{FF2B5EF4-FFF2-40B4-BE49-F238E27FC236}">
                  <a16:creationId xmlns:a16="http://schemas.microsoft.com/office/drawing/2014/main" id="{C25CD603-55FB-43B1-BDC9-9F409BF7C961}"/>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76" name="Circle">
              <a:extLst>
                <a:ext uri="{FF2B5EF4-FFF2-40B4-BE49-F238E27FC236}">
                  <a16:creationId xmlns:a16="http://schemas.microsoft.com/office/drawing/2014/main" id="{EA967EB3-B527-4790-BFC9-8241BE78F0BD}"/>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77" name="Line">
              <a:extLst>
                <a:ext uri="{FF2B5EF4-FFF2-40B4-BE49-F238E27FC236}">
                  <a16:creationId xmlns:a16="http://schemas.microsoft.com/office/drawing/2014/main" id="{261480BE-961D-4DAE-80FE-84733E03E08D}"/>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79" name="Circle">
              <a:extLst>
                <a:ext uri="{FF2B5EF4-FFF2-40B4-BE49-F238E27FC236}">
                  <a16:creationId xmlns:a16="http://schemas.microsoft.com/office/drawing/2014/main" id="{5AD31E40-A21B-4022-80C4-B2AF470D20F7}"/>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80" name="Circle">
              <a:extLst>
                <a:ext uri="{FF2B5EF4-FFF2-40B4-BE49-F238E27FC236}">
                  <a16:creationId xmlns:a16="http://schemas.microsoft.com/office/drawing/2014/main" id="{A14B7098-6E1E-4469-81FF-44538212135D}"/>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381" name="Gruppo 380">
            <a:extLst>
              <a:ext uri="{FF2B5EF4-FFF2-40B4-BE49-F238E27FC236}">
                <a16:creationId xmlns:a16="http://schemas.microsoft.com/office/drawing/2014/main" id="{E3A2A207-5D87-4C73-B60B-DB948A805275}"/>
              </a:ext>
            </a:extLst>
          </p:cNvPr>
          <p:cNvGrpSpPr/>
          <p:nvPr/>
        </p:nvGrpSpPr>
        <p:grpSpPr>
          <a:xfrm>
            <a:off x="5491049" y="235540"/>
            <a:ext cx="368301" cy="317500"/>
            <a:chOff x="4647780" y="3895120"/>
            <a:chExt cx="368301" cy="317500"/>
          </a:xfrm>
        </p:grpSpPr>
        <p:sp>
          <p:nvSpPr>
            <p:cNvPr id="382" name="Circle">
              <a:extLst>
                <a:ext uri="{FF2B5EF4-FFF2-40B4-BE49-F238E27FC236}">
                  <a16:creationId xmlns:a16="http://schemas.microsoft.com/office/drawing/2014/main" id="{6951C2C7-D174-4F4A-B483-9CC3049340D7}"/>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83" name="Line">
              <a:extLst>
                <a:ext uri="{FF2B5EF4-FFF2-40B4-BE49-F238E27FC236}">
                  <a16:creationId xmlns:a16="http://schemas.microsoft.com/office/drawing/2014/main" id="{7AAE1B40-1EED-4D2E-AACF-41A6DB86BCB1}"/>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84" name="Circle">
              <a:extLst>
                <a:ext uri="{FF2B5EF4-FFF2-40B4-BE49-F238E27FC236}">
                  <a16:creationId xmlns:a16="http://schemas.microsoft.com/office/drawing/2014/main" id="{FC53B25B-60C7-4C3F-A390-56592F37FCBF}"/>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85" name="Circle">
              <a:extLst>
                <a:ext uri="{FF2B5EF4-FFF2-40B4-BE49-F238E27FC236}">
                  <a16:creationId xmlns:a16="http://schemas.microsoft.com/office/drawing/2014/main" id="{C34B3759-F9D1-4604-9AF5-E3A036D5A277}"/>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86" name="Line">
              <a:extLst>
                <a:ext uri="{FF2B5EF4-FFF2-40B4-BE49-F238E27FC236}">
                  <a16:creationId xmlns:a16="http://schemas.microsoft.com/office/drawing/2014/main" id="{D4CD00B2-75F6-412C-8DDB-BA9DFD9C68BD}"/>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87" name="Line">
              <a:extLst>
                <a:ext uri="{FF2B5EF4-FFF2-40B4-BE49-F238E27FC236}">
                  <a16:creationId xmlns:a16="http://schemas.microsoft.com/office/drawing/2014/main" id="{BD8DD2B9-9CC6-4462-8D01-3C148E713CFE}"/>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88" name="Line">
              <a:extLst>
                <a:ext uri="{FF2B5EF4-FFF2-40B4-BE49-F238E27FC236}">
                  <a16:creationId xmlns:a16="http://schemas.microsoft.com/office/drawing/2014/main" id="{A17CB28E-282F-4419-B02C-4915C522D09E}"/>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89" name="Circle">
              <a:extLst>
                <a:ext uri="{FF2B5EF4-FFF2-40B4-BE49-F238E27FC236}">
                  <a16:creationId xmlns:a16="http://schemas.microsoft.com/office/drawing/2014/main" id="{C66A9963-3EFC-47F9-9857-B1B235FEEB5D}"/>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90" name="Line">
              <a:extLst>
                <a:ext uri="{FF2B5EF4-FFF2-40B4-BE49-F238E27FC236}">
                  <a16:creationId xmlns:a16="http://schemas.microsoft.com/office/drawing/2014/main" id="{4BE7B8E6-8F0E-4D4E-9B4B-31D314AC2F04}"/>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91" name="Circle">
              <a:extLst>
                <a:ext uri="{FF2B5EF4-FFF2-40B4-BE49-F238E27FC236}">
                  <a16:creationId xmlns:a16="http://schemas.microsoft.com/office/drawing/2014/main" id="{E3935346-98DF-46FD-8953-F993DEDCA124}"/>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92" name="Circle">
              <a:extLst>
                <a:ext uri="{FF2B5EF4-FFF2-40B4-BE49-F238E27FC236}">
                  <a16:creationId xmlns:a16="http://schemas.microsoft.com/office/drawing/2014/main" id="{687CE79B-EAF1-406B-B5AC-6F1C91D97278}"/>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393" name="Gruppo 392">
            <a:extLst>
              <a:ext uri="{FF2B5EF4-FFF2-40B4-BE49-F238E27FC236}">
                <a16:creationId xmlns:a16="http://schemas.microsoft.com/office/drawing/2014/main" id="{1F8462F9-29C6-4EE2-9EEC-7225D85EF8CE}"/>
              </a:ext>
            </a:extLst>
          </p:cNvPr>
          <p:cNvGrpSpPr/>
          <p:nvPr/>
        </p:nvGrpSpPr>
        <p:grpSpPr>
          <a:xfrm>
            <a:off x="5419868" y="6589734"/>
            <a:ext cx="368301" cy="317500"/>
            <a:chOff x="4647780" y="3895120"/>
            <a:chExt cx="368301" cy="317500"/>
          </a:xfrm>
        </p:grpSpPr>
        <p:sp>
          <p:nvSpPr>
            <p:cNvPr id="394" name="Circle">
              <a:extLst>
                <a:ext uri="{FF2B5EF4-FFF2-40B4-BE49-F238E27FC236}">
                  <a16:creationId xmlns:a16="http://schemas.microsoft.com/office/drawing/2014/main" id="{03F99818-3423-42A9-AB9B-0AD1CA7008B1}"/>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95" name="Line">
              <a:extLst>
                <a:ext uri="{FF2B5EF4-FFF2-40B4-BE49-F238E27FC236}">
                  <a16:creationId xmlns:a16="http://schemas.microsoft.com/office/drawing/2014/main" id="{5BB49F1A-0FB0-4789-B07D-68DA0FDC8FF6}"/>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96" name="Circle">
              <a:extLst>
                <a:ext uri="{FF2B5EF4-FFF2-40B4-BE49-F238E27FC236}">
                  <a16:creationId xmlns:a16="http://schemas.microsoft.com/office/drawing/2014/main" id="{6C81A12D-A0F3-4592-AB88-9C1BA568BC41}"/>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97" name="Circle">
              <a:extLst>
                <a:ext uri="{FF2B5EF4-FFF2-40B4-BE49-F238E27FC236}">
                  <a16:creationId xmlns:a16="http://schemas.microsoft.com/office/drawing/2014/main" id="{479FF8D7-A82B-49DA-9FEF-E0814ABD6D43}"/>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98" name="Line">
              <a:extLst>
                <a:ext uri="{FF2B5EF4-FFF2-40B4-BE49-F238E27FC236}">
                  <a16:creationId xmlns:a16="http://schemas.microsoft.com/office/drawing/2014/main" id="{709CD442-A2A3-44D6-B7A6-9508F725409F}"/>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99" name="Line">
              <a:extLst>
                <a:ext uri="{FF2B5EF4-FFF2-40B4-BE49-F238E27FC236}">
                  <a16:creationId xmlns:a16="http://schemas.microsoft.com/office/drawing/2014/main" id="{B7414C92-75CB-4D42-9384-E1D162DEB6C1}"/>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00" name="Line">
              <a:extLst>
                <a:ext uri="{FF2B5EF4-FFF2-40B4-BE49-F238E27FC236}">
                  <a16:creationId xmlns:a16="http://schemas.microsoft.com/office/drawing/2014/main" id="{5DB737EC-77E2-437E-9E92-3C509D583B7C}"/>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01" name="Circle">
              <a:extLst>
                <a:ext uri="{FF2B5EF4-FFF2-40B4-BE49-F238E27FC236}">
                  <a16:creationId xmlns:a16="http://schemas.microsoft.com/office/drawing/2014/main" id="{024EDBEB-7649-4A04-97DB-A3557919822A}"/>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02" name="Line">
              <a:extLst>
                <a:ext uri="{FF2B5EF4-FFF2-40B4-BE49-F238E27FC236}">
                  <a16:creationId xmlns:a16="http://schemas.microsoft.com/office/drawing/2014/main" id="{32F334AB-E68B-40AA-8DE0-7F7F56845A9E}"/>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03" name="Circle">
              <a:extLst>
                <a:ext uri="{FF2B5EF4-FFF2-40B4-BE49-F238E27FC236}">
                  <a16:creationId xmlns:a16="http://schemas.microsoft.com/office/drawing/2014/main" id="{1DF41476-50BD-4CF8-9D57-9393E5FCE37E}"/>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06" name="Circle">
              <a:extLst>
                <a:ext uri="{FF2B5EF4-FFF2-40B4-BE49-F238E27FC236}">
                  <a16:creationId xmlns:a16="http://schemas.microsoft.com/office/drawing/2014/main" id="{8A970CF3-A822-4733-9254-9065F80D6363}"/>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407" name="Linea">
            <a:extLst>
              <a:ext uri="{FF2B5EF4-FFF2-40B4-BE49-F238E27FC236}">
                <a16:creationId xmlns:a16="http://schemas.microsoft.com/office/drawing/2014/main" id="{34D6B863-72AB-4244-BE7F-B26DD12F0B68}"/>
              </a:ext>
            </a:extLst>
          </p:cNvPr>
          <p:cNvSpPr/>
          <p:nvPr/>
        </p:nvSpPr>
        <p:spPr>
          <a:xfrm>
            <a:off x="5849690" y="426041"/>
            <a:ext cx="588373" cy="21703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08" name="Linea">
            <a:extLst>
              <a:ext uri="{FF2B5EF4-FFF2-40B4-BE49-F238E27FC236}">
                <a16:creationId xmlns:a16="http://schemas.microsoft.com/office/drawing/2014/main" id="{14BC41CD-3707-41BF-83E1-7E24FD575716}"/>
              </a:ext>
            </a:extLst>
          </p:cNvPr>
          <p:cNvSpPr/>
          <p:nvPr/>
        </p:nvSpPr>
        <p:spPr>
          <a:xfrm>
            <a:off x="6044509" y="-693271"/>
            <a:ext cx="417195" cy="327229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09" name="Linea">
            <a:extLst>
              <a:ext uri="{FF2B5EF4-FFF2-40B4-BE49-F238E27FC236}">
                <a16:creationId xmlns:a16="http://schemas.microsoft.com/office/drawing/2014/main" id="{DE761B4C-FE45-4220-BDED-9F883CAB64D5}"/>
              </a:ext>
            </a:extLst>
          </p:cNvPr>
          <p:cNvSpPr/>
          <p:nvPr/>
        </p:nvSpPr>
        <p:spPr>
          <a:xfrm>
            <a:off x="5779030" y="-697221"/>
            <a:ext cx="659459" cy="333198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10" name="Linea">
            <a:extLst>
              <a:ext uri="{FF2B5EF4-FFF2-40B4-BE49-F238E27FC236}">
                <a16:creationId xmlns:a16="http://schemas.microsoft.com/office/drawing/2014/main" id="{9CBD4591-5211-490A-A8B5-D8B07EECB306}"/>
              </a:ext>
            </a:extLst>
          </p:cNvPr>
          <p:cNvSpPr/>
          <p:nvPr/>
        </p:nvSpPr>
        <p:spPr>
          <a:xfrm flipV="1">
            <a:off x="5908450" y="4434750"/>
            <a:ext cx="576602" cy="228198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11" name="Linea">
            <a:extLst>
              <a:ext uri="{FF2B5EF4-FFF2-40B4-BE49-F238E27FC236}">
                <a16:creationId xmlns:a16="http://schemas.microsoft.com/office/drawing/2014/main" id="{59F6C131-72E0-46A1-BC50-BCEDC05BC657}"/>
              </a:ext>
            </a:extLst>
          </p:cNvPr>
          <p:cNvSpPr/>
          <p:nvPr/>
        </p:nvSpPr>
        <p:spPr>
          <a:xfrm flipV="1">
            <a:off x="6218050" y="4426301"/>
            <a:ext cx="311200" cy="293941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12" name="Linea">
            <a:extLst>
              <a:ext uri="{FF2B5EF4-FFF2-40B4-BE49-F238E27FC236}">
                <a16:creationId xmlns:a16="http://schemas.microsoft.com/office/drawing/2014/main" id="{27A998C8-FB3D-4BC6-8E68-763690BA0EBB}"/>
              </a:ext>
            </a:extLst>
          </p:cNvPr>
          <p:cNvSpPr/>
          <p:nvPr/>
        </p:nvSpPr>
        <p:spPr>
          <a:xfrm flipV="1">
            <a:off x="5971514" y="4464400"/>
            <a:ext cx="537298" cy="280298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35" name="CasellaDiTesto 234">
            <a:extLst>
              <a:ext uri="{FF2B5EF4-FFF2-40B4-BE49-F238E27FC236}">
                <a16:creationId xmlns:a16="http://schemas.microsoft.com/office/drawing/2014/main" id="{8088A9BF-5907-4013-878B-89D031C062B1}"/>
              </a:ext>
            </a:extLst>
          </p:cNvPr>
          <p:cNvSpPr txBox="1"/>
          <p:nvPr/>
        </p:nvSpPr>
        <p:spPr>
          <a:xfrm>
            <a:off x="89110" y="6433485"/>
            <a:ext cx="12047144"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it-IT" sz="1800" dirty="0">
                <a:latin typeface="Arial Black" panose="020B0A04020102020204" pitchFamily="34" charset="0"/>
                <a:cs typeface="Aharoni" panose="02010803020104030203" pitchFamily="2" charset="-79"/>
              </a:rPr>
              <a:t>Impossible! The </a:t>
            </a:r>
            <a:r>
              <a:rPr lang="it-IT" sz="1800" dirty="0" err="1">
                <a:latin typeface="Arial Black" panose="020B0A04020102020204" pitchFamily="34" charset="0"/>
                <a:cs typeface="Aharoni" panose="02010803020104030203" pitchFamily="2" charset="-79"/>
              </a:rPr>
              <a:t>space</a:t>
            </a:r>
            <a:r>
              <a:rPr lang="it-IT" sz="1800" dirty="0">
                <a:latin typeface="Arial Black" panose="020B0A04020102020204" pitchFamily="34" charset="0"/>
                <a:cs typeface="Aharoni" panose="02010803020104030203" pitchFamily="2" charset="-79"/>
              </a:rPr>
              <a:t> of </a:t>
            </a:r>
            <a:r>
              <a:rPr lang="it-IT" sz="1800" dirty="0" err="1">
                <a:latin typeface="Arial Black" panose="020B0A04020102020204" pitchFamily="34" charset="0"/>
                <a:cs typeface="Aharoni" panose="02010803020104030203" pitchFamily="2" charset="-79"/>
              </a:rPr>
              <a:t>subtrees</a:t>
            </a:r>
            <a:r>
              <a:rPr lang="it-IT" sz="1800" dirty="0">
                <a:latin typeface="Arial Black" panose="020B0A04020102020204" pitchFamily="34" charset="0"/>
                <a:cs typeface="Aharoni" panose="02010803020104030203" pitchFamily="2" charset="-79"/>
              </a:rPr>
              <a:t> </a:t>
            </a:r>
            <a:r>
              <a:rPr lang="it-IT" sz="1800" dirty="0" err="1">
                <a:latin typeface="Arial Black" panose="020B0A04020102020204" pitchFamily="34" charset="0"/>
                <a:cs typeface="Aharoni" panose="02010803020104030203" pitchFamily="2" charset="-79"/>
              </a:rPr>
              <a:t>is</a:t>
            </a:r>
            <a:r>
              <a:rPr lang="it-IT" sz="1800" dirty="0">
                <a:latin typeface="Arial Black" panose="020B0A04020102020204" pitchFamily="34" charset="0"/>
                <a:cs typeface="Aharoni" panose="02010803020104030203" pitchFamily="2" charset="-79"/>
              </a:rPr>
              <a:t> </a:t>
            </a:r>
            <a:r>
              <a:rPr lang="it-IT" sz="1800" dirty="0" err="1">
                <a:latin typeface="Arial Black" panose="020B0A04020102020204" pitchFamily="34" charset="0"/>
                <a:cs typeface="Aharoni" panose="02010803020104030203" pitchFamily="2" charset="-79"/>
              </a:rPr>
              <a:t>huge</a:t>
            </a:r>
            <a:r>
              <a:rPr lang="it-IT" sz="1800" dirty="0">
                <a:latin typeface="Arial Black" panose="020B0A04020102020204" pitchFamily="34" charset="0"/>
                <a:cs typeface="Aharoni" panose="02010803020104030203" pitchFamily="2" charset="-79"/>
              </a:rPr>
              <a:t> </a:t>
            </a:r>
            <a:r>
              <a:rPr lang="it-IT" sz="1800" dirty="0" err="1">
                <a:latin typeface="Arial Black" panose="020B0A04020102020204" pitchFamily="34" charset="0"/>
                <a:cs typeface="Aharoni" panose="02010803020104030203" pitchFamily="2" charset="-79"/>
              </a:rPr>
              <a:t>since</a:t>
            </a:r>
            <a:r>
              <a:rPr lang="it-IT" sz="1800" dirty="0">
                <a:latin typeface="Arial Black" panose="020B0A04020102020204" pitchFamily="34" charset="0"/>
                <a:cs typeface="Aharoni" panose="02010803020104030203" pitchFamily="2" charset="-79"/>
              </a:rPr>
              <a:t> </a:t>
            </a:r>
            <a:r>
              <a:rPr lang="it-IT" sz="1800" dirty="0" err="1">
                <a:latin typeface="Arial Black" panose="020B0A04020102020204" pitchFamily="34" charset="0"/>
                <a:cs typeface="Aharoni" panose="02010803020104030203" pitchFamily="2" charset="-79"/>
              </a:rPr>
              <a:t>combinatory</a:t>
            </a:r>
            <a:r>
              <a:rPr lang="it-IT" sz="1800" dirty="0">
                <a:latin typeface="Arial Black" panose="020B0A04020102020204" pitchFamily="34" charset="0"/>
                <a:cs typeface="Aharoni" panose="02010803020104030203" pitchFamily="2" charset="-79"/>
              </a:rPr>
              <a:t> with </a:t>
            </a:r>
            <a:r>
              <a:rPr lang="it-IT" sz="1800" dirty="0" err="1">
                <a:latin typeface="Arial Black" panose="020B0A04020102020204" pitchFamily="34" charset="0"/>
                <a:cs typeface="Aharoni" panose="02010803020104030203" pitchFamily="2" charset="-79"/>
              </a:rPr>
              <a:t>respect</a:t>
            </a:r>
            <a:r>
              <a:rPr lang="it-IT" sz="1800" dirty="0">
                <a:latin typeface="Arial Black" panose="020B0A04020102020204" pitchFamily="34" charset="0"/>
                <a:cs typeface="Aharoni" panose="02010803020104030203" pitchFamily="2" charset="-79"/>
              </a:rPr>
              <a:t> to the </a:t>
            </a:r>
            <a:r>
              <a:rPr lang="it-IT" sz="1800" dirty="0" err="1">
                <a:latin typeface="Arial Black" panose="020B0A04020102020204" pitchFamily="34" charset="0"/>
                <a:cs typeface="Aharoni" panose="02010803020104030203" pitchFamily="2" charset="-79"/>
              </a:rPr>
              <a:t>node</a:t>
            </a:r>
            <a:r>
              <a:rPr lang="it-IT" sz="1800" dirty="0">
                <a:latin typeface="Arial Black" panose="020B0A04020102020204" pitchFamily="34" charset="0"/>
                <a:cs typeface="Aharoni" panose="02010803020104030203" pitchFamily="2" charset="-79"/>
              </a:rPr>
              <a:t> labels!</a:t>
            </a:r>
          </a:p>
        </p:txBody>
      </p:sp>
    </p:spTree>
    <p:custDataLst>
      <p:tags r:id="rId1"/>
    </p:custDataLst>
    <p:extLst>
      <p:ext uri="{BB962C8B-B14F-4D97-AF65-F5344CB8AC3E}">
        <p14:creationId xmlns:p14="http://schemas.microsoft.com/office/powerpoint/2010/main" val="2627533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226"/>
                                        </p:tgtEl>
                                        <p:attrNameLst>
                                          <p:attrName>style.visibility</p:attrName>
                                        </p:attrNameLst>
                                      </p:cBhvr>
                                      <p:to>
                                        <p:strVal val="visible"/>
                                      </p:to>
                                    </p:set>
                                    <p:anim calcmode="lin" valueType="num">
                                      <p:cBhvr>
                                        <p:cTn id="7" dur="2000" fill="hold"/>
                                        <p:tgtEl>
                                          <p:spTgt spid="226"/>
                                        </p:tgtEl>
                                        <p:attrNameLst>
                                          <p:attrName>drawProgress</p:attrName>
                                        </p:attrNameLst>
                                      </p:cBhvr>
                                      <p:tavLst>
                                        <p:tav tm="0">
                                          <p:val>
                                            <p:fltVal val="0"/>
                                          </p:val>
                                        </p:tav>
                                        <p:tav tm="100000">
                                          <p:val>
                                            <p:fltVal val="1"/>
                                          </p:val>
                                        </p:tav>
                                      </p:tavLst>
                                    </p:anim>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3"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2000" fill="hold"/>
                                        <p:tgtEl>
                                          <p:spTgt spid="26"/>
                                        </p:tgtEl>
                                        <p:attrNameLst>
                                          <p:attrName>drawProgress</p:attrName>
                                        </p:attrNameLst>
                                      </p:cBhvr>
                                      <p:tavLst>
                                        <p:tav tm="0">
                                          <p:val>
                                            <p:fltVal val="0"/>
                                          </p:val>
                                        </p:tav>
                                        <p:tav tm="100000">
                                          <p:val>
                                            <p:fltVal val="1"/>
                                          </p:val>
                                        </p:tav>
                                      </p:tavLst>
                                    </p:anim>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0"/>
                                          </p:stCondLst>
                                        </p:cTn>
                                        <p:tgtEl>
                                          <p:spTgt spid="1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20"/>
                                        </p:tgtEl>
                                        <p:attrNameLst>
                                          <p:attrName>style.visibility</p:attrName>
                                        </p:attrNameLst>
                                      </p:cBhvr>
                                      <p:to>
                                        <p:strVal val="visible"/>
                                      </p:to>
                                    </p:set>
                                    <p:animEffect transition="in" filter="fade">
                                      <p:cBhvr>
                                        <p:cTn id="23" dur="500"/>
                                        <p:tgtEl>
                                          <p:spTgt spid="320"/>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334"/>
                                        </p:tgtEl>
                                        <p:attrNameLst>
                                          <p:attrName>style.visibility</p:attrName>
                                        </p:attrNameLst>
                                      </p:cBhvr>
                                      <p:to>
                                        <p:strVal val="visible"/>
                                      </p:to>
                                    </p:set>
                                    <p:animEffect transition="in" filter="fade">
                                      <p:cBhvr>
                                        <p:cTn id="27" dur="500"/>
                                        <p:tgtEl>
                                          <p:spTgt spid="334"/>
                                        </p:tgtEl>
                                      </p:cBhvr>
                                    </p:animEffect>
                                  </p:childTnLst>
                                </p:cTn>
                              </p:par>
                            </p:childTnLst>
                          </p:cTn>
                        </p:par>
                        <p:par>
                          <p:cTn id="28" fill="hold">
                            <p:stCondLst>
                              <p:cond delay="1000"/>
                            </p:stCondLst>
                            <p:childTnLst>
                              <p:par>
                                <p:cTn id="29" presetID="10" presetClass="entr" presetSubtype="0" fill="hold" nodeType="afterEffect">
                                  <p:stCondLst>
                                    <p:cond delay="0"/>
                                  </p:stCondLst>
                                  <p:childTnLst>
                                    <p:set>
                                      <p:cBhvr>
                                        <p:cTn id="30" dur="1" fill="hold">
                                          <p:stCondLst>
                                            <p:cond delay="0"/>
                                          </p:stCondLst>
                                        </p:cTn>
                                        <p:tgtEl>
                                          <p:spTgt spid="350"/>
                                        </p:tgtEl>
                                        <p:attrNameLst>
                                          <p:attrName>style.visibility</p:attrName>
                                        </p:attrNameLst>
                                      </p:cBhvr>
                                      <p:to>
                                        <p:strVal val="visible"/>
                                      </p:to>
                                    </p:set>
                                    <p:animEffect transition="in" filter="fade">
                                      <p:cBhvr>
                                        <p:cTn id="31" dur="500"/>
                                        <p:tgtEl>
                                          <p:spTgt spid="350"/>
                                        </p:tgtEl>
                                      </p:cBhvr>
                                    </p:animEffect>
                                  </p:childTnLst>
                                </p:cTn>
                              </p:par>
                            </p:childTnLst>
                          </p:cTn>
                        </p:par>
                        <p:par>
                          <p:cTn id="32" fill="hold">
                            <p:stCondLst>
                              <p:cond delay="1500"/>
                            </p:stCondLst>
                            <p:childTnLst>
                              <p:par>
                                <p:cTn id="33" presetID="10" presetClass="entr" presetSubtype="0" fill="hold" nodeType="afterEffect">
                                  <p:stCondLst>
                                    <p:cond delay="0"/>
                                  </p:stCondLst>
                                  <p:childTnLst>
                                    <p:set>
                                      <p:cBhvr>
                                        <p:cTn id="34" dur="1" fill="hold">
                                          <p:stCondLst>
                                            <p:cond delay="0"/>
                                          </p:stCondLst>
                                        </p:cTn>
                                        <p:tgtEl>
                                          <p:spTgt spid="198"/>
                                        </p:tgtEl>
                                        <p:attrNameLst>
                                          <p:attrName>style.visibility</p:attrName>
                                        </p:attrNameLst>
                                      </p:cBhvr>
                                      <p:to>
                                        <p:strVal val="visible"/>
                                      </p:to>
                                    </p:set>
                                    <p:animEffect transition="in" filter="fade">
                                      <p:cBhvr>
                                        <p:cTn id="35" dur="500"/>
                                        <p:tgtEl>
                                          <p:spTgt spid="198"/>
                                        </p:tgtEl>
                                      </p:cBhvr>
                                    </p:animEffect>
                                  </p:childTnLst>
                                </p:cTn>
                              </p:par>
                            </p:childTnLst>
                          </p:cTn>
                        </p:par>
                        <p:par>
                          <p:cTn id="36" fill="hold">
                            <p:stCondLst>
                              <p:cond delay="2000"/>
                            </p:stCondLst>
                            <p:childTnLst>
                              <p:par>
                                <p:cTn id="37" presetID="10" presetClass="entr" presetSubtype="0" fill="hold" nodeType="afterEffect">
                                  <p:stCondLst>
                                    <p:cond delay="0"/>
                                  </p:stCondLst>
                                  <p:childTnLst>
                                    <p:set>
                                      <p:cBhvr>
                                        <p:cTn id="38" dur="1" fill="hold">
                                          <p:stCondLst>
                                            <p:cond delay="0"/>
                                          </p:stCondLst>
                                        </p:cTn>
                                        <p:tgtEl>
                                          <p:spTgt spid="381"/>
                                        </p:tgtEl>
                                        <p:attrNameLst>
                                          <p:attrName>style.visibility</p:attrName>
                                        </p:attrNameLst>
                                      </p:cBhvr>
                                      <p:to>
                                        <p:strVal val="visible"/>
                                      </p:to>
                                    </p:set>
                                    <p:animEffect transition="in" filter="fade">
                                      <p:cBhvr>
                                        <p:cTn id="39" dur="500"/>
                                        <p:tgtEl>
                                          <p:spTgt spid="381"/>
                                        </p:tgtEl>
                                      </p:cBhvr>
                                    </p:animEffect>
                                  </p:childTnLst>
                                </p:cTn>
                              </p:par>
                            </p:childTnLst>
                          </p:cTn>
                        </p:par>
                        <p:par>
                          <p:cTn id="40" fill="hold">
                            <p:stCondLst>
                              <p:cond delay="2500"/>
                            </p:stCondLst>
                            <p:childTnLst>
                              <p:par>
                                <p:cTn id="41" presetID="10" presetClass="entr" presetSubtype="0" fill="hold" grpId="0" nodeType="afterEffect">
                                  <p:stCondLst>
                                    <p:cond delay="0"/>
                                  </p:stCondLst>
                                  <p:childTnLst>
                                    <p:set>
                                      <p:cBhvr>
                                        <p:cTn id="42" dur="1" fill="hold">
                                          <p:stCondLst>
                                            <p:cond delay="0"/>
                                          </p:stCondLst>
                                        </p:cTn>
                                        <p:tgtEl>
                                          <p:spTgt spid="407"/>
                                        </p:tgtEl>
                                        <p:attrNameLst>
                                          <p:attrName>style.visibility</p:attrName>
                                        </p:attrNameLst>
                                      </p:cBhvr>
                                      <p:to>
                                        <p:strVal val="visible"/>
                                      </p:to>
                                    </p:set>
                                    <p:animEffect transition="in" filter="fade">
                                      <p:cBhvr>
                                        <p:cTn id="43" dur="500"/>
                                        <p:tgtEl>
                                          <p:spTgt spid="407"/>
                                        </p:tgtEl>
                                      </p:cBhvr>
                                    </p:animEffect>
                                  </p:childTnLst>
                                </p:cTn>
                              </p:par>
                            </p:childTnLst>
                          </p:cTn>
                        </p:par>
                        <p:par>
                          <p:cTn id="44" fill="hold">
                            <p:stCondLst>
                              <p:cond delay="3000"/>
                            </p:stCondLst>
                            <p:childTnLst>
                              <p:par>
                                <p:cTn id="45" presetID="10" presetClass="entr" presetSubtype="0" fill="hold" grpId="0" nodeType="afterEffect">
                                  <p:stCondLst>
                                    <p:cond delay="0"/>
                                  </p:stCondLst>
                                  <p:childTnLst>
                                    <p:set>
                                      <p:cBhvr>
                                        <p:cTn id="46" dur="1" fill="hold">
                                          <p:stCondLst>
                                            <p:cond delay="0"/>
                                          </p:stCondLst>
                                        </p:cTn>
                                        <p:tgtEl>
                                          <p:spTgt spid="409"/>
                                        </p:tgtEl>
                                        <p:attrNameLst>
                                          <p:attrName>style.visibility</p:attrName>
                                        </p:attrNameLst>
                                      </p:cBhvr>
                                      <p:to>
                                        <p:strVal val="visible"/>
                                      </p:to>
                                    </p:set>
                                    <p:animEffect transition="in" filter="fade">
                                      <p:cBhvr>
                                        <p:cTn id="47" dur="500"/>
                                        <p:tgtEl>
                                          <p:spTgt spid="409"/>
                                        </p:tgtEl>
                                      </p:cBhvr>
                                    </p:animEffect>
                                  </p:childTnLst>
                                </p:cTn>
                              </p:par>
                            </p:childTnLst>
                          </p:cTn>
                        </p:par>
                        <p:par>
                          <p:cTn id="48" fill="hold">
                            <p:stCondLst>
                              <p:cond delay="3500"/>
                            </p:stCondLst>
                            <p:childTnLst>
                              <p:par>
                                <p:cTn id="49" presetID="10" presetClass="entr" presetSubtype="0" fill="hold" grpId="0" nodeType="afterEffect">
                                  <p:stCondLst>
                                    <p:cond delay="0"/>
                                  </p:stCondLst>
                                  <p:childTnLst>
                                    <p:set>
                                      <p:cBhvr>
                                        <p:cTn id="50" dur="1" fill="hold">
                                          <p:stCondLst>
                                            <p:cond delay="0"/>
                                          </p:stCondLst>
                                        </p:cTn>
                                        <p:tgtEl>
                                          <p:spTgt spid="408"/>
                                        </p:tgtEl>
                                        <p:attrNameLst>
                                          <p:attrName>style.visibility</p:attrName>
                                        </p:attrNameLst>
                                      </p:cBhvr>
                                      <p:to>
                                        <p:strVal val="visible"/>
                                      </p:to>
                                    </p:set>
                                    <p:animEffect transition="in" filter="fade">
                                      <p:cBhvr>
                                        <p:cTn id="51" dur="500"/>
                                        <p:tgtEl>
                                          <p:spTgt spid="408"/>
                                        </p:tgtEl>
                                      </p:cBhvr>
                                    </p:animEffect>
                                  </p:childTnLst>
                                </p:cTn>
                              </p:par>
                            </p:childTnLst>
                          </p:cTn>
                        </p:par>
                        <p:par>
                          <p:cTn id="52" fill="hold">
                            <p:stCondLst>
                              <p:cond delay="4000"/>
                            </p:stCondLst>
                            <p:childTnLst>
                              <p:par>
                                <p:cTn id="53" presetID="10" presetClass="entr" presetSubtype="0" fill="hold" nodeType="afterEffect">
                                  <p:stCondLst>
                                    <p:cond delay="0"/>
                                  </p:stCondLst>
                                  <p:childTnLst>
                                    <p:set>
                                      <p:cBhvr>
                                        <p:cTn id="54" dur="1" fill="hold">
                                          <p:stCondLst>
                                            <p:cond delay="0"/>
                                          </p:stCondLst>
                                        </p:cTn>
                                        <p:tgtEl>
                                          <p:spTgt spid="210"/>
                                        </p:tgtEl>
                                        <p:attrNameLst>
                                          <p:attrName>style.visibility</p:attrName>
                                        </p:attrNameLst>
                                      </p:cBhvr>
                                      <p:to>
                                        <p:strVal val="visible"/>
                                      </p:to>
                                    </p:set>
                                    <p:animEffect transition="in" filter="fade">
                                      <p:cBhvr>
                                        <p:cTn id="55" dur="500"/>
                                        <p:tgtEl>
                                          <p:spTgt spid="210"/>
                                        </p:tgtEl>
                                      </p:cBhvr>
                                    </p:animEffect>
                                  </p:childTnLst>
                                </p:cTn>
                              </p:par>
                            </p:childTnLst>
                          </p:cTn>
                        </p:par>
                        <p:par>
                          <p:cTn id="56" fill="hold">
                            <p:stCondLst>
                              <p:cond delay="4500"/>
                            </p:stCondLst>
                            <p:childTnLst>
                              <p:par>
                                <p:cTn id="57" presetID="10" presetClass="entr" presetSubtype="0" fill="hold" nodeType="afterEffect">
                                  <p:stCondLst>
                                    <p:cond delay="0"/>
                                  </p:stCondLst>
                                  <p:childTnLst>
                                    <p:set>
                                      <p:cBhvr>
                                        <p:cTn id="58" dur="1" fill="hold">
                                          <p:stCondLst>
                                            <p:cond delay="0"/>
                                          </p:stCondLst>
                                        </p:cTn>
                                        <p:tgtEl>
                                          <p:spTgt spid="222"/>
                                        </p:tgtEl>
                                        <p:attrNameLst>
                                          <p:attrName>style.visibility</p:attrName>
                                        </p:attrNameLst>
                                      </p:cBhvr>
                                      <p:to>
                                        <p:strVal val="visible"/>
                                      </p:to>
                                    </p:set>
                                    <p:animEffect transition="in" filter="fade">
                                      <p:cBhvr>
                                        <p:cTn id="59" dur="500"/>
                                        <p:tgtEl>
                                          <p:spTgt spid="222"/>
                                        </p:tgtEl>
                                      </p:cBhvr>
                                    </p:animEffect>
                                  </p:childTnLst>
                                </p:cTn>
                              </p:par>
                            </p:childTnLst>
                          </p:cTn>
                        </p:par>
                        <p:par>
                          <p:cTn id="60" fill="hold">
                            <p:stCondLst>
                              <p:cond delay="5000"/>
                            </p:stCondLst>
                            <p:childTnLst>
                              <p:par>
                                <p:cTn id="61" presetID="10" presetClass="entr" presetSubtype="0" fill="hold" nodeType="afterEffect">
                                  <p:stCondLst>
                                    <p:cond delay="0"/>
                                  </p:stCondLst>
                                  <p:childTnLst>
                                    <p:set>
                                      <p:cBhvr>
                                        <p:cTn id="62" dur="1" fill="hold">
                                          <p:stCondLst>
                                            <p:cond delay="0"/>
                                          </p:stCondLst>
                                        </p:cTn>
                                        <p:tgtEl>
                                          <p:spTgt spid="305"/>
                                        </p:tgtEl>
                                        <p:attrNameLst>
                                          <p:attrName>style.visibility</p:attrName>
                                        </p:attrNameLst>
                                      </p:cBhvr>
                                      <p:to>
                                        <p:strVal val="visible"/>
                                      </p:to>
                                    </p:set>
                                    <p:animEffect transition="in" filter="fade">
                                      <p:cBhvr>
                                        <p:cTn id="63" dur="500"/>
                                        <p:tgtEl>
                                          <p:spTgt spid="305"/>
                                        </p:tgtEl>
                                      </p:cBhvr>
                                    </p:animEffect>
                                  </p:childTnLst>
                                </p:cTn>
                              </p:par>
                            </p:childTnLst>
                          </p:cTn>
                        </p:par>
                        <p:par>
                          <p:cTn id="64" fill="hold">
                            <p:stCondLst>
                              <p:cond delay="5500"/>
                            </p:stCondLst>
                            <p:childTnLst>
                              <p:par>
                                <p:cTn id="65" presetID="10" presetClass="entr" presetSubtype="0" fill="hold" nodeType="afterEffect">
                                  <p:stCondLst>
                                    <p:cond delay="0"/>
                                  </p:stCondLst>
                                  <p:childTnLst>
                                    <p:set>
                                      <p:cBhvr>
                                        <p:cTn id="66" dur="1" fill="hold">
                                          <p:stCondLst>
                                            <p:cond delay="0"/>
                                          </p:stCondLst>
                                        </p:cTn>
                                        <p:tgtEl>
                                          <p:spTgt spid="393"/>
                                        </p:tgtEl>
                                        <p:attrNameLst>
                                          <p:attrName>style.visibility</p:attrName>
                                        </p:attrNameLst>
                                      </p:cBhvr>
                                      <p:to>
                                        <p:strVal val="visible"/>
                                      </p:to>
                                    </p:set>
                                    <p:animEffect transition="in" filter="fade">
                                      <p:cBhvr>
                                        <p:cTn id="67" dur="500"/>
                                        <p:tgtEl>
                                          <p:spTgt spid="393"/>
                                        </p:tgtEl>
                                      </p:cBhvr>
                                    </p:animEffect>
                                  </p:childTnLst>
                                </p:cTn>
                              </p:par>
                            </p:childTnLst>
                          </p:cTn>
                        </p:par>
                        <p:par>
                          <p:cTn id="68" fill="hold">
                            <p:stCondLst>
                              <p:cond delay="6000"/>
                            </p:stCondLst>
                            <p:childTnLst>
                              <p:par>
                                <p:cTn id="69" presetID="10" presetClass="entr" presetSubtype="0" fill="hold" grpId="0" nodeType="afterEffect">
                                  <p:stCondLst>
                                    <p:cond delay="0"/>
                                  </p:stCondLst>
                                  <p:childTnLst>
                                    <p:set>
                                      <p:cBhvr>
                                        <p:cTn id="70" dur="1" fill="hold">
                                          <p:stCondLst>
                                            <p:cond delay="0"/>
                                          </p:stCondLst>
                                        </p:cTn>
                                        <p:tgtEl>
                                          <p:spTgt spid="410"/>
                                        </p:tgtEl>
                                        <p:attrNameLst>
                                          <p:attrName>style.visibility</p:attrName>
                                        </p:attrNameLst>
                                      </p:cBhvr>
                                      <p:to>
                                        <p:strVal val="visible"/>
                                      </p:to>
                                    </p:set>
                                    <p:animEffect transition="in" filter="fade">
                                      <p:cBhvr>
                                        <p:cTn id="71" dur="500"/>
                                        <p:tgtEl>
                                          <p:spTgt spid="410"/>
                                        </p:tgtEl>
                                      </p:cBhvr>
                                    </p:animEffect>
                                  </p:childTnLst>
                                </p:cTn>
                              </p:par>
                            </p:childTnLst>
                          </p:cTn>
                        </p:par>
                        <p:par>
                          <p:cTn id="72" fill="hold">
                            <p:stCondLst>
                              <p:cond delay="6500"/>
                            </p:stCondLst>
                            <p:childTnLst>
                              <p:par>
                                <p:cTn id="73" presetID="10" presetClass="entr" presetSubtype="0" fill="hold" grpId="0" nodeType="afterEffect">
                                  <p:stCondLst>
                                    <p:cond delay="0"/>
                                  </p:stCondLst>
                                  <p:childTnLst>
                                    <p:set>
                                      <p:cBhvr>
                                        <p:cTn id="74" dur="1" fill="hold">
                                          <p:stCondLst>
                                            <p:cond delay="0"/>
                                          </p:stCondLst>
                                        </p:cTn>
                                        <p:tgtEl>
                                          <p:spTgt spid="412"/>
                                        </p:tgtEl>
                                        <p:attrNameLst>
                                          <p:attrName>style.visibility</p:attrName>
                                        </p:attrNameLst>
                                      </p:cBhvr>
                                      <p:to>
                                        <p:strVal val="visible"/>
                                      </p:to>
                                    </p:set>
                                    <p:animEffect transition="in" filter="fade">
                                      <p:cBhvr>
                                        <p:cTn id="75" dur="500"/>
                                        <p:tgtEl>
                                          <p:spTgt spid="412"/>
                                        </p:tgtEl>
                                      </p:cBhvr>
                                    </p:animEffect>
                                  </p:childTnLst>
                                </p:cTn>
                              </p:par>
                            </p:childTnLst>
                          </p:cTn>
                        </p:par>
                        <p:par>
                          <p:cTn id="76" fill="hold">
                            <p:stCondLst>
                              <p:cond delay="7000"/>
                            </p:stCondLst>
                            <p:childTnLst>
                              <p:par>
                                <p:cTn id="77" presetID="10" presetClass="entr" presetSubtype="0" fill="hold" grpId="0" nodeType="afterEffect">
                                  <p:stCondLst>
                                    <p:cond delay="0"/>
                                  </p:stCondLst>
                                  <p:childTnLst>
                                    <p:set>
                                      <p:cBhvr>
                                        <p:cTn id="78" dur="1" fill="hold">
                                          <p:stCondLst>
                                            <p:cond delay="0"/>
                                          </p:stCondLst>
                                        </p:cTn>
                                        <p:tgtEl>
                                          <p:spTgt spid="411"/>
                                        </p:tgtEl>
                                        <p:attrNameLst>
                                          <p:attrName>style.visibility</p:attrName>
                                        </p:attrNameLst>
                                      </p:cBhvr>
                                      <p:to>
                                        <p:strVal val="visible"/>
                                      </p:to>
                                    </p:set>
                                    <p:animEffect transition="in" filter="fade">
                                      <p:cBhvr>
                                        <p:cTn id="79" dur="500"/>
                                        <p:tgtEl>
                                          <p:spTgt spid="411"/>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235"/>
                                        </p:tgtEl>
                                        <p:attrNameLst>
                                          <p:attrName>style.visibility</p:attrName>
                                        </p:attrNameLst>
                                      </p:cBhvr>
                                      <p:to>
                                        <p:strVal val="visible"/>
                                      </p:to>
                                    </p:set>
                                    <p:animEffect transition="in" filter="wipe(left)">
                                      <p:cBhvr>
                                        <p:cTn id="84" dur="1000"/>
                                        <p:tgtEl>
                                          <p:spTgt spid="235"/>
                                        </p:tgtEl>
                                      </p:cBhvr>
                                    </p:animEffect>
                                  </p:childTnLst>
                                </p:cTn>
                              </p:par>
                            </p:childTnLst>
                          </p:cTn>
                        </p:par>
                      </p:childTnLst>
                    </p:cTn>
                  </p:par>
                  <p:par>
                    <p:cTn id="85" fill="hold">
                      <p:stCondLst>
                        <p:cond delay="indefinite"/>
                      </p:stCondLst>
                      <p:childTnLst>
                        <p:par>
                          <p:cTn id="86" fill="hold">
                            <p:stCondLst>
                              <p:cond delay="0"/>
                            </p:stCondLst>
                            <p:childTnLst>
                              <p:par>
                                <p:cTn id="87" presetID="63" presetClass="entr" presetSubtype="0" fill="hold" nodeType="clickEffect">
                                  <p:stCondLst>
                                    <p:cond delay="0"/>
                                  </p:stCondLst>
                                  <p:childTnLst>
                                    <p:set>
                                      <p:cBhvr>
                                        <p:cTn id="88" dur="1" fill="hold">
                                          <p:stCondLst>
                                            <p:cond delay="0"/>
                                          </p:stCondLst>
                                        </p:cTn>
                                        <p:tgtEl>
                                          <p:spTgt spid="227"/>
                                        </p:tgtEl>
                                        <p:attrNameLst>
                                          <p:attrName>style.visibility</p:attrName>
                                        </p:attrNameLst>
                                      </p:cBhvr>
                                      <p:to>
                                        <p:strVal val="visible"/>
                                      </p:to>
                                    </p:set>
                                    <p:anim calcmode="lin" valueType="num">
                                      <p:cBhvr>
                                        <p:cTn id="89" dur="2000" fill="hold"/>
                                        <p:tgtEl>
                                          <p:spTgt spid="227"/>
                                        </p:tgtEl>
                                        <p:attrNameLst>
                                          <p:attrName>drawProgress</p:attrName>
                                        </p:attrNameLst>
                                      </p:cBhvr>
                                      <p:tavLst>
                                        <p:tav tm="0">
                                          <p:val>
                                            <p:fltVal val="0"/>
                                          </p:val>
                                        </p:tav>
                                        <p:tav tm="100000">
                                          <p:val>
                                            <p:fltVal val="1"/>
                                          </p:val>
                                        </p:tav>
                                      </p:tavLst>
                                    </p:anim>
                                  </p:childTnLst>
                                </p:cTn>
                              </p:par>
                              <p:par>
                                <p:cTn id="90" presetID="63" presetClass="entr" presetSubtype="0" fill="hold" nodeType="withEffect">
                                  <p:stCondLst>
                                    <p:cond delay="0"/>
                                  </p:stCondLst>
                                  <p:childTnLst>
                                    <p:set>
                                      <p:cBhvr>
                                        <p:cTn id="91" dur="1" fill="hold">
                                          <p:stCondLst>
                                            <p:cond delay="0"/>
                                          </p:stCondLst>
                                        </p:cTn>
                                        <p:tgtEl>
                                          <p:spTgt spid="228"/>
                                        </p:tgtEl>
                                        <p:attrNameLst>
                                          <p:attrName>style.visibility</p:attrName>
                                        </p:attrNameLst>
                                      </p:cBhvr>
                                      <p:to>
                                        <p:strVal val="visible"/>
                                      </p:to>
                                    </p:set>
                                    <p:anim calcmode="lin" valueType="num">
                                      <p:cBhvr>
                                        <p:cTn id="92" dur="2000" fill="hold"/>
                                        <p:tgtEl>
                                          <p:spTgt spid="228"/>
                                        </p:tgtEl>
                                        <p:attrNameLst>
                                          <p:attrName>drawProgress</p:attrName>
                                        </p:attrNameLst>
                                      </p:cBhvr>
                                      <p:tavLst>
                                        <p:tav tm="0">
                                          <p:val>
                                            <p:fltVal val="0"/>
                                          </p:val>
                                        </p:tav>
                                        <p:tav tm="100000">
                                          <p:val>
                                            <p:fltVal val="1"/>
                                          </p:val>
                                        </p:tav>
                                      </p:tavLst>
                                    </p:anim>
                                  </p:childTnLst>
                                </p:cTn>
                              </p:par>
                              <p:par>
                                <p:cTn id="93" presetID="63" presetClass="entr" presetSubtype="0" fill="hold" nodeType="withEffect">
                                  <p:stCondLst>
                                    <p:cond delay="0"/>
                                  </p:stCondLst>
                                  <p:childTnLst>
                                    <p:set>
                                      <p:cBhvr>
                                        <p:cTn id="94" dur="1" fill="hold">
                                          <p:stCondLst>
                                            <p:cond delay="0"/>
                                          </p:stCondLst>
                                        </p:cTn>
                                        <p:tgtEl>
                                          <p:spTgt spid="231"/>
                                        </p:tgtEl>
                                        <p:attrNameLst>
                                          <p:attrName>style.visibility</p:attrName>
                                        </p:attrNameLst>
                                      </p:cBhvr>
                                      <p:to>
                                        <p:strVal val="visible"/>
                                      </p:to>
                                    </p:set>
                                    <p:anim calcmode="lin" valueType="num">
                                      <p:cBhvr>
                                        <p:cTn id="95" dur="2000" fill="hold"/>
                                        <p:tgtEl>
                                          <p:spTgt spid="231"/>
                                        </p:tgtEl>
                                        <p:attrNameLst>
                                          <p:attrName>drawProgress</p:attrName>
                                        </p:attrNameLst>
                                      </p:cBhvr>
                                      <p:tavLst>
                                        <p:tav tm="0">
                                          <p:val>
                                            <p:fltVal val="0"/>
                                          </p:val>
                                        </p:tav>
                                        <p:tav tm="100000">
                                          <p:val>
                                            <p:fltVal val="1"/>
                                          </p:val>
                                        </p:tav>
                                      </p:tavLst>
                                    </p:anim>
                                  </p:childTnLst>
                                </p:cTn>
                              </p:par>
                              <p:par>
                                <p:cTn id="96" presetID="63" presetClass="entr" presetSubtype="0" fill="hold" nodeType="withEffect">
                                  <p:stCondLst>
                                    <p:cond delay="0"/>
                                  </p:stCondLst>
                                  <p:childTnLst>
                                    <p:set>
                                      <p:cBhvr>
                                        <p:cTn id="97" dur="1" fill="hold">
                                          <p:stCondLst>
                                            <p:cond delay="0"/>
                                          </p:stCondLst>
                                        </p:cTn>
                                        <p:tgtEl>
                                          <p:spTgt spid="234"/>
                                        </p:tgtEl>
                                        <p:attrNameLst>
                                          <p:attrName>style.visibility</p:attrName>
                                        </p:attrNameLst>
                                      </p:cBhvr>
                                      <p:to>
                                        <p:strVal val="visible"/>
                                      </p:to>
                                    </p:set>
                                    <p:anim calcmode="lin" valueType="num">
                                      <p:cBhvr>
                                        <p:cTn id="98" dur="2000" fill="hold"/>
                                        <p:tgtEl>
                                          <p:spTgt spid="234"/>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7" grpId="0"/>
      <p:bldP spid="407" grpId="0" animBg="1"/>
      <p:bldP spid="408" grpId="0" animBg="1"/>
      <p:bldP spid="409" grpId="0" animBg="1"/>
      <p:bldP spid="410" grpId="0" animBg="1"/>
      <p:bldP spid="411" grpId="0" animBg="1"/>
      <p:bldP spid="412" grpId="0" animBg="1"/>
      <p:bldP spid="23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8C799F18-E61B-4AD7-8B42-FD6279BEF095}"/>
              </a:ext>
            </a:extLst>
          </p:cNvPr>
          <p:cNvSpPr/>
          <p:nvPr/>
        </p:nvSpPr>
        <p:spPr>
          <a:xfrm>
            <a:off x="4488372" y="-28915"/>
            <a:ext cx="2177203" cy="220250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6" name="Rettangolo 395">
            <a:extLst>
              <a:ext uri="{FF2B5EF4-FFF2-40B4-BE49-F238E27FC236}">
                <a16:creationId xmlns:a16="http://schemas.microsoft.com/office/drawing/2014/main" id="{77958FB1-276A-4653-B287-A3C4332148FA}"/>
              </a:ext>
            </a:extLst>
          </p:cNvPr>
          <p:cNvSpPr/>
          <p:nvPr/>
        </p:nvSpPr>
        <p:spPr>
          <a:xfrm rot="10800000">
            <a:off x="4510212" y="4271070"/>
            <a:ext cx="2177203" cy="25869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1" name="Rettangolo 390">
            <a:extLst>
              <a:ext uri="{FF2B5EF4-FFF2-40B4-BE49-F238E27FC236}">
                <a16:creationId xmlns:a16="http://schemas.microsoft.com/office/drawing/2014/main" id="{63325B3A-A02E-47B1-AD52-134B5CB8C05E}"/>
              </a:ext>
            </a:extLst>
          </p:cNvPr>
          <p:cNvSpPr/>
          <p:nvPr/>
        </p:nvSpPr>
        <p:spPr>
          <a:xfrm>
            <a:off x="4511232" y="2029358"/>
            <a:ext cx="2144075" cy="311282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FE91FBF7-B537-4495-8A90-94AF5C7BC1B8}"/>
              </a:ext>
            </a:extLst>
          </p:cNvPr>
          <p:cNvSpPr>
            <a:spLocks noGrp="1"/>
          </p:cNvSpPr>
          <p:nvPr>
            <p:ph type="title"/>
          </p:nvPr>
        </p:nvSpPr>
        <p:spPr/>
        <p:txBody>
          <a:bodyPr/>
          <a:lstStyle/>
          <a:p>
            <a:endParaRPr lang="it-IT"/>
          </a:p>
        </p:txBody>
      </p:sp>
      <p:sp>
        <p:nvSpPr>
          <p:cNvPr id="27" name="Who was Galileo?">
            <a:extLst>
              <a:ext uri="{FF2B5EF4-FFF2-40B4-BE49-F238E27FC236}">
                <a16:creationId xmlns:a16="http://schemas.microsoft.com/office/drawing/2014/main" id="{7021D5BF-E5EB-4197-B473-6D2665143E6F}"/>
              </a:ext>
            </a:extLst>
          </p:cNvPr>
          <p:cNvSpPr txBox="1"/>
          <p:nvPr/>
        </p:nvSpPr>
        <p:spPr>
          <a:xfrm>
            <a:off x="885856" y="1902908"/>
            <a:ext cx="3149965" cy="41036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sz="2000"/>
              <a:t>The chef </a:t>
            </a:r>
            <a:r>
              <a:rPr lang="it-IT" sz="2000" err="1"/>
              <a:t>cooks</a:t>
            </a:r>
            <a:r>
              <a:rPr lang="it-IT" sz="2000"/>
              <a:t> the good </a:t>
            </a:r>
            <a:r>
              <a:rPr lang="it-IT" sz="2000" err="1"/>
              <a:t>soup</a:t>
            </a:r>
            <a:endParaRPr sz="2000"/>
          </a:p>
        </p:txBody>
      </p:sp>
      <p:pic>
        <p:nvPicPr>
          <p:cNvPr id="55" name="scala-colori.jpg" descr="scala-colori.jpg">
            <a:extLst>
              <a:ext uri="{FF2B5EF4-FFF2-40B4-BE49-F238E27FC236}">
                <a16:creationId xmlns:a16="http://schemas.microsoft.com/office/drawing/2014/main" id="{980157FF-40B2-4CCB-BFCF-7B6A5C6B34E7}"/>
              </a:ext>
            </a:extLst>
          </p:cNvPr>
          <p:cNvPicPr>
            <a:picLocks noChangeAspect="1"/>
          </p:cNvPicPr>
          <p:nvPr/>
        </p:nvPicPr>
        <p:blipFill>
          <a:blip r:embed="rId3"/>
          <a:stretch>
            <a:fillRect/>
          </a:stretch>
        </p:blipFill>
        <p:spPr>
          <a:xfrm>
            <a:off x="1168375" y="5132436"/>
            <a:ext cx="1866901" cy="215901"/>
          </a:xfrm>
          <a:prstGeom prst="rect">
            <a:avLst/>
          </a:prstGeom>
          <a:ln w="12700">
            <a:miter lim="400000"/>
          </a:ln>
        </p:spPr>
      </p:pic>
      <p:sp>
        <p:nvSpPr>
          <p:cNvPr id="57" name="Rettangolo">
            <a:extLst>
              <a:ext uri="{FF2B5EF4-FFF2-40B4-BE49-F238E27FC236}">
                <a16:creationId xmlns:a16="http://schemas.microsoft.com/office/drawing/2014/main" id="{327E0B51-96FA-4223-B634-1520A1B068BD}"/>
              </a:ext>
            </a:extLst>
          </p:cNvPr>
          <p:cNvSpPr/>
          <p:nvPr/>
        </p:nvSpPr>
        <p:spPr>
          <a:xfrm>
            <a:off x="7452085" y="2361590"/>
            <a:ext cx="386631" cy="2286001"/>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8" name="Cerchio">
            <a:extLst>
              <a:ext uri="{FF2B5EF4-FFF2-40B4-BE49-F238E27FC236}">
                <a16:creationId xmlns:a16="http://schemas.microsoft.com/office/drawing/2014/main" id="{F9D9238C-310A-4012-867A-DCE939F2FB3E}"/>
              </a:ext>
            </a:extLst>
          </p:cNvPr>
          <p:cNvSpPr/>
          <p:nvPr/>
        </p:nvSpPr>
        <p:spPr>
          <a:xfrm>
            <a:off x="7490185" y="424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9" name=".…">
            <a:extLst>
              <a:ext uri="{FF2B5EF4-FFF2-40B4-BE49-F238E27FC236}">
                <a16:creationId xmlns:a16="http://schemas.microsoft.com/office/drawing/2014/main" id="{C3E9A611-9C6C-4693-B929-7F4DF7D95F31}"/>
              </a:ext>
            </a:extLst>
          </p:cNvPr>
          <p:cNvSpPr txBox="1"/>
          <p:nvPr/>
        </p:nvSpPr>
        <p:spPr>
          <a:xfrm>
            <a:off x="7568161" y="3699847"/>
            <a:ext cx="220219" cy="514186"/>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numCol="1" anchor="ctr">
            <a:spAutoFit/>
          </a:bodyPr>
          <a:lstStyle/>
          <a:p>
            <a:pPr algn="l">
              <a:lnSpc>
                <a:spcPct val="40000"/>
              </a:lnSpc>
              <a:defRPr sz="1500"/>
            </a:pPr>
            <a:r>
              <a:t>.</a:t>
            </a:r>
          </a:p>
          <a:p>
            <a:pPr algn="l">
              <a:lnSpc>
                <a:spcPct val="40000"/>
              </a:lnSpc>
              <a:defRPr sz="1500"/>
            </a:pPr>
            <a:r>
              <a:t>.</a:t>
            </a:r>
          </a:p>
          <a:p>
            <a:pPr algn="l">
              <a:lnSpc>
                <a:spcPct val="40000"/>
              </a:lnSpc>
              <a:defRPr sz="1500"/>
            </a:pPr>
            <a:r>
              <a:t>.</a:t>
            </a:r>
          </a:p>
        </p:txBody>
      </p:sp>
      <p:sp>
        <p:nvSpPr>
          <p:cNvPr id="60" name="Cerchio">
            <a:extLst>
              <a:ext uri="{FF2B5EF4-FFF2-40B4-BE49-F238E27FC236}">
                <a16:creationId xmlns:a16="http://schemas.microsoft.com/office/drawing/2014/main" id="{7588B759-FA2B-478D-BF71-6E936708F2C2}"/>
              </a:ext>
            </a:extLst>
          </p:cNvPr>
          <p:cNvSpPr/>
          <p:nvPr/>
        </p:nvSpPr>
        <p:spPr>
          <a:xfrm>
            <a:off x="7490185" y="3480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1" name="Cerchio">
            <a:extLst>
              <a:ext uri="{FF2B5EF4-FFF2-40B4-BE49-F238E27FC236}">
                <a16:creationId xmlns:a16="http://schemas.microsoft.com/office/drawing/2014/main" id="{C1BA377C-20B2-4526-A49F-6DF04A38ACAE}"/>
              </a:ext>
            </a:extLst>
          </p:cNvPr>
          <p:cNvSpPr/>
          <p:nvPr/>
        </p:nvSpPr>
        <p:spPr>
          <a:xfrm>
            <a:off x="7490185" y="297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2" name="Cerchio">
            <a:extLst>
              <a:ext uri="{FF2B5EF4-FFF2-40B4-BE49-F238E27FC236}">
                <a16:creationId xmlns:a16="http://schemas.microsoft.com/office/drawing/2014/main" id="{DACDABBC-587B-42F4-8663-265D0EAEB183}"/>
              </a:ext>
            </a:extLst>
          </p:cNvPr>
          <p:cNvSpPr/>
          <p:nvPr/>
        </p:nvSpPr>
        <p:spPr>
          <a:xfrm>
            <a:off x="7490185" y="2464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3" name="Rettangolo">
            <a:extLst>
              <a:ext uri="{FF2B5EF4-FFF2-40B4-BE49-F238E27FC236}">
                <a16:creationId xmlns:a16="http://schemas.microsoft.com/office/drawing/2014/main" id="{C7C4104B-3F90-4D05-A228-494D5EBA8E50}"/>
              </a:ext>
            </a:extLst>
          </p:cNvPr>
          <p:cNvSpPr/>
          <p:nvPr/>
        </p:nvSpPr>
        <p:spPr>
          <a:xfrm>
            <a:off x="9484086" y="2953639"/>
            <a:ext cx="386631" cy="1146707"/>
          </a:xfrm>
          <a:prstGeom prst="rect">
            <a:avLst/>
          </a:prstGeom>
          <a:solidFill>
            <a:srgbClr val="F3DCA5">
              <a:alpha val="74991"/>
            </a:srgbClr>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4" name="Cerchio">
            <a:extLst>
              <a:ext uri="{FF2B5EF4-FFF2-40B4-BE49-F238E27FC236}">
                <a16:creationId xmlns:a16="http://schemas.microsoft.com/office/drawing/2014/main" id="{F043DBA4-D0D8-47F5-9381-5799001C76AA}"/>
              </a:ext>
            </a:extLst>
          </p:cNvPr>
          <p:cNvSpPr/>
          <p:nvPr/>
        </p:nvSpPr>
        <p:spPr>
          <a:xfrm>
            <a:off x="9522186" y="3646070"/>
            <a:ext cx="304800" cy="304801"/>
          </a:xfrm>
          <a:prstGeom prst="ellipse">
            <a:avLst/>
          </a:prstGeom>
          <a:solidFill>
            <a:schemeClr val="bg1"/>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5" name="Cerchio">
            <a:extLst>
              <a:ext uri="{FF2B5EF4-FFF2-40B4-BE49-F238E27FC236}">
                <a16:creationId xmlns:a16="http://schemas.microsoft.com/office/drawing/2014/main" id="{7A0F2394-B5D8-450C-A3F0-D8F0DD3D9883}"/>
              </a:ext>
            </a:extLst>
          </p:cNvPr>
          <p:cNvSpPr/>
          <p:nvPr/>
        </p:nvSpPr>
        <p:spPr>
          <a:xfrm>
            <a:off x="9522186" y="3138069"/>
            <a:ext cx="304800" cy="304801"/>
          </a:xfrm>
          <a:prstGeom prst="ellipse">
            <a:avLst/>
          </a:prstGeom>
          <a:solidFill>
            <a:schemeClr val="bg1"/>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6" name="Rettangolo">
            <a:extLst>
              <a:ext uri="{FF2B5EF4-FFF2-40B4-BE49-F238E27FC236}">
                <a16:creationId xmlns:a16="http://schemas.microsoft.com/office/drawing/2014/main" id="{D443395A-F237-4B80-A768-137D6627DA38}"/>
              </a:ext>
            </a:extLst>
          </p:cNvPr>
          <p:cNvSpPr/>
          <p:nvPr/>
        </p:nvSpPr>
        <p:spPr>
          <a:xfrm>
            <a:off x="8468085" y="2742590"/>
            <a:ext cx="386631" cy="1527000"/>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7" name="Cerchio">
            <a:extLst>
              <a:ext uri="{FF2B5EF4-FFF2-40B4-BE49-F238E27FC236}">
                <a16:creationId xmlns:a16="http://schemas.microsoft.com/office/drawing/2014/main" id="{B96AAD73-067E-4C2C-8511-DD418A9DE080}"/>
              </a:ext>
            </a:extLst>
          </p:cNvPr>
          <p:cNvSpPr/>
          <p:nvPr/>
        </p:nvSpPr>
        <p:spPr>
          <a:xfrm>
            <a:off x="8506185" y="3861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8" name="Cerchio">
            <a:extLst>
              <a:ext uri="{FF2B5EF4-FFF2-40B4-BE49-F238E27FC236}">
                <a16:creationId xmlns:a16="http://schemas.microsoft.com/office/drawing/2014/main" id="{780951C2-6977-40DB-A503-607732D78E6E}"/>
              </a:ext>
            </a:extLst>
          </p:cNvPr>
          <p:cNvSpPr/>
          <p:nvPr/>
        </p:nvSpPr>
        <p:spPr>
          <a:xfrm>
            <a:off x="8506185" y="3353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9" name="Cerchio">
            <a:extLst>
              <a:ext uri="{FF2B5EF4-FFF2-40B4-BE49-F238E27FC236}">
                <a16:creationId xmlns:a16="http://schemas.microsoft.com/office/drawing/2014/main" id="{67971ABE-4206-4D87-B37E-DACCBF397B2B}"/>
              </a:ext>
            </a:extLst>
          </p:cNvPr>
          <p:cNvSpPr/>
          <p:nvPr/>
        </p:nvSpPr>
        <p:spPr>
          <a:xfrm>
            <a:off x="8506185" y="2845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0" name="Linea">
            <a:extLst>
              <a:ext uri="{FF2B5EF4-FFF2-40B4-BE49-F238E27FC236}">
                <a16:creationId xmlns:a16="http://schemas.microsoft.com/office/drawing/2014/main" id="{1F01257F-3233-4978-A6D9-68DDD06C5501}"/>
              </a:ext>
            </a:extLst>
          </p:cNvPr>
          <p:cNvSpPr/>
          <p:nvPr/>
        </p:nvSpPr>
        <p:spPr>
          <a:xfrm flipV="1">
            <a:off x="7792570" y="2993664"/>
            <a:ext cx="704223" cy="13777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1" name="Linea">
            <a:extLst>
              <a:ext uri="{FF2B5EF4-FFF2-40B4-BE49-F238E27FC236}">
                <a16:creationId xmlns:a16="http://schemas.microsoft.com/office/drawing/2014/main" id="{7871367B-4E14-4251-A012-0357EB1460D6}"/>
              </a:ext>
            </a:extLst>
          </p:cNvPr>
          <p:cNvSpPr/>
          <p:nvPr/>
        </p:nvSpPr>
        <p:spPr>
          <a:xfrm flipV="1">
            <a:off x="7792570" y="3501664"/>
            <a:ext cx="704223" cy="13777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2" name="Linea">
            <a:extLst>
              <a:ext uri="{FF2B5EF4-FFF2-40B4-BE49-F238E27FC236}">
                <a16:creationId xmlns:a16="http://schemas.microsoft.com/office/drawing/2014/main" id="{517F44D2-00DC-4F70-9B13-C84A929563C2}"/>
              </a:ext>
            </a:extLst>
          </p:cNvPr>
          <p:cNvSpPr/>
          <p:nvPr/>
        </p:nvSpPr>
        <p:spPr>
          <a:xfrm flipV="1">
            <a:off x="7792570" y="4020439"/>
            <a:ext cx="704223" cy="38100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3" name="Linea">
            <a:extLst>
              <a:ext uri="{FF2B5EF4-FFF2-40B4-BE49-F238E27FC236}">
                <a16:creationId xmlns:a16="http://schemas.microsoft.com/office/drawing/2014/main" id="{45D0544B-4756-41CF-9DD1-CC75322A6E05}"/>
              </a:ext>
            </a:extLst>
          </p:cNvPr>
          <p:cNvSpPr/>
          <p:nvPr/>
        </p:nvSpPr>
        <p:spPr>
          <a:xfrm>
            <a:off x="7792570" y="2627337"/>
            <a:ext cx="704223" cy="36632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4" name="Linea">
            <a:extLst>
              <a:ext uri="{FF2B5EF4-FFF2-40B4-BE49-F238E27FC236}">
                <a16:creationId xmlns:a16="http://schemas.microsoft.com/office/drawing/2014/main" id="{B76BB6C9-8393-4F8C-80B6-F1E6C933A272}"/>
              </a:ext>
            </a:extLst>
          </p:cNvPr>
          <p:cNvSpPr/>
          <p:nvPr/>
        </p:nvSpPr>
        <p:spPr>
          <a:xfrm flipH="1">
            <a:off x="7792571" y="2993664"/>
            <a:ext cx="704222" cy="64719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5" name="Linea">
            <a:extLst>
              <a:ext uri="{FF2B5EF4-FFF2-40B4-BE49-F238E27FC236}">
                <a16:creationId xmlns:a16="http://schemas.microsoft.com/office/drawing/2014/main" id="{99D344E2-1085-47E6-9D41-2DC937F87C12}"/>
              </a:ext>
            </a:extLst>
          </p:cNvPr>
          <p:cNvSpPr/>
          <p:nvPr/>
        </p:nvSpPr>
        <p:spPr>
          <a:xfrm flipV="1">
            <a:off x="7795904" y="2993664"/>
            <a:ext cx="697556" cy="136519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6" name="Linea">
            <a:extLst>
              <a:ext uri="{FF2B5EF4-FFF2-40B4-BE49-F238E27FC236}">
                <a16:creationId xmlns:a16="http://schemas.microsoft.com/office/drawing/2014/main" id="{441D6C48-B304-4B4E-9914-B49DB3BBB1AF}"/>
              </a:ext>
            </a:extLst>
          </p:cNvPr>
          <p:cNvSpPr/>
          <p:nvPr/>
        </p:nvSpPr>
        <p:spPr>
          <a:xfrm>
            <a:off x="7795904" y="3169171"/>
            <a:ext cx="697556" cy="853194"/>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7" name="Linea">
            <a:extLst>
              <a:ext uri="{FF2B5EF4-FFF2-40B4-BE49-F238E27FC236}">
                <a16:creationId xmlns:a16="http://schemas.microsoft.com/office/drawing/2014/main" id="{8096E5DB-B230-4BB5-919E-D8AE392A77A3}"/>
              </a:ext>
            </a:extLst>
          </p:cNvPr>
          <p:cNvSpPr/>
          <p:nvPr/>
        </p:nvSpPr>
        <p:spPr>
          <a:xfrm flipH="1" flipV="1">
            <a:off x="7794292" y="3628426"/>
            <a:ext cx="700780" cy="39394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8" name="Linea">
            <a:extLst>
              <a:ext uri="{FF2B5EF4-FFF2-40B4-BE49-F238E27FC236}">
                <a16:creationId xmlns:a16="http://schemas.microsoft.com/office/drawing/2014/main" id="{C8680823-FE1A-4F0F-9726-520F79848345}"/>
              </a:ext>
            </a:extLst>
          </p:cNvPr>
          <p:cNvSpPr/>
          <p:nvPr/>
        </p:nvSpPr>
        <p:spPr>
          <a:xfrm flipH="1" flipV="1">
            <a:off x="7795904" y="2623439"/>
            <a:ext cx="697556" cy="139892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9" name="Linea">
            <a:extLst>
              <a:ext uri="{FF2B5EF4-FFF2-40B4-BE49-F238E27FC236}">
                <a16:creationId xmlns:a16="http://schemas.microsoft.com/office/drawing/2014/main" id="{3759F90F-9CF6-4BA9-A206-D6961CD7FABB}"/>
              </a:ext>
            </a:extLst>
          </p:cNvPr>
          <p:cNvSpPr/>
          <p:nvPr/>
        </p:nvSpPr>
        <p:spPr>
          <a:xfrm flipH="1" flipV="1">
            <a:off x="7792571" y="3148037"/>
            <a:ext cx="704222" cy="35362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0" name="Linea">
            <a:extLst>
              <a:ext uri="{FF2B5EF4-FFF2-40B4-BE49-F238E27FC236}">
                <a16:creationId xmlns:a16="http://schemas.microsoft.com/office/drawing/2014/main" id="{5A3F919F-9105-4AB6-9C98-656F3B4221EF}"/>
              </a:ext>
            </a:extLst>
          </p:cNvPr>
          <p:cNvSpPr/>
          <p:nvPr/>
        </p:nvSpPr>
        <p:spPr>
          <a:xfrm flipH="1" flipV="1">
            <a:off x="7795904" y="2623071"/>
            <a:ext cx="697555" cy="878594"/>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1" name="Linea">
            <a:extLst>
              <a:ext uri="{FF2B5EF4-FFF2-40B4-BE49-F238E27FC236}">
                <a16:creationId xmlns:a16="http://schemas.microsoft.com/office/drawing/2014/main" id="{52270B4E-D5F5-47B5-87DB-3329321EEA76}"/>
              </a:ext>
            </a:extLst>
          </p:cNvPr>
          <p:cNvSpPr/>
          <p:nvPr/>
        </p:nvSpPr>
        <p:spPr>
          <a:xfrm flipV="1">
            <a:off x="7794293" y="3501664"/>
            <a:ext cx="700779" cy="90374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2" name="Linea">
            <a:extLst>
              <a:ext uri="{FF2B5EF4-FFF2-40B4-BE49-F238E27FC236}">
                <a16:creationId xmlns:a16="http://schemas.microsoft.com/office/drawing/2014/main" id="{84FBDEBE-1AE4-42B9-95C3-31B6DCBDF96C}"/>
              </a:ext>
            </a:extLst>
          </p:cNvPr>
          <p:cNvSpPr/>
          <p:nvPr/>
        </p:nvSpPr>
        <p:spPr>
          <a:xfrm>
            <a:off x="8808571" y="3513859"/>
            <a:ext cx="708463" cy="28360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3" name="Linea">
            <a:extLst>
              <a:ext uri="{FF2B5EF4-FFF2-40B4-BE49-F238E27FC236}">
                <a16:creationId xmlns:a16="http://schemas.microsoft.com/office/drawing/2014/main" id="{4CE19253-B609-4980-8107-1BEB940C9D36}"/>
              </a:ext>
            </a:extLst>
          </p:cNvPr>
          <p:cNvSpPr/>
          <p:nvPr/>
        </p:nvSpPr>
        <p:spPr>
          <a:xfrm>
            <a:off x="8808304" y="3017139"/>
            <a:ext cx="708730" cy="29210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4" name="Linea">
            <a:extLst>
              <a:ext uri="{FF2B5EF4-FFF2-40B4-BE49-F238E27FC236}">
                <a16:creationId xmlns:a16="http://schemas.microsoft.com/office/drawing/2014/main" id="{195CC742-8F14-4A84-B102-245DB55D31CE}"/>
              </a:ext>
            </a:extLst>
          </p:cNvPr>
          <p:cNvSpPr/>
          <p:nvPr/>
        </p:nvSpPr>
        <p:spPr>
          <a:xfrm>
            <a:off x="8812813" y="3019064"/>
            <a:ext cx="694259" cy="77277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5" name="Linea">
            <a:extLst>
              <a:ext uri="{FF2B5EF4-FFF2-40B4-BE49-F238E27FC236}">
                <a16:creationId xmlns:a16="http://schemas.microsoft.com/office/drawing/2014/main" id="{4BDEF0F2-D08F-48B5-94EE-90709357DCB0}"/>
              </a:ext>
            </a:extLst>
          </p:cNvPr>
          <p:cNvSpPr/>
          <p:nvPr/>
        </p:nvSpPr>
        <p:spPr>
          <a:xfrm flipH="1">
            <a:off x="8812813" y="3793259"/>
            <a:ext cx="704222" cy="24550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6" name="Linea">
            <a:extLst>
              <a:ext uri="{FF2B5EF4-FFF2-40B4-BE49-F238E27FC236}">
                <a16:creationId xmlns:a16="http://schemas.microsoft.com/office/drawing/2014/main" id="{A921E0F3-B603-45AC-BB2B-BF8907C11B36}"/>
              </a:ext>
            </a:extLst>
          </p:cNvPr>
          <p:cNvSpPr/>
          <p:nvPr/>
        </p:nvSpPr>
        <p:spPr>
          <a:xfrm flipH="1">
            <a:off x="8812812" y="3309239"/>
            <a:ext cx="704223" cy="72582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7" name="Linea">
            <a:extLst>
              <a:ext uri="{FF2B5EF4-FFF2-40B4-BE49-F238E27FC236}">
                <a16:creationId xmlns:a16="http://schemas.microsoft.com/office/drawing/2014/main" id="{8433672A-A887-4A38-BEDF-CA4304C77AF9}"/>
              </a:ext>
            </a:extLst>
          </p:cNvPr>
          <p:cNvSpPr/>
          <p:nvPr/>
        </p:nvSpPr>
        <p:spPr>
          <a:xfrm flipV="1">
            <a:off x="8812812" y="3309238"/>
            <a:ext cx="704223" cy="20462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8" name="Rettangolo">
            <a:extLst>
              <a:ext uri="{FF2B5EF4-FFF2-40B4-BE49-F238E27FC236}">
                <a16:creationId xmlns:a16="http://schemas.microsoft.com/office/drawing/2014/main" id="{D943E262-62D6-4521-9010-383A95C93273}"/>
              </a:ext>
            </a:extLst>
          </p:cNvPr>
          <p:cNvSpPr/>
          <p:nvPr/>
        </p:nvSpPr>
        <p:spPr>
          <a:xfrm>
            <a:off x="6436084" y="2361590"/>
            <a:ext cx="386631" cy="2286002"/>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9" name="Cerchio">
            <a:extLst>
              <a:ext uri="{FF2B5EF4-FFF2-40B4-BE49-F238E27FC236}">
                <a16:creationId xmlns:a16="http://schemas.microsoft.com/office/drawing/2014/main" id="{A808EDD7-7A7E-4DA6-9F72-4060B0680F34}"/>
              </a:ext>
            </a:extLst>
          </p:cNvPr>
          <p:cNvSpPr/>
          <p:nvPr/>
        </p:nvSpPr>
        <p:spPr>
          <a:xfrm>
            <a:off x="6474184" y="424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0" name=".…">
            <a:extLst>
              <a:ext uri="{FF2B5EF4-FFF2-40B4-BE49-F238E27FC236}">
                <a16:creationId xmlns:a16="http://schemas.microsoft.com/office/drawing/2014/main" id="{D47AFB21-A33B-43F4-9ABF-3DA92D71DED7}"/>
              </a:ext>
            </a:extLst>
          </p:cNvPr>
          <p:cNvSpPr txBox="1"/>
          <p:nvPr/>
        </p:nvSpPr>
        <p:spPr>
          <a:xfrm>
            <a:off x="6552160" y="3699847"/>
            <a:ext cx="220219" cy="514186"/>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numCol="1" anchor="ctr">
            <a:spAutoFit/>
          </a:bodyPr>
          <a:lstStyle/>
          <a:p>
            <a:pPr algn="l">
              <a:lnSpc>
                <a:spcPct val="40000"/>
              </a:lnSpc>
              <a:defRPr sz="1500"/>
            </a:pPr>
            <a:r>
              <a:t>.</a:t>
            </a:r>
          </a:p>
          <a:p>
            <a:pPr algn="l">
              <a:lnSpc>
                <a:spcPct val="40000"/>
              </a:lnSpc>
              <a:defRPr sz="1500"/>
            </a:pPr>
            <a:r>
              <a:t>.</a:t>
            </a:r>
          </a:p>
          <a:p>
            <a:pPr algn="l">
              <a:lnSpc>
                <a:spcPct val="40000"/>
              </a:lnSpc>
              <a:defRPr sz="1500"/>
            </a:pPr>
            <a:r>
              <a:t>.</a:t>
            </a:r>
          </a:p>
        </p:txBody>
      </p:sp>
      <p:sp>
        <p:nvSpPr>
          <p:cNvPr id="91" name="Cerchio">
            <a:extLst>
              <a:ext uri="{FF2B5EF4-FFF2-40B4-BE49-F238E27FC236}">
                <a16:creationId xmlns:a16="http://schemas.microsoft.com/office/drawing/2014/main" id="{8F9FCA6A-AE20-4D17-8504-8A0E58A5C8A1}"/>
              </a:ext>
            </a:extLst>
          </p:cNvPr>
          <p:cNvSpPr/>
          <p:nvPr/>
        </p:nvSpPr>
        <p:spPr>
          <a:xfrm>
            <a:off x="6474184" y="3480968"/>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2" name="Cerchio">
            <a:extLst>
              <a:ext uri="{FF2B5EF4-FFF2-40B4-BE49-F238E27FC236}">
                <a16:creationId xmlns:a16="http://schemas.microsoft.com/office/drawing/2014/main" id="{5EA5DD6A-1DBB-4340-BAAB-A4CA6BFA122E}"/>
              </a:ext>
            </a:extLst>
          </p:cNvPr>
          <p:cNvSpPr/>
          <p:nvPr/>
        </p:nvSpPr>
        <p:spPr>
          <a:xfrm>
            <a:off x="6474184" y="297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3" name="Cerchio">
            <a:extLst>
              <a:ext uri="{FF2B5EF4-FFF2-40B4-BE49-F238E27FC236}">
                <a16:creationId xmlns:a16="http://schemas.microsoft.com/office/drawing/2014/main" id="{D639DAF6-494F-41BC-9F2E-DD9851E2FDE5}"/>
              </a:ext>
            </a:extLst>
          </p:cNvPr>
          <p:cNvSpPr/>
          <p:nvPr/>
        </p:nvSpPr>
        <p:spPr>
          <a:xfrm>
            <a:off x="6474184" y="2464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4" name="Linea">
            <a:extLst>
              <a:ext uri="{FF2B5EF4-FFF2-40B4-BE49-F238E27FC236}">
                <a16:creationId xmlns:a16="http://schemas.microsoft.com/office/drawing/2014/main" id="{0B31872C-FD62-4CBD-8BD5-108853EEFC79}"/>
              </a:ext>
            </a:extLst>
          </p:cNvPr>
          <p:cNvSpPr/>
          <p:nvPr/>
        </p:nvSpPr>
        <p:spPr>
          <a:xfrm>
            <a:off x="6776570" y="2623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5" name="Linea">
            <a:extLst>
              <a:ext uri="{FF2B5EF4-FFF2-40B4-BE49-F238E27FC236}">
                <a16:creationId xmlns:a16="http://schemas.microsoft.com/office/drawing/2014/main" id="{EBD42C21-2F99-4C51-9B80-EFE450F9A9D7}"/>
              </a:ext>
            </a:extLst>
          </p:cNvPr>
          <p:cNvSpPr/>
          <p:nvPr/>
        </p:nvSpPr>
        <p:spPr>
          <a:xfrm>
            <a:off x="6776570" y="3131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6" name="Linea">
            <a:extLst>
              <a:ext uri="{FF2B5EF4-FFF2-40B4-BE49-F238E27FC236}">
                <a16:creationId xmlns:a16="http://schemas.microsoft.com/office/drawing/2014/main" id="{6A05D328-5F61-450D-B0E9-0C864B1D34CB}"/>
              </a:ext>
            </a:extLst>
          </p:cNvPr>
          <p:cNvSpPr/>
          <p:nvPr/>
        </p:nvSpPr>
        <p:spPr>
          <a:xfrm>
            <a:off x="6776570" y="3639440"/>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7" name="Linea">
            <a:extLst>
              <a:ext uri="{FF2B5EF4-FFF2-40B4-BE49-F238E27FC236}">
                <a16:creationId xmlns:a16="http://schemas.microsoft.com/office/drawing/2014/main" id="{F2E2FDB2-4EE2-468D-A1ED-9BD8A98D3C1C}"/>
              </a:ext>
            </a:extLst>
          </p:cNvPr>
          <p:cNvSpPr/>
          <p:nvPr/>
        </p:nvSpPr>
        <p:spPr>
          <a:xfrm>
            <a:off x="6776570" y="4401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8" name="Linea">
            <a:extLst>
              <a:ext uri="{FF2B5EF4-FFF2-40B4-BE49-F238E27FC236}">
                <a16:creationId xmlns:a16="http://schemas.microsoft.com/office/drawing/2014/main" id="{DF665A70-B489-4304-9AF1-A9861C0BDB2C}"/>
              </a:ext>
            </a:extLst>
          </p:cNvPr>
          <p:cNvSpPr/>
          <p:nvPr/>
        </p:nvSpPr>
        <p:spPr>
          <a:xfrm flipV="1">
            <a:off x="6776570" y="2627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9" name="Linea">
            <a:extLst>
              <a:ext uri="{FF2B5EF4-FFF2-40B4-BE49-F238E27FC236}">
                <a16:creationId xmlns:a16="http://schemas.microsoft.com/office/drawing/2014/main" id="{8DB8A293-DFEF-4BCE-B2C6-C519CF8AD4B4}"/>
              </a:ext>
            </a:extLst>
          </p:cNvPr>
          <p:cNvSpPr/>
          <p:nvPr/>
        </p:nvSpPr>
        <p:spPr>
          <a:xfrm flipV="1">
            <a:off x="6779904" y="2623071"/>
            <a:ext cx="697555"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0" name="Linea">
            <a:extLst>
              <a:ext uri="{FF2B5EF4-FFF2-40B4-BE49-F238E27FC236}">
                <a16:creationId xmlns:a16="http://schemas.microsoft.com/office/drawing/2014/main" id="{1E436DB2-F29E-41A7-9692-99297D5BE60E}"/>
              </a:ext>
            </a:extLst>
          </p:cNvPr>
          <p:cNvSpPr/>
          <p:nvPr/>
        </p:nvSpPr>
        <p:spPr>
          <a:xfrm flipV="1">
            <a:off x="6779903" y="2623439"/>
            <a:ext cx="697556" cy="176622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1" name="Linea">
            <a:extLst>
              <a:ext uri="{FF2B5EF4-FFF2-40B4-BE49-F238E27FC236}">
                <a16:creationId xmlns:a16="http://schemas.microsoft.com/office/drawing/2014/main" id="{716F4CE8-AA5B-455F-81EB-DEDE40FA7ABF}"/>
              </a:ext>
            </a:extLst>
          </p:cNvPr>
          <p:cNvSpPr/>
          <p:nvPr/>
        </p:nvSpPr>
        <p:spPr>
          <a:xfrm>
            <a:off x="6776570" y="2627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2" name="Linea">
            <a:extLst>
              <a:ext uri="{FF2B5EF4-FFF2-40B4-BE49-F238E27FC236}">
                <a16:creationId xmlns:a16="http://schemas.microsoft.com/office/drawing/2014/main" id="{5ADD8E4D-67A2-4E47-926B-6445942E23C8}"/>
              </a:ext>
            </a:extLst>
          </p:cNvPr>
          <p:cNvSpPr/>
          <p:nvPr/>
        </p:nvSpPr>
        <p:spPr>
          <a:xfrm flipH="1">
            <a:off x="6776570" y="3135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3" name="Linea">
            <a:extLst>
              <a:ext uri="{FF2B5EF4-FFF2-40B4-BE49-F238E27FC236}">
                <a16:creationId xmlns:a16="http://schemas.microsoft.com/office/drawing/2014/main" id="{85C01783-C23F-4AB2-AED6-FD541E020EA9}"/>
              </a:ext>
            </a:extLst>
          </p:cNvPr>
          <p:cNvSpPr/>
          <p:nvPr/>
        </p:nvSpPr>
        <p:spPr>
          <a:xfrm flipV="1">
            <a:off x="6779903" y="3131071"/>
            <a:ext cx="697556" cy="122778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 name="Linea">
            <a:extLst>
              <a:ext uri="{FF2B5EF4-FFF2-40B4-BE49-F238E27FC236}">
                <a16:creationId xmlns:a16="http://schemas.microsoft.com/office/drawing/2014/main" id="{F8BF91D3-A0EA-48B5-A221-BE32B9906ADA}"/>
              </a:ext>
            </a:extLst>
          </p:cNvPr>
          <p:cNvSpPr/>
          <p:nvPr/>
        </p:nvSpPr>
        <p:spPr>
          <a:xfrm>
            <a:off x="6779903" y="3169171"/>
            <a:ext cx="697556" cy="122778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5" name="Linea">
            <a:extLst>
              <a:ext uri="{FF2B5EF4-FFF2-40B4-BE49-F238E27FC236}">
                <a16:creationId xmlns:a16="http://schemas.microsoft.com/office/drawing/2014/main" id="{385AC945-48D4-40D1-A114-FFD5F31487CC}"/>
              </a:ext>
            </a:extLst>
          </p:cNvPr>
          <p:cNvSpPr/>
          <p:nvPr/>
        </p:nvSpPr>
        <p:spPr>
          <a:xfrm flipH="1" flipV="1">
            <a:off x="6778291" y="3628426"/>
            <a:ext cx="700780" cy="77698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6" name="Linea">
            <a:extLst>
              <a:ext uri="{FF2B5EF4-FFF2-40B4-BE49-F238E27FC236}">
                <a16:creationId xmlns:a16="http://schemas.microsoft.com/office/drawing/2014/main" id="{C0B27DDD-C41F-4003-8AAA-F2B93E81DD98}"/>
              </a:ext>
            </a:extLst>
          </p:cNvPr>
          <p:cNvSpPr/>
          <p:nvPr/>
        </p:nvSpPr>
        <p:spPr>
          <a:xfrm flipH="1" flipV="1">
            <a:off x="6779903" y="2623439"/>
            <a:ext cx="697556" cy="176622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7" name="Linea">
            <a:extLst>
              <a:ext uri="{FF2B5EF4-FFF2-40B4-BE49-F238E27FC236}">
                <a16:creationId xmlns:a16="http://schemas.microsoft.com/office/drawing/2014/main" id="{02BE701B-6495-4AE0-898D-C43A471B6A54}"/>
              </a:ext>
            </a:extLst>
          </p:cNvPr>
          <p:cNvSpPr/>
          <p:nvPr/>
        </p:nvSpPr>
        <p:spPr>
          <a:xfrm flipH="1" flipV="1">
            <a:off x="6776570" y="3148037"/>
            <a:ext cx="704222" cy="4928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8" name="Linea">
            <a:extLst>
              <a:ext uri="{FF2B5EF4-FFF2-40B4-BE49-F238E27FC236}">
                <a16:creationId xmlns:a16="http://schemas.microsoft.com/office/drawing/2014/main" id="{AA163EC1-716C-4C52-8F77-09B9A6507599}"/>
              </a:ext>
            </a:extLst>
          </p:cNvPr>
          <p:cNvSpPr/>
          <p:nvPr/>
        </p:nvSpPr>
        <p:spPr>
          <a:xfrm flipH="1" flipV="1">
            <a:off x="6779904" y="2699271"/>
            <a:ext cx="697555"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9" name="Linea">
            <a:extLst>
              <a:ext uri="{FF2B5EF4-FFF2-40B4-BE49-F238E27FC236}">
                <a16:creationId xmlns:a16="http://schemas.microsoft.com/office/drawing/2014/main" id="{C56C353E-AE6F-4DE2-A7A6-1501C3B3A81B}"/>
              </a:ext>
            </a:extLst>
          </p:cNvPr>
          <p:cNvSpPr/>
          <p:nvPr/>
        </p:nvSpPr>
        <p:spPr>
          <a:xfrm flipV="1">
            <a:off x="6778291" y="3628426"/>
            <a:ext cx="700780" cy="77698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 name="Rettangolo 2">
            <a:extLst>
              <a:ext uri="{FF2B5EF4-FFF2-40B4-BE49-F238E27FC236}">
                <a16:creationId xmlns:a16="http://schemas.microsoft.com/office/drawing/2014/main" id="{25A8B3B6-AD56-4BB5-8BFF-FCE53AD0A1F0}"/>
              </a:ext>
            </a:extLst>
          </p:cNvPr>
          <p:cNvSpPr/>
          <p:nvPr/>
        </p:nvSpPr>
        <p:spPr>
          <a:xfrm>
            <a:off x="808376" y="3837164"/>
            <a:ext cx="543739"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The</a:t>
            </a:r>
          </a:p>
        </p:txBody>
      </p:sp>
      <p:sp>
        <p:nvSpPr>
          <p:cNvPr id="283" name="Rettangolo 282">
            <a:extLst>
              <a:ext uri="{FF2B5EF4-FFF2-40B4-BE49-F238E27FC236}">
                <a16:creationId xmlns:a16="http://schemas.microsoft.com/office/drawing/2014/main" id="{E6ACBABB-A941-4F6C-A9C3-4F77773DA673}"/>
              </a:ext>
            </a:extLst>
          </p:cNvPr>
          <p:cNvSpPr/>
          <p:nvPr/>
        </p:nvSpPr>
        <p:spPr>
          <a:xfrm>
            <a:off x="1367746" y="3837164"/>
            <a:ext cx="582211"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chef</a:t>
            </a:r>
          </a:p>
        </p:txBody>
      </p:sp>
      <p:sp>
        <p:nvSpPr>
          <p:cNvPr id="284" name="Rettangolo 283">
            <a:extLst>
              <a:ext uri="{FF2B5EF4-FFF2-40B4-BE49-F238E27FC236}">
                <a16:creationId xmlns:a16="http://schemas.microsoft.com/office/drawing/2014/main" id="{A8D20ECF-12E7-40E5-A34D-8A18C19BC80D}"/>
              </a:ext>
            </a:extLst>
          </p:cNvPr>
          <p:cNvSpPr/>
          <p:nvPr/>
        </p:nvSpPr>
        <p:spPr>
          <a:xfrm>
            <a:off x="1998757" y="3829167"/>
            <a:ext cx="723275" cy="369332"/>
          </a:xfrm>
          <a:prstGeom prst="rect">
            <a:avLst/>
          </a:prstGeom>
        </p:spPr>
        <p:txBody>
          <a:bodyPr wrap="none">
            <a:spAutoFit/>
          </a:bodyPr>
          <a:lstStyle/>
          <a:p>
            <a:r>
              <a:rPr lang="it-IT" sz="1800" err="1">
                <a:latin typeface="Times New Roman" panose="02020603050405020304" pitchFamily="18" charset="0"/>
                <a:cs typeface="Times New Roman" panose="02020603050405020304" pitchFamily="18" charset="0"/>
              </a:rPr>
              <a:t>cooks</a:t>
            </a:r>
            <a:endParaRPr lang="it-IT" sz="1800">
              <a:latin typeface="Times New Roman" panose="02020603050405020304" pitchFamily="18" charset="0"/>
              <a:cs typeface="Times New Roman" panose="02020603050405020304" pitchFamily="18" charset="0"/>
            </a:endParaRPr>
          </a:p>
        </p:txBody>
      </p:sp>
      <p:sp>
        <p:nvSpPr>
          <p:cNvPr id="285" name="Rettangolo 284">
            <a:extLst>
              <a:ext uri="{FF2B5EF4-FFF2-40B4-BE49-F238E27FC236}">
                <a16:creationId xmlns:a16="http://schemas.microsoft.com/office/drawing/2014/main" id="{EFDCC915-2E25-469E-B6D4-49947C50C209}"/>
              </a:ext>
            </a:extLst>
          </p:cNvPr>
          <p:cNvSpPr/>
          <p:nvPr/>
        </p:nvSpPr>
        <p:spPr>
          <a:xfrm>
            <a:off x="2769581" y="4328200"/>
            <a:ext cx="466794"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the</a:t>
            </a:r>
          </a:p>
        </p:txBody>
      </p:sp>
      <p:sp>
        <p:nvSpPr>
          <p:cNvPr id="286" name="Rettangolo 285">
            <a:extLst>
              <a:ext uri="{FF2B5EF4-FFF2-40B4-BE49-F238E27FC236}">
                <a16:creationId xmlns:a16="http://schemas.microsoft.com/office/drawing/2014/main" id="{3860C06E-5BD4-4DBB-8EDC-C33F764126B0}"/>
              </a:ext>
            </a:extLst>
          </p:cNvPr>
          <p:cNvSpPr/>
          <p:nvPr/>
        </p:nvSpPr>
        <p:spPr>
          <a:xfrm>
            <a:off x="3196627" y="4328200"/>
            <a:ext cx="646331"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good</a:t>
            </a:r>
          </a:p>
        </p:txBody>
      </p:sp>
      <p:sp>
        <p:nvSpPr>
          <p:cNvPr id="287" name="Rettangolo 286">
            <a:extLst>
              <a:ext uri="{FF2B5EF4-FFF2-40B4-BE49-F238E27FC236}">
                <a16:creationId xmlns:a16="http://schemas.microsoft.com/office/drawing/2014/main" id="{09E028E3-72AE-46F3-91A2-C1788ECFA14C}"/>
              </a:ext>
            </a:extLst>
          </p:cNvPr>
          <p:cNvSpPr/>
          <p:nvPr/>
        </p:nvSpPr>
        <p:spPr>
          <a:xfrm>
            <a:off x="3838186" y="4328200"/>
            <a:ext cx="620683" cy="369332"/>
          </a:xfrm>
          <a:prstGeom prst="rect">
            <a:avLst/>
          </a:prstGeom>
        </p:spPr>
        <p:txBody>
          <a:bodyPr wrap="none">
            <a:spAutoFit/>
          </a:bodyPr>
          <a:lstStyle/>
          <a:p>
            <a:r>
              <a:rPr lang="it-IT" sz="1800" err="1">
                <a:latin typeface="Times New Roman" panose="02020603050405020304" pitchFamily="18" charset="0"/>
                <a:cs typeface="Times New Roman" panose="02020603050405020304" pitchFamily="18" charset="0"/>
              </a:rPr>
              <a:t>soup</a:t>
            </a:r>
            <a:endParaRPr lang="it-IT" sz="1800">
              <a:latin typeface="Times New Roman" panose="02020603050405020304" pitchFamily="18" charset="0"/>
              <a:cs typeface="Times New Roman" panose="02020603050405020304" pitchFamily="18" charset="0"/>
            </a:endParaRPr>
          </a:p>
        </p:txBody>
      </p:sp>
      <p:sp>
        <p:nvSpPr>
          <p:cNvPr id="288" name="Rettangolo 287">
            <a:extLst>
              <a:ext uri="{FF2B5EF4-FFF2-40B4-BE49-F238E27FC236}">
                <a16:creationId xmlns:a16="http://schemas.microsoft.com/office/drawing/2014/main" id="{5205B468-C69F-4AAD-B37F-B9BF8F8BE047}"/>
              </a:ext>
            </a:extLst>
          </p:cNvPr>
          <p:cNvSpPr/>
          <p:nvPr/>
        </p:nvSpPr>
        <p:spPr>
          <a:xfrm>
            <a:off x="1934405" y="2322921"/>
            <a:ext cx="312906"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S</a:t>
            </a:r>
          </a:p>
        </p:txBody>
      </p:sp>
      <p:sp>
        <p:nvSpPr>
          <p:cNvPr id="289" name="Rettangolo 288">
            <a:extLst>
              <a:ext uri="{FF2B5EF4-FFF2-40B4-BE49-F238E27FC236}">
                <a16:creationId xmlns:a16="http://schemas.microsoft.com/office/drawing/2014/main" id="{0BC9FA3A-11AD-4A51-9437-E29C0FC75EC1}"/>
              </a:ext>
            </a:extLst>
          </p:cNvPr>
          <p:cNvSpPr/>
          <p:nvPr/>
        </p:nvSpPr>
        <p:spPr>
          <a:xfrm>
            <a:off x="2552214" y="2808507"/>
            <a:ext cx="47961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VP</a:t>
            </a:r>
          </a:p>
        </p:txBody>
      </p:sp>
      <p:sp>
        <p:nvSpPr>
          <p:cNvPr id="290" name="Rettangolo 289">
            <a:extLst>
              <a:ext uri="{FF2B5EF4-FFF2-40B4-BE49-F238E27FC236}">
                <a16:creationId xmlns:a16="http://schemas.microsoft.com/office/drawing/2014/main" id="{67ED7A88-1B02-4115-82BE-12C780842759}"/>
              </a:ext>
            </a:extLst>
          </p:cNvPr>
          <p:cNvSpPr/>
          <p:nvPr/>
        </p:nvSpPr>
        <p:spPr>
          <a:xfrm>
            <a:off x="1187950" y="2808507"/>
            <a:ext cx="47961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NP</a:t>
            </a:r>
          </a:p>
        </p:txBody>
      </p:sp>
      <p:sp>
        <p:nvSpPr>
          <p:cNvPr id="291" name="Rettangolo 290">
            <a:extLst>
              <a:ext uri="{FF2B5EF4-FFF2-40B4-BE49-F238E27FC236}">
                <a16:creationId xmlns:a16="http://schemas.microsoft.com/office/drawing/2014/main" id="{56C95F01-0B49-4FEC-83B0-3BA9EABD8CA4}"/>
              </a:ext>
            </a:extLst>
          </p:cNvPr>
          <p:cNvSpPr/>
          <p:nvPr/>
        </p:nvSpPr>
        <p:spPr>
          <a:xfrm>
            <a:off x="911769" y="3277234"/>
            <a:ext cx="35137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D</a:t>
            </a:r>
          </a:p>
        </p:txBody>
      </p:sp>
      <p:sp>
        <p:nvSpPr>
          <p:cNvPr id="292" name="Rettangolo 291">
            <a:extLst>
              <a:ext uri="{FF2B5EF4-FFF2-40B4-BE49-F238E27FC236}">
                <a16:creationId xmlns:a16="http://schemas.microsoft.com/office/drawing/2014/main" id="{6EDC047E-1D13-4BE2-B794-C88B521E2357}"/>
              </a:ext>
            </a:extLst>
          </p:cNvPr>
          <p:cNvSpPr/>
          <p:nvPr/>
        </p:nvSpPr>
        <p:spPr>
          <a:xfrm>
            <a:off x="1494960" y="3288398"/>
            <a:ext cx="35137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N</a:t>
            </a:r>
          </a:p>
        </p:txBody>
      </p:sp>
      <p:sp>
        <p:nvSpPr>
          <p:cNvPr id="293" name="Rettangolo 292">
            <a:extLst>
              <a:ext uri="{FF2B5EF4-FFF2-40B4-BE49-F238E27FC236}">
                <a16:creationId xmlns:a16="http://schemas.microsoft.com/office/drawing/2014/main" id="{E91D8CFF-A842-4333-8F0D-33083ABD8348}"/>
              </a:ext>
            </a:extLst>
          </p:cNvPr>
          <p:cNvSpPr/>
          <p:nvPr/>
        </p:nvSpPr>
        <p:spPr>
          <a:xfrm>
            <a:off x="2182387" y="3288398"/>
            <a:ext cx="35137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V</a:t>
            </a:r>
          </a:p>
        </p:txBody>
      </p:sp>
      <p:sp>
        <p:nvSpPr>
          <p:cNvPr id="294" name="Rettangolo 293">
            <a:extLst>
              <a:ext uri="{FF2B5EF4-FFF2-40B4-BE49-F238E27FC236}">
                <a16:creationId xmlns:a16="http://schemas.microsoft.com/office/drawing/2014/main" id="{7272D26B-3EEF-44EA-8C16-911CD615C267}"/>
              </a:ext>
            </a:extLst>
          </p:cNvPr>
          <p:cNvSpPr/>
          <p:nvPr/>
        </p:nvSpPr>
        <p:spPr>
          <a:xfrm>
            <a:off x="3327268" y="3288398"/>
            <a:ext cx="47961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NP</a:t>
            </a:r>
          </a:p>
        </p:txBody>
      </p:sp>
      <p:sp>
        <p:nvSpPr>
          <p:cNvPr id="295" name="Rettangolo 294">
            <a:extLst>
              <a:ext uri="{FF2B5EF4-FFF2-40B4-BE49-F238E27FC236}">
                <a16:creationId xmlns:a16="http://schemas.microsoft.com/office/drawing/2014/main" id="{62B8C09B-E0DE-40B2-A2BC-0B18AEECADFD}"/>
              </a:ext>
            </a:extLst>
          </p:cNvPr>
          <p:cNvSpPr/>
          <p:nvPr/>
        </p:nvSpPr>
        <p:spPr>
          <a:xfrm>
            <a:off x="2822683" y="3824860"/>
            <a:ext cx="35137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D</a:t>
            </a:r>
          </a:p>
        </p:txBody>
      </p:sp>
      <p:sp>
        <p:nvSpPr>
          <p:cNvPr id="296" name="Rettangolo 295">
            <a:extLst>
              <a:ext uri="{FF2B5EF4-FFF2-40B4-BE49-F238E27FC236}">
                <a16:creationId xmlns:a16="http://schemas.microsoft.com/office/drawing/2014/main" id="{82B40DEC-637F-45B4-B8E6-8570D718ADCD}"/>
              </a:ext>
            </a:extLst>
          </p:cNvPr>
          <p:cNvSpPr/>
          <p:nvPr/>
        </p:nvSpPr>
        <p:spPr>
          <a:xfrm>
            <a:off x="3385315" y="3824860"/>
            <a:ext cx="274434"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J</a:t>
            </a:r>
          </a:p>
        </p:txBody>
      </p:sp>
      <p:sp>
        <p:nvSpPr>
          <p:cNvPr id="297" name="Rettangolo 296">
            <a:extLst>
              <a:ext uri="{FF2B5EF4-FFF2-40B4-BE49-F238E27FC236}">
                <a16:creationId xmlns:a16="http://schemas.microsoft.com/office/drawing/2014/main" id="{51FB218E-0809-4DF5-8B53-2A2C2C01E17A}"/>
              </a:ext>
            </a:extLst>
          </p:cNvPr>
          <p:cNvSpPr/>
          <p:nvPr/>
        </p:nvSpPr>
        <p:spPr>
          <a:xfrm>
            <a:off x="3985829" y="3824860"/>
            <a:ext cx="35137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N</a:t>
            </a:r>
          </a:p>
        </p:txBody>
      </p:sp>
      <p:cxnSp>
        <p:nvCxnSpPr>
          <p:cNvPr id="30" name="Connettore diritto 29">
            <a:extLst>
              <a:ext uri="{FF2B5EF4-FFF2-40B4-BE49-F238E27FC236}">
                <a16:creationId xmlns:a16="http://schemas.microsoft.com/office/drawing/2014/main" id="{489E3DE3-1F22-464C-BAC0-FE14C4E9D49B}"/>
              </a:ext>
            </a:extLst>
          </p:cNvPr>
          <p:cNvCxnSpPr>
            <a:cxnSpLocks/>
            <a:stCxn id="288" idx="2"/>
            <a:endCxn id="290" idx="0"/>
          </p:cNvCxnSpPr>
          <p:nvPr/>
        </p:nvCxnSpPr>
        <p:spPr>
          <a:xfrm flipH="1">
            <a:off x="1427759" y="2692253"/>
            <a:ext cx="663099"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Connettore diritto 297">
            <a:extLst>
              <a:ext uri="{FF2B5EF4-FFF2-40B4-BE49-F238E27FC236}">
                <a16:creationId xmlns:a16="http://schemas.microsoft.com/office/drawing/2014/main" id="{003CC8B8-C294-415E-8C88-D6FE282F95FE}"/>
              </a:ext>
            </a:extLst>
          </p:cNvPr>
          <p:cNvCxnSpPr>
            <a:cxnSpLocks/>
            <a:stCxn id="288" idx="2"/>
            <a:endCxn id="289" idx="0"/>
          </p:cNvCxnSpPr>
          <p:nvPr/>
        </p:nvCxnSpPr>
        <p:spPr>
          <a:xfrm>
            <a:off x="2090858" y="2692253"/>
            <a:ext cx="701165"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Connettore diritto 298">
            <a:extLst>
              <a:ext uri="{FF2B5EF4-FFF2-40B4-BE49-F238E27FC236}">
                <a16:creationId xmlns:a16="http://schemas.microsoft.com/office/drawing/2014/main" id="{F936944D-B54E-4405-BDCB-43547DEF1EE6}"/>
              </a:ext>
            </a:extLst>
          </p:cNvPr>
          <p:cNvCxnSpPr>
            <a:cxnSpLocks/>
            <a:stCxn id="290" idx="2"/>
            <a:endCxn id="291" idx="0"/>
          </p:cNvCxnSpPr>
          <p:nvPr/>
        </p:nvCxnSpPr>
        <p:spPr>
          <a:xfrm flipH="1">
            <a:off x="1087458" y="3177839"/>
            <a:ext cx="340301" cy="993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Connettore diritto 301">
            <a:extLst>
              <a:ext uri="{FF2B5EF4-FFF2-40B4-BE49-F238E27FC236}">
                <a16:creationId xmlns:a16="http://schemas.microsoft.com/office/drawing/2014/main" id="{0AC3F976-D771-45A0-9854-FAFA4454F0E6}"/>
              </a:ext>
            </a:extLst>
          </p:cNvPr>
          <p:cNvCxnSpPr>
            <a:cxnSpLocks/>
            <a:stCxn id="292" idx="0"/>
            <a:endCxn id="290" idx="2"/>
          </p:cNvCxnSpPr>
          <p:nvPr/>
        </p:nvCxnSpPr>
        <p:spPr>
          <a:xfrm flipH="1" flipV="1">
            <a:off x="1427759" y="3177839"/>
            <a:ext cx="242890"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Connettore diritto 311">
            <a:extLst>
              <a:ext uri="{FF2B5EF4-FFF2-40B4-BE49-F238E27FC236}">
                <a16:creationId xmlns:a16="http://schemas.microsoft.com/office/drawing/2014/main" id="{FA7FB9C2-855F-4CBA-89B8-366082B1C37C}"/>
              </a:ext>
            </a:extLst>
          </p:cNvPr>
          <p:cNvCxnSpPr>
            <a:cxnSpLocks/>
            <a:stCxn id="293" idx="0"/>
            <a:endCxn id="289" idx="2"/>
          </p:cNvCxnSpPr>
          <p:nvPr/>
        </p:nvCxnSpPr>
        <p:spPr>
          <a:xfrm flipV="1">
            <a:off x="2358076" y="3177839"/>
            <a:ext cx="433947"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Connettore diritto 315">
            <a:extLst>
              <a:ext uri="{FF2B5EF4-FFF2-40B4-BE49-F238E27FC236}">
                <a16:creationId xmlns:a16="http://schemas.microsoft.com/office/drawing/2014/main" id="{D987C8C1-6479-4367-80F3-08940A44F837}"/>
              </a:ext>
            </a:extLst>
          </p:cNvPr>
          <p:cNvCxnSpPr>
            <a:cxnSpLocks/>
            <a:stCxn id="294" idx="0"/>
            <a:endCxn id="289" idx="2"/>
          </p:cNvCxnSpPr>
          <p:nvPr/>
        </p:nvCxnSpPr>
        <p:spPr>
          <a:xfrm flipH="1" flipV="1">
            <a:off x="2792023" y="3177839"/>
            <a:ext cx="775054"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Connettore diritto 318">
            <a:extLst>
              <a:ext uri="{FF2B5EF4-FFF2-40B4-BE49-F238E27FC236}">
                <a16:creationId xmlns:a16="http://schemas.microsoft.com/office/drawing/2014/main" id="{96939567-4FC2-4370-A0F1-67DDC74C696C}"/>
              </a:ext>
            </a:extLst>
          </p:cNvPr>
          <p:cNvCxnSpPr>
            <a:cxnSpLocks/>
            <a:stCxn id="294" idx="2"/>
            <a:endCxn id="295" idx="0"/>
          </p:cNvCxnSpPr>
          <p:nvPr/>
        </p:nvCxnSpPr>
        <p:spPr>
          <a:xfrm flipH="1">
            <a:off x="2998372" y="3657730"/>
            <a:ext cx="568705"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8" name="Connettore diritto 327">
            <a:extLst>
              <a:ext uri="{FF2B5EF4-FFF2-40B4-BE49-F238E27FC236}">
                <a16:creationId xmlns:a16="http://schemas.microsoft.com/office/drawing/2014/main" id="{12E1F30A-2FD7-4C07-86E8-EEC25779325D}"/>
              </a:ext>
            </a:extLst>
          </p:cNvPr>
          <p:cNvCxnSpPr>
            <a:cxnSpLocks/>
            <a:stCxn id="294" idx="2"/>
            <a:endCxn id="296" idx="0"/>
          </p:cNvCxnSpPr>
          <p:nvPr/>
        </p:nvCxnSpPr>
        <p:spPr>
          <a:xfrm flipH="1">
            <a:off x="3522532" y="3657730"/>
            <a:ext cx="44545"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Connettore diritto 330">
            <a:extLst>
              <a:ext uri="{FF2B5EF4-FFF2-40B4-BE49-F238E27FC236}">
                <a16:creationId xmlns:a16="http://schemas.microsoft.com/office/drawing/2014/main" id="{D442EE55-0265-4030-A5AB-411DE818E1D6}"/>
              </a:ext>
            </a:extLst>
          </p:cNvPr>
          <p:cNvCxnSpPr>
            <a:cxnSpLocks/>
            <a:stCxn id="294" idx="2"/>
            <a:endCxn id="297" idx="0"/>
          </p:cNvCxnSpPr>
          <p:nvPr/>
        </p:nvCxnSpPr>
        <p:spPr>
          <a:xfrm>
            <a:off x="3567077" y="3657730"/>
            <a:ext cx="594441"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Connettore diritto 339">
            <a:extLst>
              <a:ext uri="{FF2B5EF4-FFF2-40B4-BE49-F238E27FC236}">
                <a16:creationId xmlns:a16="http://schemas.microsoft.com/office/drawing/2014/main" id="{F751F056-2073-4034-84EC-D8C55831253C}"/>
              </a:ext>
            </a:extLst>
          </p:cNvPr>
          <p:cNvCxnSpPr>
            <a:cxnSpLocks/>
            <a:stCxn id="295" idx="2"/>
            <a:endCxn id="285" idx="0"/>
          </p:cNvCxnSpPr>
          <p:nvPr/>
        </p:nvCxnSpPr>
        <p:spPr>
          <a:xfrm>
            <a:off x="2998372" y="4194192"/>
            <a:ext cx="4606"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Connettore diritto 342">
            <a:extLst>
              <a:ext uri="{FF2B5EF4-FFF2-40B4-BE49-F238E27FC236}">
                <a16:creationId xmlns:a16="http://schemas.microsoft.com/office/drawing/2014/main" id="{2C4956AC-F077-4878-A296-994D5DB069AB}"/>
              </a:ext>
            </a:extLst>
          </p:cNvPr>
          <p:cNvCxnSpPr>
            <a:cxnSpLocks/>
            <a:stCxn id="296" idx="2"/>
            <a:endCxn id="286" idx="0"/>
          </p:cNvCxnSpPr>
          <p:nvPr/>
        </p:nvCxnSpPr>
        <p:spPr>
          <a:xfrm flipH="1">
            <a:off x="3519793" y="4194192"/>
            <a:ext cx="2739"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Connettore diritto 345">
            <a:extLst>
              <a:ext uri="{FF2B5EF4-FFF2-40B4-BE49-F238E27FC236}">
                <a16:creationId xmlns:a16="http://schemas.microsoft.com/office/drawing/2014/main" id="{764ED0F1-B1BB-4C57-899C-B90A57DF49E1}"/>
              </a:ext>
            </a:extLst>
          </p:cNvPr>
          <p:cNvCxnSpPr>
            <a:cxnSpLocks/>
            <a:stCxn id="297" idx="2"/>
            <a:endCxn id="287" idx="0"/>
          </p:cNvCxnSpPr>
          <p:nvPr/>
        </p:nvCxnSpPr>
        <p:spPr>
          <a:xfrm flipH="1">
            <a:off x="4148528" y="4194192"/>
            <a:ext cx="12990"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Connettore diritto 348">
            <a:extLst>
              <a:ext uri="{FF2B5EF4-FFF2-40B4-BE49-F238E27FC236}">
                <a16:creationId xmlns:a16="http://schemas.microsoft.com/office/drawing/2014/main" id="{6F41B2F8-9E32-4856-BF0F-49E33DBC68F6}"/>
              </a:ext>
            </a:extLst>
          </p:cNvPr>
          <p:cNvCxnSpPr>
            <a:cxnSpLocks/>
            <a:stCxn id="293" idx="2"/>
            <a:endCxn id="284" idx="0"/>
          </p:cNvCxnSpPr>
          <p:nvPr/>
        </p:nvCxnSpPr>
        <p:spPr>
          <a:xfrm>
            <a:off x="2358076" y="3657730"/>
            <a:ext cx="2319" cy="171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Connettore diritto 351">
            <a:extLst>
              <a:ext uri="{FF2B5EF4-FFF2-40B4-BE49-F238E27FC236}">
                <a16:creationId xmlns:a16="http://schemas.microsoft.com/office/drawing/2014/main" id="{87B8367E-B019-4C6C-B67A-F90B2765417A}"/>
              </a:ext>
            </a:extLst>
          </p:cNvPr>
          <p:cNvCxnSpPr>
            <a:cxnSpLocks/>
            <a:stCxn id="292" idx="2"/>
            <a:endCxn id="283" idx="0"/>
          </p:cNvCxnSpPr>
          <p:nvPr/>
        </p:nvCxnSpPr>
        <p:spPr>
          <a:xfrm flipH="1">
            <a:off x="1658852" y="3657730"/>
            <a:ext cx="11797" cy="1794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Connettore diritto 354">
            <a:extLst>
              <a:ext uri="{FF2B5EF4-FFF2-40B4-BE49-F238E27FC236}">
                <a16:creationId xmlns:a16="http://schemas.microsoft.com/office/drawing/2014/main" id="{C903B0AB-2702-452D-9D48-D3A652853402}"/>
              </a:ext>
            </a:extLst>
          </p:cNvPr>
          <p:cNvCxnSpPr>
            <a:cxnSpLocks/>
            <a:stCxn id="291" idx="2"/>
            <a:endCxn id="3" idx="0"/>
          </p:cNvCxnSpPr>
          <p:nvPr/>
        </p:nvCxnSpPr>
        <p:spPr>
          <a:xfrm flipH="1">
            <a:off x="1080246" y="3646566"/>
            <a:ext cx="7212" cy="1905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04" name="Immagine 403">
            <a:extLst>
              <a:ext uri="{FF2B5EF4-FFF2-40B4-BE49-F238E27FC236}">
                <a16:creationId xmlns:a16="http://schemas.microsoft.com/office/drawing/2014/main" id="{79843613-FEF4-4570-B93C-26F6B8C071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94028" y="3107047"/>
            <a:ext cx="1325563" cy="1325563"/>
          </a:xfrm>
          <a:prstGeom prst="rect">
            <a:avLst/>
          </a:prstGeom>
        </p:spPr>
      </p:pic>
      <p:sp>
        <p:nvSpPr>
          <p:cNvPr id="405" name="CasellaDiTesto 404">
            <a:extLst>
              <a:ext uri="{FF2B5EF4-FFF2-40B4-BE49-F238E27FC236}">
                <a16:creationId xmlns:a16="http://schemas.microsoft.com/office/drawing/2014/main" id="{F9C7043C-C2D7-47B7-8E36-6B3954AC3437}"/>
              </a:ext>
            </a:extLst>
          </p:cNvPr>
          <p:cNvSpPr txBox="1"/>
          <p:nvPr/>
        </p:nvSpPr>
        <p:spPr>
          <a:xfrm>
            <a:off x="10334607" y="2750380"/>
            <a:ext cx="985719" cy="369332"/>
          </a:xfrm>
          <a:prstGeom prst="rect">
            <a:avLst/>
          </a:prstGeom>
          <a:noFill/>
        </p:spPr>
        <p:txBody>
          <a:bodyPr wrap="none" rtlCol="0">
            <a:spAutoFit/>
          </a:bodyPr>
          <a:lstStyle/>
          <a:p>
            <a:r>
              <a:rPr lang="it-IT"/>
              <a:t>Positive!</a:t>
            </a:r>
          </a:p>
        </p:txBody>
      </p:sp>
      <p:grpSp>
        <p:nvGrpSpPr>
          <p:cNvPr id="8" name="Gruppo 7">
            <a:extLst>
              <a:ext uri="{FF2B5EF4-FFF2-40B4-BE49-F238E27FC236}">
                <a16:creationId xmlns:a16="http://schemas.microsoft.com/office/drawing/2014/main" id="{FEB6188F-A2A6-4E4D-9938-CB19CE3170D7}"/>
              </a:ext>
            </a:extLst>
          </p:cNvPr>
          <p:cNvGrpSpPr/>
          <p:nvPr/>
        </p:nvGrpSpPr>
        <p:grpSpPr>
          <a:xfrm>
            <a:off x="4499317" y="-723551"/>
            <a:ext cx="2028703" cy="8062935"/>
            <a:chOff x="4500547" y="-697221"/>
            <a:chExt cx="2028703" cy="8062935"/>
          </a:xfrm>
        </p:grpSpPr>
        <p:sp>
          <p:nvSpPr>
            <p:cNvPr id="120" name="Linea">
              <a:extLst>
                <a:ext uri="{FF2B5EF4-FFF2-40B4-BE49-F238E27FC236}">
                  <a16:creationId xmlns:a16="http://schemas.microsoft.com/office/drawing/2014/main" id="{6C98E620-3044-4A38-B34C-849838486998}"/>
                </a:ext>
              </a:extLst>
            </p:cNvPr>
            <p:cNvSpPr/>
            <p:nvPr/>
          </p:nvSpPr>
          <p:spPr>
            <a:xfrm>
              <a:off x="5760570" y="2610202"/>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1" name="Linea">
              <a:extLst>
                <a:ext uri="{FF2B5EF4-FFF2-40B4-BE49-F238E27FC236}">
                  <a16:creationId xmlns:a16="http://schemas.microsoft.com/office/drawing/2014/main" id="{0E0B7F29-4580-4C11-8509-63E321F8E73E}"/>
                </a:ext>
              </a:extLst>
            </p:cNvPr>
            <p:cNvSpPr/>
            <p:nvPr/>
          </p:nvSpPr>
          <p:spPr>
            <a:xfrm>
              <a:off x="5760570" y="3118203"/>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2" name="Linea">
              <a:extLst>
                <a:ext uri="{FF2B5EF4-FFF2-40B4-BE49-F238E27FC236}">
                  <a16:creationId xmlns:a16="http://schemas.microsoft.com/office/drawing/2014/main" id="{E146C07F-8AD9-43C6-B6FC-D293BBEAB4F7}"/>
                </a:ext>
              </a:extLst>
            </p:cNvPr>
            <p:cNvSpPr/>
            <p:nvPr/>
          </p:nvSpPr>
          <p:spPr>
            <a:xfrm>
              <a:off x="5760570" y="3626203"/>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3" name="Linea">
              <a:extLst>
                <a:ext uri="{FF2B5EF4-FFF2-40B4-BE49-F238E27FC236}">
                  <a16:creationId xmlns:a16="http://schemas.microsoft.com/office/drawing/2014/main" id="{A7F9AAC8-C795-4FE0-97C6-28385B375F46}"/>
                </a:ext>
              </a:extLst>
            </p:cNvPr>
            <p:cNvSpPr/>
            <p:nvPr/>
          </p:nvSpPr>
          <p:spPr>
            <a:xfrm>
              <a:off x="5760570" y="4388204"/>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4" name="Linea">
              <a:extLst>
                <a:ext uri="{FF2B5EF4-FFF2-40B4-BE49-F238E27FC236}">
                  <a16:creationId xmlns:a16="http://schemas.microsoft.com/office/drawing/2014/main" id="{2E3D1F5F-38DC-458A-A914-E6F252CA9CE9}"/>
                </a:ext>
              </a:extLst>
            </p:cNvPr>
            <p:cNvSpPr/>
            <p:nvPr/>
          </p:nvSpPr>
          <p:spPr>
            <a:xfrm flipV="1">
              <a:off x="5760570" y="2614101"/>
              <a:ext cx="704225" cy="505523"/>
            </a:xfrm>
            <a:prstGeom prst="line">
              <a:avLst/>
            </a:prstGeom>
            <a:noFill/>
            <a:ln w="25400" cap="flat">
              <a:solidFill>
                <a:schemeClr val="tx1"/>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5" name="Linea">
              <a:extLst>
                <a:ext uri="{FF2B5EF4-FFF2-40B4-BE49-F238E27FC236}">
                  <a16:creationId xmlns:a16="http://schemas.microsoft.com/office/drawing/2014/main" id="{FE81A65B-D977-460C-97C5-BCBD40165127}"/>
                </a:ext>
              </a:extLst>
            </p:cNvPr>
            <p:cNvSpPr/>
            <p:nvPr/>
          </p:nvSpPr>
          <p:spPr>
            <a:xfrm flipV="1">
              <a:off x="5763903" y="2609836"/>
              <a:ext cx="697559"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6" name="Linea">
              <a:extLst>
                <a:ext uri="{FF2B5EF4-FFF2-40B4-BE49-F238E27FC236}">
                  <a16:creationId xmlns:a16="http://schemas.microsoft.com/office/drawing/2014/main" id="{75539BC4-5851-45FA-9905-00871226EBC8}"/>
                </a:ext>
              </a:extLst>
            </p:cNvPr>
            <p:cNvSpPr/>
            <p:nvPr/>
          </p:nvSpPr>
          <p:spPr>
            <a:xfrm flipV="1">
              <a:off x="5763903" y="2610203"/>
              <a:ext cx="697558" cy="176623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7" name="Linea">
              <a:extLst>
                <a:ext uri="{FF2B5EF4-FFF2-40B4-BE49-F238E27FC236}">
                  <a16:creationId xmlns:a16="http://schemas.microsoft.com/office/drawing/2014/main" id="{2ADF1BD4-FC04-4AEE-8F18-10B0E838F2CC}"/>
                </a:ext>
              </a:extLst>
            </p:cNvPr>
            <p:cNvSpPr/>
            <p:nvPr/>
          </p:nvSpPr>
          <p:spPr>
            <a:xfrm>
              <a:off x="5760570" y="2614101"/>
              <a:ext cx="704225" cy="50552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8" name="Linea">
              <a:extLst>
                <a:ext uri="{FF2B5EF4-FFF2-40B4-BE49-F238E27FC236}">
                  <a16:creationId xmlns:a16="http://schemas.microsoft.com/office/drawing/2014/main" id="{53AE42E8-EBCC-4044-90B4-C65645994312}"/>
                </a:ext>
              </a:extLst>
            </p:cNvPr>
            <p:cNvSpPr/>
            <p:nvPr/>
          </p:nvSpPr>
          <p:spPr>
            <a:xfrm flipH="1">
              <a:off x="5760570" y="3122102"/>
              <a:ext cx="704225" cy="50552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9" name="Linea">
              <a:extLst>
                <a:ext uri="{FF2B5EF4-FFF2-40B4-BE49-F238E27FC236}">
                  <a16:creationId xmlns:a16="http://schemas.microsoft.com/office/drawing/2014/main" id="{195AE8DE-B0FC-47D2-B6A8-67F190F6F876}"/>
                </a:ext>
              </a:extLst>
            </p:cNvPr>
            <p:cNvSpPr/>
            <p:nvPr/>
          </p:nvSpPr>
          <p:spPr>
            <a:xfrm flipV="1">
              <a:off x="5763903" y="3117836"/>
              <a:ext cx="697559" cy="122778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0" name="Linea">
              <a:extLst>
                <a:ext uri="{FF2B5EF4-FFF2-40B4-BE49-F238E27FC236}">
                  <a16:creationId xmlns:a16="http://schemas.microsoft.com/office/drawing/2014/main" id="{DFDE06D2-0042-493B-938A-C14C2C24C18D}"/>
                </a:ext>
              </a:extLst>
            </p:cNvPr>
            <p:cNvSpPr/>
            <p:nvPr/>
          </p:nvSpPr>
          <p:spPr>
            <a:xfrm>
              <a:off x="5763903" y="3155936"/>
              <a:ext cx="697559" cy="122778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1" name="Linea">
              <a:extLst>
                <a:ext uri="{FF2B5EF4-FFF2-40B4-BE49-F238E27FC236}">
                  <a16:creationId xmlns:a16="http://schemas.microsoft.com/office/drawing/2014/main" id="{4836F2DA-C0C1-453B-9F00-8DEFB9258903}"/>
                </a:ext>
              </a:extLst>
            </p:cNvPr>
            <p:cNvSpPr/>
            <p:nvPr/>
          </p:nvSpPr>
          <p:spPr>
            <a:xfrm flipH="1" flipV="1">
              <a:off x="5762291" y="3615190"/>
              <a:ext cx="700783" cy="77698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2" name="Linea">
              <a:extLst>
                <a:ext uri="{FF2B5EF4-FFF2-40B4-BE49-F238E27FC236}">
                  <a16:creationId xmlns:a16="http://schemas.microsoft.com/office/drawing/2014/main" id="{4BCB39FD-E3F9-4E8F-A1B6-F78013284D30}"/>
                </a:ext>
              </a:extLst>
            </p:cNvPr>
            <p:cNvSpPr/>
            <p:nvPr/>
          </p:nvSpPr>
          <p:spPr>
            <a:xfrm flipH="1" flipV="1">
              <a:off x="5763903" y="2610203"/>
              <a:ext cx="697559" cy="176623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3" name="Linea">
              <a:extLst>
                <a:ext uri="{FF2B5EF4-FFF2-40B4-BE49-F238E27FC236}">
                  <a16:creationId xmlns:a16="http://schemas.microsoft.com/office/drawing/2014/main" id="{F8668571-C098-4C04-B05E-933919D169E0}"/>
                </a:ext>
              </a:extLst>
            </p:cNvPr>
            <p:cNvSpPr/>
            <p:nvPr/>
          </p:nvSpPr>
          <p:spPr>
            <a:xfrm flipH="1" flipV="1">
              <a:off x="5760570" y="3134802"/>
              <a:ext cx="704225" cy="492823"/>
            </a:xfrm>
            <a:prstGeom prst="line">
              <a:avLst/>
            </a:prstGeom>
            <a:noFill/>
            <a:ln w="25400" cap="flat">
              <a:solidFill>
                <a:schemeClr val="tx1"/>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4" name="Linea">
              <a:extLst>
                <a:ext uri="{FF2B5EF4-FFF2-40B4-BE49-F238E27FC236}">
                  <a16:creationId xmlns:a16="http://schemas.microsoft.com/office/drawing/2014/main" id="{EA697433-A5F8-47B7-97D7-503F1B697EA6}"/>
                </a:ext>
              </a:extLst>
            </p:cNvPr>
            <p:cNvSpPr/>
            <p:nvPr/>
          </p:nvSpPr>
          <p:spPr>
            <a:xfrm flipH="1" flipV="1">
              <a:off x="5763903" y="2609836"/>
              <a:ext cx="697559"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5" name="Linea">
              <a:extLst>
                <a:ext uri="{FF2B5EF4-FFF2-40B4-BE49-F238E27FC236}">
                  <a16:creationId xmlns:a16="http://schemas.microsoft.com/office/drawing/2014/main" id="{6917F2AF-26CC-413A-9B23-FA91DC646A09}"/>
                </a:ext>
              </a:extLst>
            </p:cNvPr>
            <p:cNvSpPr/>
            <p:nvPr/>
          </p:nvSpPr>
          <p:spPr>
            <a:xfrm flipV="1">
              <a:off x="5762291" y="3615190"/>
              <a:ext cx="700783" cy="77698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6" name="Linea">
              <a:extLst>
                <a:ext uri="{FF2B5EF4-FFF2-40B4-BE49-F238E27FC236}">
                  <a16:creationId xmlns:a16="http://schemas.microsoft.com/office/drawing/2014/main" id="{04A68035-8D20-4473-851A-70E24655DC94}"/>
                </a:ext>
              </a:extLst>
            </p:cNvPr>
            <p:cNvSpPr/>
            <p:nvPr/>
          </p:nvSpPr>
          <p:spPr>
            <a:xfrm>
              <a:off x="5760570" y="3626203"/>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7" name="Linea">
              <a:extLst>
                <a:ext uri="{FF2B5EF4-FFF2-40B4-BE49-F238E27FC236}">
                  <a16:creationId xmlns:a16="http://schemas.microsoft.com/office/drawing/2014/main" id="{BAD9A6E2-B3C3-4FC8-9D56-EFD8B2D9BB7F}"/>
                </a:ext>
              </a:extLst>
            </p:cNvPr>
            <p:cNvSpPr/>
            <p:nvPr/>
          </p:nvSpPr>
          <p:spPr>
            <a:xfrm flipV="1">
              <a:off x="5763903" y="2609836"/>
              <a:ext cx="697559"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8" name="Linea">
              <a:extLst>
                <a:ext uri="{FF2B5EF4-FFF2-40B4-BE49-F238E27FC236}">
                  <a16:creationId xmlns:a16="http://schemas.microsoft.com/office/drawing/2014/main" id="{5E2B54FA-4A19-4E52-9177-7C4084768C5F}"/>
                </a:ext>
              </a:extLst>
            </p:cNvPr>
            <p:cNvSpPr/>
            <p:nvPr/>
          </p:nvSpPr>
          <p:spPr>
            <a:xfrm flipH="1" flipV="1">
              <a:off x="5762291" y="3615190"/>
              <a:ext cx="700783" cy="77698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280" name="Gruppo 279">
              <a:extLst>
                <a:ext uri="{FF2B5EF4-FFF2-40B4-BE49-F238E27FC236}">
                  <a16:creationId xmlns:a16="http://schemas.microsoft.com/office/drawing/2014/main" id="{BD8EE9BD-CD40-4956-A8C1-2D11F01AEE9D}"/>
                </a:ext>
              </a:extLst>
            </p:cNvPr>
            <p:cNvGrpSpPr/>
            <p:nvPr/>
          </p:nvGrpSpPr>
          <p:grpSpPr>
            <a:xfrm>
              <a:off x="5455009" y="3363700"/>
              <a:ext cx="254001" cy="317501"/>
              <a:chOff x="4711280" y="3082319"/>
              <a:chExt cx="254001" cy="317501"/>
            </a:xfrm>
          </p:grpSpPr>
          <p:sp>
            <p:nvSpPr>
              <p:cNvPr id="241" name="Circle">
                <a:extLst>
                  <a:ext uri="{FF2B5EF4-FFF2-40B4-BE49-F238E27FC236}">
                    <a16:creationId xmlns:a16="http://schemas.microsoft.com/office/drawing/2014/main" id="{AA0FB739-EEC1-44A2-B576-1DA1CB9106CE}"/>
                  </a:ext>
                </a:extLst>
              </p:cNvPr>
              <p:cNvSpPr/>
              <p:nvPr/>
            </p:nvSpPr>
            <p:spPr>
              <a:xfrm>
                <a:off x="4774780" y="30823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2" name="Circle">
                <a:extLst>
                  <a:ext uri="{FF2B5EF4-FFF2-40B4-BE49-F238E27FC236}">
                    <a16:creationId xmlns:a16="http://schemas.microsoft.com/office/drawing/2014/main" id="{B40C9DF7-8F15-43FA-870E-F065F846B5F7}"/>
                  </a:ext>
                </a:extLst>
              </p:cNvPr>
              <p:cNvSpPr/>
              <p:nvPr/>
            </p:nvSpPr>
            <p:spPr>
              <a:xfrm>
                <a:off x="4838281" y="32093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3" name="Line">
                <a:extLst>
                  <a:ext uri="{FF2B5EF4-FFF2-40B4-BE49-F238E27FC236}">
                    <a16:creationId xmlns:a16="http://schemas.microsoft.com/office/drawing/2014/main" id="{6DFE6177-FEAD-4826-84DB-6CFB092DED60}"/>
                  </a:ext>
                </a:extLst>
              </p:cNvPr>
              <p:cNvSpPr/>
              <p:nvPr/>
            </p:nvSpPr>
            <p:spPr>
              <a:xfrm>
                <a:off x="4817170" y="31390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4" name="Circle">
                <a:extLst>
                  <a:ext uri="{FF2B5EF4-FFF2-40B4-BE49-F238E27FC236}">
                    <a16:creationId xmlns:a16="http://schemas.microsoft.com/office/drawing/2014/main" id="{3A8D41F2-5015-43ED-BA33-A1A2F3FA66F9}"/>
                  </a:ext>
                </a:extLst>
              </p:cNvPr>
              <p:cNvSpPr/>
              <p:nvPr/>
            </p:nvSpPr>
            <p:spPr>
              <a:xfrm>
                <a:off x="4711280" y="32093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5" name="Circle">
                <a:extLst>
                  <a:ext uri="{FF2B5EF4-FFF2-40B4-BE49-F238E27FC236}">
                    <a16:creationId xmlns:a16="http://schemas.microsoft.com/office/drawing/2014/main" id="{63C0B784-E7D7-4CE0-9D0A-DA9243F816D3}"/>
                  </a:ext>
                </a:extLst>
              </p:cNvPr>
              <p:cNvSpPr/>
              <p:nvPr/>
            </p:nvSpPr>
            <p:spPr>
              <a:xfrm>
                <a:off x="4901781" y="33363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6" name="Circle">
                <a:extLst>
                  <a:ext uri="{FF2B5EF4-FFF2-40B4-BE49-F238E27FC236}">
                    <a16:creationId xmlns:a16="http://schemas.microsoft.com/office/drawing/2014/main" id="{AAE11946-BC5F-4DC1-AB8A-68BCF245A1F0}"/>
                  </a:ext>
                </a:extLst>
              </p:cNvPr>
              <p:cNvSpPr/>
              <p:nvPr/>
            </p:nvSpPr>
            <p:spPr>
              <a:xfrm>
                <a:off x="4774780" y="33363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7" name="Line">
                <a:extLst>
                  <a:ext uri="{FF2B5EF4-FFF2-40B4-BE49-F238E27FC236}">
                    <a16:creationId xmlns:a16="http://schemas.microsoft.com/office/drawing/2014/main" id="{71BF399F-0774-4184-B2A4-279B2E21454E}"/>
                  </a:ext>
                </a:extLst>
              </p:cNvPr>
              <p:cNvSpPr/>
              <p:nvPr/>
            </p:nvSpPr>
            <p:spPr>
              <a:xfrm flipH="1">
                <a:off x="4753670" y="31390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8" name="Line">
                <a:extLst>
                  <a:ext uri="{FF2B5EF4-FFF2-40B4-BE49-F238E27FC236}">
                    <a16:creationId xmlns:a16="http://schemas.microsoft.com/office/drawing/2014/main" id="{04170A90-9C45-4D9C-A945-1089ABBAF320}"/>
                  </a:ext>
                </a:extLst>
              </p:cNvPr>
              <p:cNvSpPr/>
              <p:nvPr/>
            </p:nvSpPr>
            <p:spPr>
              <a:xfrm flipH="1">
                <a:off x="4817170" y="32660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9" name="Line">
                <a:extLst>
                  <a:ext uri="{FF2B5EF4-FFF2-40B4-BE49-F238E27FC236}">
                    <a16:creationId xmlns:a16="http://schemas.microsoft.com/office/drawing/2014/main" id="{8AB7A97A-7839-4347-9EF5-06DF465741ED}"/>
                  </a:ext>
                </a:extLst>
              </p:cNvPr>
              <p:cNvSpPr/>
              <p:nvPr/>
            </p:nvSpPr>
            <p:spPr>
              <a:xfrm>
                <a:off x="4880671" y="32660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82" name="Gruppo 281">
              <a:extLst>
                <a:ext uri="{FF2B5EF4-FFF2-40B4-BE49-F238E27FC236}">
                  <a16:creationId xmlns:a16="http://schemas.microsoft.com/office/drawing/2014/main" id="{6E9B224D-E376-4DBB-A0F8-7CCD59296114}"/>
                </a:ext>
              </a:extLst>
            </p:cNvPr>
            <p:cNvGrpSpPr/>
            <p:nvPr/>
          </p:nvGrpSpPr>
          <p:grpSpPr>
            <a:xfrm>
              <a:off x="5416909" y="2525500"/>
              <a:ext cx="254001" cy="317500"/>
              <a:chOff x="4673180" y="2244119"/>
              <a:chExt cx="254001" cy="317500"/>
            </a:xfrm>
          </p:grpSpPr>
          <p:sp>
            <p:nvSpPr>
              <p:cNvPr id="250" name="Circle">
                <a:extLst>
                  <a:ext uri="{FF2B5EF4-FFF2-40B4-BE49-F238E27FC236}">
                    <a16:creationId xmlns:a16="http://schemas.microsoft.com/office/drawing/2014/main" id="{C8B2A4BD-962B-4A52-9344-FD2470CC3014}"/>
                  </a:ext>
                </a:extLst>
              </p:cNvPr>
              <p:cNvSpPr/>
              <p:nvPr/>
            </p:nvSpPr>
            <p:spPr>
              <a:xfrm>
                <a:off x="4800180" y="2244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1" name="Circle">
                <a:extLst>
                  <a:ext uri="{FF2B5EF4-FFF2-40B4-BE49-F238E27FC236}">
                    <a16:creationId xmlns:a16="http://schemas.microsoft.com/office/drawing/2014/main" id="{D3FE9D95-CB05-4869-B115-0E985E7812FA}"/>
                  </a:ext>
                </a:extLst>
              </p:cNvPr>
              <p:cNvSpPr/>
              <p:nvPr/>
            </p:nvSpPr>
            <p:spPr>
              <a:xfrm>
                <a:off x="4863681" y="2371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2" name="Line">
                <a:extLst>
                  <a:ext uri="{FF2B5EF4-FFF2-40B4-BE49-F238E27FC236}">
                    <a16:creationId xmlns:a16="http://schemas.microsoft.com/office/drawing/2014/main" id="{07225713-D435-4B3E-8BEC-0CA17CEAEC08}"/>
                  </a:ext>
                </a:extLst>
              </p:cNvPr>
              <p:cNvSpPr/>
              <p:nvPr/>
            </p:nvSpPr>
            <p:spPr>
              <a:xfrm>
                <a:off x="4842571" y="2300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3" name="Circle">
                <a:extLst>
                  <a:ext uri="{FF2B5EF4-FFF2-40B4-BE49-F238E27FC236}">
                    <a16:creationId xmlns:a16="http://schemas.microsoft.com/office/drawing/2014/main" id="{CA603542-5B83-4BB3-881A-D4A1AD4436C9}"/>
                  </a:ext>
                </a:extLst>
              </p:cNvPr>
              <p:cNvSpPr/>
              <p:nvPr/>
            </p:nvSpPr>
            <p:spPr>
              <a:xfrm>
                <a:off x="4736680" y="2371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4" name="Circle">
                <a:extLst>
                  <a:ext uri="{FF2B5EF4-FFF2-40B4-BE49-F238E27FC236}">
                    <a16:creationId xmlns:a16="http://schemas.microsoft.com/office/drawing/2014/main" id="{E2A01E56-6BEA-4F7A-B4DD-77582EEC277E}"/>
                  </a:ext>
                </a:extLst>
              </p:cNvPr>
              <p:cNvSpPr/>
              <p:nvPr/>
            </p:nvSpPr>
            <p:spPr>
              <a:xfrm>
                <a:off x="4800180" y="2498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5" name="Circle">
                <a:extLst>
                  <a:ext uri="{FF2B5EF4-FFF2-40B4-BE49-F238E27FC236}">
                    <a16:creationId xmlns:a16="http://schemas.microsoft.com/office/drawing/2014/main" id="{0EAE746B-63F5-4481-B5FD-BE31D36FBBC0}"/>
                  </a:ext>
                </a:extLst>
              </p:cNvPr>
              <p:cNvSpPr/>
              <p:nvPr/>
            </p:nvSpPr>
            <p:spPr>
              <a:xfrm>
                <a:off x="4673180" y="2498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6" name="Line">
                <a:extLst>
                  <a:ext uri="{FF2B5EF4-FFF2-40B4-BE49-F238E27FC236}">
                    <a16:creationId xmlns:a16="http://schemas.microsoft.com/office/drawing/2014/main" id="{58854F3B-FFD5-44A3-9081-F0E5E6248E42}"/>
                  </a:ext>
                </a:extLst>
              </p:cNvPr>
              <p:cNvSpPr/>
              <p:nvPr/>
            </p:nvSpPr>
            <p:spPr>
              <a:xfrm flipH="1">
                <a:off x="4779070" y="2300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7" name="Line">
                <a:extLst>
                  <a:ext uri="{FF2B5EF4-FFF2-40B4-BE49-F238E27FC236}">
                    <a16:creationId xmlns:a16="http://schemas.microsoft.com/office/drawing/2014/main" id="{FEA5121E-F2B6-415D-92B3-7D2D8DEFE282}"/>
                  </a:ext>
                </a:extLst>
              </p:cNvPr>
              <p:cNvSpPr/>
              <p:nvPr/>
            </p:nvSpPr>
            <p:spPr>
              <a:xfrm flipH="1">
                <a:off x="4715570" y="2427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8" name="Line">
                <a:extLst>
                  <a:ext uri="{FF2B5EF4-FFF2-40B4-BE49-F238E27FC236}">
                    <a16:creationId xmlns:a16="http://schemas.microsoft.com/office/drawing/2014/main" id="{3D80BEAB-3478-4CCE-A8B0-A839E433CF95}"/>
                  </a:ext>
                </a:extLst>
              </p:cNvPr>
              <p:cNvSpPr/>
              <p:nvPr/>
            </p:nvSpPr>
            <p:spPr>
              <a:xfrm>
                <a:off x="4779070" y="2427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81" name="Gruppo 280">
              <a:extLst>
                <a:ext uri="{FF2B5EF4-FFF2-40B4-BE49-F238E27FC236}">
                  <a16:creationId xmlns:a16="http://schemas.microsoft.com/office/drawing/2014/main" id="{DDE01458-3F41-49E3-80CB-C801CB311BBD}"/>
                </a:ext>
              </a:extLst>
            </p:cNvPr>
            <p:cNvGrpSpPr/>
            <p:nvPr/>
          </p:nvGrpSpPr>
          <p:grpSpPr>
            <a:xfrm>
              <a:off x="5455009" y="2944600"/>
              <a:ext cx="190501" cy="317500"/>
              <a:chOff x="4711280" y="2663219"/>
              <a:chExt cx="190501" cy="317500"/>
            </a:xfrm>
          </p:grpSpPr>
          <p:sp>
            <p:nvSpPr>
              <p:cNvPr id="259" name="Circle">
                <a:extLst>
                  <a:ext uri="{FF2B5EF4-FFF2-40B4-BE49-F238E27FC236}">
                    <a16:creationId xmlns:a16="http://schemas.microsoft.com/office/drawing/2014/main" id="{7A5D1E80-CB58-4471-861F-E6D03173088A}"/>
                  </a:ext>
                </a:extLst>
              </p:cNvPr>
              <p:cNvSpPr/>
              <p:nvPr/>
            </p:nvSpPr>
            <p:spPr>
              <a:xfrm>
                <a:off x="4774780" y="2663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0" name="Circle">
                <a:extLst>
                  <a:ext uri="{FF2B5EF4-FFF2-40B4-BE49-F238E27FC236}">
                    <a16:creationId xmlns:a16="http://schemas.microsoft.com/office/drawing/2014/main" id="{B8C3AD38-8143-4897-B390-5D1FE4CCA95D}"/>
                  </a:ext>
                </a:extLst>
              </p:cNvPr>
              <p:cNvSpPr/>
              <p:nvPr/>
            </p:nvSpPr>
            <p:spPr>
              <a:xfrm>
                <a:off x="4838281" y="2790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1" name="Line">
                <a:extLst>
                  <a:ext uri="{FF2B5EF4-FFF2-40B4-BE49-F238E27FC236}">
                    <a16:creationId xmlns:a16="http://schemas.microsoft.com/office/drawing/2014/main" id="{812F3AB6-8576-495C-8082-CAAAEE8D14A9}"/>
                  </a:ext>
                </a:extLst>
              </p:cNvPr>
              <p:cNvSpPr/>
              <p:nvPr/>
            </p:nvSpPr>
            <p:spPr>
              <a:xfrm>
                <a:off x="4817170" y="27199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2" name="Circle">
                <a:extLst>
                  <a:ext uri="{FF2B5EF4-FFF2-40B4-BE49-F238E27FC236}">
                    <a16:creationId xmlns:a16="http://schemas.microsoft.com/office/drawing/2014/main" id="{4A11F58B-1690-418F-8CE6-7D860D898584}"/>
                  </a:ext>
                </a:extLst>
              </p:cNvPr>
              <p:cNvSpPr/>
              <p:nvPr/>
            </p:nvSpPr>
            <p:spPr>
              <a:xfrm>
                <a:off x="4711280" y="2790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3" name="Circle">
                <a:extLst>
                  <a:ext uri="{FF2B5EF4-FFF2-40B4-BE49-F238E27FC236}">
                    <a16:creationId xmlns:a16="http://schemas.microsoft.com/office/drawing/2014/main" id="{611AE227-444C-46CD-8FE6-205BEB982F49}"/>
                  </a:ext>
                </a:extLst>
              </p:cNvPr>
              <p:cNvSpPr/>
              <p:nvPr/>
            </p:nvSpPr>
            <p:spPr>
              <a:xfrm>
                <a:off x="4774780" y="2917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4" name="Line">
                <a:extLst>
                  <a:ext uri="{FF2B5EF4-FFF2-40B4-BE49-F238E27FC236}">
                    <a16:creationId xmlns:a16="http://schemas.microsoft.com/office/drawing/2014/main" id="{01B069FC-6565-4276-9FCA-05F55FECFD14}"/>
                  </a:ext>
                </a:extLst>
              </p:cNvPr>
              <p:cNvSpPr/>
              <p:nvPr/>
            </p:nvSpPr>
            <p:spPr>
              <a:xfrm flipH="1">
                <a:off x="4753670" y="27199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5" name="Line">
                <a:extLst>
                  <a:ext uri="{FF2B5EF4-FFF2-40B4-BE49-F238E27FC236}">
                    <a16:creationId xmlns:a16="http://schemas.microsoft.com/office/drawing/2014/main" id="{17AF06D7-6AE5-4930-A5B8-CF791737DA22}"/>
                  </a:ext>
                </a:extLst>
              </p:cNvPr>
              <p:cNvSpPr/>
              <p:nvPr/>
            </p:nvSpPr>
            <p:spPr>
              <a:xfrm>
                <a:off x="4753670" y="28469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79" name="Gruppo 278">
              <a:extLst>
                <a:ext uri="{FF2B5EF4-FFF2-40B4-BE49-F238E27FC236}">
                  <a16:creationId xmlns:a16="http://schemas.microsoft.com/office/drawing/2014/main" id="{3A97FA49-195A-404E-9487-6170303DF6BF}"/>
                </a:ext>
              </a:extLst>
            </p:cNvPr>
            <p:cNvGrpSpPr/>
            <p:nvPr/>
          </p:nvGrpSpPr>
          <p:grpSpPr>
            <a:xfrm>
              <a:off x="5391509" y="4176501"/>
              <a:ext cx="368301" cy="317500"/>
              <a:chOff x="4647780" y="3895120"/>
              <a:chExt cx="368301" cy="317500"/>
            </a:xfrm>
          </p:grpSpPr>
          <p:sp>
            <p:nvSpPr>
              <p:cNvPr id="266" name="Circle">
                <a:extLst>
                  <a:ext uri="{FF2B5EF4-FFF2-40B4-BE49-F238E27FC236}">
                    <a16:creationId xmlns:a16="http://schemas.microsoft.com/office/drawing/2014/main" id="{4B6CE839-1DB6-42C1-9195-11841A8D790A}"/>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7" name="Line">
                <a:extLst>
                  <a:ext uri="{FF2B5EF4-FFF2-40B4-BE49-F238E27FC236}">
                    <a16:creationId xmlns:a16="http://schemas.microsoft.com/office/drawing/2014/main" id="{ABD5A534-7BDA-4FB9-8545-FBE0F13DA1D4}"/>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8" name="Circle">
                <a:extLst>
                  <a:ext uri="{FF2B5EF4-FFF2-40B4-BE49-F238E27FC236}">
                    <a16:creationId xmlns:a16="http://schemas.microsoft.com/office/drawing/2014/main" id="{2B054BF6-7BD0-46AB-8F83-72EA6A6540DF}"/>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9" name="Circle">
                <a:extLst>
                  <a:ext uri="{FF2B5EF4-FFF2-40B4-BE49-F238E27FC236}">
                    <a16:creationId xmlns:a16="http://schemas.microsoft.com/office/drawing/2014/main" id="{E6A198F9-D688-4FE8-9E35-6C240FF2A4E2}"/>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0" name="Line">
                <a:extLst>
                  <a:ext uri="{FF2B5EF4-FFF2-40B4-BE49-F238E27FC236}">
                    <a16:creationId xmlns:a16="http://schemas.microsoft.com/office/drawing/2014/main" id="{3762A238-E004-40F0-AEA6-1B7CB85B3692}"/>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1" name="Line">
                <a:extLst>
                  <a:ext uri="{FF2B5EF4-FFF2-40B4-BE49-F238E27FC236}">
                    <a16:creationId xmlns:a16="http://schemas.microsoft.com/office/drawing/2014/main" id="{A52AACE1-31A6-4A6F-8903-B96F0B250F0A}"/>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2" name="Line">
                <a:extLst>
                  <a:ext uri="{FF2B5EF4-FFF2-40B4-BE49-F238E27FC236}">
                    <a16:creationId xmlns:a16="http://schemas.microsoft.com/office/drawing/2014/main" id="{FAA9D3B4-D37F-4322-9067-6C1D62DF2D29}"/>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3" name="Circle">
                <a:extLst>
                  <a:ext uri="{FF2B5EF4-FFF2-40B4-BE49-F238E27FC236}">
                    <a16:creationId xmlns:a16="http://schemas.microsoft.com/office/drawing/2014/main" id="{80567131-26D0-4534-A0FE-2442107A8B10}"/>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4" name="Line">
                <a:extLst>
                  <a:ext uri="{FF2B5EF4-FFF2-40B4-BE49-F238E27FC236}">
                    <a16:creationId xmlns:a16="http://schemas.microsoft.com/office/drawing/2014/main" id="{35CC3313-997E-431F-A7BC-0E2F01C3364F}"/>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5" name="Circle">
                <a:extLst>
                  <a:ext uri="{FF2B5EF4-FFF2-40B4-BE49-F238E27FC236}">
                    <a16:creationId xmlns:a16="http://schemas.microsoft.com/office/drawing/2014/main" id="{83F4441B-2585-4FC7-999A-63A5648270A2}"/>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6" name="Circle">
                <a:extLst>
                  <a:ext uri="{FF2B5EF4-FFF2-40B4-BE49-F238E27FC236}">
                    <a16:creationId xmlns:a16="http://schemas.microsoft.com/office/drawing/2014/main" id="{C7DA81CC-0338-4430-8A8B-0DB996C5DBC4}"/>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277" name=".…">
              <a:extLst>
                <a:ext uri="{FF2B5EF4-FFF2-40B4-BE49-F238E27FC236}">
                  <a16:creationId xmlns:a16="http://schemas.microsoft.com/office/drawing/2014/main" id="{FC780ADA-5C8F-4F15-A128-8A6D6CBB8ED6}"/>
                </a:ext>
              </a:extLst>
            </p:cNvPr>
            <p:cNvSpPr txBox="1"/>
            <p:nvPr/>
          </p:nvSpPr>
          <p:spPr>
            <a:xfrm>
              <a:off x="5465525" y="3676140"/>
              <a:ext cx="220270" cy="46957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a:lnSpc>
                  <a:spcPct val="30000"/>
                </a:lnSpc>
                <a:defRPr sz="1500">
                  <a:solidFill>
                    <a:srgbClr val="0000FF"/>
                  </a:solidFill>
                </a:defRPr>
              </a:pPr>
              <a:r>
                <a:t>.</a:t>
              </a:r>
            </a:p>
            <a:p>
              <a:pPr>
                <a:lnSpc>
                  <a:spcPct val="30000"/>
                </a:lnSpc>
                <a:defRPr sz="1500">
                  <a:solidFill>
                    <a:srgbClr val="0000FF"/>
                  </a:solidFill>
                </a:defRPr>
              </a:pPr>
              <a:r>
                <a:t>.</a:t>
              </a:r>
            </a:p>
            <a:p>
              <a:pPr>
                <a:lnSpc>
                  <a:spcPct val="30000"/>
                </a:lnSpc>
                <a:defRPr sz="1500">
                  <a:solidFill>
                    <a:srgbClr val="0000FF"/>
                  </a:solidFill>
                </a:defRPr>
              </a:pPr>
              <a:r>
                <a:t>.</a:t>
              </a:r>
            </a:p>
          </p:txBody>
        </p:sp>
        <p:cxnSp>
          <p:nvCxnSpPr>
            <p:cNvPr id="367" name="Connettore 2 366">
              <a:extLst>
                <a:ext uri="{FF2B5EF4-FFF2-40B4-BE49-F238E27FC236}">
                  <a16:creationId xmlns:a16="http://schemas.microsoft.com/office/drawing/2014/main" id="{15858500-179B-4380-B8E5-C8B8524D7027}"/>
                </a:ext>
              </a:extLst>
            </p:cNvPr>
            <p:cNvCxnSpPr>
              <a:cxnSpLocks/>
            </p:cNvCxnSpPr>
            <p:nvPr/>
          </p:nvCxnSpPr>
          <p:spPr>
            <a:xfrm flipV="1">
              <a:off x="4500547" y="3103350"/>
              <a:ext cx="833879" cy="423643"/>
            </a:xfrm>
            <a:prstGeom prst="straightConnector1">
              <a:avLst/>
            </a:prstGeom>
            <a:ln w="412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9" name="Connettore 2 368">
              <a:extLst>
                <a:ext uri="{FF2B5EF4-FFF2-40B4-BE49-F238E27FC236}">
                  <a16:creationId xmlns:a16="http://schemas.microsoft.com/office/drawing/2014/main" id="{F05CA199-0149-40C5-A3B5-1F8C66640451}"/>
                </a:ext>
              </a:extLst>
            </p:cNvPr>
            <p:cNvCxnSpPr>
              <a:cxnSpLocks/>
            </p:cNvCxnSpPr>
            <p:nvPr/>
          </p:nvCxnSpPr>
          <p:spPr>
            <a:xfrm>
              <a:off x="4500547" y="3526993"/>
              <a:ext cx="809532" cy="826630"/>
            </a:xfrm>
            <a:prstGeom prst="straightConnector1">
              <a:avLst/>
            </a:prstGeom>
            <a:ln w="412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4" name=".…">
              <a:extLst>
                <a:ext uri="{FF2B5EF4-FFF2-40B4-BE49-F238E27FC236}">
                  <a16:creationId xmlns:a16="http://schemas.microsoft.com/office/drawing/2014/main" id="{8139515D-3C12-4DA8-A521-DD734DF5015C}"/>
                </a:ext>
              </a:extLst>
            </p:cNvPr>
            <p:cNvSpPr txBox="1"/>
            <p:nvPr/>
          </p:nvSpPr>
          <p:spPr>
            <a:xfrm>
              <a:off x="5056170" y="3594917"/>
              <a:ext cx="220270" cy="46957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a:lnSpc>
                  <a:spcPct val="30000"/>
                </a:lnSpc>
                <a:defRPr sz="1500">
                  <a:solidFill>
                    <a:srgbClr val="0000FF"/>
                  </a:solidFill>
                </a:defRPr>
              </a:pPr>
              <a:r>
                <a:t>.</a:t>
              </a:r>
            </a:p>
            <a:p>
              <a:pPr>
                <a:lnSpc>
                  <a:spcPct val="30000"/>
                </a:lnSpc>
                <a:defRPr sz="1500">
                  <a:solidFill>
                    <a:srgbClr val="0000FF"/>
                  </a:solidFill>
                </a:defRPr>
              </a:pPr>
              <a:r>
                <a:t>.</a:t>
              </a:r>
            </a:p>
            <a:p>
              <a:pPr>
                <a:lnSpc>
                  <a:spcPct val="30000"/>
                </a:lnSpc>
                <a:defRPr sz="1500">
                  <a:solidFill>
                    <a:srgbClr val="0000FF"/>
                  </a:solidFill>
                </a:defRPr>
              </a:pPr>
              <a:r>
                <a:t>.</a:t>
              </a:r>
            </a:p>
          </p:txBody>
        </p:sp>
        <p:cxnSp>
          <p:nvCxnSpPr>
            <p:cNvPr id="375" name="Connettore 2 374">
              <a:extLst>
                <a:ext uri="{FF2B5EF4-FFF2-40B4-BE49-F238E27FC236}">
                  <a16:creationId xmlns:a16="http://schemas.microsoft.com/office/drawing/2014/main" id="{03B47831-A63B-476C-8ECD-312A6ABF60C5}"/>
                </a:ext>
              </a:extLst>
            </p:cNvPr>
            <p:cNvCxnSpPr>
              <a:cxnSpLocks/>
            </p:cNvCxnSpPr>
            <p:nvPr/>
          </p:nvCxnSpPr>
          <p:spPr>
            <a:xfrm>
              <a:off x="4500547" y="3526993"/>
              <a:ext cx="862516" cy="172318"/>
            </a:xfrm>
            <a:prstGeom prst="straightConnector1">
              <a:avLst/>
            </a:prstGeom>
            <a:ln w="412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8" name="Connettore 2 377">
              <a:extLst>
                <a:ext uri="{FF2B5EF4-FFF2-40B4-BE49-F238E27FC236}">
                  <a16:creationId xmlns:a16="http://schemas.microsoft.com/office/drawing/2014/main" id="{57B3211E-C0D5-4E78-93AF-9F5E546F4CBA}"/>
                </a:ext>
              </a:extLst>
            </p:cNvPr>
            <p:cNvCxnSpPr>
              <a:cxnSpLocks/>
            </p:cNvCxnSpPr>
            <p:nvPr/>
          </p:nvCxnSpPr>
          <p:spPr>
            <a:xfrm>
              <a:off x="4500547" y="3526993"/>
              <a:ext cx="791281" cy="572818"/>
            </a:xfrm>
            <a:prstGeom prst="straightConnector1">
              <a:avLst/>
            </a:prstGeom>
            <a:ln w="412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5" name="Linea">
              <a:extLst>
                <a:ext uri="{FF2B5EF4-FFF2-40B4-BE49-F238E27FC236}">
                  <a16:creationId xmlns:a16="http://schemas.microsoft.com/office/drawing/2014/main" id="{7498C4AF-6E22-405B-BC03-F2639A59C649}"/>
                </a:ext>
              </a:extLst>
            </p:cNvPr>
            <p:cNvSpPr/>
            <p:nvPr/>
          </p:nvSpPr>
          <p:spPr>
            <a:xfrm>
              <a:off x="5760570" y="2610202"/>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176" name="Gruppo 175">
              <a:extLst>
                <a:ext uri="{FF2B5EF4-FFF2-40B4-BE49-F238E27FC236}">
                  <a16:creationId xmlns:a16="http://schemas.microsoft.com/office/drawing/2014/main" id="{F56C2285-AA7A-41C0-B963-70C7A988F74B}"/>
                </a:ext>
              </a:extLst>
            </p:cNvPr>
            <p:cNvGrpSpPr/>
            <p:nvPr/>
          </p:nvGrpSpPr>
          <p:grpSpPr>
            <a:xfrm>
              <a:off x="5471999" y="702423"/>
              <a:ext cx="368301" cy="317500"/>
              <a:chOff x="4647780" y="3895120"/>
              <a:chExt cx="368301" cy="317500"/>
            </a:xfrm>
          </p:grpSpPr>
          <p:sp>
            <p:nvSpPr>
              <p:cNvPr id="177" name="Circle">
                <a:extLst>
                  <a:ext uri="{FF2B5EF4-FFF2-40B4-BE49-F238E27FC236}">
                    <a16:creationId xmlns:a16="http://schemas.microsoft.com/office/drawing/2014/main" id="{71ABB8A9-128A-4D05-AF6C-9BE5ABEC3147}"/>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78" name="Line">
                <a:extLst>
                  <a:ext uri="{FF2B5EF4-FFF2-40B4-BE49-F238E27FC236}">
                    <a16:creationId xmlns:a16="http://schemas.microsoft.com/office/drawing/2014/main" id="{47B670B9-33B4-49F7-8E07-0EE04DE2AA38}"/>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79" name="Circle">
                <a:extLst>
                  <a:ext uri="{FF2B5EF4-FFF2-40B4-BE49-F238E27FC236}">
                    <a16:creationId xmlns:a16="http://schemas.microsoft.com/office/drawing/2014/main" id="{A0EA6A8C-8EA2-42F2-B696-F134747559D6}"/>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80" name="Circle">
                <a:extLst>
                  <a:ext uri="{FF2B5EF4-FFF2-40B4-BE49-F238E27FC236}">
                    <a16:creationId xmlns:a16="http://schemas.microsoft.com/office/drawing/2014/main" id="{9FC1C4A4-B6F2-478F-B262-3E127563F2F7}"/>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81" name="Line">
                <a:extLst>
                  <a:ext uri="{FF2B5EF4-FFF2-40B4-BE49-F238E27FC236}">
                    <a16:creationId xmlns:a16="http://schemas.microsoft.com/office/drawing/2014/main" id="{C1F4BC9A-C4F7-4B82-889F-B8A0226A77DA}"/>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82" name="Line">
                <a:extLst>
                  <a:ext uri="{FF2B5EF4-FFF2-40B4-BE49-F238E27FC236}">
                    <a16:creationId xmlns:a16="http://schemas.microsoft.com/office/drawing/2014/main" id="{00C4BDE8-0D91-4F42-80E6-D208AA05AFEC}"/>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83" name="Line">
                <a:extLst>
                  <a:ext uri="{FF2B5EF4-FFF2-40B4-BE49-F238E27FC236}">
                    <a16:creationId xmlns:a16="http://schemas.microsoft.com/office/drawing/2014/main" id="{CBF210C0-5578-4979-90CE-A3E91AC7EAE3}"/>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84" name="Circle">
                <a:extLst>
                  <a:ext uri="{FF2B5EF4-FFF2-40B4-BE49-F238E27FC236}">
                    <a16:creationId xmlns:a16="http://schemas.microsoft.com/office/drawing/2014/main" id="{7BE95B2C-2ACE-4E05-9DAF-1DCBEF051ABE}"/>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85" name="Line">
                <a:extLst>
                  <a:ext uri="{FF2B5EF4-FFF2-40B4-BE49-F238E27FC236}">
                    <a16:creationId xmlns:a16="http://schemas.microsoft.com/office/drawing/2014/main" id="{AB6F1D17-8695-4300-B21B-FA62FB0B7B21}"/>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86" name="Circle">
                <a:extLst>
                  <a:ext uri="{FF2B5EF4-FFF2-40B4-BE49-F238E27FC236}">
                    <a16:creationId xmlns:a16="http://schemas.microsoft.com/office/drawing/2014/main" id="{B8C3E668-0C14-4D0E-BCF5-5A01EF5DF935}"/>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87" name="Circle">
                <a:extLst>
                  <a:ext uri="{FF2B5EF4-FFF2-40B4-BE49-F238E27FC236}">
                    <a16:creationId xmlns:a16="http://schemas.microsoft.com/office/drawing/2014/main" id="{67DB2964-B6A2-4045-B175-7233112CB99A}"/>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188" name="Gruppo 187">
              <a:extLst>
                <a:ext uri="{FF2B5EF4-FFF2-40B4-BE49-F238E27FC236}">
                  <a16:creationId xmlns:a16="http://schemas.microsoft.com/office/drawing/2014/main" id="{7CE57383-8402-41A7-B753-854102BC3A49}"/>
                </a:ext>
              </a:extLst>
            </p:cNvPr>
            <p:cNvGrpSpPr/>
            <p:nvPr/>
          </p:nvGrpSpPr>
          <p:grpSpPr>
            <a:xfrm>
              <a:off x="5413131" y="2056021"/>
              <a:ext cx="368301" cy="317500"/>
              <a:chOff x="4647780" y="3895120"/>
              <a:chExt cx="368301" cy="317500"/>
            </a:xfrm>
          </p:grpSpPr>
          <p:sp>
            <p:nvSpPr>
              <p:cNvPr id="189" name="Circle">
                <a:extLst>
                  <a:ext uri="{FF2B5EF4-FFF2-40B4-BE49-F238E27FC236}">
                    <a16:creationId xmlns:a16="http://schemas.microsoft.com/office/drawing/2014/main" id="{77F288BF-9345-4673-84AD-B196D587ACDB}"/>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90" name="Line">
                <a:extLst>
                  <a:ext uri="{FF2B5EF4-FFF2-40B4-BE49-F238E27FC236}">
                    <a16:creationId xmlns:a16="http://schemas.microsoft.com/office/drawing/2014/main" id="{4C8CCEEA-E925-4DF1-BC3F-C22BF5B2B1D2}"/>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91" name="Circle">
                <a:extLst>
                  <a:ext uri="{FF2B5EF4-FFF2-40B4-BE49-F238E27FC236}">
                    <a16:creationId xmlns:a16="http://schemas.microsoft.com/office/drawing/2014/main" id="{A3B08EE5-C380-4D14-B310-F99247288EA0}"/>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92" name="Circle">
                <a:extLst>
                  <a:ext uri="{FF2B5EF4-FFF2-40B4-BE49-F238E27FC236}">
                    <a16:creationId xmlns:a16="http://schemas.microsoft.com/office/drawing/2014/main" id="{2BA0DCE5-02AE-4BC6-A97B-555648778886}"/>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93" name="Line">
                <a:extLst>
                  <a:ext uri="{FF2B5EF4-FFF2-40B4-BE49-F238E27FC236}">
                    <a16:creationId xmlns:a16="http://schemas.microsoft.com/office/drawing/2014/main" id="{C976C3E3-17FB-494F-821F-828C814D7874}"/>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94" name="Line">
                <a:extLst>
                  <a:ext uri="{FF2B5EF4-FFF2-40B4-BE49-F238E27FC236}">
                    <a16:creationId xmlns:a16="http://schemas.microsoft.com/office/drawing/2014/main" id="{7712E1A3-E041-4F88-B540-2B1D79249505}"/>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95" name="Line">
                <a:extLst>
                  <a:ext uri="{FF2B5EF4-FFF2-40B4-BE49-F238E27FC236}">
                    <a16:creationId xmlns:a16="http://schemas.microsoft.com/office/drawing/2014/main" id="{4C7B9E1A-5235-4C2F-935A-98F324E04838}"/>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96" name="Circle">
                <a:extLst>
                  <a:ext uri="{FF2B5EF4-FFF2-40B4-BE49-F238E27FC236}">
                    <a16:creationId xmlns:a16="http://schemas.microsoft.com/office/drawing/2014/main" id="{34E20942-C11C-4D05-AE82-CCCA0E9F9808}"/>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97" name="Line">
                <a:extLst>
                  <a:ext uri="{FF2B5EF4-FFF2-40B4-BE49-F238E27FC236}">
                    <a16:creationId xmlns:a16="http://schemas.microsoft.com/office/drawing/2014/main" id="{3FE3CBDD-1C90-4D5B-A11F-C5D8A98A09EB}"/>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98" name="Circle">
                <a:extLst>
                  <a:ext uri="{FF2B5EF4-FFF2-40B4-BE49-F238E27FC236}">
                    <a16:creationId xmlns:a16="http://schemas.microsoft.com/office/drawing/2014/main" id="{8157A949-9F7D-47BF-A33F-7EC5C5CF967D}"/>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99" name="Circle">
                <a:extLst>
                  <a:ext uri="{FF2B5EF4-FFF2-40B4-BE49-F238E27FC236}">
                    <a16:creationId xmlns:a16="http://schemas.microsoft.com/office/drawing/2014/main" id="{BC774394-843F-4BEB-9A81-4C9192312767}"/>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00" name="Gruppo 199">
              <a:extLst>
                <a:ext uri="{FF2B5EF4-FFF2-40B4-BE49-F238E27FC236}">
                  <a16:creationId xmlns:a16="http://schemas.microsoft.com/office/drawing/2014/main" id="{E11FA121-1A9E-4694-938B-EC4F4790CAD4}"/>
                </a:ext>
              </a:extLst>
            </p:cNvPr>
            <p:cNvGrpSpPr/>
            <p:nvPr/>
          </p:nvGrpSpPr>
          <p:grpSpPr>
            <a:xfrm>
              <a:off x="5444715" y="1626074"/>
              <a:ext cx="368301" cy="317500"/>
              <a:chOff x="4647780" y="3895120"/>
              <a:chExt cx="368301" cy="317500"/>
            </a:xfrm>
          </p:grpSpPr>
          <p:sp>
            <p:nvSpPr>
              <p:cNvPr id="201" name="Circle">
                <a:extLst>
                  <a:ext uri="{FF2B5EF4-FFF2-40B4-BE49-F238E27FC236}">
                    <a16:creationId xmlns:a16="http://schemas.microsoft.com/office/drawing/2014/main" id="{CF3B80CA-58B2-4C66-98F0-0E0A2C755CB8}"/>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2" name="Line">
                <a:extLst>
                  <a:ext uri="{FF2B5EF4-FFF2-40B4-BE49-F238E27FC236}">
                    <a16:creationId xmlns:a16="http://schemas.microsoft.com/office/drawing/2014/main" id="{F05140C1-AF73-4315-A59A-A1C290A87111}"/>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3" name="Circle">
                <a:extLst>
                  <a:ext uri="{FF2B5EF4-FFF2-40B4-BE49-F238E27FC236}">
                    <a16:creationId xmlns:a16="http://schemas.microsoft.com/office/drawing/2014/main" id="{C037778E-1783-44CE-A665-0B6C33EFE686}"/>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4" name="Circle">
                <a:extLst>
                  <a:ext uri="{FF2B5EF4-FFF2-40B4-BE49-F238E27FC236}">
                    <a16:creationId xmlns:a16="http://schemas.microsoft.com/office/drawing/2014/main" id="{4F813F43-285B-44DB-AB36-9B9623B11414}"/>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5" name="Line">
                <a:extLst>
                  <a:ext uri="{FF2B5EF4-FFF2-40B4-BE49-F238E27FC236}">
                    <a16:creationId xmlns:a16="http://schemas.microsoft.com/office/drawing/2014/main" id="{6611F0B2-AE57-4D0F-B5B7-EE9D9263FB51}"/>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6" name="Line">
                <a:extLst>
                  <a:ext uri="{FF2B5EF4-FFF2-40B4-BE49-F238E27FC236}">
                    <a16:creationId xmlns:a16="http://schemas.microsoft.com/office/drawing/2014/main" id="{A5537978-2607-4B92-B28A-1CD7581F82EC}"/>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7" name="Line">
                <a:extLst>
                  <a:ext uri="{FF2B5EF4-FFF2-40B4-BE49-F238E27FC236}">
                    <a16:creationId xmlns:a16="http://schemas.microsoft.com/office/drawing/2014/main" id="{DB2BDF79-7210-4BF0-9C61-74E993410370}"/>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8" name="Circle">
                <a:extLst>
                  <a:ext uri="{FF2B5EF4-FFF2-40B4-BE49-F238E27FC236}">
                    <a16:creationId xmlns:a16="http://schemas.microsoft.com/office/drawing/2014/main" id="{26790BCA-225F-4BBA-8A4E-37B6ADFE654D}"/>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9" name="Line">
                <a:extLst>
                  <a:ext uri="{FF2B5EF4-FFF2-40B4-BE49-F238E27FC236}">
                    <a16:creationId xmlns:a16="http://schemas.microsoft.com/office/drawing/2014/main" id="{BF5604A3-E387-4F04-9438-DF9398DFA373}"/>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10" name="Circle">
                <a:extLst>
                  <a:ext uri="{FF2B5EF4-FFF2-40B4-BE49-F238E27FC236}">
                    <a16:creationId xmlns:a16="http://schemas.microsoft.com/office/drawing/2014/main" id="{0801299B-DCB1-4CF7-B549-EA2213BF47EA}"/>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11" name="Circle">
                <a:extLst>
                  <a:ext uri="{FF2B5EF4-FFF2-40B4-BE49-F238E27FC236}">
                    <a16:creationId xmlns:a16="http://schemas.microsoft.com/office/drawing/2014/main" id="{38819FA7-8DBA-4CF1-B192-179B14E5500B}"/>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12" name="Gruppo 211">
              <a:extLst>
                <a:ext uri="{FF2B5EF4-FFF2-40B4-BE49-F238E27FC236}">
                  <a16:creationId xmlns:a16="http://schemas.microsoft.com/office/drawing/2014/main" id="{323FA433-5944-4A8A-A397-E5DA868835B7}"/>
                </a:ext>
              </a:extLst>
            </p:cNvPr>
            <p:cNvGrpSpPr/>
            <p:nvPr/>
          </p:nvGrpSpPr>
          <p:grpSpPr>
            <a:xfrm>
              <a:off x="5480756" y="1172086"/>
              <a:ext cx="368301" cy="317500"/>
              <a:chOff x="4647780" y="3895120"/>
              <a:chExt cx="368301" cy="317500"/>
            </a:xfrm>
          </p:grpSpPr>
          <p:sp>
            <p:nvSpPr>
              <p:cNvPr id="213" name="Circle">
                <a:extLst>
                  <a:ext uri="{FF2B5EF4-FFF2-40B4-BE49-F238E27FC236}">
                    <a16:creationId xmlns:a16="http://schemas.microsoft.com/office/drawing/2014/main" id="{486C6140-CC77-4CD2-8106-604E82EBB923}"/>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14" name="Line">
                <a:extLst>
                  <a:ext uri="{FF2B5EF4-FFF2-40B4-BE49-F238E27FC236}">
                    <a16:creationId xmlns:a16="http://schemas.microsoft.com/office/drawing/2014/main" id="{861F03AD-4EC1-4012-AB56-15CC98246F0A}"/>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15" name="Circle">
                <a:extLst>
                  <a:ext uri="{FF2B5EF4-FFF2-40B4-BE49-F238E27FC236}">
                    <a16:creationId xmlns:a16="http://schemas.microsoft.com/office/drawing/2014/main" id="{39A2A447-809B-47E7-A528-90492E5AF4D2}"/>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16" name="Circle">
                <a:extLst>
                  <a:ext uri="{FF2B5EF4-FFF2-40B4-BE49-F238E27FC236}">
                    <a16:creationId xmlns:a16="http://schemas.microsoft.com/office/drawing/2014/main" id="{8DBE1B32-0E2B-4F5C-940F-280378783846}"/>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17" name="Line">
                <a:extLst>
                  <a:ext uri="{FF2B5EF4-FFF2-40B4-BE49-F238E27FC236}">
                    <a16:creationId xmlns:a16="http://schemas.microsoft.com/office/drawing/2014/main" id="{EAC8A18B-7C5F-42AD-A278-B9F9FB8DCDDE}"/>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18" name="Line">
                <a:extLst>
                  <a:ext uri="{FF2B5EF4-FFF2-40B4-BE49-F238E27FC236}">
                    <a16:creationId xmlns:a16="http://schemas.microsoft.com/office/drawing/2014/main" id="{43351DD7-568B-4E11-803B-7242ECF5CA20}"/>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19" name="Line">
                <a:extLst>
                  <a:ext uri="{FF2B5EF4-FFF2-40B4-BE49-F238E27FC236}">
                    <a16:creationId xmlns:a16="http://schemas.microsoft.com/office/drawing/2014/main" id="{C3C96633-FA46-4D34-9FEC-E99FC37A3681}"/>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20" name="Circle">
                <a:extLst>
                  <a:ext uri="{FF2B5EF4-FFF2-40B4-BE49-F238E27FC236}">
                    <a16:creationId xmlns:a16="http://schemas.microsoft.com/office/drawing/2014/main" id="{C34D5F37-464C-4871-B682-A12A1FFCFBB0}"/>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21" name="Line">
                <a:extLst>
                  <a:ext uri="{FF2B5EF4-FFF2-40B4-BE49-F238E27FC236}">
                    <a16:creationId xmlns:a16="http://schemas.microsoft.com/office/drawing/2014/main" id="{44142EC2-5D51-4F26-9A02-6D8056E08CC5}"/>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22" name="Circle">
                <a:extLst>
                  <a:ext uri="{FF2B5EF4-FFF2-40B4-BE49-F238E27FC236}">
                    <a16:creationId xmlns:a16="http://schemas.microsoft.com/office/drawing/2014/main" id="{E657CB84-C293-441A-B84E-3F4156128716}"/>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23" name="Circle">
                <a:extLst>
                  <a:ext uri="{FF2B5EF4-FFF2-40B4-BE49-F238E27FC236}">
                    <a16:creationId xmlns:a16="http://schemas.microsoft.com/office/drawing/2014/main" id="{0B2A6310-0C4A-4E43-B5C9-47678A548486}"/>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36" name="Gruppo 235">
              <a:extLst>
                <a:ext uri="{FF2B5EF4-FFF2-40B4-BE49-F238E27FC236}">
                  <a16:creationId xmlns:a16="http://schemas.microsoft.com/office/drawing/2014/main" id="{8F7E3B96-1FB9-4B98-B42E-98341913295D}"/>
                </a:ext>
              </a:extLst>
            </p:cNvPr>
            <p:cNvGrpSpPr/>
            <p:nvPr/>
          </p:nvGrpSpPr>
          <p:grpSpPr>
            <a:xfrm>
              <a:off x="5491049" y="235540"/>
              <a:ext cx="368301" cy="317500"/>
              <a:chOff x="4647780" y="3895120"/>
              <a:chExt cx="368301" cy="317500"/>
            </a:xfrm>
          </p:grpSpPr>
          <p:sp>
            <p:nvSpPr>
              <p:cNvPr id="237" name="Circle">
                <a:extLst>
                  <a:ext uri="{FF2B5EF4-FFF2-40B4-BE49-F238E27FC236}">
                    <a16:creationId xmlns:a16="http://schemas.microsoft.com/office/drawing/2014/main" id="{DD91D343-BB69-462E-B205-4C1B2CC03B3B}"/>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38" name="Line">
                <a:extLst>
                  <a:ext uri="{FF2B5EF4-FFF2-40B4-BE49-F238E27FC236}">
                    <a16:creationId xmlns:a16="http://schemas.microsoft.com/office/drawing/2014/main" id="{1AE1F6E0-9062-4EFD-AB4B-F681D4E2DC97}"/>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39" name="Circle">
                <a:extLst>
                  <a:ext uri="{FF2B5EF4-FFF2-40B4-BE49-F238E27FC236}">
                    <a16:creationId xmlns:a16="http://schemas.microsoft.com/office/drawing/2014/main" id="{73F2E529-CE97-4705-A363-078BA773DA80}"/>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0" name="Circle">
                <a:extLst>
                  <a:ext uri="{FF2B5EF4-FFF2-40B4-BE49-F238E27FC236}">
                    <a16:creationId xmlns:a16="http://schemas.microsoft.com/office/drawing/2014/main" id="{7463C867-540C-4301-81A8-D662CB83B3F5}"/>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8" name="Line">
                <a:extLst>
                  <a:ext uri="{FF2B5EF4-FFF2-40B4-BE49-F238E27FC236}">
                    <a16:creationId xmlns:a16="http://schemas.microsoft.com/office/drawing/2014/main" id="{D84C27E8-1392-4AF5-93B1-29B157D7E016}"/>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00" name="Line">
                <a:extLst>
                  <a:ext uri="{FF2B5EF4-FFF2-40B4-BE49-F238E27FC236}">
                    <a16:creationId xmlns:a16="http://schemas.microsoft.com/office/drawing/2014/main" id="{07E6786D-8DFA-4707-AEDF-A5F44DE38C2A}"/>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01" name="Line">
                <a:extLst>
                  <a:ext uri="{FF2B5EF4-FFF2-40B4-BE49-F238E27FC236}">
                    <a16:creationId xmlns:a16="http://schemas.microsoft.com/office/drawing/2014/main" id="{C9ABC613-8DC6-4DBD-820C-6AF633079DF9}"/>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03" name="Circle">
                <a:extLst>
                  <a:ext uri="{FF2B5EF4-FFF2-40B4-BE49-F238E27FC236}">
                    <a16:creationId xmlns:a16="http://schemas.microsoft.com/office/drawing/2014/main" id="{FCF864BD-BA95-4E63-B16B-C239960478B3}"/>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04" name="Line">
                <a:extLst>
                  <a:ext uri="{FF2B5EF4-FFF2-40B4-BE49-F238E27FC236}">
                    <a16:creationId xmlns:a16="http://schemas.microsoft.com/office/drawing/2014/main" id="{D5620A16-EF03-4AE5-B68A-19373B1E1D05}"/>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05" name="Circle">
                <a:extLst>
                  <a:ext uri="{FF2B5EF4-FFF2-40B4-BE49-F238E27FC236}">
                    <a16:creationId xmlns:a16="http://schemas.microsoft.com/office/drawing/2014/main" id="{3C8DE156-261F-45FC-823F-7A948B07F308}"/>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06" name="Circle">
                <a:extLst>
                  <a:ext uri="{FF2B5EF4-FFF2-40B4-BE49-F238E27FC236}">
                    <a16:creationId xmlns:a16="http://schemas.microsoft.com/office/drawing/2014/main" id="{4DBD238F-A7B2-4083-B9F7-CDFFA51879F7}"/>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307" name="Linea">
              <a:extLst>
                <a:ext uri="{FF2B5EF4-FFF2-40B4-BE49-F238E27FC236}">
                  <a16:creationId xmlns:a16="http://schemas.microsoft.com/office/drawing/2014/main" id="{9086B88A-AC80-435A-AADB-4FE14FC42D12}"/>
                </a:ext>
              </a:extLst>
            </p:cNvPr>
            <p:cNvSpPr/>
            <p:nvPr/>
          </p:nvSpPr>
          <p:spPr>
            <a:xfrm>
              <a:off x="5849690" y="426041"/>
              <a:ext cx="588373" cy="21703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08" name="Linea">
              <a:extLst>
                <a:ext uri="{FF2B5EF4-FFF2-40B4-BE49-F238E27FC236}">
                  <a16:creationId xmlns:a16="http://schemas.microsoft.com/office/drawing/2014/main" id="{578FCAE6-06E2-4240-9FCA-FD7B456465C8}"/>
                </a:ext>
              </a:extLst>
            </p:cNvPr>
            <p:cNvSpPr/>
            <p:nvPr/>
          </p:nvSpPr>
          <p:spPr>
            <a:xfrm>
              <a:off x="6044509" y="-693271"/>
              <a:ext cx="417195" cy="327229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09" name="Linea">
              <a:extLst>
                <a:ext uri="{FF2B5EF4-FFF2-40B4-BE49-F238E27FC236}">
                  <a16:creationId xmlns:a16="http://schemas.microsoft.com/office/drawing/2014/main" id="{26DBA23C-81F5-4B30-B822-E60DAC8E1F4C}"/>
                </a:ext>
              </a:extLst>
            </p:cNvPr>
            <p:cNvSpPr/>
            <p:nvPr/>
          </p:nvSpPr>
          <p:spPr>
            <a:xfrm>
              <a:off x="5779030" y="-697221"/>
              <a:ext cx="659459" cy="333198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10" name="Linea">
              <a:extLst>
                <a:ext uri="{FF2B5EF4-FFF2-40B4-BE49-F238E27FC236}">
                  <a16:creationId xmlns:a16="http://schemas.microsoft.com/office/drawing/2014/main" id="{C85D29BA-963E-42F8-AF39-D9403F611624}"/>
                </a:ext>
              </a:extLst>
            </p:cNvPr>
            <p:cNvSpPr/>
            <p:nvPr/>
          </p:nvSpPr>
          <p:spPr>
            <a:xfrm>
              <a:off x="5760570" y="4388204"/>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311" name="Gruppo 310">
              <a:extLst>
                <a:ext uri="{FF2B5EF4-FFF2-40B4-BE49-F238E27FC236}">
                  <a16:creationId xmlns:a16="http://schemas.microsoft.com/office/drawing/2014/main" id="{2417D831-EB2E-404E-A237-CF1680A7486F}"/>
                </a:ext>
              </a:extLst>
            </p:cNvPr>
            <p:cNvGrpSpPr/>
            <p:nvPr/>
          </p:nvGrpSpPr>
          <p:grpSpPr>
            <a:xfrm>
              <a:off x="5385158" y="5135404"/>
              <a:ext cx="368301" cy="317500"/>
              <a:chOff x="4647780" y="3895120"/>
              <a:chExt cx="368301" cy="317500"/>
            </a:xfrm>
          </p:grpSpPr>
          <p:sp>
            <p:nvSpPr>
              <p:cNvPr id="313" name="Circle">
                <a:extLst>
                  <a:ext uri="{FF2B5EF4-FFF2-40B4-BE49-F238E27FC236}">
                    <a16:creationId xmlns:a16="http://schemas.microsoft.com/office/drawing/2014/main" id="{AFB7570F-E27F-4426-A22C-863C49F0EB66}"/>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14" name="Line">
                <a:extLst>
                  <a:ext uri="{FF2B5EF4-FFF2-40B4-BE49-F238E27FC236}">
                    <a16:creationId xmlns:a16="http://schemas.microsoft.com/office/drawing/2014/main" id="{0D185B8A-7526-4AD2-BE50-B3CB3039DAF1}"/>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15" name="Circle">
                <a:extLst>
                  <a:ext uri="{FF2B5EF4-FFF2-40B4-BE49-F238E27FC236}">
                    <a16:creationId xmlns:a16="http://schemas.microsoft.com/office/drawing/2014/main" id="{144089F1-1B95-4240-AE1C-2889375A1F13}"/>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17" name="Circle">
                <a:extLst>
                  <a:ext uri="{FF2B5EF4-FFF2-40B4-BE49-F238E27FC236}">
                    <a16:creationId xmlns:a16="http://schemas.microsoft.com/office/drawing/2014/main" id="{F3DD7B30-5E67-4D92-8FC2-A7A08CA2A2C8}"/>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18" name="Line">
                <a:extLst>
                  <a:ext uri="{FF2B5EF4-FFF2-40B4-BE49-F238E27FC236}">
                    <a16:creationId xmlns:a16="http://schemas.microsoft.com/office/drawing/2014/main" id="{5F1F32B7-3172-44DB-B65D-C869745F8DD9}"/>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20" name="Line">
                <a:extLst>
                  <a:ext uri="{FF2B5EF4-FFF2-40B4-BE49-F238E27FC236}">
                    <a16:creationId xmlns:a16="http://schemas.microsoft.com/office/drawing/2014/main" id="{005CDB75-899A-4F3F-85E2-86E95DD2A069}"/>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21" name="Line">
                <a:extLst>
                  <a:ext uri="{FF2B5EF4-FFF2-40B4-BE49-F238E27FC236}">
                    <a16:creationId xmlns:a16="http://schemas.microsoft.com/office/drawing/2014/main" id="{760698A0-030D-4F7A-BD8C-ECD3D02067B6}"/>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22" name="Circle">
                <a:extLst>
                  <a:ext uri="{FF2B5EF4-FFF2-40B4-BE49-F238E27FC236}">
                    <a16:creationId xmlns:a16="http://schemas.microsoft.com/office/drawing/2014/main" id="{C164A055-DEF4-408C-83BE-1A7B7CADC2DB}"/>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23" name="Line">
                <a:extLst>
                  <a:ext uri="{FF2B5EF4-FFF2-40B4-BE49-F238E27FC236}">
                    <a16:creationId xmlns:a16="http://schemas.microsoft.com/office/drawing/2014/main" id="{E2A95AC8-748B-43CD-8744-C3E073F70DE5}"/>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24" name="Circle">
                <a:extLst>
                  <a:ext uri="{FF2B5EF4-FFF2-40B4-BE49-F238E27FC236}">
                    <a16:creationId xmlns:a16="http://schemas.microsoft.com/office/drawing/2014/main" id="{808D8580-CC2E-4E82-8DAD-F13D95FA9C56}"/>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25" name="Circle">
                <a:extLst>
                  <a:ext uri="{FF2B5EF4-FFF2-40B4-BE49-F238E27FC236}">
                    <a16:creationId xmlns:a16="http://schemas.microsoft.com/office/drawing/2014/main" id="{D50F0238-B2AC-4FA4-B778-FBD5377163E0}"/>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326" name="Gruppo 325">
              <a:extLst>
                <a:ext uri="{FF2B5EF4-FFF2-40B4-BE49-F238E27FC236}">
                  <a16:creationId xmlns:a16="http://schemas.microsoft.com/office/drawing/2014/main" id="{66674C05-C5B5-4C89-92D1-CA7121614BAD}"/>
                </a:ext>
              </a:extLst>
            </p:cNvPr>
            <p:cNvGrpSpPr/>
            <p:nvPr/>
          </p:nvGrpSpPr>
          <p:grpSpPr>
            <a:xfrm>
              <a:off x="5397858" y="5571264"/>
              <a:ext cx="368301" cy="317500"/>
              <a:chOff x="4647780" y="3895120"/>
              <a:chExt cx="368301" cy="317500"/>
            </a:xfrm>
          </p:grpSpPr>
          <p:sp>
            <p:nvSpPr>
              <p:cNvPr id="327" name="Circle">
                <a:extLst>
                  <a:ext uri="{FF2B5EF4-FFF2-40B4-BE49-F238E27FC236}">
                    <a16:creationId xmlns:a16="http://schemas.microsoft.com/office/drawing/2014/main" id="{547E7224-62A5-467C-AE77-C30EA8A036EB}"/>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29" name="Line">
                <a:extLst>
                  <a:ext uri="{FF2B5EF4-FFF2-40B4-BE49-F238E27FC236}">
                    <a16:creationId xmlns:a16="http://schemas.microsoft.com/office/drawing/2014/main" id="{A0BC66E6-7941-42F2-9897-7F81ADB2EEF9}"/>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30" name="Circle">
                <a:extLst>
                  <a:ext uri="{FF2B5EF4-FFF2-40B4-BE49-F238E27FC236}">
                    <a16:creationId xmlns:a16="http://schemas.microsoft.com/office/drawing/2014/main" id="{6D997D4C-31C4-4314-928E-2230CECE0C7A}"/>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32" name="Circle">
                <a:extLst>
                  <a:ext uri="{FF2B5EF4-FFF2-40B4-BE49-F238E27FC236}">
                    <a16:creationId xmlns:a16="http://schemas.microsoft.com/office/drawing/2014/main" id="{3D5267FA-2A8C-4A42-A57F-BDF24198A4EA}"/>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33" name="Line">
                <a:extLst>
                  <a:ext uri="{FF2B5EF4-FFF2-40B4-BE49-F238E27FC236}">
                    <a16:creationId xmlns:a16="http://schemas.microsoft.com/office/drawing/2014/main" id="{EDE9A39D-28FD-4986-A201-832CA7B49D12}"/>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34" name="Line">
                <a:extLst>
                  <a:ext uri="{FF2B5EF4-FFF2-40B4-BE49-F238E27FC236}">
                    <a16:creationId xmlns:a16="http://schemas.microsoft.com/office/drawing/2014/main" id="{3ACB8567-8A85-453A-9286-15F95064A365}"/>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35" name="Line">
                <a:extLst>
                  <a:ext uri="{FF2B5EF4-FFF2-40B4-BE49-F238E27FC236}">
                    <a16:creationId xmlns:a16="http://schemas.microsoft.com/office/drawing/2014/main" id="{0BD06AC3-FAE1-4C06-8039-2742E5729FBE}"/>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36" name="Circle">
                <a:extLst>
                  <a:ext uri="{FF2B5EF4-FFF2-40B4-BE49-F238E27FC236}">
                    <a16:creationId xmlns:a16="http://schemas.microsoft.com/office/drawing/2014/main" id="{D8E725ED-A513-480E-BC33-9539A32793F5}"/>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37" name="Line">
                <a:extLst>
                  <a:ext uri="{FF2B5EF4-FFF2-40B4-BE49-F238E27FC236}">
                    <a16:creationId xmlns:a16="http://schemas.microsoft.com/office/drawing/2014/main" id="{2FCFA6CB-D729-4B16-BEA6-04D11E84CAF9}"/>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38" name="Circle">
                <a:extLst>
                  <a:ext uri="{FF2B5EF4-FFF2-40B4-BE49-F238E27FC236}">
                    <a16:creationId xmlns:a16="http://schemas.microsoft.com/office/drawing/2014/main" id="{BD7ADB78-9047-45DC-9B34-C74B5F6EEA6B}"/>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39" name="Circle">
                <a:extLst>
                  <a:ext uri="{FF2B5EF4-FFF2-40B4-BE49-F238E27FC236}">
                    <a16:creationId xmlns:a16="http://schemas.microsoft.com/office/drawing/2014/main" id="{CE950CAE-9C78-4F17-88A8-02F38FBD0602}"/>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341" name="Gruppo 340">
              <a:extLst>
                <a:ext uri="{FF2B5EF4-FFF2-40B4-BE49-F238E27FC236}">
                  <a16:creationId xmlns:a16="http://schemas.microsoft.com/office/drawing/2014/main" id="{9F738CCE-18EF-4F8A-AC6F-AD1D31BFDFA1}"/>
                </a:ext>
              </a:extLst>
            </p:cNvPr>
            <p:cNvGrpSpPr/>
            <p:nvPr/>
          </p:nvGrpSpPr>
          <p:grpSpPr>
            <a:xfrm>
              <a:off x="5387566" y="6084448"/>
              <a:ext cx="368301" cy="317500"/>
              <a:chOff x="4647780" y="3895120"/>
              <a:chExt cx="368301" cy="317500"/>
            </a:xfrm>
          </p:grpSpPr>
          <p:sp>
            <p:nvSpPr>
              <p:cNvPr id="342" name="Circle">
                <a:extLst>
                  <a:ext uri="{FF2B5EF4-FFF2-40B4-BE49-F238E27FC236}">
                    <a16:creationId xmlns:a16="http://schemas.microsoft.com/office/drawing/2014/main" id="{5A3EB4D3-B01F-4C30-B0D8-4409F3C7402A}"/>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44" name="Line">
                <a:extLst>
                  <a:ext uri="{FF2B5EF4-FFF2-40B4-BE49-F238E27FC236}">
                    <a16:creationId xmlns:a16="http://schemas.microsoft.com/office/drawing/2014/main" id="{D7B5892B-9549-4BD6-AF2E-4838F916ABBB}"/>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45" name="Circle">
                <a:extLst>
                  <a:ext uri="{FF2B5EF4-FFF2-40B4-BE49-F238E27FC236}">
                    <a16:creationId xmlns:a16="http://schemas.microsoft.com/office/drawing/2014/main" id="{73B02B9D-5C12-413D-BB8D-3E719394C5C0}"/>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47" name="Circle">
                <a:extLst>
                  <a:ext uri="{FF2B5EF4-FFF2-40B4-BE49-F238E27FC236}">
                    <a16:creationId xmlns:a16="http://schemas.microsoft.com/office/drawing/2014/main" id="{11D5A339-7AC6-4A60-8687-725207870FEC}"/>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48" name="Line">
                <a:extLst>
                  <a:ext uri="{FF2B5EF4-FFF2-40B4-BE49-F238E27FC236}">
                    <a16:creationId xmlns:a16="http://schemas.microsoft.com/office/drawing/2014/main" id="{1BB88223-CD51-447A-8E57-1A370E172928}"/>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50" name="Line">
                <a:extLst>
                  <a:ext uri="{FF2B5EF4-FFF2-40B4-BE49-F238E27FC236}">
                    <a16:creationId xmlns:a16="http://schemas.microsoft.com/office/drawing/2014/main" id="{F0C6782B-1286-46E7-8D72-1DE8E8525644}"/>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51" name="Line">
                <a:extLst>
                  <a:ext uri="{FF2B5EF4-FFF2-40B4-BE49-F238E27FC236}">
                    <a16:creationId xmlns:a16="http://schemas.microsoft.com/office/drawing/2014/main" id="{B0D6A33B-FCF2-47B5-B32C-FA452DBCF8F3}"/>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53" name="Circle">
                <a:extLst>
                  <a:ext uri="{FF2B5EF4-FFF2-40B4-BE49-F238E27FC236}">
                    <a16:creationId xmlns:a16="http://schemas.microsoft.com/office/drawing/2014/main" id="{E3611C6E-B956-4D4A-9129-A0BD2651D43F}"/>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54" name="Line">
                <a:extLst>
                  <a:ext uri="{FF2B5EF4-FFF2-40B4-BE49-F238E27FC236}">
                    <a16:creationId xmlns:a16="http://schemas.microsoft.com/office/drawing/2014/main" id="{69D8FA01-5551-404C-BF18-BA151E1D9B59}"/>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56" name="Circle">
                <a:extLst>
                  <a:ext uri="{FF2B5EF4-FFF2-40B4-BE49-F238E27FC236}">
                    <a16:creationId xmlns:a16="http://schemas.microsoft.com/office/drawing/2014/main" id="{CBDF09A5-D23A-4FA7-AE89-C1E4379D028F}"/>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57" name="Circle">
                <a:extLst>
                  <a:ext uri="{FF2B5EF4-FFF2-40B4-BE49-F238E27FC236}">
                    <a16:creationId xmlns:a16="http://schemas.microsoft.com/office/drawing/2014/main" id="{8E9474C5-6956-4AAE-8FB4-62735A3F1022}"/>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358" name="Gruppo 357">
              <a:extLst>
                <a:ext uri="{FF2B5EF4-FFF2-40B4-BE49-F238E27FC236}">
                  <a16:creationId xmlns:a16="http://schemas.microsoft.com/office/drawing/2014/main" id="{92440B8C-A5F9-4DC1-B287-227C89E477EC}"/>
                </a:ext>
              </a:extLst>
            </p:cNvPr>
            <p:cNvGrpSpPr/>
            <p:nvPr/>
          </p:nvGrpSpPr>
          <p:grpSpPr>
            <a:xfrm>
              <a:off x="5387946" y="4697326"/>
              <a:ext cx="368301" cy="317500"/>
              <a:chOff x="4647780" y="3895120"/>
              <a:chExt cx="368301" cy="317500"/>
            </a:xfrm>
          </p:grpSpPr>
          <p:sp>
            <p:nvSpPr>
              <p:cNvPr id="359" name="Circle">
                <a:extLst>
                  <a:ext uri="{FF2B5EF4-FFF2-40B4-BE49-F238E27FC236}">
                    <a16:creationId xmlns:a16="http://schemas.microsoft.com/office/drawing/2014/main" id="{433AFA2F-ECC7-47A9-B52E-31908897E83C}"/>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60" name="Line">
                <a:extLst>
                  <a:ext uri="{FF2B5EF4-FFF2-40B4-BE49-F238E27FC236}">
                    <a16:creationId xmlns:a16="http://schemas.microsoft.com/office/drawing/2014/main" id="{F6217996-92B6-4671-91EE-14B86956834B}"/>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61" name="Circle">
                <a:extLst>
                  <a:ext uri="{FF2B5EF4-FFF2-40B4-BE49-F238E27FC236}">
                    <a16:creationId xmlns:a16="http://schemas.microsoft.com/office/drawing/2014/main" id="{5DD9E3BD-0EAF-4C13-B47C-3F5363A08D0B}"/>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62" name="Circle">
                <a:extLst>
                  <a:ext uri="{FF2B5EF4-FFF2-40B4-BE49-F238E27FC236}">
                    <a16:creationId xmlns:a16="http://schemas.microsoft.com/office/drawing/2014/main" id="{CE90DE78-A328-4DC8-8643-B3C721A93CD6}"/>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63" name="Line">
                <a:extLst>
                  <a:ext uri="{FF2B5EF4-FFF2-40B4-BE49-F238E27FC236}">
                    <a16:creationId xmlns:a16="http://schemas.microsoft.com/office/drawing/2014/main" id="{FF7C522B-E123-4996-9D04-D6F160759191}"/>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64" name="Line">
                <a:extLst>
                  <a:ext uri="{FF2B5EF4-FFF2-40B4-BE49-F238E27FC236}">
                    <a16:creationId xmlns:a16="http://schemas.microsoft.com/office/drawing/2014/main" id="{AB30CDA2-6DB1-4CD7-B0E9-326AA5D5ADC6}"/>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65" name="Line">
                <a:extLst>
                  <a:ext uri="{FF2B5EF4-FFF2-40B4-BE49-F238E27FC236}">
                    <a16:creationId xmlns:a16="http://schemas.microsoft.com/office/drawing/2014/main" id="{8D4EB7D6-516F-42A7-AFE3-F94B01A48E91}"/>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66" name="Circle">
                <a:extLst>
                  <a:ext uri="{FF2B5EF4-FFF2-40B4-BE49-F238E27FC236}">
                    <a16:creationId xmlns:a16="http://schemas.microsoft.com/office/drawing/2014/main" id="{68E3BD3E-98DC-48AA-894B-2B29D4CE05CD}"/>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68" name="Line">
                <a:extLst>
                  <a:ext uri="{FF2B5EF4-FFF2-40B4-BE49-F238E27FC236}">
                    <a16:creationId xmlns:a16="http://schemas.microsoft.com/office/drawing/2014/main" id="{55B46148-2428-4EB1-AC26-85C670FE43EB}"/>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70" name="Circle">
                <a:extLst>
                  <a:ext uri="{FF2B5EF4-FFF2-40B4-BE49-F238E27FC236}">
                    <a16:creationId xmlns:a16="http://schemas.microsoft.com/office/drawing/2014/main" id="{67F616D0-351C-4AFE-AE26-4A39151B3297}"/>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71" name="Circle">
                <a:extLst>
                  <a:ext uri="{FF2B5EF4-FFF2-40B4-BE49-F238E27FC236}">
                    <a16:creationId xmlns:a16="http://schemas.microsoft.com/office/drawing/2014/main" id="{7377ACD3-1D58-4704-9655-4697ECFF4007}"/>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372" name="Gruppo 371">
              <a:extLst>
                <a:ext uri="{FF2B5EF4-FFF2-40B4-BE49-F238E27FC236}">
                  <a16:creationId xmlns:a16="http://schemas.microsoft.com/office/drawing/2014/main" id="{1F4CCFFD-1AB8-45B4-BAA3-637983FCE4E3}"/>
                </a:ext>
              </a:extLst>
            </p:cNvPr>
            <p:cNvGrpSpPr/>
            <p:nvPr/>
          </p:nvGrpSpPr>
          <p:grpSpPr>
            <a:xfrm>
              <a:off x="5419868" y="6589734"/>
              <a:ext cx="368301" cy="317500"/>
              <a:chOff x="4647780" y="3895120"/>
              <a:chExt cx="368301" cy="317500"/>
            </a:xfrm>
          </p:grpSpPr>
          <p:sp>
            <p:nvSpPr>
              <p:cNvPr id="373" name="Circle">
                <a:extLst>
                  <a:ext uri="{FF2B5EF4-FFF2-40B4-BE49-F238E27FC236}">
                    <a16:creationId xmlns:a16="http://schemas.microsoft.com/office/drawing/2014/main" id="{21B91B49-61F2-4044-A31B-52738778303E}"/>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76" name="Line">
                <a:extLst>
                  <a:ext uri="{FF2B5EF4-FFF2-40B4-BE49-F238E27FC236}">
                    <a16:creationId xmlns:a16="http://schemas.microsoft.com/office/drawing/2014/main" id="{0DE5BBE1-9D25-436D-B0A3-B1B7C7B6DDD3}"/>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77" name="Circle">
                <a:extLst>
                  <a:ext uri="{FF2B5EF4-FFF2-40B4-BE49-F238E27FC236}">
                    <a16:creationId xmlns:a16="http://schemas.microsoft.com/office/drawing/2014/main" id="{AF02BE59-E246-483C-BEC2-CBF2FDCE20D1}"/>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79" name="Circle">
                <a:extLst>
                  <a:ext uri="{FF2B5EF4-FFF2-40B4-BE49-F238E27FC236}">
                    <a16:creationId xmlns:a16="http://schemas.microsoft.com/office/drawing/2014/main" id="{A39DEC6E-B118-426F-81A0-6A97297D9B23}"/>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80" name="Line">
                <a:extLst>
                  <a:ext uri="{FF2B5EF4-FFF2-40B4-BE49-F238E27FC236}">
                    <a16:creationId xmlns:a16="http://schemas.microsoft.com/office/drawing/2014/main" id="{59048A84-D896-4DFA-BF15-8F04A224AA7C}"/>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81" name="Line">
                <a:extLst>
                  <a:ext uri="{FF2B5EF4-FFF2-40B4-BE49-F238E27FC236}">
                    <a16:creationId xmlns:a16="http://schemas.microsoft.com/office/drawing/2014/main" id="{7E4079DB-D099-4742-86A2-EBF2C4606003}"/>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82" name="Line">
                <a:extLst>
                  <a:ext uri="{FF2B5EF4-FFF2-40B4-BE49-F238E27FC236}">
                    <a16:creationId xmlns:a16="http://schemas.microsoft.com/office/drawing/2014/main" id="{303E70B9-81E1-449B-A897-12F11690A041}"/>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83" name="Circle">
                <a:extLst>
                  <a:ext uri="{FF2B5EF4-FFF2-40B4-BE49-F238E27FC236}">
                    <a16:creationId xmlns:a16="http://schemas.microsoft.com/office/drawing/2014/main" id="{7FC25413-B94F-4C0E-BB9C-C09F65A3F534}"/>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84" name="Line">
                <a:extLst>
                  <a:ext uri="{FF2B5EF4-FFF2-40B4-BE49-F238E27FC236}">
                    <a16:creationId xmlns:a16="http://schemas.microsoft.com/office/drawing/2014/main" id="{A9A319BA-A8E0-4DE5-BA59-B89C7746E6D1}"/>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85" name="Circle">
                <a:extLst>
                  <a:ext uri="{FF2B5EF4-FFF2-40B4-BE49-F238E27FC236}">
                    <a16:creationId xmlns:a16="http://schemas.microsoft.com/office/drawing/2014/main" id="{C92FE4D4-AED8-45CF-BE3D-DF56F30D3328}"/>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86" name="Circle">
                <a:extLst>
                  <a:ext uri="{FF2B5EF4-FFF2-40B4-BE49-F238E27FC236}">
                    <a16:creationId xmlns:a16="http://schemas.microsoft.com/office/drawing/2014/main" id="{02B8D892-9E65-44A3-88EC-3856109BDF65}"/>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387" name="Linea">
              <a:extLst>
                <a:ext uri="{FF2B5EF4-FFF2-40B4-BE49-F238E27FC236}">
                  <a16:creationId xmlns:a16="http://schemas.microsoft.com/office/drawing/2014/main" id="{0AEC1703-87F7-4B89-A8CF-8248F5781FDF}"/>
                </a:ext>
              </a:extLst>
            </p:cNvPr>
            <p:cNvSpPr/>
            <p:nvPr/>
          </p:nvSpPr>
          <p:spPr>
            <a:xfrm flipV="1">
              <a:off x="5908450" y="4434750"/>
              <a:ext cx="576602" cy="228198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88" name="Linea">
              <a:extLst>
                <a:ext uri="{FF2B5EF4-FFF2-40B4-BE49-F238E27FC236}">
                  <a16:creationId xmlns:a16="http://schemas.microsoft.com/office/drawing/2014/main" id="{25B80557-FB3D-4172-8E93-876628BCD484}"/>
                </a:ext>
              </a:extLst>
            </p:cNvPr>
            <p:cNvSpPr/>
            <p:nvPr/>
          </p:nvSpPr>
          <p:spPr>
            <a:xfrm flipV="1">
              <a:off x="6218050" y="4426301"/>
              <a:ext cx="311200" cy="293941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89" name="Linea">
              <a:extLst>
                <a:ext uri="{FF2B5EF4-FFF2-40B4-BE49-F238E27FC236}">
                  <a16:creationId xmlns:a16="http://schemas.microsoft.com/office/drawing/2014/main" id="{39AE7F2C-CF8C-462E-80AD-C42128B14B2A}"/>
                </a:ext>
              </a:extLst>
            </p:cNvPr>
            <p:cNvSpPr/>
            <p:nvPr/>
          </p:nvSpPr>
          <p:spPr>
            <a:xfrm flipV="1">
              <a:off x="5971514" y="4464400"/>
              <a:ext cx="537298" cy="280298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Tree>
    <p:custDataLst>
      <p:tags r:id="rId1"/>
    </p:custDataLst>
    <p:extLst>
      <p:ext uri="{BB962C8B-B14F-4D97-AF65-F5344CB8AC3E}">
        <p14:creationId xmlns:p14="http://schemas.microsoft.com/office/powerpoint/2010/main" val="65676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8"/>
                                        </p:tgtEl>
                                      </p:cBhvr>
                                      <p:by x="25000" y="25000"/>
                                    </p:animScale>
                                  </p:childTnLst>
                                </p:cTn>
                              </p:par>
                              <p:par>
                                <p:cTn id="7" presetID="42" presetClass="path" presetSubtype="0" accel="50000" decel="50000" fill="hold" grpId="0" nodeType="withEffect">
                                  <p:stCondLst>
                                    <p:cond delay="0"/>
                                  </p:stCondLst>
                                  <p:childTnLst>
                                    <p:animMotion origin="layout" path="M -0.00104 2.77556E-17 L -0.00026 0.40069 " pathEditMode="relative" rAng="0" ptsTypes="AA">
                                      <p:cBhvr>
                                        <p:cTn id="8" dur="2000" fill="hold"/>
                                        <p:tgtEl>
                                          <p:spTgt spid="5"/>
                                        </p:tgtEl>
                                        <p:attrNameLst>
                                          <p:attrName>ppt_x</p:attrName>
                                          <p:attrName>ppt_y</p:attrName>
                                        </p:attrNameLst>
                                      </p:cBhvr>
                                      <p:rCtr x="39" y="20023"/>
                                    </p:animMotion>
                                  </p:childTnLst>
                                </p:cTn>
                              </p:par>
                              <p:par>
                                <p:cTn id="9" presetID="42" presetClass="path" presetSubtype="0" accel="50000" decel="50000" fill="hold" grpId="0" nodeType="withEffect">
                                  <p:stCondLst>
                                    <p:cond delay="0"/>
                                  </p:stCondLst>
                                  <p:childTnLst>
                                    <p:animMotion origin="layout" path="M -4.79167E-6 -2.59259E-6 L -0.00013 -0.28426 " pathEditMode="relative" rAng="0" ptsTypes="AA">
                                      <p:cBhvr>
                                        <p:cTn id="10" dur="2000" fill="hold"/>
                                        <p:tgtEl>
                                          <p:spTgt spid="396"/>
                                        </p:tgtEl>
                                        <p:attrNameLst>
                                          <p:attrName>ppt_x</p:attrName>
                                          <p:attrName>ppt_y</p:attrName>
                                        </p:attrNameLst>
                                      </p:cBhvr>
                                      <p:rCtr x="-13" y="-14213"/>
                                    </p:animMotion>
                                  </p:childTnLst>
                                </p:cTn>
                              </p:par>
                            </p:childTnLst>
                          </p:cTn>
                        </p:par>
                        <p:par>
                          <p:cTn id="11" fill="hold">
                            <p:stCondLst>
                              <p:cond delay="2000"/>
                            </p:stCondLst>
                            <p:childTnLst>
                              <p:par>
                                <p:cTn id="12" presetID="1" presetClass="exit" presetSubtype="0" fill="hold" grpId="1" nodeType="afterEffect">
                                  <p:stCondLst>
                                    <p:cond delay="0"/>
                                  </p:stCondLst>
                                  <p:childTnLst>
                                    <p:set>
                                      <p:cBhvr>
                                        <p:cTn id="13" dur="1" fill="hold">
                                          <p:stCondLst>
                                            <p:cond delay="0"/>
                                          </p:stCondLst>
                                        </p:cTn>
                                        <p:tgtEl>
                                          <p:spTgt spid="5"/>
                                        </p:tgtEl>
                                        <p:attrNameLst>
                                          <p:attrName>style.visibility</p:attrName>
                                        </p:attrNameLst>
                                      </p:cBhvr>
                                      <p:to>
                                        <p:strVal val="hidden"/>
                                      </p:to>
                                    </p:set>
                                  </p:childTnLst>
                                </p:cTn>
                              </p:par>
                              <p:par>
                                <p:cTn id="14" presetID="1" presetClass="exit" presetSubtype="0" fill="hold" grpId="1" nodeType="withEffect">
                                  <p:stCondLst>
                                    <p:cond delay="0"/>
                                  </p:stCondLst>
                                  <p:childTnLst>
                                    <p:set>
                                      <p:cBhvr>
                                        <p:cTn id="15" dur="1" fill="hold">
                                          <p:stCondLst>
                                            <p:cond delay="0"/>
                                          </p:stCondLst>
                                        </p:cTn>
                                        <p:tgtEl>
                                          <p:spTgt spid="3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396" grpId="0" animBg="1"/>
      <p:bldP spid="396"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ttangolo 123">
            <a:extLst>
              <a:ext uri="{FF2B5EF4-FFF2-40B4-BE49-F238E27FC236}">
                <a16:creationId xmlns:a16="http://schemas.microsoft.com/office/drawing/2014/main" id="{11BCD9CC-6D1A-4C41-9E48-3AD87AE065EE}"/>
              </a:ext>
            </a:extLst>
          </p:cNvPr>
          <p:cNvSpPr/>
          <p:nvPr/>
        </p:nvSpPr>
        <p:spPr>
          <a:xfrm>
            <a:off x="4473571" y="2003228"/>
            <a:ext cx="2216165" cy="3173212"/>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nl-NL">
              <a:solidFill>
                <a:srgbClr val="E71224"/>
              </a:solidFill>
            </a:endParaRPr>
          </a:p>
        </p:txBody>
      </p:sp>
      <p:sp>
        <p:nvSpPr>
          <p:cNvPr id="158" name="Rettangolo 157">
            <a:extLst>
              <a:ext uri="{FF2B5EF4-FFF2-40B4-BE49-F238E27FC236}">
                <a16:creationId xmlns:a16="http://schemas.microsoft.com/office/drawing/2014/main" id="{03C15CC9-A480-4CA8-95BD-3CA49258670A}"/>
              </a:ext>
            </a:extLst>
          </p:cNvPr>
          <p:cNvSpPr/>
          <p:nvPr/>
        </p:nvSpPr>
        <p:spPr>
          <a:xfrm>
            <a:off x="4511232" y="2029358"/>
            <a:ext cx="2144075" cy="311282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FE91FBF7-B537-4495-8A90-94AF5C7BC1B8}"/>
              </a:ext>
            </a:extLst>
          </p:cNvPr>
          <p:cNvSpPr>
            <a:spLocks noGrp="1"/>
          </p:cNvSpPr>
          <p:nvPr>
            <p:ph type="title"/>
          </p:nvPr>
        </p:nvSpPr>
        <p:spPr/>
        <p:txBody>
          <a:bodyPr/>
          <a:lstStyle/>
          <a:p>
            <a:endParaRPr lang="it-IT" dirty="0"/>
          </a:p>
        </p:txBody>
      </p:sp>
      <p:sp>
        <p:nvSpPr>
          <p:cNvPr id="27" name="Who was Galileo?">
            <a:extLst>
              <a:ext uri="{FF2B5EF4-FFF2-40B4-BE49-F238E27FC236}">
                <a16:creationId xmlns:a16="http://schemas.microsoft.com/office/drawing/2014/main" id="{7021D5BF-E5EB-4197-B473-6D2665143E6F}"/>
              </a:ext>
            </a:extLst>
          </p:cNvPr>
          <p:cNvSpPr txBox="1"/>
          <p:nvPr/>
        </p:nvSpPr>
        <p:spPr>
          <a:xfrm>
            <a:off x="885850" y="1902908"/>
            <a:ext cx="3149965" cy="4103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sz="2000"/>
              <a:t>The chef </a:t>
            </a:r>
            <a:r>
              <a:rPr lang="it-IT" sz="2000" err="1"/>
              <a:t>cooks</a:t>
            </a:r>
            <a:r>
              <a:rPr lang="it-IT" sz="2000"/>
              <a:t> the good </a:t>
            </a:r>
            <a:r>
              <a:rPr lang="it-IT" sz="2000" err="1"/>
              <a:t>soup</a:t>
            </a:r>
            <a:endParaRPr sz="2000"/>
          </a:p>
        </p:txBody>
      </p:sp>
      <p:pic>
        <p:nvPicPr>
          <p:cNvPr id="55" name="scala-colori.jpg" descr="scala-colori.jpg">
            <a:extLst>
              <a:ext uri="{FF2B5EF4-FFF2-40B4-BE49-F238E27FC236}">
                <a16:creationId xmlns:a16="http://schemas.microsoft.com/office/drawing/2014/main" id="{980157FF-40B2-4CCB-BFCF-7B6A5C6B34E7}"/>
              </a:ext>
            </a:extLst>
          </p:cNvPr>
          <p:cNvPicPr>
            <a:picLocks noChangeAspect="1"/>
          </p:cNvPicPr>
          <p:nvPr/>
        </p:nvPicPr>
        <p:blipFill>
          <a:blip r:embed="rId3"/>
          <a:stretch>
            <a:fillRect/>
          </a:stretch>
        </p:blipFill>
        <p:spPr>
          <a:xfrm>
            <a:off x="1168375" y="5132436"/>
            <a:ext cx="1866901" cy="215901"/>
          </a:xfrm>
          <a:prstGeom prst="rect">
            <a:avLst/>
          </a:prstGeom>
          <a:ln w="12700">
            <a:miter lim="400000"/>
          </a:ln>
        </p:spPr>
      </p:pic>
      <p:sp>
        <p:nvSpPr>
          <p:cNvPr id="57" name="Rettangolo">
            <a:extLst>
              <a:ext uri="{FF2B5EF4-FFF2-40B4-BE49-F238E27FC236}">
                <a16:creationId xmlns:a16="http://schemas.microsoft.com/office/drawing/2014/main" id="{327E0B51-96FA-4223-B634-1520A1B068BD}"/>
              </a:ext>
            </a:extLst>
          </p:cNvPr>
          <p:cNvSpPr/>
          <p:nvPr/>
        </p:nvSpPr>
        <p:spPr>
          <a:xfrm>
            <a:off x="7452085" y="2361590"/>
            <a:ext cx="386631" cy="2286001"/>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8" name="Cerchio">
            <a:extLst>
              <a:ext uri="{FF2B5EF4-FFF2-40B4-BE49-F238E27FC236}">
                <a16:creationId xmlns:a16="http://schemas.microsoft.com/office/drawing/2014/main" id="{F9D9238C-310A-4012-867A-DCE939F2FB3E}"/>
              </a:ext>
            </a:extLst>
          </p:cNvPr>
          <p:cNvSpPr/>
          <p:nvPr/>
        </p:nvSpPr>
        <p:spPr>
          <a:xfrm>
            <a:off x="7490185" y="424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9" name=".…">
            <a:extLst>
              <a:ext uri="{FF2B5EF4-FFF2-40B4-BE49-F238E27FC236}">
                <a16:creationId xmlns:a16="http://schemas.microsoft.com/office/drawing/2014/main" id="{C3E9A611-9C6C-4693-B929-7F4DF7D95F31}"/>
              </a:ext>
            </a:extLst>
          </p:cNvPr>
          <p:cNvSpPr txBox="1"/>
          <p:nvPr/>
        </p:nvSpPr>
        <p:spPr>
          <a:xfrm>
            <a:off x="7568161" y="3699847"/>
            <a:ext cx="220219" cy="5141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lgn="l">
              <a:lnSpc>
                <a:spcPct val="40000"/>
              </a:lnSpc>
              <a:defRPr sz="1500"/>
            </a:pPr>
            <a:r>
              <a:t>.</a:t>
            </a:r>
          </a:p>
          <a:p>
            <a:pPr algn="l">
              <a:lnSpc>
                <a:spcPct val="40000"/>
              </a:lnSpc>
              <a:defRPr sz="1500"/>
            </a:pPr>
            <a:r>
              <a:t>.</a:t>
            </a:r>
          </a:p>
          <a:p>
            <a:pPr algn="l">
              <a:lnSpc>
                <a:spcPct val="40000"/>
              </a:lnSpc>
              <a:defRPr sz="1500"/>
            </a:pPr>
            <a:r>
              <a:t>.</a:t>
            </a:r>
          </a:p>
        </p:txBody>
      </p:sp>
      <p:sp>
        <p:nvSpPr>
          <p:cNvPr id="60" name="Cerchio">
            <a:extLst>
              <a:ext uri="{FF2B5EF4-FFF2-40B4-BE49-F238E27FC236}">
                <a16:creationId xmlns:a16="http://schemas.microsoft.com/office/drawing/2014/main" id="{7588B759-FA2B-478D-BF71-6E936708F2C2}"/>
              </a:ext>
            </a:extLst>
          </p:cNvPr>
          <p:cNvSpPr/>
          <p:nvPr/>
        </p:nvSpPr>
        <p:spPr>
          <a:xfrm>
            <a:off x="7490185" y="3480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1" name="Cerchio">
            <a:extLst>
              <a:ext uri="{FF2B5EF4-FFF2-40B4-BE49-F238E27FC236}">
                <a16:creationId xmlns:a16="http://schemas.microsoft.com/office/drawing/2014/main" id="{C1BA377C-20B2-4526-A49F-6DF04A38ACAE}"/>
              </a:ext>
            </a:extLst>
          </p:cNvPr>
          <p:cNvSpPr/>
          <p:nvPr/>
        </p:nvSpPr>
        <p:spPr>
          <a:xfrm>
            <a:off x="7490185" y="297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2" name="Cerchio">
            <a:extLst>
              <a:ext uri="{FF2B5EF4-FFF2-40B4-BE49-F238E27FC236}">
                <a16:creationId xmlns:a16="http://schemas.microsoft.com/office/drawing/2014/main" id="{DACDABBC-587B-42F4-8663-265D0EAEB183}"/>
              </a:ext>
            </a:extLst>
          </p:cNvPr>
          <p:cNvSpPr/>
          <p:nvPr/>
        </p:nvSpPr>
        <p:spPr>
          <a:xfrm>
            <a:off x="7490185" y="2464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3" name="Rettangolo">
            <a:extLst>
              <a:ext uri="{FF2B5EF4-FFF2-40B4-BE49-F238E27FC236}">
                <a16:creationId xmlns:a16="http://schemas.microsoft.com/office/drawing/2014/main" id="{C7C4104B-3F90-4D05-A228-494D5EBA8E50}"/>
              </a:ext>
            </a:extLst>
          </p:cNvPr>
          <p:cNvSpPr/>
          <p:nvPr/>
        </p:nvSpPr>
        <p:spPr>
          <a:xfrm>
            <a:off x="9484086" y="2953639"/>
            <a:ext cx="386631" cy="1146707"/>
          </a:xfrm>
          <a:prstGeom prst="rect">
            <a:avLst/>
          </a:prstGeom>
          <a:solidFill>
            <a:srgbClr val="F3DCA5">
              <a:alpha val="74991"/>
            </a:srgbClr>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4" name="Cerchio">
            <a:extLst>
              <a:ext uri="{FF2B5EF4-FFF2-40B4-BE49-F238E27FC236}">
                <a16:creationId xmlns:a16="http://schemas.microsoft.com/office/drawing/2014/main" id="{F043DBA4-D0D8-47F5-9381-5799001C76AA}"/>
              </a:ext>
            </a:extLst>
          </p:cNvPr>
          <p:cNvSpPr/>
          <p:nvPr/>
        </p:nvSpPr>
        <p:spPr>
          <a:xfrm>
            <a:off x="9522186" y="3646070"/>
            <a:ext cx="304800" cy="304801"/>
          </a:xfrm>
          <a:prstGeom prst="ellipse">
            <a:avLst/>
          </a:prstGeom>
          <a:solidFill>
            <a:schemeClr val="bg1"/>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5" name="Cerchio">
            <a:extLst>
              <a:ext uri="{FF2B5EF4-FFF2-40B4-BE49-F238E27FC236}">
                <a16:creationId xmlns:a16="http://schemas.microsoft.com/office/drawing/2014/main" id="{7A0F2394-B5D8-450C-A3F0-D8F0DD3D9883}"/>
              </a:ext>
            </a:extLst>
          </p:cNvPr>
          <p:cNvSpPr/>
          <p:nvPr/>
        </p:nvSpPr>
        <p:spPr>
          <a:xfrm>
            <a:off x="9522186" y="3138069"/>
            <a:ext cx="304800" cy="304801"/>
          </a:xfrm>
          <a:prstGeom prst="ellipse">
            <a:avLst/>
          </a:prstGeom>
          <a:solidFill>
            <a:schemeClr val="bg1"/>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6" name="Rettangolo">
            <a:extLst>
              <a:ext uri="{FF2B5EF4-FFF2-40B4-BE49-F238E27FC236}">
                <a16:creationId xmlns:a16="http://schemas.microsoft.com/office/drawing/2014/main" id="{D443395A-F237-4B80-A768-137D6627DA38}"/>
              </a:ext>
            </a:extLst>
          </p:cNvPr>
          <p:cNvSpPr/>
          <p:nvPr/>
        </p:nvSpPr>
        <p:spPr>
          <a:xfrm>
            <a:off x="8468085" y="2742590"/>
            <a:ext cx="386631" cy="1527000"/>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7" name="Cerchio">
            <a:extLst>
              <a:ext uri="{FF2B5EF4-FFF2-40B4-BE49-F238E27FC236}">
                <a16:creationId xmlns:a16="http://schemas.microsoft.com/office/drawing/2014/main" id="{B96AAD73-067E-4C2C-8511-DD418A9DE080}"/>
              </a:ext>
            </a:extLst>
          </p:cNvPr>
          <p:cNvSpPr/>
          <p:nvPr/>
        </p:nvSpPr>
        <p:spPr>
          <a:xfrm>
            <a:off x="8506185" y="3861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8" name="Cerchio">
            <a:extLst>
              <a:ext uri="{FF2B5EF4-FFF2-40B4-BE49-F238E27FC236}">
                <a16:creationId xmlns:a16="http://schemas.microsoft.com/office/drawing/2014/main" id="{780951C2-6977-40DB-A503-607732D78E6E}"/>
              </a:ext>
            </a:extLst>
          </p:cNvPr>
          <p:cNvSpPr/>
          <p:nvPr/>
        </p:nvSpPr>
        <p:spPr>
          <a:xfrm>
            <a:off x="8506185" y="3353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9" name="Cerchio">
            <a:extLst>
              <a:ext uri="{FF2B5EF4-FFF2-40B4-BE49-F238E27FC236}">
                <a16:creationId xmlns:a16="http://schemas.microsoft.com/office/drawing/2014/main" id="{67971ABE-4206-4D87-B37E-DACCBF397B2B}"/>
              </a:ext>
            </a:extLst>
          </p:cNvPr>
          <p:cNvSpPr/>
          <p:nvPr/>
        </p:nvSpPr>
        <p:spPr>
          <a:xfrm>
            <a:off x="8506185" y="2845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0" name="Linea">
            <a:extLst>
              <a:ext uri="{FF2B5EF4-FFF2-40B4-BE49-F238E27FC236}">
                <a16:creationId xmlns:a16="http://schemas.microsoft.com/office/drawing/2014/main" id="{1F01257F-3233-4978-A6D9-68DDD06C5501}"/>
              </a:ext>
            </a:extLst>
          </p:cNvPr>
          <p:cNvSpPr/>
          <p:nvPr/>
        </p:nvSpPr>
        <p:spPr>
          <a:xfrm flipV="1">
            <a:off x="7792570" y="2993664"/>
            <a:ext cx="704223" cy="13777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1" name="Linea">
            <a:extLst>
              <a:ext uri="{FF2B5EF4-FFF2-40B4-BE49-F238E27FC236}">
                <a16:creationId xmlns:a16="http://schemas.microsoft.com/office/drawing/2014/main" id="{7871367B-4E14-4251-A012-0357EB1460D6}"/>
              </a:ext>
            </a:extLst>
          </p:cNvPr>
          <p:cNvSpPr/>
          <p:nvPr/>
        </p:nvSpPr>
        <p:spPr>
          <a:xfrm flipV="1">
            <a:off x="7792570" y="3501664"/>
            <a:ext cx="704223" cy="13777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2" name="Linea">
            <a:extLst>
              <a:ext uri="{FF2B5EF4-FFF2-40B4-BE49-F238E27FC236}">
                <a16:creationId xmlns:a16="http://schemas.microsoft.com/office/drawing/2014/main" id="{517F44D2-00DC-4F70-9B13-C84A929563C2}"/>
              </a:ext>
            </a:extLst>
          </p:cNvPr>
          <p:cNvSpPr/>
          <p:nvPr/>
        </p:nvSpPr>
        <p:spPr>
          <a:xfrm flipV="1">
            <a:off x="7792570" y="4020439"/>
            <a:ext cx="704223" cy="38100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3" name="Linea">
            <a:extLst>
              <a:ext uri="{FF2B5EF4-FFF2-40B4-BE49-F238E27FC236}">
                <a16:creationId xmlns:a16="http://schemas.microsoft.com/office/drawing/2014/main" id="{45D0544B-4756-41CF-9DD1-CC75322A6E05}"/>
              </a:ext>
            </a:extLst>
          </p:cNvPr>
          <p:cNvSpPr/>
          <p:nvPr/>
        </p:nvSpPr>
        <p:spPr>
          <a:xfrm>
            <a:off x="7792570" y="2627337"/>
            <a:ext cx="704223" cy="36632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4" name="Linea">
            <a:extLst>
              <a:ext uri="{FF2B5EF4-FFF2-40B4-BE49-F238E27FC236}">
                <a16:creationId xmlns:a16="http://schemas.microsoft.com/office/drawing/2014/main" id="{B76BB6C9-8393-4F8C-80B6-F1E6C933A272}"/>
              </a:ext>
            </a:extLst>
          </p:cNvPr>
          <p:cNvSpPr/>
          <p:nvPr/>
        </p:nvSpPr>
        <p:spPr>
          <a:xfrm flipH="1">
            <a:off x="7792571" y="2993664"/>
            <a:ext cx="704222" cy="64719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5" name="Linea">
            <a:extLst>
              <a:ext uri="{FF2B5EF4-FFF2-40B4-BE49-F238E27FC236}">
                <a16:creationId xmlns:a16="http://schemas.microsoft.com/office/drawing/2014/main" id="{99D344E2-1085-47E6-9D41-2DC937F87C12}"/>
              </a:ext>
            </a:extLst>
          </p:cNvPr>
          <p:cNvSpPr/>
          <p:nvPr/>
        </p:nvSpPr>
        <p:spPr>
          <a:xfrm flipV="1">
            <a:off x="7795904" y="2993664"/>
            <a:ext cx="697556" cy="136519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6" name="Linea">
            <a:extLst>
              <a:ext uri="{FF2B5EF4-FFF2-40B4-BE49-F238E27FC236}">
                <a16:creationId xmlns:a16="http://schemas.microsoft.com/office/drawing/2014/main" id="{441D6C48-B304-4B4E-9914-B49DB3BBB1AF}"/>
              </a:ext>
            </a:extLst>
          </p:cNvPr>
          <p:cNvSpPr/>
          <p:nvPr/>
        </p:nvSpPr>
        <p:spPr>
          <a:xfrm>
            <a:off x="7795904" y="3169171"/>
            <a:ext cx="697556" cy="853194"/>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7" name="Linea">
            <a:extLst>
              <a:ext uri="{FF2B5EF4-FFF2-40B4-BE49-F238E27FC236}">
                <a16:creationId xmlns:a16="http://schemas.microsoft.com/office/drawing/2014/main" id="{8096E5DB-B230-4BB5-919E-D8AE392A77A3}"/>
              </a:ext>
            </a:extLst>
          </p:cNvPr>
          <p:cNvSpPr/>
          <p:nvPr/>
        </p:nvSpPr>
        <p:spPr>
          <a:xfrm flipH="1" flipV="1">
            <a:off x="7794292" y="3628426"/>
            <a:ext cx="700780" cy="39394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8" name="Linea">
            <a:extLst>
              <a:ext uri="{FF2B5EF4-FFF2-40B4-BE49-F238E27FC236}">
                <a16:creationId xmlns:a16="http://schemas.microsoft.com/office/drawing/2014/main" id="{C8680823-FE1A-4F0F-9726-520F79848345}"/>
              </a:ext>
            </a:extLst>
          </p:cNvPr>
          <p:cNvSpPr/>
          <p:nvPr/>
        </p:nvSpPr>
        <p:spPr>
          <a:xfrm flipH="1" flipV="1">
            <a:off x="7795904" y="2623439"/>
            <a:ext cx="697556" cy="139892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9" name="Linea">
            <a:extLst>
              <a:ext uri="{FF2B5EF4-FFF2-40B4-BE49-F238E27FC236}">
                <a16:creationId xmlns:a16="http://schemas.microsoft.com/office/drawing/2014/main" id="{3759F90F-9CF6-4BA9-A206-D6961CD7FABB}"/>
              </a:ext>
            </a:extLst>
          </p:cNvPr>
          <p:cNvSpPr/>
          <p:nvPr/>
        </p:nvSpPr>
        <p:spPr>
          <a:xfrm flipH="1" flipV="1">
            <a:off x="7792571" y="3148037"/>
            <a:ext cx="704222" cy="35362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0" name="Linea">
            <a:extLst>
              <a:ext uri="{FF2B5EF4-FFF2-40B4-BE49-F238E27FC236}">
                <a16:creationId xmlns:a16="http://schemas.microsoft.com/office/drawing/2014/main" id="{5A3F919F-9105-4AB6-9C98-656F3B4221EF}"/>
              </a:ext>
            </a:extLst>
          </p:cNvPr>
          <p:cNvSpPr/>
          <p:nvPr/>
        </p:nvSpPr>
        <p:spPr>
          <a:xfrm flipH="1" flipV="1">
            <a:off x="7795904" y="2623071"/>
            <a:ext cx="697555" cy="878594"/>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1" name="Linea">
            <a:extLst>
              <a:ext uri="{FF2B5EF4-FFF2-40B4-BE49-F238E27FC236}">
                <a16:creationId xmlns:a16="http://schemas.microsoft.com/office/drawing/2014/main" id="{52270B4E-D5F5-47B5-87DB-3329321EEA76}"/>
              </a:ext>
            </a:extLst>
          </p:cNvPr>
          <p:cNvSpPr/>
          <p:nvPr/>
        </p:nvSpPr>
        <p:spPr>
          <a:xfrm flipV="1">
            <a:off x="7794293" y="3501664"/>
            <a:ext cx="700779" cy="90374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2" name="Linea">
            <a:extLst>
              <a:ext uri="{FF2B5EF4-FFF2-40B4-BE49-F238E27FC236}">
                <a16:creationId xmlns:a16="http://schemas.microsoft.com/office/drawing/2014/main" id="{84FBDEBE-1AE4-42B9-95C3-31B6DCBDF96C}"/>
              </a:ext>
            </a:extLst>
          </p:cNvPr>
          <p:cNvSpPr/>
          <p:nvPr/>
        </p:nvSpPr>
        <p:spPr>
          <a:xfrm>
            <a:off x="8808571" y="3513859"/>
            <a:ext cx="708463" cy="28360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3" name="Linea">
            <a:extLst>
              <a:ext uri="{FF2B5EF4-FFF2-40B4-BE49-F238E27FC236}">
                <a16:creationId xmlns:a16="http://schemas.microsoft.com/office/drawing/2014/main" id="{4CE19253-B609-4980-8107-1BEB940C9D36}"/>
              </a:ext>
            </a:extLst>
          </p:cNvPr>
          <p:cNvSpPr/>
          <p:nvPr/>
        </p:nvSpPr>
        <p:spPr>
          <a:xfrm>
            <a:off x="8808304" y="3017139"/>
            <a:ext cx="708730" cy="29210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4" name="Linea">
            <a:extLst>
              <a:ext uri="{FF2B5EF4-FFF2-40B4-BE49-F238E27FC236}">
                <a16:creationId xmlns:a16="http://schemas.microsoft.com/office/drawing/2014/main" id="{195CC742-8F14-4A84-B102-245DB55D31CE}"/>
              </a:ext>
            </a:extLst>
          </p:cNvPr>
          <p:cNvSpPr/>
          <p:nvPr/>
        </p:nvSpPr>
        <p:spPr>
          <a:xfrm>
            <a:off x="8812813" y="3019064"/>
            <a:ext cx="694259" cy="77277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5" name="Linea">
            <a:extLst>
              <a:ext uri="{FF2B5EF4-FFF2-40B4-BE49-F238E27FC236}">
                <a16:creationId xmlns:a16="http://schemas.microsoft.com/office/drawing/2014/main" id="{4BDEF0F2-D08F-48B5-94EE-90709357DCB0}"/>
              </a:ext>
            </a:extLst>
          </p:cNvPr>
          <p:cNvSpPr/>
          <p:nvPr/>
        </p:nvSpPr>
        <p:spPr>
          <a:xfrm flipH="1">
            <a:off x="8812813" y="3793259"/>
            <a:ext cx="704222" cy="24550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6" name="Linea">
            <a:extLst>
              <a:ext uri="{FF2B5EF4-FFF2-40B4-BE49-F238E27FC236}">
                <a16:creationId xmlns:a16="http://schemas.microsoft.com/office/drawing/2014/main" id="{A921E0F3-B603-45AC-BB2B-BF8907C11B36}"/>
              </a:ext>
            </a:extLst>
          </p:cNvPr>
          <p:cNvSpPr/>
          <p:nvPr/>
        </p:nvSpPr>
        <p:spPr>
          <a:xfrm flipH="1">
            <a:off x="8812812" y="3309239"/>
            <a:ext cx="704223" cy="72582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7" name="Linea">
            <a:extLst>
              <a:ext uri="{FF2B5EF4-FFF2-40B4-BE49-F238E27FC236}">
                <a16:creationId xmlns:a16="http://schemas.microsoft.com/office/drawing/2014/main" id="{8433672A-A887-4A38-BEDF-CA4304C77AF9}"/>
              </a:ext>
            </a:extLst>
          </p:cNvPr>
          <p:cNvSpPr/>
          <p:nvPr/>
        </p:nvSpPr>
        <p:spPr>
          <a:xfrm flipV="1">
            <a:off x="8812812" y="3309238"/>
            <a:ext cx="704223" cy="20462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8" name="Rettangolo">
            <a:extLst>
              <a:ext uri="{FF2B5EF4-FFF2-40B4-BE49-F238E27FC236}">
                <a16:creationId xmlns:a16="http://schemas.microsoft.com/office/drawing/2014/main" id="{D943E262-62D6-4521-9010-383A95C93273}"/>
              </a:ext>
            </a:extLst>
          </p:cNvPr>
          <p:cNvSpPr/>
          <p:nvPr/>
        </p:nvSpPr>
        <p:spPr>
          <a:xfrm>
            <a:off x="6436084" y="2361590"/>
            <a:ext cx="386631" cy="2286002"/>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9" name="Cerchio">
            <a:extLst>
              <a:ext uri="{FF2B5EF4-FFF2-40B4-BE49-F238E27FC236}">
                <a16:creationId xmlns:a16="http://schemas.microsoft.com/office/drawing/2014/main" id="{A808EDD7-7A7E-4DA6-9F72-4060B0680F34}"/>
              </a:ext>
            </a:extLst>
          </p:cNvPr>
          <p:cNvSpPr/>
          <p:nvPr/>
        </p:nvSpPr>
        <p:spPr>
          <a:xfrm>
            <a:off x="6474184" y="424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0" name=".…">
            <a:extLst>
              <a:ext uri="{FF2B5EF4-FFF2-40B4-BE49-F238E27FC236}">
                <a16:creationId xmlns:a16="http://schemas.microsoft.com/office/drawing/2014/main" id="{D47AFB21-A33B-43F4-9ABF-3DA92D71DED7}"/>
              </a:ext>
            </a:extLst>
          </p:cNvPr>
          <p:cNvSpPr txBox="1"/>
          <p:nvPr/>
        </p:nvSpPr>
        <p:spPr>
          <a:xfrm>
            <a:off x="6552160" y="3699847"/>
            <a:ext cx="220219" cy="5141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lgn="l">
              <a:lnSpc>
                <a:spcPct val="40000"/>
              </a:lnSpc>
              <a:defRPr sz="1500"/>
            </a:pPr>
            <a:r>
              <a:t>.</a:t>
            </a:r>
          </a:p>
          <a:p>
            <a:pPr algn="l">
              <a:lnSpc>
                <a:spcPct val="40000"/>
              </a:lnSpc>
              <a:defRPr sz="1500"/>
            </a:pPr>
            <a:r>
              <a:t>.</a:t>
            </a:r>
          </a:p>
          <a:p>
            <a:pPr algn="l">
              <a:lnSpc>
                <a:spcPct val="40000"/>
              </a:lnSpc>
              <a:defRPr sz="1500"/>
            </a:pPr>
            <a:r>
              <a:t>.</a:t>
            </a:r>
          </a:p>
        </p:txBody>
      </p:sp>
      <p:sp>
        <p:nvSpPr>
          <p:cNvPr id="91" name="Cerchio">
            <a:extLst>
              <a:ext uri="{FF2B5EF4-FFF2-40B4-BE49-F238E27FC236}">
                <a16:creationId xmlns:a16="http://schemas.microsoft.com/office/drawing/2014/main" id="{8F9FCA6A-AE20-4D17-8504-8A0E58A5C8A1}"/>
              </a:ext>
            </a:extLst>
          </p:cNvPr>
          <p:cNvSpPr/>
          <p:nvPr/>
        </p:nvSpPr>
        <p:spPr>
          <a:xfrm>
            <a:off x="6474184" y="3480968"/>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2" name="Cerchio">
            <a:extLst>
              <a:ext uri="{FF2B5EF4-FFF2-40B4-BE49-F238E27FC236}">
                <a16:creationId xmlns:a16="http://schemas.microsoft.com/office/drawing/2014/main" id="{5EA5DD6A-1DBB-4340-BAAB-A4CA6BFA122E}"/>
              </a:ext>
            </a:extLst>
          </p:cNvPr>
          <p:cNvSpPr/>
          <p:nvPr/>
        </p:nvSpPr>
        <p:spPr>
          <a:xfrm>
            <a:off x="6474184" y="297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3" name="Cerchio">
            <a:extLst>
              <a:ext uri="{FF2B5EF4-FFF2-40B4-BE49-F238E27FC236}">
                <a16:creationId xmlns:a16="http://schemas.microsoft.com/office/drawing/2014/main" id="{D639DAF6-494F-41BC-9F2E-DD9851E2FDE5}"/>
              </a:ext>
            </a:extLst>
          </p:cNvPr>
          <p:cNvSpPr/>
          <p:nvPr/>
        </p:nvSpPr>
        <p:spPr>
          <a:xfrm>
            <a:off x="6474184" y="2464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4" name="Linea">
            <a:extLst>
              <a:ext uri="{FF2B5EF4-FFF2-40B4-BE49-F238E27FC236}">
                <a16:creationId xmlns:a16="http://schemas.microsoft.com/office/drawing/2014/main" id="{0B31872C-FD62-4CBD-8BD5-108853EEFC79}"/>
              </a:ext>
            </a:extLst>
          </p:cNvPr>
          <p:cNvSpPr/>
          <p:nvPr/>
        </p:nvSpPr>
        <p:spPr>
          <a:xfrm>
            <a:off x="6776570" y="2623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5" name="Linea">
            <a:extLst>
              <a:ext uri="{FF2B5EF4-FFF2-40B4-BE49-F238E27FC236}">
                <a16:creationId xmlns:a16="http://schemas.microsoft.com/office/drawing/2014/main" id="{EBD42C21-2F99-4C51-9B80-EFE450F9A9D7}"/>
              </a:ext>
            </a:extLst>
          </p:cNvPr>
          <p:cNvSpPr/>
          <p:nvPr/>
        </p:nvSpPr>
        <p:spPr>
          <a:xfrm>
            <a:off x="6776570" y="3131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6" name="Linea">
            <a:extLst>
              <a:ext uri="{FF2B5EF4-FFF2-40B4-BE49-F238E27FC236}">
                <a16:creationId xmlns:a16="http://schemas.microsoft.com/office/drawing/2014/main" id="{6A05D328-5F61-450D-B0E9-0C864B1D34CB}"/>
              </a:ext>
            </a:extLst>
          </p:cNvPr>
          <p:cNvSpPr/>
          <p:nvPr/>
        </p:nvSpPr>
        <p:spPr>
          <a:xfrm>
            <a:off x="6776570" y="3639440"/>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7" name="Linea">
            <a:extLst>
              <a:ext uri="{FF2B5EF4-FFF2-40B4-BE49-F238E27FC236}">
                <a16:creationId xmlns:a16="http://schemas.microsoft.com/office/drawing/2014/main" id="{F2E2FDB2-4EE2-468D-A1ED-9BD8A98D3C1C}"/>
              </a:ext>
            </a:extLst>
          </p:cNvPr>
          <p:cNvSpPr/>
          <p:nvPr/>
        </p:nvSpPr>
        <p:spPr>
          <a:xfrm>
            <a:off x="6776570" y="4401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8" name="Linea">
            <a:extLst>
              <a:ext uri="{FF2B5EF4-FFF2-40B4-BE49-F238E27FC236}">
                <a16:creationId xmlns:a16="http://schemas.microsoft.com/office/drawing/2014/main" id="{DF665A70-B489-4304-9AF1-A9861C0BDB2C}"/>
              </a:ext>
            </a:extLst>
          </p:cNvPr>
          <p:cNvSpPr/>
          <p:nvPr/>
        </p:nvSpPr>
        <p:spPr>
          <a:xfrm flipV="1">
            <a:off x="6776570" y="2627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9" name="Linea">
            <a:extLst>
              <a:ext uri="{FF2B5EF4-FFF2-40B4-BE49-F238E27FC236}">
                <a16:creationId xmlns:a16="http://schemas.microsoft.com/office/drawing/2014/main" id="{8DB8A293-DFEF-4BCE-B2C6-C519CF8AD4B4}"/>
              </a:ext>
            </a:extLst>
          </p:cNvPr>
          <p:cNvSpPr/>
          <p:nvPr/>
        </p:nvSpPr>
        <p:spPr>
          <a:xfrm flipV="1">
            <a:off x="6779904" y="2623071"/>
            <a:ext cx="697555"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0" name="Linea">
            <a:extLst>
              <a:ext uri="{FF2B5EF4-FFF2-40B4-BE49-F238E27FC236}">
                <a16:creationId xmlns:a16="http://schemas.microsoft.com/office/drawing/2014/main" id="{1E436DB2-F29E-41A7-9692-99297D5BE60E}"/>
              </a:ext>
            </a:extLst>
          </p:cNvPr>
          <p:cNvSpPr/>
          <p:nvPr/>
        </p:nvSpPr>
        <p:spPr>
          <a:xfrm flipV="1">
            <a:off x="6779903" y="2623439"/>
            <a:ext cx="697556" cy="176622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1" name="Linea">
            <a:extLst>
              <a:ext uri="{FF2B5EF4-FFF2-40B4-BE49-F238E27FC236}">
                <a16:creationId xmlns:a16="http://schemas.microsoft.com/office/drawing/2014/main" id="{716F4CE8-AA5B-455F-81EB-DEDE40FA7ABF}"/>
              </a:ext>
            </a:extLst>
          </p:cNvPr>
          <p:cNvSpPr/>
          <p:nvPr/>
        </p:nvSpPr>
        <p:spPr>
          <a:xfrm>
            <a:off x="6776570" y="2627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2" name="Linea">
            <a:extLst>
              <a:ext uri="{FF2B5EF4-FFF2-40B4-BE49-F238E27FC236}">
                <a16:creationId xmlns:a16="http://schemas.microsoft.com/office/drawing/2014/main" id="{5ADD8E4D-67A2-4E47-926B-6445942E23C8}"/>
              </a:ext>
            </a:extLst>
          </p:cNvPr>
          <p:cNvSpPr/>
          <p:nvPr/>
        </p:nvSpPr>
        <p:spPr>
          <a:xfrm flipH="1">
            <a:off x="6776570" y="3135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3" name="Linea">
            <a:extLst>
              <a:ext uri="{FF2B5EF4-FFF2-40B4-BE49-F238E27FC236}">
                <a16:creationId xmlns:a16="http://schemas.microsoft.com/office/drawing/2014/main" id="{85C01783-C23F-4AB2-AED6-FD541E020EA9}"/>
              </a:ext>
            </a:extLst>
          </p:cNvPr>
          <p:cNvSpPr/>
          <p:nvPr/>
        </p:nvSpPr>
        <p:spPr>
          <a:xfrm flipV="1">
            <a:off x="6779903" y="3131071"/>
            <a:ext cx="697556" cy="122778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 name="Linea">
            <a:extLst>
              <a:ext uri="{FF2B5EF4-FFF2-40B4-BE49-F238E27FC236}">
                <a16:creationId xmlns:a16="http://schemas.microsoft.com/office/drawing/2014/main" id="{F8BF91D3-A0EA-48B5-A221-BE32B9906ADA}"/>
              </a:ext>
            </a:extLst>
          </p:cNvPr>
          <p:cNvSpPr/>
          <p:nvPr/>
        </p:nvSpPr>
        <p:spPr>
          <a:xfrm>
            <a:off x="6779903" y="3169171"/>
            <a:ext cx="697556" cy="122778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5" name="Linea">
            <a:extLst>
              <a:ext uri="{FF2B5EF4-FFF2-40B4-BE49-F238E27FC236}">
                <a16:creationId xmlns:a16="http://schemas.microsoft.com/office/drawing/2014/main" id="{385AC945-48D4-40D1-A114-FFD5F31487CC}"/>
              </a:ext>
            </a:extLst>
          </p:cNvPr>
          <p:cNvSpPr/>
          <p:nvPr/>
        </p:nvSpPr>
        <p:spPr>
          <a:xfrm flipH="1" flipV="1">
            <a:off x="6778291" y="3628426"/>
            <a:ext cx="700780" cy="77698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6" name="Linea">
            <a:extLst>
              <a:ext uri="{FF2B5EF4-FFF2-40B4-BE49-F238E27FC236}">
                <a16:creationId xmlns:a16="http://schemas.microsoft.com/office/drawing/2014/main" id="{C0B27DDD-C41F-4003-8AAA-F2B93E81DD98}"/>
              </a:ext>
            </a:extLst>
          </p:cNvPr>
          <p:cNvSpPr/>
          <p:nvPr/>
        </p:nvSpPr>
        <p:spPr>
          <a:xfrm flipH="1" flipV="1">
            <a:off x="6779903" y="2623439"/>
            <a:ext cx="697556" cy="176622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7" name="Linea">
            <a:extLst>
              <a:ext uri="{FF2B5EF4-FFF2-40B4-BE49-F238E27FC236}">
                <a16:creationId xmlns:a16="http://schemas.microsoft.com/office/drawing/2014/main" id="{02BE701B-6495-4AE0-898D-C43A471B6A54}"/>
              </a:ext>
            </a:extLst>
          </p:cNvPr>
          <p:cNvSpPr/>
          <p:nvPr/>
        </p:nvSpPr>
        <p:spPr>
          <a:xfrm flipH="1" flipV="1">
            <a:off x="6776570" y="3148037"/>
            <a:ext cx="704222" cy="4928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8" name="Linea">
            <a:extLst>
              <a:ext uri="{FF2B5EF4-FFF2-40B4-BE49-F238E27FC236}">
                <a16:creationId xmlns:a16="http://schemas.microsoft.com/office/drawing/2014/main" id="{AA163EC1-716C-4C52-8F77-09B9A6507599}"/>
              </a:ext>
            </a:extLst>
          </p:cNvPr>
          <p:cNvSpPr/>
          <p:nvPr/>
        </p:nvSpPr>
        <p:spPr>
          <a:xfrm flipH="1" flipV="1">
            <a:off x="6779904" y="2623071"/>
            <a:ext cx="697555"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9" name="Linea">
            <a:extLst>
              <a:ext uri="{FF2B5EF4-FFF2-40B4-BE49-F238E27FC236}">
                <a16:creationId xmlns:a16="http://schemas.microsoft.com/office/drawing/2014/main" id="{C56C353E-AE6F-4DE2-A7A6-1501C3B3A81B}"/>
              </a:ext>
            </a:extLst>
          </p:cNvPr>
          <p:cNvSpPr/>
          <p:nvPr/>
        </p:nvSpPr>
        <p:spPr>
          <a:xfrm flipV="1">
            <a:off x="6778291" y="3628426"/>
            <a:ext cx="700780" cy="77698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 name="Rettangolo 2">
            <a:extLst>
              <a:ext uri="{FF2B5EF4-FFF2-40B4-BE49-F238E27FC236}">
                <a16:creationId xmlns:a16="http://schemas.microsoft.com/office/drawing/2014/main" id="{25A8B3B6-AD56-4BB5-8BFF-FCE53AD0A1F0}"/>
              </a:ext>
            </a:extLst>
          </p:cNvPr>
          <p:cNvSpPr/>
          <p:nvPr/>
        </p:nvSpPr>
        <p:spPr>
          <a:xfrm>
            <a:off x="808370" y="3837164"/>
            <a:ext cx="543739"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The</a:t>
            </a:r>
          </a:p>
        </p:txBody>
      </p:sp>
      <p:sp>
        <p:nvSpPr>
          <p:cNvPr id="283" name="Rettangolo 282">
            <a:extLst>
              <a:ext uri="{FF2B5EF4-FFF2-40B4-BE49-F238E27FC236}">
                <a16:creationId xmlns:a16="http://schemas.microsoft.com/office/drawing/2014/main" id="{E6ACBABB-A941-4F6C-A9C3-4F77773DA673}"/>
              </a:ext>
            </a:extLst>
          </p:cNvPr>
          <p:cNvSpPr/>
          <p:nvPr/>
        </p:nvSpPr>
        <p:spPr>
          <a:xfrm>
            <a:off x="1367740" y="3837164"/>
            <a:ext cx="582211"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chef</a:t>
            </a:r>
          </a:p>
        </p:txBody>
      </p:sp>
      <p:sp>
        <p:nvSpPr>
          <p:cNvPr id="284" name="Rettangolo 283">
            <a:extLst>
              <a:ext uri="{FF2B5EF4-FFF2-40B4-BE49-F238E27FC236}">
                <a16:creationId xmlns:a16="http://schemas.microsoft.com/office/drawing/2014/main" id="{A8D20ECF-12E7-40E5-A34D-8A18C19BC80D}"/>
              </a:ext>
            </a:extLst>
          </p:cNvPr>
          <p:cNvSpPr/>
          <p:nvPr/>
        </p:nvSpPr>
        <p:spPr>
          <a:xfrm>
            <a:off x="1998751" y="3829167"/>
            <a:ext cx="723275" cy="369332"/>
          </a:xfrm>
          <a:prstGeom prst="rect">
            <a:avLst/>
          </a:prstGeom>
        </p:spPr>
        <p:txBody>
          <a:bodyPr wrap="none">
            <a:spAutoFit/>
          </a:bodyPr>
          <a:lstStyle/>
          <a:p>
            <a:r>
              <a:rPr lang="it-IT" sz="1800" dirty="0" err="1">
                <a:latin typeface="Times New Roman" panose="02020603050405020304" pitchFamily="18" charset="0"/>
                <a:cs typeface="Times New Roman" panose="02020603050405020304" pitchFamily="18" charset="0"/>
              </a:rPr>
              <a:t>cooks</a:t>
            </a:r>
            <a:endParaRPr lang="it-IT" sz="1800" dirty="0">
              <a:latin typeface="Times New Roman" panose="02020603050405020304" pitchFamily="18" charset="0"/>
              <a:cs typeface="Times New Roman" panose="02020603050405020304" pitchFamily="18" charset="0"/>
            </a:endParaRPr>
          </a:p>
        </p:txBody>
      </p:sp>
      <p:sp>
        <p:nvSpPr>
          <p:cNvPr id="285" name="Rettangolo 284">
            <a:extLst>
              <a:ext uri="{FF2B5EF4-FFF2-40B4-BE49-F238E27FC236}">
                <a16:creationId xmlns:a16="http://schemas.microsoft.com/office/drawing/2014/main" id="{EFDCC915-2E25-469E-B6D4-49947C50C209}"/>
              </a:ext>
            </a:extLst>
          </p:cNvPr>
          <p:cNvSpPr/>
          <p:nvPr/>
        </p:nvSpPr>
        <p:spPr>
          <a:xfrm>
            <a:off x="2769575" y="4328200"/>
            <a:ext cx="466794"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the</a:t>
            </a:r>
          </a:p>
        </p:txBody>
      </p:sp>
      <p:sp>
        <p:nvSpPr>
          <p:cNvPr id="286" name="Rettangolo 285">
            <a:extLst>
              <a:ext uri="{FF2B5EF4-FFF2-40B4-BE49-F238E27FC236}">
                <a16:creationId xmlns:a16="http://schemas.microsoft.com/office/drawing/2014/main" id="{3860C06E-5BD4-4DBB-8EDC-C33F764126B0}"/>
              </a:ext>
            </a:extLst>
          </p:cNvPr>
          <p:cNvSpPr/>
          <p:nvPr/>
        </p:nvSpPr>
        <p:spPr>
          <a:xfrm>
            <a:off x="3196621" y="4328200"/>
            <a:ext cx="646331"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good</a:t>
            </a:r>
          </a:p>
        </p:txBody>
      </p:sp>
      <p:sp>
        <p:nvSpPr>
          <p:cNvPr id="287" name="Rettangolo 286">
            <a:extLst>
              <a:ext uri="{FF2B5EF4-FFF2-40B4-BE49-F238E27FC236}">
                <a16:creationId xmlns:a16="http://schemas.microsoft.com/office/drawing/2014/main" id="{09E028E3-72AE-46F3-91A2-C1788ECFA14C}"/>
              </a:ext>
            </a:extLst>
          </p:cNvPr>
          <p:cNvSpPr/>
          <p:nvPr/>
        </p:nvSpPr>
        <p:spPr>
          <a:xfrm>
            <a:off x="3838180" y="4328200"/>
            <a:ext cx="620683" cy="369332"/>
          </a:xfrm>
          <a:prstGeom prst="rect">
            <a:avLst/>
          </a:prstGeom>
        </p:spPr>
        <p:txBody>
          <a:bodyPr wrap="none">
            <a:spAutoFit/>
          </a:bodyPr>
          <a:lstStyle/>
          <a:p>
            <a:r>
              <a:rPr lang="it-IT" sz="1800" dirty="0" err="1">
                <a:latin typeface="Times New Roman" panose="02020603050405020304" pitchFamily="18" charset="0"/>
                <a:cs typeface="Times New Roman" panose="02020603050405020304" pitchFamily="18" charset="0"/>
              </a:rPr>
              <a:t>soup</a:t>
            </a:r>
            <a:endParaRPr lang="it-IT" sz="1800" dirty="0">
              <a:latin typeface="Times New Roman" panose="02020603050405020304" pitchFamily="18" charset="0"/>
              <a:cs typeface="Times New Roman" panose="02020603050405020304" pitchFamily="18" charset="0"/>
            </a:endParaRPr>
          </a:p>
        </p:txBody>
      </p:sp>
      <p:sp>
        <p:nvSpPr>
          <p:cNvPr id="288" name="Rettangolo 287">
            <a:extLst>
              <a:ext uri="{FF2B5EF4-FFF2-40B4-BE49-F238E27FC236}">
                <a16:creationId xmlns:a16="http://schemas.microsoft.com/office/drawing/2014/main" id="{5205B468-C69F-4AAD-B37F-B9BF8F8BE047}"/>
              </a:ext>
            </a:extLst>
          </p:cNvPr>
          <p:cNvSpPr/>
          <p:nvPr/>
        </p:nvSpPr>
        <p:spPr>
          <a:xfrm>
            <a:off x="1934399" y="2322921"/>
            <a:ext cx="312906"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S</a:t>
            </a:r>
          </a:p>
        </p:txBody>
      </p:sp>
      <p:sp>
        <p:nvSpPr>
          <p:cNvPr id="289" name="Rettangolo 288">
            <a:extLst>
              <a:ext uri="{FF2B5EF4-FFF2-40B4-BE49-F238E27FC236}">
                <a16:creationId xmlns:a16="http://schemas.microsoft.com/office/drawing/2014/main" id="{0BC9FA3A-11AD-4A51-9437-E29C0FC75EC1}"/>
              </a:ext>
            </a:extLst>
          </p:cNvPr>
          <p:cNvSpPr/>
          <p:nvPr/>
        </p:nvSpPr>
        <p:spPr>
          <a:xfrm>
            <a:off x="2552208" y="2808507"/>
            <a:ext cx="47961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VP</a:t>
            </a:r>
          </a:p>
        </p:txBody>
      </p:sp>
      <p:sp>
        <p:nvSpPr>
          <p:cNvPr id="290" name="Rettangolo 289">
            <a:extLst>
              <a:ext uri="{FF2B5EF4-FFF2-40B4-BE49-F238E27FC236}">
                <a16:creationId xmlns:a16="http://schemas.microsoft.com/office/drawing/2014/main" id="{67ED7A88-1B02-4115-82BE-12C780842759}"/>
              </a:ext>
            </a:extLst>
          </p:cNvPr>
          <p:cNvSpPr/>
          <p:nvPr/>
        </p:nvSpPr>
        <p:spPr>
          <a:xfrm>
            <a:off x="1187944" y="2808507"/>
            <a:ext cx="47961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NP</a:t>
            </a:r>
          </a:p>
        </p:txBody>
      </p:sp>
      <p:sp>
        <p:nvSpPr>
          <p:cNvPr id="291" name="Rettangolo 290">
            <a:extLst>
              <a:ext uri="{FF2B5EF4-FFF2-40B4-BE49-F238E27FC236}">
                <a16:creationId xmlns:a16="http://schemas.microsoft.com/office/drawing/2014/main" id="{56C95F01-0B49-4FEC-83B0-3BA9EABD8CA4}"/>
              </a:ext>
            </a:extLst>
          </p:cNvPr>
          <p:cNvSpPr/>
          <p:nvPr/>
        </p:nvSpPr>
        <p:spPr>
          <a:xfrm>
            <a:off x="911763" y="3277234"/>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D</a:t>
            </a:r>
          </a:p>
        </p:txBody>
      </p:sp>
      <p:sp>
        <p:nvSpPr>
          <p:cNvPr id="292" name="Rettangolo 291">
            <a:extLst>
              <a:ext uri="{FF2B5EF4-FFF2-40B4-BE49-F238E27FC236}">
                <a16:creationId xmlns:a16="http://schemas.microsoft.com/office/drawing/2014/main" id="{6EDC047E-1D13-4BE2-B794-C88B521E2357}"/>
              </a:ext>
            </a:extLst>
          </p:cNvPr>
          <p:cNvSpPr/>
          <p:nvPr/>
        </p:nvSpPr>
        <p:spPr>
          <a:xfrm>
            <a:off x="1494954" y="3288398"/>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a:t>
            </a:r>
          </a:p>
        </p:txBody>
      </p:sp>
      <p:sp>
        <p:nvSpPr>
          <p:cNvPr id="293" name="Rettangolo 292">
            <a:extLst>
              <a:ext uri="{FF2B5EF4-FFF2-40B4-BE49-F238E27FC236}">
                <a16:creationId xmlns:a16="http://schemas.microsoft.com/office/drawing/2014/main" id="{E91D8CFF-A842-4333-8F0D-33083ABD8348}"/>
              </a:ext>
            </a:extLst>
          </p:cNvPr>
          <p:cNvSpPr/>
          <p:nvPr/>
        </p:nvSpPr>
        <p:spPr>
          <a:xfrm>
            <a:off x="2182381" y="3288398"/>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V</a:t>
            </a:r>
          </a:p>
        </p:txBody>
      </p:sp>
      <p:sp>
        <p:nvSpPr>
          <p:cNvPr id="294" name="Rettangolo 293">
            <a:extLst>
              <a:ext uri="{FF2B5EF4-FFF2-40B4-BE49-F238E27FC236}">
                <a16:creationId xmlns:a16="http://schemas.microsoft.com/office/drawing/2014/main" id="{7272D26B-3EEF-44EA-8C16-911CD615C267}"/>
              </a:ext>
            </a:extLst>
          </p:cNvPr>
          <p:cNvSpPr/>
          <p:nvPr/>
        </p:nvSpPr>
        <p:spPr>
          <a:xfrm>
            <a:off x="3327262" y="3288398"/>
            <a:ext cx="47961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NP</a:t>
            </a:r>
          </a:p>
        </p:txBody>
      </p:sp>
      <p:sp>
        <p:nvSpPr>
          <p:cNvPr id="295" name="Rettangolo 294">
            <a:extLst>
              <a:ext uri="{FF2B5EF4-FFF2-40B4-BE49-F238E27FC236}">
                <a16:creationId xmlns:a16="http://schemas.microsoft.com/office/drawing/2014/main" id="{62B8C09B-E0DE-40B2-A2BC-0B18AEECADFD}"/>
              </a:ext>
            </a:extLst>
          </p:cNvPr>
          <p:cNvSpPr/>
          <p:nvPr/>
        </p:nvSpPr>
        <p:spPr>
          <a:xfrm>
            <a:off x="2822677" y="3824860"/>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D</a:t>
            </a:r>
          </a:p>
        </p:txBody>
      </p:sp>
      <p:sp>
        <p:nvSpPr>
          <p:cNvPr id="296" name="Rettangolo 295">
            <a:extLst>
              <a:ext uri="{FF2B5EF4-FFF2-40B4-BE49-F238E27FC236}">
                <a16:creationId xmlns:a16="http://schemas.microsoft.com/office/drawing/2014/main" id="{82B40DEC-637F-45B4-B8E6-8570D718ADCD}"/>
              </a:ext>
            </a:extLst>
          </p:cNvPr>
          <p:cNvSpPr/>
          <p:nvPr/>
        </p:nvSpPr>
        <p:spPr>
          <a:xfrm>
            <a:off x="3385309" y="3824860"/>
            <a:ext cx="274434"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J</a:t>
            </a:r>
          </a:p>
        </p:txBody>
      </p:sp>
      <p:sp>
        <p:nvSpPr>
          <p:cNvPr id="297" name="Rettangolo 296">
            <a:extLst>
              <a:ext uri="{FF2B5EF4-FFF2-40B4-BE49-F238E27FC236}">
                <a16:creationId xmlns:a16="http://schemas.microsoft.com/office/drawing/2014/main" id="{51FB218E-0809-4DF5-8B53-2A2C2C01E17A}"/>
              </a:ext>
            </a:extLst>
          </p:cNvPr>
          <p:cNvSpPr/>
          <p:nvPr/>
        </p:nvSpPr>
        <p:spPr>
          <a:xfrm>
            <a:off x="3985823" y="3824860"/>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a:t>
            </a:r>
          </a:p>
        </p:txBody>
      </p:sp>
      <p:cxnSp>
        <p:nvCxnSpPr>
          <p:cNvPr id="30" name="Connettore diritto 29">
            <a:extLst>
              <a:ext uri="{FF2B5EF4-FFF2-40B4-BE49-F238E27FC236}">
                <a16:creationId xmlns:a16="http://schemas.microsoft.com/office/drawing/2014/main" id="{489E3DE3-1F22-464C-BAC0-FE14C4E9D49B}"/>
              </a:ext>
            </a:extLst>
          </p:cNvPr>
          <p:cNvCxnSpPr>
            <a:cxnSpLocks/>
            <a:stCxn id="288" idx="2"/>
            <a:endCxn id="290" idx="0"/>
          </p:cNvCxnSpPr>
          <p:nvPr/>
        </p:nvCxnSpPr>
        <p:spPr>
          <a:xfrm flipH="1">
            <a:off x="1427753" y="2692253"/>
            <a:ext cx="663099"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Connettore diritto 297">
            <a:extLst>
              <a:ext uri="{FF2B5EF4-FFF2-40B4-BE49-F238E27FC236}">
                <a16:creationId xmlns:a16="http://schemas.microsoft.com/office/drawing/2014/main" id="{003CC8B8-C294-415E-8C88-D6FE282F95FE}"/>
              </a:ext>
            </a:extLst>
          </p:cNvPr>
          <p:cNvCxnSpPr>
            <a:cxnSpLocks/>
            <a:stCxn id="288" idx="2"/>
            <a:endCxn id="289" idx="0"/>
          </p:cNvCxnSpPr>
          <p:nvPr/>
        </p:nvCxnSpPr>
        <p:spPr>
          <a:xfrm>
            <a:off x="2090852" y="2692253"/>
            <a:ext cx="701165"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Connettore diritto 298">
            <a:extLst>
              <a:ext uri="{FF2B5EF4-FFF2-40B4-BE49-F238E27FC236}">
                <a16:creationId xmlns:a16="http://schemas.microsoft.com/office/drawing/2014/main" id="{F936944D-B54E-4405-BDCB-43547DEF1EE6}"/>
              </a:ext>
            </a:extLst>
          </p:cNvPr>
          <p:cNvCxnSpPr>
            <a:cxnSpLocks/>
            <a:stCxn id="290" idx="2"/>
            <a:endCxn id="291" idx="0"/>
          </p:cNvCxnSpPr>
          <p:nvPr/>
        </p:nvCxnSpPr>
        <p:spPr>
          <a:xfrm flipH="1">
            <a:off x="1087452" y="3177839"/>
            <a:ext cx="340301" cy="993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Connettore diritto 301">
            <a:extLst>
              <a:ext uri="{FF2B5EF4-FFF2-40B4-BE49-F238E27FC236}">
                <a16:creationId xmlns:a16="http://schemas.microsoft.com/office/drawing/2014/main" id="{0AC3F976-D771-45A0-9854-FAFA4454F0E6}"/>
              </a:ext>
            </a:extLst>
          </p:cNvPr>
          <p:cNvCxnSpPr>
            <a:cxnSpLocks/>
            <a:stCxn id="292" idx="0"/>
            <a:endCxn id="290" idx="2"/>
          </p:cNvCxnSpPr>
          <p:nvPr/>
        </p:nvCxnSpPr>
        <p:spPr>
          <a:xfrm flipH="1" flipV="1">
            <a:off x="1427753" y="3177839"/>
            <a:ext cx="242890"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Connettore diritto 311">
            <a:extLst>
              <a:ext uri="{FF2B5EF4-FFF2-40B4-BE49-F238E27FC236}">
                <a16:creationId xmlns:a16="http://schemas.microsoft.com/office/drawing/2014/main" id="{FA7FB9C2-855F-4CBA-89B8-366082B1C37C}"/>
              </a:ext>
            </a:extLst>
          </p:cNvPr>
          <p:cNvCxnSpPr>
            <a:cxnSpLocks/>
            <a:stCxn id="293" idx="0"/>
            <a:endCxn id="289" idx="2"/>
          </p:cNvCxnSpPr>
          <p:nvPr/>
        </p:nvCxnSpPr>
        <p:spPr>
          <a:xfrm flipV="1">
            <a:off x="2358070" y="3177839"/>
            <a:ext cx="433947"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Connettore diritto 315">
            <a:extLst>
              <a:ext uri="{FF2B5EF4-FFF2-40B4-BE49-F238E27FC236}">
                <a16:creationId xmlns:a16="http://schemas.microsoft.com/office/drawing/2014/main" id="{D987C8C1-6479-4367-80F3-08940A44F837}"/>
              </a:ext>
            </a:extLst>
          </p:cNvPr>
          <p:cNvCxnSpPr>
            <a:cxnSpLocks/>
            <a:stCxn id="294" idx="0"/>
            <a:endCxn id="289" idx="2"/>
          </p:cNvCxnSpPr>
          <p:nvPr/>
        </p:nvCxnSpPr>
        <p:spPr>
          <a:xfrm flipH="1" flipV="1">
            <a:off x="2792017" y="3177839"/>
            <a:ext cx="775054"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Connettore diritto 318">
            <a:extLst>
              <a:ext uri="{FF2B5EF4-FFF2-40B4-BE49-F238E27FC236}">
                <a16:creationId xmlns:a16="http://schemas.microsoft.com/office/drawing/2014/main" id="{96939567-4FC2-4370-A0F1-67DDC74C696C}"/>
              </a:ext>
            </a:extLst>
          </p:cNvPr>
          <p:cNvCxnSpPr>
            <a:cxnSpLocks/>
            <a:stCxn id="294" idx="2"/>
            <a:endCxn id="295" idx="0"/>
          </p:cNvCxnSpPr>
          <p:nvPr/>
        </p:nvCxnSpPr>
        <p:spPr>
          <a:xfrm flipH="1">
            <a:off x="2998366" y="3657730"/>
            <a:ext cx="568705"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8" name="Connettore diritto 327">
            <a:extLst>
              <a:ext uri="{FF2B5EF4-FFF2-40B4-BE49-F238E27FC236}">
                <a16:creationId xmlns:a16="http://schemas.microsoft.com/office/drawing/2014/main" id="{12E1F30A-2FD7-4C07-86E8-EEC25779325D}"/>
              </a:ext>
            </a:extLst>
          </p:cNvPr>
          <p:cNvCxnSpPr>
            <a:cxnSpLocks/>
            <a:stCxn id="294" idx="2"/>
            <a:endCxn id="296" idx="0"/>
          </p:cNvCxnSpPr>
          <p:nvPr/>
        </p:nvCxnSpPr>
        <p:spPr>
          <a:xfrm flipH="1">
            <a:off x="3522526" y="3657730"/>
            <a:ext cx="44545"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Connettore diritto 330">
            <a:extLst>
              <a:ext uri="{FF2B5EF4-FFF2-40B4-BE49-F238E27FC236}">
                <a16:creationId xmlns:a16="http://schemas.microsoft.com/office/drawing/2014/main" id="{D442EE55-0265-4030-A5AB-411DE818E1D6}"/>
              </a:ext>
            </a:extLst>
          </p:cNvPr>
          <p:cNvCxnSpPr>
            <a:cxnSpLocks/>
            <a:stCxn id="294" idx="2"/>
            <a:endCxn id="297" idx="0"/>
          </p:cNvCxnSpPr>
          <p:nvPr/>
        </p:nvCxnSpPr>
        <p:spPr>
          <a:xfrm>
            <a:off x="3567071" y="3657730"/>
            <a:ext cx="594441"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Connettore diritto 339">
            <a:extLst>
              <a:ext uri="{FF2B5EF4-FFF2-40B4-BE49-F238E27FC236}">
                <a16:creationId xmlns:a16="http://schemas.microsoft.com/office/drawing/2014/main" id="{F751F056-2073-4034-84EC-D8C55831253C}"/>
              </a:ext>
            </a:extLst>
          </p:cNvPr>
          <p:cNvCxnSpPr>
            <a:cxnSpLocks/>
            <a:stCxn id="295" idx="2"/>
            <a:endCxn id="285" idx="0"/>
          </p:cNvCxnSpPr>
          <p:nvPr/>
        </p:nvCxnSpPr>
        <p:spPr>
          <a:xfrm>
            <a:off x="2998366" y="4194192"/>
            <a:ext cx="4606"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Connettore diritto 342">
            <a:extLst>
              <a:ext uri="{FF2B5EF4-FFF2-40B4-BE49-F238E27FC236}">
                <a16:creationId xmlns:a16="http://schemas.microsoft.com/office/drawing/2014/main" id="{2C4956AC-F077-4878-A296-994D5DB069AB}"/>
              </a:ext>
            </a:extLst>
          </p:cNvPr>
          <p:cNvCxnSpPr>
            <a:cxnSpLocks/>
            <a:stCxn id="296" idx="2"/>
            <a:endCxn id="286" idx="0"/>
          </p:cNvCxnSpPr>
          <p:nvPr/>
        </p:nvCxnSpPr>
        <p:spPr>
          <a:xfrm flipH="1">
            <a:off x="3519787" y="4194192"/>
            <a:ext cx="2739"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Connettore diritto 345">
            <a:extLst>
              <a:ext uri="{FF2B5EF4-FFF2-40B4-BE49-F238E27FC236}">
                <a16:creationId xmlns:a16="http://schemas.microsoft.com/office/drawing/2014/main" id="{764ED0F1-B1BB-4C57-899C-B90A57DF49E1}"/>
              </a:ext>
            </a:extLst>
          </p:cNvPr>
          <p:cNvCxnSpPr>
            <a:cxnSpLocks/>
            <a:stCxn id="297" idx="2"/>
            <a:endCxn id="287" idx="0"/>
          </p:cNvCxnSpPr>
          <p:nvPr/>
        </p:nvCxnSpPr>
        <p:spPr>
          <a:xfrm flipH="1">
            <a:off x="4148522" y="4194192"/>
            <a:ext cx="12990"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Connettore diritto 348">
            <a:extLst>
              <a:ext uri="{FF2B5EF4-FFF2-40B4-BE49-F238E27FC236}">
                <a16:creationId xmlns:a16="http://schemas.microsoft.com/office/drawing/2014/main" id="{6F41B2F8-9E32-4856-BF0F-49E33DBC68F6}"/>
              </a:ext>
            </a:extLst>
          </p:cNvPr>
          <p:cNvCxnSpPr>
            <a:cxnSpLocks/>
            <a:stCxn id="293" idx="2"/>
            <a:endCxn id="284" idx="0"/>
          </p:cNvCxnSpPr>
          <p:nvPr/>
        </p:nvCxnSpPr>
        <p:spPr>
          <a:xfrm>
            <a:off x="2358070" y="3657730"/>
            <a:ext cx="2319" cy="171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Connettore diritto 351">
            <a:extLst>
              <a:ext uri="{FF2B5EF4-FFF2-40B4-BE49-F238E27FC236}">
                <a16:creationId xmlns:a16="http://schemas.microsoft.com/office/drawing/2014/main" id="{87B8367E-B019-4C6C-B67A-F90B2765417A}"/>
              </a:ext>
            </a:extLst>
          </p:cNvPr>
          <p:cNvCxnSpPr>
            <a:cxnSpLocks/>
            <a:stCxn id="292" idx="2"/>
            <a:endCxn id="283" idx="0"/>
          </p:cNvCxnSpPr>
          <p:nvPr/>
        </p:nvCxnSpPr>
        <p:spPr>
          <a:xfrm flipH="1">
            <a:off x="1658846" y="3657730"/>
            <a:ext cx="11797" cy="1794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Connettore diritto 354">
            <a:extLst>
              <a:ext uri="{FF2B5EF4-FFF2-40B4-BE49-F238E27FC236}">
                <a16:creationId xmlns:a16="http://schemas.microsoft.com/office/drawing/2014/main" id="{C903B0AB-2702-452D-9D48-D3A652853402}"/>
              </a:ext>
            </a:extLst>
          </p:cNvPr>
          <p:cNvCxnSpPr>
            <a:cxnSpLocks/>
            <a:stCxn id="291" idx="2"/>
            <a:endCxn id="3" idx="0"/>
          </p:cNvCxnSpPr>
          <p:nvPr/>
        </p:nvCxnSpPr>
        <p:spPr>
          <a:xfrm flipH="1">
            <a:off x="1080240" y="3646566"/>
            <a:ext cx="7212" cy="1905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5" name="Immagine 154">
            <a:extLst>
              <a:ext uri="{FF2B5EF4-FFF2-40B4-BE49-F238E27FC236}">
                <a16:creationId xmlns:a16="http://schemas.microsoft.com/office/drawing/2014/main" id="{9EF064AF-5800-4D40-B42A-CE3D0744CF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94028" y="3107047"/>
            <a:ext cx="1325563" cy="1325563"/>
          </a:xfrm>
          <a:prstGeom prst="rect">
            <a:avLst/>
          </a:prstGeom>
        </p:spPr>
      </p:pic>
      <p:sp>
        <p:nvSpPr>
          <p:cNvPr id="156" name="CasellaDiTesto 155">
            <a:extLst>
              <a:ext uri="{FF2B5EF4-FFF2-40B4-BE49-F238E27FC236}">
                <a16:creationId xmlns:a16="http://schemas.microsoft.com/office/drawing/2014/main" id="{081676AA-2D56-4E12-85CA-C7B469DC5D6A}"/>
              </a:ext>
            </a:extLst>
          </p:cNvPr>
          <p:cNvSpPr txBox="1"/>
          <p:nvPr/>
        </p:nvSpPr>
        <p:spPr>
          <a:xfrm>
            <a:off x="10334607" y="2750380"/>
            <a:ext cx="985719" cy="369332"/>
          </a:xfrm>
          <a:prstGeom prst="rect">
            <a:avLst/>
          </a:prstGeom>
          <a:noFill/>
        </p:spPr>
        <p:txBody>
          <a:bodyPr wrap="none" rtlCol="0">
            <a:spAutoFit/>
          </a:bodyPr>
          <a:lstStyle/>
          <a:p>
            <a:r>
              <a:rPr lang="it-IT" dirty="0"/>
              <a:t>Positive!</a:t>
            </a:r>
          </a:p>
        </p:txBody>
      </p:sp>
      <mc:AlternateContent xmlns:mc="http://schemas.openxmlformats.org/markup-compatibility/2006" xmlns:p14="http://schemas.microsoft.com/office/powerpoint/2010/main">
        <mc:Choice Requires="p14">
          <p:contentPart p14:bwMode="auto" r:id="rId5">
            <p14:nvContentPartPr>
              <p14:cNvPr id="7" name="Input penna 6">
                <a:extLst>
                  <a:ext uri="{FF2B5EF4-FFF2-40B4-BE49-F238E27FC236}">
                    <a16:creationId xmlns:a16="http://schemas.microsoft.com/office/drawing/2014/main" id="{BF628D7D-40B9-4190-9EE4-99FC35B98D81}"/>
                  </a:ext>
                </a:extLst>
              </p14:cNvPr>
              <p14:cNvContentPartPr/>
              <p14:nvPr/>
            </p14:nvContentPartPr>
            <p14:xfrm>
              <a:off x="7149235" y="1902428"/>
              <a:ext cx="17280" cy="6480"/>
            </p14:xfrm>
          </p:contentPart>
        </mc:Choice>
        <mc:Fallback xmlns="">
          <p:pic>
            <p:nvPicPr>
              <p:cNvPr id="7" name="Input penna 6">
                <a:extLst>
                  <a:ext uri="{FF2B5EF4-FFF2-40B4-BE49-F238E27FC236}">
                    <a16:creationId xmlns:a16="http://schemas.microsoft.com/office/drawing/2014/main" id="{BF628D7D-40B9-4190-9EE4-99FC35B98D81}"/>
                  </a:ext>
                </a:extLst>
              </p:cNvPr>
              <p:cNvPicPr/>
              <p:nvPr/>
            </p:nvPicPr>
            <p:blipFill>
              <a:blip r:embed="rId8"/>
              <a:stretch>
                <a:fillRect/>
              </a:stretch>
            </p:blipFill>
            <p:spPr>
              <a:xfrm>
                <a:off x="7113235" y="1868323"/>
                <a:ext cx="88920" cy="74349"/>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put penna 7">
                <a:extLst>
                  <a:ext uri="{FF2B5EF4-FFF2-40B4-BE49-F238E27FC236}">
                    <a16:creationId xmlns:a16="http://schemas.microsoft.com/office/drawing/2014/main" id="{20EDCCAC-C2F1-4439-A9A4-7A75CA93DF92}"/>
                  </a:ext>
                </a:extLst>
              </p14:cNvPr>
              <p14:cNvContentPartPr/>
              <p14:nvPr/>
            </p14:nvContentPartPr>
            <p14:xfrm>
              <a:off x="4476955" y="2053988"/>
              <a:ext cx="20520" cy="28080"/>
            </p14:xfrm>
          </p:contentPart>
        </mc:Choice>
        <mc:Fallback xmlns="">
          <p:pic>
            <p:nvPicPr>
              <p:cNvPr id="8" name="Input penna 7">
                <a:extLst>
                  <a:ext uri="{FF2B5EF4-FFF2-40B4-BE49-F238E27FC236}">
                    <a16:creationId xmlns:a16="http://schemas.microsoft.com/office/drawing/2014/main" id="{20EDCCAC-C2F1-4439-A9A4-7A75CA93DF92}"/>
                  </a:ext>
                </a:extLst>
              </p:cNvPr>
              <p:cNvPicPr/>
              <p:nvPr/>
            </p:nvPicPr>
            <p:blipFill>
              <a:blip r:embed="rId10"/>
              <a:stretch>
                <a:fillRect/>
              </a:stretch>
            </p:blipFill>
            <p:spPr>
              <a:xfrm>
                <a:off x="4440312" y="2017520"/>
                <a:ext cx="93439" cy="10065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5" name="Input penna 164">
                <a:extLst>
                  <a:ext uri="{FF2B5EF4-FFF2-40B4-BE49-F238E27FC236}">
                    <a16:creationId xmlns:a16="http://schemas.microsoft.com/office/drawing/2014/main" id="{9F9BB739-1E76-41ED-92B9-B727402D8149}"/>
                  </a:ext>
                </a:extLst>
              </p14:cNvPr>
              <p14:cNvContentPartPr/>
              <p14:nvPr/>
            </p14:nvContentPartPr>
            <p14:xfrm>
              <a:off x="4443115" y="2003228"/>
              <a:ext cx="2241720" cy="3196440"/>
            </p14:xfrm>
          </p:contentPart>
        </mc:Choice>
        <mc:Fallback xmlns="">
          <p:pic>
            <p:nvPicPr>
              <p:cNvPr id="165" name="Input penna 164">
                <a:extLst>
                  <a:ext uri="{FF2B5EF4-FFF2-40B4-BE49-F238E27FC236}">
                    <a16:creationId xmlns:a16="http://schemas.microsoft.com/office/drawing/2014/main" id="{9F9BB739-1E76-41ED-92B9-B727402D8149}"/>
                  </a:ext>
                </a:extLst>
              </p:cNvPr>
              <p:cNvPicPr/>
              <p:nvPr/>
            </p:nvPicPr>
            <p:blipFill>
              <a:blip r:embed="rId12"/>
              <a:stretch>
                <a:fillRect/>
              </a:stretch>
            </p:blipFill>
            <p:spPr>
              <a:xfrm>
                <a:off x="4407115" y="1967228"/>
                <a:ext cx="2313360" cy="3268080"/>
              </a:xfrm>
              <a:prstGeom prst="rect">
                <a:avLst/>
              </a:prstGeom>
            </p:spPr>
          </p:pic>
        </mc:Fallback>
      </mc:AlternateContent>
      <p:sp>
        <p:nvSpPr>
          <p:cNvPr id="11" name="Rettangolo 10">
            <a:extLst>
              <a:ext uri="{FF2B5EF4-FFF2-40B4-BE49-F238E27FC236}">
                <a16:creationId xmlns:a16="http://schemas.microsoft.com/office/drawing/2014/main" id="{C0DDABB3-3225-4CCC-B728-BC7F395D9F32}"/>
              </a:ext>
            </a:extLst>
          </p:cNvPr>
          <p:cNvSpPr/>
          <p:nvPr/>
        </p:nvSpPr>
        <p:spPr>
          <a:xfrm>
            <a:off x="4792057" y="2635408"/>
            <a:ext cx="311304" cy="400110"/>
          </a:xfrm>
          <a:prstGeom prst="rect">
            <a:avLst/>
          </a:prstGeom>
        </p:spPr>
        <p:txBody>
          <a:bodyPr wrap="square">
            <a:spAutoFit/>
          </a:bodyPr>
          <a:lstStyle/>
          <a:p>
            <a:r>
              <a:rPr lang="en-US" sz="2000" b="1" dirty="0"/>
              <a:t>K</a:t>
            </a:r>
            <a:endParaRPr lang="it-IT" sz="2000" dirty="0"/>
          </a:p>
        </p:txBody>
      </p:sp>
      <p:sp>
        <p:nvSpPr>
          <p:cNvPr id="12" name="Rettangolo 11">
            <a:extLst>
              <a:ext uri="{FF2B5EF4-FFF2-40B4-BE49-F238E27FC236}">
                <a16:creationId xmlns:a16="http://schemas.microsoft.com/office/drawing/2014/main" id="{22C17FF7-71E7-419B-9400-779961B658FC}"/>
              </a:ext>
            </a:extLst>
          </p:cNvPr>
          <p:cNvSpPr/>
          <p:nvPr/>
        </p:nvSpPr>
        <p:spPr>
          <a:xfrm>
            <a:off x="4792976" y="2897098"/>
            <a:ext cx="356188" cy="400110"/>
          </a:xfrm>
          <a:prstGeom prst="rect">
            <a:avLst/>
          </a:prstGeom>
        </p:spPr>
        <p:txBody>
          <a:bodyPr wrap="none">
            <a:spAutoFit/>
          </a:bodyPr>
          <a:lstStyle/>
          <a:p>
            <a:r>
              <a:rPr lang="en-US" sz="2000" b="1" dirty="0"/>
              <a:t>E</a:t>
            </a:r>
            <a:endParaRPr lang="it-IT" sz="2000" dirty="0"/>
          </a:p>
        </p:txBody>
      </p:sp>
      <p:sp>
        <p:nvSpPr>
          <p:cNvPr id="13" name="Rettangolo 12">
            <a:extLst>
              <a:ext uri="{FF2B5EF4-FFF2-40B4-BE49-F238E27FC236}">
                <a16:creationId xmlns:a16="http://schemas.microsoft.com/office/drawing/2014/main" id="{ED1B7BF9-B205-4778-A030-22F6F4DEFD42}"/>
              </a:ext>
            </a:extLst>
          </p:cNvPr>
          <p:cNvSpPr/>
          <p:nvPr/>
        </p:nvSpPr>
        <p:spPr>
          <a:xfrm>
            <a:off x="4792239" y="3160334"/>
            <a:ext cx="370614" cy="400110"/>
          </a:xfrm>
          <a:prstGeom prst="rect">
            <a:avLst/>
          </a:prstGeom>
        </p:spPr>
        <p:txBody>
          <a:bodyPr wrap="none">
            <a:spAutoFit/>
          </a:bodyPr>
          <a:lstStyle/>
          <a:p>
            <a:r>
              <a:rPr lang="en-US" sz="2000" b="1" dirty="0"/>
              <a:t>R</a:t>
            </a:r>
            <a:endParaRPr lang="it-IT" sz="2000" dirty="0"/>
          </a:p>
        </p:txBody>
      </p:sp>
      <p:sp>
        <p:nvSpPr>
          <p:cNvPr id="14" name="Rettangolo 13">
            <a:extLst>
              <a:ext uri="{FF2B5EF4-FFF2-40B4-BE49-F238E27FC236}">
                <a16:creationId xmlns:a16="http://schemas.microsoft.com/office/drawing/2014/main" id="{BE8BFCB1-A133-4AC7-9819-2AAB1D947F62}"/>
              </a:ext>
            </a:extLst>
          </p:cNvPr>
          <p:cNvSpPr/>
          <p:nvPr/>
        </p:nvSpPr>
        <p:spPr>
          <a:xfrm>
            <a:off x="4792126" y="3422507"/>
            <a:ext cx="426720" cy="400110"/>
          </a:xfrm>
          <a:prstGeom prst="rect">
            <a:avLst/>
          </a:prstGeom>
        </p:spPr>
        <p:txBody>
          <a:bodyPr wrap="none">
            <a:spAutoFit/>
          </a:bodyPr>
          <a:lstStyle/>
          <a:p>
            <a:r>
              <a:rPr lang="en-US" sz="2000" b="1" dirty="0"/>
              <a:t>M</a:t>
            </a:r>
            <a:endParaRPr lang="it-IT" sz="2000" dirty="0"/>
          </a:p>
        </p:txBody>
      </p:sp>
      <p:sp>
        <p:nvSpPr>
          <p:cNvPr id="16" name="Rettangolo 15">
            <a:extLst>
              <a:ext uri="{FF2B5EF4-FFF2-40B4-BE49-F238E27FC236}">
                <a16:creationId xmlns:a16="http://schemas.microsoft.com/office/drawing/2014/main" id="{76ACB289-EEB4-422F-A33E-EB66CDFA88BE}"/>
              </a:ext>
            </a:extLst>
          </p:cNvPr>
          <p:cNvSpPr/>
          <p:nvPr/>
        </p:nvSpPr>
        <p:spPr>
          <a:xfrm>
            <a:off x="4792932" y="3711475"/>
            <a:ext cx="284052" cy="400110"/>
          </a:xfrm>
          <a:prstGeom prst="rect">
            <a:avLst/>
          </a:prstGeom>
        </p:spPr>
        <p:txBody>
          <a:bodyPr wrap="none">
            <a:spAutoFit/>
          </a:bodyPr>
          <a:lstStyle/>
          <a:p>
            <a:r>
              <a:rPr lang="en-US" sz="2000" b="1" dirty="0"/>
              <a:t>I</a:t>
            </a:r>
            <a:endParaRPr lang="it-IT" sz="2000" dirty="0"/>
          </a:p>
        </p:txBody>
      </p:sp>
      <p:sp>
        <p:nvSpPr>
          <p:cNvPr id="17" name="Rettangolo 16">
            <a:extLst>
              <a:ext uri="{FF2B5EF4-FFF2-40B4-BE49-F238E27FC236}">
                <a16:creationId xmlns:a16="http://schemas.microsoft.com/office/drawing/2014/main" id="{F5A34EB5-3F7A-4CC8-8D78-42883F4A60AF}"/>
              </a:ext>
            </a:extLst>
          </p:cNvPr>
          <p:cNvSpPr/>
          <p:nvPr/>
        </p:nvSpPr>
        <p:spPr>
          <a:xfrm>
            <a:off x="4792932" y="3973648"/>
            <a:ext cx="356188" cy="400110"/>
          </a:xfrm>
          <a:prstGeom prst="rect">
            <a:avLst/>
          </a:prstGeom>
        </p:spPr>
        <p:txBody>
          <a:bodyPr wrap="none">
            <a:spAutoFit/>
          </a:bodyPr>
          <a:lstStyle/>
          <a:p>
            <a:r>
              <a:rPr lang="en-US" sz="2000" b="1" dirty="0"/>
              <a:t>T</a:t>
            </a:r>
            <a:endParaRPr lang="it-IT" sz="2000" dirty="0"/>
          </a:p>
        </p:txBody>
      </p:sp>
      <p:sp>
        <p:nvSpPr>
          <p:cNvPr id="18" name="Rettangolo 17">
            <a:extLst>
              <a:ext uri="{FF2B5EF4-FFF2-40B4-BE49-F238E27FC236}">
                <a16:creationId xmlns:a16="http://schemas.microsoft.com/office/drawing/2014/main" id="{007BE0F2-8896-49C9-9AC2-A9DD1F5BE4FF}"/>
              </a:ext>
            </a:extLst>
          </p:cNvPr>
          <p:cNvSpPr/>
          <p:nvPr/>
        </p:nvSpPr>
        <p:spPr>
          <a:xfrm>
            <a:off x="4931088" y="2634732"/>
            <a:ext cx="1604927" cy="400110"/>
          </a:xfrm>
          <a:prstGeom prst="rect">
            <a:avLst/>
          </a:prstGeom>
        </p:spPr>
        <p:txBody>
          <a:bodyPr wrap="none">
            <a:spAutoFit/>
          </a:bodyPr>
          <a:lstStyle/>
          <a:p>
            <a:r>
              <a:rPr lang="en-US" sz="2000" dirty="0" err="1"/>
              <a:t>ernel</a:t>
            </a:r>
            <a:r>
              <a:rPr lang="en-US" sz="2000" dirty="0"/>
              <a:t>-inspired</a:t>
            </a:r>
            <a:endParaRPr lang="it-IT" sz="2000" dirty="0"/>
          </a:p>
        </p:txBody>
      </p:sp>
      <p:sp>
        <p:nvSpPr>
          <p:cNvPr id="19" name="Rettangolo 18">
            <a:extLst>
              <a:ext uri="{FF2B5EF4-FFF2-40B4-BE49-F238E27FC236}">
                <a16:creationId xmlns:a16="http://schemas.microsoft.com/office/drawing/2014/main" id="{E9B4CA37-F114-4D04-BC8E-6BF691B1080F}"/>
              </a:ext>
            </a:extLst>
          </p:cNvPr>
          <p:cNvSpPr/>
          <p:nvPr/>
        </p:nvSpPr>
        <p:spPr>
          <a:xfrm>
            <a:off x="4938766" y="2896422"/>
            <a:ext cx="1401346" cy="400110"/>
          </a:xfrm>
          <a:prstGeom prst="rect">
            <a:avLst/>
          </a:prstGeom>
        </p:spPr>
        <p:txBody>
          <a:bodyPr wrap="none">
            <a:spAutoFit/>
          </a:bodyPr>
          <a:lstStyle/>
          <a:p>
            <a:r>
              <a:rPr lang="en-US" sz="2000" dirty="0" err="1"/>
              <a:t>ncoder</a:t>
            </a:r>
            <a:r>
              <a:rPr lang="en-US" sz="2000" dirty="0"/>
              <a:t> with</a:t>
            </a:r>
            <a:endParaRPr lang="it-IT" sz="2000" dirty="0"/>
          </a:p>
        </p:txBody>
      </p:sp>
      <p:sp>
        <p:nvSpPr>
          <p:cNvPr id="20" name="Rettangolo 19">
            <a:extLst>
              <a:ext uri="{FF2B5EF4-FFF2-40B4-BE49-F238E27FC236}">
                <a16:creationId xmlns:a16="http://schemas.microsoft.com/office/drawing/2014/main" id="{0C5907C8-2C0B-471B-B0CA-F3D0E4F920D3}"/>
              </a:ext>
            </a:extLst>
          </p:cNvPr>
          <p:cNvSpPr/>
          <p:nvPr/>
        </p:nvSpPr>
        <p:spPr>
          <a:xfrm>
            <a:off x="4953577" y="3157436"/>
            <a:ext cx="1101584" cy="400110"/>
          </a:xfrm>
          <a:prstGeom prst="rect">
            <a:avLst/>
          </a:prstGeom>
        </p:spPr>
        <p:txBody>
          <a:bodyPr wrap="none">
            <a:spAutoFit/>
          </a:bodyPr>
          <a:lstStyle/>
          <a:p>
            <a:r>
              <a:rPr lang="en-US" sz="2000" dirty="0" err="1"/>
              <a:t>ecursive</a:t>
            </a:r>
            <a:r>
              <a:rPr lang="en-US" sz="2000" dirty="0"/>
              <a:t> </a:t>
            </a:r>
            <a:endParaRPr lang="it-IT" sz="2000" dirty="0"/>
          </a:p>
        </p:txBody>
      </p:sp>
      <p:sp>
        <p:nvSpPr>
          <p:cNvPr id="21" name="Rettangolo 20">
            <a:extLst>
              <a:ext uri="{FF2B5EF4-FFF2-40B4-BE49-F238E27FC236}">
                <a16:creationId xmlns:a16="http://schemas.microsoft.com/office/drawing/2014/main" id="{4EB6F6EE-4FC5-4762-AF2C-145DE9A75C18}"/>
              </a:ext>
            </a:extLst>
          </p:cNvPr>
          <p:cNvSpPr/>
          <p:nvPr/>
        </p:nvSpPr>
        <p:spPr>
          <a:xfrm>
            <a:off x="5011480" y="3421860"/>
            <a:ext cx="1577676" cy="400110"/>
          </a:xfrm>
          <a:prstGeom prst="rect">
            <a:avLst/>
          </a:prstGeom>
        </p:spPr>
        <p:txBody>
          <a:bodyPr wrap="none">
            <a:spAutoFit/>
          </a:bodyPr>
          <a:lstStyle/>
          <a:p>
            <a:r>
              <a:rPr lang="en-US" sz="2000" dirty="0" err="1"/>
              <a:t>echanism</a:t>
            </a:r>
            <a:r>
              <a:rPr lang="en-US" sz="2000" dirty="0"/>
              <a:t> for </a:t>
            </a:r>
          </a:p>
        </p:txBody>
      </p:sp>
      <p:sp>
        <p:nvSpPr>
          <p:cNvPr id="22" name="Rettangolo 21">
            <a:extLst>
              <a:ext uri="{FF2B5EF4-FFF2-40B4-BE49-F238E27FC236}">
                <a16:creationId xmlns:a16="http://schemas.microsoft.com/office/drawing/2014/main" id="{472D005C-8176-4AB4-86DC-717142B24849}"/>
              </a:ext>
            </a:extLst>
          </p:cNvPr>
          <p:cNvSpPr/>
          <p:nvPr/>
        </p:nvSpPr>
        <p:spPr>
          <a:xfrm>
            <a:off x="4887217" y="3723089"/>
            <a:ext cx="1406154" cy="400110"/>
          </a:xfrm>
          <a:prstGeom prst="rect">
            <a:avLst/>
          </a:prstGeom>
        </p:spPr>
        <p:txBody>
          <a:bodyPr wrap="none">
            <a:spAutoFit/>
          </a:bodyPr>
          <a:lstStyle/>
          <a:p>
            <a:r>
              <a:rPr lang="en-US" sz="2000" dirty="0" err="1"/>
              <a:t>nterpretable</a:t>
            </a:r>
            <a:endParaRPr lang="it-IT" sz="2000" dirty="0"/>
          </a:p>
        </p:txBody>
      </p:sp>
      <p:sp>
        <p:nvSpPr>
          <p:cNvPr id="23" name="Rettangolo 22">
            <a:extLst>
              <a:ext uri="{FF2B5EF4-FFF2-40B4-BE49-F238E27FC236}">
                <a16:creationId xmlns:a16="http://schemas.microsoft.com/office/drawing/2014/main" id="{CF618160-A8D6-4329-9D34-85B40D2F77A9}"/>
              </a:ext>
            </a:extLst>
          </p:cNvPr>
          <p:cNvSpPr/>
          <p:nvPr/>
        </p:nvSpPr>
        <p:spPr>
          <a:xfrm>
            <a:off x="4925833" y="3973648"/>
            <a:ext cx="596638" cy="400110"/>
          </a:xfrm>
          <a:prstGeom prst="rect">
            <a:avLst/>
          </a:prstGeom>
        </p:spPr>
        <p:txBody>
          <a:bodyPr wrap="none">
            <a:spAutoFit/>
          </a:bodyPr>
          <a:lstStyle/>
          <a:p>
            <a:r>
              <a:rPr lang="en-US" sz="2000" dirty="0" err="1"/>
              <a:t>rees</a:t>
            </a:r>
            <a:endParaRPr lang="it-IT" sz="2000" dirty="0"/>
          </a:p>
        </p:txBody>
      </p:sp>
    </p:spTree>
    <p:custDataLst>
      <p:tags r:id="rId1"/>
    </p:custDataLst>
    <p:extLst>
      <p:ext uri="{BB962C8B-B14F-4D97-AF65-F5344CB8AC3E}">
        <p14:creationId xmlns:p14="http://schemas.microsoft.com/office/powerpoint/2010/main" val="180388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anim calcmode="lin" valueType="num">
                                      <p:cBhvr>
                                        <p:cTn id="7" dur="2000" fill="hold"/>
                                        <p:tgtEl>
                                          <p:spTgt spid="165"/>
                                        </p:tgtEl>
                                        <p:attrNameLst>
                                          <p:attrName>drawProgress</p:attrName>
                                        </p:attrNameLst>
                                      </p:cBhvr>
                                      <p:tavLst>
                                        <p:tav tm="0">
                                          <p:val>
                                            <p:fltVal val="0"/>
                                          </p:val>
                                        </p:tav>
                                        <p:tav tm="100000">
                                          <p:val>
                                            <p:fltVal val="1"/>
                                          </p:val>
                                        </p:tav>
                                      </p:tavLst>
                                    </p:anim>
                                  </p:childTnLst>
                                </p:cTn>
                              </p:par>
                            </p:childTnLst>
                          </p:cTn>
                        </p:par>
                        <p:par>
                          <p:cTn id="8" fill="hold">
                            <p:stCondLst>
                              <p:cond delay="2000"/>
                            </p:stCondLst>
                            <p:childTnLst>
                              <p:par>
                                <p:cTn id="9" presetID="1" presetClass="exit" presetSubtype="0" fill="hold" nodeType="afterEffect">
                                  <p:stCondLst>
                                    <p:cond delay="0"/>
                                  </p:stCondLst>
                                  <p:childTnLst>
                                    <p:set>
                                      <p:cBhvr>
                                        <p:cTn id="10" dur="1" fill="hold">
                                          <p:stCondLst>
                                            <p:cond delay="0"/>
                                          </p:stCondLst>
                                        </p:cTn>
                                        <p:tgtEl>
                                          <p:spTgt spid="16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par>
                          <p:cTn id="40" fill="hold">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par>
                          <p:cTn id="44" fill="hold">
                            <p:stCondLst>
                              <p:cond delay="1500"/>
                            </p:stCondLst>
                            <p:childTnLst>
                              <p:par>
                                <p:cTn id="45" presetID="10" presetClass="entr" presetSubtype="0"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childTnLst>
                          </p:cTn>
                        </p:par>
                        <p:par>
                          <p:cTn id="57" fill="hold">
                            <p:stCondLst>
                              <p:cond delay="1000"/>
                            </p:stCondLst>
                            <p:childTnLst>
                              <p:par>
                                <p:cTn id="58" presetID="10" presetClass="entr" presetSubtype="0" fill="hold" grpId="0"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childTnLst>
                          </p:cTn>
                        </p:par>
                        <p:par>
                          <p:cTn id="61" fill="hold">
                            <p:stCondLst>
                              <p:cond delay="1500"/>
                            </p:stCondLst>
                            <p:childTnLst>
                              <p:par>
                                <p:cTn id="62" presetID="10" presetClass="entr" presetSubtype="0" fill="hold" grpId="0" nodeType="after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childTnLst>
                          </p:cTn>
                        </p:par>
                        <p:par>
                          <p:cTn id="65" fill="hold">
                            <p:stCondLst>
                              <p:cond delay="2000"/>
                            </p:stCondLst>
                            <p:childTnLst>
                              <p:par>
                                <p:cTn id="66" presetID="6" presetClass="emph" presetSubtype="0" fill="hold" grpId="1" nodeType="afterEffect">
                                  <p:stCondLst>
                                    <p:cond delay="0"/>
                                  </p:stCondLst>
                                  <p:childTnLst>
                                    <p:animScale>
                                      <p:cBhvr>
                                        <p:cTn id="67" dur="500" fill="hold"/>
                                        <p:tgtEl>
                                          <p:spTgt spid="11"/>
                                        </p:tgtEl>
                                      </p:cBhvr>
                                      <p:by x="150000" y="150000"/>
                                    </p:animScale>
                                  </p:childTnLst>
                                </p:cTn>
                              </p:par>
                            </p:childTnLst>
                          </p:cTn>
                        </p:par>
                        <p:par>
                          <p:cTn id="68" fill="hold">
                            <p:stCondLst>
                              <p:cond delay="2500"/>
                            </p:stCondLst>
                            <p:childTnLst>
                              <p:par>
                                <p:cTn id="69" presetID="6" presetClass="emph" presetSubtype="0" fill="hold" grpId="1" nodeType="afterEffect">
                                  <p:stCondLst>
                                    <p:cond delay="0"/>
                                  </p:stCondLst>
                                  <p:childTnLst>
                                    <p:animScale>
                                      <p:cBhvr>
                                        <p:cTn id="70" dur="500" fill="hold"/>
                                        <p:tgtEl>
                                          <p:spTgt spid="12"/>
                                        </p:tgtEl>
                                      </p:cBhvr>
                                      <p:by x="150000" y="150000"/>
                                    </p:animScale>
                                  </p:childTnLst>
                                </p:cTn>
                              </p:par>
                            </p:childTnLst>
                          </p:cTn>
                        </p:par>
                        <p:par>
                          <p:cTn id="71" fill="hold">
                            <p:stCondLst>
                              <p:cond delay="3000"/>
                            </p:stCondLst>
                            <p:childTnLst>
                              <p:par>
                                <p:cTn id="72" presetID="6" presetClass="emph" presetSubtype="0" fill="hold" grpId="1" nodeType="afterEffect">
                                  <p:stCondLst>
                                    <p:cond delay="0"/>
                                  </p:stCondLst>
                                  <p:childTnLst>
                                    <p:animScale>
                                      <p:cBhvr>
                                        <p:cTn id="73" dur="500" fill="hold"/>
                                        <p:tgtEl>
                                          <p:spTgt spid="13"/>
                                        </p:tgtEl>
                                      </p:cBhvr>
                                      <p:by x="150000" y="150000"/>
                                    </p:animScale>
                                  </p:childTnLst>
                                </p:cTn>
                              </p:par>
                            </p:childTnLst>
                          </p:cTn>
                        </p:par>
                        <p:par>
                          <p:cTn id="74" fill="hold">
                            <p:stCondLst>
                              <p:cond delay="3500"/>
                            </p:stCondLst>
                            <p:childTnLst>
                              <p:par>
                                <p:cTn id="75" presetID="6" presetClass="emph" presetSubtype="0" fill="hold" grpId="1" nodeType="afterEffect">
                                  <p:stCondLst>
                                    <p:cond delay="0"/>
                                  </p:stCondLst>
                                  <p:childTnLst>
                                    <p:animScale>
                                      <p:cBhvr>
                                        <p:cTn id="76" dur="500" fill="hold"/>
                                        <p:tgtEl>
                                          <p:spTgt spid="14"/>
                                        </p:tgtEl>
                                      </p:cBhvr>
                                      <p:by x="150000" y="150000"/>
                                    </p:animScale>
                                  </p:childTnLst>
                                </p:cTn>
                              </p:par>
                            </p:childTnLst>
                          </p:cTn>
                        </p:par>
                        <p:par>
                          <p:cTn id="77" fill="hold">
                            <p:stCondLst>
                              <p:cond delay="4000"/>
                            </p:stCondLst>
                            <p:childTnLst>
                              <p:par>
                                <p:cTn id="78" presetID="6" presetClass="emph" presetSubtype="0" fill="hold" grpId="1" nodeType="afterEffect">
                                  <p:stCondLst>
                                    <p:cond delay="0"/>
                                  </p:stCondLst>
                                  <p:childTnLst>
                                    <p:animScale>
                                      <p:cBhvr>
                                        <p:cTn id="79" dur="500" fill="hold"/>
                                        <p:tgtEl>
                                          <p:spTgt spid="16"/>
                                        </p:tgtEl>
                                      </p:cBhvr>
                                      <p:by x="150000" y="150000"/>
                                    </p:animScale>
                                  </p:childTnLst>
                                </p:cTn>
                              </p:par>
                            </p:childTnLst>
                          </p:cTn>
                        </p:par>
                        <p:par>
                          <p:cTn id="80" fill="hold">
                            <p:stCondLst>
                              <p:cond delay="4500"/>
                            </p:stCondLst>
                            <p:childTnLst>
                              <p:par>
                                <p:cTn id="81" presetID="6" presetClass="emph" presetSubtype="0" fill="hold" grpId="1" nodeType="afterEffect">
                                  <p:stCondLst>
                                    <p:cond delay="0"/>
                                  </p:stCondLst>
                                  <p:childTnLst>
                                    <p:animScale>
                                      <p:cBhvr>
                                        <p:cTn id="82" dur="500" fill="hold"/>
                                        <p:tgtEl>
                                          <p:spTgt spid="1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1" grpId="0"/>
      <p:bldP spid="11" grpId="1"/>
      <p:bldP spid="12" grpId="0"/>
      <p:bldP spid="12" grpId="1"/>
      <p:bldP spid="13" grpId="0"/>
      <p:bldP spid="13" grpId="1"/>
      <p:bldP spid="14" grpId="0"/>
      <p:bldP spid="14" grpId="1"/>
      <p:bldP spid="16" grpId="0"/>
      <p:bldP spid="16" grpId="1"/>
      <p:bldP spid="17" grpId="0"/>
      <p:bldP spid="17" grpId="1"/>
      <p:bldP spid="18" grpId="0"/>
      <p:bldP spid="19" grpId="0"/>
      <p:bldP spid="20" grpId="0"/>
      <p:bldP spid="21" grpId="0"/>
      <p:bldP spid="22" grpId="0"/>
      <p:bldP spid="2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91FBF7-B537-4495-8A90-94AF5C7BC1B8}"/>
              </a:ext>
            </a:extLst>
          </p:cNvPr>
          <p:cNvSpPr>
            <a:spLocks noGrp="1"/>
          </p:cNvSpPr>
          <p:nvPr>
            <p:ph type="title"/>
          </p:nvPr>
        </p:nvSpPr>
        <p:spPr/>
        <p:txBody>
          <a:bodyPr/>
          <a:lstStyle/>
          <a:p>
            <a:endParaRPr lang="it-IT"/>
          </a:p>
        </p:txBody>
      </p:sp>
      <p:grpSp>
        <p:nvGrpSpPr>
          <p:cNvPr id="4" name="Gruppo 3">
            <a:extLst>
              <a:ext uri="{FF2B5EF4-FFF2-40B4-BE49-F238E27FC236}">
                <a16:creationId xmlns:a16="http://schemas.microsoft.com/office/drawing/2014/main" id="{0FE51F8B-2DF5-4012-A00C-0EE6893D6A8F}"/>
              </a:ext>
            </a:extLst>
          </p:cNvPr>
          <p:cNvGrpSpPr/>
          <p:nvPr/>
        </p:nvGrpSpPr>
        <p:grpSpPr>
          <a:xfrm>
            <a:off x="808376" y="1902908"/>
            <a:ext cx="3650493" cy="2794624"/>
            <a:chOff x="808376" y="1902908"/>
            <a:chExt cx="3650493" cy="2794624"/>
          </a:xfrm>
        </p:grpSpPr>
        <p:sp>
          <p:nvSpPr>
            <p:cNvPr id="27" name="Who was Galileo?">
              <a:extLst>
                <a:ext uri="{FF2B5EF4-FFF2-40B4-BE49-F238E27FC236}">
                  <a16:creationId xmlns:a16="http://schemas.microsoft.com/office/drawing/2014/main" id="{7021D5BF-E5EB-4197-B473-6D2665143E6F}"/>
                </a:ext>
              </a:extLst>
            </p:cNvPr>
            <p:cNvSpPr txBox="1"/>
            <p:nvPr/>
          </p:nvSpPr>
          <p:spPr>
            <a:xfrm>
              <a:off x="885856" y="1902908"/>
              <a:ext cx="3149965" cy="41036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sz="2000"/>
                <a:t>The chef </a:t>
              </a:r>
              <a:r>
                <a:rPr lang="it-IT" sz="2000" err="1"/>
                <a:t>cooks</a:t>
              </a:r>
              <a:r>
                <a:rPr lang="it-IT" sz="2000"/>
                <a:t> the good </a:t>
              </a:r>
              <a:r>
                <a:rPr lang="it-IT" sz="2000" err="1"/>
                <a:t>soup</a:t>
              </a:r>
              <a:endParaRPr sz="2000"/>
            </a:p>
          </p:txBody>
        </p:sp>
        <p:sp>
          <p:nvSpPr>
            <p:cNvPr id="3" name="Rettangolo 2">
              <a:extLst>
                <a:ext uri="{FF2B5EF4-FFF2-40B4-BE49-F238E27FC236}">
                  <a16:creationId xmlns:a16="http://schemas.microsoft.com/office/drawing/2014/main" id="{25A8B3B6-AD56-4BB5-8BFF-FCE53AD0A1F0}"/>
                </a:ext>
              </a:extLst>
            </p:cNvPr>
            <p:cNvSpPr/>
            <p:nvPr/>
          </p:nvSpPr>
          <p:spPr>
            <a:xfrm>
              <a:off x="808376" y="3837164"/>
              <a:ext cx="543739"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The</a:t>
              </a:r>
            </a:p>
          </p:txBody>
        </p:sp>
        <p:sp>
          <p:nvSpPr>
            <p:cNvPr id="283" name="Rettangolo 282">
              <a:extLst>
                <a:ext uri="{FF2B5EF4-FFF2-40B4-BE49-F238E27FC236}">
                  <a16:creationId xmlns:a16="http://schemas.microsoft.com/office/drawing/2014/main" id="{E6ACBABB-A941-4F6C-A9C3-4F77773DA673}"/>
                </a:ext>
              </a:extLst>
            </p:cNvPr>
            <p:cNvSpPr/>
            <p:nvPr/>
          </p:nvSpPr>
          <p:spPr>
            <a:xfrm>
              <a:off x="1367746" y="3837164"/>
              <a:ext cx="582211"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chef</a:t>
              </a:r>
            </a:p>
          </p:txBody>
        </p:sp>
        <p:sp>
          <p:nvSpPr>
            <p:cNvPr id="284" name="Rettangolo 283">
              <a:extLst>
                <a:ext uri="{FF2B5EF4-FFF2-40B4-BE49-F238E27FC236}">
                  <a16:creationId xmlns:a16="http://schemas.microsoft.com/office/drawing/2014/main" id="{A8D20ECF-12E7-40E5-A34D-8A18C19BC80D}"/>
                </a:ext>
              </a:extLst>
            </p:cNvPr>
            <p:cNvSpPr/>
            <p:nvPr/>
          </p:nvSpPr>
          <p:spPr>
            <a:xfrm>
              <a:off x="1998757" y="3829167"/>
              <a:ext cx="723275" cy="369332"/>
            </a:xfrm>
            <a:prstGeom prst="rect">
              <a:avLst/>
            </a:prstGeom>
          </p:spPr>
          <p:txBody>
            <a:bodyPr wrap="none">
              <a:spAutoFit/>
            </a:bodyPr>
            <a:lstStyle/>
            <a:p>
              <a:r>
                <a:rPr lang="it-IT" sz="1800" err="1">
                  <a:latin typeface="Times New Roman" panose="02020603050405020304" pitchFamily="18" charset="0"/>
                  <a:cs typeface="Times New Roman" panose="02020603050405020304" pitchFamily="18" charset="0"/>
                </a:rPr>
                <a:t>cooks</a:t>
              </a:r>
              <a:endParaRPr lang="it-IT" sz="1800">
                <a:latin typeface="Times New Roman" panose="02020603050405020304" pitchFamily="18" charset="0"/>
                <a:cs typeface="Times New Roman" panose="02020603050405020304" pitchFamily="18" charset="0"/>
              </a:endParaRPr>
            </a:p>
          </p:txBody>
        </p:sp>
        <p:sp>
          <p:nvSpPr>
            <p:cNvPr id="285" name="Rettangolo 284">
              <a:extLst>
                <a:ext uri="{FF2B5EF4-FFF2-40B4-BE49-F238E27FC236}">
                  <a16:creationId xmlns:a16="http://schemas.microsoft.com/office/drawing/2014/main" id="{EFDCC915-2E25-469E-B6D4-49947C50C209}"/>
                </a:ext>
              </a:extLst>
            </p:cNvPr>
            <p:cNvSpPr/>
            <p:nvPr/>
          </p:nvSpPr>
          <p:spPr>
            <a:xfrm>
              <a:off x="2769581" y="4328200"/>
              <a:ext cx="466794"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the</a:t>
              </a:r>
            </a:p>
          </p:txBody>
        </p:sp>
        <p:sp>
          <p:nvSpPr>
            <p:cNvPr id="286" name="Rettangolo 285">
              <a:extLst>
                <a:ext uri="{FF2B5EF4-FFF2-40B4-BE49-F238E27FC236}">
                  <a16:creationId xmlns:a16="http://schemas.microsoft.com/office/drawing/2014/main" id="{3860C06E-5BD4-4DBB-8EDC-C33F764126B0}"/>
                </a:ext>
              </a:extLst>
            </p:cNvPr>
            <p:cNvSpPr/>
            <p:nvPr/>
          </p:nvSpPr>
          <p:spPr>
            <a:xfrm>
              <a:off x="3196627" y="4328200"/>
              <a:ext cx="646331"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good</a:t>
              </a:r>
            </a:p>
          </p:txBody>
        </p:sp>
        <p:sp>
          <p:nvSpPr>
            <p:cNvPr id="287" name="Rettangolo 286">
              <a:extLst>
                <a:ext uri="{FF2B5EF4-FFF2-40B4-BE49-F238E27FC236}">
                  <a16:creationId xmlns:a16="http://schemas.microsoft.com/office/drawing/2014/main" id="{09E028E3-72AE-46F3-91A2-C1788ECFA14C}"/>
                </a:ext>
              </a:extLst>
            </p:cNvPr>
            <p:cNvSpPr/>
            <p:nvPr/>
          </p:nvSpPr>
          <p:spPr>
            <a:xfrm>
              <a:off x="3838186" y="4328200"/>
              <a:ext cx="620683" cy="369332"/>
            </a:xfrm>
            <a:prstGeom prst="rect">
              <a:avLst/>
            </a:prstGeom>
          </p:spPr>
          <p:txBody>
            <a:bodyPr wrap="none">
              <a:spAutoFit/>
            </a:bodyPr>
            <a:lstStyle/>
            <a:p>
              <a:r>
                <a:rPr lang="it-IT" sz="1800" err="1">
                  <a:latin typeface="Times New Roman" panose="02020603050405020304" pitchFamily="18" charset="0"/>
                  <a:cs typeface="Times New Roman" panose="02020603050405020304" pitchFamily="18" charset="0"/>
                </a:rPr>
                <a:t>soup</a:t>
              </a:r>
              <a:endParaRPr lang="it-IT" sz="1800">
                <a:latin typeface="Times New Roman" panose="02020603050405020304" pitchFamily="18" charset="0"/>
                <a:cs typeface="Times New Roman" panose="02020603050405020304" pitchFamily="18" charset="0"/>
              </a:endParaRPr>
            </a:p>
          </p:txBody>
        </p:sp>
        <p:sp>
          <p:nvSpPr>
            <p:cNvPr id="288" name="Rettangolo 287">
              <a:extLst>
                <a:ext uri="{FF2B5EF4-FFF2-40B4-BE49-F238E27FC236}">
                  <a16:creationId xmlns:a16="http://schemas.microsoft.com/office/drawing/2014/main" id="{5205B468-C69F-4AAD-B37F-B9BF8F8BE047}"/>
                </a:ext>
              </a:extLst>
            </p:cNvPr>
            <p:cNvSpPr/>
            <p:nvPr/>
          </p:nvSpPr>
          <p:spPr>
            <a:xfrm>
              <a:off x="1934405" y="2322921"/>
              <a:ext cx="312906"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S</a:t>
              </a:r>
            </a:p>
          </p:txBody>
        </p:sp>
        <p:sp>
          <p:nvSpPr>
            <p:cNvPr id="289" name="Rettangolo 288">
              <a:extLst>
                <a:ext uri="{FF2B5EF4-FFF2-40B4-BE49-F238E27FC236}">
                  <a16:creationId xmlns:a16="http://schemas.microsoft.com/office/drawing/2014/main" id="{0BC9FA3A-11AD-4A51-9437-E29C0FC75EC1}"/>
                </a:ext>
              </a:extLst>
            </p:cNvPr>
            <p:cNvSpPr/>
            <p:nvPr/>
          </p:nvSpPr>
          <p:spPr>
            <a:xfrm>
              <a:off x="2552214" y="2808507"/>
              <a:ext cx="47961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VP</a:t>
              </a:r>
            </a:p>
          </p:txBody>
        </p:sp>
        <p:sp>
          <p:nvSpPr>
            <p:cNvPr id="290" name="Rettangolo 289">
              <a:extLst>
                <a:ext uri="{FF2B5EF4-FFF2-40B4-BE49-F238E27FC236}">
                  <a16:creationId xmlns:a16="http://schemas.microsoft.com/office/drawing/2014/main" id="{67ED7A88-1B02-4115-82BE-12C780842759}"/>
                </a:ext>
              </a:extLst>
            </p:cNvPr>
            <p:cNvSpPr/>
            <p:nvPr/>
          </p:nvSpPr>
          <p:spPr>
            <a:xfrm>
              <a:off x="1187950" y="2808507"/>
              <a:ext cx="47961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NP</a:t>
              </a:r>
            </a:p>
          </p:txBody>
        </p:sp>
        <p:sp>
          <p:nvSpPr>
            <p:cNvPr id="291" name="Rettangolo 290">
              <a:extLst>
                <a:ext uri="{FF2B5EF4-FFF2-40B4-BE49-F238E27FC236}">
                  <a16:creationId xmlns:a16="http://schemas.microsoft.com/office/drawing/2014/main" id="{56C95F01-0B49-4FEC-83B0-3BA9EABD8CA4}"/>
                </a:ext>
              </a:extLst>
            </p:cNvPr>
            <p:cNvSpPr/>
            <p:nvPr/>
          </p:nvSpPr>
          <p:spPr>
            <a:xfrm>
              <a:off x="911769" y="3277234"/>
              <a:ext cx="35137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D</a:t>
              </a:r>
            </a:p>
          </p:txBody>
        </p:sp>
        <p:sp>
          <p:nvSpPr>
            <p:cNvPr id="292" name="Rettangolo 291">
              <a:extLst>
                <a:ext uri="{FF2B5EF4-FFF2-40B4-BE49-F238E27FC236}">
                  <a16:creationId xmlns:a16="http://schemas.microsoft.com/office/drawing/2014/main" id="{6EDC047E-1D13-4BE2-B794-C88B521E2357}"/>
                </a:ext>
              </a:extLst>
            </p:cNvPr>
            <p:cNvSpPr/>
            <p:nvPr/>
          </p:nvSpPr>
          <p:spPr>
            <a:xfrm>
              <a:off x="1494960" y="3288398"/>
              <a:ext cx="35137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N</a:t>
              </a:r>
            </a:p>
          </p:txBody>
        </p:sp>
        <p:sp>
          <p:nvSpPr>
            <p:cNvPr id="293" name="Rettangolo 292">
              <a:extLst>
                <a:ext uri="{FF2B5EF4-FFF2-40B4-BE49-F238E27FC236}">
                  <a16:creationId xmlns:a16="http://schemas.microsoft.com/office/drawing/2014/main" id="{E91D8CFF-A842-4333-8F0D-33083ABD8348}"/>
                </a:ext>
              </a:extLst>
            </p:cNvPr>
            <p:cNvSpPr/>
            <p:nvPr/>
          </p:nvSpPr>
          <p:spPr>
            <a:xfrm>
              <a:off x="2182387" y="3288398"/>
              <a:ext cx="35137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V</a:t>
              </a:r>
            </a:p>
          </p:txBody>
        </p:sp>
        <p:sp>
          <p:nvSpPr>
            <p:cNvPr id="294" name="Rettangolo 293">
              <a:extLst>
                <a:ext uri="{FF2B5EF4-FFF2-40B4-BE49-F238E27FC236}">
                  <a16:creationId xmlns:a16="http://schemas.microsoft.com/office/drawing/2014/main" id="{7272D26B-3EEF-44EA-8C16-911CD615C267}"/>
                </a:ext>
              </a:extLst>
            </p:cNvPr>
            <p:cNvSpPr/>
            <p:nvPr/>
          </p:nvSpPr>
          <p:spPr>
            <a:xfrm>
              <a:off x="3327268" y="3288398"/>
              <a:ext cx="47961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NP</a:t>
              </a:r>
            </a:p>
          </p:txBody>
        </p:sp>
        <p:sp>
          <p:nvSpPr>
            <p:cNvPr id="295" name="Rettangolo 294">
              <a:extLst>
                <a:ext uri="{FF2B5EF4-FFF2-40B4-BE49-F238E27FC236}">
                  <a16:creationId xmlns:a16="http://schemas.microsoft.com/office/drawing/2014/main" id="{62B8C09B-E0DE-40B2-A2BC-0B18AEECADFD}"/>
                </a:ext>
              </a:extLst>
            </p:cNvPr>
            <p:cNvSpPr/>
            <p:nvPr/>
          </p:nvSpPr>
          <p:spPr>
            <a:xfrm>
              <a:off x="2822683" y="3824860"/>
              <a:ext cx="35137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D</a:t>
              </a:r>
            </a:p>
          </p:txBody>
        </p:sp>
        <p:sp>
          <p:nvSpPr>
            <p:cNvPr id="296" name="Rettangolo 295">
              <a:extLst>
                <a:ext uri="{FF2B5EF4-FFF2-40B4-BE49-F238E27FC236}">
                  <a16:creationId xmlns:a16="http://schemas.microsoft.com/office/drawing/2014/main" id="{82B40DEC-637F-45B4-B8E6-8570D718ADCD}"/>
                </a:ext>
              </a:extLst>
            </p:cNvPr>
            <p:cNvSpPr/>
            <p:nvPr/>
          </p:nvSpPr>
          <p:spPr>
            <a:xfrm>
              <a:off x="3385315" y="3824860"/>
              <a:ext cx="274434"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J</a:t>
              </a:r>
            </a:p>
          </p:txBody>
        </p:sp>
        <p:sp>
          <p:nvSpPr>
            <p:cNvPr id="297" name="Rettangolo 296">
              <a:extLst>
                <a:ext uri="{FF2B5EF4-FFF2-40B4-BE49-F238E27FC236}">
                  <a16:creationId xmlns:a16="http://schemas.microsoft.com/office/drawing/2014/main" id="{51FB218E-0809-4DF5-8B53-2A2C2C01E17A}"/>
                </a:ext>
              </a:extLst>
            </p:cNvPr>
            <p:cNvSpPr/>
            <p:nvPr/>
          </p:nvSpPr>
          <p:spPr>
            <a:xfrm>
              <a:off x="3985829" y="3824860"/>
              <a:ext cx="35137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N</a:t>
              </a:r>
            </a:p>
          </p:txBody>
        </p:sp>
        <p:cxnSp>
          <p:nvCxnSpPr>
            <p:cNvPr id="30" name="Connettore diritto 29">
              <a:extLst>
                <a:ext uri="{FF2B5EF4-FFF2-40B4-BE49-F238E27FC236}">
                  <a16:creationId xmlns:a16="http://schemas.microsoft.com/office/drawing/2014/main" id="{489E3DE3-1F22-464C-BAC0-FE14C4E9D49B}"/>
                </a:ext>
              </a:extLst>
            </p:cNvPr>
            <p:cNvCxnSpPr>
              <a:cxnSpLocks/>
              <a:stCxn id="288" idx="2"/>
              <a:endCxn id="290" idx="0"/>
            </p:cNvCxnSpPr>
            <p:nvPr/>
          </p:nvCxnSpPr>
          <p:spPr>
            <a:xfrm flipH="1">
              <a:off x="1427759" y="2692253"/>
              <a:ext cx="663099"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Connettore diritto 297">
              <a:extLst>
                <a:ext uri="{FF2B5EF4-FFF2-40B4-BE49-F238E27FC236}">
                  <a16:creationId xmlns:a16="http://schemas.microsoft.com/office/drawing/2014/main" id="{003CC8B8-C294-415E-8C88-D6FE282F95FE}"/>
                </a:ext>
              </a:extLst>
            </p:cNvPr>
            <p:cNvCxnSpPr>
              <a:cxnSpLocks/>
              <a:stCxn id="288" idx="2"/>
              <a:endCxn id="289" idx="0"/>
            </p:cNvCxnSpPr>
            <p:nvPr/>
          </p:nvCxnSpPr>
          <p:spPr>
            <a:xfrm>
              <a:off x="2090858" y="2692253"/>
              <a:ext cx="701165"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Connettore diritto 298">
              <a:extLst>
                <a:ext uri="{FF2B5EF4-FFF2-40B4-BE49-F238E27FC236}">
                  <a16:creationId xmlns:a16="http://schemas.microsoft.com/office/drawing/2014/main" id="{F936944D-B54E-4405-BDCB-43547DEF1EE6}"/>
                </a:ext>
              </a:extLst>
            </p:cNvPr>
            <p:cNvCxnSpPr>
              <a:cxnSpLocks/>
              <a:stCxn id="290" idx="2"/>
              <a:endCxn id="291" idx="0"/>
            </p:cNvCxnSpPr>
            <p:nvPr/>
          </p:nvCxnSpPr>
          <p:spPr>
            <a:xfrm flipH="1">
              <a:off x="1087458" y="3177839"/>
              <a:ext cx="340301" cy="993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Connettore diritto 301">
              <a:extLst>
                <a:ext uri="{FF2B5EF4-FFF2-40B4-BE49-F238E27FC236}">
                  <a16:creationId xmlns:a16="http://schemas.microsoft.com/office/drawing/2014/main" id="{0AC3F976-D771-45A0-9854-FAFA4454F0E6}"/>
                </a:ext>
              </a:extLst>
            </p:cNvPr>
            <p:cNvCxnSpPr>
              <a:cxnSpLocks/>
              <a:stCxn id="292" idx="0"/>
              <a:endCxn id="290" idx="2"/>
            </p:cNvCxnSpPr>
            <p:nvPr/>
          </p:nvCxnSpPr>
          <p:spPr>
            <a:xfrm flipH="1" flipV="1">
              <a:off x="1427759" y="3177839"/>
              <a:ext cx="242890"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Connettore diritto 311">
              <a:extLst>
                <a:ext uri="{FF2B5EF4-FFF2-40B4-BE49-F238E27FC236}">
                  <a16:creationId xmlns:a16="http://schemas.microsoft.com/office/drawing/2014/main" id="{FA7FB9C2-855F-4CBA-89B8-366082B1C37C}"/>
                </a:ext>
              </a:extLst>
            </p:cNvPr>
            <p:cNvCxnSpPr>
              <a:cxnSpLocks/>
              <a:stCxn id="293" idx="0"/>
              <a:endCxn id="289" idx="2"/>
            </p:cNvCxnSpPr>
            <p:nvPr/>
          </p:nvCxnSpPr>
          <p:spPr>
            <a:xfrm flipV="1">
              <a:off x="2358076" y="3177839"/>
              <a:ext cx="433947"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Connettore diritto 315">
              <a:extLst>
                <a:ext uri="{FF2B5EF4-FFF2-40B4-BE49-F238E27FC236}">
                  <a16:creationId xmlns:a16="http://schemas.microsoft.com/office/drawing/2014/main" id="{D987C8C1-6479-4367-80F3-08940A44F837}"/>
                </a:ext>
              </a:extLst>
            </p:cNvPr>
            <p:cNvCxnSpPr>
              <a:cxnSpLocks/>
              <a:stCxn id="294" idx="0"/>
              <a:endCxn id="289" idx="2"/>
            </p:cNvCxnSpPr>
            <p:nvPr/>
          </p:nvCxnSpPr>
          <p:spPr>
            <a:xfrm flipH="1" flipV="1">
              <a:off x="2792023" y="3177839"/>
              <a:ext cx="775054"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Connettore diritto 318">
              <a:extLst>
                <a:ext uri="{FF2B5EF4-FFF2-40B4-BE49-F238E27FC236}">
                  <a16:creationId xmlns:a16="http://schemas.microsoft.com/office/drawing/2014/main" id="{96939567-4FC2-4370-A0F1-67DDC74C696C}"/>
                </a:ext>
              </a:extLst>
            </p:cNvPr>
            <p:cNvCxnSpPr>
              <a:cxnSpLocks/>
              <a:stCxn id="294" idx="2"/>
              <a:endCxn id="295" idx="0"/>
            </p:cNvCxnSpPr>
            <p:nvPr/>
          </p:nvCxnSpPr>
          <p:spPr>
            <a:xfrm flipH="1">
              <a:off x="2998372" y="3657730"/>
              <a:ext cx="568705"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8" name="Connettore diritto 327">
              <a:extLst>
                <a:ext uri="{FF2B5EF4-FFF2-40B4-BE49-F238E27FC236}">
                  <a16:creationId xmlns:a16="http://schemas.microsoft.com/office/drawing/2014/main" id="{12E1F30A-2FD7-4C07-86E8-EEC25779325D}"/>
                </a:ext>
              </a:extLst>
            </p:cNvPr>
            <p:cNvCxnSpPr>
              <a:cxnSpLocks/>
              <a:stCxn id="294" idx="2"/>
              <a:endCxn id="296" idx="0"/>
            </p:cNvCxnSpPr>
            <p:nvPr/>
          </p:nvCxnSpPr>
          <p:spPr>
            <a:xfrm flipH="1">
              <a:off x="3522532" y="3657730"/>
              <a:ext cx="44545"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Connettore diritto 330">
              <a:extLst>
                <a:ext uri="{FF2B5EF4-FFF2-40B4-BE49-F238E27FC236}">
                  <a16:creationId xmlns:a16="http://schemas.microsoft.com/office/drawing/2014/main" id="{D442EE55-0265-4030-A5AB-411DE818E1D6}"/>
                </a:ext>
              </a:extLst>
            </p:cNvPr>
            <p:cNvCxnSpPr>
              <a:cxnSpLocks/>
              <a:stCxn id="294" idx="2"/>
              <a:endCxn id="297" idx="0"/>
            </p:cNvCxnSpPr>
            <p:nvPr/>
          </p:nvCxnSpPr>
          <p:spPr>
            <a:xfrm>
              <a:off x="3567077" y="3657730"/>
              <a:ext cx="594441"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Connettore diritto 339">
              <a:extLst>
                <a:ext uri="{FF2B5EF4-FFF2-40B4-BE49-F238E27FC236}">
                  <a16:creationId xmlns:a16="http://schemas.microsoft.com/office/drawing/2014/main" id="{F751F056-2073-4034-84EC-D8C55831253C}"/>
                </a:ext>
              </a:extLst>
            </p:cNvPr>
            <p:cNvCxnSpPr>
              <a:cxnSpLocks/>
              <a:stCxn id="295" idx="2"/>
              <a:endCxn id="285" idx="0"/>
            </p:cNvCxnSpPr>
            <p:nvPr/>
          </p:nvCxnSpPr>
          <p:spPr>
            <a:xfrm>
              <a:off x="2998372" y="4194192"/>
              <a:ext cx="4606"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Connettore diritto 342">
              <a:extLst>
                <a:ext uri="{FF2B5EF4-FFF2-40B4-BE49-F238E27FC236}">
                  <a16:creationId xmlns:a16="http://schemas.microsoft.com/office/drawing/2014/main" id="{2C4956AC-F077-4878-A296-994D5DB069AB}"/>
                </a:ext>
              </a:extLst>
            </p:cNvPr>
            <p:cNvCxnSpPr>
              <a:cxnSpLocks/>
              <a:stCxn id="296" idx="2"/>
              <a:endCxn id="286" idx="0"/>
            </p:cNvCxnSpPr>
            <p:nvPr/>
          </p:nvCxnSpPr>
          <p:spPr>
            <a:xfrm flipH="1">
              <a:off x="3519793" y="4194192"/>
              <a:ext cx="2739"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Connettore diritto 345">
              <a:extLst>
                <a:ext uri="{FF2B5EF4-FFF2-40B4-BE49-F238E27FC236}">
                  <a16:creationId xmlns:a16="http://schemas.microsoft.com/office/drawing/2014/main" id="{764ED0F1-B1BB-4C57-899C-B90A57DF49E1}"/>
                </a:ext>
              </a:extLst>
            </p:cNvPr>
            <p:cNvCxnSpPr>
              <a:cxnSpLocks/>
              <a:stCxn id="297" idx="2"/>
              <a:endCxn id="287" idx="0"/>
            </p:cNvCxnSpPr>
            <p:nvPr/>
          </p:nvCxnSpPr>
          <p:spPr>
            <a:xfrm flipH="1">
              <a:off x="4148528" y="4194192"/>
              <a:ext cx="12990"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Connettore diritto 348">
              <a:extLst>
                <a:ext uri="{FF2B5EF4-FFF2-40B4-BE49-F238E27FC236}">
                  <a16:creationId xmlns:a16="http://schemas.microsoft.com/office/drawing/2014/main" id="{6F41B2F8-9E32-4856-BF0F-49E33DBC68F6}"/>
                </a:ext>
              </a:extLst>
            </p:cNvPr>
            <p:cNvCxnSpPr>
              <a:cxnSpLocks/>
              <a:stCxn id="293" idx="2"/>
              <a:endCxn id="284" idx="0"/>
            </p:cNvCxnSpPr>
            <p:nvPr/>
          </p:nvCxnSpPr>
          <p:spPr>
            <a:xfrm>
              <a:off x="2358076" y="3657730"/>
              <a:ext cx="2319" cy="171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Connettore diritto 351">
              <a:extLst>
                <a:ext uri="{FF2B5EF4-FFF2-40B4-BE49-F238E27FC236}">
                  <a16:creationId xmlns:a16="http://schemas.microsoft.com/office/drawing/2014/main" id="{87B8367E-B019-4C6C-B67A-F90B2765417A}"/>
                </a:ext>
              </a:extLst>
            </p:cNvPr>
            <p:cNvCxnSpPr>
              <a:cxnSpLocks/>
              <a:stCxn id="292" idx="2"/>
              <a:endCxn id="283" idx="0"/>
            </p:cNvCxnSpPr>
            <p:nvPr/>
          </p:nvCxnSpPr>
          <p:spPr>
            <a:xfrm flipH="1">
              <a:off x="1658852" y="3657730"/>
              <a:ext cx="11797" cy="1794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Connettore diritto 354">
              <a:extLst>
                <a:ext uri="{FF2B5EF4-FFF2-40B4-BE49-F238E27FC236}">
                  <a16:creationId xmlns:a16="http://schemas.microsoft.com/office/drawing/2014/main" id="{C903B0AB-2702-452D-9D48-D3A652853402}"/>
                </a:ext>
              </a:extLst>
            </p:cNvPr>
            <p:cNvCxnSpPr>
              <a:cxnSpLocks/>
              <a:stCxn id="291" idx="2"/>
              <a:endCxn id="3" idx="0"/>
            </p:cNvCxnSpPr>
            <p:nvPr/>
          </p:nvCxnSpPr>
          <p:spPr>
            <a:xfrm flipH="1">
              <a:off x="1080246" y="3646566"/>
              <a:ext cx="7212" cy="1905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 name="Gruppo 4">
            <a:extLst>
              <a:ext uri="{FF2B5EF4-FFF2-40B4-BE49-F238E27FC236}">
                <a16:creationId xmlns:a16="http://schemas.microsoft.com/office/drawing/2014/main" id="{148E2895-E8AA-4D57-93C0-225BEEF0A07B}"/>
              </a:ext>
            </a:extLst>
          </p:cNvPr>
          <p:cNvGrpSpPr/>
          <p:nvPr/>
        </p:nvGrpSpPr>
        <p:grpSpPr>
          <a:xfrm>
            <a:off x="4500547" y="2361590"/>
            <a:ext cx="2322168" cy="2286002"/>
            <a:chOff x="4500547" y="2361590"/>
            <a:chExt cx="2322168" cy="2286002"/>
          </a:xfrm>
        </p:grpSpPr>
        <p:sp>
          <p:nvSpPr>
            <p:cNvPr id="88" name="Rettangolo">
              <a:extLst>
                <a:ext uri="{FF2B5EF4-FFF2-40B4-BE49-F238E27FC236}">
                  <a16:creationId xmlns:a16="http://schemas.microsoft.com/office/drawing/2014/main" id="{D943E262-62D6-4521-9010-383A95C93273}"/>
                </a:ext>
              </a:extLst>
            </p:cNvPr>
            <p:cNvSpPr/>
            <p:nvPr/>
          </p:nvSpPr>
          <p:spPr>
            <a:xfrm>
              <a:off x="6436084" y="2361590"/>
              <a:ext cx="386631" cy="2286002"/>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9" name="Cerchio">
              <a:extLst>
                <a:ext uri="{FF2B5EF4-FFF2-40B4-BE49-F238E27FC236}">
                  <a16:creationId xmlns:a16="http://schemas.microsoft.com/office/drawing/2014/main" id="{A808EDD7-7A7E-4DA6-9F72-4060B0680F34}"/>
                </a:ext>
              </a:extLst>
            </p:cNvPr>
            <p:cNvSpPr/>
            <p:nvPr/>
          </p:nvSpPr>
          <p:spPr>
            <a:xfrm>
              <a:off x="6474184" y="424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0" name=".…">
              <a:extLst>
                <a:ext uri="{FF2B5EF4-FFF2-40B4-BE49-F238E27FC236}">
                  <a16:creationId xmlns:a16="http://schemas.microsoft.com/office/drawing/2014/main" id="{D47AFB21-A33B-43F4-9ABF-3DA92D71DED7}"/>
                </a:ext>
              </a:extLst>
            </p:cNvPr>
            <p:cNvSpPr txBox="1"/>
            <p:nvPr/>
          </p:nvSpPr>
          <p:spPr>
            <a:xfrm>
              <a:off x="6552160" y="3699847"/>
              <a:ext cx="220219" cy="514186"/>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numCol="1" anchor="ctr">
              <a:spAutoFit/>
            </a:bodyPr>
            <a:lstStyle/>
            <a:p>
              <a:pPr algn="l">
                <a:lnSpc>
                  <a:spcPct val="40000"/>
                </a:lnSpc>
                <a:defRPr sz="1500"/>
              </a:pPr>
              <a:r>
                <a:t>.</a:t>
              </a:r>
            </a:p>
            <a:p>
              <a:pPr algn="l">
                <a:lnSpc>
                  <a:spcPct val="40000"/>
                </a:lnSpc>
                <a:defRPr sz="1500"/>
              </a:pPr>
              <a:r>
                <a:t>.</a:t>
              </a:r>
            </a:p>
            <a:p>
              <a:pPr algn="l">
                <a:lnSpc>
                  <a:spcPct val="40000"/>
                </a:lnSpc>
                <a:defRPr sz="1500"/>
              </a:pPr>
              <a:r>
                <a:t>.</a:t>
              </a:r>
            </a:p>
          </p:txBody>
        </p:sp>
        <p:sp>
          <p:nvSpPr>
            <p:cNvPr id="91" name="Cerchio">
              <a:extLst>
                <a:ext uri="{FF2B5EF4-FFF2-40B4-BE49-F238E27FC236}">
                  <a16:creationId xmlns:a16="http://schemas.microsoft.com/office/drawing/2014/main" id="{8F9FCA6A-AE20-4D17-8504-8A0E58A5C8A1}"/>
                </a:ext>
              </a:extLst>
            </p:cNvPr>
            <p:cNvSpPr/>
            <p:nvPr/>
          </p:nvSpPr>
          <p:spPr>
            <a:xfrm>
              <a:off x="6474184" y="3480968"/>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2" name="Cerchio">
              <a:extLst>
                <a:ext uri="{FF2B5EF4-FFF2-40B4-BE49-F238E27FC236}">
                  <a16:creationId xmlns:a16="http://schemas.microsoft.com/office/drawing/2014/main" id="{5EA5DD6A-1DBB-4340-BAAB-A4CA6BFA122E}"/>
                </a:ext>
              </a:extLst>
            </p:cNvPr>
            <p:cNvSpPr/>
            <p:nvPr/>
          </p:nvSpPr>
          <p:spPr>
            <a:xfrm>
              <a:off x="6474184" y="297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3" name="Cerchio">
              <a:extLst>
                <a:ext uri="{FF2B5EF4-FFF2-40B4-BE49-F238E27FC236}">
                  <a16:creationId xmlns:a16="http://schemas.microsoft.com/office/drawing/2014/main" id="{D639DAF6-494F-41BC-9F2E-DD9851E2FDE5}"/>
                </a:ext>
              </a:extLst>
            </p:cNvPr>
            <p:cNvSpPr/>
            <p:nvPr/>
          </p:nvSpPr>
          <p:spPr>
            <a:xfrm>
              <a:off x="6474184" y="2464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0" name="Linea">
              <a:extLst>
                <a:ext uri="{FF2B5EF4-FFF2-40B4-BE49-F238E27FC236}">
                  <a16:creationId xmlns:a16="http://schemas.microsoft.com/office/drawing/2014/main" id="{6C98E620-3044-4A38-B34C-849838486998}"/>
                </a:ext>
              </a:extLst>
            </p:cNvPr>
            <p:cNvSpPr/>
            <p:nvPr/>
          </p:nvSpPr>
          <p:spPr>
            <a:xfrm>
              <a:off x="5760570" y="2610202"/>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1" name="Linea">
              <a:extLst>
                <a:ext uri="{FF2B5EF4-FFF2-40B4-BE49-F238E27FC236}">
                  <a16:creationId xmlns:a16="http://schemas.microsoft.com/office/drawing/2014/main" id="{0E0B7F29-4580-4C11-8509-63E321F8E73E}"/>
                </a:ext>
              </a:extLst>
            </p:cNvPr>
            <p:cNvSpPr/>
            <p:nvPr/>
          </p:nvSpPr>
          <p:spPr>
            <a:xfrm>
              <a:off x="5760570" y="3118203"/>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2" name="Linea">
              <a:extLst>
                <a:ext uri="{FF2B5EF4-FFF2-40B4-BE49-F238E27FC236}">
                  <a16:creationId xmlns:a16="http://schemas.microsoft.com/office/drawing/2014/main" id="{E146C07F-8AD9-43C6-B6FC-D293BBEAB4F7}"/>
                </a:ext>
              </a:extLst>
            </p:cNvPr>
            <p:cNvSpPr/>
            <p:nvPr/>
          </p:nvSpPr>
          <p:spPr>
            <a:xfrm>
              <a:off x="5760570" y="3626203"/>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3" name="Linea">
              <a:extLst>
                <a:ext uri="{FF2B5EF4-FFF2-40B4-BE49-F238E27FC236}">
                  <a16:creationId xmlns:a16="http://schemas.microsoft.com/office/drawing/2014/main" id="{A7F9AAC8-C795-4FE0-97C6-28385B375F46}"/>
                </a:ext>
              </a:extLst>
            </p:cNvPr>
            <p:cNvSpPr/>
            <p:nvPr/>
          </p:nvSpPr>
          <p:spPr>
            <a:xfrm>
              <a:off x="5760570" y="4388204"/>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4" name="Linea">
              <a:extLst>
                <a:ext uri="{FF2B5EF4-FFF2-40B4-BE49-F238E27FC236}">
                  <a16:creationId xmlns:a16="http://schemas.microsoft.com/office/drawing/2014/main" id="{2E3D1F5F-38DC-458A-A914-E6F252CA9CE9}"/>
                </a:ext>
              </a:extLst>
            </p:cNvPr>
            <p:cNvSpPr/>
            <p:nvPr/>
          </p:nvSpPr>
          <p:spPr>
            <a:xfrm flipV="1">
              <a:off x="5760570" y="2614101"/>
              <a:ext cx="704225" cy="505523"/>
            </a:xfrm>
            <a:prstGeom prst="line">
              <a:avLst/>
            </a:prstGeom>
            <a:noFill/>
            <a:ln w="25400" cap="flat">
              <a:solidFill>
                <a:schemeClr val="tx1"/>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5" name="Linea">
              <a:extLst>
                <a:ext uri="{FF2B5EF4-FFF2-40B4-BE49-F238E27FC236}">
                  <a16:creationId xmlns:a16="http://schemas.microsoft.com/office/drawing/2014/main" id="{FE81A65B-D977-460C-97C5-BCBD40165127}"/>
                </a:ext>
              </a:extLst>
            </p:cNvPr>
            <p:cNvSpPr/>
            <p:nvPr/>
          </p:nvSpPr>
          <p:spPr>
            <a:xfrm flipV="1">
              <a:off x="5763903" y="2609836"/>
              <a:ext cx="697559"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6" name="Linea">
              <a:extLst>
                <a:ext uri="{FF2B5EF4-FFF2-40B4-BE49-F238E27FC236}">
                  <a16:creationId xmlns:a16="http://schemas.microsoft.com/office/drawing/2014/main" id="{75539BC4-5851-45FA-9905-00871226EBC8}"/>
                </a:ext>
              </a:extLst>
            </p:cNvPr>
            <p:cNvSpPr/>
            <p:nvPr/>
          </p:nvSpPr>
          <p:spPr>
            <a:xfrm flipV="1">
              <a:off x="5763903" y="2610203"/>
              <a:ext cx="697558" cy="176623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7" name="Linea">
              <a:extLst>
                <a:ext uri="{FF2B5EF4-FFF2-40B4-BE49-F238E27FC236}">
                  <a16:creationId xmlns:a16="http://schemas.microsoft.com/office/drawing/2014/main" id="{2ADF1BD4-FC04-4AEE-8F18-10B0E838F2CC}"/>
                </a:ext>
              </a:extLst>
            </p:cNvPr>
            <p:cNvSpPr/>
            <p:nvPr/>
          </p:nvSpPr>
          <p:spPr>
            <a:xfrm>
              <a:off x="5760570" y="2614101"/>
              <a:ext cx="704225" cy="50552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8" name="Linea">
              <a:extLst>
                <a:ext uri="{FF2B5EF4-FFF2-40B4-BE49-F238E27FC236}">
                  <a16:creationId xmlns:a16="http://schemas.microsoft.com/office/drawing/2014/main" id="{53AE42E8-EBCC-4044-90B4-C65645994312}"/>
                </a:ext>
              </a:extLst>
            </p:cNvPr>
            <p:cNvSpPr/>
            <p:nvPr/>
          </p:nvSpPr>
          <p:spPr>
            <a:xfrm flipH="1">
              <a:off x="5760570" y="3122102"/>
              <a:ext cx="704225" cy="50552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9" name="Linea">
              <a:extLst>
                <a:ext uri="{FF2B5EF4-FFF2-40B4-BE49-F238E27FC236}">
                  <a16:creationId xmlns:a16="http://schemas.microsoft.com/office/drawing/2014/main" id="{195AE8DE-B0FC-47D2-B6A8-67F190F6F876}"/>
                </a:ext>
              </a:extLst>
            </p:cNvPr>
            <p:cNvSpPr/>
            <p:nvPr/>
          </p:nvSpPr>
          <p:spPr>
            <a:xfrm flipV="1">
              <a:off x="5763903" y="3117836"/>
              <a:ext cx="697559" cy="122778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0" name="Linea">
              <a:extLst>
                <a:ext uri="{FF2B5EF4-FFF2-40B4-BE49-F238E27FC236}">
                  <a16:creationId xmlns:a16="http://schemas.microsoft.com/office/drawing/2014/main" id="{DFDE06D2-0042-493B-938A-C14C2C24C18D}"/>
                </a:ext>
              </a:extLst>
            </p:cNvPr>
            <p:cNvSpPr/>
            <p:nvPr/>
          </p:nvSpPr>
          <p:spPr>
            <a:xfrm>
              <a:off x="5763903" y="3155936"/>
              <a:ext cx="697559" cy="122778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1" name="Linea">
              <a:extLst>
                <a:ext uri="{FF2B5EF4-FFF2-40B4-BE49-F238E27FC236}">
                  <a16:creationId xmlns:a16="http://schemas.microsoft.com/office/drawing/2014/main" id="{4836F2DA-C0C1-453B-9F00-8DEFB9258903}"/>
                </a:ext>
              </a:extLst>
            </p:cNvPr>
            <p:cNvSpPr/>
            <p:nvPr/>
          </p:nvSpPr>
          <p:spPr>
            <a:xfrm flipH="1" flipV="1">
              <a:off x="5762291" y="3615190"/>
              <a:ext cx="700783" cy="77698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2" name="Linea">
              <a:extLst>
                <a:ext uri="{FF2B5EF4-FFF2-40B4-BE49-F238E27FC236}">
                  <a16:creationId xmlns:a16="http://schemas.microsoft.com/office/drawing/2014/main" id="{4BCB39FD-E3F9-4E8F-A1B6-F78013284D30}"/>
                </a:ext>
              </a:extLst>
            </p:cNvPr>
            <p:cNvSpPr/>
            <p:nvPr/>
          </p:nvSpPr>
          <p:spPr>
            <a:xfrm flipH="1" flipV="1">
              <a:off x="5763903" y="2610203"/>
              <a:ext cx="697559" cy="176623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3" name="Linea">
              <a:extLst>
                <a:ext uri="{FF2B5EF4-FFF2-40B4-BE49-F238E27FC236}">
                  <a16:creationId xmlns:a16="http://schemas.microsoft.com/office/drawing/2014/main" id="{F8668571-C098-4C04-B05E-933919D169E0}"/>
                </a:ext>
              </a:extLst>
            </p:cNvPr>
            <p:cNvSpPr/>
            <p:nvPr/>
          </p:nvSpPr>
          <p:spPr>
            <a:xfrm flipH="1" flipV="1">
              <a:off x="5760570" y="3134802"/>
              <a:ext cx="704225" cy="492823"/>
            </a:xfrm>
            <a:prstGeom prst="line">
              <a:avLst/>
            </a:prstGeom>
            <a:noFill/>
            <a:ln w="25400" cap="flat">
              <a:solidFill>
                <a:schemeClr val="tx1"/>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4" name="Linea">
              <a:extLst>
                <a:ext uri="{FF2B5EF4-FFF2-40B4-BE49-F238E27FC236}">
                  <a16:creationId xmlns:a16="http://schemas.microsoft.com/office/drawing/2014/main" id="{EA697433-A5F8-47B7-97D7-503F1B697EA6}"/>
                </a:ext>
              </a:extLst>
            </p:cNvPr>
            <p:cNvSpPr/>
            <p:nvPr/>
          </p:nvSpPr>
          <p:spPr>
            <a:xfrm flipH="1" flipV="1">
              <a:off x="5763903" y="2609836"/>
              <a:ext cx="697559"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5" name="Linea">
              <a:extLst>
                <a:ext uri="{FF2B5EF4-FFF2-40B4-BE49-F238E27FC236}">
                  <a16:creationId xmlns:a16="http://schemas.microsoft.com/office/drawing/2014/main" id="{6917F2AF-26CC-413A-9B23-FA91DC646A09}"/>
                </a:ext>
              </a:extLst>
            </p:cNvPr>
            <p:cNvSpPr/>
            <p:nvPr/>
          </p:nvSpPr>
          <p:spPr>
            <a:xfrm flipV="1">
              <a:off x="5762291" y="3615190"/>
              <a:ext cx="700783" cy="77698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6" name="Linea">
              <a:extLst>
                <a:ext uri="{FF2B5EF4-FFF2-40B4-BE49-F238E27FC236}">
                  <a16:creationId xmlns:a16="http://schemas.microsoft.com/office/drawing/2014/main" id="{04A68035-8D20-4473-851A-70E24655DC94}"/>
                </a:ext>
              </a:extLst>
            </p:cNvPr>
            <p:cNvSpPr/>
            <p:nvPr/>
          </p:nvSpPr>
          <p:spPr>
            <a:xfrm>
              <a:off x="5760570" y="3626203"/>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7" name="Linea">
              <a:extLst>
                <a:ext uri="{FF2B5EF4-FFF2-40B4-BE49-F238E27FC236}">
                  <a16:creationId xmlns:a16="http://schemas.microsoft.com/office/drawing/2014/main" id="{BAD9A6E2-B3C3-4FC8-9D56-EFD8B2D9BB7F}"/>
                </a:ext>
              </a:extLst>
            </p:cNvPr>
            <p:cNvSpPr/>
            <p:nvPr/>
          </p:nvSpPr>
          <p:spPr>
            <a:xfrm flipV="1">
              <a:off x="5763903" y="2609836"/>
              <a:ext cx="697559"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8" name="Linea">
              <a:extLst>
                <a:ext uri="{FF2B5EF4-FFF2-40B4-BE49-F238E27FC236}">
                  <a16:creationId xmlns:a16="http://schemas.microsoft.com/office/drawing/2014/main" id="{5E2B54FA-4A19-4E52-9177-7C4084768C5F}"/>
                </a:ext>
              </a:extLst>
            </p:cNvPr>
            <p:cNvSpPr/>
            <p:nvPr/>
          </p:nvSpPr>
          <p:spPr>
            <a:xfrm flipH="1" flipV="1">
              <a:off x="5762291" y="3615190"/>
              <a:ext cx="700783" cy="77698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280" name="Gruppo 279">
              <a:extLst>
                <a:ext uri="{FF2B5EF4-FFF2-40B4-BE49-F238E27FC236}">
                  <a16:creationId xmlns:a16="http://schemas.microsoft.com/office/drawing/2014/main" id="{BD8EE9BD-CD40-4956-A8C1-2D11F01AEE9D}"/>
                </a:ext>
              </a:extLst>
            </p:cNvPr>
            <p:cNvGrpSpPr/>
            <p:nvPr/>
          </p:nvGrpSpPr>
          <p:grpSpPr>
            <a:xfrm>
              <a:off x="5455009" y="3363700"/>
              <a:ext cx="254001" cy="317501"/>
              <a:chOff x="4711280" y="3082319"/>
              <a:chExt cx="254001" cy="317501"/>
            </a:xfrm>
          </p:grpSpPr>
          <p:sp>
            <p:nvSpPr>
              <p:cNvPr id="241" name="Circle">
                <a:extLst>
                  <a:ext uri="{FF2B5EF4-FFF2-40B4-BE49-F238E27FC236}">
                    <a16:creationId xmlns:a16="http://schemas.microsoft.com/office/drawing/2014/main" id="{AA0FB739-EEC1-44A2-B576-1DA1CB9106CE}"/>
                  </a:ext>
                </a:extLst>
              </p:cNvPr>
              <p:cNvSpPr/>
              <p:nvPr/>
            </p:nvSpPr>
            <p:spPr>
              <a:xfrm>
                <a:off x="4774780" y="30823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2" name="Circle">
                <a:extLst>
                  <a:ext uri="{FF2B5EF4-FFF2-40B4-BE49-F238E27FC236}">
                    <a16:creationId xmlns:a16="http://schemas.microsoft.com/office/drawing/2014/main" id="{B40C9DF7-8F15-43FA-870E-F065F846B5F7}"/>
                  </a:ext>
                </a:extLst>
              </p:cNvPr>
              <p:cNvSpPr/>
              <p:nvPr/>
            </p:nvSpPr>
            <p:spPr>
              <a:xfrm>
                <a:off x="4838281" y="32093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3" name="Line">
                <a:extLst>
                  <a:ext uri="{FF2B5EF4-FFF2-40B4-BE49-F238E27FC236}">
                    <a16:creationId xmlns:a16="http://schemas.microsoft.com/office/drawing/2014/main" id="{6DFE6177-FEAD-4826-84DB-6CFB092DED60}"/>
                  </a:ext>
                </a:extLst>
              </p:cNvPr>
              <p:cNvSpPr/>
              <p:nvPr/>
            </p:nvSpPr>
            <p:spPr>
              <a:xfrm>
                <a:off x="4817170" y="31390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4" name="Circle">
                <a:extLst>
                  <a:ext uri="{FF2B5EF4-FFF2-40B4-BE49-F238E27FC236}">
                    <a16:creationId xmlns:a16="http://schemas.microsoft.com/office/drawing/2014/main" id="{3A8D41F2-5015-43ED-BA33-A1A2F3FA66F9}"/>
                  </a:ext>
                </a:extLst>
              </p:cNvPr>
              <p:cNvSpPr/>
              <p:nvPr/>
            </p:nvSpPr>
            <p:spPr>
              <a:xfrm>
                <a:off x="4711280" y="32093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5" name="Circle">
                <a:extLst>
                  <a:ext uri="{FF2B5EF4-FFF2-40B4-BE49-F238E27FC236}">
                    <a16:creationId xmlns:a16="http://schemas.microsoft.com/office/drawing/2014/main" id="{63C0B784-E7D7-4CE0-9D0A-DA9243F816D3}"/>
                  </a:ext>
                </a:extLst>
              </p:cNvPr>
              <p:cNvSpPr/>
              <p:nvPr/>
            </p:nvSpPr>
            <p:spPr>
              <a:xfrm>
                <a:off x="4901781" y="33363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6" name="Circle">
                <a:extLst>
                  <a:ext uri="{FF2B5EF4-FFF2-40B4-BE49-F238E27FC236}">
                    <a16:creationId xmlns:a16="http://schemas.microsoft.com/office/drawing/2014/main" id="{AAE11946-BC5F-4DC1-AB8A-68BCF245A1F0}"/>
                  </a:ext>
                </a:extLst>
              </p:cNvPr>
              <p:cNvSpPr/>
              <p:nvPr/>
            </p:nvSpPr>
            <p:spPr>
              <a:xfrm>
                <a:off x="4774780" y="33363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7" name="Line">
                <a:extLst>
                  <a:ext uri="{FF2B5EF4-FFF2-40B4-BE49-F238E27FC236}">
                    <a16:creationId xmlns:a16="http://schemas.microsoft.com/office/drawing/2014/main" id="{71BF399F-0774-4184-B2A4-279B2E21454E}"/>
                  </a:ext>
                </a:extLst>
              </p:cNvPr>
              <p:cNvSpPr/>
              <p:nvPr/>
            </p:nvSpPr>
            <p:spPr>
              <a:xfrm flipH="1">
                <a:off x="4753670" y="31390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8" name="Line">
                <a:extLst>
                  <a:ext uri="{FF2B5EF4-FFF2-40B4-BE49-F238E27FC236}">
                    <a16:creationId xmlns:a16="http://schemas.microsoft.com/office/drawing/2014/main" id="{04170A90-9C45-4D9C-A945-1089ABBAF320}"/>
                  </a:ext>
                </a:extLst>
              </p:cNvPr>
              <p:cNvSpPr/>
              <p:nvPr/>
            </p:nvSpPr>
            <p:spPr>
              <a:xfrm flipH="1">
                <a:off x="4817170" y="32660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9" name="Line">
                <a:extLst>
                  <a:ext uri="{FF2B5EF4-FFF2-40B4-BE49-F238E27FC236}">
                    <a16:creationId xmlns:a16="http://schemas.microsoft.com/office/drawing/2014/main" id="{8AB7A97A-7839-4347-9EF5-06DF465741ED}"/>
                  </a:ext>
                </a:extLst>
              </p:cNvPr>
              <p:cNvSpPr/>
              <p:nvPr/>
            </p:nvSpPr>
            <p:spPr>
              <a:xfrm>
                <a:off x="4880671" y="32660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82" name="Gruppo 281">
              <a:extLst>
                <a:ext uri="{FF2B5EF4-FFF2-40B4-BE49-F238E27FC236}">
                  <a16:creationId xmlns:a16="http://schemas.microsoft.com/office/drawing/2014/main" id="{6E9B224D-E376-4DBB-A0F8-7CCD59296114}"/>
                </a:ext>
              </a:extLst>
            </p:cNvPr>
            <p:cNvGrpSpPr/>
            <p:nvPr/>
          </p:nvGrpSpPr>
          <p:grpSpPr>
            <a:xfrm>
              <a:off x="5416909" y="2525500"/>
              <a:ext cx="254001" cy="317500"/>
              <a:chOff x="4673180" y="2244119"/>
              <a:chExt cx="254001" cy="317500"/>
            </a:xfrm>
          </p:grpSpPr>
          <p:sp>
            <p:nvSpPr>
              <p:cNvPr id="250" name="Circle">
                <a:extLst>
                  <a:ext uri="{FF2B5EF4-FFF2-40B4-BE49-F238E27FC236}">
                    <a16:creationId xmlns:a16="http://schemas.microsoft.com/office/drawing/2014/main" id="{C8B2A4BD-962B-4A52-9344-FD2470CC3014}"/>
                  </a:ext>
                </a:extLst>
              </p:cNvPr>
              <p:cNvSpPr/>
              <p:nvPr/>
            </p:nvSpPr>
            <p:spPr>
              <a:xfrm>
                <a:off x="4800180" y="2244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1" name="Circle">
                <a:extLst>
                  <a:ext uri="{FF2B5EF4-FFF2-40B4-BE49-F238E27FC236}">
                    <a16:creationId xmlns:a16="http://schemas.microsoft.com/office/drawing/2014/main" id="{D3FE9D95-CB05-4869-B115-0E985E7812FA}"/>
                  </a:ext>
                </a:extLst>
              </p:cNvPr>
              <p:cNvSpPr/>
              <p:nvPr/>
            </p:nvSpPr>
            <p:spPr>
              <a:xfrm>
                <a:off x="4863681" y="2371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2" name="Line">
                <a:extLst>
                  <a:ext uri="{FF2B5EF4-FFF2-40B4-BE49-F238E27FC236}">
                    <a16:creationId xmlns:a16="http://schemas.microsoft.com/office/drawing/2014/main" id="{07225713-D435-4B3E-8BEC-0CA17CEAEC08}"/>
                  </a:ext>
                </a:extLst>
              </p:cNvPr>
              <p:cNvSpPr/>
              <p:nvPr/>
            </p:nvSpPr>
            <p:spPr>
              <a:xfrm>
                <a:off x="4842571" y="2300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3" name="Circle">
                <a:extLst>
                  <a:ext uri="{FF2B5EF4-FFF2-40B4-BE49-F238E27FC236}">
                    <a16:creationId xmlns:a16="http://schemas.microsoft.com/office/drawing/2014/main" id="{CA603542-5B83-4BB3-881A-D4A1AD4436C9}"/>
                  </a:ext>
                </a:extLst>
              </p:cNvPr>
              <p:cNvSpPr/>
              <p:nvPr/>
            </p:nvSpPr>
            <p:spPr>
              <a:xfrm>
                <a:off x="4736680" y="2371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4" name="Circle">
                <a:extLst>
                  <a:ext uri="{FF2B5EF4-FFF2-40B4-BE49-F238E27FC236}">
                    <a16:creationId xmlns:a16="http://schemas.microsoft.com/office/drawing/2014/main" id="{E2A01E56-6BEA-4F7A-B4DD-77582EEC277E}"/>
                  </a:ext>
                </a:extLst>
              </p:cNvPr>
              <p:cNvSpPr/>
              <p:nvPr/>
            </p:nvSpPr>
            <p:spPr>
              <a:xfrm>
                <a:off x="4800180" y="2498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5" name="Circle">
                <a:extLst>
                  <a:ext uri="{FF2B5EF4-FFF2-40B4-BE49-F238E27FC236}">
                    <a16:creationId xmlns:a16="http://schemas.microsoft.com/office/drawing/2014/main" id="{0EAE746B-63F5-4481-B5FD-BE31D36FBBC0}"/>
                  </a:ext>
                </a:extLst>
              </p:cNvPr>
              <p:cNvSpPr/>
              <p:nvPr/>
            </p:nvSpPr>
            <p:spPr>
              <a:xfrm>
                <a:off x="4673180" y="2498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6" name="Line">
                <a:extLst>
                  <a:ext uri="{FF2B5EF4-FFF2-40B4-BE49-F238E27FC236}">
                    <a16:creationId xmlns:a16="http://schemas.microsoft.com/office/drawing/2014/main" id="{58854F3B-FFD5-44A3-9081-F0E5E6248E42}"/>
                  </a:ext>
                </a:extLst>
              </p:cNvPr>
              <p:cNvSpPr/>
              <p:nvPr/>
            </p:nvSpPr>
            <p:spPr>
              <a:xfrm flipH="1">
                <a:off x="4779070" y="2300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7" name="Line">
                <a:extLst>
                  <a:ext uri="{FF2B5EF4-FFF2-40B4-BE49-F238E27FC236}">
                    <a16:creationId xmlns:a16="http://schemas.microsoft.com/office/drawing/2014/main" id="{FEA5121E-F2B6-415D-92B3-7D2D8DEFE282}"/>
                  </a:ext>
                </a:extLst>
              </p:cNvPr>
              <p:cNvSpPr/>
              <p:nvPr/>
            </p:nvSpPr>
            <p:spPr>
              <a:xfrm flipH="1">
                <a:off x="4715570" y="2427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8" name="Line">
                <a:extLst>
                  <a:ext uri="{FF2B5EF4-FFF2-40B4-BE49-F238E27FC236}">
                    <a16:creationId xmlns:a16="http://schemas.microsoft.com/office/drawing/2014/main" id="{3D80BEAB-3478-4CCE-A8B0-A839E433CF95}"/>
                  </a:ext>
                </a:extLst>
              </p:cNvPr>
              <p:cNvSpPr/>
              <p:nvPr/>
            </p:nvSpPr>
            <p:spPr>
              <a:xfrm>
                <a:off x="4779070" y="2427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81" name="Gruppo 280">
              <a:extLst>
                <a:ext uri="{FF2B5EF4-FFF2-40B4-BE49-F238E27FC236}">
                  <a16:creationId xmlns:a16="http://schemas.microsoft.com/office/drawing/2014/main" id="{DDE01458-3F41-49E3-80CB-C801CB311BBD}"/>
                </a:ext>
              </a:extLst>
            </p:cNvPr>
            <p:cNvGrpSpPr/>
            <p:nvPr/>
          </p:nvGrpSpPr>
          <p:grpSpPr>
            <a:xfrm>
              <a:off x="5455009" y="2944600"/>
              <a:ext cx="190501" cy="317500"/>
              <a:chOff x="4711280" y="2663219"/>
              <a:chExt cx="190501" cy="317500"/>
            </a:xfrm>
          </p:grpSpPr>
          <p:sp>
            <p:nvSpPr>
              <p:cNvPr id="259" name="Circle">
                <a:extLst>
                  <a:ext uri="{FF2B5EF4-FFF2-40B4-BE49-F238E27FC236}">
                    <a16:creationId xmlns:a16="http://schemas.microsoft.com/office/drawing/2014/main" id="{7A5D1E80-CB58-4471-861F-E6D03173088A}"/>
                  </a:ext>
                </a:extLst>
              </p:cNvPr>
              <p:cNvSpPr/>
              <p:nvPr/>
            </p:nvSpPr>
            <p:spPr>
              <a:xfrm>
                <a:off x="4774780" y="2663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0" name="Circle">
                <a:extLst>
                  <a:ext uri="{FF2B5EF4-FFF2-40B4-BE49-F238E27FC236}">
                    <a16:creationId xmlns:a16="http://schemas.microsoft.com/office/drawing/2014/main" id="{B8C3AD38-8143-4897-B390-5D1FE4CCA95D}"/>
                  </a:ext>
                </a:extLst>
              </p:cNvPr>
              <p:cNvSpPr/>
              <p:nvPr/>
            </p:nvSpPr>
            <p:spPr>
              <a:xfrm>
                <a:off x="4838281" y="2790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1" name="Line">
                <a:extLst>
                  <a:ext uri="{FF2B5EF4-FFF2-40B4-BE49-F238E27FC236}">
                    <a16:creationId xmlns:a16="http://schemas.microsoft.com/office/drawing/2014/main" id="{812F3AB6-8576-495C-8082-CAAAEE8D14A9}"/>
                  </a:ext>
                </a:extLst>
              </p:cNvPr>
              <p:cNvSpPr/>
              <p:nvPr/>
            </p:nvSpPr>
            <p:spPr>
              <a:xfrm>
                <a:off x="4817170" y="27199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2" name="Circle">
                <a:extLst>
                  <a:ext uri="{FF2B5EF4-FFF2-40B4-BE49-F238E27FC236}">
                    <a16:creationId xmlns:a16="http://schemas.microsoft.com/office/drawing/2014/main" id="{4A11F58B-1690-418F-8CE6-7D860D898584}"/>
                  </a:ext>
                </a:extLst>
              </p:cNvPr>
              <p:cNvSpPr/>
              <p:nvPr/>
            </p:nvSpPr>
            <p:spPr>
              <a:xfrm>
                <a:off x="4711280" y="2790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3" name="Circle">
                <a:extLst>
                  <a:ext uri="{FF2B5EF4-FFF2-40B4-BE49-F238E27FC236}">
                    <a16:creationId xmlns:a16="http://schemas.microsoft.com/office/drawing/2014/main" id="{611AE227-444C-46CD-8FE6-205BEB982F49}"/>
                  </a:ext>
                </a:extLst>
              </p:cNvPr>
              <p:cNvSpPr/>
              <p:nvPr/>
            </p:nvSpPr>
            <p:spPr>
              <a:xfrm>
                <a:off x="4774780" y="2917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4" name="Line">
                <a:extLst>
                  <a:ext uri="{FF2B5EF4-FFF2-40B4-BE49-F238E27FC236}">
                    <a16:creationId xmlns:a16="http://schemas.microsoft.com/office/drawing/2014/main" id="{01B069FC-6565-4276-9FCA-05F55FECFD14}"/>
                  </a:ext>
                </a:extLst>
              </p:cNvPr>
              <p:cNvSpPr/>
              <p:nvPr/>
            </p:nvSpPr>
            <p:spPr>
              <a:xfrm flipH="1">
                <a:off x="4753670" y="27199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5" name="Line">
                <a:extLst>
                  <a:ext uri="{FF2B5EF4-FFF2-40B4-BE49-F238E27FC236}">
                    <a16:creationId xmlns:a16="http://schemas.microsoft.com/office/drawing/2014/main" id="{17AF06D7-6AE5-4930-A5B8-CF791737DA22}"/>
                  </a:ext>
                </a:extLst>
              </p:cNvPr>
              <p:cNvSpPr/>
              <p:nvPr/>
            </p:nvSpPr>
            <p:spPr>
              <a:xfrm>
                <a:off x="4753670" y="28469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79" name="Gruppo 278">
              <a:extLst>
                <a:ext uri="{FF2B5EF4-FFF2-40B4-BE49-F238E27FC236}">
                  <a16:creationId xmlns:a16="http://schemas.microsoft.com/office/drawing/2014/main" id="{3A97FA49-195A-404E-9487-6170303DF6BF}"/>
                </a:ext>
              </a:extLst>
            </p:cNvPr>
            <p:cNvGrpSpPr/>
            <p:nvPr/>
          </p:nvGrpSpPr>
          <p:grpSpPr>
            <a:xfrm>
              <a:off x="5391509" y="4176501"/>
              <a:ext cx="368301" cy="317500"/>
              <a:chOff x="4647780" y="3895120"/>
              <a:chExt cx="368301" cy="317500"/>
            </a:xfrm>
          </p:grpSpPr>
          <p:sp>
            <p:nvSpPr>
              <p:cNvPr id="266" name="Circle">
                <a:extLst>
                  <a:ext uri="{FF2B5EF4-FFF2-40B4-BE49-F238E27FC236}">
                    <a16:creationId xmlns:a16="http://schemas.microsoft.com/office/drawing/2014/main" id="{4B6CE839-1DB6-42C1-9195-11841A8D790A}"/>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7" name="Line">
                <a:extLst>
                  <a:ext uri="{FF2B5EF4-FFF2-40B4-BE49-F238E27FC236}">
                    <a16:creationId xmlns:a16="http://schemas.microsoft.com/office/drawing/2014/main" id="{ABD5A534-7BDA-4FB9-8545-FBE0F13DA1D4}"/>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8" name="Circle">
                <a:extLst>
                  <a:ext uri="{FF2B5EF4-FFF2-40B4-BE49-F238E27FC236}">
                    <a16:creationId xmlns:a16="http://schemas.microsoft.com/office/drawing/2014/main" id="{2B054BF6-7BD0-46AB-8F83-72EA6A6540DF}"/>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9" name="Circle">
                <a:extLst>
                  <a:ext uri="{FF2B5EF4-FFF2-40B4-BE49-F238E27FC236}">
                    <a16:creationId xmlns:a16="http://schemas.microsoft.com/office/drawing/2014/main" id="{E6A198F9-D688-4FE8-9E35-6C240FF2A4E2}"/>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0" name="Line">
                <a:extLst>
                  <a:ext uri="{FF2B5EF4-FFF2-40B4-BE49-F238E27FC236}">
                    <a16:creationId xmlns:a16="http://schemas.microsoft.com/office/drawing/2014/main" id="{3762A238-E004-40F0-AEA6-1B7CB85B3692}"/>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1" name="Line">
                <a:extLst>
                  <a:ext uri="{FF2B5EF4-FFF2-40B4-BE49-F238E27FC236}">
                    <a16:creationId xmlns:a16="http://schemas.microsoft.com/office/drawing/2014/main" id="{A52AACE1-31A6-4A6F-8903-B96F0B250F0A}"/>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2" name="Line">
                <a:extLst>
                  <a:ext uri="{FF2B5EF4-FFF2-40B4-BE49-F238E27FC236}">
                    <a16:creationId xmlns:a16="http://schemas.microsoft.com/office/drawing/2014/main" id="{FAA9D3B4-D37F-4322-9067-6C1D62DF2D29}"/>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3" name="Circle">
                <a:extLst>
                  <a:ext uri="{FF2B5EF4-FFF2-40B4-BE49-F238E27FC236}">
                    <a16:creationId xmlns:a16="http://schemas.microsoft.com/office/drawing/2014/main" id="{80567131-26D0-4534-A0FE-2442107A8B10}"/>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4" name="Line">
                <a:extLst>
                  <a:ext uri="{FF2B5EF4-FFF2-40B4-BE49-F238E27FC236}">
                    <a16:creationId xmlns:a16="http://schemas.microsoft.com/office/drawing/2014/main" id="{35CC3313-997E-431F-A7BC-0E2F01C3364F}"/>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5" name="Circle">
                <a:extLst>
                  <a:ext uri="{FF2B5EF4-FFF2-40B4-BE49-F238E27FC236}">
                    <a16:creationId xmlns:a16="http://schemas.microsoft.com/office/drawing/2014/main" id="{83F4441B-2585-4FC7-999A-63A5648270A2}"/>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6" name="Circle">
                <a:extLst>
                  <a:ext uri="{FF2B5EF4-FFF2-40B4-BE49-F238E27FC236}">
                    <a16:creationId xmlns:a16="http://schemas.microsoft.com/office/drawing/2014/main" id="{C7DA81CC-0338-4430-8A8B-0DB996C5DBC4}"/>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277" name=".…">
              <a:extLst>
                <a:ext uri="{FF2B5EF4-FFF2-40B4-BE49-F238E27FC236}">
                  <a16:creationId xmlns:a16="http://schemas.microsoft.com/office/drawing/2014/main" id="{FC780ADA-5C8F-4F15-A128-8A6D6CBB8ED6}"/>
                </a:ext>
              </a:extLst>
            </p:cNvPr>
            <p:cNvSpPr txBox="1"/>
            <p:nvPr/>
          </p:nvSpPr>
          <p:spPr>
            <a:xfrm>
              <a:off x="5465525" y="3676140"/>
              <a:ext cx="220270" cy="46957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a:lnSpc>
                  <a:spcPct val="30000"/>
                </a:lnSpc>
                <a:defRPr sz="1500">
                  <a:solidFill>
                    <a:srgbClr val="0000FF"/>
                  </a:solidFill>
                </a:defRPr>
              </a:pPr>
              <a:r>
                <a:t>.</a:t>
              </a:r>
            </a:p>
            <a:p>
              <a:pPr>
                <a:lnSpc>
                  <a:spcPct val="30000"/>
                </a:lnSpc>
                <a:defRPr sz="1500">
                  <a:solidFill>
                    <a:srgbClr val="0000FF"/>
                  </a:solidFill>
                </a:defRPr>
              </a:pPr>
              <a:r>
                <a:t>.</a:t>
              </a:r>
            </a:p>
            <a:p>
              <a:pPr>
                <a:lnSpc>
                  <a:spcPct val="30000"/>
                </a:lnSpc>
                <a:defRPr sz="1500">
                  <a:solidFill>
                    <a:srgbClr val="0000FF"/>
                  </a:solidFill>
                </a:defRPr>
              </a:pPr>
              <a:r>
                <a:t>.</a:t>
              </a:r>
            </a:p>
          </p:txBody>
        </p:sp>
        <p:cxnSp>
          <p:nvCxnSpPr>
            <p:cNvPr id="367" name="Connettore 2 366">
              <a:extLst>
                <a:ext uri="{FF2B5EF4-FFF2-40B4-BE49-F238E27FC236}">
                  <a16:creationId xmlns:a16="http://schemas.microsoft.com/office/drawing/2014/main" id="{15858500-179B-4380-B8E5-C8B8524D7027}"/>
                </a:ext>
              </a:extLst>
            </p:cNvPr>
            <p:cNvCxnSpPr>
              <a:cxnSpLocks/>
            </p:cNvCxnSpPr>
            <p:nvPr/>
          </p:nvCxnSpPr>
          <p:spPr>
            <a:xfrm flipV="1">
              <a:off x="4500547" y="3103350"/>
              <a:ext cx="833879" cy="423643"/>
            </a:xfrm>
            <a:prstGeom prst="straightConnector1">
              <a:avLst/>
            </a:prstGeom>
            <a:ln w="412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9" name="Connettore 2 368">
              <a:extLst>
                <a:ext uri="{FF2B5EF4-FFF2-40B4-BE49-F238E27FC236}">
                  <a16:creationId xmlns:a16="http://schemas.microsoft.com/office/drawing/2014/main" id="{F05CA199-0149-40C5-A3B5-1F8C66640451}"/>
                </a:ext>
              </a:extLst>
            </p:cNvPr>
            <p:cNvCxnSpPr>
              <a:cxnSpLocks/>
            </p:cNvCxnSpPr>
            <p:nvPr/>
          </p:nvCxnSpPr>
          <p:spPr>
            <a:xfrm>
              <a:off x="4500547" y="3526993"/>
              <a:ext cx="809532" cy="826630"/>
            </a:xfrm>
            <a:prstGeom prst="straightConnector1">
              <a:avLst/>
            </a:prstGeom>
            <a:ln w="412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4" name=".…">
              <a:extLst>
                <a:ext uri="{FF2B5EF4-FFF2-40B4-BE49-F238E27FC236}">
                  <a16:creationId xmlns:a16="http://schemas.microsoft.com/office/drawing/2014/main" id="{8139515D-3C12-4DA8-A521-DD734DF5015C}"/>
                </a:ext>
              </a:extLst>
            </p:cNvPr>
            <p:cNvSpPr txBox="1"/>
            <p:nvPr/>
          </p:nvSpPr>
          <p:spPr>
            <a:xfrm>
              <a:off x="5056170" y="3594917"/>
              <a:ext cx="220270" cy="46957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a:lnSpc>
                  <a:spcPct val="30000"/>
                </a:lnSpc>
                <a:defRPr sz="1500">
                  <a:solidFill>
                    <a:srgbClr val="0000FF"/>
                  </a:solidFill>
                </a:defRPr>
              </a:pPr>
              <a:r>
                <a:t>.</a:t>
              </a:r>
            </a:p>
            <a:p>
              <a:pPr>
                <a:lnSpc>
                  <a:spcPct val="30000"/>
                </a:lnSpc>
                <a:defRPr sz="1500">
                  <a:solidFill>
                    <a:srgbClr val="0000FF"/>
                  </a:solidFill>
                </a:defRPr>
              </a:pPr>
              <a:r>
                <a:t>.</a:t>
              </a:r>
            </a:p>
            <a:p>
              <a:pPr>
                <a:lnSpc>
                  <a:spcPct val="30000"/>
                </a:lnSpc>
                <a:defRPr sz="1500">
                  <a:solidFill>
                    <a:srgbClr val="0000FF"/>
                  </a:solidFill>
                </a:defRPr>
              </a:pPr>
              <a:r>
                <a:t>.</a:t>
              </a:r>
            </a:p>
          </p:txBody>
        </p:sp>
        <p:cxnSp>
          <p:nvCxnSpPr>
            <p:cNvPr id="375" name="Connettore 2 374">
              <a:extLst>
                <a:ext uri="{FF2B5EF4-FFF2-40B4-BE49-F238E27FC236}">
                  <a16:creationId xmlns:a16="http://schemas.microsoft.com/office/drawing/2014/main" id="{03B47831-A63B-476C-8ECD-312A6ABF60C5}"/>
                </a:ext>
              </a:extLst>
            </p:cNvPr>
            <p:cNvCxnSpPr>
              <a:cxnSpLocks/>
            </p:cNvCxnSpPr>
            <p:nvPr/>
          </p:nvCxnSpPr>
          <p:spPr>
            <a:xfrm>
              <a:off x="4500547" y="3526993"/>
              <a:ext cx="862516" cy="172318"/>
            </a:xfrm>
            <a:prstGeom prst="straightConnector1">
              <a:avLst/>
            </a:prstGeom>
            <a:ln w="412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8" name="Connettore 2 377">
              <a:extLst>
                <a:ext uri="{FF2B5EF4-FFF2-40B4-BE49-F238E27FC236}">
                  <a16:creationId xmlns:a16="http://schemas.microsoft.com/office/drawing/2014/main" id="{57B3211E-C0D5-4E78-93AF-9F5E546F4CBA}"/>
                </a:ext>
              </a:extLst>
            </p:cNvPr>
            <p:cNvCxnSpPr>
              <a:cxnSpLocks/>
            </p:cNvCxnSpPr>
            <p:nvPr/>
          </p:nvCxnSpPr>
          <p:spPr>
            <a:xfrm>
              <a:off x="4500547" y="3526993"/>
              <a:ext cx="791281" cy="572818"/>
            </a:xfrm>
            <a:prstGeom prst="straightConnector1">
              <a:avLst/>
            </a:prstGeom>
            <a:ln w="412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Gruppo 5">
            <a:extLst>
              <a:ext uri="{FF2B5EF4-FFF2-40B4-BE49-F238E27FC236}">
                <a16:creationId xmlns:a16="http://schemas.microsoft.com/office/drawing/2014/main" id="{6D3FE2D9-2D04-4F9F-8E6F-FFDB3FF2014A}"/>
              </a:ext>
            </a:extLst>
          </p:cNvPr>
          <p:cNvGrpSpPr/>
          <p:nvPr/>
        </p:nvGrpSpPr>
        <p:grpSpPr>
          <a:xfrm>
            <a:off x="6776570" y="2361590"/>
            <a:ext cx="4843021" cy="2286001"/>
            <a:chOff x="6776570" y="2361590"/>
            <a:chExt cx="4843021" cy="2286001"/>
          </a:xfrm>
        </p:grpSpPr>
        <p:sp>
          <p:nvSpPr>
            <p:cNvPr id="57" name="Rettangolo">
              <a:extLst>
                <a:ext uri="{FF2B5EF4-FFF2-40B4-BE49-F238E27FC236}">
                  <a16:creationId xmlns:a16="http://schemas.microsoft.com/office/drawing/2014/main" id="{327E0B51-96FA-4223-B634-1520A1B068BD}"/>
                </a:ext>
              </a:extLst>
            </p:cNvPr>
            <p:cNvSpPr/>
            <p:nvPr/>
          </p:nvSpPr>
          <p:spPr>
            <a:xfrm>
              <a:off x="7452085" y="2361590"/>
              <a:ext cx="386631" cy="2286001"/>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8" name="Cerchio">
              <a:extLst>
                <a:ext uri="{FF2B5EF4-FFF2-40B4-BE49-F238E27FC236}">
                  <a16:creationId xmlns:a16="http://schemas.microsoft.com/office/drawing/2014/main" id="{F9D9238C-310A-4012-867A-DCE939F2FB3E}"/>
                </a:ext>
              </a:extLst>
            </p:cNvPr>
            <p:cNvSpPr/>
            <p:nvPr/>
          </p:nvSpPr>
          <p:spPr>
            <a:xfrm>
              <a:off x="7490185" y="424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9" name=".…">
              <a:extLst>
                <a:ext uri="{FF2B5EF4-FFF2-40B4-BE49-F238E27FC236}">
                  <a16:creationId xmlns:a16="http://schemas.microsoft.com/office/drawing/2014/main" id="{C3E9A611-9C6C-4693-B929-7F4DF7D95F31}"/>
                </a:ext>
              </a:extLst>
            </p:cNvPr>
            <p:cNvSpPr txBox="1"/>
            <p:nvPr/>
          </p:nvSpPr>
          <p:spPr>
            <a:xfrm>
              <a:off x="7568161" y="3699847"/>
              <a:ext cx="220219" cy="514186"/>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numCol="1" anchor="ctr">
              <a:spAutoFit/>
            </a:bodyPr>
            <a:lstStyle/>
            <a:p>
              <a:pPr algn="l">
                <a:lnSpc>
                  <a:spcPct val="40000"/>
                </a:lnSpc>
                <a:defRPr sz="1500"/>
              </a:pPr>
              <a:r>
                <a:t>.</a:t>
              </a:r>
            </a:p>
            <a:p>
              <a:pPr algn="l">
                <a:lnSpc>
                  <a:spcPct val="40000"/>
                </a:lnSpc>
                <a:defRPr sz="1500"/>
              </a:pPr>
              <a:r>
                <a:t>.</a:t>
              </a:r>
            </a:p>
            <a:p>
              <a:pPr algn="l">
                <a:lnSpc>
                  <a:spcPct val="40000"/>
                </a:lnSpc>
                <a:defRPr sz="1500"/>
              </a:pPr>
              <a:r>
                <a:t>.</a:t>
              </a:r>
            </a:p>
          </p:txBody>
        </p:sp>
        <p:sp>
          <p:nvSpPr>
            <p:cNvPr id="60" name="Cerchio">
              <a:extLst>
                <a:ext uri="{FF2B5EF4-FFF2-40B4-BE49-F238E27FC236}">
                  <a16:creationId xmlns:a16="http://schemas.microsoft.com/office/drawing/2014/main" id="{7588B759-FA2B-478D-BF71-6E936708F2C2}"/>
                </a:ext>
              </a:extLst>
            </p:cNvPr>
            <p:cNvSpPr/>
            <p:nvPr/>
          </p:nvSpPr>
          <p:spPr>
            <a:xfrm>
              <a:off x="7490185" y="3480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1" name="Cerchio">
              <a:extLst>
                <a:ext uri="{FF2B5EF4-FFF2-40B4-BE49-F238E27FC236}">
                  <a16:creationId xmlns:a16="http://schemas.microsoft.com/office/drawing/2014/main" id="{C1BA377C-20B2-4526-A49F-6DF04A38ACAE}"/>
                </a:ext>
              </a:extLst>
            </p:cNvPr>
            <p:cNvSpPr/>
            <p:nvPr/>
          </p:nvSpPr>
          <p:spPr>
            <a:xfrm>
              <a:off x="7490185" y="297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2" name="Cerchio">
              <a:extLst>
                <a:ext uri="{FF2B5EF4-FFF2-40B4-BE49-F238E27FC236}">
                  <a16:creationId xmlns:a16="http://schemas.microsoft.com/office/drawing/2014/main" id="{DACDABBC-587B-42F4-8663-265D0EAEB183}"/>
                </a:ext>
              </a:extLst>
            </p:cNvPr>
            <p:cNvSpPr/>
            <p:nvPr/>
          </p:nvSpPr>
          <p:spPr>
            <a:xfrm>
              <a:off x="7490185" y="2464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3" name="Rettangolo">
              <a:extLst>
                <a:ext uri="{FF2B5EF4-FFF2-40B4-BE49-F238E27FC236}">
                  <a16:creationId xmlns:a16="http://schemas.microsoft.com/office/drawing/2014/main" id="{C7C4104B-3F90-4D05-A228-494D5EBA8E50}"/>
                </a:ext>
              </a:extLst>
            </p:cNvPr>
            <p:cNvSpPr/>
            <p:nvPr/>
          </p:nvSpPr>
          <p:spPr>
            <a:xfrm>
              <a:off x="9484086" y="2953639"/>
              <a:ext cx="386631" cy="1146707"/>
            </a:xfrm>
            <a:prstGeom prst="rect">
              <a:avLst/>
            </a:prstGeom>
            <a:solidFill>
              <a:srgbClr val="F3DCA5">
                <a:alpha val="74991"/>
              </a:srgbClr>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4" name="Cerchio">
              <a:extLst>
                <a:ext uri="{FF2B5EF4-FFF2-40B4-BE49-F238E27FC236}">
                  <a16:creationId xmlns:a16="http://schemas.microsoft.com/office/drawing/2014/main" id="{F043DBA4-D0D8-47F5-9381-5799001C76AA}"/>
                </a:ext>
              </a:extLst>
            </p:cNvPr>
            <p:cNvSpPr/>
            <p:nvPr/>
          </p:nvSpPr>
          <p:spPr>
            <a:xfrm>
              <a:off x="9522186" y="3646070"/>
              <a:ext cx="304800" cy="304801"/>
            </a:xfrm>
            <a:prstGeom prst="ellipse">
              <a:avLst/>
            </a:prstGeom>
            <a:solidFill>
              <a:schemeClr val="bg1"/>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5" name="Cerchio">
              <a:extLst>
                <a:ext uri="{FF2B5EF4-FFF2-40B4-BE49-F238E27FC236}">
                  <a16:creationId xmlns:a16="http://schemas.microsoft.com/office/drawing/2014/main" id="{7A0F2394-B5D8-450C-A3F0-D8F0DD3D9883}"/>
                </a:ext>
              </a:extLst>
            </p:cNvPr>
            <p:cNvSpPr/>
            <p:nvPr/>
          </p:nvSpPr>
          <p:spPr>
            <a:xfrm>
              <a:off x="9522186" y="3138069"/>
              <a:ext cx="304800" cy="304801"/>
            </a:xfrm>
            <a:prstGeom prst="ellipse">
              <a:avLst/>
            </a:prstGeom>
            <a:solidFill>
              <a:schemeClr val="bg1"/>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6" name="Rettangolo">
              <a:extLst>
                <a:ext uri="{FF2B5EF4-FFF2-40B4-BE49-F238E27FC236}">
                  <a16:creationId xmlns:a16="http://schemas.microsoft.com/office/drawing/2014/main" id="{D443395A-F237-4B80-A768-137D6627DA38}"/>
                </a:ext>
              </a:extLst>
            </p:cNvPr>
            <p:cNvSpPr/>
            <p:nvPr/>
          </p:nvSpPr>
          <p:spPr>
            <a:xfrm>
              <a:off x="8468085" y="2742590"/>
              <a:ext cx="386631" cy="1527000"/>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7" name="Cerchio">
              <a:extLst>
                <a:ext uri="{FF2B5EF4-FFF2-40B4-BE49-F238E27FC236}">
                  <a16:creationId xmlns:a16="http://schemas.microsoft.com/office/drawing/2014/main" id="{B96AAD73-067E-4C2C-8511-DD418A9DE080}"/>
                </a:ext>
              </a:extLst>
            </p:cNvPr>
            <p:cNvSpPr/>
            <p:nvPr/>
          </p:nvSpPr>
          <p:spPr>
            <a:xfrm>
              <a:off x="8506185" y="3861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8" name="Cerchio">
              <a:extLst>
                <a:ext uri="{FF2B5EF4-FFF2-40B4-BE49-F238E27FC236}">
                  <a16:creationId xmlns:a16="http://schemas.microsoft.com/office/drawing/2014/main" id="{780951C2-6977-40DB-A503-607732D78E6E}"/>
                </a:ext>
              </a:extLst>
            </p:cNvPr>
            <p:cNvSpPr/>
            <p:nvPr/>
          </p:nvSpPr>
          <p:spPr>
            <a:xfrm>
              <a:off x="8506185" y="3353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9" name="Cerchio">
              <a:extLst>
                <a:ext uri="{FF2B5EF4-FFF2-40B4-BE49-F238E27FC236}">
                  <a16:creationId xmlns:a16="http://schemas.microsoft.com/office/drawing/2014/main" id="{67971ABE-4206-4D87-B37E-DACCBF397B2B}"/>
                </a:ext>
              </a:extLst>
            </p:cNvPr>
            <p:cNvSpPr/>
            <p:nvPr/>
          </p:nvSpPr>
          <p:spPr>
            <a:xfrm>
              <a:off x="8506185" y="2845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0" name="Linea">
              <a:extLst>
                <a:ext uri="{FF2B5EF4-FFF2-40B4-BE49-F238E27FC236}">
                  <a16:creationId xmlns:a16="http://schemas.microsoft.com/office/drawing/2014/main" id="{1F01257F-3233-4978-A6D9-68DDD06C5501}"/>
                </a:ext>
              </a:extLst>
            </p:cNvPr>
            <p:cNvSpPr/>
            <p:nvPr/>
          </p:nvSpPr>
          <p:spPr>
            <a:xfrm flipV="1">
              <a:off x="7792570" y="2993664"/>
              <a:ext cx="704223" cy="13777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1" name="Linea">
              <a:extLst>
                <a:ext uri="{FF2B5EF4-FFF2-40B4-BE49-F238E27FC236}">
                  <a16:creationId xmlns:a16="http://schemas.microsoft.com/office/drawing/2014/main" id="{7871367B-4E14-4251-A012-0357EB1460D6}"/>
                </a:ext>
              </a:extLst>
            </p:cNvPr>
            <p:cNvSpPr/>
            <p:nvPr/>
          </p:nvSpPr>
          <p:spPr>
            <a:xfrm flipV="1">
              <a:off x="7792570" y="3501664"/>
              <a:ext cx="704223" cy="13777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2" name="Linea">
              <a:extLst>
                <a:ext uri="{FF2B5EF4-FFF2-40B4-BE49-F238E27FC236}">
                  <a16:creationId xmlns:a16="http://schemas.microsoft.com/office/drawing/2014/main" id="{517F44D2-00DC-4F70-9B13-C84A929563C2}"/>
                </a:ext>
              </a:extLst>
            </p:cNvPr>
            <p:cNvSpPr/>
            <p:nvPr/>
          </p:nvSpPr>
          <p:spPr>
            <a:xfrm flipV="1">
              <a:off x="7792570" y="4020439"/>
              <a:ext cx="704223" cy="38100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3" name="Linea">
              <a:extLst>
                <a:ext uri="{FF2B5EF4-FFF2-40B4-BE49-F238E27FC236}">
                  <a16:creationId xmlns:a16="http://schemas.microsoft.com/office/drawing/2014/main" id="{45D0544B-4756-41CF-9DD1-CC75322A6E05}"/>
                </a:ext>
              </a:extLst>
            </p:cNvPr>
            <p:cNvSpPr/>
            <p:nvPr/>
          </p:nvSpPr>
          <p:spPr>
            <a:xfrm>
              <a:off x="7792570" y="2627337"/>
              <a:ext cx="704223" cy="36632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4" name="Linea">
              <a:extLst>
                <a:ext uri="{FF2B5EF4-FFF2-40B4-BE49-F238E27FC236}">
                  <a16:creationId xmlns:a16="http://schemas.microsoft.com/office/drawing/2014/main" id="{B76BB6C9-8393-4F8C-80B6-F1E6C933A272}"/>
                </a:ext>
              </a:extLst>
            </p:cNvPr>
            <p:cNvSpPr/>
            <p:nvPr/>
          </p:nvSpPr>
          <p:spPr>
            <a:xfrm flipH="1">
              <a:off x="7792571" y="2993664"/>
              <a:ext cx="704222" cy="64719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5" name="Linea">
              <a:extLst>
                <a:ext uri="{FF2B5EF4-FFF2-40B4-BE49-F238E27FC236}">
                  <a16:creationId xmlns:a16="http://schemas.microsoft.com/office/drawing/2014/main" id="{99D344E2-1085-47E6-9D41-2DC937F87C12}"/>
                </a:ext>
              </a:extLst>
            </p:cNvPr>
            <p:cNvSpPr/>
            <p:nvPr/>
          </p:nvSpPr>
          <p:spPr>
            <a:xfrm flipV="1">
              <a:off x="7795904" y="2993664"/>
              <a:ext cx="697556" cy="136519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6" name="Linea">
              <a:extLst>
                <a:ext uri="{FF2B5EF4-FFF2-40B4-BE49-F238E27FC236}">
                  <a16:creationId xmlns:a16="http://schemas.microsoft.com/office/drawing/2014/main" id="{441D6C48-B304-4B4E-9914-B49DB3BBB1AF}"/>
                </a:ext>
              </a:extLst>
            </p:cNvPr>
            <p:cNvSpPr/>
            <p:nvPr/>
          </p:nvSpPr>
          <p:spPr>
            <a:xfrm>
              <a:off x="7795904" y="3169171"/>
              <a:ext cx="697556" cy="853194"/>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7" name="Linea">
              <a:extLst>
                <a:ext uri="{FF2B5EF4-FFF2-40B4-BE49-F238E27FC236}">
                  <a16:creationId xmlns:a16="http://schemas.microsoft.com/office/drawing/2014/main" id="{8096E5DB-B230-4BB5-919E-D8AE392A77A3}"/>
                </a:ext>
              </a:extLst>
            </p:cNvPr>
            <p:cNvSpPr/>
            <p:nvPr/>
          </p:nvSpPr>
          <p:spPr>
            <a:xfrm flipH="1" flipV="1">
              <a:off x="7794292" y="3628426"/>
              <a:ext cx="700780" cy="39394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8" name="Linea">
              <a:extLst>
                <a:ext uri="{FF2B5EF4-FFF2-40B4-BE49-F238E27FC236}">
                  <a16:creationId xmlns:a16="http://schemas.microsoft.com/office/drawing/2014/main" id="{C8680823-FE1A-4F0F-9726-520F79848345}"/>
                </a:ext>
              </a:extLst>
            </p:cNvPr>
            <p:cNvSpPr/>
            <p:nvPr/>
          </p:nvSpPr>
          <p:spPr>
            <a:xfrm flipH="1" flipV="1">
              <a:off x="7795904" y="2623439"/>
              <a:ext cx="697556" cy="139892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9" name="Linea">
              <a:extLst>
                <a:ext uri="{FF2B5EF4-FFF2-40B4-BE49-F238E27FC236}">
                  <a16:creationId xmlns:a16="http://schemas.microsoft.com/office/drawing/2014/main" id="{3759F90F-9CF6-4BA9-A206-D6961CD7FABB}"/>
                </a:ext>
              </a:extLst>
            </p:cNvPr>
            <p:cNvSpPr/>
            <p:nvPr/>
          </p:nvSpPr>
          <p:spPr>
            <a:xfrm flipH="1" flipV="1">
              <a:off x="7792571" y="3148037"/>
              <a:ext cx="704222" cy="35362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0" name="Linea">
              <a:extLst>
                <a:ext uri="{FF2B5EF4-FFF2-40B4-BE49-F238E27FC236}">
                  <a16:creationId xmlns:a16="http://schemas.microsoft.com/office/drawing/2014/main" id="{5A3F919F-9105-4AB6-9C98-656F3B4221EF}"/>
                </a:ext>
              </a:extLst>
            </p:cNvPr>
            <p:cNvSpPr/>
            <p:nvPr/>
          </p:nvSpPr>
          <p:spPr>
            <a:xfrm flipH="1" flipV="1">
              <a:off x="7795904" y="2623071"/>
              <a:ext cx="697555" cy="878594"/>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1" name="Linea">
              <a:extLst>
                <a:ext uri="{FF2B5EF4-FFF2-40B4-BE49-F238E27FC236}">
                  <a16:creationId xmlns:a16="http://schemas.microsoft.com/office/drawing/2014/main" id="{52270B4E-D5F5-47B5-87DB-3329321EEA76}"/>
                </a:ext>
              </a:extLst>
            </p:cNvPr>
            <p:cNvSpPr/>
            <p:nvPr/>
          </p:nvSpPr>
          <p:spPr>
            <a:xfrm flipV="1">
              <a:off x="7794293" y="3501664"/>
              <a:ext cx="700779" cy="90374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2" name="Linea">
              <a:extLst>
                <a:ext uri="{FF2B5EF4-FFF2-40B4-BE49-F238E27FC236}">
                  <a16:creationId xmlns:a16="http://schemas.microsoft.com/office/drawing/2014/main" id="{84FBDEBE-1AE4-42B9-95C3-31B6DCBDF96C}"/>
                </a:ext>
              </a:extLst>
            </p:cNvPr>
            <p:cNvSpPr/>
            <p:nvPr/>
          </p:nvSpPr>
          <p:spPr>
            <a:xfrm>
              <a:off x="8808571" y="3513859"/>
              <a:ext cx="708463" cy="28360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3" name="Linea">
              <a:extLst>
                <a:ext uri="{FF2B5EF4-FFF2-40B4-BE49-F238E27FC236}">
                  <a16:creationId xmlns:a16="http://schemas.microsoft.com/office/drawing/2014/main" id="{4CE19253-B609-4980-8107-1BEB940C9D36}"/>
                </a:ext>
              </a:extLst>
            </p:cNvPr>
            <p:cNvSpPr/>
            <p:nvPr/>
          </p:nvSpPr>
          <p:spPr>
            <a:xfrm>
              <a:off x="8808304" y="3017139"/>
              <a:ext cx="708730" cy="29210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4" name="Linea">
              <a:extLst>
                <a:ext uri="{FF2B5EF4-FFF2-40B4-BE49-F238E27FC236}">
                  <a16:creationId xmlns:a16="http://schemas.microsoft.com/office/drawing/2014/main" id="{195CC742-8F14-4A84-B102-245DB55D31CE}"/>
                </a:ext>
              </a:extLst>
            </p:cNvPr>
            <p:cNvSpPr/>
            <p:nvPr/>
          </p:nvSpPr>
          <p:spPr>
            <a:xfrm>
              <a:off x="8812813" y="3019064"/>
              <a:ext cx="694259" cy="77277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5" name="Linea">
              <a:extLst>
                <a:ext uri="{FF2B5EF4-FFF2-40B4-BE49-F238E27FC236}">
                  <a16:creationId xmlns:a16="http://schemas.microsoft.com/office/drawing/2014/main" id="{4BDEF0F2-D08F-48B5-94EE-90709357DCB0}"/>
                </a:ext>
              </a:extLst>
            </p:cNvPr>
            <p:cNvSpPr/>
            <p:nvPr/>
          </p:nvSpPr>
          <p:spPr>
            <a:xfrm flipH="1">
              <a:off x="8812813" y="3793259"/>
              <a:ext cx="704222" cy="24550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6" name="Linea">
              <a:extLst>
                <a:ext uri="{FF2B5EF4-FFF2-40B4-BE49-F238E27FC236}">
                  <a16:creationId xmlns:a16="http://schemas.microsoft.com/office/drawing/2014/main" id="{A921E0F3-B603-45AC-BB2B-BF8907C11B36}"/>
                </a:ext>
              </a:extLst>
            </p:cNvPr>
            <p:cNvSpPr/>
            <p:nvPr/>
          </p:nvSpPr>
          <p:spPr>
            <a:xfrm flipH="1">
              <a:off x="8812812" y="3309239"/>
              <a:ext cx="704223" cy="72582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7" name="Linea">
              <a:extLst>
                <a:ext uri="{FF2B5EF4-FFF2-40B4-BE49-F238E27FC236}">
                  <a16:creationId xmlns:a16="http://schemas.microsoft.com/office/drawing/2014/main" id="{8433672A-A887-4A38-BEDF-CA4304C77AF9}"/>
                </a:ext>
              </a:extLst>
            </p:cNvPr>
            <p:cNvSpPr/>
            <p:nvPr/>
          </p:nvSpPr>
          <p:spPr>
            <a:xfrm flipV="1">
              <a:off x="8812812" y="3309238"/>
              <a:ext cx="704223" cy="20462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4" name="Linea">
              <a:extLst>
                <a:ext uri="{FF2B5EF4-FFF2-40B4-BE49-F238E27FC236}">
                  <a16:creationId xmlns:a16="http://schemas.microsoft.com/office/drawing/2014/main" id="{0B31872C-FD62-4CBD-8BD5-108853EEFC79}"/>
                </a:ext>
              </a:extLst>
            </p:cNvPr>
            <p:cNvSpPr/>
            <p:nvPr/>
          </p:nvSpPr>
          <p:spPr>
            <a:xfrm>
              <a:off x="6776570" y="2623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5" name="Linea">
              <a:extLst>
                <a:ext uri="{FF2B5EF4-FFF2-40B4-BE49-F238E27FC236}">
                  <a16:creationId xmlns:a16="http://schemas.microsoft.com/office/drawing/2014/main" id="{EBD42C21-2F99-4C51-9B80-EFE450F9A9D7}"/>
                </a:ext>
              </a:extLst>
            </p:cNvPr>
            <p:cNvSpPr/>
            <p:nvPr/>
          </p:nvSpPr>
          <p:spPr>
            <a:xfrm>
              <a:off x="6776570" y="3131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6" name="Linea">
              <a:extLst>
                <a:ext uri="{FF2B5EF4-FFF2-40B4-BE49-F238E27FC236}">
                  <a16:creationId xmlns:a16="http://schemas.microsoft.com/office/drawing/2014/main" id="{6A05D328-5F61-450D-B0E9-0C864B1D34CB}"/>
                </a:ext>
              </a:extLst>
            </p:cNvPr>
            <p:cNvSpPr/>
            <p:nvPr/>
          </p:nvSpPr>
          <p:spPr>
            <a:xfrm>
              <a:off x="6776570" y="3639440"/>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7" name="Linea">
              <a:extLst>
                <a:ext uri="{FF2B5EF4-FFF2-40B4-BE49-F238E27FC236}">
                  <a16:creationId xmlns:a16="http://schemas.microsoft.com/office/drawing/2014/main" id="{F2E2FDB2-4EE2-468D-A1ED-9BD8A98D3C1C}"/>
                </a:ext>
              </a:extLst>
            </p:cNvPr>
            <p:cNvSpPr/>
            <p:nvPr/>
          </p:nvSpPr>
          <p:spPr>
            <a:xfrm>
              <a:off x="6776570" y="4401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8" name="Linea">
              <a:extLst>
                <a:ext uri="{FF2B5EF4-FFF2-40B4-BE49-F238E27FC236}">
                  <a16:creationId xmlns:a16="http://schemas.microsoft.com/office/drawing/2014/main" id="{DF665A70-B489-4304-9AF1-A9861C0BDB2C}"/>
                </a:ext>
              </a:extLst>
            </p:cNvPr>
            <p:cNvSpPr/>
            <p:nvPr/>
          </p:nvSpPr>
          <p:spPr>
            <a:xfrm flipV="1">
              <a:off x="6776570" y="2627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9" name="Linea">
              <a:extLst>
                <a:ext uri="{FF2B5EF4-FFF2-40B4-BE49-F238E27FC236}">
                  <a16:creationId xmlns:a16="http://schemas.microsoft.com/office/drawing/2014/main" id="{8DB8A293-DFEF-4BCE-B2C6-C519CF8AD4B4}"/>
                </a:ext>
              </a:extLst>
            </p:cNvPr>
            <p:cNvSpPr/>
            <p:nvPr/>
          </p:nvSpPr>
          <p:spPr>
            <a:xfrm flipV="1">
              <a:off x="6779904" y="2623071"/>
              <a:ext cx="697555"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0" name="Linea">
              <a:extLst>
                <a:ext uri="{FF2B5EF4-FFF2-40B4-BE49-F238E27FC236}">
                  <a16:creationId xmlns:a16="http://schemas.microsoft.com/office/drawing/2014/main" id="{1E436DB2-F29E-41A7-9692-99297D5BE60E}"/>
                </a:ext>
              </a:extLst>
            </p:cNvPr>
            <p:cNvSpPr/>
            <p:nvPr/>
          </p:nvSpPr>
          <p:spPr>
            <a:xfrm flipV="1">
              <a:off x="6779903" y="2623439"/>
              <a:ext cx="697556" cy="176622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1" name="Linea">
              <a:extLst>
                <a:ext uri="{FF2B5EF4-FFF2-40B4-BE49-F238E27FC236}">
                  <a16:creationId xmlns:a16="http://schemas.microsoft.com/office/drawing/2014/main" id="{716F4CE8-AA5B-455F-81EB-DEDE40FA7ABF}"/>
                </a:ext>
              </a:extLst>
            </p:cNvPr>
            <p:cNvSpPr/>
            <p:nvPr/>
          </p:nvSpPr>
          <p:spPr>
            <a:xfrm>
              <a:off x="6776570" y="2627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2" name="Linea">
              <a:extLst>
                <a:ext uri="{FF2B5EF4-FFF2-40B4-BE49-F238E27FC236}">
                  <a16:creationId xmlns:a16="http://schemas.microsoft.com/office/drawing/2014/main" id="{5ADD8E4D-67A2-4E47-926B-6445942E23C8}"/>
                </a:ext>
              </a:extLst>
            </p:cNvPr>
            <p:cNvSpPr/>
            <p:nvPr/>
          </p:nvSpPr>
          <p:spPr>
            <a:xfrm flipH="1">
              <a:off x="6776570" y="3135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3" name="Linea">
              <a:extLst>
                <a:ext uri="{FF2B5EF4-FFF2-40B4-BE49-F238E27FC236}">
                  <a16:creationId xmlns:a16="http://schemas.microsoft.com/office/drawing/2014/main" id="{85C01783-C23F-4AB2-AED6-FD541E020EA9}"/>
                </a:ext>
              </a:extLst>
            </p:cNvPr>
            <p:cNvSpPr/>
            <p:nvPr/>
          </p:nvSpPr>
          <p:spPr>
            <a:xfrm flipV="1">
              <a:off x="6779903" y="3131071"/>
              <a:ext cx="697556" cy="122778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 name="Linea">
              <a:extLst>
                <a:ext uri="{FF2B5EF4-FFF2-40B4-BE49-F238E27FC236}">
                  <a16:creationId xmlns:a16="http://schemas.microsoft.com/office/drawing/2014/main" id="{F8BF91D3-A0EA-48B5-A221-BE32B9906ADA}"/>
                </a:ext>
              </a:extLst>
            </p:cNvPr>
            <p:cNvSpPr/>
            <p:nvPr/>
          </p:nvSpPr>
          <p:spPr>
            <a:xfrm>
              <a:off x="6779903" y="3169171"/>
              <a:ext cx="697556" cy="122778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5" name="Linea">
              <a:extLst>
                <a:ext uri="{FF2B5EF4-FFF2-40B4-BE49-F238E27FC236}">
                  <a16:creationId xmlns:a16="http://schemas.microsoft.com/office/drawing/2014/main" id="{385AC945-48D4-40D1-A114-FFD5F31487CC}"/>
                </a:ext>
              </a:extLst>
            </p:cNvPr>
            <p:cNvSpPr/>
            <p:nvPr/>
          </p:nvSpPr>
          <p:spPr>
            <a:xfrm flipH="1" flipV="1">
              <a:off x="6778291" y="3628426"/>
              <a:ext cx="700780" cy="77698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6" name="Linea">
              <a:extLst>
                <a:ext uri="{FF2B5EF4-FFF2-40B4-BE49-F238E27FC236}">
                  <a16:creationId xmlns:a16="http://schemas.microsoft.com/office/drawing/2014/main" id="{C0B27DDD-C41F-4003-8AAA-F2B93E81DD98}"/>
                </a:ext>
              </a:extLst>
            </p:cNvPr>
            <p:cNvSpPr/>
            <p:nvPr/>
          </p:nvSpPr>
          <p:spPr>
            <a:xfrm flipH="1" flipV="1">
              <a:off x="6779903" y="2623439"/>
              <a:ext cx="697556" cy="176622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7" name="Linea">
              <a:extLst>
                <a:ext uri="{FF2B5EF4-FFF2-40B4-BE49-F238E27FC236}">
                  <a16:creationId xmlns:a16="http://schemas.microsoft.com/office/drawing/2014/main" id="{02BE701B-6495-4AE0-898D-C43A471B6A54}"/>
                </a:ext>
              </a:extLst>
            </p:cNvPr>
            <p:cNvSpPr/>
            <p:nvPr/>
          </p:nvSpPr>
          <p:spPr>
            <a:xfrm flipH="1" flipV="1">
              <a:off x="6776570" y="3148037"/>
              <a:ext cx="704222" cy="4928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8" name="Linea">
              <a:extLst>
                <a:ext uri="{FF2B5EF4-FFF2-40B4-BE49-F238E27FC236}">
                  <a16:creationId xmlns:a16="http://schemas.microsoft.com/office/drawing/2014/main" id="{AA163EC1-716C-4C52-8F77-09B9A6507599}"/>
                </a:ext>
              </a:extLst>
            </p:cNvPr>
            <p:cNvSpPr/>
            <p:nvPr/>
          </p:nvSpPr>
          <p:spPr>
            <a:xfrm flipH="1" flipV="1">
              <a:off x="6779904" y="2623071"/>
              <a:ext cx="697555"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9" name="Linea">
              <a:extLst>
                <a:ext uri="{FF2B5EF4-FFF2-40B4-BE49-F238E27FC236}">
                  <a16:creationId xmlns:a16="http://schemas.microsoft.com/office/drawing/2014/main" id="{C56C353E-AE6F-4DE2-A7A6-1501C3B3A81B}"/>
                </a:ext>
              </a:extLst>
            </p:cNvPr>
            <p:cNvSpPr/>
            <p:nvPr/>
          </p:nvSpPr>
          <p:spPr>
            <a:xfrm flipV="1">
              <a:off x="6778291" y="3628426"/>
              <a:ext cx="700780" cy="77698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pic>
          <p:nvPicPr>
            <p:cNvPr id="404" name="Immagine 403">
              <a:extLst>
                <a:ext uri="{FF2B5EF4-FFF2-40B4-BE49-F238E27FC236}">
                  <a16:creationId xmlns:a16="http://schemas.microsoft.com/office/drawing/2014/main" id="{79843613-FEF4-4570-B93C-26F6B8C071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028" y="3107047"/>
              <a:ext cx="1325563" cy="1325563"/>
            </a:xfrm>
            <a:prstGeom prst="rect">
              <a:avLst/>
            </a:prstGeom>
          </p:spPr>
        </p:pic>
        <p:sp>
          <p:nvSpPr>
            <p:cNvPr id="405" name="CasellaDiTesto 404">
              <a:extLst>
                <a:ext uri="{FF2B5EF4-FFF2-40B4-BE49-F238E27FC236}">
                  <a16:creationId xmlns:a16="http://schemas.microsoft.com/office/drawing/2014/main" id="{F9C7043C-C2D7-47B7-8E36-6B3954AC3437}"/>
                </a:ext>
              </a:extLst>
            </p:cNvPr>
            <p:cNvSpPr txBox="1"/>
            <p:nvPr/>
          </p:nvSpPr>
          <p:spPr>
            <a:xfrm>
              <a:off x="10334607" y="2750380"/>
              <a:ext cx="985719" cy="369332"/>
            </a:xfrm>
            <a:prstGeom prst="rect">
              <a:avLst/>
            </a:prstGeom>
            <a:noFill/>
          </p:spPr>
          <p:txBody>
            <a:bodyPr wrap="none" rtlCol="0">
              <a:spAutoFit/>
            </a:bodyPr>
            <a:lstStyle/>
            <a:p>
              <a:r>
                <a:rPr lang="it-IT"/>
                <a:t>Positive!</a:t>
              </a:r>
            </a:p>
          </p:txBody>
        </p:sp>
      </p:grpSp>
      <mc:AlternateContent xmlns:mc="http://schemas.openxmlformats.org/markup-compatibility/2006" xmlns:p14="http://schemas.microsoft.com/office/powerpoint/2010/main">
        <mc:Choice Requires="p14">
          <p:contentPart p14:bwMode="auto" r:id="rId4">
            <p14:nvContentPartPr>
              <p14:cNvPr id="12" name="Input penna 11">
                <a:extLst>
                  <a:ext uri="{FF2B5EF4-FFF2-40B4-BE49-F238E27FC236}">
                    <a16:creationId xmlns:a16="http://schemas.microsoft.com/office/drawing/2014/main" id="{3CB905CD-69FB-4C5E-94F7-6EF6E5DCA68F}"/>
                  </a:ext>
                </a:extLst>
              </p14:cNvPr>
              <p14:cNvContentPartPr/>
              <p14:nvPr/>
            </p14:nvContentPartPr>
            <p14:xfrm>
              <a:off x="3773681" y="1675838"/>
              <a:ext cx="212400" cy="428040"/>
            </p14:xfrm>
          </p:contentPart>
        </mc:Choice>
        <mc:Fallback xmlns="">
          <p:pic>
            <p:nvPicPr>
              <p:cNvPr id="12" name="Input penna 11">
                <a:extLst>
                  <a:ext uri="{FF2B5EF4-FFF2-40B4-BE49-F238E27FC236}">
                    <a16:creationId xmlns:a16="http://schemas.microsoft.com/office/drawing/2014/main" id="{3CB905CD-69FB-4C5E-94F7-6EF6E5DCA68F}"/>
                  </a:ext>
                </a:extLst>
              </p:cNvPr>
              <p:cNvPicPr/>
              <p:nvPr/>
            </p:nvPicPr>
            <p:blipFill>
              <a:blip r:embed="rId7"/>
              <a:stretch>
                <a:fillRect/>
              </a:stretch>
            </p:blipFill>
            <p:spPr>
              <a:xfrm>
                <a:off x="3737742" y="1639838"/>
                <a:ext cx="283919" cy="499680"/>
              </a:xfrm>
              <a:prstGeom prst="rect">
                <a:avLst/>
              </a:prstGeom>
            </p:spPr>
          </p:pic>
        </mc:Fallback>
      </mc:AlternateContent>
      <p:grpSp>
        <p:nvGrpSpPr>
          <p:cNvPr id="24" name="Gruppo 23">
            <a:extLst>
              <a:ext uri="{FF2B5EF4-FFF2-40B4-BE49-F238E27FC236}">
                <a16:creationId xmlns:a16="http://schemas.microsoft.com/office/drawing/2014/main" id="{0C4A3D38-62B6-497F-81F9-79B9733ED439}"/>
              </a:ext>
            </a:extLst>
          </p:cNvPr>
          <p:cNvGrpSpPr/>
          <p:nvPr/>
        </p:nvGrpSpPr>
        <p:grpSpPr>
          <a:xfrm>
            <a:off x="2695485" y="1743120"/>
            <a:ext cx="310320" cy="495578"/>
            <a:chOff x="2695485" y="1743120"/>
            <a:chExt cx="310320" cy="495578"/>
          </a:xfrm>
        </p:grpSpPr>
        <mc:AlternateContent xmlns:mc="http://schemas.openxmlformats.org/markup-compatibility/2006" xmlns:p14="http://schemas.microsoft.com/office/powerpoint/2010/main">
          <mc:Choice Requires="p14">
            <p:contentPart p14:bwMode="auto" r:id="rId8">
              <p14:nvContentPartPr>
                <p14:cNvPr id="13" name="Input penna 12">
                  <a:extLst>
                    <a:ext uri="{FF2B5EF4-FFF2-40B4-BE49-F238E27FC236}">
                      <a16:creationId xmlns:a16="http://schemas.microsoft.com/office/drawing/2014/main" id="{E398D7C6-D7D0-4608-B368-78B404793045}"/>
                    </a:ext>
                  </a:extLst>
                </p14:cNvPr>
                <p14:cNvContentPartPr/>
                <p14:nvPr/>
              </p14:nvContentPartPr>
              <p14:xfrm>
                <a:off x="2707658" y="1969058"/>
                <a:ext cx="217800" cy="269640"/>
              </p14:xfrm>
            </p:contentPart>
          </mc:Choice>
          <mc:Fallback xmlns="">
            <p:pic>
              <p:nvPicPr>
                <p:cNvPr id="13" name="Input penna 12">
                  <a:extLst>
                    <a:ext uri="{FF2B5EF4-FFF2-40B4-BE49-F238E27FC236}">
                      <a16:creationId xmlns:a16="http://schemas.microsoft.com/office/drawing/2014/main" id="{E398D7C6-D7D0-4608-B368-78B404793045}"/>
                    </a:ext>
                  </a:extLst>
                </p:cNvPr>
                <p:cNvPicPr/>
                <p:nvPr/>
              </p:nvPicPr>
              <p:blipFill>
                <a:blip r:embed="rId9"/>
                <a:stretch>
                  <a:fillRect/>
                </a:stretch>
              </p:blipFill>
              <p:spPr>
                <a:xfrm>
                  <a:off x="2671598" y="1933058"/>
                  <a:ext cx="289559" cy="341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put penna 13">
                  <a:extLst>
                    <a:ext uri="{FF2B5EF4-FFF2-40B4-BE49-F238E27FC236}">
                      <a16:creationId xmlns:a16="http://schemas.microsoft.com/office/drawing/2014/main" id="{55EA0297-63AA-4A26-AB74-8B9F00CC5E05}"/>
                    </a:ext>
                  </a:extLst>
                </p14:cNvPr>
                <p14:cNvContentPartPr/>
                <p14:nvPr/>
              </p14:nvContentPartPr>
              <p14:xfrm>
                <a:off x="2782538" y="1951058"/>
                <a:ext cx="154800" cy="250200"/>
              </p14:xfrm>
            </p:contentPart>
          </mc:Choice>
          <mc:Fallback xmlns="">
            <p:pic>
              <p:nvPicPr>
                <p:cNvPr id="14" name="Input penna 13">
                  <a:extLst>
                    <a:ext uri="{FF2B5EF4-FFF2-40B4-BE49-F238E27FC236}">
                      <a16:creationId xmlns:a16="http://schemas.microsoft.com/office/drawing/2014/main" id="{55EA0297-63AA-4A26-AB74-8B9F00CC5E05}"/>
                    </a:ext>
                  </a:extLst>
                </p:cNvPr>
                <p:cNvPicPr/>
                <p:nvPr/>
              </p:nvPicPr>
              <p:blipFill>
                <a:blip r:embed="rId11"/>
                <a:stretch>
                  <a:fillRect/>
                </a:stretch>
              </p:blipFill>
              <p:spPr>
                <a:xfrm>
                  <a:off x="2746538" y="1915058"/>
                  <a:ext cx="22644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1" name="Input penna 20">
                  <a:extLst>
                    <a:ext uri="{FF2B5EF4-FFF2-40B4-BE49-F238E27FC236}">
                      <a16:creationId xmlns:a16="http://schemas.microsoft.com/office/drawing/2014/main" id="{EFE46506-60CD-4CC0-89DC-D27007E96EC1}"/>
                    </a:ext>
                  </a:extLst>
                </p14:cNvPr>
                <p14:cNvContentPartPr/>
                <p14:nvPr/>
              </p14:nvContentPartPr>
              <p14:xfrm>
                <a:off x="2695485" y="1797120"/>
                <a:ext cx="254160" cy="36360"/>
              </p14:xfrm>
            </p:contentPart>
          </mc:Choice>
          <mc:Fallback xmlns="">
            <p:pic>
              <p:nvPicPr>
                <p:cNvPr id="21" name="Input penna 20">
                  <a:extLst>
                    <a:ext uri="{FF2B5EF4-FFF2-40B4-BE49-F238E27FC236}">
                      <a16:creationId xmlns:a16="http://schemas.microsoft.com/office/drawing/2014/main" id="{EFE46506-60CD-4CC0-89DC-D27007E96EC1}"/>
                    </a:ext>
                  </a:extLst>
                </p:cNvPr>
                <p:cNvPicPr/>
                <p:nvPr/>
              </p:nvPicPr>
              <p:blipFill>
                <a:blip r:embed="rId13"/>
                <a:stretch>
                  <a:fillRect/>
                </a:stretch>
              </p:blipFill>
              <p:spPr>
                <a:xfrm>
                  <a:off x="2659485" y="1761473"/>
                  <a:ext cx="325800" cy="107298"/>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3" name="Input penna 22">
                  <a:extLst>
                    <a:ext uri="{FF2B5EF4-FFF2-40B4-BE49-F238E27FC236}">
                      <a16:creationId xmlns:a16="http://schemas.microsoft.com/office/drawing/2014/main" id="{554A5CC3-6FDC-4F50-89FD-B28C3B2D09B5}"/>
                    </a:ext>
                  </a:extLst>
                </p14:cNvPr>
                <p14:cNvContentPartPr/>
                <p14:nvPr/>
              </p14:nvContentPartPr>
              <p14:xfrm>
                <a:off x="2882685" y="1743120"/>
                <a:ext cx="123120" cy="99000"/>
              </p14:xfrm>
            </p:contentPart>
          </mc:Choice>
          <mc:Fallback xmlns="">
            <p:pic>
              <p:nvPicPr>
                <p:cNvPr id="23" name="Input penna 22">
                  <a:extLst>
                    <a:ext uri="{FF2B5EF4-FFF2-40B4-BE49-F238E27FC236}">
                      <a16:creationId xmlns:a16="http://schemas.microsoft.com/office/drawing/2014/main" id="{554A5CC3-6FDC-4F50-89FD-B28C3B2D09B5}"/>
                    </a:ext>
                  </a:extLst>
                </p:cNvPr>
                <p:cNvPicPr/>
                <p:nvPr/>
              </p:nvPicPr>
              <p:blipFill>
                <a:blip r:embed="rId15"/>
                <a:stretch>
                  <a:fillRect/>
                </a:stretch>
              </p:blipFill>
              <p:spPr>
                <a:xfrm>
                  <a:off x="2846685" y="1707120"/>
                  <a:ext cx="194760" cy="170640"/>
                </a:xfrm>
                <a:prstGeom prst="rect">
                  <a:avLst/>
                </a:prstGeom>
              </p:spPr>
            </p:pic>
          </mc:Fallback>
        </mc:AlternateContent>
      </p:grpSp>
      <p:grpSp>
        <p:nvGrpSpPr>
          <p:cNvPr id="29" name="Gruppo 28">
            <a:extLst>
              <a:ext uri="{FF2B5EF4-FFF2-40B4-BE49-F238E27FC236}">
                <a16:creationId xmlns:a16="http://schemas.microsoft.com/office/drawing/2014/main" id="{59A45B16-96D6-46E5-9AAA-2002AD463668}"/>
              </a:ext>
            </a:extLst>
          </p:cNvPr>
          <p:cNvGrpSpPr/>
          <p:nvPr/>
        </p:nvGrpSpPr>
        <p:grpSpPr>
          <a:xfrm>
            <a:off x="3664605" y="1467720"/>
            <a:ext cx="343440" cy="129240"/>
            <a:chOff x="3664605" y="1467720"/>
            <a:chExt cx="343440" cy="129240"/>
          </a:xfrm>
        </p:grpSpPr>
        <mc:AlternateContent xmlns:mc="http://schemas.openxmlformats.org/markup-compatibility/2006" xmlns:p14="http://schemas.microsoft.com/office/powerpoint/2010/main">
          <mc:Choice Requires="p14">
            <p:contentPart p14:bwMode="auto" r:id="rId16">
              <p14:nvContentPartPr>
                <p14:cNvPr id="25" name="Input penna 24">
                  <a:extLst>
                    <a:ext uri="{FF2B5EF4-FFF2-40B4-BE49-F238E27FC236}">
                      <a16:creationId xmlns:a16="http://schemas.microsoft.com/office/drawing/2014/main" id="{E9DE2667-6324-4D3B-A566-8B5494FA6986}"/>
                    </a:ext>
                  </a:extLst>
                </p14:cNvPr>
                <p14:cNvContentPartPr/>
                <p14:nvPr/>
              </p14:nvContentPartPr>
              <p14:xfrm>
                <a:off x="3664605" y="1529640"/>
                <a:ext cx="259560" cy="27720"/>
              </p14:xfrm>
            </p:contentPart>
          </mc:Choice>
          <mc:Fallback xmlns="">
            <p:pic>
              <p:nvPicPr>
                <p:cNvPr id="25" name="Input penna 24">
                  <a:extLst>
                    <a:ext uri="{FF2B5EF4-FFF2-40B4-BE49-F238E27FC236}">
                      <a16:creationId xmlns:a16="http://schemas.microsoft.com/office/drawing/2014/main" id="{E9DE2667-6324-4D3B-A566-8B5494FA6986}"/>
                    </a:ext>
                  </a:extLst>
                </p:cNvPr>
                <p:cNvPicPr/>
                <p:nvPr/>
              </p:nvPicPr>
              <p:blipFill>
                <a:blip r:embed="rId17"/>
                <a:stretch>
                  <a:fillRect/>
                </a:stretch>
              </p:blipFill>
              <p:spPr>
                <a:xfrm>
                  <a:off x="3628655" y="1493640"/>
                  <a:ext cx="331101"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6" name="Input penna 25">
                  <a:extLst>
                    <a:ext uri="{FF2B5EF4-FFF2-40B4-BE49-F238E27FC236}">
                      <a16:creationId xmlns:a16="http://schemas.microsoft.com/office/drawing/2014/main" id="{22EA966E-ED3E-44F6-B346-5B8397D47A4B}"/>
                    </a:ext>
                  </a:extLst>
                </p14:cNvPr>
                <p14:cNvContentPartPr/>
                <p14:nvPr/>
              </p14:nvContentPartPr>
              <p14:xfrm>
                <a:off x="3877725" y="1467720"/>
                <a:ext cx="2880" cy="1440"/>
              </p14:xfrm>
            </p:contentPart>
          </mc:Choice>
          <mc:Fallback xmlns="">
            <p:pic>
              <p:nvPicPr>
                <p:cNvPr id="26" name="Input penna 25">
                  <a:extLst>
                    <a:ext uri="{FF2B5EF4-FFF2-40B4-BE49-F238E27FC236}">
                      <a16:creationId xmlns:a16="http://schemas.microsoft.com/office/drawing/2014/main" id="{22EA966E-ED3E-44F6-B346-5B8397D47A4B}"/>
                    </a:ext>
                  </a:extLst>
                </p:cNvPr>
                <p:cNvPicPr/>
                <p:nvPr/>
              </p:nvPicPr>
              <p:blipFill>
                <a:blip r:embed="rId19"/>
                <a:stretch>
                  <a:fillRect/>
                </a:stretch>
              </p:blipFill>
              <p:spPr>
                <a:xfrm>
                  <a:off x="3841725" y="1431720"/>
                  <a:ext cx="7452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8" name="Input penna 27">
                  <a:extLst>
                    <a:ext uri="{FF2B5EF4-FFF2-40B4-BE49-F238E27FC236}">
                      <a16:creationId xmlns:a16="http://schemas.microsoft.com/office/drawing/2014/main" id="{5068FD60-B64E-4623-AB15-FA85E0B4AB18}"/>
                    </a:ext>
                  </a:extLst>
                </p14:cNvPr>
                <p14:cNvContentPartPr/>
                <p14:nvPr/>
              </p14:nvContentPartPr>
              <p14:xfrm>
                <a:off x="3836685" y="1470240"/>
                <a:ext cx="171360" cy="126720"/>
              </p14:xfrm>
            </p:contentPart>
          </mc:Choice>
          <mc:Fallback xmlns="">
            <p:pic>
              <p:nvPicPr>
                <p:cNvPr id="28" name="Input penna 27">
                  <a:extLst>
                    <a:ext uri="{FF2B5EF4-FFF2-40B4-BE49-F238E27FC236}">
                      <a16:creationId xmlns:a16="http://schemas.microsoft.com/office/drawing/2014/main" id="{5068FD60-B64E-4623-AB15-FA85E0B4AB18}"/>
                    </a:ext>
                  </a:extLst>
                </p:cNvPr>
                <p:cNvPicPr/>
                <p:nvPr/>
              </p:nvPicPr>
              <p:blipFill>
                <a:blip r:embed="rId21"/>
                <a:stretch>
                  <a:fillRect/>
                </a:stretch>
              </p:blipFill>
              <p:spPr>
                <a:xfrm>
                  <a:off x="3800760" y="1434240"/>
                  <a:ext cx="242850" cy="198360"/>
                </a:xfrm>
                <a:prstGeom prst="rect">
                  <a:avLst/>
                </a:prstGeom>
              </p:spPr>
            </p:pic>
          </mc:Fallback>
        </mc:AlternateContent>
      </p:grpSp>
      <p:grpSp>
        <p:nvGrpSpPr>
          <p:cNvPr id="181" name="Gruppo 180">
            <a:extLst>
              <a:ext uri="{FF2B5EF4-FFF2-40B4-BE49-F238E27FC236}">
                <a16:creationId xmlns:a16="http://schemas.microsoft.com/office/drawing/2014/main" id="{CFEDA039-365C-431C-BE0D-3AC6715E4095}"/>
              </a:ext>
            </a:extLst>
          </p:cNvPr>
          <p:cNvGrpSpPr/>
          <p:nvPr/>
        </p:nvGrpSpPr>
        <p:grpSpPr>
          <a:xfrm>
            <a:off x="5398298" y="2785898"/>
            <a:ext cx="1919737" cy="2414160"/>
            <a:chOff x="5398298" y="2785898"/>
            <a:chExt cx="1919737" cy="2414160"/>
          </a:xfrm>
        </p:grpSpPr>
        <mc:AlternateContent xmlns:mc="http://schemas.openxmlformats.org/markup-compatibility/2006" xmlns:p14="http://schemas.microsoft.com/office/powerpoint/2010/main">
          <mc:Choice Requires="p14">
            <p:contentPart p14:bwMode="auto" r:id="rId22">
              <p14:nvContentPartPr>
                <p14:cNvPr id="182" name="Input penna 181">
                  <a:extLst>
                    <a:ext uri="{FF2B5EF4-FFF2-40B4-BE49-F238E27FC236}">
                      <a16:creationId xmlns:a16="http://schemas.microsoft.com/office/drawing/2014/main" id="{0E0EE516-DE14-4F13-8A7E-C70063DF641A}"/>
                    </a:ext>
                  </a:extLst>
                </p14:cNvPr>
                <p14:cNvContentPartPr/>
                <p14:nvPr/>
              </p14:nvContentPartPr>
              <p14:xfrm>
                <a:off x="5398298" y="3512018"/>
                <a:ext cx="356760" cy="733680"/>
              </p14:xfrm>
            </p:contentPart>
          </mc:Choice>
          <mc:Fallback xmlns="">
            <p:pic>
              <p:nvPicPr>
                <p:cNvPr id="182" name="Input penna 181">
                  <a:extLst>
                    <a:ext uri="{FF2B5EF4-FFF2-40B4-BE49-F238E27FC236}">
                      <a16:creationId xmlns:a16="http://schemas.microsoft.com/office/drawing/2014/main" id="{0E0EE516-DE14-4F13-8A7E-C70063DF641A}"/>
                    </a:ext>
                  </a:extLst>
                </p:cNvPr>
                <p:cNvPicPr/>
                <p:nvPr/>
              </p:nvPicPr>
              <p:blipFill>
                <a:blip r:embed="rId23"/>
                <a:stretch>
                  <a:fillRect/>
                </a:stretch>
              </p:blipFill>
              <p:spPr>
                <a:xfrm>
                  <a:off x="5362298" y="3476018"/>
                  <a:ext cx="428400" cy="8053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3" name="Input penna 182">
                  <a:extLst>
                    <a:ext uri="{FF2B5EF4-FFF2-40B4-BE49-F238E27FC236}">
                      <a16:creationId xmlns:a16="http://schemas.microsoft.com/office/drawing/2014/main" id="{F42DF696-7EDC-4726-A68C-617B3F9E956D}"/>
                    </a:ext>
                  </a:extLst>
                </p14:cNvPr>
                <p14:cNvContentPartPr/>
                <p14:nvPr/>
              </p14:nvContentPartPr>
              <p14:xfrm>
                <a:off x="5905538" y="3748178"/>
                <a:ext cx="278280" cy="11520"/>
              </p14:xfrm>
            </p:contentPart>
          </mc:Choice>
          <mc:Fallback xmlns="">
            <p:pic>
              <p:nvPicPr>
                <p:cNvPr id="183" name="Input penna 182">
                  <a:extLst>
                    <a:ext uri="{FF2B5EF4-FFF2-40B4-BE49-F238E27FC236}">
                      <a16:creationId xmlns:a16="http://schemas.microsoft.com/office/drawing/2014/main" id="{F42DF696-7EDC-4726-A68C-617B3F9E956D}"/>
                    </a:ext>
                  </a:extLst>
                </p:cNvPr>
                <p:cNvPicPr/>
                <p:nvPr/>
              </p:nvPicPr>
              <p:blipFill>
                <a:blip r:embed="rId25"/>
                <a:stretch>
                  <a:fillRect/>
                </a:stretch>
              </p:blipFill>
              <p:spPr>
                <a:xfrm>
                  <a:off x="5869538" y="3712178"/>
                  <a:ext cx="34992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4" name="Input penna 183">
                  <a:extLst>
                    <a:ext uri="{FF2B5EF4-FFF2-40B4-BE49-F238E27FC236}">
                      <a16:creationId xmlns:a16="http://schemas.microsoft.com/office/drawing/2014/main" id="{B64EA25E-39D0-461C-8AE8-1FBBA5B0DD1D}"/>
                    </a:ext>
                  </a:extLst>
                </p14:cNvPr>
                <p14:cNvContentPartPr/>
                <p14:nvPr/>
              </p14:nvContentPartPr>
              <p14:xfrm>
                <a:off x="5969978" y="3867698"/>
                <a:ext cx="276480" cy="30240"/>
              </p14:xfrm>
            </p:contentPart>
          </mc:Choice>
          <mc:Fallback xmlns="">
            <p:pic>
              <p:nvPicPr>
                <p:cNvPr id="184" name="Input penna 183">
                  <a:extLst>
                    <a:ext uri="{FF2B5EF4-FFF2-40B4-BE49-F238E27FC236}">
                      <a16:creationId xmlns:a16="http://schemas.microsoft.com/office/drawing/2014/main" id="{B64EA25E-39D0-461C-8AE8-1FBBA5B0DD1D}"/>
                    </a:ext>
                  </a:extLst>
                </p:cNvPr>
                <p:cNvPicPr/>
                <p:nvPr/>
              </p:nvPicPr>
              <p:blipFill>
                <a:blip r:embed="rId27"/>
                <a:stretch>
                  <a:fillRect/>
                </a:stretch>
              </p:blipFill>
              <p:spPr>
                <a:xfrm>
                  <a:off x="5933978" y="3831698"/>
                  <a:ext cx="34812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5" name="Input penna 184">
                  <a:extLst>
                    <a:ext uri="{FF2B5EF4-FFF2-40B4-BE49-F238E27FC236}">
                      <a16:creationId xmlns:a16="http://schemas.microsoft.com/office/drawing/2014/main" id="{BAB6502B-A279-4641-854B-B19667153D47}"/>
                    </a:ext>
                  </a:extLst>
                </p14:cNvPr>
                <p14:cNvContentPartPr/>
                <p14:nvPr/>
              </p14:nvContentPartPr>
              <p14:xfrm>
                <a:off x="6961418" y="2785898"/>
                <a:ext cx="19440" cy="6480"/>
              </p14:xfrm>
            </p:contentPart>
          </mc:Choice>
          <mc:Fallback xmlns="">
            <p:pic>
              <p:nvPicPr>
                <p:cNvPr id="185" name="Input penna 184">
                  <a:extLst>
                    <a:ext uri="{FF2B5EF4-FFF2-40B4-BE49-F238E27FC236}">
                      <a16:creationId xmlns:a16="http://schemas.microsoft.com/office/drawing/2014/main" id="{BAB6502B-A279-4641-854B-B19667153D47}"/>
                    </a:ext>
                  </a:extLst>
                </p:cNvPr>
                <p:cNvPicPr/>
                <p:nvPr/>
              </p:nvPicPr>
              <p:blipFill>
                <a:blip r:embed="rId29"/>
                <a:stretch>
                  <a:fillRect/>
                </a:stretch>
              </p:blipFill>
              <p:spPr>
                <a:xfrm>
                  <a:off x="6925418" y="2747780"/>
                  <a:ext cx="91080" cy="82334"/>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6" name="Input penna 185">
                  <a:extLst>
                    <a:ext uri="{FF2B5EF4-FFF2-40B4-BE49-F238E27FC236}">
                      <a16:creationId xmlns:a16="http://schemas.microsoft.com/office/drawing/2014/main" id="{1E77735A-C480-4E65-A947-138C6A9CA497}"/>
                    </a:ext>
                  </a:extLst>
                </p14:cNvPr>
                <p14:cNvContentPartPr/>
                <p14:nvPr/>
              </p14:nvContentPartPr>
              <p14:xfrm>
                <a:off x="6523298" y="2793818"/>
                <a:ext cx="416880" cy="2406240"/>
              </p14:xfrm>
            </p:contentPart>
          </mc:Choice>
          <mc:Fallback xmlns="">
            <p:pic>
              <p:nvPicPr>
                <p:cNvPr id="186" name="Input penna 185">
                  <a:extLst>
                    <a:ext uri="{FF2B5EF4-FFF2-40B4-BE49-F238E27FC236}">
                      <a16:creationId xmlns:a16="http://schemas.microsoft.com/office/drawing/2014/main" id="{1E77735A-C480-4E65-A947-138C6A9CA497}"/>
                    </a:ext>
                  </a:extLst>
                </p:cNvPr>
                <p:cNvPicPr/>
                <p:nvPr/>
              </p:nvPicPr>
              <p:blipFill>
                <a:blip r:embed="rId31"/>
                <a:stretch>
                  <a:fillRect/>
                </a:stretch>
              </p:blipFill>
              <p:spPr>
                <a:xfrm>
                  <a:off x="6487329" y="2757818"/>
                  <a:ext cx="488458" cy="24778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87" name="Input penna 186">
                  <a:extLst>
                    <a:ext uri="{FF2B5EF4-FFF2-40B4-BE49-F238E27FC236}">
                      <a16:creationId xmlns:a16="http://schemas.microsoft.com/office/drawing/2014/main" id="{23F98334-B3B2-449B-A91E-272109DDB162}"/>
                    </a:ext>
                  </a:extLst>
                </p14:cNvPr>
                <p14:cNvContentPartPr/>
                <p14:nvPr/>
              </p14:nvContentPartPr>
              <p14:xfrm>
                <a:off x="7111755" y="2867618"/>
                <a:ext cx="42120" cy="506880"/>
              </p14:xfrm>
            </p:contentPart>
          </mc:Choice>
          <mc:Fallback xmlns="">
            <p:pic>
              <p:nvPicPr>
                <p:cNvPr id="187" name="Input penna 186">
                  <a:extLst>
                    <a:ext uri="{FF2B5EF4-FFF2-40B4-BE49-F238E27FC236}">
                      <a16:creationId xmlns:a16="http://schemas.microsoft.com/office/drawing/2014/main" id="{23F98334-B3B2-449B-A91E-272109DDB162}"/>
                    </a:ext>
                  </a:extLst>
                </p:cNvPr>
                <p:cNvPicPr/>
                <p:nvPr/>
              </p:nvPicPr>
              <p:blipFill>
                <a:blip r:embed="rId33"/>
                <a:stretch>
                  <a:fillRect/>
                </a:stretch>
              </p:blipFill>
              <p:spPr>
                <a:xfrm>
                  <a:off x="7075755" y="2831618"/>
                  <a:ext cx="113760" cy="5785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88" name="Input penna 187">
                  <a:extLst>
                    <a:ext uri="{FF2B5EF4-FFF2-40B4-BE49-F238E27FC236}">
                      <a16:creationId xmlns:a16="http://schemas.microsoft.com/office/drawing/2014/main" id="{14CC577E-658D-4C15-B142-CB20E7D37CAD}"/>
                    </a:ext>
                  </a:extLst>
                </p14:cNvPr>
                <p14:cNvContentPartPr/>
                <p14:nvPr/>
              </p14:nvContentPartPr>
              <p14:xfrm>
                <a:off x="6896115" y="3696698"/>
                <a:ext cx="318240" cy="197640"/>
              </p14:xfrm>
            </p:contentPart>
          </mc:Choice>
          <mc:Fallback xmlns="">
            <p:pic>
              <p:nvPicPr>
                <p:cNvPr id="188" name="Input penna 187">
                  <a:extLst>
                    <a:ext uri="{FF2B5EF4-FFF2-40B4-BE49-F238E27FC236}">
                      <a16:creationId xmlns:a16="http://schemas.microsoft.com/office/drawing/2014/main" id="{14CC577E-658D-4C15-B142-CB20E7D37CAD}"/>
                    </a:ext>
                  </a:extLst>
                </p:cNvPr>
                <p:cNvPicPr/>
                <p:nvPr/>
              </p:nvPicPr>
              <p:blipFill>
                <a:blip r:embed="rId35"/>
                <a:stretch>
                  <a:fillRect/>
                </a:stretch>
              </p:blipFill>
              <p:spPr>
                <a:xfrm>
                  <a:off x="6860115" y="3660698"/>
                  <a:ext cx="38988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89" name="Input penna 188">
                  <a:extLst>
                    <a:ext uri="{FF2B5EF4-FFF2-40B4-BE49-F238E27FC236}">
                      <a16:creationId xmlns:a16="http://schemas.microsoft.com/office/drawing/2014/main" id="{6951DEB9-973B-47B1-A855-F54E997061D8}"/>
                    </a:ext>
                  </a:extLst>
                </p14:cNvPr>
                <p14:cNvContentPartPr/>
                <p14:nvPr/>
              </p14:nvContentPartPr>
              <p14:xfrm>
                <a:off x="7225875" y="3878138"/>
                <a:ext cx="92160" cy="165960"/>
              </p14:xfrm>
            </p:contentPart>
          </mc:Choice>
          <mc:Fallback xmlns="">
            <p:pic>
              <p:nvPicPr>
                <p:cNvPr id="189" name="Input penna 188">
                  <a:extLst>
                    <a:ext uri="{FF2B5EF4-FFF2-40B4-BE49-F238E27FC236}">
                      <a16:creationId xmlns:a16="http://schemas.microsoft.com/office/drawing/2014/main" id="{6951DEB9-973B-47B1-A855-F54E997061D8}"/>
                    </a:ext>
                  </a:extLst>
                </p:cNvPr>
                <p:cNvPicPr/>
                <p:nvPr/>
              </p:nvPicPr>
              <p:blipFill>
                <a:blip r:embed="rId37"/>
                <a:stretch>
                  <a:fillRect/>
                </a:stretch>
              </p:blipFill>
              <p:spPr>
                <a:xfrm>
                  <a:off x="7189875" y="3842060"/>
                  <a:ext cx="163800" cy="237756"/>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90" name="Input penna 189">
                  <a:extLst>
                    <a:ext uri="{FF2B5EF4-FFF2-40B4-BE49-F238E27FC236}">
                      <a16:creationId xmlns:a16="http://schemas.microsoft.com/office/drawing/2014/main" id="{76267D5C-99EA-46ED-8334-D97325F56B26}"/>
                    </a:ext>
                  </a:extLst>
                </p14:cNvPr>
                <p14:cNvContentPartPr/>
                <p14:nvPr/>
              </p14:nvContentPartPr>
              <p14:xfrm>
                <a:off x="7021035" y="3958418"/>
                <a:ext cx="117000" cy="932760"/>
              </p14:xfrm>
            </p:contentPart>
          </mc:Choice>
          <mc:Fallback xmlns="">
            <p:pic>
              <p:nvPicPr>
                <p:cNvPr id="190" name="Input penna 189">
                  <a:extLst>
                    <a:ext uri="{FF2B5EF4-FFF2-40B4-BE49-F238E27FC236}">
                      <a16:creationId xmlns:a16="http://schemas.microsoft.com/office/drawing/2014/main" id="{76267D5C-99EA-46ED-8334-D97325F56B26}"/>
                    </a:ext>
                  </a:extLst>
                </p:cNvPr>
                <p:cNvPicPr/>
                <p:nvPr/>
              </p:nvPicPr>
              <p:blipFill>
                <a:blip r:embed="rId39"/>
                <a:stretch>
                  <a:fillRect/>
                </a:stretch>
              </p:blipFill>
              <p:spPr>
                <a:xfrm>
                  <a:off x="6985035" y="3922404"/>
                  <a:ext cx="188640" cy="1004428"/>
                </a:xfrm>
                <a:prstGeom prst="rect">
                  <a:avLst/>
                </a:prstGeom>
              </p:spPr>
            </p:pic>
          </mc:Fallback>
        </mc:AlternateContent>
      </p:grpSp>
      <p:grpSp>
        <p:nvGrpSpPr>
          <p:cNvPr id="191" name="Gruppo 190">
            <a:extLst>
              <a:ext uri="{FF2B5EF4-FFF2-40B4-BE49-F238E27FC236}">
                <a16:creationId xmlns:a16="http://schemas.microsoft.com/office/drawing/2014/main" id="{3C1FF652-93AD-4427-A41C-1B2C8F75E06F}"/>
              </a:ext>
            </a:extLst>
          </p:cNvPr>
          <p:cNvGrpSpPr/>
          <p:nvPr/>
        </p:nvGrpSpPr>
        <p:grpSpPr>
          <a:xfrm>
            <a:off x="7660395" y="2855738"/>
            <a:ext cx="369000" cy="2083680"/>
            <a:chOff x="7660395" y="2855738"/>
            <a:chExt cx="369000" cy="2083680"/>
          </a:xfrm>
        </p:grpSpPr>
        <mc:AlternateContent xmlns:mc="http://schemas.openxmlformats.org/markup-compatibility/2006" xmlns:p14="http://schemas.microsoft.com/office/powerpoint/2010/main">
          <mc:Choice Requires="p14">
            <p:contentPart p14:bwMode="auto" r:id="rId40">
              <p14:nvContentPartPr>
                <p14:cNvPr id="192" name="Input penna 191">
                  <a:extLst>
                    <a:ext uri="{FF2B5EF4-FFF2-40B4-BE49-F238E27FC236}">
                      <a16:creationId xmlns:a16="http://schemas.microsoft.com/office/drawing/2014/main" id="{0CBF4039-472F-4E10-B135-EDC515D550F4}"/>
                    </a:ext>
                  </a:extLst>
                </p14:cNvPr>
                <p14:cNvContentPartPr/>
                <p14:nvPr/>
              </p14:nvContentPartPr>
              <p14:xfrm>
                <a:off x="7700715" y="2855738"/>
                <a:ext cx="56520" cy="651960"/>
              </p14:xfrm>
            </p:contentPart>
          </mc:Choice>
          <mc:Fallback xmlns="">
            <p:pic>
              <p:nvPicPr>
                <p:cNvPr id="192" name="Input penna 191">
                  <a:extLst>
                    <a:ext uri="{FF2B5EF4-FFF2-40B4-BE49-F238E27FC236}">
                      <a16:creationId xmlns:a16="http://schemas.microsoft.com/office/drawing/2014/main" id="{0CBF4039-472F-4E10-B135-EDC515D550F4}"/>
                    </a:ext>
                  </a:extLst>
                </p:cNvPr>
                <p:cNvPicPr/>
                <p:nvPr/>
              </p:nvPicPr>
              <p:blipFill>
                <a:blip r:embed="rId41"/>
                <a:stretch>
                  <a:fillRect/>
                </a:stretch>
              </p:blipFill>
              <p:spPr>
                <a:xfrm>
                  <a:off x="7664943" y="2819738"/>
                  <a:ext cx="127707" cy="7236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93" name="Input penna 192">
                  <a:extLst>
                    <a:ext uri="{FF2B5EF4-FFF2-40B4-BE49-F238E27FC236}">
                      <a16:creationId xmlns:a16="http://schemas.microsoft.com/office/drawing/2014/main" id="{075D3123-4EB9-4CC7-AE5D-11816696DDBC}"/>
                    </a:ext>
                  </a:extLst>
                </p14:cNvPr>
                <p14:cNvContentPartPr/>
                <p14:nvPr/>
              </p14:nvContentPartPr>
              <p14:xfrm>
                <a:off x="7660395" y="3695258"/>
                <a:ext cx="332640" cy="232560"/>
              </p14:xfrm>
            </p:contentPart>
          </mc:Choice>
          <mc:Fallback xmlns="">
            <p:pic>
              <p:nvPicPr>
                <p:cNvPr id="193" name="Input penna 192">
                  <a:extLst>
                    <a:ext uri="{FF2B5EF4-FFF2-40B4-BE49-F238E27FC236}">
                      <a16:creationId xmlns:a16="http://schemas.microsoft.com/office/drawing/2014/main" id="{075D3123-4EB9-4CC7-AE5D-11816696DDBC}"/>
                    </a:ext>
                  </a:extLst>
                </p:cNvPr>
                <p:cNvPicPr/>
                <p:nvPr/>
              </p:nvPicPr>
              <p:blipFill>
                <a:blip r:embed="rId43"/>
                <a:stretch>
                  <a:fillRect/>
                </a:stretch>
              </p:blipFill>
              <p:spPr>
                <a:xfrm>
                  <a:off x="7624395" y="3659258"/>
                  <a:ext cx="404280" cy="3042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94" name="Input penna 193">
                  <a:extLst>
                    <a:ext uri="{FF2B5EF4-FFF2-40B4-BE49-F238E27FC236}">
                      <a16:creationId xmlns:a16="http://schemas.microsoft.com/office/drawing/2014/main" id="{13B1A043-1F2E-491F-8939-A5ABC1776E82}"/>
                    </a:ext>
                  </a:extLst>
                </p14:cNvPr>
                <p14:cNvContentPartPr/>
                <p14:nvPr/>
              </p14:nvContentPartPr>
              <p14:xfrm>
                <a:off x="7932915" y="3959858"/>
                <a:ext cx="96480" cy="122040"/>
              </p14:xfrm>
            </p:contentPart>
          </mc:Choice>
          <mc:Fallback xmlns="">
            <p:pic>
              <p:nvPicPr>
                <p:cNvPr id="194" name="Input penna 193">
                  <a:extLst>
                    <a:ext uri="{FF2B5EF4-FFF2-40B4-BE49-F238E27FC236}">
                      <a16:creationId xmlns:a16="http://schemas.microsoft.com/office/drawing/2014/main" id="{13B1A043-1F2E-491F-8939-A5ABC1776E82}"/>
                    </a:ext>
                  </a:extLst>
                </p:cNvPr>
                <p:cNvPicPr/>
                <p:nvPr/>
              </p:nvPicPr>
              <p:blipFill>
                <a:blip r:embed="rId45"/>
                <a:stretch>
                  <a:fillRect/>
                </a:stretch>
              </p:blipFill>
              <p:spPr>
                <a:xfrm>
                  <a:off x="7896915" y="3923964"/>
                  <a:ext cx="168120" cy="193469"/>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95" name="Input penna 194">
                  <a:extLst>
                    <a:ext uri="{FF2B5EF4-FFF2-40B4-BE49-F238E27FC236}">
                      <a16:creationId xmlns:a16="http://schemas.microsoft.com/office/drawing/2014/main" id="{F68E3715-4092-4AED-BBA6-096DA4C3EC48}"/>
                    </a:ext>
                  </a:extLst>
                </p14:cNvPr>
                <p14:cNvContentPartPr/>
                <p14:nvPr/>
              </p14:nvContentPartPr>
              <p14:xfrm>
                <a:off x="7797195" y="4144178"/>
                <a:ext cx="30600" cy="795240"/>
              </p14:xfrm>
            </p:contentPart>
          </mc:Choice>
          <mc:Fallback xmlns="">
            <p:pic>
              <p:nvPicPr>
                <p:cNvPr id="195" name="Input penna 194">
                  <a:extLst>
                    <a:ext uri="{FF2B5EF4-FFF2-40B4-BE49-F238E27FC236}">
                      <a16:creationId xmlns:a16="http://schemas.microsoft.com/office/drawing/2014/main" id="{F68E3715-4092-4AED-BBA6-096DA4C3EC48}"/>
                    </a:ext>
                  </a:extLst>
                </p:cNvPr>
                <p:cNvPicPr/>
                <p:nvPr/>
              </p:nvPicPr>
              <p:blipFill>
                <a:blip r:embed="rId47"/>
                <a:stretch>
                  <a:fillRect/>
                </a:stretch>
              </p:blipFill>
              <p:spPr>
                <a:xfrm>
                  <a:off x="7760766" y="4108178"/>
                  <a:ext cx="103093" cy="866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8">
            <p14:nvContentPartPr>
              <p14:cNvPr id="196" name="Input penna 195">
                <a:extLst>
                  <a:ext uri="{FF2B5EF4-FFF2-40B4-BE49-F238E27FC236}">
                    <a16:creationId xmlns:a16="http://schemas.microsoft.com/office/drawing/2014/main" id="{6A1410F1-F1FA-4302-86C9-D9C5012886FB}"/>
                  </a:ext>
                </a:extLst>
              </p14:cNvPr>
              <p14:cNvContentPartPr/>
              <p14:nvPr/>
            </p14:nvContentPartPr>
            <p14:xfrm>
              <a:off x="5321115" y="3350378"/>
              <a:ext cx="306000" cy="17280"/>
            </p14:xfrm>
          </p:contentPart>
        </mc:Choice>
        <mc:Fallback xmlns="">
          <p:pic>
            <p:nvPicPr>
              <p:cNvPr id="196" name="Input penna 195">
                <a:extLst>
                  <a:ext uri="{FF2B5EF4-FFF2-40B4-BE49-F238E27FC236}">
                    <a16:creationId xmlns:a16="http://schemas.microsoft.com/office/drawing/2014/main" id="{6A1410F1-F1FA-4302-86C9-D9C5012886FB}"/>
                  </a:ext>
                </a:extLst>
              </p:cNvPr>
              <p:cNvPicPr/>
              <p:nvPr/>
            </p:nvPicPr>
            <p:blipFill>
              <a:blip r:embed="rId49"/>
              <a:stretch>
                <a:fillRect/>
              </a:stretch>
            </p:blipFill>
            <p:spPr>
              <a:xfrm>
                <a:off x="5285115" y="3314378"/>
                <a:ext cx="37764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97" name="Input penna 196">
                <a:extLst>
                  <a:ext uri="{FF2B5EF4-FFF2-40B4-BE49-F238E27FC236}">
                    <a16:creationId xmlns:a16="http://schemas.microsoft.com/office/drawing/2014/main" id="{6F5A3EF4-2183-4E8C-B044-2B031BE4A41B}"/>
                  </a:ext>
                </a:extLst>
              </p14:cNvPr>
              <p14:cNvContentPartPr/>
              <p14:nvPr/>
            </p14:nvContentPartPr>
            <p14:xfrm>
              <a:off x="5575275" y="3225818"/>
              <a:ext cx="114840" cy="208800"/>
            </p14:xfrm>
          </p:contentPart>
        </mc:Choice>
        <mc:Fallback xmlns="">
          <p:pic>
            <p:nvPicPr>
              <p:cNvPr id="197" name="Input penna 196">
                <a:extLst>
                  <a:ext uri="{FF2B5EF4-FFF2-40B4-BE49-F238E27FC236}">
                    <a16:creationId xmlns:a16="http://schemas.microsoft.com/office/drawing/2014/main" id="{6F5A3EF4-2183-4E8C-B044-2B031BE4A41B}"/>
                  </a:ext>
                </a:extLst>
              </p:cNvPr>
              <p:cNvPicPr/>
              <p:nvPr/>
            </p:nvPicPr>
            <p:blipFill>
              <a:blip r:embed="rId51"/>
              <a:stretch>
                <a:fillRect/>
              </a:stretch>
            </p:blipFill>
            <p:spPr>
              <a:xfrm>
                <a:off x="5539275" y="3189818"/>
                <a:ext cx="186480" cy="280440"/>
              </a:xfrm>
              <a:prstGeom prst="rect">
                <a:avLst/>
              </a:prstGeom>
            </p:spPr>
          </p:pic>
        </mc:Fallback>
      </mc:AlternateContent>
      <p:grpSp>
        <p:nvGrpSpPr>
          <p:cNvPr id="198" name="Gruppo 197">
            <a:extLst>
              <a:ext uri="{FF2B5EF4-FFF2-40B4-BE49-F238E27FC236}">
                <a16:creationId xmlns:a16="http://schemas.microsoft.com/office/drawing/2014/main" id="{559C0DA2-CFAB-494E-BAFE-72CE76A461B9}"/>
              </a:ext>
            </a:extLst>
          </p:cNvPr>
          <p:cNvGrpSpPr/>
          <p:nvPr/>
        </p:nvGrpSpPr>
        <p:grpSpPr>
          <a:xfrm>
            <a:off x="8402355" y="2633978"/>
            <a:ext cx="3667950" cy="2822760"/>
            <a:chOff x="8402355" y="2633978"/>
            <a:chExt cx="3667950" cy="2822760"/>
          </a:xfrm>
        </p:grpSpPr>
        <mc:AlternateContent xmlns:mc="http://schemas.openxmlformats.org/markup-compatibility/2006" xmlns:p14="http://schemas.microsoft.com/office/powerpoint/2010/main">
          <mc:Choice Requires="p14">
            <p:contentPart p14:bwMode="auto" r:id="rId52">
              <p14:nvContentPartPr>
                <p14:cNvPr id="199" name="Input penna 198">
                  <a:extLst>
                    <a:ext uri="{FF2B5EF4-FFF2-40B4-BE49-F238E27FC236}">
                      <a16:creationId xmlns:a16="http://schemas.microsoft.com/office/drawing/2014/main" id="{49E413F1-FCF5-41A7-9628-9EF7ABA04E65}"/>
                    </a:ext>
                  </a:extLst>
                </p14:cNvPr>
                <p14:cNvContentPartPr/>
                <p14:nvPr/>
              </p14:nvContentPartPr>
              <p14:xfrm>
                <a:off x="8402355" y="3832418"/>
                <a:ext cx="2880" cy="4320"/>
              </p14:xfrm>
            </p:contentPart>
          </mc:Choice>
          <mc:Fallback xmlns="">
            <p:pic>
              <p:nvPicPr>
                <p:cNvPr id="199" name="Input penna 198">
                  <a:extLst>
                    <a:ext uri="{FF2B5EF4-FFF2-40B4-BE49-F238E27FC236}">
                      <a16:creationId xmlns:a16="http://schemas.microsoft.com/office/drawing/2014/main" id="{49E413F1-FCF5-41A7-9628-9EF7ABA04E65}"/>
                    </a:ext>
                  </a:extLst>
                </p:cNvPr>
                <p:cNvPicPr/>
                <p:nvPr/>
              </p:nvPicPr>
              <p:blipFill>
                <a:blip r:embed="rId53"/>
                <a:stretch>
                  <a:fillRect/>
                </a:stretch>
              </p:blipFill>
              <p:spPr>
                <a:xfrm>
                  <a:off x="8366355" y="3796418"/>
                  <a:ext cx="7452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00" name="Input penna 199">
                  <a:extLst>
                    <a:ext uri="{FF2B5EF4-FFF2-40B4-BE49-F238E27FC236}">
                      <a16:creationId xmlns:a16="http://schemas.microsoft.com/office/drawing/2014/main" id="{3E02B515-890C-47FC-9AA0-DAD65A37F390}"/>
                    </a:ext>
                  </a:extLst>
                </p14:cNvPr>
                <p14:cNvContentPartPr/>
                <p14:nvPr/>
              </p14:nvContentPartPr>
              <p14:xfrm>
                <a:off x="8590995" y="3885698"/>
                <a:ext cx="4320" cy="2880"/>
              </p14:xfrm>
            </p:contentPart>
          </mc:Choice>
          <mc:Fallback xmlns="">
            <p:pic>
              <p:nvPicPr>
                <p:cNvPr id="200" name="Input penna 199">
                  <a:extLst>
                    <a:ext uri="{FF2B5EF4-FFF2-40B4-BE49-F238E27FC236}">
                      <a16:creationId xmlns:a16="http://schemas.microsoft.com/office/drawing/2014/main" id="{3E02B515-890C-47FC-9AA0-DAD65A37F390}"/>
                    </a:ext>
                  </a:extLst>
                </p:cNvPr>
                <p:cNvPicPr/>
                <p:nvPr/>
              </p:nvPicPr>
              <p:blipFill>
                <a:blip r:embed="rId55"/>
                <a:stretch>
                  <a:fillRect/>
                </a:stretch>
              </p:blipFill>
              <p:spPr>
                <a:xfrm>
                  <a:off x="8554995" y="3849698"/>
                  <a:ext cx="7596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01" name="Input penna 200">
                  <a:extLst>
                    <a:ext uri="{FF2B5EF4-FFF2-40B4-BE49-F238E27FC236}">
                      <a16:creationId xmlns:a16="http://schemas.microsoft.com/office/drawing/2014/main" id="{C59C8974-A884-4991-96EC-FB8B3BC06EA9}"/>
                    </a:ext>
                  </a:extLst>
                </p14:cNvPr>
                <p14:cNvContentPartPr/>
                <p14:nvPr/>
              </p14:nvContentPartPr>
              <p14:xfrm>
                <a:off x="8706195" y="3895778"/>
                <a:ext cx="20880" cy="6480"/>
              </p14:xfrm>
            </p:contentPart>
          </mc:Choice>
          <mc:Fallback xmlns="">
            <p:pic>
              <p:nvPicPr>
                <p:cNvPr id="201" name="Input penna 200">
                  <a:extLst>
                    <a:ext uri="{FF2B5EF4-FFF2-40B4-BE49-F238E27FC236}">
                      <a16:creationId xmlns:a16="http://schemas.microsoft.com/office/drawing/2014/main" id="{C59C8974-A884-4991-96EC-FB8B3BC06EA9}"/>
                    </a:ext>
                  </a:extLst>
                </p:cNvPr>
                <p:cNvPicPr/>
                <p:nvPr/>
              </p:nvPicPr>
              <p:blipFill>
                <a:blip r:embed="rId57"/>
                <a:stretch>
                  <a:fillRect/>
                </a:stretch>
              </p:blipFill>
              <p:spPr>
                <a:xfrm>
                  <a:off x="8670195" y="3857660"/>
                  <a:ext cx="92520" cy="82334"/>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02" name="Input penna 201">
                  <a:extLst>
                    <a:ext uri="{FF2B5EF4-FFF2-40B4-BE49-F238E27FC236}">
                      <a16:creationId xmlns:a16="http://schemas.microsoft.com/office/drawing/2014/main" id="{C310FFED-78B5-4B7A-8516-9D560B49FBC2}"/>
                    </a:ext>
                  </a:extLst>
                </p14:cNvPr>
                <p14:cNvContentPartPr/>
                <p14:nvPr/>
              </p14:nvContentPartPr>
              <p14:xfrm>
                <a:off x="8800155" y="3908738"/>
                <a:ext cx="24840" cy="6480"/>
              </p14:xfrm>
            </p:contentPart>
          </mc:Choice>
          <mc:Fallback xmlns="">
            <p:pic>
              <p:nvPicPr>
                <p:cNvPr id="202" name="Input penna 201">
                  <a:extLst>
                    <a:ext uri="{FF2B5EF4-FFF2-40B4-BE49-F238E27FC236}">
                      <a16:creationId xmlns:a16="http://schemas.microsoft.com/office/drawing/2014/main" id="{C310FFED-78B5-4B7A-8516-9D560B49FBC2}"/>
                    </a:ext>
                  </a:extLst>
                </p:cNvPr>
                <p:cNvPicPr/>
                <p:nvPr/>
              </p:nvPicPr>
              <p:blipFill>
                <a:blip r:embed="rId59"/>
                <a:stretch>
                  <a:fillRect/>
                </a:stretch>
              </p:blipFill>
              <p:spPr>
                <a:xfrm>
                  <a:off x="8764669" y="3870620"/>
                  <a:ext cx="95457" cy="82334"/>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03" name="Input penna 202">
                  <a:extLst>
                    <a:ext uri="{FF2B5EF4-FFF2-40B4-BE49-F238E27FC236}">
                      <a16:creationId xmlns:a16="http://schemas.microsoft.com/office/drawing/2014/main" id="{06053E60-3812-43C3-8E47-ED1572D5EE16}"/>
                    </a:ext>
                  </a:extLst>
                </p14:cNvPr>
                <p14:cNvContentPartPr/>
                <p14:nvPr/>
              </p14:nvContentPartPr>
              <p14:xfrm>
                <a:off x="9151515" y="2972018"/>
                <a:ext cx="51840" cy="585000"/>
              </p14:xfrm>
            </p:contentPart>
          </mc:Choice>
          <mc:Fallback xmlns="">
            <p:pic>
              <p:nvPicPr>
                <p:cNvPr id="203" name="Input penna 202">
                  <a:extLst>
                    <a:ext uri="{FF2B5EF4-FFF2-40B4-BE49-F238E27FC236}">
                      <a16:creationId xmlns:a16="http://schemas.microsoft.com/office/drawing/2014/main" id="{06053E60-3812-43C3-8E47-ED1572D5EE16}"/>
                    </a:ext>
                  </a:extLst>
                </p:cNvPr>
                <p:cNvPicPr/>
                <p:nvPr/>
              </p:nvPicPr>
              <p:blipFill>
                <a:blip r:embed="rId61"/>
                <a:stretch>
                  <a:fillRect/>
                </a:stretch>
              </p:blipFill>
              <p:spPr>
                <a:xfrm>
                  <a:off x="9115515" y="2936040"/>
                  <a:ext cx="123480" cy="656596"/>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04" name="Input penna 203">
                  <a:extLst>
                    <a:ext uri="{FF2B5EF4-FFF2-40B4-BE49-F238E27FC236}">
                      <a16:creationId xmlns:a16="http://schemas.microsoft.com/office/drawing/2014/main" id="{E314C58D-915B-4938-84AD-D9A0E09C907A}"/>
                    </a:ext>
                  </a:extLst>
                </p14:cNvPr>
                <p14:cNvContentPartPr/>
                <p14:nvPr/>
              </p14:nvContentPartPr>
              <p14:xfrm>
                <a:off x="9107955" y="3749258"/>
                <a:ext cx="326520" cy="214920"/>
              </p14:xfrm>
            </p:contentPart>
          </mc:Choice>
          <mc:Fallback xmlns="">
            <p:pic>
              <p:nvPicPr>
                <p:cNvPr id="204" name="Input penna 203">
                  <a:extLst>
                    <a:ext uri="{FF2B5EF4-FFF2-40B4-BE49-F238E27FC236}">
                      <a16:creationId xmlns:a16="http://schemas.microsoft.com/office/drawing/2014/main" id="{E314C58D-915B-4938-84AD-D9A0E09C907A}"/>
                    </a:ext>
                  </a:extLst>
                </p:cNvPr>
                <p:cNvPicPr/>
                <p:nvPr/>
              </p:nvPicPr>
              <p:blipFill>
                <a:blip r:embed="rId63"/>
                <a:stretch>
                  <a:fillRect/>
                </a:stretch>
              </p:blipFill>
              <p:spPr>
                <a:xfrm>
                  <a:off x="9071915" y="3713198"/>
                  <a:ext cx="398239" cy="2866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05" name="Input penna 204">
                  <a:extLst>
                    <a:ext uri="{FF2B5EF4-FFF2-40B4-BE49-F238E27FC236}">
                      <a16:creationId xmlns:a16="http://schemas.microsoft.com/office/drawing/2014/main" id="{6A51F74B-C5DA-4C1F-96B7-A97B8BA59266}"/>
                    </a:ext>
                  </a:extLst>
                </p14:cNvPr>
                <p14:cNvContentPartPr/>
                <p14:nvPr/>
              </p14:nvContentPartPr>
              <p14:xfrm>
                <a:off x="9421515" y="3741338"/>
                <a:ext cx="94320" cy="23760"/>
              </p14:xfrm>
            </p:contentPart>
          </mc:Choice>
          <mc:Fallback xmlns="">
            <p:pic>
              <p:nvPicPr>
                <p:cNvPr id="205" name="Input penna 204">
                  <a:extLst>
                    <a:ext uri="{FF2B5EF4-FFF2-40B4-BE49-F238E27FC236}">
                      <a16:creationId xmlns:a16="http://schemas.microsoft.com/office/drawing/2014/main" id="{6A51F74B-C5DA-4C1F-96B7-A97B8BA59266}"/>
                    </a:ext>
                  </a:extLst>
                </p:cNvPr>
                <p:cNvPicPr/>
                <p:nvPr/>
              </p:nvPicPr>
              <p:blipFill>
                <a:blip r:embed="rId65"/>
                <a:stretch>
                  <a:fillRect/>
                </a:stretch>
              </p:blipFill>
              <p:spPr>
                <a:xfrm>
                  <a:off x="9385515" y="3705338"/>
                  <a:ext cx="16596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06" name="Input penna 205">
                  <a:extLst>
                    <a:ext uri="{FF2B5EF4-FFF2-40B4-BE49-F238E27FC236}">
                      <a16:creationId xmlns:a16="http://schemas.microsoft.com/office/drawing/2014/main" id="{E7B67AB4-E7AF-4395-9256-0B38CDE14640}"/>
                    </a:ext>
                  </a:extLst>
                </p14:cNvPr>
                <p14:cNvContentPartPr/>
                <p14:nvPr/>
              </p14:nvContentPartPr>
              <p14:xfrm>
                <a:off x="9381915" y="3930698"/>
                <a:ext cx="159120" cy="106560"/>
              </p14:xfrm>
            </p:contentPart>
          </mc:Choice>
          <mc:Fallback xmlns="">
            <p:pic>
              <p:nvPicPr>
                <p:cNvPr id="206" name="Input penna 205">
                  <a:extLst>
                    <a:ext uri="{FF2B5EF4-FFF2-40B4-BE49-F238E27FC236}">
                      <a16:creationId xmlns:a16="http://schemas.microsoft.com/office/drawing/2014/main" id="{E7B67AB4-E7AF-4395-9256-0B38CDE14640}"/>
                    </a:ext>
                  </a:extLst>
                </p:cNvPr>
                <p:cNvPicPr/>
                <p:nvPr/>
              </p:nvPicPr>
              <p:blipFill>
                <a:blip r:embed="rId67"/>
                <a:stretch>
                  <a:fillRect/>
                </a:stretch>
              </p:blipFill>
              <p:spPr>
                <a:xfrm>
                  <a:off x="9345915" y="3894698"/>
                  <a:ext cx="23076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07" name="Input penna 206">
                  <a:extLst>
                    <a:ext uri="{FF2B5EF4-FFF2-40B4-BE49-F238E27FC236}">
                      <a16:creationId xmlns:a16="http://schemas.microsoft.com/office/drawing/2014/main" id="{03818982-3E7B-4F14-9DDB-4889CF406D1A}"/>
                    </a:ext>
                  </a:extLst>
                </p14:cNvPr>
                <p14:cNvContentPartPr/>
                <p14:nvPr/>
              </p14:nvContentPartPr>
              <p14:xfrm>
                <a:off x="9238275" y="4098458"/>
                <a:ext cx="76320" cy="842400"/>
              </p14:xfrm>
            </p:contentPart>
          </mc:Choice>
          <mc:Fallback xmlns="">
            <p:pic>
              <p:nvPicPr>
                <p:cNvPr id="207" name="Input penna 206">
                  <a:extLst>
                    <a:ext uri="{FF2B5EF4-FFF2-40B4-BE49-F238E27FC236}">
                      <a16:creationId xmlns:a16="http://schemas.microsoft.com/office/drawing/2014/main" id="{03818982-3E7B-4F14-9DDB-4889CF406D1A}"/>
                    </a:ext>
                  </a:extLst>
                </p:cNvPr>
                <p:cNvPicPr/>
                <p:nvPr/>
              </p:nvPicPr>
              <p:blipFill>
                <a:blip r:embed="rId69"/>
                <a:stretch>
                  <a:fillRect/>
                </a:stretch>
              </p:blipFill>
              <p:spPr>
                <a:xfrm>
                  <a:off x="9202275" y="4062458"/>
                  <a:ext cx="147960" cy="9140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08" name="Input penna 207">
                  <a:extLst>
                    <a:ext uri="{FF2B5EF4-FFF2-40B4-BE49-F238E27FC236}">
                      <a16:creationId xmlns:a16="http://schemas.microsoft.com/office/drawing/2014/main" id="{5FD02B7B-28DE-441C-AD04-C7F606270CE3}"/>
                    </a:ext>
                  </a:extLst>
                </p14:cNvPr>
                <p14:cNvContentPartPr/>
                <p14:nvPr/>
              </p14:nvContentPartPr>
              <p14:xfrm>
                <a:off x="9338715" y="2633978"/>
                <a:ext cx="707400" cy="2822760"/>
              </p14:xfrm>
            </p:contentPart>
          </mc:Choice>
          <mc:Fallback xmlns="">
            <p:pic>
              <p:nvPicPr>
                <p:cNvPr id="208" name="Input penna 207">
                  <a:extLst>
                    <a:ext uri="{FF2B5EF4-FFF2-40B4-BE49-F238E27FC236}">
                      <a16:creationId xmlns:a16="http://schemas.microsoft.com/office/drawing/2014/main" id="{5FD02B7B-28DE-441C-AD04-C7F606270CE3}"/>
                    </a:ext>
                  </a:extLst>
                </p:cNvPr>
                <p:cNvPicPr/>
                <p:nvPr/>
              </p:nvPicPr>
              <p:blipFill>
                <a:blip r:embed="rId71"/>
                <a:stretch>
                  <a:fillRect/>
                </a:stretch>
              </p:blipFill>
              <p:spPr>
                <a:xfrm>
                  <a:off x="9302715" y="2597983"/>
                  <a:ext cx="779040" cy="2894391"/>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09" name="Input penna 208">
                  <a:extLst>
                    <a:ext uri="{FF2B5EF4-FFF2-40B4-BE49-F238E27FC236}">
                      <a16:creationId xmlns:a16="http://schemas.microsoft.com/office/drawing/2014/main" id="{4D746B8E-CDE4-4CDA-B52A-7020751B761C}"/>
                    </a:ext>
                  </a:extLst>
                </p14:cNvPr>
                <p14:cNvContentPartPr/>
                <p14:nvPr/>
              </p14:nvContentPartPr>
              <p14:xfrm>
                <a:off x="10324035" y="3841058"/>
                <a:ext cx="312480" cy="332280"/>
              </p14:xfrm>
            </p:contentPart>
          </mc:Choice>
          <mc:Fallback xmlns="">
            <p:pic>
              <p:nvPicPr>
                <p:cNvPr id="209" name="Input penna 208">
                  <a:extLst>
                    <a:ext uri="{FF2B5EF4-FFF2-40B4-BE49-F238E27FC236}">
                      <a16:creationId xmlns:a16="http://schemas.microsoft.com/office/drawing/2014/main" id="{4D746B8E-CDE4-4CDA-B52A-7020751B761C}"/>
                    </a:ext>
                  </a:extLst>
                </p:cNvPr>
                <p:cNvPicPr/>
                <p:nvPr/>
              </p:nvPicPr>
              <p:blipFill>
                <a:blip r:embed="rId73"/>
                <a:stretch>
                  <a:fillRect/>
                </a:stretch>
              </p:blipFill>
              <p:spPr>
                <a:xfrm>
                  <a:off x="10288035" y="3805058"/>
                  <a:ext cx="384120" cy="4039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10" name="Input penna 209">
                  <a:extLst>
                    <a:ext uri="{FF2B5EF4-FFF2-40B4-BE49-F238E27FC236}">
                      <a16:creationId xmlns:a16="http://schemas.microsoft.com/office/drawing/2014/main" id="{C6FE360C-04FC-4A65-A329-3D13F528E638}"/>
                    </a:ext>
                  </a:extLst>
                </p14:cNvPr>
                <p14:cNvContentPartPr/>
                <p14:nvPr/>
              </p14:nvContentPartPr>
              <p14:xfrm>
                <a:off x="10321875" y="3879578"/>
                <a:ext cx="256320" cy="381600"/>
              </p14:xfrm>
            </p:contentPart>
          </mc:Choice>
          <mc:Fallback xmlns="">
            <p:pic>
              <p:nvPicPr>
                <p:cNvPr id="210" name="Input penna 209">
                  <a:extLst>
                    <a:ext uri="{FF2B5EF4-FFF2-40B4-BE49-F238E27FC236}">
                      <a16:creationId xmlns:a16="http://schemas.microsoft.com/office/drawing/2014/main" id="{C6FE360C-04FC-4A65-A329-3D13F528E638}"/>
                    </a:ext>
                  </a:extLst>
                </p:cNvPr>
                <p:cNvPicPr/>
                <p:nvPr/>
              </p:nvPicPr>
              <p:blipFill>
                <a:blip r:embed="rId75"/>
                <a:stretch>
                  <a:fillRect/>
                </a:stretch>
              </p:blipFill>
              <p:spPr>
                <a:xfrm>
                  <a:off x="10285875" y="3843578"/>
                  <a:ext cx="327960" cy="4532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11" name="Input penna 210">
                  <a:extLst>
                    <a:ext uri="{FF2B5EF4-FFF2-40B4-BE49-F238E27FC236}">
                      <a16:creationId xmlns:a16="http://schemas.microsoft.com/office/drawing/2014/main" id="{F845530A-8AF4-450E-B0E5-D9724F77A4E6}"/>
                    </a:ext>
                  </a:extLst>
                </p14:cNvPr>
                <p14:cNvContentPartPr/>
                <p14:nvPr/>
              </p14:nvContentPartPr>
              <p14:xfrm>
                <a:off x="10263195" y="3639818"/>
                <a:ext cx="448200" cy="21240"/>
              </p14:xfrm>
            </p:contentPart>
          </mc:Choice>
          <mc:Fallback xmlns="">
            <p:pic>
              <p:nvPicPr>
                <p:cNvPr id="211" name="Input penna 210">
                  <a:extLst>
                    <a:ext uri="{FF2B5EF4-FFF2-40B4-BE49-F238E27FC236}">
                      <a16:creationId xmlns:a16="http://schemas.microsoft.com/office/drawing/2014/main" id="{F845530A-8AF4-450E-B0E5-D9724F77A4E6}"/>
                    </a:ext>
                  </a:extLst>
                </p:cNvPr>
                <p:cNvPicPr/>
                <p:nvPr/>
              </p:nvPicPr>
              <p:blipFill>
                <a:blip r:embed="rId77"/>
                <a:stretch>
                  <a:fillRect/>
                </a:stretch>
              </p:blipFill>
              <p:spPr>
                <a:xfrm>
                  <a:off x="10227195" y="3603818"/>
                  <a:ext cx="51984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12" name="Input penna 211">
                  <a:extLst>
                    <a:ext uri="{FF2B5EF4-FFF2-40B4-BE49-F238E27FC236}">
                      <a16:creationId xmlns:a16="http://schemas.microsoft.com/office/drawing/2014/main" id="{B24B7256-F5CA-4012-A7A6-3377B98AB397}"/>
                    </a:ext>
                  </a:extLst>
                </p14:cNvPr>
                <p14:cNvContentPartPr/>
                <p14:nvPr/>
              </p14:nvContentPartPr>
              <p14:xfrm>
                <a:off x="10624275" y="3547298"/>
                <a:ext cx="143640" cy="155880"/>
              </p14:xfrm>
            </p:contentPart>
          </mc:Choice>
          <mc:Fallback xmlns="">
            <p:pic>
              <p:nvPicPr>
                <p:cNvPr id="212" name="Input penna 211">
                  <a:extLst>
                    <a:ext uri="{FF2B5EF4-FFF2-40B4-BE49-F238E27FC236}">
                      <a16:creationId xmlns:a16="http://schemas.microsoft.com/office/drawing/2014/main" id="{B24B7256-F5CA-4012-A7A6-3377B98AB397}"/>
                    </a:ext>
                  </a:extLst>
                </p:cNvPr>
                <p:cNvPicPr/>
                <p:nvPr/>
              </p:nvPicPr>
              <p:blipFill>
                <a:blip r:embed="rId79"/>
                <a:stretch>
                  <a:fillRect/>
                </a:stretch>
              </p:blipFill>
              <p:spPr>
                <a:xfrm>
                  <a:off x="10588275" y="3511298"/>
                  <a:ext cx="21528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213" name="Input penna 212">
                  <a:extLst>
                    <a:ext uri="{FF2B5EF4-FFF2-40B4-BE49-F238E27FC236}">
                      <a16:creationId xmlns:a16="http://schemas.microsoft.com/office/drawing/2014/main" id="{8503D9B4-F22D-4560-875E-5087FB4B239B}"/>
                    </a:ext>
                  </a:extLst>
                </p14:cNvPr>
                <p14:cNvContentPartPr/>
                <p14:nvPr/>
              </p14:nvContentPartPr>
              <p14:xfrm>
                <a:off x="10915065" y="3953880"/>
                <a:ext cx="223200" cy="20160"/>
              </p14:xfrm>
            </p:contentPart>
          </mc:Choice>
          <mc:Fallback xmlns="">
            <p:pic>
              <p:nvPicPr>
                <p:cNvPr id="213" name="Input penna 212">
                  <a:extLst>
                    <a:ext uri="{FF2B5EF4-FFF2-40B4-BE49-F238E27FC236}">
                      <a16:creationId xmlns:a16="http://schemas.microsoft.com/office/drawing/2014/main" id="{8503D9B4-F22D-4560-875E-5087FB4B239B}"/>
                    </a:ext>
                  </a:extLst>
                </p:cNvPr>
                <p:cNvPicPr/>
                <p:nvPr/>
              </p:nvPicPr>
              <p:blipFill>
                <a:blip r:embed="rId81"/>
                <a:stretch>
                  <a:fillRect/>
                </a:stretch>
              </p:blipFill>
              <p:spPr>
                <a:xfrm>
                  <a:off x="10879007" y="3917880"/>
                  <a:ext cx="294956"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214" name="Input penna 213">
                  <a:extLst>
                    <a:ext uri="{FF2B5EF4-FFF2-40B4-BE49-F238E27FC236}">
                      <a16:creationId xmlns:a16="http://schemas.microsoft.com/office/drawing/2014/main" id="{C2F007FF-B21C-46D0-A4E6-7127201FADBA}"/>
                    </a:ext>
                  </a:extLst>
                </p14:cNvPr>
                <p14:cNvContentPartPr/>
                <p14:nvPr/>
              </p14:nvContentPartPr>
              <p14:xfrm>
                <a:off x="10957185" y="4071960"/>
                <a:ext cx="214560" cy="14760"/>
              </p14:xfrm>
            </p:contentPart>
          </mc:Choice>
          <mc:Fallback xmlns="">
            <p:pic>
              <p:nvPicPr>
                <p:cNvPr id="214" name="Input penna 213">
                  <a:extLst>
                    <a:ext uri="{FF2B5EF4-FFF2-40B4-BE49-F238E27FC236}">
                      <a16:creationId xmlns:a16="http://schemas.microsoft.com/office/drawing/2014/main" id="{C2F007FF-B21C-46D0-A4E6-7127201FADBA}"/>
                    </a:ext>
                  </a:extLst>
                </p:cNvPr>
                <p:cNvPicPr/>
                <p:nvPr/>
              </p:nvPicPr>
              <p:blipFill>
                <a:blip r:embed="rId83"/>
                <a:stretch>
                  <a:fillRect/>
                </a:stretch>
              </p:blipFill>
              <p:spPr>
                <a:xfrm>
                  <a:off x="10921185" y="4035960"/>
                  <a:ext cx="28620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15" name="Input penna 214">
                  <a:extLst>
                    <a:ext uri="{FF2B5EF4-FFF2-40B4-BE49-F238E27FC236}">
                      <a16:creationId xmlns:a16="http://schemas.microsoft.com/office/drawing/2014/main" id="{49A2150B-1B8A-43A0-B525-4705B757EB22}"/>
                    </a:ext>
                  </a:extLst>
                </p14:cNvPr>
                <p14:cNvContentPartPr/>
                <p14:nvPr/>
              </p14:nvContentPartPr>
              <p14:xfrm>
                <a:off x="11211705" y="3528000"/>
                <a:ext cx="396000" cy="614520"/>
              </p14:xfrm>
            </p:contentPart>
          </mc:Choice>
          <mc:Fallback xmlns="">
            <p:pic>
              <p:nvPicPr>
                <p:cNvPr id="215" name="Input penna 214">
                  <a:extLst>
                    <a:ext uri="{FF2B5EF4-FFF2-40B4-BE49-F238E27FC236}">
                      <a16:creationId xmlns:a16="http://schemas.microsoft.com/office/drawing/2014/main" id="{49A2150B-1B8A-43A0-B525-4705B757EB22}"/>
                    </a:ext>
                  </a:extLst>
                </p:cNvPr>
                <p:cNvPicPr/>
                <p:nvPr/>
              </p:nvPicPr>
              <p:blipFill>
                <a:blip r:embed="rId85"/>
                <a:stretch>
                  <a:fillRect/>
                </a:stretch>
              </p:blipFill>
              <p:spPr>
                <a:xfrm>
                  <a:off x="11175672" y="3492000"/>
                  <a:ext cx="467705" cy="6861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216" name="Input penna 215">
                  <a:extLst>
                    <a:ext uri="{FF2B5EF4-FFF2-40B4-BE49-F238E27FC236}">
                      <a16:creationId xmlns:a16="http://schemas.microsoft.com/office/drawing/2014/main" id="{69001099-033D-4540-992B-A752EA20F36C}"/>
                    </a:ext>
                  </a:extLst>
                </p14:cNvPr>
                <p14:cNvContentPartPr/>
                <p14:nvPr/>
              </p14:nvContentPartPr>
              <p14:xfrm>
                <a:off x="11333025" y="3580200"/>
                <a:ext cx="408960" cy="473040"/>
              </p14:xfrm>
            </p:contentPart>
          </mc:Choice>
          <mc:Fallback xmlns="">
            <p:pic>
              <p:nvPicPr>
                <p:cNvPr id="216" name="Input penna 215">
                  <a:extLst>
                    <a:ext uri="{FF2B5EF4-FFF2-40B4-BE49-F238E27FC236}">
                      <a16:creationId xmlns:a16="http://schemas.microsoft.com/office/drawing/2014/main" id="{69001099-033D-4540-992B-A752EA20F36C}"/>
                    </a:ext>
                  </a:extLst>
                </p:cNvPr>
                <p:cNvPicPr/>
                <p:nvPr/>
              </p:nvPicPr>
              <p:blipFill>
                <a:blip r:embed="rId87"/>
                <a:stretch>
                  <a:fillRect/>
                </a:stretch>
              </p:blipFill>
              <p:spPr>
                <a:xfrm>
                  <a:off x="11297057" y="3544227"/>
                  <a:ext cx="480537" cy="544626"/>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217" name="Input penna 216">
                  <a:extLst>
                    <a:ext uri="{FF2B5EF4-FFF2-40B4-BE49-F238E27FC236}">
                      <a16:creationId xmlns:a16="http://schemas.microsoft.com/office/drawing/2014/main" id="{9A8D2171-2AD6-474C-9831-8517A3F2A142}"/>
                    </a:ext>
                  </a:extLst>
                </p14:cNvPr>
                <p14:cNvContentPartPr/>
                <p14:nvPr/>
              </p14:nvContentPartPr>
              <p14:xfrm>
                <a:off x="11751705" y="3843720"/>
                <a:ext cx="227520" cy="187560"/>
              </p14:xfrm>
            </p:contentPart>
          </mc:Choice>
          <mc:Fallback xmlns="">
            <p:pic>
              <p:nvPicPr>
                <p:cNvPr id="217" name="Input penna 216">
                  <a:extLst>
                    <a:ext uri="{FF2B5EF4-FFF2-40B4-BE49-F238E27FC236}">
                      <a16:creationId xmlns:a16="http://schemas.microsoft.com/office/drawing/2014/main" id="{9A8D2171-2AD6-474C-9831-8517A3F2A142}"/>
                    </a:ext>
                  </a:extLst>
                </p:cNvPr>
                <p:cNvPicPr/>
                <p:nvPr/>
              </p:nvPicPr>
              <p:blipFill>
                <a:blip r:embed="rId89"/>
                <a:stretch>
                  <a:fillRect/>
                </a:stretch>
              </p:blipFill>
              <p:spPr>
                <a:xfrm>
                  <a:off x="11715705" y="3807720"/>
                  <a:ext cx="29916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218" name="Input penna 217">
                  <a:extLst>
                    <a:ext uri="{FF2B5EF4-FFF2-40B4-BE49-F238E27FC236}">
                      <a16:creationId xmlns:a16="http://schemas.microsoft.com/office/drawing/2014/main" id="{BBC165A5-FF96-4860-B4B3-3A1F54B9AA7C}"/>
                    </a:ext>
                  </a:extLst>
                </p14:cNvPr>
                <p14:cNvContentPartPr/>
                <p14:nvPr/>
              </p14:nvContentPartPr>
              <p14:xfrm>
                <a:off x="11756745" y="3825720"/>
                <a:ext cx="301320" cy="199440"/>
              </p14:xfrm>
            </p:contentPart>
          </mc:Choice>
          <mc:Fallback xmlns="">
            <p:pic>
              <p:nvPicPr>
                <p:cNvPr id="218" name="Input penna 217">
                  <a:extLst>
                    <a:ext uri="{FF2B5EF4-FFF2-40B4-BE49-F238E27FC236}">
                      <a16:creationId xmlns:a16="http://schemas.microsoft.com/office/drawing/2014/main" id="{BBC165A5-FF96-4860-B4B3-3A1F54B9AA7C}"/>
                    </a:ext>
                  </a:extLst>
                </p:cNvPr>
                <p:cNvPicPr/>
                <p:nvPr/>
              </p:nvPicPr>
              <p:blipFill>
                <a:blip r:embed="rId91"/>
                <a:stretch>
                  <a:fillRect/>
                </a:stretch>
              </p:blipFill>
              <p:spPr>
                <a:xfrm>
                  <a:off x="11720702" y="3789720"/>
                  <a:ext cx="373046"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219" name="Input penna 218">
                  <a:extLst>
                    <a:ext uri="{FF2B5EF4-FFF2-40B4-BE49-F238E27FC236}">
                      <a16:creationId xmlns:a16="http://schemas.microsoft.com/office/drawing/2014/main" id="{01A44344-EAD1-4D1A-B310-0067A3D0F7AC}"/>
                    </a:ext>
                  </a:extLst>
                </p14:cNvPr>
                <p14:cNvContentPartPr/>
                <p14:nvPr/>
              </p14:nvContentPartPr>
              <p14:xfrm>
                <a:off x="11829465" y="3591360"/>
                <a:ext cx="240840" cy="117000"/>
              </p14:xfrm>
            </p:contentPart>
          </mc:Choice>
          <mc:Fallback xmlns="">
            <p:pic>
              <p:nvPicPr>
                <p:cNvPr id="219" name="Input penna 218">
                  <a:extLst>
                    <a:ext uri="{FF2B5EF4-FFF2-40B4-BE49-F238E27FC236}">
                      <a16:creationId xmlns:a16="http://schemas.microsoft.com/office/drawing/2014/main" id="{01A44344-EAD1-4D1A-B310-0067A3D0F7AC}"/>
                    </a:ext>
                  </a:extLst>
                </p:cNvPr>
                <p:cNvPicPr/>
                <p:nvPr/>
              </p:nvPicPr>
              <p:blipFill>
                <a:blip r:embed="rId93"/>
                <a:stretch>
                  <a:fillRect/>
                </a:stretch>
              </p:blipFill>
              <p:spPr>
                <a:xfrm>
                  <a:off x="11793465" y="3555249"/>
                  <a:ext cx="312480" cy="188861"/>
                </a:xfrm>
                <a:prstGeom prst="rect">
                  <a:avLst/>
                </a:prstGeom>
              </p:spPr>
            </p:pic>
          </mc:Fallback>
        </mc:AlternateContent>
      </p:grpSp>
      <p:grpSp>
        <p:nvGrpSpPr>
          <p:cNvPr id="220" name="Gruppo 219">
            <a:extLst>
              <a:ext uri="{FF2B5EF4-FFF2-40B4-BE49-F238E27FC236}">
                <a16:creationId xmlns:a16="http://schemas.microsoft.com/office/drawing/2014/main" id="{86A898F8-10E7-47E0-B830-806CFAEEC9C1}"/>
              </a:ext>
            </a:extLst>
          </p:cNvPr>
          <p:cNvGrpSpPr/>
          <p:nvPr/>
        </p:nvGrpSpPr>
        <p:grpSpPr>
          <a:xfrm>
            <a:off x="6971138" y="1168940"/>
            <a:ext cx="2223720" cy="682560"/>
            <a:chOff x="6380183" y="5593988"/>
            <a:chExt cx="2223720" cy="682560"/>
          </a:xfrm>
        </p:grpSpPr>
        <mc:AlternateContent xmlns:mc="http://schemas.openxmlformats.org/markup-compatibility/2006" xmlns:p14="http://schemas.microsoft.com/office/powerpoint/2010/main">
          <mc:Choice Requires="p14">
            <p:contentPart p14:bwMode="auto" r:id="rId94">
              <p14:nvContentPartPr>
                <p14:cNvPr id="221" name="Input penna 220">
                  <a:extLst>
                    <a:ext uri="{FF2B5EF4-FFF2-40B4-BE49-F238E27FC236}">
                      <a16:creationId xmlns:a16="http://schemas.microsoft.com/office/drawing/2014/main" id="{58A2E98B-1860-4BD2-A9F7-5472E030B2E1}"/>
                    </a:ext>
                  </a:extLst>
                </p14:cNvPr>
                <p14:cNvContentPartPr/>
                <p14:nvPr/>
              </p14:nvContentPartPr>
              <p14:xfrm>
                <a:off x="6380183" y="5850668"/>
                <a:ext cx="262800" cy="425880"/>
              </p14:xfrm>
            </p:contentPart>
          </mc:Choice>
          <mc:Fallback xmlns="">
            <p:pic>
              <p:nvPicPr>
                <p:cNvPr id="221" name="Input penna 220">
                  <a:extLst>
                    <a:ext uri="{FF2B5EF4-FFF2-40B4-BE49-F238E27FC236}">
                      <a16:creationId xmlns:a16="http://schemas.microsoft.com/office/drawing/2014/main" id="{58A2E98B-1860-4BD2-A9F7-5472E030B2E1}"/>
                    </a:ext>
                  </a:extLst>
                </p:cNvPr>
                <p:cNvPicPr/>
                <p:nvPr/>
              </p:nvPicPr>
              <p:blipFill>
                <a:blip r:embed="rId95"/>
                <a:stretch>
                  <a:fillRect/>
                </a:stretch>
              </p:blipFill>
              <p:spPr>
                <a:xfrm>
                  <a:off x="6344134" y="5814668"/>
                  <a:ext cx="334538" cy="4975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222" name="Input penna 221">
                  <a:extLst>
                    <a:ext uri="{FF2B5EF4-FFF2-40B4-BE49-F238E27FC236}">
                      <a16:creationId xmlns:a16="http://schemas.microsoft.com/office/drawing/2014/main" id="{9111B27E-0967-4638-A011-C9A56087BEF3}"/>
                    </a:ext>
                  </a:extLst>
                </p14:cNvPr>
                <p14:cNvContentPartPr/>
                <p14:nvPr/>
              </p14:nvContentPartPr>
              <p14:xfrm>
                <a:off x="6505103" y="5751668"/>
                <a:ext cx="368640" cy="481320"/>
              </p14:xfrm>
            </p:contentPart>
          </mc:Choice>
          <mc:Fallback xmlns="">
            <p:pic>
              <p:nvPicPr>
                <p:cNvPr id="222" name="Input penna 221">
                  <a:extLst>
                    <a:ext uri="{FF2B5EF4-FFF2-40B4-BE49-F238E27FC236}">
                      <a16:creationId xmlns:a16="http://schemas.microsoft.com/office/drawing/2014/main" id="{9111B27E-0967-4638-A011-C9A56087BEF3}"/>
                    </a:ext>
                  </a:extLst>
                </p:cNvPr>
                <p:cNvPicPr/>
                <p:nvPr/>
              </p:nvPicPr>
              <p:blipFill>
                <a:blip r:embed="rId97"/>
                <a:stretch>
                  <a:fillRect/>
                </a:stretch>
              </p:blipFill>
              <p:spPr>
                <a:xfrm>
                  <a:off x="6469068" y="5715668"/>
                  <a:ext cx="440350" cy="5529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223" name="Input penna 222">
                  <a:extLst>
                    <a:ext uri="{FF2B5EF4-FFF2-40B4-BE49-F238E27FC236}">
                      <a16:creationId xmlns:a16="http://schemas.microsoft.com/office/drawing/2014/main" id="{3FDE9F8A-421E-4B0F-B545-733EAF1EA71B}"/>
                    </a:ext>
                  </a:extLst>
                </p14:cNvPr>
                <p14:cNvContentPartPr/>
                <p14:nvPr/>
              </p14:nvContentPartPr>
              <p14:xfrm>
                <a:off x="6986783" y="5624228"/>
                <a:ext cx="28080" cy="220680"/>
              </p14:xfrm>
            </p:contentPart>
          </mc:Choice>
          <mc:Fallback xmlns="">
            <p:pic>
              <p:nvPicPr>
                <p:cNvPr id="223" name="Input penna 222">
                  <a:extLst>
                    <a:ext uri="{FF2B5EF4-FFF2-40B4-BE49-F238E27FC236}">
                      <a16:creationId xmlns:a16="http://schemas.microsoft.com/office/drawing/2014/main" id="{3FDE9F8A-421E-4B0F-B545-733EAF1EA71B}"/>
                    </a:ext>
                  </a:extLst>
                </p:cNvPr>
                <p:cNvPicPr/>
                <p:nvPr/>
              </p:nvPicPr>
              <p:blipFill>
                <a:blip r:embed="rId99"/>
                <a:stretch>
                  <a:fillRect/>
                </a:stretch>
              </p:blipFill>
              <p:spPr>
                <a:xfrm>
                  <a:off x="6950783" y="5588169"/>
                  <a:ext cx="99720" cy="292437"/>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224" name="Input penna 223">
                  <a:extLst>
                    <a:ext uri="{FF2B5EF4-FFF2-40B4-BE49-F238E27FC236}">
                      <a16:creationId xmlns:a16="http://schemas.microsoft.com/office/drawing/2014/main" id="{EEDE1AF3-BFBE-42D6-83FC-245496B39FCE}"/>
                    </a:ext>
                  </a:extLst>
                </p14:cNvPr>
                <p14:cNvContentPartPr/>
                <p14:nvPr/>
              </p14:nvContentPartPr>
              <p14:xfrm>
                <a:off x="6875903" y="5599028"/>
                <a:ext cx="342360" cy="31320"/>
              </p14:xfrm>
            </p:contentPart>
          </mc:Choice>
          <mc:Fallback xmlns="">
            <p:pic>
              <p:nvPicPr>
                <p:cNvPr id="224" name="Input penna 223">
                  <a:extLst>
                    <a:ext uri="{FF2B5EF4-FFF2-40B4-BE49-F238E27FC236}">
                      <a16:creationId xmlns:a16="http://schemas.microsoft.com/office/drawing/2014/main" id="{EEDE1AF3-BFBE-42D6-83FC-245496B39FCE}"/>
                    </a:ext>
                  </a:extLst>
                </p:cNvPr>
                <p:cNvPicPr/>
                <p:nvPr/>
              </p:nvPicPr>
              <p:blipFill>
                <a:blip r:embed="rId101"/>
                <a:stretch>
                  <a:fillRect/>
                </a:stretch>
              </p:blipFill>
              <p:spPr>
                <a:xfrm>
                  <a:off x="6839903" y="5563028"/>
                  <a:ext cx="41400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225" name="Input penna 224">
                  <a:extLst>
                    <a:ext uri="{FF2B5EF4-FFF2-40B4-BE49-F238E27FC236}">
                      <a16:creationId xmlns:a16="http://schemas.microsoft.com/office/drawing/2014/main" id="{5D23A631-1AF2-408B-A91A-57121AF5AD56}"/>
                    </a:ext>
                  </a:extLst>
                </p14:cNvPr>
                <p14:cNvContentPartPr/>
                <p14:nvPr/>
              </p14:nvContentPartPr>
              <p14:xfrm>
                <a:off x="7198463" y="5824028"/>
                <a:ext cx="271080" cy="442080"/>
              </p14:xfrm>
            </p:contentPart>
          </mc:Choice>
          <mc:Fallback xmlns="">
            <p:pic>
              <p:nvPicPr>
                <p:cNvPr id="225" name="Input penna 224">
                  <a:extLst>
                    <a:ext uri="{FF2B5EF4-FFF2-40B4-BE49-F238E27FC236}">
                      <a16:creationId xmlns:a16="http://schemas.microsoft.com/office/drawing/2014/main" id="{5D23A631-1AF2-408B-A91A-57121AF5AD56}"/>
                    </a:ext>
                  </a:extLst>
                </p:cNvPr>
                <p:cNvPicPr/>
                <p:nvPr/>
              </p:nvPicPr>
              <p:blipFill>
                <a:blip r:embed="rId103"/>
                <a:stretch>
                  <a:fillRect/>
                </a:stretch>
              </p:blipFill>
              <p:spPr>
                <a:xfrm>
                  <a:off x="7162463" y="5788028"/>
                  <a:ext cx="342720" cy="5137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226" name="Input penna 225">
                  <a:extLst>
                    <a:ext uri="{FF2B5EF4-FFF2-40B4-BE49-F238E27FC236}">
                      <a16:creationId xmlns:a16="http://schemas.microsoft.com/office/drawing/2014/main" id="{6F4C7274-DB74-4590-A471-0F7FC0CF0906}"/>
                    </a:ext>
                  </a:extLst>
                </p14:cNvPr>
                <p14:cNvContentPartPr/>
                <p14:nvPr/>
              </p14:nvContentPartPr>
              <p14:xfrm>
                <a:off x="7267943" y="5731148"/>
                <a:ext cx="398160" cy="496440"/>
              </p14:xfrm>
            </p:contentPart>
          </mc:Choice>
          <mc:Fallback xmlns="">
            <p:pic>
              <p:nvPicPr>
                <p:cNvPr id="226" name="Input penna 225">
                  <a:extLst>
                    <a:ext uri="{FF2B5EF4-FFF2-40B4-BE49-F238E27FC236}">
                      <a16:creationId xmlns:a16="http://schemas.microsoft.com/office/drawing/2014/main" id="{6F4C7274-DB74-4590-A471-0F7FC0CF0906}"/>
                    </a:ext>
                  </a:extLst>
                </p:cNvPr>
                <p:cNvPicPr/>
                <p:nvPr/>
              </p:nvPicPr>
              <p:blipFill>
                <a:blip r:embed="rId105"/>
                <a:stretch>
                  <a:fillRect/>
                </a:stretch>
              </p:blipFill>
              <p:spPr>
                <a:xfrm>
                  <a:off x="7231910" y="5695148"/>
                  <a:ext cx="469865" cy="5680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227" name="Input penna 226">
                  <a:extLst>
                    <a:ext uri="{FF2B5EF4-FFF2-40B4-BE49-F238E27FC236}">
                      <a16:creationId xmlns:a16="http://schemas.microsoft.com/office/drawing/2014/main" id="{E1DD8DE3-B376-44A8-B546-76A2F1C16E80}"/>
                    </a:ext>
                  </a:extLst>
                </p14:cNvPr>
                <p14:cNvContentPartPr/>
                <p14:nvPr/>
              </p14:nvContentPartPr>
              <p14:xfrm>
                <a:off x="7742783" y="5975948"/>
                <a:ext cx="318600" cy="30240"/>
              </p14:xfrm>
            </p:contentPart>
          </mc:Choice>
          <mc:Fallback xmlns="">
            <p:pic>
              <p:nvPicPr>
                <p:cNvPr id="227" name="Input penna 226">
                  <a:extLst>
                    <a:ext uri="{FF2B5EF4-FFF2-40B4-BE49-F238E27FC236}">
                      <a16:creationId xmlns:a16="http://schemas.microsoft.com/office/drawing/2014/main" id="{E1DD8DE3-B376-44A8-B546-76A2F1C16E80}"/>
                    </a:ext>
                  </a:extLst>
                </p:cNvPr>
                <p:cNvPicPr/>
                <p:nvPr/>
              </p:nvPicPr>
              <p:blipFill>
                <a:blip r:embed="rId107"/>
                <a:stretch>
                  <a:fillRect/>
                </a:stretch>
              </p:blipFill>
              <p:spPr>
                <a:xfrm>
                  <a:off x="7706783" y="5939948"/>
                  <a:ext cx="39024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228" name="Input penna 227">
                  <a:extLst>
                    <a:ext uri="{FF2B5EF4-FFF2-40B4-BE49-F238E27FC236}">
                      <a16:creationId xmlns:a16="http://schemas.microsoft.com/office/drawing/2014/main" id="{C4986A9B-5FDC-4365-895A-EBF584F20A3F}"/>
                    </a:ext>
                  </a:extLst>
                </p14:cNvPr>
                <p14:cNvContentPartPr/>
                <p14:nvPr/>
              </p14:nvContentPartPr>
              <p14:xfrm>
                <a:off x="7823063" y="6127868"/>
                <a:ext cx="281160" cy="29520"/>
              </p14:xfrm>
            </p:contentPart>
          </mc:Choice>
          <mc:Fallback xmlns="">
            <p:pic>
              <p:nvPicPr>
                <p:cNvPr id="228" name="Input penna 227">
                  <a:extLst>
                    <a:ext uri="{FF2B5EF4-FFF2-40B4-BE49-F238E27FC236}">
                      <a16:creationId xmlns:a16="http://schemas.microsoft.com/office/drawing/2014/main" id="{C4986A9B-5FDC-4365-895A-EBF584F20A3F}"/>
                    </a:ext>
                  </a:extLst>
                </p:cNvPr>
                <p:cNvPicPr/>
                <p:nvPr/>
              </p:nvPicPr>
              <p:blipFill>
                <a:blip r:embed="rId109"/>
                <a:stretch>
                  <a:fillRect/>
                </a:stretch>
              </p:blipFill>
              <p:spPr>
                <a:xfrm>
                  <a:off x="7787063" y="6091868"/>
                  <a:ext cx="35280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229" name="Input penna 228">
                  <a:extLst>
                    <a:ext uri="{FF2B5EF4-FFF2-40B4-BE49-F238E27FC236}">
                      <a16:creationId xmlns:a16="http://schemas.microsoft.com/office/drawing/2014/main" id="{0E4D3A55-C9F6-403F-A6B9-CB49F911D9C0}"/>
                    </a:ext>
                  </a:extLst>
                </p14:cNvPr>
                <p14:cNvContentPartPr/>
                <p14:nvPr/>
              </p14:nvContentPartPr>
              <p14:xfrm>
                <a:off x="7779503" y="5778668"/>
                <a:ext cx="284400" cy="108360"/>
              </p14:xfrm>
            </p:contentPart>
          </mc:Choice>
          <mc:Fallback xmlns="">
            <p:pic>
              <p:nvPicPr>
                <p:cNvPr id="229" name="Input penna 228">
                  <a:extLst>
                    <a:ext uri="{FF2B5EF4-FFF2-40B4-BE49-F238E27FC236}">
                      <a16:creationId xmlns:a16="http://schemas.microsoft.com/office/drawing/2014/main" id="{0E4D3A55-C9F6-403F-A6B9-CB49F911D9C0}"/>
                    </a:ext>
                  </a:extLst>
                </p:cNvPr>
                <p:cNvPicPr/>
                <p:nvPr/>
              </p:nvPicPr>
              <p:blipFill>
                <a:blip r:embed="rId111"/>
                <a:stretch>
                  <a:fillRect/>
                </a:stretch>
              </p:blipFill>
              <p:spPr>
                <a:xfrm>
                  <a:off x="7743457" y="5742668"/>
                  <a:ext cx="356131"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230" name="Input penna 229">
                  <a:extLst>
                    <a:ext uri="{FF2B5EF4-FFF2-40B4-BE49-F238E27FC236}">
                      <a16:creationId xmlns:a16="http://schemas.microsoft.com/office/drawing/2014/main" id="{F64E539F-62ED-4207-8991-80281570F43A}"/>
                    </a:ext>
                  </a:extLst>
                </p14:cNvPr>
                <p14:cNvContentPartPr/>
                <p14:nvPr/>
              </p14:nvContentPartPr>
              <p14:xfrm>
                <a:off x="8379263" y="5636828"/>
                <a:ext cx="46080" cy="545400"/>
              </p14:xfrm>
            </p:contentPart>
          </mc:Choice>
          <mc:Fallback xmlns="">
            <p:pic>
              <p:nvPicPr>
                <p:cNvPr id="230" name="Input penna 229">
                  <a:extLst>
                    <a:ext uri="{FF2B5EF4-FFF2-40B4-BE49-F238E27FC236}">
                      <a16:creationId xmlns:a16="http://schemas.microsoft.com/office/drawing/2014/main" id="{F64E539F-62ED-4207-8991-80281570F43A}"/>
                    </a:ext>
                  </a:extLst>
                </p:cNvPr>
                <p:cNvPicPr/>
                <p:nvPr/>
              </p:nvPicPr>
              <p:blipFill>
                <a:blip r:embed="rId113"/>
                <a:stretch>
                  <a:fillRect/>
                </a:stretch>
              </p:blipFill>
              <p:spPr>
                <a:xfrm>
                  <a:off x="8342980" y="5600828"/>
                  <a:ext cx="118284" cy="6170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231" name="Input penna 230">
                  <a:extLst>
                    <a:ext uri="{FF2B5EF4-FFF2-40B4-BE49-F238E27FC236}">
                      <a16:creationId xmlns:a16="http://schemas.microsoft.com/office/drawing/2014/main" id="{AFD94CE3-6829-4F88-9838-40BD6F8F0FB8}"/>
                    </a:ext>
                  </a:extLst>
                </p14:cNvPr>
                <p14:cNvContentPartPr/>
                <p14:nvPr/>
              </p14:nvContentPartPr>
              <p14:xfrm>
                <a:off x="8236703" y="5593988"/>
                <a:ext cx="344880" cy="40680"/>
              </p14:xfrm>
            </p:contentPart>
          </mc:Choice>
          <mc:Fallback xmlns="">
            <p:pic>
              <p:nvPicPr>
                <p:cNvPr id="231" name="Input penna 230">
                  <a:extLst>
                    <a:ext uri="{FF2B5EF4-FFF2-40B4-BE49-F238E27FC236}">
                      <a16:creationId xmlns:a16="http://schemas.microsoft.com/office/drawing/2014/main" id="{AFD94CE3-6829-4F88-9838-40BD6F8F0FB8}"/>
                    </a:ext>
                  </a:extLst>
                </p:cNvPr>
                <p:cNvPicPr/>
                <p:nvPr/>
              </p:nvPicPr>
              <p:blipFill>
                <a:blip r:embed="rId115"/>
                <a:stretch>
                  <a:fillRect/>
                </a:stretch>
              </p:blipFill>
              <p:spPr>
                <a:xfrm>
                  <a:off x="8200703" y="5557988"/>
                  <a:ext cx="41652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232" name="Input penna 231">
                  <a:extLst>
                    <a:ext uri="{FF2B5EF4-FFF2-40B4-BE49-F238E27FC236}">
                      <a16:creationId xmlns:a16="http://schemas.microsoft.com/office/drawing/2014/main" id="{9C615CDF-C336-45FB-8DAC-77579E648675}"/>
                    </a:ext>
                  </a:extLst>
                </p14:cNvPr>
                <p14:cNvContentPartPr/>
                <p14:nvPr/>
              </p14:nvContentPartPr>
              <p14:xfrm>
                <a:off x="8300783" y="6202388"/>
                <a:ext cx="303120" cy="14040"/>
              </p14:xfrm>
            </p:contentPart>
          </mc:Choice>
          <mc:Fallback xmlns="">
            <p:pic>
              <p:nvPicPr>
                <p:cNvPr id="232" name="Input penna 231">
                  <a:extLst>
                    <a:ext uri="{FF2B5EF4-FFF2-40B4-BE49-F238E27FC236}">
                      <a16:creationId xmlns:a16="http://schemas.microsoft.com/office/drawing/2014/main" id="{9C615CDF-C336-45FB-8DAC-77579E648675}"/>
                    </a:ext>
                  </a:extLst>
                </p:cNvPr>
                <p:cNvPicPr/>
                <p:nvPr/>
              </p:nvPicPr>
              <p:blipFill>
                <a:blip r:embed="rId117"/>
                <a:stretch>
                  <a:fillRect/>
                </a:stretch>
              </p:blipFill>
              <p:spPr>
                <a:xfrm>
                  <a:off x="8264740" y="6167288"/>
                  <a:ext cx="374845" cy="83889"/>
                </a:xfrm>
                <a:prstGeom prst="rect">
                  <a:avLst/>
                </a:prstGeom>
              </p:spPr>
            </p:pic>
          </mc:Fallback>
        </mc:AlternateContent>
      </p:grpSp>
      <p:sp>
        <p:nvSpPr>
          <p:cNvPr id="329" name="Rettangolo 328">
            <a:extLst>
              <a:ext uri="{FF2B5EF4-FFF2-40B4-BE49-F238E27FC236}">
                <a16:creationId xmlns:a16="http://schemas.microsoft.com/office/drawing/2014/main" id="{C715BD0B-1B6B-44B8-8886-4FEE41417D98}"/>
              </a:ext>
            </a:extLst>
          </p:cNvPr>
          <p:cNvSpPr/>
          <p:nvPr/>
        </p:nvSpPr>
        <p:spPr>
          <a:xfrm>
            <a:off x="2567608" y="6525344"/>
            <a:ext cx="7200800" cy="33855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it-IT" sz="1600" err="1"/>
              <a:t>Zanzotto&amp;Dell'Arciprete</a:t>
            </a:r>
            <a:r>
              <a:rPr lang="it-IT" sz="1600"/>
              <a:t>, </a:t>
            </a:r>
            <a:r>
              <a:rPr lang="it-IT" sz="1600" i="1"/>
              <a:t>Distributed </a:t>
            </a:r>
            <a:r>
              <a:rPr lang="it-IT" sz="1600" i="1" err="1"/>
              <a:t>Tree</a:t>
            </a:r>
            <a:r>
              <a:rPr lang="it-IT" sz="1600" i="1"/>
              <a:t> </a:t>
            </a:r>
            <a:r>
              <a:rPr lang="it-IT" sz="1600" i="1" err="1"/>
              <a:t>Kernels</a:t>
            </a:r>
            <a:r>
              <a:rPr lang="it-IT" sz="1600"/>
              <a:t>, </a:t>
            </a:r>
            <a:r>
              <a:rPr lang="it-IT" sz="1600" err="1"/>
              <a:t>Proceedings</a:t>
            </a:r>
            <a:r>
              <a:rPr lang="it-IT" sz="1600"/>
              <a:t> of ICML, 2012</a:t>
            </a:r>
          </a:p>
        </p:txBody>
      </p:sp>
      <p:grpSp>
        <p:nvGrpSpPr>
          <p:cNvPr id="330" name="Gruppo 329">
            <a:extLst>
              <a:ext uri="{FF2B5EF4-FFF2-40B4-BE49-F238E27FC236}">
                <a16:creationId xmlns:a16="http://schemas.microsoft.com/office/drawing/2014/main" id="{DB55EB15-08D5-478E-8FC5-7DEB3F0CBF82}"/>
              </a:ext>
            </a:extLst>
          </p:cNvPr>
          <p:cNvGrpSpPr/>
          <p:nvPr/>
        </p:nvGrpSpPr>
        <p:grpSpPr>
          <a:xfrm>
            <a:off x="1406805" y="5127133"/>
            <a:ext cx="2965040" cy="830997"/>
            <a:chOff x="1409101" y="4146865"/>
            <a:chExt cx="2830233" cy="830997"/>
          </a:xfrm>
        </p:grpSpPr>
        <p:sp>
          <p:nvSpPr>
            <p:cNvPr id="332" name="CasellaDiTesto 331">
              <a:extLst>
                <a:ext uri="{FF2B5EF4-FFF2-40B4-BE49-F238E27FC236}">
                  <a16:creationId xmlns:a16="http://schemas.microsoft.com/office/drawing/2014/main" id="{2E9C53F6-4BC7-404B-98ED-89BF47E5B1C3}"/>
                </a:ext>
              </a:extLst>
            </p:cNvPr>
            <p:cNvSpPr txBox="1"/>
            <p:nvPr/>
          </p:nvSpPr>
          <p:spPr>
            <a:xfrm>
              <a:off x="1409101" y="4146865"/>
              <a:ext cx="727113" cy="830997"/>
            </a:xfrm>
            <a:prstGeom prst="rect">
              <a:avLst/>
            </a:prstGeom>
            <a:noFill/>
          </p:spPr>
          <p:txBody>
            <a:bodyPr wrap="none" rtlCol="0">
              <a:spAutoFit/>
            </a:bodyPr>
            <a:lstStyle/>
            <a:p>
              <a:r>
                <a:rPr lang="it-IT" sz="4800">
                  <a:latin typeface="Symbol" panose="05050102010706020507" pitchFamily="18" charset="2"/>
                </a:rPr>
                <a:t>G</a:t>
              </a:r>
              <a:r>
                <a:rPr lang="it-IT" sz="4800"/>
                <a:t>(</a:t>
              </a:r>
              <a:endParaRPr lang="en-US" sz="4800"/>
            </a:p>
          </p:txBody>
        </p:sp>
        <p:sp>
          <p:nvSpPr>
            <p:cNvPr id="333" name="CasellaDiTesto 332">
              <a:extLst>
                <a:ext uri="{FF2B5EF4-FFF2-40B4-BE49-F238E27FC236}">
                  <a16:creationId xmlns:a16="http://schemas.microsoft.com/office/drawing/2014/main" id="{345F3875-AD9C-4B7A-9321-96DBBF83C43D}"/>
                </a:ext>
              </a:extLst>
            </p:cNvPr>
            <p:cNvSpPr txBox="1"/>
            <p:nvPr/>
          </p:nvSpPr>
          <p:spPr>
            <a:xfrm>
              <a:off x="3593317" y="4146865"/>
              <a:ext cx="646017" cy="830997"/>
            </a:xfrm>
            <a:prstGeom prst="rect">
              <a:avLst/>
            </a:prstGeom>
            <a:noFill/>
          </p:spPr>
          <p:txBody>
            <a:bodyPr wrap="none" rtlCol="0">
              <a:spAutoFit/>
            </a:bodyPr>
            <a:lstStyle/>
            <a:p>
              <a:r>
                <a:rPr lang="it-IT" sz="4800"/>
                <a:t>)=</a:t>
              </a:r>
              <a:endParaRPr lang="en-US" sz="4800"/>
            </a:p>
          </p:txBody>
        </p:sp>
      </p:grpSp>
      <mc:AlternateContent xmlns:mc="http://schemas.openxmlformats.org/markup-compatibility/2006" xmlns:a14="http://schemas.microsoft.com/office/drawing/2010/main">
        <mc:Choice Requires="a14">
          <p:sp>
            <p:nvSpPr>
              <p:cNvPr id="334" name="Rettangolo 333">
                <a:extLst>
                  <a:ext uri="{FF2B5EF4-FFF2-40B4-BE49-F238E27FC236}">
                    <a16:creationId xmlns:a16="http://schemas.microsoft.com/office/drawing/2014/main" id="{488EF26D-B67A-4809-AE27-B27963F651F2}"/>
                  </a:ext>
                </a:extLst>
              </p:cNvPr>
              <p:cNvSpPr/>
              <p:nvPr/>
            </p:nvSpPr>
            <p:spPr>
              <a:xfrm>
                <a:off x="4300176" y="5349108"/>
                <a:ext cx="4638769" cy="4410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pl-PL" sz="2000" dirty="0"/>
                        <m:t>(</m:t>
                      </m:r>
                      <m:acc>
                        <m:accPr>
                          <m:chr m:val="⃗"/>
                          <m:ctrlPr>
                            <a:rPr lang="pl-PL" sz="2000" i="1" dirty="0">
                              <a:latin typeface="Cambria Math" panose="02040503050406030204" pitchFamily="18" charset="0"/>
                            </a:rPr>
                          </m:ctrlPr>
                        </m:accPr>
                        <m:e>
                          <m:r>
                            <m:rPr>
                              <m:nor/>
                            </m:rPr>
                            <a:rPr lang="it-IT" sz="2000" b="0" i="0" dirty="0" smtClean="0">
                              <a:latin typeface="Cambria Math" panose="02040503050406030204" pitchFamily="18" charset="0"/>
                            </a:rPr>
                            <m:t>S</m:t>
                          </m:r>
                        </m:e>
                      </m:acc>
                      <m:r>
                        <a:rPr lang="it-IT" sz="2000" i="1" dirty="0">
                          <a:solidFill>
                            <a:srgbClr val="FF0000"/>
                          </a:solidFill>
                          <a:latin typeface="Cambria Math"/>
                          <a:ea typeface="Cambria Math"/>
                          <a:sym typeface="Symbol"/>
                        </a:rPr>
                        <m:t>⊙</m:t>
                      </m:r>
                      <m:r>
                        <m:rPr>
                          <m:nor/>
                        </m:rPr>
                        <a:rPr lang="pl-PL" sz="2000" dirty="0"/>
                        <m:t>(</m:t>
                      </m:r>
                      <m:acc>
                        <m:accPr>
                          <m:chr m:val="⃗"/>
                          <m:ctrlPr>
                            <a:rPr lang="pl-PL" sz="2000" i="1" dirty="0">
                              <a:latin typeface="Cambria Math" panose="02040503050406030204" pitchFamily="18" charset="0"/>
                            </a:rPr>
                          </m:ctrlPr>
                        </m:accPr>
                        <m:e>
                          <m:r>
                            <m:rPr>
                              <m:nor/>
                            </m:rPr>
                            <a:rPr lang="it-IT" sz="2000" b="0" i="0" dirty="0" smtClean="0"/>
                            <m:t>NP</m:t>
                          </m:r>
                        </m:e>
                      </m:acc>
                      <m:r>
                        <m:rPr>
                          <m:nor/>
                        </m:rPr>
                        <a:rPr lang="pl-PL" sz="2000" dirty="0"/>
                        <m:t>)</m:t>
                      </m:r>
                      <m:r>
                        <a:rPr lang="it-IT" sz="2000" i="1" dirty="0">
                          <a:solidFill>
                            <a:srgbClr val="FF0000"/>
                          </a:solidFill>
                          <a:latin typeface="Cambria Math"/>
                          <a:ea typeface="Cambria Math"/>
                          <a:sym typeface="Symbol"/>
                        </a:rPr>
                        <m:t>⊙</m:t>
                      </m:r>
                      <m:r>
                        <m:rPr>
                          <m:nor/>
                        </m:rPr>
                        <a:rPr lang="pl-PL" sz="2000" dirty="0"/>
                        <m:t>(</m:t>
                      </m:r>
                      <m:acc>
                        <m:accPr>
                          <m:chr m:val="⃗"/>
                          <m:ctrlPr>
                            <a:rPr lang="pl-PL" sz="2000" i="1" dirty="0">
                              <a:latin typeface="Cambria Math" panose="02040503050406030204" pitchFamily="18" charset="0"/>
                            </a:rPr>
                          </m:ctrlPr>
                        </m:accPr>
                        <m:e>
                          <m:r>
                            <m:rPr>
                              <m:nor/>
                            </m:rPr>
                            <a:rPr lang="it-IT" sz="2000" b="0" i="0" dirty="0" smtClean="0">
                              <a:latin typeface="Cambria Math" panose="02040503050406030204" pitchFamily="18" charset="0"/>
                            </a:rPr>
                            <m:t>VP</m:t>
                          </m:r>
                        </m:e>
                      </m:acc>
                      <m:r>
                        <a:rPr lang="it-IT" sz="2000" i="1" dirty="0">
                          <a:solidFill>
                            <a:srgbClr val="FF0000"/>
                          </a:solidFill>
                          <a:latin typeface="Cambria Math"/>
                          <a:ea typeface="Cambria Math"/>
                          <a:sym typeface="Symbol"/>
                        </a:rPr>
                        <m:t>⊙</m:t>
                      </m:r>
                      <m:r>
                        <m:rPr>
                          <m:nor/>
                        </m:rPr>
                        <a:rPr lang="pl-PL" sz="2000" dirty="0"/>
                        <m:t>(</m:t>
                      </m:r>
                      <m:acc>
                        <m:accPr>
                          <m:chr m:val="⃗"/>
                          <m:ctrlPr>
                            <a:rPr lang="pl-PL" sz="2000" i="1" dirty="0">
                              <a:latin typeface="Cambria Math" panose="02040503050406030204" pitchFamily="18" charset="0"/>
                            </a:rPr>
                          </m:ctrlPr>
                        </m:accPr>
                        <m:e>
                          <m:r>
                            <m:rPr>
                              <m:nor/>
                            </m:rPr>
                            <a:rPr lang="it-IT" sz="2000" b="0" i="0" dirty="0" smtClean="0"/>
                            <m:t>V</m:t>
                          </m:r>
                        </m:e>
                      </m:acc>
                      <m:r>
                        <a:rPr lang="it-IT" sz="2000" i="1" dirty="0">
                          <a:solidFill>
                            <a:srgbClr val="FF0000"/>
                          </a:solidFill>
                          <a:latin typeface="Cambria Math"/>
                          <a:ea typeface="Cambria Math"/>
                          <a:sym typeface="Symbol"/>
                        </a:rPr>
                        <m:t>⊙</m:t>
                      </m:r>
                      <m:acc>
                        <m:accPr>
                          <m:chr m:val="⃗"/>
                          <m:ctrlPr>
                            <a:rPr lang="pl-PL" sz="2000" i="1" dirty="0">
                              <a:latin typeface="Cambria Math" panose="02040503050406030204" pitchFamily="18" charset="0"/>
                            </a:rPr>
                          </m:ctrlPr>
                        </m:accPr>
                        <m:e>
                          <m:r>
                            <m:rPr>
                              <m:nor/>
                            </m:rPr>
                            <a:rPr lang="it-IT" sz="2000" b="0" i="0" dirty="0" smtClean="0"/>
                            <m:t>cooks</m:t>
                          </m:r>
                        </m:e>
                      </m:acc>
                      <m:r>
                        <m:rPr>
                          <m:nor/>
                        </m:rPr>
                        <a:rPr lang="pl-PL" sz="2000" dirty="0"/>
                        <m:t>)</m:t>
                      </m:r>
                      <m:r>
                        <a:rPr lang="it-IT" sz="2000" i="1" dirty="0">
                          <a:solidFill>
                            <a:srgbClr val="FF0000"/>
                          </a:solidFill>
                          <a:latin typeface="Cambria Math"/>
                          <a:ea typeface="Cambria Math"/>
                          <a:sym typeface="Symbol"/>
                        </a:rPr>
                        <m:t>⊙</m:t>
                      </m:r>
                      <m:r>
                        <m:rPr>
                          <m:nor/>
                        </m:rPr>
                        <a:rPr lang="pl-PL" sz="2000" dirty="0"/>
                        <m:t>(</m:t>
                      </m:r>
                      <m:acc>
                        <m:accPr>
                          <m:chr m:val="⃗"/>
                          <m:ctrlPr>
                            <a:rPr lang="pl-PL" sz="2000" i="1" dirty="0">
                              <a:latin typeface="Cambria Math" panose="02040503050406030204" pitchFamily="18" charset="0"/>
                            </a:rPr>
                          </m:ctrlPr>
                        </m:accPr>
                        <m:e>
                          <m:r>
                            <m:rPr>
                              <m:nor/>
                            </m:rPr>
                            <a:rPr lang="it-IT" sz="2000" b="0" i="0" dirty="0" smtClean="0"/>
                            <m:t>NP</m:t>
                          </m:r>
                        </m:e>
                      </m:acc>
                      <m:r>
                        <m:rPr>
                          <m:nor/>
                        </m:rPr>
                        <a:rPr lang="pl-PL" sz="2000" dirty="0"/>
                        <m:t>)))</m:t>
                      </m:r>
                    </m:oMath>
                  </m:oMathPara>
                </a14:m>
                <a:endParaRPr lang="en-US" sz="2000"/>
              </a:p>
            </p:txBody>
          </p:sp>
        </mc:Choice>
        <mc:Fallback xmlns="">
          <p:sp>
            <p:nvSpPr>
              <p:cNvPr id="334" name="Rettangolo 333">
                <a:extLst>
                  <a:ext uri="{FF2B5EF4-FFF2-40B4-BE49-F238E27FC236}">
                    <a16:creationId xmlns:a16="http://schemas.microsoft.com/office/drawing/2014/main" id="{488EF26D-B67A-4809-AE27-B27963F651F2}"/>
                  </a:ext>
                </a:extLst>
              </p:cNvPr>
              <p:cNvSpPr>
                <a:spLocks noRot="1" noChangeAspect="1" noMove="1" noResize="1" noEditPoints="1" noAdjustHandles="1" noChangeArrowheads="1" noChangeShapeType="1" noTextEdit="1"/>
              </p:cNvSpPr>
              <p:nvPr/>
            </p:nvSpPr>
            <p:spPr>
              <a:xfrm>
                <a:off x="4300176" y="5349108"/>
                <a:ext cx="4638769" cy="441018"/>
              </a:xfrm>
              <a:prstGeom prst="rect">
                <a:avLst/>
              </a:prstGeom>
              <a:blipFill>
                <a:blip r:embed="rId118"/>
                <a:stretch>
                  <a:fillRect l="-394" r="-1971" b="-12329"/>
                </a:stretch>
              </a:blipFill>
            </p:spPr>
            <p:txBody>
              <a:bodyPr/>
              <a:lstStyle/>
              <a:p>
                <a:r>
                  <a:rPr lang="it-IT">
                    <a:noFill/>
                  </a:rPr>
                  <a:t> </a:t>
                </a:r>
              </a:p>
            </p:txBody>
          </p:sp>
        </mc:Fallback>
      </mc:AlternateContent>
      <p:grpSp>
        <p:nvGrpSpPr>
          <p:cNvPr id="335" name="Gruppo 334">
            <a:extLst>
              <a:ext uri="{FF2B5EF4-FFF2-40B4-BE49-F238E27FC236}">
                <a16:creationId xmlns:a16="http://schemas.microsoft.com/office/drawing/2014/main" id="{8C26F198-63E8-4886-8C3D-205ACE92AEAC}"/>
              </a:ext>
            </a:extLst>
          </p:cNvPr>
          <p:cNvGrpSpPr/>
          <p:nvPr/>
        </p:nvGrpSpPr>
        <p:grpSpPr>
          <a:xfrm>
            <a:off x="2082451" y="4725463"/>
            <a:ext cx="1681853" cy="1875578"/>
            <a:chOff x="1845648" y="4320010"/>
            <a:chExt cx="1681853" cy="1875578"/>
          </a:xfrm>
        </p:grpSpPr>
        <p:sp>
          <p:nvSpPr>
            <p:cNvPr id="336" name="Rettangolo 335">
              <a:extLst>
                <a:ext uri="{FF2B5EF4-FFF2-40B4-BE49-F238E27FC236}">
                  <a16:creationId xmlns:a16="http://schemas.microsoft.com/office/drawing/2014/main" id="{097E4933-DBAC-4F03-A93B-17CE7B17F64F}"/>
                </a:ext>
              </a:extLst>
            </p:cNvPr>
            <p:cNvSpPr/>
            <p:nvPr/>
          </p:nvSpPr>
          <p:spPr>
            <a:xfrm>
              <a:off x="2260664" y="5826256"/>
              <a:ext cx="723275" cy="369332"/>
            </a:xfrm>
            <a:prstGeom prst="rect">
              <a:avLst/>
            </a:prstGeom>
          </p:spPr>
          <p:txBody>
            <a:bodyPr wrap="none">
              <a:spAutoFit/>
            </a:bodyPr>
            <a:lstStyle/>
            <a:p>
              <a:r>
                <a:rPr lang="it-IT" err="1">
                  <a:latin typeface="Times New Roman" panose="02020603050405020304" pitchFamily="18" charset="0"/>
                  <a:cs typeface="Times New Roman" panose="02020603050405020304" pitchFamily="18" charset="0"/>
                </a:rPr>
                <a:t>cooks</a:t>
              </a:r>
              <a:endParaRPr lang="it-IT">
                <a:latin typeface="Times New Roman" panose="02020603050405020304" pitchFamily="18" charset="0"/>
                <a:cs typeface="Times New Roman" panose="02020603050405020304" pitchFamily="18" charset="0"/>
              </a:endParaRPr>
            </a:p>
          </p:txBody>
        </p:sp>
        <p:sp>
          <p:nvSpPr>
            <p:cNvPr id="337" name="Rettangolo 336">
              <a:extLst>
                <a:ext uri="{FF2B5EF4-FFF2-40B4-BE49-F238E27FC236}">
                  <a16:creationId xmlns:a16="http://schemas.microsoft.com/office/drawing/2014/main" id="{57CD9D37-5590-4806-BD6F-F967C702C6C2}"/>
                </a:ext>
              </a:extLst>
            </p:cNvPr>
            <p:cNvSpPr/>
            <p:nvPr/>
          </p:nvSpPr>
          <p:spPr>
            <a:xfrm>
              <a:off x="2339616" y="4320010"/>
              <a:ext cx="312906" cy="369332"/>
            </a:xfrm>
            <a:prstGeom prst="rect">
              <a:avLst/>
            </a:prstGeom>
          </p:spPr>
          <p:txBody>
            <a:bodyPr wrap="none">
              <a:spAutoFit/>
            </a:bodyPr>
            <a:lstStyle/>
            <a:p>
              <a:r>
                <a:rPr lang="it-IT">
                  <a:latin typeface="Times New Roman" panose="02020603050405020304" pitchFamily="18" charset="0"/>
                  <a:cs typeface="Times New Roman" panose="02020603050405020304" pitchFamily="18" charset="0"/>
                </a:rPr>
                <a:t>S</a:t>
              </a:r>
            </a:p>
          </p:txBody>
        </p:sp>
        <p:sp>
          <p:nvSpPr>
            <p:cNvPr id="338" name="Rettangolo 337">
              <a:extLst>
                <a:ext uri="{FF2B5EF4-FFF2-40B4-BE49-F238E27FC236}">
                  <a16:creationId xmlns:a16="http://schemas.microsoft.com/office/drawing/2014/main" id="{9C8DE87B-F7F5-4190-B7F6-B5E0CB531E8C}"/>
                </a:ext>
              </a:extLst>
            </p:cNvPr>
            <p:cNvSpPr/>
            <p:nvPr/>
          </p:nvSpPr>
          <p:spPr>
            <a:xfrm>
              <a:off x="2681283" y="4805596"/>
              <a:ext cx="479618" cy="369332"/>
            </a:xfrm>
            <a:prstGeom prst="rect">
              <a:avLst/>
            </a:prstGeom>
          </p:spPr>
          <p:txBody>
            <a:bodyPr wrap="none">
              <a:spAutoFit/>
            </a:bodyPr>
            <a:lstStyle/>
            <a:p>
              <a:r>
                <a:rPr lang="it-IT">
                  <a:latin typeface="Times New Roman" panose="02020603050405020304" pitchFamily="18" charset="0"/>
                  <a:cs typeface="Times New Roman" panose="02020603050405020304" pitchFamily="18" charset="0"/>
                </a:rPr>
                <a:t>VP</a:t>
              </a:r>
            </a:p>
          </p:txBody>
        </p:sp>
        <p:sp>
          <p:nvSpPr>
            <p:cNvPr id="339" name="Rettangolo 338">
              <a:extLst>
                <a:ext uri="{FF2B5EF4-FFF2-40B4-BE49-F238E27FC236}">
                  <a16:creationId xmlns:a16="http://schemas.microsoft.com/office/drawing/2014/main" id="{D602C17B-ECAD-41A6-BBA4-B7ED72988573}"/>
                </a:ext>
              </a:extLst>
            </p:cNvPr>
            <p:cNvSpPr/>
            <p:nvPr/>
          </p:nvSpPr>
          <p:spPr>
            <a:xfrm>
              <a:off x="1845648" y="4805596"/>
              <a:ext cx="479618" cy="369332"/>
            </a:xfrm>
            <a:prstGeom prst="rect">
              <a:avLst/>
            </a:prstGeom>
          </p:spPr>
          <p:txBody>
            <a:bodyPr wrap="none">
              <a:spAutoFit/>
            </a:bodyPr>
            <a:lstStyle/>
            <a:p>
              <a:r>
                <a:rPr lang="it-IT">
                  <a:latin typeface="Times New Roman" panose="02020603050405020304" pitchFamily="18" charset="0"/>
                  <a:cs typeface="Times New Roman" panose="02020603050405020304" pitchFamily="18" charset="0"/>
                </a:rPr>
                <a:t>NP</a:t>
              </a:r>
            </a:p>
          </p:txBody>
        </p:sp>
        <p:sp>
          <p:nvSpPr>
            <p:cNvPr id="341" name="Rettangolo 340">
              <a:extLst>
                <a:ext uri="{FF2B5EF4-FFF2-40B4-BE49-F238E27FC236}">
                  <a16:creationId xmlns:a16="http://schemas.microsoft.com/office/drawing/2014/main" id="{DABC3D5D-35F5-4680-8B37-CA999DC9F50E}"/>
                </a:ext>
              </a:extLst>
            </p:cNvPr>
            <p:cNvSpPr/>
            <p:nvPr/>
          </p:nvSpPr>
          <p:spPr>
            <a:xfrm>
              <a:off x="2444294" y="5285487"/>
              <a:ext cx="351378" cy="369332"/>
            </a:xfrm>
            <a:prstGeom prst="rect">
              <a:avLst/>
            </a:prstGeom>
          </p:spPr>
          <p:txBody>
            <a:bodyPr wrap="none">
              <a:spAutoFit/>
            </a:bodyPr>
            <a:lstStyle/>
            <a:p>
              <a:r>
                <a:rPr lang="it-IT">
                  <a:latin typeface="Times New Roman" panose="02020603050405020304" pitchFamily="18" charset="0"/>
                  <a:cs typeface="Times New Roman" panose="02020603050405020304" pitchFamily="18" charset="0"/>
                </a:rPr>
                <a:t>V</a:t>
              </a:r>
            </a:p>
          </p:txBody>
        </p:sp>
        <p:sp>
          <p:nvSpPr>
            <p:cNvPr id="342" name="Rettangolo 341">
              <a:extLst>
                <a:ext uri="{FF2B5EF4-FFF2-40B4-BE49-F238E27FC236}">
                  <a16:creationId xmlns:a16="http://schemas.microsoft.com/office/drawing/2014/main" id="{E2A8FEB9-D84C-410A-B73A-95F7D81A6B74}"/>
                </a:ext>
              </a:extLst>
            </p:cNvPr>
            <p:cNvSpPr/>
            <p:nvPr/>
          </p:nvSpPr>
          <p:spPr>
            <a:xfrm>
              <a:off x="3047883" y="5258157"/>
              <a:ext cx="479618" cy="369332"/>
            </a:xfrm>
            <a:prstGeom prst="rect">
              <a:avLst/>
            </a:prstGeom>
          </p:spPr>
          <p:txBody>
            <a:bodyPr wrap="none">
              <a:spAutoFit/>
            </a:bodyPr>
            <a:lstStyle/>
            <a:p>
              <a:r>
                <a:rPr lang="it-IT">
                  <a:latin typeface="Times New Roman" panose="02020603050405020304" pitchFamily="18" charset="0"/>
                  <a:cs typeface="Times New Roman" panose="02020603050405020304" pitchFamily="18" charset="0"/>
                </a:rPr>
                <a:t>NP</a:t>
              </a:r>
            </a:p>
          </p:txBody>
        </p:sp>
        <p:cxnSp>
          <p:nvCxnSpPr>
            <p:cNvPr id="344" name="Connettore diritto 343">
              <a:extLst>
                <a:ext uri="{FF2B5EF4-FFF2-40B4-BE49-F238E27FC236}">
                  <a16:creationId xmlns:a16="http://schemas.microsoft.com/office/drawing/2014/main" id="{BA414B82-BBE8-4B92-8B0C-39119C629DC5}"/>
                </a:ext>
              </a:extLst>
            </p:cNvPr>
            <p:cNvCxnSpPr>
              <a:cxnSpLocks/>
              <a:stCxn id="337" idx="2"/>
              <a:endCxn id="339" idx="0"/>
            </p:cNvCxnSpPr>
            <p:nvPr/>
          </p:nvCxnSpPr>
          <p:spPr>
            <a:xfrm flipH="1">
              <a:off x="2085457" y="4689342"/>
              <a:ext cx="410612"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5" name="Connettore diritto 344">
              <a:extLst>
                <a:ext uri="{FF2B5EF4-FFF2-40B4-BE49-F238E27FC236}">
                  <a16:creationId xmlns:a16="http://schemas.microsoft.com/office/drawing/2014/main" id="{8BE506AE-FDDA-4B92-A091-7F53B4200E49}"/>
                </a:ext>
              </a:extLst>
            </p:cNvPr>
            <p:cNvCxnSpPr>
              <a:cxnSpLocks/>
              <a:stCxn id="337" idx="2"/>
              <a:endCxn id="338" idx="0"/>
            </p:cNvCxnSpPr>
            <p:nvPr/>
          </p:nvCxnSpPr>
          <p:spPr>
            <a:xfrm>
              <a:off x="2496069" y="4689342"/>
              <a:ext cx="425023"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Connettore diritto 346">
              <a:extLst>
                <a:ext uri="{FF2B5EF4-FFF2-40B4-BE49-F238E27FC236}">
                  <a16:creationId xmlns:a16="http://schemas.microsoft.com/office/drawing/2014/main" id="{11C60D94-484D-4B9C-AAA2-0330EBAA6A3D}"/>
                </a:ext>
              </a:extLst>
            </p:cNvPr>
            <p:cNvCxnSpPr>
              <a:cxnSpLocks/>
              <a:stCxn id="341" idx="0"/>
              <a:endCxn id="338" idx="2"/>
            </p:cNvCxnSpPr>
            <p:nvPr/>
          </p:nvCxnSpPr>
          <p:spPr>
            <a:xfrm flipV="1">
              <a:off x="2619983" y="5174928"/>
              <a:ext cx="301109"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8" name="Connettore diritto 347">
              <a:extLst>
                <a:ext uri="{FF2B5EF4-FFF2-40B4-BE49-F238E27FC236}">
                  <a16:creationId xmlns:a16="http://schemas.microsoft.com/office/drawing/2014/main" id="{B7605951-61D0-4F22-AC10-D5F98C951106}"/>
                </a:ext>
              </a:extLst>
            </p:cNvPr>
            <p:cNvCxnSpPr>
              <a:cxnSpLocks/>
              <a:stCxn id="342" idx="0"/>
              <a:endCxn id="338" idx="2"/>
            </p:cNvCxnSpPr>
            <p:nvPr/>
          </p:nvCxnSpPr>
          <p:spPr>
            <a:xfrm flipH="1" flipV="1">
              <a:off x="2921092" y="5174928"/>
              <a:ext cx="366600" cy="832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Connettore diritto 349">
              <a:extLst>
                <a:ext uri="{FF2B5EF4-FFF2-40B4-BE49-F238E27FC236}">
                  <a16:creationId xmlns:a16="http://schemas.microsoft.com/office/drawing/2014/main" id="{0E105F4E-BE83-4206-88CA-363291373843}"/>
                </a:ext>
              </a:extLst>
            </p:cNvPr>
            <p:cNvCxnSpPr>
              <a:cxnSpLocks/>
              <a:stCxn id="341" idx="2"/>
              <a:endCxn id="336" idx="0"/>
            </p:cNvCxnSpPr>
            <p:nvPr/>
          </p:nvCxnSpPr>
          <p:spPr>
            <a:xfrm>
              <a:off x="2619983" y="5654819"/>
              <a:ext cx="2319" cy="171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Gruppo 35">
            <a:extLst>
              <a:ext uri="{FF2B5EF4-FFF2-40B4-BE49-F238E27FC236}">
                <a16:creationId xmlns:a16="http://schemas.microsoft.com/office/drawing/2014/main" id="{4E1ACD40-A87F-4D5E-813E-9909FF36DF68}"/>
              </a:ext>
            </a:extLst>
          </p:cNvPr>
          <p:cNvGrpSpPr/>
          <p:nvPr/>
        </p:nvGrpSpPr>
        <p:grpSpPr>
          <a:xfrm>
            <a:off x="450451" y="5303456"/>
            <a:ext cx="867960" cy="618840"/>
            <a:chOff x="450451" y="5303456"/>
            <a:chExt cx="867960" cy="618840"/>
          </a:xfrm>
        </p:grpSpPr>
        <mc:AlternateContent xmlns:mc="http://schemas.openxmlformats.org/markup-compatibility/2006" xmlns:p14="http://schemas.microsoft.com/office/powerpoint/2010/main">
          <mc:Choice Requires="p14">
            <p:contentPart p14:bwMode="auto" r:id="rId119">
              <p14:nvContentPartPr>
                <p14:cNvPr id="31" name="Input penna 30">
                  <a:extLst>
                    <a:ext uri="{FF2B5EF4-FFF2-40B4-BE49-F238E27FC236}">
                      <a16:creationId xmlns:a16="http://schemas.microsoft.com/office/drawing/2014/main" id="{60F45A73-6FCE-46C6-8061-AB7BA045EE80}"/>
                    </a:ext>
                  </a:extLst>
                </p14:cNvPr>
                <p14:cNvContentPartPr/>
                <p14:nvPr/>
              </p14:nvContentPartPr>
              <p14:xfrm>
                <a:off x="450451" y="5303456"/>
                <a:ext cx="548640" cy="428400"/>
              </p14:xfrm>
            </p:contentPart>
          </mc:Choice>
          <mc:Fallback xmlns="">
            <p:pic>
              <p:nvPicPr>
                <p:cNvPr id="31" name="Input penna 30">
                  <a:extLst>
                    <a:ext uri="{FF2B5EF4-FFF2-40B4-BE49-F238E27FC236}">
                      <a16:creationId xmlns:a16="http://schemas.microsoft.com/office/drawing/2014/main" id="{60F45A73-6FCE-46C6-8061-AB7BA045EE80}"/>
                    </a:ext>
                  </a:extLst>
                </p:cNvPr>
                <p:cNvPicPr/>
                <p:nvPr/>
              </p:nvPicPr>
              <p:blipFill>
                <a:blip r:embed="rId120"/>
                <a:stretch>
                  <a:fillRect/>
                </a:stretch>
              </p:blipFill>
              <p:spPr>
                <a:xfrm>
                  <a:off x="414451" y="5267456"/>
                  <a:ext cx="620280" cy="50004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32" name="Input penna 31">
                  <a:extLst>
                    <a:ext uri="{FF2B5EF4-FFF2-40B4-BE49-F238E27FC236}">
                      <a16:creationId xmlns:a16="http://schemas.microsoft.com/office/drawing/2014/main" id="{AC054D33-F4D0-4790-9E5A-D7E4EECD32ED}"/>
                    </a:ext>
                  </a:extLst>
                </p14:cNvPr>
                <p14:cNvContentPartPr/>
                <p14:nvPr/>
              </p14:nvContentPartPr>
              <p14:xfrm>
                <a:off x="870211" y="5725376"/>
                <a:ext cx="148320" cy="196920"/>
              </p14:xfrm>
            </p:contentPart>
          </mc:Choice>
          <mc:Fallback xmlns="">
            <p:pic>
              <p:nvPicPr>
                <p:cNvPr id="32" name="Input penna 31">
                  <a:extLst>
                    <a:ext uri="{FF2B5EF4-FFF2-40B4-BE49-F238E27FC236}">
                      <a16:creationId xmlns:a16="http://schemas.microsoft.com/office/drawing/2014/main" id="{AC054D33-F4D0-4790-9E5A-D7E4EECD32ED}"/>
                    </a:ext>
                  </a:extLst>
                </p:cNvPr>
                <p:cNvPicPr/>
                <p:nvPr/>
              </p:nvPicPr>
              <p:blipFill>
                <a:blip r:embed="rId122"/>
                <a:stretch>
                  <a:fillRect/>
                </a:stretch>
              </p:blipFill>
              <p:spPr>
                <a:xfrm>
                  <a:off x="834211" y="5689376"/>
                  <a:ext cx="21996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33" name="Input penna 32">
                  <a:extLst>
                    <a:ext uri="{FF2B5EF4-FFF2-40B4-BE49-F238E27FC236}">
                      <a16:creationId xmlns:a16="http://schemas.microsoft.com/office/drawing/2014/main" id="{B06EC24C-462A-4E49-8069-65E8DB7DE05F}"/>
                    </a:ext>
                  </a:extLst>
                </p14:cNvPr>
                <p14:cNvContentPartPr/>
                <p14:nvPr/>
              </p14:nvContentPartPr>
              <p14:xfrm>
                <a:off x="985051" y="5575256"/>
                <a:ext cx="6120" cy="5400"/>
              </p14:xfrm>
            </p:contentPart>
          </mc:Choice>
          <mc:Fallback xmlns="">
            <p:pic>
              <p:nvPicPr>
                <p:cNvPr id="33" name="Input penna 32">
                  <a:extLst>
                    <a:ext uri="{FF2B5EF4-FFF2-40B4-BE49-F238E27FC236}">
                      <a16:creationId xmlns:a16="http://schemas.microsoft.com/office/drawing/2014/main" id="{B06EC24C-462A-4E49-8069-65E8DB7DE05F}"/>
                    </a:ext>
                  </a:extLst>
                </p:cNvPr>
                <p:cNvPicPr/>
                <p:nvPr/>
              </p:nvPicPr>
              <p:blipFill>
                <a:blip r:embed="rId124"/>
                <a:stretch>
                  <a:fillRect/>
                </a:stretch>
              </p:blipFill>
              <p:spPr>
                <a:xfrm>
                  <a:off x="946801" y="5539256"/>
                  <a:ext cx="82238"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34" name="Input penna 33">
                  <a:extLst>
                    <a:ext uri="{FF2B5EF4-FFF2-40B4-BE49-F238E27FC236}">
                      <a16:creationId xmlns:a16="http://schemas.microsoft.com/office/drawing/2014/main" id="{40F1A63D-32D8-4076-9D52-31AA8EBD3B28}"/>
                    </a:ext>
                  </a:extLst>
                </p14:cNvPr>
                <p14:cNvContentPartPr/>
                <p14:nvPr/>
              </p14:nvContentPartPr>
              <p14:xfrm>
                <a:off x="1168651" y="5578856"/>
                <a:ext cx="106560" cy="15120"/>
              </p14:xfrm>
            </p:contentPart>
          </mc:Choice>
          <mc:Fallback xmlns="">
            <p:pic>
              <p:nvPicPr>
                <p:cNvPr id="34" name="Input penna 33">
                  <a:extLst>
                    <a:ext uri="{FF2B5EF4-FFF2-40B4-BE49-F238E27FC236}">
                      <a16:creationId xmlns:a16="http://schemas.microsoft.com/office/drawing/2014/main" id="{40F1A63D-32D8-4076-9D52-31AA8EBD3B28}"/>
                    </a:ext>
                  </a:extLst>
                </p:cNvPr>
                <p:cNvPicPr/>
                <p:nvPr/>
              </p:nvPicPr>
              <p:blipFill>
                <a:blip r:embed="rId126"/>
                <a:stretch>
                  <a:fillRect/>
                </a:stretch>
              </p:blipFill>
              <p:spPr>
                <a:xfrm>
                  <a:off x="1132651" y="5543693"/>
                  <a:ext cx="178200" cy="85094"/>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35" name="Input penna 34">
                  <a:extLst>
                    <a:ext uri="{FF2B5EF4-FFF2-40B4-BE49-F238E27FC236}">
                      <a16:creationId xmlns:a16="http://schemas.microsoft.com/office/drawing/2014/main" id="{DB2D1F75-C833-49E8-9037-014C7EC9E973}"/>
                    </a:ext>
                  </a:extLst>
                </p14:cNvPr>
                <p14:cNvContentPartPr/>
                <p14:nvPr/>
              </p14:nvContentPartPr>
              <p14:xfrm>
                <a:off x="1226611" y="5632136"/>
                <a:ext cx="91800" cy="11160"/>
              </p14:xfrm>
            </p:contentPart>
          </mc:Choice>
          <mc:Fallback xmlns="">
            <p:pic>
              <p:nvPicPr>
                <p:cNvPr id="35" name="Input penna 34">
                  <a:extLst>
                    <a:ext uri="{FF2B5EF4-FFF2-40B4-BE49-F238E27FC236}">
                      <a16:creationId xmlns:a16="http://schemas.microsoft.com/office/drawing/2014/main" id="{DB2D1F75-C833-49E8-9037-014C7EC9E973}"/>
                    </a:ext>
                  </a:extLst>
                </p:cNvPr>
                <p:cNvPicPr/>
                <p:nvPr/>
              </p:nvPicPr>
              <p:blipFill>
                <a:blip r:embed="rId128"/>
                <a:stretch>
                  <a:fillRect/>
                </a:stretch>
              </p:blipFill>
              <p:spPr>
                <a:xfrm>
                  <a:off x="1190611" y="5596136"/>
                  <a:ext cx="163440" cy="82800"/>
                </a:xfrm>
                <a:prstGeom prst="rect">
                  <a:avLst/>
                </a:prstGeom>
              </p:spPr>
            </p:pic>
          </mc:Fallback>
        </mc:AlternateContent>
      </p:grpSp>
      <p:sp>
        <p:nvSpPr>
          <p:cNvPr id="40" name="CasellaDiTesto 39">
            <a:extLst>
              <a:ext uri="{FF2B5EF4-FFF2-40B4-BE49-F238E27FC236}">
                <a16:creationId xmlns:a16="http://schemas.microsoft.com/office/drawing/2014/main" id="{17382D98-D43F-45CC-8063-878B375FA14C}"/>
              </a:ext>
            </a:extLst>
          </p:cNvPr>
          <p:cNvSpPr txBox="1"/>
          <p:nvPr/>
        </p:nvSpPr>
        <p:spPr>
          <a:xfrm>
            <a:off x="9107955" y="5715582"/>
            <a:ext cx="3257815" cy="400110"/>
          </a:xfrm>
          <a:prstGeom prst="rect">
            <a:avLst/>
          </a:prstGeom>
          <a:noFill/>
        </p:spPr>
        <p:txBody>
          <a:bodyPr wrap="none" rtlCol="0">
            <a:spAutoFit/>
          </a:bodyPr>
          <a:lstStyle/>
          <a:p>
            <a:r>
              <a:rPr lang="it-IT" sz="2000" err="1"/>
              <a:t>Shuffled</a:t>
            </a:r>
            <a:r>
              <a:rPr lang="it-IT" sz="2000"/>
              <a:t> </a:t>
            </a:r>
            <a:r>
              <a:rPr lang="it-IT" sz="2000" err="1"/>
              <a:t>circular</a:t>
            </a:r>
            <a:r>
              <a:rPr lang="it-IT" sz="2000"/>
              <a:t> </a:t>
            </a:r>
            <a:r>
              <a:rPr lang="it-IT" sz="2000" err="1"/>
              <a:t>convolution</a:t>
            </a:r>
            <a:r>
              <a:rPr lang="it-IT" sz="2000"/>
              <a:t> </a:t>
            </a:r>
          </a:p>
        </p:txBody>
      </p:sp>
      <p:grpSp>
        <p:nvGrpSpPr>
          <p:cNvPr id="140" name="Gruppo 139">
            <a:extLst>
              <a:ext uri="{FF2B5EF4-FFF2-40B4-BE49-F238E27FC236}">
                <a16:creationId xmlns:a16="http://schemas.microsoft.com/office/drawing/2014/main" id="{06B7219A-6A36-49A4-84C6-0A03F9A515A5}"/>
              </a:ext>
            </a:extLst>
          </p:cNvPr>
          <p:cNvGrpSpPr/>
          <p:nvPr/>
        </p:nvGrpSpPr>
        <p:grpSpPr>
          <a:xfrm>
            <a:off x="7707981" y="5172416"/>
            <a:ext cx="1953360" cy="705240"/>
            <a:chOff x="7707981" y="5172416"/>
            <a:chExt cx="1953360" cy="705240"/>
          </a:xfrm>
        </p:grpSpPr>
        <mc:AlternateContent xmlns:mc="http://schemas.openxmlformats.org/markup-compatibility/2006" xmlns:p14="http://schemas.microsoft.com/office/powerpoint/2010/main">
          <mc:Choice Requires="p14">
            <p:contentPart p14:bwMode="auto" r:id="rId129">
              <p14:nvContentPartPr>
                <p14:cNvPr id="117" name="Input penna 116">
                  <a:extLst>
                    <a:ext uri="{FF2B5EF4-FFF2-40B4-BE49-F238E27FC236}">
                      <a16:creationId xmlns:a16="http://schemas.microsoft.com/office/drawing/2014/main" id="{62655222-6AFD-4F79-9FFB-D23980DC80EA}"/>
                    </a:ext>
                  </a:extLst>
                </p14:cNvPr>
                <p14:cNvContentPartPr/>
                <p14:nvPr/>
              </p14:nvContentPartPr>
              <p14:xfrm>
                <a:off x="7707981" y="5217416"/>
                <a:ext cx="697320" cy="660240"/>
              </p14:xfrm>
            </p:contentPart>
          </mc:Choice>
          <mc:Fallback xmlns="">
            <p:pic>
              <p:nvPicPr>
                <p:cNvPr id="117" name="Input penna 116">
                  <a:extLst>
                    <a:ext uri="{FF2B5EF4-FFF2-40B4-BE49-F238E27FC236}">
                      <a16:creationId xmlns:a16="http://schemas.microsoft.com/office/drawing/2014/main" id="{62655222-6AFD-4F79-9FFB-D23980DC80EA}"/>
                    </a:ext>
                  </a:extLst>
                </p:cNvPr>
                <p:cNvPicPr/>
                <p:nvPr/>
              </p:nvPicPr>
              <p:blipFill>
                <a:blip r:embed="rId130"/>
                <a:stretch>
                  <a:fillRect/>
                </a:stretch>
              </p:blipFill>
              <p:spPr>
                <a:xfrm>
                  <a:off x="7671981" y="5181436"/>
                  <a:ext cx="768960" cy="731841"/>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18" name="Input penna 117">
                  <a:extLst>
                    <a:ext uri="{FF2B5EF4-FFF2-40B4-BE49-F238E27FC236}">
                      <a16:creationId xmlns:a16="http://schemas.microsoft.com/office/drawing/2014/main" id="{297A1E45-5030-484D-82FA-DD4EEAF5FB9E}"/>
                    </a:ext>
                  </a:extLst>
                </p14:cNvPr>
                <p14:cNvContentPartPr/>
                <p14:nvPr/>
              </p14:nvContentPartPr>
              <p14:xfrm>
                <a:off x="8380461" y="5172416"/>
                <a:ext cx="1218960" cy="484200"/>
              </p14:xfrm>
            </p:contentPart>
          </mc:Choice>
          <mc:Fallback xmlns="">
            <p:pic>
              <p:nvPicPr>
                <p:cNvPr id="118" name="Input penna 117">
                  <a:extLst>
                    <a:ext uri="{FF2B5EF4-FFF2-40B4-BE49-F238E27FC236}">
                      <a16:creationId xmlns:a16="http://schemas.microsoft.com/office/drawing/2014/main" id="{297A1E45-5030-484D-82FA-DD4EEAF5FB9E}"/>
                    </a:ext>
                  </a:extLst>
                </p:cNvPr>
                <p:cNvPicPr/>
                <p:nvPr/>
              </p:nvPicPr>
              <p:blipFill>
                <a:blip r:embed="rId132"/>
                <a:stretch>
                  <a:fillRect/>
                </a:stretch>
              </p:blipFill>
              <p:spPr>
                <a:xfrm>
                  <a:off x="8344472" y="5136416"/>
                  <a:ext cx="1290579" cy="55584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39" name="Input penna 138">
                  <a:extLst>
                    <a:ext uri="{FF2B5EF4-FFF2-40B4-BE49-F238E27FC236}">
                      <a16:creationId xmlns:a16="http://schemas.microsoft.com/office/drawing/2014/main" id="{DA27C719-CE43-4E56-9D8A-727B9AFE184E}"/>
                    </a:ext>
                  </a:extLst>
                </p14:cNvPr>
                <p14:cNvContentPartPr/>
                <p14:nvPr/>
              </p14:nvContentPartPr>
              <p14:xfrm>
                <a:off x="9477021" y="5566616"/>
                <a:ext cx="184320" cy="179280"/>
              </p14:xfrm>
            </p:contentPart>
          </mc:Choice>
          <mc:Fallback xmlns="">
            <p:pic>
              <p:nvPicPr>
                <p:cNvPr id="139" name="Input penna 138">
                  <a:extLst>
                    <a:ext uri="{FF2B5EF4-FFF2-40B4-BE49-F238E27FC236}">
                      <a16:creationId xmlns:a16="http://schemas.microsoft.com/office/drawing/2014/main" id="{DA27C719-CE43-4E56-9D8A-727B9AFE184E}"/>
                    </a:ext>
                  </a:extLst>
                </p:cNvPr>
                <p:cNvPicPr/>
                <p:nvPr/>
              </p:nvPicPr>
              <p:blipFill>
                <a:blip r:embed="rId134"/>
                <a:stretch>
                  <a:fillRect/>
                </a:stretch>
              </p:blipFill>
              <p:spPr>
                <a:xfrm>
                  <a:off x="9441021" y="5530616"/>
                  <a:ext cx="255960" cy="250920"/>
                </a:xfrm>
                <a:prstGeom prst="rect">
                  <a:avLst/>
                </a:prstGeom>
              </p:spPr>
            </p:pic>
          </mc:Fallback>
        </mc:AlternateContent>
      </p:grpSp>
      <p:grpSp>
        <p:nvGrpSpPr>
          <p:cNvPr id="155" name="Gruppo 154">
            <a:extLst>
              <a:ext uri="{FF2B5EF4-FFF2-40B4-BE49-F238E27FC236}">
                <a16:creationId xmlns:a16="http://schemas.microsoft.com/office/drawing/2014/main" id="{5A706334-C63C-42E1-AC43-9AC8D2946696}"/>
              </a:ext>
            </a:extLst>
          </p:cNvPr>
          <p:cNvGrpSpPr/>
          <p:nvPr/>
        </p:nvGrpSpPr>
        <p:grpSpPr>
          <a:xfrm>
            <a:off x="4541781" y="5744816"/>
            <a:ext cx="610920" cy="731160"/>
            <a:chOff x="4541781" y="5744816"/>
            <a:chExt cx="610920" cy="731160"/>
          </a:xfrm>
        </p:grpSpPr>
        <mc:AlternateContent xmlns:mc="http://schemas.openxmlformats.org/markup-compatibility/2006" xmlns:p14="http://schemas.microsoft.com/office/powerpoint/2010/main">
          <mc:Choice Requires="p14">
            <p:contentPart p14:bwMode="auto" r:id="rId135">
              <p14:nvContentPartPr>
                <p14:cNvPr id="146" name="Input penna 145">
                  <a:extLst>
                    <a:ext uri="{FF2B5EF4-FFF2-40B4-BE49-F238E27FC236}">
                      <a16:creationId xmlns:a16="http://schemas.microsoft.com/office/drawing/2014/main" id="{81A14167-FDEE-4D39-8174-678837C0518C}"/>
                    </a:ext>
                  </a:extLst>
                </p14:cNvPr>
                <p14:cNvContentPartPr/>
                <p14:nvPr/>
              </p14:nvContentPartPr>
              <p14:xfrm>
                <a:off x="4541781" y="5744816"/>
                <a:ext cx="506160" cy="646920"/>
              </p14:xfrm>
            </p:contentPart>
          </mc:Choice>
          <mc:Fallback xmlns="">
            <p:pic>
              <p:nvPicPr>
                <p:cNvPr id="146" name="Input penna 145">
                  <a:extLst>
                    <a:ext uri="{FF2B5EF4-FFF2-40B4-BE49-F238E27FC236}">
                      <a16:creationId xmlns:a16="http://schemas.microsoft.com/office/drawing/2014/main" id="{81A14167-FDEE-4D39-8174-678837C0518C}"/>
                    </a:ext>
                  </a:extLst>
                </p:cNvPr>
                <p:cNvPicPr/>
                <p:nvPr/>
              </p:nvPicPr>
              <p:blipFill>
                <a:blip r:embed="rId136"/>
                <a:stretch>
                  <a:fillRect/>
                </a:stretch>
              </p:blipFill>
              <p:spPr>
                <a:xfrm>
                  <a:off x="4505781" y="5708836"/>
                  <a:ext cx="577800" cy="71852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47" name="Input penna 146">
                  <a:extLst>
                    <a:ext uri="{FF2B5EF4-FFF2-40B4-BE49-F238E27FC236}">
                      <a16:creationId xmlns:a16="http://schemas.microsoft.com/office/drawing/2014/main" id="{2E783E72-8B64-4E72-9849-199121D21467}"/>
                    </a:ext>
                  </a:extLst>
                </p14:cNvPr>
                <p14:cNvContentPartPr/>
                <p14:nvPr/>
              </p14:nvContentPartPr>
              <p14:xfrm>
                <a:off x="4965501" y="6254216"/>
                <a:ext cx="187200" cy="221760"/>
              </p14:xfrm>
            </p:contentPart>
          </mc:Choice>
          <mc:Fallback xmlns="">
            <p:pic>
              <p:nvPicPr>
                <p:cNvPr id="147" name="Input penna 146">
                  <a:extLst>
                    <a:ext uri="{FF2B5EF4-FFF2-40B4-BE49-F238E27FC236}">
                      <a16:creationId xmlns:a16="http://schemas.microsoft.com/office/drawing/2014/main" id="{2E783E72-8B64-4E72-9849-199121D21467}"/>
                    </a:ext>
                  </a:extLst>
                </p:cNvPr>
                <p:cNvPicPr/>
                <p:nvPr/>
              </p:nvPicPr>
              <p:blipFill>
                <a:blip r:embed="rId138"/>
                <a:stretch>
                  <a:fillRect/>
                </a:stretch>
              </p:blipFill>
              <p:spPr>
                <a:xfrm>
                  <a:off x="4929432" y="6218157"/>
                  <a:ext cx="258978" cy="293516"/>
                </a:xfrm>
                <a:prstGeom prst="rect">
                  <a:avLst/>
                </a:prstGeom>
              </p:spPr>
            </p:pic>
          </mc:Fallback>
        </mc:AlternateContent>
      </p:grpSp>
      <p:sp>
        <p:nvSpPr>
          <p:cNvPr id="351" name="CasellaDiTesto 350">
            <a:extLst>
              <a:ext uri="{FF2B5EF4-FFF2-40B4-BE49-F238E27FC236}">
                <a16:creationId xmlns:a16="http://schemas.microsoft.com/office/drawing/2014/main" id="{176D1940-9B60-41F3-AA44-D670AA5834A9}"/>
              </a:ext>
            </a:extLst>
          </p:cNvPr>
          <p:cNvSpPr txBox="1"/>
          <p:nvPr/>
        </p:nvSpPr>
        <p:spPr>
          <a:xfrm>
            <a:off x="5202125" y="6154434"/>
            <a:ext cx="3441968" cy="400110"/>
          </a:xfrm>
          <a:prstGeom prst="rect">
            <a:avLst/>
          </a:prstGeom>
          <a:noFill/>
        </p:spPr>
        <p:txBody>
          <a:bodyPr wrap="none" rtlCol="0">
            <a:spAutoFit/>
          </a:bodyPr>
          <a:lstStyle/>
          <a:p>
            <a:r>
              <a:rPr lang="it-IT" sz="2000"/>
              <a:t>Random </a:t>
            </a:r>
            <a:r>
              <a:rPr lang="it-IT" sz="2000" err="1"/>
              <a:t>vectors</a:t>
            </a:r>
            <a:r>
              <a:rPr lang="it-IT" sz="2000"/>
              <a:t> for </a:t>
            </a:r>
            <a:r>
              <a:rPr lang="it-IT" sz="2000" err="1"/>
              <a:t>node</a:t>
            </a:r>
            <a:r>
              <a:rPr lang="it-IT" sz="2000"/>
              <a:t> labels</a:t>
            </a:r>
          </a:p>
        </p:txBody>
      </p:sp>
    </p:spTree>
    <p:custDataLst>
      <p:tags r:id="rId1"/>
    </p:custDataLst>
    <p:extLst>
      <p:ext uri="{BB962C8B-B14F-4D97-AF65-F5344CB8AC3E}">
        <p14:creationId xmlns:p14="http://schemas.microsoft.com/office/powerpoint/2010/main" val="199758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25000" y="25000"/>
                                    </p:animScale>
                                  </p:childTnLst>
                                </p:cTn>
                              </p:par>
                              <p:par>
                                <p:cTn id="7" presetID="42" presetClass="path" presetSubtype="0" accel="50000" decel="50000" fill="hold" nodeType="withEffect">
                                  <p:stCondLst>
                                    <p:cond delay="0"/>
                                  </p:stCondLst>
                                  <p:childTnLst>
                                    <p:animMotion origin="layout" path="M 4.375E-6 0 L -0.12266 0.00116 " pathEditMode="relative" rAng="0" ptsTypes="AA">
                                      <p:cBhvr>
                                        <p:cTn id="8" dur="2000" fill="hold"/>
                                        <p:tgtEl>
                                          <p:spTgt spid="4"/>
                                        </p:tgtEl>
                                        <p:attrNameLst>
                                          <p:attrName>ppt_x</p:attrName>
                                          <p:attrName>ppt_y</p:attrName>
                                        </p:attrNameLst>
                                      </p:cBhvr>
                                      <p:rCtr x="-6133" y="46"/>
                                    </p:animMotion>
                                  </p:childTnLst>
                                </p:cTn>
                              </p:par>
                              <p:par>
                                <p:cTn id="9" presetID="42" presetClass="path" presetSubtype="0" accel="50000" decel="50000" fill="hold" nodeType="withEffect">
                                  <p:stCondLst>
                                    <p:cond delay="0"/>
                                  </p:stCondLst>
                                  <p:childTnLst>
                                    <p:animMotion origin="layout" path="M -2.91667E-6 -1.11111E-6 L -0.23399 -0.03287 " pathEditMode="relative" rAng="0" ptsTypes="AA">
                                      <p:cBhvr>
                                        <p:cTn id="10" dur="2000" fill="hold"/>
                                        <p:tgtEl>
                                          <p:spTgt spid="5"/>
                                        </p:tgtEl>
                                        <p:attrNameLst>
                                          <p:attrName>ppt_x</p:attrName>
                                          <p:attrName>ppt_y</p:attrName>
                                        </p:attrNameLst>
                                      </p:cBhvr>
                                      <p:rCtr x="-11549" y="-463"/>
                                    </p:animMotion>
                                  </p:childTnLst>
                                </p:cTn>
                              </p:par>
                              <p:par>
                                <p:cTn id="11" presetID="10" presetClass="exit" presetSubtype="0" fill="hold" nodeType="withEffect">
                                  <p:stCondLst>
                                    <p:cond delay="0"/>
                                  </p:stCondLst>
                                  <p:childTnLst>
                                    <p:animEffect transition="out" filter="fade">
                                      <p:cBhvr>
                                        <p:cTn id="12" dur="2000"/>
                                        <p:tgtEl>
                                          <p:spTgt spid="6"/>
                                        </p:tgtEl>
                                      </p:cBhvr>
                                    </p:animEffect>
                                    <p:set>
                                      <p:cBhvr>
                                        <p:cTn id="13" dur="1" fill="hold">
                                          <p:stCondLst>
                                            <p:cond delay="1999"/>
                                          </p:stCondLst>
                                        </p:cTn>
                                        <p:tgtEl>
                                          <p:spTgt spid="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63" presetClass="entr" presetSubtype="0"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p:cTn id="18" dur="2000" fill="hold"/>
                                        <p:tgtEl>
                                          <p:spTgt spid="24"/>
                                        </p:tgtEl>
                                        <p:attrNameLst>
                                          <p:attrName>drawProgress</p:attrName>
                                        </p:attrNameLst>
                                      </p:cBhvr>
                                      <p:tavLst>
                                        <p:tav tm="0">
                                          <p:val>
                                            <p:fltVal val="0"/>
                                          </p:val>
                                        </p:tav>
                                        <p:tav tm="100000">
                                          <p:val>
                                            <p:fltVal val="1"/>
                                          </p:val>
                                        </p:tav>
                                      </p:tavLst>
                                    </p:anim>
                                  </p:childTnLst>
                                </p:cTn>
                              </p:par>
                            </p:childTnLst>
                          </p:cTn>
                        </p:par>
                        <p:par>
                          <p:cTn id="19" fill="hold">
                            <p:stCondLst>
                              <p:cond delay="2000"/>
                            </p:stCondLst>
                            <p:childTnLst>
                              <p:par>
                                <p:cTn id="20" presetID="63" presetClass="entr" presetSubtype="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2000" fill="hold"/>
                                        <p:tgtEl>
                                          <p:spTgt spid="12"/>
                                        </p:tgtEl>
                                        <p:attrNameLst>
                                          <p:attrName>drawProgress</p:attrName>
                                        </p:attrNameLst>
                                      </p:cBhvr>
                                      <p:tavLst>
                                        <p:tav tm="0">
                                          <p:val>
                                            <p:fltVal val="0"/>
                                          </p:val>
                                        </p:tav>
                                        <p:tav tm="100000">
                                          <p:val>
                                            <p:fltVal val="1"/>
                                          </p:val>
                                        </p:tav>
                                      </p:tavLst>
                                    </p:anim>
                                  </p:childTnLst>
                                </p:cTn>
                              </p:par>
                              <p:par>
                                <p:cTn id="23" presetID="63"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p:cTn id="25" dur="2000" fill="hold"/>
                                        <p:tgtEl>
                                          <p:spTgt spid="29"/>
                                        </p:tgtEl>
                                        <p:attrNameLst>
                                          <p:attrName>drawProgress</p:attrName>
                                        </p:attrNameLst>
                                      </p:cBhvr>
                                      <p:tavLst>
                                        <p:tav tm="0">
                                          <p:val>
                                            <p:fltVal val="0"/>
                                          </p:val>
                                        </p:tav>
                                        <p:tav tm="100000">
                                          <p:val>
                                            <p:fltVal val="1"/>
                                          </p:val>
                                        </p:tav>
                                      </p:tavLst>
                                    </p:anim>
                                  </p:childTnLst>
                                </p:cTn>
                              </p:par>
                            </p:childTnLst>
                          </p:cTn>
                        </p:par>
                      </p:childTnLst>
                    </p:cTn>
                  </p:par>
                  <p:par>
                    <p:cTn id="26" fill="hold">
                      <p:stCondLst>
                        <p:cond delay="indefinite"/>
                      </p:stCondLst>
                      <p:childTnLst>
                        <p:par>
                          <p:cTn id="27" fill="hold">
                            <p:stCondLst>
                              <p:cond delay="0"/>
                            </p:stCondLst>
                            <p:childTnLst>
                              <p:par>
                                <p:cTn id="28" presetID="63" presetClass="entr" presetSubtype="0" fill="hold" nodeType="clickEffect">
                                  <p:stCondLst>
                                    <p:cond delay="0"/>
                                  </p:stCondLst>
                                  <p:childTnLst>
                                    <p:set>
                                      <p:cBhvr>
                                        <p:cTn id="29" dur="1" fill="hold">
                                          <p:stCondLst>
                                            <p:cond delay="0"/>
                                          </p:stCondLst>
                                        </p:cTn>
                                        <p:tgtEl>
                                          <p:spTgt spid="181"/>
                                        </p:tgtEl>
                                        <p:attrNameLst>
                                          <p:attrName>style.visibility</p:attrName>
                                        </p:attrNameLst>
                                      </p:cBhvr>
                                      <p:to>
                                        <p:strVal val="visible"/>
                                      </p:to>
                                    </p:set>
                                    <p:anim calcmode="lin" valueType="num">
                                      <p:cBhvr>
                                        <p:cTn id="30" dur="2000" fill="hold"/>
                                        <p:tgtEl>
                                          <p:spTgt spid="181"/>
                                        </p:tgtEl>
                                        <p:attrNameLst>
                                          <p:attrName>drawProgress</p:attrName>
                                        </p:attrNameLst>
                                      </p:cBhvr>
                                      <p:tavLst>
                                        <p:tav tm="0">
                                          <p:val>
                                            <p:fltVal val="0"/>
                                          </p:val>
                                        </p:tav>
                                        <p:tav tm="100000">
                                          <p:val>
                                            <p:fltVal val="1"/>
                                          </p:val>
                                        </p:tav>
                                      </p:tavLst>
                                    </p:anim>
                                  </p:childTnLst>
                                </p:cTn>
                              </p:par>
                              <p:par>
                                <p:cTn id="31" presetID="63" presetClass="entr" presetSubtype="0" fill="hold" nodeType="withEffect">
                                  <p:stCondLst>
                                    <p:cond delay="0"/>
                                  </p:stCondLst>
                                  <p:childTnLst>
                                    <p:set>
                                      <p:cBhvr>
                                        <p:cTn id="32" dur="1" fill="hold">
                                          <p:stCondLst>
                                            <p:cond delay="0"/>
                                          </p:stCondLst>
                                        </p:cTn>
                                        <p:tgtEl>
                                          <p:spTgt spid="196"/>
                                        </p:tgtEl>
                                        <p:attrNameLst>
                                          <p:attrName>style.visibility</p:attrName>
                                        </p:attrNameLst>
                                      </p:cBhvr>
                                      <p:to>
                                        <p:strVal val="visible"/>
                                      </p:to>
                                    </p:set>
                                    <p:anim calcmode="lin" valueType="num">
                                      <p:cBhvr>
                                        <p:cTn id="33" dur="2000" fill="hold"/>
                                        <p:tgtEl>
                                          <p:spTgt spid="196"/>
                                        </p:tgtEl>
                                        <p:attrNameLst>
                                          <p:attrName>drawProgress</p:attrName>
                                        </p:attrNameLst>
                                      </p:cBhvr>
                                      <p:tavLst>
                                        <p:tav tm="0">
                                          <p:val>
                                            <p:fltVal val="0"/>
                                          </p:val>
                                        </p:tav>
                                        <p:tav tm="100000">
                                          <p:val>
                                            <p:fltVal val="1"/>
                                          </p:val>
                                        </p:tav>
                                      </p:tavLst>
                                    </p:anim>
                                  </p:childTnLst>
                                </p:cTn>
                              </p:par>
                            </p:childTnLst>
                          </p:cTn>
                        </p:par>
                        <p:par>
                          <p:cTn id="34" fill="hold">
                            <p:stCondLst>
                              <p:cond delay="2000"/>
                            </p:stCondLst>
                            <p:childTnLst>
                              <p:par>
                                <p:cTn id="35" presetID="63" presetClass="entr" presetSubtype="0" fill="hold" nodeType="afterEffect">
                                  <p:stCondLst>
                                    <p:cond delay="0"/>
                                  </p:stCondLst>
                                  <p:childTnLst>
                                    <p:set>
                                      <p:cBhvr>
                                        <p:cTn id="36" dur="1" fill="hold">
                                          <p:stCondLst>
                                            <p:cond delay="0"/>
                                          </p:stCondLst>
                                        </p:cTn>
                                        <p:tgtEl>
                                          <p:spTgt spid="197"/>
                                        </p:tgtEl>
                                        <p:attrNameLst>
                                          <p:attrName>style.visibility</p:attrName>
                                        </p:attrNameLst>
                                      </p:cBhvr>
                                      <p:to>
                                        <p:strVal val="visible"/>
                                      </p:to>
                                    </p:set>
                                    <p:anim calcmode="lin" valueType="num">
                                      <p:cBhvr>
                                        <p:cTn id="37" dur="2000" fill="hold"/>
                                        <p:tgtEl>
                                          <p:spTgt spid="197"/>
                                        </p:tgtEl>
                                        <p:attrNameLst>
                                          <p:attrName>drawProgress</p:attrName>
                                        </p:attrNameLst>
                                      </p:cBhvr>
                                      <p:tavLst>
                                        <p:tav tm="0">
                                          <p:val>
                                            <p:fltVal val="0"/>
                                          </p:val>
                                        </p:tav>
                                        <p:tav tm="100000">
                                          <p:val>
                                            <p:fltVal val="1"/>
                                          </p:val>
                                        </p:tav>
                                      </p:tavLst>
                                    </p:anim>
                                  </p:childTnLst>
                                </p:cTn>
                              </p:par>
                            </p:childTnLst>
                          </p:cTn>
                        </p:par>
                        <p:par>
                          <p:cTn id="38" fill="hold">
                            <p:stCondLst>
                              <p:cond delay="4000"/>
                            </p:stCondLst>
                            <p:childTnLst>
                              <p:par>
                                <p:cTn id="39" presetID="63" presetClass="entr" presetSubtype="0" fill="hold" nodeType="afterEffect">
                                  <p:stCondLst>
                                    <p:cond delay="0"/>
                                  </p:stCondLst>
                                  <p:childTnLst>
                                    <p:set>
                                      <p:cBhvr>
                                        <p:cTn id="40" dur="1" fill="hold">
                                          <p:stCondLst>
                                            <p:cond delay="0"/>
                                          </p:stCondLst>
                                        </p:cTn>
                                        <p:tgtEl>
                                          <p:spTgt spid="191"/>
                                        </p:tgtEl>
                                        <p:attrNameLst>
                                          <p:attrName>style.visibility</p:attrName>
                                        </p:attrNameLst>
                                      </p:cBhvr>
                                      <p:to>
                                        <p:strVal val="visible"/>
                                      </p:to>
                                    </p:set>
                                    <p:anim calcmode="lin" valueType="num">
                                      <p:cBhvr>
                                        <p:cTn id="41" dur="2000" fill="hold"/>
                                        <p:tgtEl>
                                          <p:spTgt spid="191"/>
                                        </p:tgtEl>
                                        <p:attrNameLst>
                                          <p:attrName>drawProgress</p:attrName>
                                        </p:attrNameLst>
                                      </p:cBhvr>
                                      <p:tavLst>
                                        <p:tav tm="0">
                                          <p:val>
                                            <p:fltVal val="0"/>
                                          </p:val>
                                        </p:tav>
                                        <p:tav tm="100000">
                                          <p:val>
                                            <p:fltVal val="1"/>
                                          </p:val>
                                        </p:tav>
                                      </p:tavLst>
                                    </p:anim>
                                  </p:childTnLst>
                                </p:cTn>
                              </p:par>
                            </p:childTnLst>
                          </p:cTn>
                        </p:par>
                        <p:par>
                          <p:cTn id="42" fill="hold">
                            <p:stCondLst>
                              <p:cond delay="6000"/>
                            </p:stCondLst>
                            <p:childTnLst>
                              <p:par>
                                <p:cTn id="43" presetID="63" presetClass="entr" presetSubtype="0" fill="hold" nodeType="afterEffect">
                                  <p:stCondLst>
                                    <p:cond delay="0"/>
                                  </p:stCondLst>
                                  <p:childTnLst>
                                    <p:set>
                                      <p:cBhvr>
                                        <p:cTn id="44" dur="1" fill="hold">
                                          <p:stCondLst>
                                            <p:cond delay="0"/>
                                          </p:stCondLst>
                                        </p:cTn>
                                        <p:tgtEl>
                                          <p:spTgt spid="198"/>
                                        </p:tgtEl>
                                        <p:attrNameLst>
                                          <p:attrName>style.visibility</p:attrName>
                                        </p:attrNameLst>
                                      </p:cBhvr>
                                      <p:to>
                                        <p:strVal val="visible"/>
                                      </p:to>
                                    </p:set>
                                    <p:anim calcmode="lin" valueType="num">
                                      <p:cBhvr>
                                        <p:cTn id="45" dur="2000" fill="hold"/>
                                        <p:tgtEl>
                                          <p:spTgt spid="198"/>
                                        </p:tgtEl>
                                        <p:attrNameLst>
                                          <p:attrName>drawProgress</p:attrName>
                                        </p:attrNameLst>
                                      </p:cBhvr>
                                      <p:tavLst>
                                        <p:tav tm="0">
                                          <p:val>
                                            <p:fltVal val="0"/>
                                          </p:val>
                                        </p:tav>
                                        <p:tav tm="100000">
                                          <p:val>
                                            <p:fltVal val="1"/>
                                          </p:val>
                                        </p:tav>
                                      </p:tavLst>
                                    </p:anim>
                                  </p:childTnLst>
                                </p:cTn>
                              </p:par>
                            </p:childTnLst>
                          </p:cTn>
                        </p:par>
                      </p:childTnLst>
                    </p:cTn>
                  </p:par>
                  <p:par>
                    <p:cTn id="46" fill="hold">
                      <p:stCondLst>
                        <p:cond delay="indefinite"/>
                      </p:stCondLst>
                      <p:childTnLst>
                        <p:par>
                          <p:cTn id="47" fill="hold">
                            <p:stCondLst>
                              <p:cond delay="0"/>
                            </p:stCondLst>
                            <p:childTnLst>
                              <p:par>
                                <p:cTn id="48" presetID="63" presetClass="entr" presetSubtype="0" fill="hold" nodeType="clickEffect">
                                  <p:stCondLst>
                                    <p:cond delay="0"/>
                                  </p:stCondLst>
                                  <p:childTnLst>
                                    <p:set>
                                      <p:cBhvr>
                                        <p:cTn id="49" dur="1" fill="hold">
                                          <p:stCondLst>
                                            <p:cond delay="0"/>
                                          </p:stCondLst>
                                        </p:cTn>
                                        <p:tgtEl>
                                          <p:spTgt spid="220"/>
                                        </p:tgtEl>
                                        <p:attrNameLst>
                                          <p:attrName>style.visibility</p:attrName>
                                        </p:attrNameLst>
                                      </p:cBhvr>
                                      <p:to>
                                        <p:strVal val="visible"/>
                                      </p:to>
                                    </p:set>
                                    <p:anim calcmode="lin" valueType="num">
                                      <p:cBhvr>
                                        <p:cTn id="50" dur="2000" fill="hold"/>
                                        <p:tgtEl>
                                          <p:spTgt spid="220"/>
                                        </p:tgtEl>
                                        <p:attrNameLst>
                                          <p:attrName>drawProgress</p:attrName>
                                        </p:attrNameLst>
                                      </p:cBhvr>
                                      <p:tavLst>
                                        <p:tav tm="0">
                                          <p:val>
                                            <p:fltVal val="0"/>
                                          </p:val>
                                        </p:tav>
                                        <p:tav tm="100000">
                                          <p:val>
                                            <p:fltVal val="1"/>
                                          </p:val>
                                        </p:tav>
                                      </p:tavLst>
                                    </p:anim>
                                  </p:childTnLst>
                                </p:cTn>
                              </p:par>
                            </p:childTnLst>
                          </p:cTn>
                        </p:par>
                        <p:par>
                          <p:cTn id="51" fill="hold">
                            <p:stCondLst>
                              <p:cond delay="2000"/>
                            </p:stCondLst>
                            <p:childTnLst>
                              <p:par>
                                <p:cTn id="52" presetID="63" presetClass="entr" presetSubtype="0" fill="hold" nodeType="afterEffect">
                                  <p:stCondLst>
                                    <p:cond delay="0"/>
                                  </p:stCondLst>
                                  <p:childTnLst>
                                    <p:set>
                                      <p:cBhvr>
                                        <p:cTn id="53" dur="1" fill="hold">
                                          <p:stCondLst>
                                            <p:cond delay="0"/>
                                          </p:stCondLst>
                                        </p:cTn>
                                        <p:tgtEl>
                                          <p:spTgt spid="36"/>
                                        </p:tgtEl>
                                        <p:attrNameLst>
                                          <p:attrName>style.visibility</p:attrName>
                                        </p:attrNameLst>
                                      </p:cBhvr>
                                      <p:to>
                                        <p:strVal val="visible"/>
                                      </p:to>
                                    </p:set>
                                    <p:anim calcmode="lin" valueType="num">
                                      <p:cBhvr>
                                        <p:cTn id="54" dur="2000" fill="hold"/>
                                        <p:tgtEl>
                                          <p:spTgt spid="36"/>
                                        </p:tgtEl>
                                        <p:attrNameLst>
                                          <p:attrName>drawProgress</p:attrName>
                                        </p:attrNameLst>
                                      </p:cBhvr>
                                      <p:tavLst>
                                        <p:tav tm="0">
                                          <p:val>
                                            <p:fltVal val="0"/>
                                          </p:val>
                                        </p:tav>
                                        <p:tav tm="100000">
                                          <p:val>
                                            <p:fltVal val="1"/>
                                          </p:val>
                                        </p:tav>
                                      </p:tavLst>
                                    </p:anim>
                                  </p:childTnLst>
                                </p:cTn>
                              </p:par>
                            </p:childTnLst>
                          </p:cTn>
                        </p:par>
                        <p:par>
                          <p:cTn id="55" fill="hold">
                            <p:stCondLst>
                              <p:cond delay="4000"/>
                            </p:stCondLst>
                            <p:childTnLst>
                              <p:par>
                                <p:cTn id="56" presetID="22" presetClass="entr" presetSubtype="8" fill="hold" nodeType="afterEffect">
                                  <p:stCondLst>
                                    <p:cond delay="0"/>
                                  </p:stCondLst>
                                  <p:childTnLst>
                                    <p:set>
                                      <p:cBhvr>
                                        <p:cTn id="57" dur="1" fill="hold">
                                          <p:stCondLst>
                                            <p:cond delay="0"/>
                                          </p:stCondLst>
                                        </p:cTn>
                                        <p:tgtEl>
                                          <p:spTgt spid="330"/>
                                        </p:tgtEl>
                                        <p:attrNameLst>
                                          <p:attrName>style.visibility</p:attrName>
                                        </p:attrNameLst>
                                      </p:cBhvr>
                                      <p:to>
                                        <p:strVal val="visible"/>
                                      </p:to>
                                    </p:set>
                                    <p:animEffect transition="in" filter="wipe(left)">
                                      <p:cBhvr>
                                        <p:cTn id="58" dur="500"/>
                                        <p:tgtEl>
                                          <p:spTgt spid="330"/>
                                        </p:tgtEl>
                                      </p:cBhvr>
                                    </p:animEffect>
                                  </p:childTnLst>
                                </p:cTn>
                              </p:par>
                              <p:par>
                                <p:cTn id="59" presetID="22" presetClass="entr" presetSubtype="8" fill="hold" nodeType="withEffect">
                                  <p:stCondLst>
                                    <p:cond delay="0"/>
                                  </p:stCondLst>
                                  <p:childTnLst>
                                    <p:set>
                                      <p:cBhvr>
                                        <p:cTn id="60" dur="1" fill="hold">
                                          <p:stCondLst>
                                            <p:cond delay="0"/>
                                          </p:stCondLst>
                                        </p:cTn>
                                        <p:tgtEl>
                                          <p:spTgt spid="335"/>
                                        </p:tgtEl>
                                        <p:attrNameLst>
                                          <p:attrName>style.visibility</p:attrName>
                                        </p:attrNameLst>
                                      </p:cBhvr>
                                      <p:to>
                                        <p:strVal val="visible"/>
                                      </p:to>
                                    </p:set>
                                    <p:animEffect transition="in" filter="wipe(left)">
                                      <p:cBhvr>
                                        <p:cTn id="61" dur="500"/>
                                        <p:tgtEl>
                                          <p:spTgt spid="335"/>
                                        </p:tgtEl>
                                      </p:cBhvr>
                                    </p:animEffect>
                                  </p:childTnLst>
                                </p:cTn>
                              </p:par>
                            </p:childTnLst>
                          </p:cTn>
                        </p:par>
                        <p:par>
                          <p:cTn id="62" fill="hold">
                            <p:stCondLst>
                              <p:cond delay="4500"/>
                            </p:stCondLst>
                            <p:childTnLst>
                              <p:par>
                                <p:cTn id="63" presetID="22" presetClass="entr" presetSubtype="8" fill="hold" grpId="0" nodeType="afterEffect">
                                  <p:stCondLst>
                                    <p:cond delay="0"/>
                                  </p:stCondLst>
                                  <p:childTnLst>
                                    <p:set>
                                      <p:cBhvr>
                                        <p:cTn id="64" dur="1" fill="hold">
                                          <p:stCondLst>
                                            <p:cond delay="0"/>
                                          </p:stCondLst>
                                        </p:cTn>
                                        <p:tgtEl>
                                          <p:spTgt spid="334"/>
                                        </p:tgtEl>
                                        <p:attrNameLst>
                                          <p:attrName>style.visibility</p:attrName>
                                        </p:attrNameLst>
                                      </p:cBhvr>
                                      <p:to>
                                        <p:strVal val="visible"/>
                                      </p:to>
                                    </p:set>
                                    <p:animEffect transition="in" filter="wipe(left)">
                                      <p:cBhvr>
                                        <p:cTn id="65" dur="2000"/>
                                        <p:tgtEl>
                                          <p:spTgt spid="334"/>
                                        </p:tgtEl>
                                      </p:cBhvr>
                                    </p:animEffect>
                                  </p:childTnLst>
                                </p:cTn>
                              </p:par>
                            </p:childTnLst>
                          </p:cTn>
                        </p:par>
                      </p:childTnLst>
                    </p:cTn>
                  </p:par>
                  <p:par>
                    <p:cTn id="66" fill="hold">
                      <p:stCondLst>
                        <p:cond delay="indefinite"/>
                      </p:stCondLst>
                      <p:childTnLst>
                        <p:par>
                          <p:cTn id="67" fill="hold">
                            <p:stCondLst>
                              <p:cond delay="0"/>
                            </p:stCondLst>
                            <p:childTnLst>
                              <p:par>
                                <p:cTn id="68" presetID="63" presetClass="entr" presetSubtype="0" fill="hold" nodeType="clickEffect">
                                  <p:stCondLst>
                                    <p:cond delay="0"/>
                                  </p:stCondLst>
                                  <p:childTnLst>
                                    <p:set>
                                      <p:cBhvr>
                                        <p:cTn id="69" dur="1" fill="hold">
                                          <p:stCondLst>
                                            <p:cond delay="0"/>
                                          </p:stCondLst>
                                        </p:cTn>
                                        <p:tgtEl>
                                          <p:spTgt spid="155"/>
                                        </p:tgtEl>
                                        <p:attrNameLst>
                                          <p:attrName>style.visibility</p:attrName>
                                        </p:attrNameLst>
                                      </p:cBhvr>
                                      <p:to>
                                        <p:strVal val="visible"/>
                                      </p:to>
                                    </p:set>
                                    <p:anim calcmode="lin" valueType="num">
                                      <p:cBhvr>
                                        <p:cTn id="70" dur="2000" fill="hold"/>
                                        <p:tgtEl>
                                          <p:spTgt spid="155"/>
                                        </p:tgtEl>
                                        <p:attrNameLst>
                                          <p:attrName>drawProgress</p:attrName>
                                        </p:attrNameLst>
                                      </p:cBhvr>
                                      <p:tavLst>
                                        <p:tav tm="0">
                                          <p:val>
                                            <p:fltVal val="0"/>
                                          </p:val>
                                        </p:tav>
                                        <p:tav tm="100000">
                                          <p:val>
                                            <p:fltVal val="1"/>
                                          </p:val>
                                        </p:tav>
                                      </p:tavLst>
                                    </p:anim>
                                  </p:childTnLst>
                                </p:cTn>
                              </p:par>
                            </p:childTnLst>
                          </p:cTn>
                        </p:par>
                        <p:par>
                          <p:cTn id="71" fill="hold">
                            <p:stCondLst>
                              <p:cond delay="2000"/>
                            </p:stCondLst>
                            <p:childTnLst>
                              <p:par>
                                <p:cTn id="72" presetID="22" presetClass="entr" presetSubtype="8" fill="hold" grpId="0" nodeType="afterEffect">
                                  <p:stCondLst>
                                    <p:cond delay="0"/>
                                  </p:stCondLst>
                                  <p:childTnLst>
                                    <p:set>
                                      <p:cBhvr>
                                        <p:cTn id="73" dur="1" fill="hold">
                                          <p:stCondLst>
                                            <p:cond delay="0"/>
                                          </p:stCondLst>
                                        </p:cTn>
                                        <p:tgtEl>
                                          <p:spTgt spid="351"/>
                                        </p:tgtEl>
                                        <p:attrNameLst>
                                          <p:attrName>style.visibility</p:attrName>
                                        </p:attrNameLst>
                                      </p:cBhvr>
                                      <p:to>
                                        <p:strVal val="visible"/>
                                      </p:to>
                                    </p:set>
                                    <p:animEffect transition="in" filter="wipe(left)">
                                      <p:cBhvr>
                                        <p:cTn id="74" dur="500"/>
                                        <p:tgtEl>
                                          <p:spTgt spid="351"/>
                                        </p:tgtEl>
                                      </p:cBhvr>
                                    </p:animEffect>
                                  </p:childTnLst>
                                </p:cTn>
                              </p:par>
                            </p:childTnLst>
                          </p:cTn>
                        </p:par>
                      </p:childTnLst>
                    </p:cTn>
                  </p:par>
                  <p:par>
                    <p:cTn id="75" fill="hold">
                      <p:stCondLst>
                        <p:cond delay="indefinite"/>
                      </p:stCondLst>
                      <p:childTnLst>
                        <p:par>
                          <p:cTn id="76" fill="hold">
                            <p:stCondLst>
                              <p:cond delay="0"/>
                            </p:stCondLst>
                            <p:childTnLst>
                              <p:par>
                                <p:cTn id="77" presetID="63" presetClass="entr" presetSubtype="0" fill="hold" nodeType="clickEffect">
                                  <p:stCondLst>
                                    <p:cond delay="0"/>
                                  </p:stCondLst>
                                  <p:childTnLst>
                                    <p:set>
                                      <p:cBhvr>
                                        <p:cTn id="78" dur="1" fill="hold">
                                          <p:stCondLst>
                                            <p:cond delay="0"/>
                                          </p:stCondLst>
                                        </p:cTn>
                                        <p:tgtEl>
                                          <p:spTgt spid="140"/>
                                        </p:tgtEl>
                                        <p:attrNameLst>
                                          <p:attrName>style.visibility</p:attrName>
                                        </p:attrNameLst>
                                      </p:cBhvr>
                                      <p:to>
                                        <p:strVal val="visible"/>
                                      </p:to>
                                    </p:set>
                                    <p:anim calcmode="lin" valueType="num">
                                      <p:cBhvr>
                                        <p:cTn id="79" dur="2000" fill="hold"/>
                                        <p:tgtEl>
                                          <p:spTgt spid="140"/>
                                        </p:tgtEl>
                                        <p:attrNameLst>
                                          <p:attrName>drawProgress</p:attrName>
                                        </p:attrNameLst>
                                      </p:cBhvr>
                                      <p:tavLst>
                                        <p:tav tm="0">
                                          <p:val>
                                            <p:fltVal val="0"/>
                                          </p:val>
                                        </p:tav>
                                        <p:tav tm="100000">
                                          <p:val>
                                            <p:fltVal val="1"/>
                                          </p:val>
                                        </p:tav>
                                      </p:tavLst>
                                    </p:anim>
                                  </p:childTnLst>
                                </p:cTn>
                              </p:par>
                            </p:childTnLst>
                          </p:cTn>
                        </p:par>
                        <p:par>
                          <p:cTn id="80" fill="hold">
                            <p:stCondLst>
                              <p:cond delay="2000"/>
                            </p:stCondLst>
                            <p:childTnLst>
                              <p:par>
                                <p:cTn id="81" presetID="22" presetClass="entr" presetSubtype="8" fill="hold" grpId="0" nodeType="afterEffect">
                                  <p:stCondLst>
                                    <p:cond delay="0"/>
                                  </p:stCondLst>
                                  <p:childTnLst>
                                    <p:set>
                                      <p:cBhvr>
                                        <p:cTn id="82" dur="1" fill="hold">
                                          <p:stCondLst>
                                            <p:cond delay="0"/>
                                          </p:stCondLst>
                                        </p:cTn>
                                        <p:tgtEl>
                                          <p:spTgt spid="40"/>
                                        </p:tgtEl>
                                        <p:attrNameLst>
                                          <p:attrName>style.visibility</p:attrName>
                                        </p:attrNameLst>
                                      </p:cBhvr>
                                      <p:to>
                                        <p:strVal val="visible"/>
                                      </p:to>
                                    </p:set>
                                    <p:animEffect transition="in" filter="wipe(left)">
                                      <p:cBhvr>
                                        <p:cTn id="8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 grpId="0"/>
      <p:bldP spid="40" grpId="0"/>
      <p:bldP spid="35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ttangolo 123">
            <a:extLst>
              <a:ext uri="{FF2B5EF4-FFF2-40B4-BE49-F238E27FC236}">
                <a16:creationId xmlns:a16="http://schemas.microsoft.com/office/drawing/2014/main" id="{11BCD9CC-6D1A-4C41-9E48-3AD87AE065EE}"/>
              </a:ext>
            </a:extLst>
          </p:cNvPr>
          <p:cNvSpPr/>
          <p:nvPr/>
        </p:nvSpPr>
        <p:spPr>
          <a:xfrm>
            <a:off x="4473571" y="2003228"/>
            <a:ext cx="2216165" cy="3173212"/>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nl-NL">
              <a:solidFill>
                <a:srgbClr val="E71224"/>
              </a:solidFill>
            </a:endParaRPr>
          </a:p>
        </p:txBody>
      </p:sp>
      <p:sp>
        <p:nvSpPr>
          <p:cNvPr id="158" name="Rettangolo 157">
            <a:extLst>
              <a:ext uri="{FF2B5EF4-FFF2-40B4-BE49-F238E27FC236}">
                <a16:creationId xmlns:a16="http://schemas.microsoft.com/office/drawing/2014/main" id="{03C15CC9-A480-4CA8-95BD-3CA49258670A}"/>
              </a:ext>
            </a:extLst>
          </p:cNvPr>
          <p:cNvSpPr/>
          <p:nvPr/>
        </p:nvSpPr>
        <p:spPr>
          <a:xfrm>
            <a:off x="4511232" y="2029358"/>
            <a:ext cx="2144075" cy="311282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8" name="Rettangolo">
            <a:extLst>
              <a:ext uri="{FF2B5EF4-FFF2-40B4-BE49-F238E27FC236}">
                <a16:creationId xmlns:a16="http://schemas.microsoft.com/office/drawing/2014/main" id="{D943E262-62D6-4521-9010-383A95C93273}"/>
              </a:ext>
            </a:extLst>
          </p:cNvPr>
          <p:cNvSpPr/>
          <p:nvPr/>
        </p:nvSpPr>
        <p:spPr>
          <a:xfrm>
            <a:off x="6436084" y="2361590"/>
            <a:ext cx="386631" cy="2286002"/>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9" name="Cerchio">
            <a:extLst>
              <a:ext uri="{FF2B5EF4-FFF2-40B4-BE49-F238E27FC236}">
                <a16:creationId xmlns:a16="http://schemas.microsoft.com/office/drawing/2014/main" id="{A808EDD7-7A7E-4DA6-9F72-4060B0680F34}"/>
              </a:ext>
            </a:extLst>
          </p:cNvPr>
          <p:cNvSpPr/>
          <p:nvPr/>
        </p:nvSpPr>
        <p:spPr>
          <a:xfrm>
            <a:off x="6474184" y="424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0" name=".…">
            <a:extLst>
              <a:ext uri="{FF2B5EF4-FFF2-40B4-BE49-F238E27FC236}">
                <a16:creationId xmlns:a16="http://schemas.microsoft.com/office/drawing/2014/main" id="{D47AFB21-A33B-43F4-9ABF-3DA92D71DED7}"/>
              </a:ext>
            </a:extLst>
          </p:cNvPr>
          <p:cNvSpPr txBox="1"/>
          <p:nvPr/>
        </p:nvSpPr>
        <p:spPr>
          <a:xfrm>
            <a:off x="6552160" y="3699847"/>
            <a:ext cx="220219" cy="5141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lgn="l">
              <a:lnSpc>
                <a:spcPct val="40000"/>
              </a:lnSpc>
              <a:defRPr sz="1500"/>
            </a:pPr>
            <a:r>
              <a:t>.</a:t>
            </a:r>
          </a:p>
          <a:p>
            <a:pPr algn="l">
              <a:lnSpc>
                <a:spcPct val="40000"/>
              </a:lnSpc>
              <a:defRPr sz="1500"/>
            </a:pPr>
            <a:r>
              <a:t>.</a:t>
            </a:r>
          </a:p>
          <a:p>
            <a:pPr algn="l">
              <a:lnSpc>
                <a:spcPct val="40000"/>
              </a:lnSpc>
              <a:defRPr sz="1500"/>
            </a:pPr>
            <a:r>
              <a:t>.</a:t>
            </a:r>
          </a:p>
        </p:txBody>
      </p:sp>
      <p:sp>
        <p:nvSpPr>
          <p:cNvPr id="91" name="Cerchio">
            <a:extLst>
              <a:ext uri="{FF2B5EF4-FFF2-40B4-BE49-F238E27FC236}">
                <a16:creationId xmlns:a16="http://schemas.microsoft.com/office/drawing/2014/main" id="{8F9FCA6A-AE20-4D17-8504-8A0E58A5C8A1}"/>
              </a:ext>
            </a:extLst>
          </p:cNvPr>
          <p:cNvSpPr/>
          <p:nvPr/>
        </p:nvSpPr>
        <p:spPr>
          <a:xfrm>
            <a:off x="6474184" y="3480968"/>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2" name="Cerchio">
            <a:extLst>
              <a:ext uri="{FF2B5EF4-FFF2-40B4-BE49-F238E27FC236}">
                <a16:creationId xmlns:a16="http://schemas.microsoft.com/office/drawing/2014/main" id="{5EA5DD6A-1DBB-4340-BAAB-A4CA6BFA122E}"/>
              </a:ext>
            </a:extLst>
          </p:cNvPr>
          <p:cNvSpPr/>
          <p:nvPr/>
        </p:nvSpPr>
        <p:spPr>
          <a:xfrm>
            <a:off x="6474184" y="297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3" name="Cerchio">
            <a:extLst>
              <a:ext uri="{FF2B5EF4-FFF2-40B4-BE49-F238E27FC236}">
                <a16:creationId xmlns:a16="http://schemas.microsoft.com/office/drawing/2014/main" id="{D639DAF6-494F-41BC-9F2E-DD9851E2FDE5}"/>
              </a:ext>
            </a:extLst>
          </p:cNvPr>
          <p:cNvSpPr/>
          <p:nvPr/>
        </p:nvSpPr>
        <p:spPr>
          <a:xfrm>
            <a:off x="6474184" y="2464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4" name="Gruppo 3">
            <a:extLst>
              <a:ext uri="{FF2B5EF4-FFF2-40B4-BE49-F238E27FC236}">
                <a16:creationId xmlns:a16="http://schemas.microsoft.com/office/drawing/2014/main" id="{D53FABA4-83A8-4ECD-9C55-62DA4DD66DE5}"/>
              </a:ext>
            </a:extLst>
          </p:cNvPr>
          <p:cNvGrpSpPr/>
          <p:nvPr/>
        </p:nvGrpSpPr>
        <p:grpSpPr>
          <a:xfrm>
            <a:off x="808370" y="1902908"/>
            <a:ext cx="4362386" cy="3445429"/>
            <a:chOff x="808370" y="1902908"/>
            <a:chExt cx="4362386" cy="3445429"/>
          </a:xfrm>
        </p:grpSpPr>
        <p:sp>
          <p:nvSpPr>
            <p:cNvPr id="27" name="Who was Galileo?">
              <a:extLst>
                <a:ext uri="{FF2B5EF4-FFF2-40B4-BE49-F238E27FC236}">
                  <a16:creationId xmlns:a16="http://schemas.microsoft.com/office/drawing/2014/main" id="{7021D5BF-E5EB-4197-B473-6D2665143E6F}"/>
                </a:ext>
              </a:extLst>
            </p:cNvPr>
            <p:cNvSpPr txBox="1"/>
            <p:nvPr/>
          </p:nvSpPr>
          <p:spPr>
            <a:xfrm>
              <a:off x="885850" y="1902908"/>
              <a:ext cx="3149965" cy="4103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sz="2000"/>
                <a:t>The chef </a:t>
              </a:r>
              <a:r>
                <a:rPr lang="it-IT" sz="2000" err="1"/>
                <a:t>cooks</a:t>
              </a:r>
              <a:r>
                <a:rPr lang="it-IT" sz="2000"/>
                <a:t> the good </a:t>
              </a:r>
              <a:r>
                <a:rPr lang="it-IT" sz="2000" err="1"/>
                <a:t>soup</a:t>
              </a:r>
              <a:endParaRPr sz="2000"/>
            </a:p>
          </p:txBody>
        </p:sp>
        <p:pic>
          <p:nvPicPr>
            <p:cNvPr id="55" name="scala-colori.jpg" descr="scala-colori.jpg">
              <a:extLst>
                <a:ext uri="{FF2B5EF4-FFF2-40B4-BE49-F238E27FC236}">
                  <a16:creationId xmlns:a16="http://schemas.microsoft.com/office/drawing/2014/main" id="{980157FF-40B2-4CCB-BFCF-7B6A5C6B34E7}"/>
                </a:ext>
              </a:extLst>
            </p:cNvPr>
            <p:cNvPicPr>
              <a:picLocks noChangeAspect="1"/>
            </p:cNvPicPr>
            <p:nvPr/>
          </p:nvPicPr>
          <p:blipFill>
            <a:blip r:embed="rId3"/>
            <a:stretch>
              <a:fillRect/>
            </a:stretch>
          </p:blipFill>
          <p:spPr>
            <a:xfrm>
              <a:off x="1168375" y="5132436"/>
              <a:ext cx="1866901" cy="215901"/>
            </a:xfrm>
            <a:prstGeom prst="rect">
              <a:avLst/>
            </a:prstGeom>
            <a:ln w="12700">
              <a:miter lim="400000"/>
            </a:ln>
          </p:spPr>
        </p:pic>
        <p:sp>
          <p:nvSpPr>
            <p:cNvPr id="3" name="Rettangolo 2">
              <a:extLst>
                <a:ext uri="{FF2B5EF4-FFF2-40B4-BE49-F238E27FC236}">
                  <a16:creationId xmlns:a16="http://schemas.microsoft.com/office/drawing/2014/main" id="{25A8B3B6-AD56-4BB5-8BFF-FCE53AD0A1F0}"/>
                </a:ext>
              </a:extLst>
            </p:cNvPr>
            <p:cNvSpPr/>
            <p:nvPr/>
          </p:nvSpPr>
          <p:spPr>
            <a:xfrm>
              <a:off x="808370" y="3837164"/>
              <a:ext cx="543739"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The</a:t>
              </a:r>
            </a:p>
          </p:txBody>
        </p:sp>
        <p:sp>
          <p:nvSpPr>
            <p:cNvPr id="283" name="Rettangolo 282">
              <a:extLst>
                <a:ext uri="{FF2B5EF4-FFF2-40B4-BE49-F238E27FC236}">
                  <a16:creationId xmlns:a16="http://schemas.microsoft.com/office/drawing/2014/main" id="{E6ACBABB-A941-4F6C-A9C3-4F77773DA673}"/>
                </a:ext>
              </a:extLst>
            </p:cNvPr>
            <p:cNvSpPr/>
            <p:nvPr/>
          </p:nvSpPr>
          <p:spPr>
            <a:xfrm>
              <a:off x="1367740" y="3837164"/>
              <a:ext cx="582211"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chef</a:t>
              </a:r>
            </a:p>
          </p:txBody>
        </p:sp>
        <p:sp>
          <p:nvSpPr>
            <p:cNvPr id="284" name="Rettangolo 283">
              <a:extLst>
                <a:ext uri="{FF2B5EF4-FFF2-40B4-BE49-F238E27FC236}">
                  <a16:creationId xmlns:a16="http://schemas.microsoft.com/office/drawing/2014/main" id="{A8D20ECF-12E7-40E5-A34D-8A18C19BC80D}"/>
                </a:ext>
              </a:extLst>
            </p:cNvPr>
            <p:cNvSpPr/>
            <p:nvPr/>
          </p:nvSpPr>
          <p:spPr>
            <a:xfrm>
              <a:off x="1998751" y="3829167"/>
              <a:ext cx="723275" cy="369332"/>
            </a:xfrm>
            <a:prstGeom prst="rect">
              <a:avLst/>
            </a:prstGeom>
          </p:spPr>
          <p:txBody>
            <a:bodyPr wrap="none">
              <a:spAutoFit/>
            </a:bodyPr>
            <a:lstStyle/>
            <a:p>
              <a:r>
                <a:rPr lang="it-IT" sz="1800" err="1">
                  <a:latin typeface="Times New Roman" panose="02020603050405020304" pitchFamily="18" charset="0"/>
                  <a:cs typeface="Times New Roman" panose="02020603050405020304" pitchFamily="18" charset="0"/>
                </a:rPr>
                <a:t>cooks</a:t>
              </a:r>
              <a:endParaRPr lang="it-IT" sz="1800">
                <a:latin typeface="Times New Roman" panose="02020603050405020304" pitchFamily="18" charset="0"/>
                <a:cs typeface="Times New Roman" panose="02020603050405020304" pitchFamily="18" charset="0"/>
              </a:endParaRPr>
            </a:p>
          </p:txBody>
        </p:sp>
        <p:sp>
          <p:nvSpPr>
            <p:cNvPr id="285" name="Rettangolo 284">
              <a:extLst>
                <a:ext uri="{FF2B5EF4-FFF2-40B4-BE49-F238E27FC236}">
                  <a16:creationId xmlns:a16="http://schemas.microsoft.com/office/drawing/2014/main" id="{EFDCC915-2E25-469E-B6D4-49947C50C209}"/>
                </a:ext>
              </a:extLst>
            </p:cNvPr>
            <p:cNvSpPr/>
            <p:nvPr/>
          </p:nvSpPr>
          <p:spPr>
            <a:xfrm>
              <a:off x="2769575" y="4328200"/>
              <a:ext cx="466794"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the</a:t>
              </a:r>
            </a:p>
          </p:txBody>
        </p:sp>
        <p:sp>
          <p:nvSpPr>
            <p:cNvPr id="286" name="Rettangolo 285">
              <a:extLst>
                <a:ext uri="{FF2B5EF4-FFF2-40B4-BE49-F238E27FC236}">
                  <a16:creationId xmlns:a16="http://schemas.microsoft.com/office/drawing/2014/main" id="{3860C06E-5BD4-4DBB-8EDC-C33F764126B0}"/>
                </a:ext>
              </a:extLst>
            </p:cNvPr>
            <p:cNvSpPr/>
            <p:nvPr/>
          </p:nvSpPr>
          <p:spPr>
            <a:xfrm>
              <a:off x="3196621" y="4328200"/>
              <a:ext cx="646331"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good</a:t>
              </a:r>
            </a:p>
          </p:txBody>
        </p:sp>
        <p:sp>
          <p:nvSpPr>
            <p:cNvPr id="287" name="Rettangolo 286">
              <a:extLst>
                <a:ext uri="{FF2B5EF4-FFF2-40B4-BE49-F238E27FC236}">
                  <a16:creationId xmlns:a16="http://schemas.microsoft.com/office/drawing/2014/main" id="{09E028E3-72AE-46F3-91A2-C1788ECFA14C}"/>
                </a:ext>
              </a:extLst>
            </p:cNvPr>
            <p:cNvSpPr/>
            <p:nvPr/>
          </p:nvSpPr>
          <p:spPr>
            <a:xfrm>
              <a:off x="3838180" y="4328200"/>
              <a:ext cx="620683" cy="369332"/>
            </a:xfrm>
            <a:prstGeom prst="rect">
              <a:avLst/>
            </a:prstGeom>
          </p:spPr>
          <p:txBody>
            <a:bodyPr wrap="none">
              <a:spAutoFit/>
            </a:bodyPr>
            <a:lstStyle/>
            <a:p>
              <a:r>
                <a:rPr lang="it-IT" sz="1800" err="1">
                  <a:latin typeface="Times New Roman" panose="02020603050405020304" pitchFamily="18" charset="0"/>
                  <a:cs typeface="Times New Roman" panose="02020603050405020304" pitchFamily="18" charset="0"/>
                </a:rPr>
                <a:t>soup</a:t>
              </a:r>
              <a:endParaRPr lang="it-IT" sz="1800">
                <a:latin typeface="Times New Roman" panose="02020603050405020304" pitchFamily="18" charset="0"/>
                <a:cs typeface="Times New Roman" panose="02020603050405020304" pitchFamily="18" charset="0"/>
              </a:endParaRPr>
            </a:p>
          </p:txBody>
        </p:sp>
        <p:sp>
          <p:nvSpPr>
            <p:cNvPr id="288" name="Rettangolo 287">
              <a:extLst>
                <a:ext uri="{FF2B5EF4-FFF2-40B4-BE49-F238E27FC236}">
                  <a16:creationId xmlns:a16="http://schemas.microsoft.com/office/drawing/2014/main" id="{5205B468-C69F-4AAD-B37F-B9BF8F8BE047}"/>
                </a:ext>
              </a:extLst>
            </p:cNvPr>
            <p:cNvSpPr/>
            <p:nvPr/>
          </p:nvSpPr>
          <p:spPr>
            <a:xfrm>
              <a:off x="1934399" y="2322921"/>
              <a:ext cx="312906"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S</a:t>
              </a:r>
            </a:p>
          </p:txBody>
        </p:sp>
        <p:sp>
          <p:nvSpPr>
            <p:cNvPr id="289" name="Rettangolo 288">
              <a:extLst>
                <a:ext uri="{FF2B5EF4-FFF2-40B4-BE49-F238E27FC236}">
                  <a16:creationId xmlns:a16="http://schemas.microsoft.com/office/drawing/2014/main" id="{0BC9FA3A-11AD-4A51-9437-E29C0FC75EC1}"/>
                </a:ext>
              </a:extLst>
            </p:cNvPr>
            <p:cNvSpPr/>
            <p:nvPr/>
          </p:nvSpPr>
          <p:spPr>
            <a:xfrm>
              <a:off x="2552208" y="2808507"/>
              <a:ext cx="47961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VP</a:t>
              </a:r>
            </a:p>
          </p:txBody>
        </p:sp>
        <p:sp>
          <p:nvSpPr>
            <p:cNvPr id="290" name="Rettangolo 289">
              <a:extLst>
                <a:ext uri="{FF2B5EF4-FFF2-40B4-BE49-F238E27FC236}">
                  <a16:creationId xmlns:a16="http://schemas.microsoft.com/office/drawing/2014/main" id="{67ED7A88-1B02-4115-82BE-12C780842759}"/>
                </a:ext>
              </a:extLst>
            </p:cNvPr>
            <p:cNvSpPr/>
            <p:nvPr/>
          </p:nvSpPr>
          <p:spPr>
            <a:xfrm>
              <a:off x="1187944" y="2808507"/>
              <a:ext cx="47961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NP</a:t>
              </a:r>
            </a:p>
          </p:txBody>
        </p:sp>
        <p:sp>
          <p:nvSpPr>
            <p:cNvPr id="291" name="Rettangolo 290">
              <a:extLst>
                <a:ext uri="{FF2B5EF4-FFF2-40B4-BE49-F238E27FC236}">
                  <a16:creationId xmlns:a16="http://schemas.microsoft.com/office/drawing/2014/main" id="{56C95F01-0B49-4FEC-83B0-3BA9EABD8CA4}"/>
                </a:ext>
              </a:extLst>
            </p:cNvPr>
            <p:cNvSpPr/>
            <p:nvPr/>
          </p:nvSpPr>
          <p:spPr>
            <a:xfrm>
              <a:off x="911763" y="3277234"/>
              <a:ext cx="35137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D</a:t>
              </a:r>
            </a:p>
          </p:txBody>
        </p:sp>
        <p:sp>
          <p:nvSpPr>
            <p:cNvPr id="292" name="Rettangolo 291">
              <a:extLst>
                <a:ext uri="{FF2B5EF4-FFF2-40B4-BE49-F238E27FC236}">
                  <a16:creationId xmlns:a16="http://schemas.microsoft.com/office/drawing/2014/main" id="{6EDC047E-1D13-4BE2-B794-C88B521E2357}"/>
                </a:ext>
              </a:extLst>
            </p:cNvPr>
            <p:cNvSpPr/>
            <p:nvPr/>
          </p:nvSpPr>
          <p:spPr>
            <a:xfrm>
              <a:off x="1494954" y="3288398"/>
              <a:ext cx="35137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N</a:t>
              </a:r>
            </a:p>
          </p:txBody>
        </p:sp>
        <p:sp>
          <p:nvSpPr>
            <p:cNvPr id="293" name="Rettangolo 292">
              <a:extLst>
                <a:ext uri="{FF2B5EF4-FFF2-40B4-BE49-F238E27FC236}">
                  <a16:creationId xmlns:a16="http://schemas.microsoft.com/office/drawing/2014/main" id="{E91D8CFF-A842-4333-8F0D-33083ABD8348}"/>
                </a:ext>
              </a:extLst>
            </p:cNvPr>
            <p:cNvSpPr/>
            <p:nvPr/>
          </p:nvSpPr>
          <p:spPr>
            <a:xfrm>
              <a:off x="2182381" y="3288398"/>
              <a:ext cx="35137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V</a:t>
              </a:r>
            </a:p>
          </p:txBody>
        </p:sp>
        <p:sp>
          <p:nvSpPr>
            <p:cNvPr id="294" name="Rettangolo 293">
              <a:extLst>
                <a:ext uri="{FF2B5EF4-FFF2-40B4-BE49-F238E27FC236}">
                  <a16:creationId xmlns:a16="http://schemas.microsoft.com/office/drawing/2014/main" id="{7272D26B-3EEF-44EA-8C16-911CD615C267}"/>
                </a:ext>
              </a:extLst>
            </p:cNvPr>
            <p:cNvSpPr/>
            <p:nvPr/>
          </p:nvSpPr>
          <p:spPr>
            <a:xfrm>
              <a:off x="3327262" y="3288398"/>
              <a:ext cx="47961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NP</a:t>
              </a:r>
            </a:p>
          </p:txBody>
        </p:sp>
        <p:sp>
          <p:nvSpPr>
            <p:cNvPr id="295" name="Rettangolo 294">
              <a:extLst>
                <a:ext uri="{FF2B5EF4-FFF2-40B4-BE49-F238E27FC236}">
                  <a16:creationId xmlns:a16="http://schemas.microsoft.com/office/drawing/2014/main" id="{62B8C09B-E0DE-40B2-A2BC-0B18AEECADFD}"/>
                </a:ext>
              </a:extLst>
            </p:cNvPr>
            <p:cNvSpPr/>
            <p:nvPr/>
          </p:nvSpPr>
          <p:spPr>
            <a:xfrm>
              <a:off x="2822677" y="3824860"/>
              <a:ext cx="35137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D</a:t>
              </a:r>
            </a:p>
          </p:txBody>
        </p:sp>
        <p:sp>
          <p:nvSpPr>
            <p:cNvPr id="296" name="Rettangolo 295">
              <a:extLst>
                <a:ext uri="{FF2B5EF4-FFF2-40B4-BE49-F238E27FC236}">
                  <a16:creationId xmlns:a16="http://schemas.microsoft.com/office/drawing/2014/main" id="{82B40DEC-637F-45B4-B8E6-8570D718ADCD}"/>
                </a:ext>
              </a:extLst>
            </p:cNvPr>
            <p:cNvSpPr/>
            <p:nvPr/>
          </p:nvSpPr>
          <p:spPr>
            <a:xfrm>
              <a:off x="3385309" y="3824860"/>
              <a:ext cx="274434"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J</a:t>
              </a:r>
            </a:p>
          </p:txBody>
        </p:sp>
        <p:sp>
          <p:nvSpPr>
            <p:cNvPr id="297" name="Rettangolo 296">
              <a:extLst>
                <a:ext uri="{FF2B5EF4-FFF2-40B4-BE49-F238E27FC236}">
                  <a16:creationId xmlns:a16="http://schemas.microsoft.com/office/drawing/2014/main" id="{51FB218E-0809-4DF5-8B53-2A2C2C01E17A}"/>
                </a:ext>
              </a:extLst>
            </p:cNvPr>
            <p:cNvSpPr/>
            <p:nvPr/>
          </p:nvSpPr>
          <p:spPr>
            <a:xfrm>
              <a:off x="3985823" y="3824860"/>
              <a:ext cx="35137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N</a:t>
              </a:r>
            </a:p>
          </p:txBody>
        </p:sp>
        <p:cxnSp>
          <p:nvCxnSpPr>
            <p:cNvPr id="30" name="Connettore diritto 29">
              <a:extLst>
                <a:ext uri="{FF2B5EF4-FFF2-40B4-BE49-F238E27FC236}">
                  <a16:creationId xmlns:a16="http://schemas.microsoft.com/office/drawing/2014/main" id="{489E3DE3-1F22-464C-BAC0-FE14C4E9D49B}"/>
                </a:ext>
              </a:extLst>
            </p:cNvPr>
            <p:cNvCxnSpPr>
              <a:cxnSpLocks/>
              <a:stCxn id="288" idx="2"/>
              <a:endCxn id="290" idx="0"/>
            </p:cNvCxnSpPr>
            <p:nvPr/>
          </p:nvCxnSpPr>
          <p:spPr>
            <a:xfrm flipH="1">
              <a:off x="1427753" y="2692253"/>
              <a:ext cx="663099"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Connettore diritto 297">
              <a:extLst>
                <a:ext uri="{FF2B5EF4-FFF2-40B4-BE49-F238E27FC236}">
                  <a16:creationId xmlns:a16="http://schemas.microsoft.com/office/drawing/2014/main" id="{003CC8B8-C294-415E-8C88-D6FE282F95FE}"/>
                </a:ext>
              </a:extLst>
            </p:cNvPr>
            <p:cNvCxnSpPr>
              <a:cxnSpLocks/>
              <a:stCxn id="288" idx="2"/>
              <a:endCxn id="289" idx="0"/>
            </p:cNvCxnSpPr>
            <p:nvPr/>
          </p:nvCxnSpPr>
          <p:spPr>
            <a:xfrm>
              <a:off x="2090852" y="2692253"/>
              <a:ext cx="701165"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Connettore diritto 298">
              <a:extLst>
                <a:ext uri="{FF2B5EF4-FFF2-40B4-BE49-F238E27FC236}">
                  <a16:creationId xmlns:a16="http://schemas.microsoft.com/office/drawing/2014/main" id="{F936944D-B54E-4405-BDCB-43547DEF1EE6}"/>
                </a:ext>
              </a:extLst>
            </p:cNvPr>
            <p:cNvCxnSpPr>
              <a:cxnSpLocks/>
              <a:stCxn id="290" idx="2"/>
              <a:endCxn id="291" idx="0"/>
            </p:cNvCxnSpPr>
            <p:nvPr/>
          </p:nvCxnSpPr>
          <p:spPr>
            <a:xfrm flipH="1">
              <a:off x="1087452" y="3177839"/>
              <a:ext cx="340301" cy="993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Connettore diritto 301">
              <a:extLst>
                <a:ext uri="{FF2B5EF4-FFF2-40B4-BE49-F238E27FC236}">
                  <a16:creationId xmlns:a16="http://schemas.microsoft.com/office/drawing/2014/main" id="{0AC3F976-D771-45A0-9854-FAFA4454F0E6}"/>
                </a:ext>
              </a:extLst>
            </p:cNvPr>
            <p:cNvCxnSpPr>
              <a:cxnSpLocks/>
              <a:stCxn id="292" idx="0"/>
              <a:endCxn id="290" idx="2"/>
            </p:cNvCxnSpPr>
            <p:nvPr/>
          </p:nvCxnSpPr>
          <p:spPr>
            <a:xfrm flipH="1" flipV="1">
              <a:off x="1427753" y="3177839"/>
              <a:ext cx="242890"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Connettore diritto 311">
              <a:extLst>
                <a:ext uri="{FF2B5EF4-FFF2-40B4-BE49-F238E27FC236}">
                  <a16:creationId xmlns:a16="http://schemas.microsoft.com/office/drawing/2014/main" id="{FA7FB9C2-855F-4CBA-89B8-366082B1C37C}"/>
                </a:ext>
              </a:extLst>
            </p:cNvPr>
            <p:cNvCxnSpPr>
              <a:cxnSpLocks/>
              <a:stCxn id="293" idx="0"/>
              <a:endCxn id="289" idx="2"/>
            </p:cNvCxnSpPr>
            <p:nvPr/>
          </p:nvCxnSpPr>
          <p:spPr>
            <a:xfrm flipV="1">
              <a:off x="2358070" y="3177839"/>
              <a:ext cx="433947"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Connettore diritto 315">
              <a:extLst>
                <a:ext uri="{FF2B5EF4-FFF2-40B4-BE49-F238E27FC236}">
                  <a16:creationId xmlns:a16="http://schemas.microsoft.com/office/drawing/2014/main" id="{D987C8C1-6479-4367-80F3-08940A44F837}"/>
                </a:ext>
              </a:extLst>
            </p:cNvPr>
            <p:cNvCxnSpPr>
              <a:cxnSpLocks/>
              <a:stCxn id="294" idx="0"/>
              <a:endCxn id="289" idx="2"/>
            </p:cNvCxnSpPr>
            <p:nvPr/>
          </p:nvCxnSpPr>
          <p:spPr>
            <a:xfrm flipH="1" flipV="1">
              <a:off x="2792017" y="3177839"/>
              <a:ext cx="775054"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Connettore diritto 318">
              <a:extLst>
                <a:ext uri="{FF2B5EF4-FFF2-40B4-BE49-F238E27FC236}">
                  <a16:creationId xmlns:a16="http://schemas.microsoft.com/office/drawing/2014/main" id="{96939567-4FC2-4370-A0F1-67DDC74C696C}"/>
                </a:ext>
              </a:extLst>
            </p:cNvPr>
            <p:cNvCxnSpPr>
              <a:cxnSpLocks/>
              <a:stCxn id="294" idx="2"/>
              <a:endCxn id="295" idx="0"/>
            </p:cNvCxnSpPr>
            <p:nvPr/>
          </p:nvCxnSpPr>
          <p:spPr>
            <a:xfrm flipH="1">
              <a:off x="2998366" y="3657730"/>
              <a:ext cx="568705"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8" name="Connettore diritto 327">
              <a:extLst>
                <a:ext uri="{FF2B5EF4-FFF2-40B4-BE49-F238E27FC236}">
                  <a16:creationId xmlns:a16="http://schemas.microsoft.com/office/drawing/2014/main" id="{12E1F30A-2FD7-4C07-86E8-EEC25779325D}"/>
                </a:ext>
              </a:extLst>
            </p:cNvPr>
            <p:cNvCxnSpPr>
              <a:cxnSpLocks/>
              <a:stCxn id="294" idx="2"/>
              <a:endCxn id="296" idx="0"/>
            </p:cNvCxnSpPr>
            <p:nvPr/>
          </p:nvCxnSpPr>
          <p:spPr>
            <a:xfrm flipH="1">
              <a:off x="3522526" y="3657730"/>
              <a:ext cx="44545"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Connettore diritto 330">
              <a:extLst>
                <a:ext uri="{FF2B5EF4-FFF2-40B4-BE49-F238E27FC236}">
                  <a16:creationId xmlns:a16="http://schemas.microsoft.com/office/drawing/2014/main" id="{D442EE55-0265-4030-A5AB-411DE818E1D6}"/>
                </a:ext>
              </a:extLst>
            </p:cNvPr>
            <p:cNvCxnSpPr>
              <a:cxnSpLocks/>
              <a:stCxn id="294" idx="2"/>
              <a:endCxn id="297" idx="0"/>
            </p:cNvCxnSpPr>
            <p:nvPr/>
          </p:nvCxnSpPr>
          <p:spPr>
            <a:xfrm>
              <a:off x="3567071" y="3657730"/>
              <a:ext cx="594441"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Connettore diritto 339">
              <a:extLst>
                <a:ext uri="{FF2B5EF4-FFF2-40B4-BE49-F238E27FC236}">
                  <a16:creationId xmlns:a16="http://schemas.microsoft.com/office/drawing/2014/main" id="{F751F056-2073-4034-84EC-D8C55831253C}"/>
                </a:ext>
              </a:extLst>
            </p:cNvPr>
            <p:cNvCxnSpPr>
              <a:cxnSpLocks/>
              <a:stCxn id="295" idx="2"/>
              <a:endCxn id="285" idx="0"/>
            </p:cNvCxnSpPr>
            <p:nvPr/>
          </p:nvCxnSpPr>
          <p:spPr>
            <a:xfrm>
              <a:off x="2998366" y="4194192"/>
              <a:ext cx="4606"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Connettore diritto 342">
              <a:extLst>
                <a:ext uri="{FF2B5EF4-FFF2-40B4-BE49-F238E27FC236}">
                  <a16:creationId xmlns:a16="http://schemas.microsoft.com/office/drawing/2014/main" id="{2C4956AC-F077-4878-A296-994D5DB069AB}"/>
                </a:ext>
              </a:extLst>
            </p:cNvPr>
            <p:cNvCxnSpPr>
              <a:cxnSpLocks/>
              <a:stCxn id="296" idx="2"/>
              <a:endCxn id="286" idx="0"/>
            </p:cNvCxnSpPr>
            <p:nvPr/>
          </p:nvCxnSpPr>
          <p:spPr>
            <a:xfrm flipH="1">
              <a:off x="3519787" y="4194192"/>
              <a:ext cx="2739"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Connettore diritto 345">
              <a:extLst>
                <a:ext uri="{FF2B5EF4-FFF2-40B4-BE49-F238E27FC236}">
                  <a16:creationId xmlns:a16="http://schemas.microsoft.com/office/drawing/2014/main" id="{764ED0F1-B1BB-4C57-899C-B90A57DF49E1}"/>
                </a:ext>
              </a:extLst>
            </p:cNvPr>
            <p:cNvCxnSpPr>
              <a:cxnSpLocks/>
              <a:stCxn id="297" idx="2"/>
              <a:endCxn id="287" idx="0"/>
            </p:cNvCxnSpPr>
            <p:nvPr/>
          </p:nvCxnSpPr>
          <p:spPr>
            <a:xfrm flipH="1">
              <a:off x="4148522" y="4194192"/>
              <a:ext cx="12990"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Connettore diritto 348">
              <a:extLst>
                <a:ext uri="{FF2B5EF4-FFF2-40B4-BE49-F238E27FC236}">
                  <a16:creationId xmlns:a16="http://schemas.microsoft.com/office/drawing/2014/main" id="{6F41B2F8-9E32-4856-BF0F-49E33DBC68F6}"/>
                </a:ext>
              </a:extLst>
            </p:cNvPr>
            <p:cNvCxnSpPr>
              <a:cxnSpLocks/>
              <a:stCxn id="293" idx="2"/>
              <a:endCxn id="284" idx="0"/>
            </p:cNvCxnSpPr>
            <p:nvPr/>
          </p:nvCxnSpPr>
          <p:spPr>
            <a:xfrm>
              <a:off x="2358070" y="3657730"/>
              <a:ext cx="2319" cy="171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Connettore diritto 351">
              <a:extLst>
                <a:ext uri="{FF2B5EF4-FFF2-40B4-BE49-F238E27FC236}">
                  <a16:creationId xmlns:a16="http://schemas.microsoft.com/office/drawing/2014/main" id="{87B8367E-B019-4C6C-B67A-F90B2765417A}"/>
                </a:ext>
              </a:extLst>
            </p:cNvPr>
            <p:cNvCxnSpPr>
              <a:cxnSpLocks/>
              <a:stCxn id="292" idx="2"/>
              <a:endCxn id="283" idx="0"/>
            </p:cNvCxnSpPr>
            <p:nvPr/>
          </p:nvCxnSpPr>
          <p:spPr>
            <a:xfrm flipH="1">
              <a:off x="1658846" y="3657730"/>
              <a:ext cx="11797" cy="1794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Connettore diritto 354">
              <a:extLst>
                <a:ext uri="{FF2B5EF4-FFF2-40B4-BE49-F238E27FC236}">
                  <a16:creationId xmlns:a16="http://schemas.microsoft.com/office/drawing/2014/main" id="{C903B0AB-2702-452D-9D48-D3A652853402}"/>
                </a:ext>
              </a:extLst>
            </p:cNvPr>
            <p:cNvCxnSpPr>
              <a:cxnSpLocks/>
              <a:stCxn id="291" idx="2"/>
              <a:endCxn id="3" idx="0"/>
            </p:cNvCxnSpPr>
            <p:nvPr/>
          </p:nvCxnSpPr>
          <p:spPr>
            <a:xfrm flipH="1">
              <a:off x="1080240" y="3646566"/>
              <a:ext cx="7212" cy="1905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8" name="Input penna 7">
                  <a:extLst>
                    <a:ext uri="{FF2B5EF4-FFF2-40B4-BE49-F238E27FC236}">
                      <a16:creationId xmlns:a16="http://schemas.microsoft.com/office/drawing/2014/main" id="{20EDCCAC-C2F1-4439-A9A4-7A75CA93DF92}"/>
                    </a:ext>
                  </a:extLst>
                </p14:cNvPr>
                <p14:cNvContentPartPr/>
                <p14:nvPr/>
              </p14:nvContentPartPr>
              <p14:xfrm>
                <a:off x="4476955" y="2053988"/>
                <a:ext cx="20520" cy="28080"/>
              </p14:xfrm>
            </p:contentPart>
          </mc:Choice>
          <mc:Fallback xmlns="">
            <p:pic>
              <p:nvPicPr>
                <p:cNvPr id="8" name="Input penna 7">
                  <a:extLst>
                    <a:ext uri="{FF2B5EF4-FFF2-40B4-BE49-F238E27FC236}">
                      <a16:creationId xmlns:a16="http://schemas.microsoft.com/office/drawing/2014/main" id="{20EDCCAC-C2F1-4439-A9A4-7A75CA93DF92}"/>
                    </a:ext>
                  </a:extLst>
                </p:cNvPr>
                <p:cNvPicPr/>
                <p:nvPr/>
              </p:nvPicPr>
              <p:blipFill>
                <a:blip r:embed="rId7"/>
                <a:stretch>
                  <a:fillRect/>
                </a:stretch>
              </p:blipFill>
              <p:spPr>
                <a:xfrm>
                  <a:off x="4440312" y="2017520"/>
                  <a:ext cx="93439" cy="100650"/>
                </a:xfrm>
                <a:prstGeom prst="rect">
                  <a:avLst/>
                </a:prstGeom>
              </p:spPr>
            </p:pic>
          </mc:Fallback>
        </mc:AlternateContent>
        <p:sp>
          <p:nvSpPr>
            <p:cNvPr id="11" name="Rettangolo 10">
              <a:extLst>
                <a:ext uri="{FF2B5EF4-FFF2-40B4-BE49-F238E27FC236}">
                  <a16:creationId xmlns:a16="http://schemas.microsoft.com/office/drawing/2014/main" id="{C0DDABB3-3225-4CCC-B728-BC7F395D9F32}"/>
                </a:ext>
              </a:extLst>
            </p:cNvPr>
            <p:cNvSpPr/>
            <p:nvPr/>
          </p:nvSpPr>
          <p:spPr>
            <a:xfrm>
              <a:off x="4792057" y="2635408"/>
              <a:ext cx="311304" cy="338554"/>
            </a:xfrm>
            <a:prstGeom prst="rect">
              <a:avLst/>
            </a:prstGeom>
          </p:spPr>
          <p:txBody>
            <a:bodyPr wrap="square">
              <a:spAutoFit/>
            </a:bodyPr>
            <a:lstStyle/>
            <a:p>
              <a:r>
                <a:rPr lang="en-US" sz="1600" b="1"/>
                <a:t>K</a:t>
              </a:r>
              <a:endParaRPr lang="it-IT" sz="1600"/>
            </a:p>
          </p:txBody>
        </p:sp>
        <p:sp>
          <p:nvSpPr>
            <p:cNvPr id="12" name="Rettangolo 11">
              <a:extLst>
                <a:ext uri="{FF2B5EF4-FFF2-40B4-BE49-F238E27FC236}">
                  <a16:creationId xmlns:a16="http://schemas.microsoft.com/office/drawing/2014/main" id="{22C17FF7-71E7-419B-9400-779961B658FC}"/>
                </a:ext>
              </a:extLst>
            </p:cNvPr>
            <p:cNvSpPr/>
            <p:nvPr/>
          </p:nvSpPr>
          <p:spPr>
            <a:xfrm>
              <a:off x="4792976" y="2897098"/>
              <a:ext cx="320922" cy="338554"/>
            </a:xfrm>
            <a:prstGeom prst="rect">
              <a:avLst/>
            </a:prstGeom>
          </p:spPr>
          <p:txBody>
            <a:bodyPr wrap="none">
              <a:spAutoFit/>
            </a:bodyPr>
            <a:lstStyle/>
            <a:p>
              <a:r>
                <a:rPr lang="en-US" sz="1600" b="1"/>
                <a:t>E</a:t>
              </a:r>
              <a:endParaRPr lang="it-IT" sz="1600"/>
            </a:p>
          </p:txBody>
        </p:sp>
        <p:sp>
          <p:nvSpPr>
            <p:cNvPr id="13" name="Rettangolo 12">
              <a:extLst>
                <a:ext uri="{FF2B5EF4-FFF2-40B4-BE49-F238E27FC236}">
                  <a16:creationId xmlns:a16="http://schemas.microsoft.com/office/drawing/2014/main" id="{ED1B7BF9-B205-4778-A030-22F6F4DEFD42}"/>
                </a:ext>
              </a:extLst>
            </p:cNvPr>
            <p:cNvSpPr/>
            <p:nvPr/>
          </p:nvSpPr>
          <p:spPr>
            <a:xfrm>
              <a:off x="4792239" y="3160334"/>
              <a:ext cx="332142" cy="338554"/>
            </a:xfrm>
            <a:prstGeom prst="rect">
              <a:avLst/>
            </a:prstGeom>
          </p:spPr>
          <p:txBody>
            <a:bodyPr wrap="none">
              <a:spAutoFit/>
            </a:bodyPr>
            <a:lstStyle/>
            <a:p>
              <a:r>
                <a:rPr lang="en-US" sz="1600" b="1"/>
                <a:t>R</a:t>
              </a:r>
              <a:endParaRPr lang="it-IT" sz="1600"/>
            </a:p>
          </p:txBody>
        </p:sp>
        <p:sp>
          <p:nvSpPr>
            <p:cNvPr id="14" name="Rettangolo 13">
              <a:extLst>
                <a:ext uri="{FF2B5EF4-FFF2-40B4-BE49-F238E27FC236}">
                  <a16:creationId xmlns:a16="http://schemas.microsoft.com/office/drawing/2014/main" id="{BE8BFCB1-A133-4AC7-9819-2AAB1D947F62}"/>
                </a:ext>
              </a:extLst>
            </p:cNvPr>
            <p:cNvSpPr/>
            <p:nvPr/>
          </p:nvSpPr>
          <p:spPr>
            <a:xfrm>
              <a:off x="4792126" y="3422507"/>
              <a:ext cx="378630" cy="338554"/>
            </a:xfrm>
            <a:prstGeom prst="rect">
              <a:avLst/>
            </a:prstGeom>
          </p:spPr>
          <p:txBody>
            <a:bodyPr wrap="none">
              <a:spAutoFit/>
            </a:bodyPr>
            <a:lstStyle/>
            <a:p>
              <a:r>
                <a:rPr lang="en-US" sz="1600" b="1"/>
                <a:t>M</a:t>
              </a:r>
              <a:endParaRPr lang="it-IT" sz="1600"/>
            </a:p>
          </p:txBody>
        </p:sp>
        <p:sp>
          <p:nvSpPr>
            <p:cNvPr id="16" name="Rettangolo 15">
              <a:extLst>
                <a:ext uri="{FF2B5EF4-FFF2-40B4-BE49-F238E27FC236}">
                  <a16:creationId xmlns:a16="http://schemas.microsoft.com/office/drawing/2014/main" id="{76ACB289-EEB4-422F-A33E-EB66CDFA88BE}"/>
                </a:ext>
              </a:extLst>
            </p:cNvPr>
            <p:cNvSpPr/>
            <p:nvPr/>
          </p:nvSpPr>
          <p:spPr>
            <a:xfrm>
              <a:off x="4792932" y="3711475"/>
              <a:ext cx="264816" cy="338554"/>
            </a:xfrm>
            <a:prstGeom prst="rect">
              <a:avLst/>
            </a:prstGeom>
          </p:spPr>
          <p:txBody>
            <a:bodyPr wrap="none">
              <a:spAutoFit/>
            </a:bodyPr>
            <a:lstStyle/>
            <a:p>
              <a:r>
                <a:rPr lang="en-US" sz="1600" b="1"/>
                <a:t>I</a:t>
              </a:r>
              <a:endParaRPr lang="it-IT" sz="1600"/>
            </a:p>
          </p:txBody>
        </p:sp>
        <p:sp>
          <p:nvSpPr>
            <p:cNvPr id="17" name="Rettangolo 16">
              <a:extLst>
                <a:ext uri="{FF2B5EF4-FFF2-40B4-BE49-F238E27FC236}">
                  <a16:creationId xmlns:a16="http://schemas.microsoft.com/office/drawing/2014/main" id="{F5A34EB5-3F7A-4CC8-8D78-42883F4A60AF}"/>
                </a:ext>
              </a:extLst>
            </p:cNvPr>
            <p:cNvSpPr/>
            <p:nvPr/>
          </p:nvSpPr>
          <p:spPr>
            <a:xfrm>
              <a:off x="4792932" y="3973648"/>
              <a:ext cx="320922" cy="338554"/>
            </a:xfrm>
            <a:prstGeom prst="rect">
              <a:avLst/>
            </a:prstGeom>
          </p:spPr>
          <p:txBody>
            <a:bodyPr wrap="none">
              <a:spAutoFit/>
            </a:bodyPr>
            <a:lstStyle/>
            <a:p>
              <a:r>
                <a:rPr lang="en-US" sz="1600" b="1"/>
                <a:t>T</a:t>
              </a:r>
              <a:endParaRPr lang="it-IT" sz="1600"/>
            </a:p>
          </p:txBody>
        </p:sp>
      </p:grpSp>
      <p:sp>
        <p:nvSpPr>
          <p:cNvPr id="18" name="Rettangolo 17">
            <a:extLst>
              <a:ext uri="{FF2B5EF4-FFF2-40B4-BE49-F238E27FC236}">
                <a16:creationId xmlns:a16="http://schemas.microsoft.com/office/drawing/2014/main" id="{007BE0F2-8896-49C9-9AC2-A9DD1F5BE4FF}"/>
              </a:ext>
            </a:extLst>
          </p:cNvPr>
          <p:cNvSpPr/>
          <p:nvPr/>
        </p:nvSpPr>
        <p:spPr>
          <a:xfrm>
            <a:off x="4943329" y="2634732"/>
            <a:ext cx="1604927" cy="400110"/>
          </a:xfrm>
          <a:prstGeom prst="rect">
            <a:avLst/>
          </a:prstGeom>
        </p:spPr>
        <p:txBody>
          <a:bodyPr wrap="none">
            <a:spAutoFit/>
          </a:bodyPr>
          <a:lstStyle/>
          <a:p>
            <a:r>
              <a:rPr lang="en-US" sz="2000" dirty="0" err="1"/>
              <a:t>ernel</a:t>
            </a:r>
            <a:r>
              <a:rPr lang="en-US" sz="2000" dirty="0"/>
              <a:t>-inspired</a:t>
            </a:r>
            <a:endParaRPr lang="it-IT" sz="2000" dirty="0"/>
          </a:p>
        </p:txBody>
      </p:sp>
      <p:sp>
        <p:nvSpPr>
          <p:cNvPr id="19" name="Rettangolo 18">
            <a:extLst>
              <a:ext uri="{FF2B5EF4-FFF2-40B4-BE49-F238E27FC236}">
                <a16:creationId xmlns:a16="http://schemas.microsoft.com/office/drawing/2014/main" id="{E9B4CA37-F114-4D04-BC8E-6BF691B1080F}"/>
              </a:ext>
            </a:extLst>
          </p:cNvPr>
          <p:cNvSpPr/>
          <p:nvPr/>
        </p:nvSpPr>
        <p:spPr>
          <a:xfrm>
            <a:off x="4951007" y="2896422"/>
            <a:ext cx="1401346" cy="400110"/>
          </a:xfrm>
          <a:prstGeom prst="rect">
            <a:avLst/>
          </a:prstGeom>
        </p:spPr>
        <p:txBody>
          <a:bodyPr wrap="none">
            <a:spAutoFit/>
          </a:bodyPr>
          <a:lstStyle/>
          <a:p>
            <a:r>
              <a:rPr lang="en-US" sz="2000" dirty="0" err="1"/>
              <a:t>ncoder</a:t>
            </a:r>
            <a:r>
              <a:rPr lang="en-US" sz="2000" dirty="0"/>
              <a:t> with</a:t>
            </a:r>
            <a:endParaRPr lang="it-IT" sz="2000" dirty="0"/>
          </a:p>
        </p:txBody>
      </p:sp>
      <p:sp>
        <p:nvSpPr>
          <p:cNvPr id="20" name="Rettangolo 19">
            <a:extLst>
              <a:ext uri="{FF2B5EF4-FFF2-40B4-BE49-F238E27FC236}">
                <a16:creationId xmlns:a16="http://schemas.microsoft.com/office/drawing/2014/main" id="{0C5907C8-2C0B-471B-B0CA-F3D0E4F920D3}"/>
              </a:ext>
            </a:extLst>
          </p:cNvPr>
          <p:cNvSpPr/>
          <p:nvPr/>
        </p:nvSpPr>
        <p:spPr>
          <a:xfrm>
            <a:off x="4965818" y="3157436"/>
            <a:ext cx="1101584" cy="400110"/>
          </a:xfrm>
          <a:prstGeom prst="rect">
            <a:avLst/>
          </a:prstGeom>
        </p:spPr>
        <p:txBody>
          <a:bodyPr wrap="none">
            <a:spAutoFit/>
          </a:bodyPr>
          <a:lstStyle/>
          <a:p>
            <a:r>
              <a:rPr lang="en-US" sz="2000" dirty="0" err="1"/>
              <a:t>ecursive</a:t>
            </a:r>
            <a:r>
              <a:rPr lang="en-US" sz="2000" dirty="0"/>
              <a:t> </a:t>
            </a:r>
            <a:endParaRPr lang="it-IT" sz="2000" dirty="0"/>
          </a:p>
        </p:txBody>
      </p:sp>
      <p:sp>
        <p:nvSpPr>
          <p:cNvPr id="21" name="Rettangolo 20">
            <a:extLst>
              <a:ext uri="{FF2B5EF4-FFF2-40B4-BE49-F238E27FC236}">
                <a16:creationId xmlns:a16="http://schemas.microsoft.com/office/drawing/2014/main" id="{4EB6F6EE-4FC5-4762-AF2C-145DE9A75C18}"/>
              </a:ext>
            </a:extLst>
          </p:cNvPr>
          <p:cNvSpPr/>
          <p:nvPr/>
        </p:nvSpPr>
        <p:spPr>
          <a:xfrm>
            <a:off x="5023721" y="3421860"/>
            <a:ext cx="1577676" cy="400110"/>
          </a:xfrm>
          <a:prstGeom prst="rect">
            <a:avLst/>
          </a:prstGeom>
        </p:spPr>
        <p:txBody>
          <a:bodyPr wrap="none">
            <a:spAutoFit/>
          </a:bodyPr>
          <a:lstStyle/>
          <a:p>
            <a:r>
              <a:rPr lang="en-US" sz="2000" dirty="0" err="1"/>
              <a:t>echanism</a:t>
            </a:r>
            <a:r>
              <a:rPr lang="en-US" sz="2000" dirty="0"/>
              <a:t> for </a:t>
            </a:r>
          </a:p>
        </p:txBody>
      </p:sp>
      <p:sp>
        <p:nvSpPr>
          <p:cNvPr id="22" name="Rettangolo 21">
            <a:extLst>
              <a:ext uri="{FF2B5EF4-FFF2-40B4-BE49-F238E27FC236}">
                <a16:creationId xmlns:a16="http://schemas.microsoft.com/office/drawing/2014/main" id="{472D005C-8176-4AB4-86DC-717142B24849}"/>
              </a:ext>
            </a:extLst>
          </p:cNvPr>
          <p:cNvSpPr/>
          <p:nvPr/>
        </p:nvSpPr>
        <p:spPr>
          <a:xfrm>
            <a:off x="4899458" y="3723089"/>
            <a:ext cx="1406154" cy="400110"/>
          </a:xfrm>
          <a:prstGeom prst="rect">
            <a:avLst/>
          </a:prstGeom>
        </p:spPr>
        <p:txBody>
          <a:bodyPr wrap="none">
            <a:spAutoFit/>
          </a:bodyPr>
          <a:lstStyle/>
          <a:p>
            <a:r>
              <a:rPr lang="en-US" sz="2000" dirty="0" err="1"/>
              <a:t>nterpretable</a:t>
            </a:r>
            <a:endParaRPr lang="it-IT" sz="2000" dirty="0"/>
          </a:p>
        </p:txBody>
      </p:sp>
      <p:sp>
        <p:nvSpPr>
          <p:cNvPr id="23" name="Rettangolo 22">
            <a:extLst>
              <a:ext uri="{FF2B5EF4-FFF2-40B4-BE49-F238E27FC236}">
                <a16:creationId xmlns:a16="http://schemas.microsoft.com/office/drawing/2014/main" id="{CF618160-A8D6-4329-9D34-85B40D2F77A9}"/>
              </a:ext>
            </a:extLst>
          </p:cNvPr>
          <p:cNvSpPr/>
          <p:nvPr/>
        </p:nvSpPr>
        <p:spPr>
          <a:xfrm>
            <a:off x="4938074" y="3973648"/>
            <a:ext cx="596638" cy="400110"/>
          </a:xfrm>
          <a:prstGeom prst="rect">
            <a:avLst/>
          </a:prstGeom>
        </p:spPr>
        <p:txBody>
          <a:bodyPr wrap="none">
            <a:spAutoFit/>
          </a:bodyPr>
          <a:lstStyle/>
          <a:p>
            <a:r>
              <a:rPr lang="en-US" sz="2000" dirty="0" err="1"/>
              <a:t>rees</a:t>
            </a:r>
            <a:endParaRPr lang="it-IT" sz="2000" dirty="0"/>
          </a:p>
        </p:txBody>
      </p:sp>
      <mc:AlternateContent xmlns:mc="http://schemas.openxmlformats.org/markup-compatibility/2006" xmlns:a14="http://schemas.microsoft.com/office/drawing/2010/main">
        <mc:Choice Requires="a14">
          <p:sp>
            <p:nvSpPr>
              <p:cNvPr id="110" name="Rettangolo 109">
                <a:extLst>
                  <a:ext uri="{FF2B5EF4-FFF2-40B4-BE49-F238E27FC236}">
                    <a16:creationId xmlns:a16="http://schemas.microsoft.com/office/drawing/2014/main" id="{41559AC4-8F3C-4EB0-9848-206804D588EC}"/>
                  </a:ext>
                </a:extLst>
              </p:cNvPr>
              <p:cNvSpPr/>
              <p:nvPr/>
            </p:nvSpPr>
            <p:spPr>
              <a:xfrm>
                <a:off x="7658384" y="1093954"/>
                <a:ext cx="3565811" cy="119346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it-IT" sz="2800" i="1" smtClean="0">
                              <a:latin typeface="Cambria Math" panose="02040503050406030204" pitchFamily="18" charset="0"/>
                            </a:rPr>
                          </m:ctrlPr>
                        </m:accPr>
                        <m:e>
                          <m:r>
                            <a:rPr lang="it-IT" sz="2800" b="0" i="1" smtClean="0">
                              <a:latin typeface="Cambria Math" panose="02040503050406030204" pitchFamily="18" charset="0"/>
                            </a:rPr>
                            <m:t>𝑦</m:t>
                          </m:r>
                        </m:e>
                      </m:acc>
                      <m:r>
                        <a:rPr lang="it-IT" sz="2800" i="1">
                          <a:latin typeface="Cambria Math"/>
                        </a:rPr>
                        <m:t>=</m:t>
                      </m:r>
                      <m:nary>
                        <m:naryPr>
                          <m:chr m:val="∑"/>
                          <m:supHide m:val="on"/>
                          <m:ctrlPr>
                            <a:rPr lang="it-IT" sz="2800" i="1">
                              <a:latin typeface="Cambria Math" panose="02040503050406030204" pitchFamily="18" charset="0"/>
                            </a:rPr>
                          </m:ctrlPr>
                        </m:naryPr>
                        <m:sub>
                          <m:r>
                            <a:rPr lang="it-IT" sz="2800" i="1">
                              <a:latin typeface="Cambria Math" panose="02040503050406030204" pitchFamily="18" charset="0"/>
                            </a:rPr>
                            <m:t>𝑛</m:t>
                          </m:r>
                          <m:r>
                            <m:rPr>
                              <m:brk m:alnAt="7"/>
                            </m:rPr>
                            <a:rPr lang="it-IT" sz="2800" i="1">
                              <a:latin typeface="Cambria Math" panose="02040503050406030204" pitchFamily="18" charset="0"/>
                              <a:ea typeface="Cambria Math" panose="02040503050406030204" pitchFamily="18" charset="0"/>
                            </a:rPr>
                            <m:t>∈</m:t>
                          </m:r>
                          <m:r>
                            <a:rPr lang="it-IT" sz="2800" i="1">
                              <a:latin typeface="Cambria Math" panose="02040503050406030204" pitchFamily="18" charset="0"/>
                              <a:ea typeface="Cambria Math" panose="02040503050406030204" pitchFamily="18" charset="0"/>
                            </a:rPr>
                            <m:t>𝑁</m:t>
                          </m:r>
                          <m:r>
                            <a:rPr lang="it-IT" sz="2800" i="1">
                              <a:latin typeface="Cambria Math" panose="02040503050406030204" pitchFamily="18" charset="0"/>
                              <a:ea typeface="Cambria Math" panose="02040503050406030204" pitchFamily="18" charset="0"/>
                            </a:rPr>
                            <m:t>(</m:t>
                          </m:r>
                          <m:r>
                            <a:rPr lang="it-IT" sz="2800" i="1">
                              <a:latin typeface="Cambria Math" panose="02040503050406030204" pitchFamily="18" charset="0"/>
                              <a:ea typeface="Cambria Math" panose="02040503050406030204" pitchFamily="18" charset="0"/>
                            </a:rPr>
                            <m:t>𝑇</m:t>
                          </m:r>
                          <m:r>
                            <a:rPr lang="it-IT" sz="2800" i="1">
                              <a:latin typeface="Cambria Math" panose="02040503050406030204" pitchFamily="18" charset="0"/>
                              <a:ea typeface="Cambria Math" panose="02040503050406030204" pitchFamily="18" charset="0"/>
                            </a:rPr>
                            <m:t>)</m:t>
                          </m:r>
                        </m:sub>
                        <m:sup/>
                        <m:e>
                          <m:r>
                            <a:rPr lang="it-IT" sz="2800" i="1">
                              <a:latin typeface="Cambria Math" panose="02040503050406030204" pitchFamily="18" charset="0"/>
                            </a:rPr>
                            <m:t>𝑠</m:t>
                          </m:r>
                          <m:r>
                            <a:rPr lang="it-IT" sz="2800" i="1">
                              <a:latin typeface="Cambria Math" panose="02040503050406030204" pitchFamily="18" charset="0"/>
                            </a:rPr>
                            <m:t>(</m:t>
                          </m:r>
                          <m:r>
                            <a:rPr lang="it-IT" sz="2800" i="1">
                              <a:latin typeface="Cambria Math" panose="02040503050406030204" pitchFamily="18" charset="0"/>
                            </a:rPr>
                            <m:t>𝑛</m:t>
                          </m:r>
                          <m:r>
                            <a:rPr lang="it-IT" sz="2800" i="1">
                              <a:latin typeface="Cambria Math" panose="02040503050406030204" pitchFamily="18" charset="0"/>
                            </a:rPr>
                            <m:t>)</m:t>
                          </m:r>
                        </m:e>
                      </m:nary>
                    </m:oMath>
                  </m:oMathPara>
                </a14:m>
                <a:endParaRPr lang="it-IT" sz="2800" dirty="0"/>
              </a:p>
            </p:txBody>
          </p:sp>
        </mc:Choice>
        <mc:Fallback xmlns="">
          <p:sp>
            <p:nvSpPr>
              <p:cNvPr id="110" name="Rettangolo 109">
                <a:extLst>
                  <a:ext uri="{FF2B5EF4-FFF2-40B4-BE49-F238E27FC236}">
                    <a16:creationId xmlns:a16="http://schemas.microsoft.com/office/drawing/2014/main" id="{41559AC4-8F3C-4EB0-9848-206804D588EC}"/>
                  </a:ext>
                </a:extLst>
              </p:cNvPr>
              <p:cNvSpPr>
                <a:spLocks noRot="1" noChangeAspect="1" noMove="1" noResize="1" noEditPoints="1" noAdjustHandles="1" noChangeArrowheads="1" noChangeShapeType="1" noTextEdit="1"/>
              </p:cNvSpPr>
              <p:nvPr/>
            </p:nvSpPr>
            <p:spPr>
              <a:xfrm>
                <a:off x="7658384" y="1093954"/>
                <a:ext cx="3565811" cy="1193468"/>
              </a:xfrm>
              <a:prstGeom prst="rect">
                <a:avLst/>
              </a:prstGeom>
              <a:blipFill>
                <a:blip r:embed="rId8"/>
                <a:stretch>
                  <a:fillRect/>
                </a:stretch>
              </a:blipFill>
            </p:spPr>
            <p:txBody>
              <a:bodyPr/>
              <a:lstStyle/>
              <a:p>
                <a:r>
                  <a:rPr lang="it-IT">
                    <a:noFill/>
                  </a:rPr>
                  <a:t> </a:t>
                </a:r>
              </a:p>
            </p:txBody>
          </p:sp>
        </mc:Fallback>
      </mc:AlternateContent>
      <p:sp>
        <p:nvSpPr>
          <p:cNvPr id="111" name="Rectangle 7">
            <a:extLst>
              <a:ext uri="{FF2B5EF4-FFF2-40B4-BE49-F238E27FC236}">
                <a16:creationId xmlns:a16="http://schemas.microsoft.com/office/drawing/2014/main" id="{D0A5855F-25EF-4EE6-8CAF-F94275A5F833}"/>
              </a:ext>
            </a:extLst>
          </p:cNvPr>
          <p:cNvSpPr>
            <a:spLocks noChangeArrowheads="1"/>
          </p:cNvSpPr>
          <p:nvPr/>
        </p:nvSpPr>
        <p:spPr bwMode="auto">
          <a:xfrm>
            <a:off x="8230811" y="3500320"/>
            <a:ext cx="1520444"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p>
            <a:r>
              <a:rPr lang="en-US" sz="1800" dirty="0"/>
              <a:t>if </a:t>
            </a:r>
            <a:r>
              <a:rPr lang="en-US" sz="1800" i="1" dirty="0"/>
              <a:t>n</a:t>
            </a:r>
            <a:r>
              <a:rPr lang="en-US" sz="1800" dirty="0">
                <a:sym typeface="Symbol" pitchFamily="18" charset="2"/>
              </a:rPr>
              <a:t> is terminal</a:t>
            </a:r>
            <a:endParaRPr lang="en-US" sz="1800" i="1" dirty="0"/>
          </a:p>
        </p:txBody>
      </p:sp>
      <p:sp>
        <p:nvSpPr>
          <p:cNvPr id="112" name="Rectangle 8">
            <a:extLst>
              <a:ext uri="{FF2B5EF4-FFF2-40B4-BE49-F238E27FC236}">
                <a16:creationId xmlns:a16="http://schemas.microsoft.com/office/drawing/2014/main" id="{8A682994-0716-48C4-B943-F48233C8D2A7}"/>
              </a:ext>
            </a:extLst>
          </p:cNvPr>
          <p:cNvSpPr>
            <a:spLocks noChangeArrowheads="1"/>
          </p:cNvSpPr>
          <p:nvPr/>
        </p:nvSpPr>
        <p:spPr bwMode="auto">
          <a:xfrm>
            <a:off x="9747031" y="4397738"/>
            <a:ext cx="1307246"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p>
            <a:r>
              <a:rPr lang="en-US" sz="1800" dirty="0"/>
              <a:t>if </a:t>
            </a:r>
            <a:r>
              <a:rPr lang="en-US" sz="1800" i="1" dirty="0"/>
              <a:t>n</a:t>
            </a:r>
            <a:r>
              <a:rPr lang="en-US" sz="1800" i="1" dirty="0">
                <a:sym typeface="Symbol" pitchFamily="18" charset="2"/>
              </a:rPr>
              <a:t></a:t>
            </a:r>
            <a:r>
              <a:rPr lang="en-US" sz="1800" i="1" dirty="0"/>
              <a:t>c</a:t>
            </a:r>
            <a:r>
              <a:rPr lang="en-US" sz="1800" i="1" baseline="-25000" dirty="0"/>
              <a:t>1</a:t>
            </a:r>
            <a:r>
              <a:rPr lang="en-US" sz="1800" i="1" dirty="0"/>
              <a:t>…c</a:t>
            </a:r>
            <a:r>
              <a:rPr lang="en-US" sz="1800" i="1" baseline="-25000" dirty="0"/>
              <a:t>m</a:t>
            </a:r>
          </a:p>
        </p:txBody>
      </p:sp>
      <mc:AlternateContent xmlns:mc="http://schemas.openxmlformats.org/markup-compatibility/2006" xmlns:a14="http://schemas.microsoft.com/office/drawing/2010/main">
        <mc:Choice Requires="a14">
          <p:sp>
            <p:nvSpPr>
              <p:cNvPr id="113" name="Rettangolo 112">
                <a:extLst>
                  <a:ext uri="{FF2B5EF4-FFF2-40B4-BE49-F238E27FC236}">
                    <a16:creationId xmlns:a16="http://schemas.microsoft.com/office/drawing/2014/main" id="{522A8C9B-2045-4DC5-8C98-2E67B6DBEAD4}"/>
                  </a:ext>
                </a:extLst>
              </p:cNvPr>
              <p:cNvSpPr/>
              <p:nvPr/>
            </p:nvSpPr>
            <p:spPr>
              <a:xfrm>
                <a:off x="6982439" y="3497451"/>
                <a:ext cx="1112741" cy="4047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t-IT" sz="1800" i="1">
                          <a:latin typeface="Cambria Math" panose="02040503050406030204" pitchFamily="18" charset="0"/>
                        </a:rPr>
                        <m:t>𝑠</m:t>
                      </m:r>
                      <m:d>
                        <m:dPr>
                          <m:ctrlPr>
                            <a:rPr lang="it-IT" sz="1800" i="1">
                              <a:latin typeface="Cambria Math" panose="02040503050406030204" pitchFamily="18" charset="0"/>
                            </a:rPr>
                          </m:ctrlPr>
                        </m:dPr>
                        <m:e>
                          <m:r>
                            <a:rPr lang="it-IT" sz="1800" i="1">
                              <a:latin typeface="Cambria Math" panose="02040503050406030204" pitchFamily="18" charset="0"/>
                            </a:rPr>
                            <m:t>𝑛</m:t>
                          </m:r>
                        </m:e>
                      </m:d>
                      <m:r>
                        <a:rPr lang="it-IT" sz="1800" i="1">
                          <a:latin typeface="Cambria Math" panose="02040503050406030204" pitchFamily="18" charset="0"/>
                        </a:rPr>
                        <m:t>=</m:t>
                      </m:r>
                      <m:acc>
                        <m:accPr>
                          <m:chr m:val="⃗"/>
                          <m:ctrlPr>
                            <a:rPr lang="it-IT" sz="1800" i="1">
                              <a:latin typeface="Cambria Math" panose="02040503050406030204" pitchFamily="18" charset="0"/>
                            </a:rPr>
                          </m:ctrlPr>
                        </m:accPr>
                        <m:e>
                          <m:r>
                            <a:rPr lang="it-IT" sz="1800" i="1">
                              <a:latin typeface="Cambria Math" panose="02040503050406030204" pitchFamily="18" charset="0"/>
                            </a:rPr>
                            <m:t>0</m:t>
                          </m:r>
                        </m:e>
                      </m:acc>
                    </m:oMath>
                  </m:oMathPara>
                </a14:m>
                <a:endParaRPr lang="it-IT" sz="1800" dirty="0"/>
              </a:p>
            </p:txBody>
          </p:sp>
        </mc:Choice>
        <mc:Fallback xmlns="">
          <p:sp>
            <p:nvSpPr>
              <p:cNvPr id="113" name="Rettangolo 112">
                <a:extLst>
                  <a:ext uri="{FF2B5EF4-FFF2-40B4-BE49-F238E27FC236}">
                    <a16:creationId xmlns:a16="http://schemas.microsoft.com/office/drawing/2014/main" id="{522A8C9B-2045-4DC5-8C98-2E67B6DBEAD4}"/>
                  </a:ext>
                </a:extLst>
              </p:cNvPr>
              <p:cNvSpPr>
                <a:spLocks noRot="1" noChangeAspect="1" noMove="1" noResize="1" noEditPoints="1" noAdjustHandles="1" noChangeArrowheads="1" noChangeShapeType="1" noTextEdit="1"/>
              </p:cNvSpPr>
              <p:nvPr/>
            </p:nvSpPr>
            <p:spPr>
              <a:xfrm>
                <a:off x="6982439" y="3497451"/>
                <a:ext cx="1112741" cy="404791"/>
              </a:xfrm>
              <a:prstGeom prst="rect">
                <a:avLst/>
              </a:prstGeom>
              <a:blipFill>
                <a:blip r:embed="rId9"/>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4" name="Rettangolo 113">
                <a:extLst>
                  <a:ext uri="{FF2B5EF4-FFF2-40B4-BE49-F238E27FC236}">
                    <a16:creationId xmlns:a16="http://schemas.microsoft.com/office/drawing/2014/main" id="{422E88E5-AE2F-4885-B9D3-F75CBB782108}"/>
                  </a:ext>
                </a:extLst>
              </p:cNvPr>
              <p:cNvSpPr/>
              <p:nvPr/>
            </p:nvSpPr>
            <p:spPr>
              <a:xfrm>
                <a:off x="6909239" y="3920960"/>
                <a:ext cx="5409750" cy="5068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t-IT" sz="1800" i="1">
                          <a:latin typeface="Cambria Math" panose="02040503050406030204" pitchFamily="18" charset="0"/>
                        </a:rPr>
                        <m:t>𝑠</m:t>
                      </m:r>
                      <m:d>
                        <m:dPr>
                          <m:ctrlPr>
                            <a:rPr lang="it-IT" sz="1800" i="1">
                              <a:latin typeface="Cambria Math" panose="02040503050406030204" pitchFamily="18" charset="0"/>
                            </a:rPr>
                          </m:ctrlPr>
                        </m:dPr>
                        <m:e>
                          <m:r>
                            <a:rPr lang="it-IT" sz="1800" i="1">
                              <a:latin typeface="Cambria Math" panose="02040503050406030204" pitchFamily="18" charset="0"/>
                            </a:rPr>
                            <m:t>𝑛</m:t>
                          </m:r>
                        </m:e>
                      </m:d>
                      <m:r>
                        <a:rPr lang="it-IT" sz="1800" i="1">
                          <a:latin typeface="Cambria Math" panose="02040503050406030204" pitchFamily="18" charset="0"/>
                        </a:rPr>
                        <m:t>=</m:t>
                      </m:r>
                      <m:acc>
                        <m:accPr>
                          <m:chr m:val="⃗"/>
                          <m:ctrlPr>
                            <a:rPr lang="it-IT" sz="1800" i="1">
                              <a:latin typeface="Cambria Math" panose="02040503050406030204" pitchFamily="18" charset="0"/>
                            </a:rPr>
                          </m:ctrlPr>
                        </m:accPr>
                        <m:e>
                          <m:r>
                            <a:rPr lang="it-IT" sz="1800" i="1">
                              <a:latin typeface="Cambria Math" panose="02040503050406030204" pitchFamily="18" charset="0"/>
                            </a:rPr>
                            <m:t>𝑛</m:t>
                          </m:r>
                        </m:e>
                      </m:acc>
                      <m:r>
                        <a:rPr lang="it-IT" sz="1800" i="1" dirty="0">
                          <a:solidFill>
                            <a:srgbClr val="FF0000"/>
                          </a:solidFill>
                          <a:latin typeface="Cambria Math"/>
                          <a:ea typeface="Cambria Math"/>
                          <a:sym typeface="Symbol"/>
                        </a:rPr>
                        <m:t>⊙</m:t>
                      </m:r>
                      <m:d>
                        <m:dPr>
                          <m:ctrlPr>
                            <a:rPr lang="it-IT" sz="1800" i="1" dirty="0">
                              <a:latin typeface="Cambria Math" panose="02040503050406030204" pitchFamily="18" charset="0"/>
                              <a:ea typeface="Cambria Math"/>
                              <a:sym typeface="Symbol"/>
                            </a:rPr>
                          </m:ctrlPr>
                        </m:dPr>
                        <m:e>
                          <m:acc>
                            <m:accPr>
                              <m:chr m:val="⃗"/>
                              <m:ctrlPr>
                                <a:rPr lang="it-IT" sz="1800" i="1">
                                  <a:latin typeface="Cambria Math" panose="02040503050406030204" pitchFamily="18" charset="0"/>
                                </a:rPr>
                              </m:ctrlPr>
                            </m:accPr>
                            <m:e>
                              <m:sSub>
                                <m:sSubPr>
                                  <m:ctrlPr>
                                    <a:rPr lang="it-IT" sz="1800" i="1">
                                      <a:latin typeface="Cambria Math" panose="02040503050406030204" pitchFamily="18" charset="0"/>
                                    </a:rPr>
                                  </m:ctrlPr>
                                </m:sSubPr>
                                <m:e>
                                  <m:r>
                                    <a:rPr lang="it-IT" sz="1800" i="1">
                                      <a:latin typeface="Cambria Math" panose="02040503050406030204" pitchFamily="18" charset="0"/>
                                    </a:rPr>
                                    <m:t>𝑐</m:t>
                                  </m:r>
                                </m:e>
                                <m:sub>
                                  <m:r>
                                    <a:rPr lang="it-IT" sz="1800" i="1">
                                      <a:latin typeface="Cambria Math" panose="02040503050406030204" pitchFamily="18" charset="0"/>
                                    </a:rPr>
                                    <m:t>1</m:t>
                                  </m:r>
                                </m:sub>
                              </m:sSub>
                            </m:e>
                          </m:acc>
                          <m:r>
                            <a:rPr lang="it-IT" sz="1800" i="1">
                              <a:latin typeface="Cambria Math" panose="02040503050406030204" pitchFamily="18" charset="0"/>
                            </a:rPr>
                            <m:t>+</m:t>
                          </m:r>
                          <m:rad>
                            <m:radPr>
                              <m:degHide m:val="on"/>
                              <m:ctrlPr>
                                <a:rPr lang="it-IT" sz="1800" i="1">
                                  <a:latin typeface="Cambria Math" panose="02040503050406030204" pitchFamily="18" charset="0"/>
                                </a:rPr>
                              </m:ctrlPr>
                            </m:radPr>
                            <m:deg/>
                            <m:e>
                              <m:r>
                                <a:rPr lang="it-IT" sz="1800" i="1">
                                  <a:latin typeface="Cambria Math" panose="02040503050406030204" pitchFamily="18" charset="0"/>
                                  <a:ea typeface="Cambria Math" panose="02040503050406030204" pitchFamily="18" charset="0"/>
                                </a:rPr>
                                <m:t>𝜆</m:t>
                              </m:r>
                            </m:e>
                          </m:rad>
                          <m:r>
                            <a:rPr lang="it-IT" sz="1800" i="1">
                              <a:latin typeface="Cambria Math" panose="02040503050406030204" pitchFamily="18" charset="0"/>
                            </a:rPr>
                            <m:t>𝑠</m:t>
                          </m:r>
                          <m:r>
                            <a:rPr lang="it-IT" sz="1800" i="1">
                              <a:latin typeface="Cambria Math" panose="02040503050406030204" pitchFamily="18" charset="0"/>
                            </a:rPr>
                            <m:t>(</m:t>
                          </m:r>
                          <m:sSub>
                            <m:sSubPr>
                              <m:ctrlPr>
                                <a:rPr lang="it-IT" sz="1800" i="1">
                                  <a:latin typeface="Cambria Math" panose="02040503050406030204" pitchFamily="18" charset="0"/>
                                </a:rPr>
                              </m:ctrlPr>
                            </m:sSubPr>
                            <m:e>
                              <m:r>
                                <a:rPr lang="it-IT" sz="1800" i="1">
                                  <a:latin typeface="Cambria Math" panose="02040503050406030204" pitchFamily="18" charset="0"/>
                                </a:rPr>
                                <m:t>𝑐</m:t>
                              </m:r>
                            </m:e>
                            <m:sub>
                              <m:r>
                                <a:rPr lang="it-IT" sz="1800" i="1">
                                  <a:latin typeface="Cambria Math" panose="02040503050406030204" pitchFamily="18" charset="0"/>
                                </a:rPr>
                                <m:t>1</m:t>
                              </m:r>
                            </m:sub>
                          </m:sSub>
                          <m:r>
                            <a:rPr lang="it-IT" sz="1800" i="1">
                              <a:latin typeface="Cambria Math" panose="02040503050406030204" pitchFamily="18" charset="0"/>
                            </a:rPr>
                            <m:t>)</m:t>
                          </m:r>
                        </m:e>
                      </m:d>
                      <m:r>
                        <a:rPr lang="it-IT" sz="1800" i="1" dirty="0">
                          <a:solidFill>
                            <a:srgbClr val="FF0000"/>
                          </a:solidFill>
                          <a:latin typeface="Cambria Math"/>
                          <a:ea typeface="Cambria Math"/>
                          <a:sym typeface="Symbol"/>
                        </a:rPr>
                        <m:t>⊙</m:t>
                      </m:r>
                      <m:r>
                        <a:rPr lang="it-IT" sz="1800" i="1" dirty="0">
                          <a:solidFill>
                            <a:srgbClr val="FF0000"/>
                          </a:solidFill>
                          <a:latin typeface="Cambria Math" panose="02040503050406030204" pitchFamily="18" charset="0"/>
                          <a:ea typeface="Cambria Math"/>
                          <a:sym typeface="Symbol"/>
                        </a:rPr>
                        <m:t>⋯</m:t>
                      </m:r>
                      <m:r>
                        <a:rPr lang="it-IT" sz="1800" i="1" dirty="0">
                          <a:solidFill>
                            <a:srgbClr val="FF0000"/>
                          </a:solidFill>
                          <a:latin typeface="Cambria Math"/>
                          <a:ea typeface="Cambria Math"/>
                          <a:sym typeface="Symbol"/>
                        </a:rPr>
                        <m:t>⊙</m:t>
                      </m:r>
                      <m:d>
                        <m:dPr>
                          <m:ctrlPr>
                            <a:rPr lang="it-IT" sz="1800" i="1" dirty="0">
                              <a:latin typeface="Cambria Math" panose="02040503050406030204" pitchFamily="18" charset="0"/>
                              <a:ea typeface="Cambria Math"/>
                              <a:sym typeface="Symbol"/>
                            </a:rPr>
                          </m:ctrlPr>
                        </m:dPr>
                        <m:e>
                          <m:acc>
                            <m:accPr>
                              <m:chr m:val="⃗"/>
                              <m:ctrlPr>
                                <a:rPr lang="it-IT" sz="1800" i="1">
                                  <a:latin typeface="Cambria Math" panose="02040503050406030204" pitchFamily="18" charset="0"/>
                                </a:rPr>
                              </m:ctrlPr>
                            </m:accPr>
                            <m:e>
                              <m:sSub>
                                <m:sSubPr>
                                  <m:ctrlPr>
                                    <a:rPr lang="it-IT" sz="1800" i="1">
                                      <a:latin typeface="Cambria Math" panose="02040503050406030204" pitchFamily="18" charset="0"/>
                                    </a:rPr>
                                  </m:ctrlPr>
                                </m:sSubPr>
                                <m:e>
                                  <m:r>
                                    <a:rPr lang="it-IT" sz="1800" i="1">
                                      <a:latin typeface="Cambria Math" panose="02040503050406030204" pitchFamily="18" charset="0"/>
                                    </a:rPr>
                                    <m:t>𝑐</m:t>
                                  </m:r>
                                </m:e>
                                <m:sub>
                                  <m:r>
                                    <a:rPr lang="it-IT" sz="1800" i="1">
                                      <a:latin typeface="Cambria Math" panose="02040503050406030204" pitchFamily="18" charset="0"/>
                                    </a:rPr>
                                    <m:t>𝑚</m:t>
                                  </m:r>
                                </m:sub>
                              </m:sSub>
                            </m:e>
                          </m:acc>
                          <m:r>
                            <a:rPr lang="it-IT" sz="1800" i="1">
                              <a:latin typeface="Cambria Math" panose="02040503050406030204" pitchFamily="18" charset="0"/>
                            </a:rPr>
                            <m:t>+</m:t>
                          </m:r>
                          <m:rad>
                            <m:radPr>
                              <m:degHide m:val="on"/>
                              <m:ctrlPr>
                                <a:rPr lang="it-IT" sz="1800" i="1">
                                  <a:latin typeface="Cambria Math" panose="02040503050406030204" pitchFamily="18" charset="0"/>
                                </a:rPr>
                              </m:ctrlPr>
                            </m:radPr>
                            <m:deg/>
                            <m:e>
                              <m:r>
                                <a:rPr lang="it-IT" sz="1800" i="1">
                                  <a:latin typeface="Cambria Math" panose="02040503050406030204" pitchFamily="18" charset="0"/>
                                  <a:ea typeface="Cambria Math" panose="02040503050406030204" pitchFamily="18" charset="0"/>
                                </a:rPr>
                                <m:t>𝜆</m:t>
                              </m:r>
                            </m:e>
                          </m:rad>
                          <m:r>
                            <a:rPr lang="it-IT" sz="1800" i="1">
                              <a:latin typeface="Cambria Math" panose="02040503050406030204" pitchFamily="18" charset="0"/>
                            </a:rPr>
                            <m:t>𝑠</m:t>
                          </m:r>
                          <m:r>
                            <a:rPr lang="it-IT" sz="1800" i="1">
                              <a:latin typeface="Cambria Math" panose="02040503050406030204" pitchFamily="18" charset="0"/>
                            </a:rPr>
                            <m:t>(</m:t>
                          </m:r>
                          <m:sSub>
                            <m:sSubPr>
                              <m:ctrlPr>
                                <a:rPr lang="it-IT" sz="1800" i="1">
                                  <a:latin typeface="Cambria Math" panose="02040503050406030204" pitchFamily="18" charset="0"/>
                                </a:rPr>
                              </m:ctrlPr>
                            </m:sSubPr>
                            <m:e>
                              <m:r>
                                <a:rPr lang="it-IT" sz="1800" i="1">
                                  <a:latin typeface="Cambria Math" panose="02040503050406030204" pitchFamily="18" charset="0"/>
                                </a:rPr>
                                <m:t>𝑐</m:t>
                              </m:r>
                            </m:e>
                            <m:sub>
                              <m:r>
                                <a:rPr lang="it-IT" sz="1800" i="1">
                                  <a:latin typeface="Cambria Math" panose="02040503050406030204" pitchFamily="18" charset="0"/>
                                </a:rPr>
                                <m:t>𝑚</m:t>
                              </m:r>
                            </m:sub>
                          </m:sSub>
                          <m:r>
                            <a:rPr lang="it-IT" sz="1800" i="1">
                              <a:latin typeface="Cambria Math" panose="02040503050406030204" pitchFamily="18" charset="0"/>
                            </a:rPr>
                            <m:t>)</m:t>
                          </m:r>
                        </m:e>
                      </m:d>
                    </m:oMath>
                  </m:oMathPara>
                </a14:m>
                <a:endParaRPr lang="it-IT" sz="1800" dirty="0"/>
              </a:p>
            </p:txBody>
          </p:sp>
        </mc:Choice>
        <mc:Fallback xmlns="">
          <p:sp>
            <p:nvSpPr>
              <p:cNvPr id="114" name="Rettangolo 113">
                <a:extLst>
                  <a:ext uri="{FF2B5EF4-FFF2-40B4-BE49-F238E27FC236}">
                    <a16:creationId xmlns:a16="http://schemas.microsoft.com/office/drawing/2014/main" id="{422E88E5-AE2F-4885-B9D3-F75CBB782108}"/>
                  </a:ext>
                </a:extLst>
              </p:cNvPr>
              <p:cNvSpPr>
                <a:spLocks noRot="1" noChangeAspect="1" noMove="1" noResize="1" noEditPoints="1" noAdjustHandles="1" noChangeArrowheads="1" noChangeShapeType="1" noTextEdit="1"/>
              </p:cNvSpPr>
              <p:nvPr/>
            </p:nvSpPr>
            <p:spPr>
              <a:xfrm>
                <a:off x="6909239" y="3920960"/>
                <a:ext cx="5409750" cy="506870"/>
              </a:xfrm>
              <a:prstGeom prst="rect">
                <a:avLst/>
              </a:prstGeom>
              <a:blipFill>
                <a:blip r:embed="rId10"/>
                <a:stretch>
                  <a:fillRect/>
                </a:stretch>
              </a:blipFill>
            </p:spPr>
            <p:txBody>
              <a:bodyPr/>
              <a:lstStyle/>
              <a:p>
                <a:r>
                  <a:rPr lang="it-IT">
                    <a:noFill/>
                  </a:rPr>
                  <a:t> </a:t>
                </a:r>
              </a:p>
            </p:txBody>
          </p:sp>
        </mc:Fallback>
      </mc:AlternateContent>
      <mc:AlternateContent xmlns:mc="http://schemas.openxmlformats.org/markup-compatibility/2006" xmlns:p14="http://schemas.microsoft.com/office/powerpoint/2010/main">
        <mc:Choice Requires="p14">
          <p:contentPart p14:bwMode="auto" r:id="rId11">
            <p14:nvContentPartPr>
              <p14:cNvPr id="5" name="Input penna 4">
                <a:extLst>
                  <a:ext uri="{FF2B5EF4-FFF2-40B4-BE49-F238E27FC236}">
                    <a16:creationId xmlns:a16="http://schemas.microsoft.com/office/drawing/2014/main" id="{72590186-AB44-4387-B9ED-3C5D5F3A65D1}"/>
                  </a:ext>
                </a:extLst>
              </p14:cNvPr>
              <p14:cNvContentPartPr/>
              <p14:nvPr/>
            </p14:nvContentPartPr>
            <p14:xfrm>
              <a:off x="6941838" y="3504591"/>
              <a:ext cx="201960" cy="1016280"/>
            </p14:xfrm>
          </p:contentPart>
        </mc:Choice>
        <mc:Fallback xmlns="">
          <p:pic>
            <p:nvPicPr>
              <p:cNvPr id="5" name="Input penna 4">
                <a:extLst>
                  <a:ext uri="{FF2B5EF4-FFF2-40B4-BE49-F238E27FC236}">
                    <a16:creationId xmlns:a16="http://schemas.microsoft.com/office/drawing/2014/main" id="{72590186-AB44-4387-B9ED-3C5D5F3A65D1}"/>
                  </a:ext>
                </a:extLst>
              </p:cNvPr>
              <p:cNvPicPr/>
              <p:nvPr/>
            </p:nvPicPr>
            <p:blipFill>
              <a:blip r:embed="rId12"/>
              <a:stretch>
                <a:fillRect/>
              </a:stretch>
            </p:blipFill>
            <p:spPr>
              <a:xfrm>
                <a:off x="6905838" y="3468604"/>
                <a:ext cx="273600" cy="1087895"/>
              </a:xfrm>
              <a:prstGeom prst="rect">
                <a:avLst/>
              </a:prstGeom>
            </p:spPr>
          </p:pic>
        </mc:Fallback>
      </mc:AlternateContent>
      <p:sp>
        <p:nvSpPr>
          <p:cNvPr id="15" name="Rettangolo 14">
            <a:extLst>
              <a:ext uri="{FF2B5EF4-FFF2-40B4-BE49-F238E27FC236}">
                <a16:creationId xmlns:a16="http://schemas.microsoft.com/office/drawing/2014/main" id="{BFEF4935-0FE7-4A07-A7C2-E89E5B76D85E}"/>
              </a:ext>
            </a:extLst>
          </p:cNvPr>
          <p:cNvSpPr/>
          <p:nvPr/>
        </p:nvSpPr>
        <p:spPr>
          <a:xfrm>
            <a:off x="8719808" y="2593896"/>
            <a:ext cx="2803011" cy="369332"/>
          </a:xfrm>
          <a:prstGeom prst="rect">
            <a:avLst/>
          </a:prstGeom>
        </p:spPr>
        <p:txBody>
          <a:bodyPr wrap="none">
            <a:spAutoFit/>
          </a:bodyPr>
          <a:lstStyle/>
          <a:p>
            <a:r>
              <a:rPr lang="it-IT" sz="1800" dirty="0"/>
              <a:t>N(T) </a:t>
            </a:r>
            <a:r>
              <a:rPr lang="it-IT" sz="1800" dirty="0" err="1"/>
              <a:t>is</a:t>
            </a:r>
            <a:r>
              <a:rPr lang="it-IT" sz="1800" dirty="0"/>
              <a:t> the set of </a:t>
            </a:r>
            <a:r>
              <a:rPr lang="it-IT" sz="1800" dirty="0" err="1"/>
              <a:t>nodes</a:t>
            </a:r>
            <a:r>
              <a:rPr lang="it-IT" sz="1800" dirty="0"/>
              <a:t> of T</a:t>
            </a:r>
          </a:p>
        </p:txBody>
      </p:sp>
      <p:grpSp>
        <p:nvGrpSpPr>
          <p:cNvPr id="33" name="Gruppo 32">
            <a:extLst>
              <a:ext uri="{FF2B5EF4-FFF2-40B4-BE49-F238E27FC236}">
                <a16:creationId xmlns:a16="http://schemas.microsoft.com/office/drawing/2014/main" id="{4B318F03-47B6-4F82-B6E0-2644A2A18D96}"/>
              </a:ext>
            </a:extLst>
          </p:cNvPr>
          <p:cNvGrpSpPr/>
          <p:nvPr/>
        </p:nvGrpSpPr>
        <p:grpSpPr>
          <a:xfrm>
            <a:off x="8524110" y="2249475"/>
            <a:ext cx="903240" cy="645840"/>
            <a:chOff x="8524110" y="2249475"/>
            <a:chExt cx="903240" cy="645840"/>
          </a:xfrm>
        </p:grpSpPr>
        <mc:AlternateContent xmlns:mc="http://schemas.openxmlformats.org/markup-compatibility/2006" xmlns:p14="http://schemas.microsoft.com/office/powerpoint/2010/main">
          <mc:Choice Requires="p14">
            <p:contentPart p14:bwMode="auto" r:id="rId13">
              <p14:nvContentPartPr>
                <p14:cNvPr id="24" name="Input penna 23">
                  <a:extLst>
                    <a:ext uri="{FF2B5EF4-FFF2-40B4-BE49-F238E27FC236}">
                      <a16:creationId xmlns:a16="http://schemas.microsoft.com/office/drawing/2014/main" id="{EF90F4D9-1187-48F6-8CA2-6067507737C3}"/>
                    </a:ext>
                  </a:extLst>
                </p14:cNvPr>
                <p14:cNvContentPartPr/>
                <p14:nvPr/>
              </p14:nvContentPartPr>
              <p14:xfrm>
                <a:off x="8524110" y="2249475"/>
                <a:ext cx="903240" cy="559080"/>
              </p14:xfrm>
            </p:contentPart>
          </mc:Choice>
          <mc:Fallback xmlns="">
            <p:pic>
              <p:nvPicPr>
                <p:cNvPr id="24" name="Input penna 23">
                  <a:extLst>
                    <a:ext uri="{FF2B5EF4-FFF2-40B4-BE49-F238E27FC236}">
                      <a16:creationId xmlns:a16="http://schemas.microsoft.com/office/drawing/2014/main" id="{EF90F4D9-1187-48F6-8CA2-6067507737C3}"/>
                    </a:ext>
                  </a:extLst>
                </p:cNvPr>
                <p:cNvPicPr/>
                <p:nvPr/>
              </p:nvPicPr>
              <p:blipFill>
                <a:blip r:embed="rId14"/>
                <a:stretch>
                  <a:fillRect/>
                </a:stretch>
              </p:blipFill>
              <p:spPr>
                <a:xfrm>
                  <a:off x="8488110" y="2213475"/>
                  <a:ext cx="974880" cy="630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5" name="Input penna 24">
                  <a:extLst>
                    <a:ext uri="{FF2B5EF4-FFF2-40B4-BE49-F238E27FC236}">
                      <a16:creationId xmlns:a16="http://schemas.microsoft.com/office/drawing/2014/main" id="{C8055E4D-3C25-453E-A5DA-5AF67B7C685C}"/>
                    </a:ext>
                  </a:extLst>
                </p14:cNvPr>
                <p14:cNvContentPartPr/>
                <p14:nvPr/>
              </p14:nvContentPartPr>
              <p14:xfrm>
                <a:off x="8654790" y="2692275"/>
                <a:ext cx="92520" cy="203040"/>
              </p14:xfrm>
            </p:contentPart>
          </mc:Choice>
          <mc:Fallback xmlns="">
            <p:pic>
              <p:nvPicPr>
                <p:cNvPr id="25" name="Input penna 24">
                  <a:extLst>
                    <a:ext uri="{FF2B5EF4-FFF2-40B4-BE49-F238E27FC236}">
                      <a16:creationId xmlns:a16="http://schemas.microsoft.com/office/drawing/2014/main" id="{C8055E4D-3C25-453E-A5DA-5AF67B7C685C}"/>
                    </a:ext>
                  </a:extLst>
                </p:cNvPr>
                <p:cNvPicPr/>
                <p:nvPr/>
              </p:nvPicPr>
              <p:blipFill>
                <a:blip r:embed="rId16"/>
                <a:stretch>
                  <a:fillRect/>
                </a:stretch>
              </p:blipFill>
              <p:spPr>
                <a:xfrm>
                  <a:off x="8618790" y="2656275"/>
                  <a:ext cx="164160" cy="274680"/>
                </a:xfrm>
                <a:prstGeom prst="rect">
                  <a:avLst/>
                </a:prstGeom>
              </p:spPr>
            </p:pic>
          </mc:Fallback>
        </mc:AlternateContent>
      </p:grpSp>
      <p:grpSp>
        <p:nvGrpSpPr>
          <p:cNvPr id="34" name="Gruppo 33">
            <a:extLst>
              <a:ext uri="{FF2B5EF4-FFF2-40B4-BE49-F238E27FC236}">
                <a16:creationId xmlns:a16="http://schemas.microsoft.com/office/drawing/2014/main" id="{B3F3CD31-777D-436F-8F58-1236DBF444C0}"/>
              </a:ext>
            </a:extLst>
          </p:cNvPr>
          <p:cNvGrpSpPr/>
          <p:nvPr/>
        </p:nvGrpSpPr>
        <p:grpSpPr>
          <a:xfrm>
            <a:off x="7044908" y="1241835"/>
            <a:ext cx="3792600" cy="2172960"/>
            <a:chOff x="7044908" y="1241835"/>
            <a:chExt cx="3792600" cy="2172960"/>
          </a:xfrm>
        </p:grpSpPr>
        <mc:AlternateContent xmlns:mc="http://schemas.openxmlformats.org/markup-compatibility/2006" xmlns:p14="http://schemas.microsoft.com/office/powerpoint/2010/main">
          <mc:Choice Requires="p14">
            <p:contentPart p14:bwMode="auto" r:id="rId17">
              <p14:nvContentPartPr>
                <p14:cNvPr id="28" name="Input penna 27">
                  <a:extLst>
                    <a:ext uri="{FF2B5EF4-FFF2-40B4-BE49-F238E27FC236}">
                      <a16:creationId xmlns:a16="http://schemas.microsoft.com/office/drawing/2014/main" id="{7131FE8F-EF66-455D-8D43-694063371E70}"/>
                    </a:ext>
                  </a:extLst>
                </p14:cNvPr>
                <p14:cNvContentPartPr/>
                <p14:nvPr/>
              </p14:nvContentPartPr>
              <p14:xfrm>
                <a:off x="9877028" y="1241835"/>
                <a:ext cx="960480" cy="720360"/>
              </p14:xfrm>
            </p:contentPart>
          </mc:Choice>
          <mc:Fallback xmlns="">
            <p:pic>
              <p:nvPicPr>
                <p:cNvPr id="28" name="Input penna 27">
                  <a:extLst>
                    <a:ext uri="{FF2B5EF4-FFF2-40B4-BE49-F238E27FC236}">
                      <a16:creationId xmlns:a16="http://schemas.microsoft.com/office/drawing/2014/main" id="{7131FE8F-EF66-455D-8D43-694063371E70}"/>
                    </a:ext>
                  </a:extLst>
                </p:cNvPr>
                <p:cNvPicPr/>
                <p:nvPr/>
              </p:nvPicPr>
              <p:blipFill>
                <a:blip r:embed="rId18"/>
                <a:stretch>
                  <a:fillRect/>
                </a:stretch>
              </p:blipFill>
              <p:spPr>
                <a:xfrm>
                  <a:off x="9841028" y="1205835"/>
                  <a:ext cx="1032120" cy="792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9" name="Input penna 28">
                  <a:extLst>
                    <a:ext uri="{FF2B5EF4-FFF2-40B4-BE49-F238E27FC236}">
                      <a16:creationId xmlns:a16="http://schemas.microsoft.com/office/drawing/2014/main" id="{3EFBCE28-5A98-4A1E-9CC4-425366FF1A67}"/>
                    </a:ext>
                  </a:extLst>
                </p14:cNvPr>
                <p14:cNvContentPartPr/>
                <p14:nvPr/>
              </p14:nvContentPartPr>
              <p14:xfrm>
                <a:off x="7123748" y="1570155"/>
                <a:ext cx="2715480" cy="1782000"/>
              </p14:xfrm>
            </p:contentPart>
          </mc:Choice>
          <mc:Fallback xmlns="">
            <p:pic>
              <p:nvPicPr>
                <p:cNvPr id="29" name="Input penna 28">
                  <a:extLst>
                    <a:ext uri="{FF2B5EF4-FFF2-40B4-BE49-F238E27FC236}">
                      <a16:creationId xmlns:a16="http://schemas.microsoft.com/office/drawing/2014/main" id="{3EFBCE28-5A98-4A1E-9CC4-425366FF1A67}"/>
                    </a:ext>
                  </a:extLst>
                </p:cNvPr>
                <p:cNvPicPr/>
                <p:nvPr/>
              </p:nvPicPr>
              <p:blipFill>
                <a:blip r:embed="rId20"/>
                <a:stretch>
                  <a:fillRect/>
                </a:stretch>
              </p:blipFill>
              <p:spPr>
                <a:xfrm>
                  <a:off x="7087748" y="1534155"/>
                  <a:ext cx="2787120" cy="1853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1" name="Input penna 30">
                  <a:extLst>
                    <a:ext uri="{FF2B5EF4-FFF2-40B4-BE49-F238E27FC236}">
                      <a16:creationId xmlns:a16="http://schemas.microsoft.com/office/drawing/2014/main" id="{85757B13-562D-4227-A048-F267F405EC47}"/>
                    </a:ext>
                  </a:extLst>
                </p14:cNvPr>
                <p14:cNvContentPartPr/>
                <p14:nvPr/>
              </p14:nvContentPartPr>
              <p14:xfrm>
                <a:off x="7044908" y="3211035"/>
                <a:ext cx="211320" cy="203760"/>
              </p14:xfrm>
            </p:contentPart>
          </mc:Choice>
          <mc:Fallback xmlns="">
            <p:pic>
              <p:nvPicPr>
                <p:cNvPr id="31" name="Input penna 30">
                  <a:extLst>
                    <a:ext uri="{FF2B5EF4-FFF2-40B4-BE49-F238E27FC236}">
                      <a16:creationId xmlns:a16="http://schemas.microsoft.com/office/drawing/2014/main" id="{85757B13-562D-4227-A048-F267F405EC47}"/>
                    </a:ext>
                  </a:extLst>
                </p:cNvPr>
                <p:cNvPicPr/>
                <p:nvPr/>
              </p:nvPicPr>
              <p:blipFill>
                <a:blip r:embed="rId22"/>
                <a:stretch>
                  <a:fillRect/>
                </a:stretch>
              </p:blipFill>
              <p:spPr>
                <a:xfrm>
                  <a:off x="7008908" y="3175098"/>
                  <a:ext cx="282960" cy="275274"/>
                </a:xfrm>
                <a:prstGeom prst="rect">
                  <a:avLst/>
                </a:prstGeom>
              </p:spPr>
            </p:pic>
          </mc:Fallback>
        </mc:AlternateContent>
      </p:grpSp>
      <p:sp>
        <p:nvSpPr>
          <p:cNvPr id="128" name="Rettangolo 127">
            <a:extLst>
              <a:ext uri="{FF2B5EF4-FFF2-40B4-BE49-F238E27FC236}">
                <a16:creationId xmlns:a16="http://schemas.microsoft.com/office/drawing/2014/main" id="{F7224557-F646-46E6-B8CF-74A11549CF35}"/>
              </a:ext>
            </a:extLst>
          </p:cNvPr>
          <p:cNvSpPr/>
          <p:nvPr/>
        </p:nvSpPr>
        <p:spPr>
          <a:xfrm>
            <a:off x="2567608" y="6525344"/>
            <a:ext cx="7200800" cy="33855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it-IT" sz="1600" dirty="0" err="1"/>
              <a:t>Zanzotto&amp;Dell'Arciprete</a:t>
            </a:r>
            <a:r>
              <a:rPr lang="it-IT" sz="1600" dirty="0"/>
              <a:t>, </a:t>
            </a:r>
            <a:r>
              <a:rPr lang="it-IT" sz="1600" i="1" dirty="0"/>
              <a:t>Distributed </a:t>
            </a:r>
            <a:r>
              <a:rPr lang="it-IT" sz="1600" i="1" dirty="0" err="1"/>
              <a:t>Tree</a:t>
            </a:r>
            <a:r>
              <a:rPr lang="it-IT" sz="1600" i="1" dirty="0"/>
              <a:t> </a:t>
            </a:r>
            <a:r>
              <a:rPr lang="it-IT" sz="1600" i="1" dirty="0" err="1"/>
              <a:t>Kernels</a:t>
            </a:r>
            <a:r>
              <a:rPr lang="it-IT" sz="1600" dirty="0"/>
              <a:t>, </a:t>
            </a:r>
            <a:r>
              <a:rPr lang="it-IT" sz="1600" dirty="0" err="1"/>
              <a:t>Proceedings</a:t>
            </a:r>
            <a:r>
              <a:rPr lang="it-IT" sz="1600" dirty="0"/>
              <a:t> of ICML, 2012</a:t>
            </a:r>
          </a:p>
        </p:txBody>
      </p:sp>
      <p:grpSp>
        <p:nvGrpSpPr>
          <p:cNvPr id="42" name="Gruppo 41">
            <a:extLst>
              <a:ext uri="{FF2B5EF4-FFF2-40B4-BE49-F238E27FC236}">
                <a16:creationId xmlns:a16="http://schemas.microsoft.com/office/drawing/2014/main" id="{3F09272E-9150-4BCF-91E6-B34DB5C1FD49}"/>
              </a:ext>
            </a:extLst>
          </p:cNvPr>
          <p:cNvGrpSpPr/>
          <p:nvPr/>
        </p:nvGrpSpPr>
        <p:grpSpPr>
          <a:xfrm>
            <a:off x="8865129" y="159206"/>
            <a:ext cx="1905480" cy="785160"/>
            <a:chOff x="8865129" y="159206"/>
            <a:chExt cx="1905480" cy="785160"/>
          </a:xfrm>
        </p:grpSpPr>
        <mc:AlternateContent xmlns:mc="http://schemas.openxmlformats.org/markup-compatibility/2006" xmlns:p14="http://schemas.microsoft.com/office/powerpoint/2010/main">
          <mc:Choice Requires="p14">
            <p:contentPart p14:bwMode="auto" r:id="rId23">
              <p14:nvContentPartPr>
                <p14:cNvPr id="7" name="Input penna 6">
                  <a:extLst>
                    <a:ext uri="{FF2B5EF4-FFF2-40B4-BE49-F238E27FC236}">
                      <a16:creationId xmlns:a16="http://schemas.microsoft.com/office/drawing/2014/main" id="{4D3F0EDF-4F1A-4625-9C46-024F02378669}"/>
                    </a:ext>
                  </a:extLst>
                </p14:cNvPr>
                <p14:cNvContentPartPr/>
                <p14:nvPr/>
              </p14:nvContentPartPr>
              <p14:xfrm>
                <a:off x="8865129" y="411566"/>
                <a:ext cx="264600" cy="532800"/>
              </p14:xfrm>
            </p:contentPart>
          </mc:Choice>
          <mc:Fallback xmlns="">
            <p:pic>
              <p:nvPicPr>
                <p:cNvPr id="7" name="Input penna 6">
                  <a:extLst>
                    <a:ext uri="{FF2B5EF4-FFF2-40B4-BE49-F238E27FC236}">
                      <a16:creationId xmlns:a16="http://schemas.microsoft.com/office/drawing/2014/main" id="{4D3F0EDF-4F1A-4625-9C46-024F02378669}"/>
                    </a:ext>
                  </a:extLst>
                </p:cNvPr>
                <p:cNvPicPr/>
                <p:nvPr/>
              </p:nvPicPr>
              <p:blipFill>
                <a:blip r:embed="rId24"/>
                <a:stretch>
                  <a:fillRect/>
                </a:stretch>
              </p:blipFill>
              <p:spPr>
                <a:xfrm>
                  <a:off x="8829129" y="375566"/>
                  <a:ext cx="336240" cy="6044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9" name="Input penna 8">
                  <a:extLst>
                    <a:ext uri="{FF2B5EF4-FFF2-40B4-BE49-F238E27FC236}">
                      <a16:creationId xmlns:a16="http://schemas.microsoft.com/office/drawing/2014/main" id="{3585E94B-FA30-4F41-BD19-9F4F93FE005F}"/>
                    </a:ext>
                  </a:extLst>
                </p14:cNvPr>
                <p14:cNvContentPartPr/>
                <p14:nvPr/>
              </p14:nvContentPartPr>
              <p14:xfrm>
                <a:off x="9338889" y="565286"/>
                <a:ext cx="210960" cy="44280"/>
              </p14:xfrm>
            </p:contentPart>
          </mc:Choice>
          <mc:Fallback xmlns="">
            <p:pic>
              <p:nvPicPr>
                <p:cNvPr id="9" name="Input penna 8">
                  <a:extLst>
                    <a:ext uri="{FF2B5EF4-FFF2-40B4-BE49-F238E27FC236}">
                      <a16:creationId xmlns:a16="http://schemas.microsoft.com/office/drawing/2014/main" id="{3585E94B-FA30-4F41-BD19-9F4F93FE005F}"/>
                    </a:ext>
                  </a:extLst>
                </p:cNvPr>
                <p:cNvPicPr/>
                <p:nvPr/>
              </p:nvPicPr>
              <p:blipFill>
                <a:blip r:embed="rId26"/>
                <a:stretch>
                  <a:fillRect/>
                </a:stretch>
              </p:blipFill>
              <p:spPr>
                <a:xfrm>
                  <a:off x="9303249" y="529286"/>
                  <a:ext cx="28260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0" name="Input penna 9">
                  <a:extLst>
                    <a:ext uri="{FF2B5EF4-FFF2-40B4-BE49-F238E27FC236}">
                      <a16:creationId xmlns:a16="http://schemas.microsoft.com/office/drawing/2014/main" id="{F7BD6EC5-5E38-4E94-AB28-497F715CC2C2}"/>
                    </a:ext>
                  </a:extLst>
                </p14:cNvPr>
                <p14:cNvContentPartPr/>
                <p14:nvPr/>
              </p14:nvContentPartPr>
              <p14:xfrm>
                <a:off x="9318369" y="733406"/>
                <a:ext cx="289800" cy="10440"/>
              </p14:xfrm>
            </p:contentPart>
          </mc:Choice>
          <mc:Fallback xmlns="">
            <p:pic>
              <p:nvPicPr>
                <p:cNvPr id="10" name="Input penna 9">
                  <a:extLst>
                    <a:ext uri="{FF2B5EF4-FFF2-40B4-BE49-F238E27FC236}">
                      <a16:creationId xmlns:a16="http://schemas.microsoft.com/office/drawing/2014/main" id="{F7BD6EC5-5E38-4E94-AB28-497F715CC2C2}"/>
                    </a:ext>
                  </a:extLst>
                </p:cNvPr>
                <p:cNvPicPr/>
                <p:nvPr/>
              </p:nvPicPr>
              <p:blipFill>
                <a:blip r:embed="rId28"/>
                <a:stretch>
                  <a:fillRect/>
                </a:stretch>
              </p:blipFill>
              <p:spPr>
                <a:xfrm>
                  <a:off x="9282369" y="697766"/>
                  <a:ext cx="36144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6" name="Input penna 35">
                  <a:extLst>
                    <a:ext uri="{FF2B5EF4-FFF2-40B4-BE49-F238E27FC236}">
                      <a16:creationId xmlns:a16="http://schemas.microsoft.com/office/drawing/2014/main" id="{DDC398A2-CFD8-4CBB-933F-2F9815E05D48}"/>
                    </a:ext>
                  </a:extLst>
                </p14:cNvPr>
                <p14:cNvContentPartPr/>
                <p14:nvPr/>
              </p14:nvContentPartPr>
              <p14:xfrm>
                <a:off x="9666129" y="159206"/>
                <a:ext cx="451800" cy="588960"/>
              </p14:xfrm>
            </p:contentPart>
          </mc:Choice>
          <mc:Fallback xmlns="">
            <p:pic>
              <p:nvPicPr>
                <p:cNvPr id="36" name="Input penna 35">
                  <a:extLst>
                    <a:ext uri="{FF2B5EF4-FFF2-40B4-BE49-F238E27FC236}">
                      <a16:creationId xmlns:a16="http://schemas.microsoft.com/office/drawing/2014/main" id="{DDC398A2-CFD8-4CBB-933F-2F9815E05D48}"/>
                    </a:ext>
                  </a:extLst>
                </p:cNvPr>
                <p:cNvPicPr/>
                <p:nvPr/>
              </p:nvPicPr>
              <p:blipFill>
                <a:blip r:embed="rId30"/>
                <a:stretch>
                  <a:fillRect/>
                </a:stretch>
              </p:blipFill>
              <p:spPr>
                <a:xfrm>
                  <a:off x="9630129" y="123566"/>
                  <a:ext cx="523440" cy="6606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7" name="Input penna 36">
                  <a:extLst>
                    <a:ext uri="{FF2B5EF4-FFF2-40B4-BE49-F238E27FC236}">
                      <a16:creationId xmlns:a16="http://schemas.microsoft.com/office/drawing/2014/main" id="{08664007-18BD-47C3-9C86-42535FCA5B3D}"/>
                    </a:ext>
                  </a:extLst>
                </p14:cNvPr>
                <p14:cNvContentPartPr/>
                <p14:nvPr/>
              </p14:nvContentPartPr>
              <p14:xfrm>
                <a:off x="9873849" y="221846"/>
                <a:ext cx="469440" cy="453240"/>
              </p14:xfrm>
            </p:contentPart>
          </mc:Choice>
          <mc:Fallback xmlns="">
            <p:pic>
              <p:nvPicPr>
                <p:cNvPr id="37" name="Input penna 36">
                  <a:extLst>
                    <a:ext uri="{FF2B5EF4-FFF2-40B4-BE49-F238E27FC236}">
                      <a16:creationId xmlns:a16="http://schemas.microsoft.com/office/drawing/2014/main" id="{08664007-18BD-47C3-9C86-42535FCA5B3D}"/>
                    </a:ext>
                  </a:extLst>
                </p:cNvPr>
                <p:cNvPicPr/>
                <p:nvPr/>
              </p:nvPicPr>
              <p:blipFill>
                <a:blip r:embed="rId32"/>
                <a:stretch>
                  <a:fillRect/>
                </a:stretch>
              </p:blipFill>
              <p:spPr>
                <a:xfrm>
                  <a:off x="9837849" y="185846"/>
                  <a:ext cx="541080" cy="5248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8" name="Input penna 37">
                  <a:extLst>
                    <a:ext uri="{FF2B5EF4-FFF2-40B4-BE49-F238E27FC236}">
                      <a16:creationId xmlns:a16="http://schemas.microsoft.com/office/drawing/2014/main" id="{F3A27EBC-3872-4269-9C70-13DC8C057BE1}"/>
                    </a:ext>
                  </a:extLst>
                </p14:cNvPr>
                <p14:cNvContentPartPr/>
                <p14:nvPr/>
              </p14:nvContentPartPr>
              <p14:xfrm>
                <a:off x="10300449" y="417326"/>
                <a:ext cx="295200" cy="261360"/>
              </p14:xfrm>
            </p:contentPart>
          </mc:Choice>
          <mc:Fallback xmlns="">
            <p:pic>
              <p:nvPicPr>
                <p:cNvPr id="38" name="Input penna 37">
                  <a:extLst>
                    <a:ext uri="{FF2B5EF4-FFF2-40B4-BE49-F238E27FC236}">
                      <a16:creationId xmlns:a16="http://schemas.microsoft.com/office/drawing/2014/main" id="{F3A27EBC-3872-4269-9C70-13DC8C057BE1}"/>
                    </a:ext>
                  </a:extLst>
                </p:cNvPr>
                <p:cNvPicPr/>
                <p:nvPr/>
              </p:nvPicPr>
              <p:blipFill>
                <a:blip r:embed="rId34"/>
                <a:stretch>
                  <a:fillRect/>
                </a:stretch>
              </p:blipFill>
              <p:spPr>
                <a:xfrm>
                  <a:off x="10264809" y="381326"/>
                  <a:ext cx="366840"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0" name="Input penna 39">
                  <a:extLst>
                    <a:ext uri="{FF2B5EF4-FFF2-40B4-BE49-F238E27FC236}">
                      <a16:creationId xmlns:a16="http://schemas.microsoft.com/office/drawing/2014/main" id="{20BAC2FE-B456-4A8D-951C-94192D808084}"/>
                    </a:ext>
                  </a:extLst>
                </p14:cNvPr>
                <p14:cNvContentPartPr/>
                <p14:nvPr/>
              </p14:nvContentPartPr>
              <p14:xfrm>
                <a:off x="10362009" y="477446"/>
                <a:ext cx="208080" cy="316440"/>
              </p14:xfrm>
            </p:contentPart>
          </mc:Choice>
          <mc:Fallback xmlns="">
            <p:pic>
              <p:nvPicPr>
                <p:cNvPr id="40" name="Input penna 39">
                  <a:extLst>
                    <a:ext uri="{FF2B5EF4-FFF2-40B4-BE49-F238E27FC236}">
                      <a16:creationId xmlns:a16="http://schemas.microsoft.com/office/drawing/2014/main" id="{20BAC2FE-B456-4A8D-951C-94192D808084}"/>
                    </a:ext>
                  </a:extLst>
                </p:cNvPr>
                <p:cNvPicPr/>
                <p:nvPr/>
              </p:nvPicPr>
              <p:blipFill>
                <a:blip r:embed="rId36"/>
                <a:stretch>
                  <a:fillRect/>
                </a:stretch>
              </p:blipFill>
              <p:spPr>
                <a:xfrm>
                  <a:off x="10326369" y="441806"/>
                  <a:ext cx="279720" cy="3880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1" name="Input penna 40">
                  <a:extLst>
                    <a:ext uri="{FF2B5EF4-FFF2-40B4-BE49-F238E27FC236}">
                      <a16:creationId xmlns:a16="http://schemas.microsoft.com/office/drawing/2014/main" id="{F25CE1B6-C79F-403D-B9CA-F0863B9D42D0}"/>
                    </a:ext>
                  </a:extLst>
                </p14:cNvPr>
                <p14:cNvContentPartPr/>
                <p14:nvPr/>
              </p14:nvContentPartPr>
              <p14:xfrm>
                <a:off x="10335009" y="298166"/>
                <a:ext cx="435600" cy="124560"/>
              </p14:xfrm>
            </p:contentPart>
          </mc:Choice>
          <mc:Fallback xmlns="">
            <p:pic>
              <p:nvPicPr>
                <p:cNvPr id="41" name="Input penna 40">
                  <a:extLst>
                    <a:ext uri="{FF2B5EF4-FFF2-40B4-BE49-F238E27FC236}">
                      <a16:creationId xmlns:a16="http://schemas.microsoft.com/office/drawing/2014/main" id="{F25CE1B6-C79F-403D-B9CA-F0863B9D42D0}"/>
                    </a:ext>
                  </a:extLst>
                </p:cNvPr>
                <p:cNvPicPr/>
                <p:nvPr/>
              </p:nvPicPr>
              <p:blipFill>
                <a:blip r:embed="rId38"/>
                <a:stretch>
                  <a:fillRect/>
                </a:stretch>
              </p:blipFill>
              <p:spPr>
                <a:xfrm>
                  <a:off x="10299369" y="262526"/>
                  <a:ext cx="507240" cy="196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9">
            <p14:nvContentPartPr>
              <p14:cNvPr id="43" name="Input penna 42">
                <a:extLst>
                  <a:ext uri="{FF2B5EF4-FFF2-40B4-BE49-F238E27FC236}">
                    <a16:creationId xmlns:a16="http://schemas.microsoft.com/office/drawing/2014/main" id="{7FD8E541-0B0C-40C8-AB66-C535E8AD6ECE}"/>
                  </a:ext>
                </a:extLst>
              </p14:cNvPr>
              <p14:cNvContentPartPr/>
              <p14:nvPr/>
            </p14:nvContentPartPr>
            <p14:xfrm>
              <a:off x="8756049" y="138686"/>
              <a:ext cx="509400" cy="160920"/>
            </p14:xfrm>
          </p:contentPart>
        </mc:Choice>
        <mc:Fallback xmlns="">
          <p:pic>
            <p:nvPicPr>
              <p:cNvPr id="43" name="Input penna 42">
                <a:extLst>
                  <a:ext uri="{FF2B5EF4-FFF2-40B4-BE49-F238E27FC236}">
                    <a16:creationId xmlns:a16="http://schemas.microsoft.com/office/drawing/2014/main" id="{7FD8E541-0B0C-40C8-AB66-C535E8AD6ECE}"/>
                  </a:ext>
                </a:extLst>
              </p:cNvPr>
              <p:cNvPicPr/>
              <p:nvPr/>
            </p:nvPicPr>
            <p:blipFill>
              <a:blip r:embed="rId40"/>
              <a:stretch>
                <a:fillRect/>
              </a:stretch>
            </p:blipFill>
            <p:spPr>
              <a:xfrm>
                <a:off x="8720049" y="102686"/>
                <a:ext cx="581040" cy="232560"/>
              </a:xfrm>
              <a:prstGeom prst="rect">
                <a:avLst/>
              </a:prstGeom>
            </p:spPr>
          </p:pic>
        </mc:Fallback>
      </mc:AlternateContent>
    </p:spTree>
    <p:custDataLst>
      <p:tags r:id="rId1"/>
    </p:custDataLst>
    <p:extLst>
      <p:ext uri="{BB962C8B-B14F-4D97-AF65-F5344CB8AC3E}">
        <p14:creationId xmlns:p14="http://schemas.microsoft.com/office/powerpoint/2010/main" val="1012861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2000" fill="hold"/>
                                        <p:tgtEl>
                                          <p:spTgt spid="42"/>
                                        </p:tgtEl>
                                        <p:attrNameLst>
                                          <p:attrName>drawProgress</p:attrName>
                                        </p:attrNameLst>
                                      </p:cBhvr>
                                      <p:tavLst>
                                        <p:tav tm="0">
                                          <p:val>
                                            <p:fltVal val="0"/>
                                          </p:val>
                                        </p:tav>
                                        <p:tav tm="100000">
                                          <p:val>
                                            <p:fltVal val="1"/>
                                          </p:val>
                                        </p:tav>
                                      </p:tavLst>
                                    </p:anim>
                                  </p:childTnLst>
                                </p:cTn>
                              </p:par>
                              <p:par>
                                <p:cTn id="8" presetID="63" presetClass="entr" presetSubtype="0"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 calcmode="lin" valueType="num">
                                      <p:cBhvr>
                                        <p:cTn id="10" dur="2000" fill="hold"/>
                                        <p:tgtEl>
                                          <p:spTgt spid="43"/>
                                        </p:tgtEl>
                                        <p:attrNameLst>
                                          <p:attrName>drawProgress</p:attrName>
                                        </p:attrNameLst>
                                      </p:cBhvr>
                                      <p:tavLst>
                                        <p:tav tm="0">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0"/>
                                        </p:tgtEl>
                                        <p:attrNameLst>
                                          <p:attrName>style.visibility</p:attrName>
                                        </p:attrNameLst>
                                      </p:cBhvr>
                                      <p:to>
                                        <p:strVal val="visible"/>
                                      </p:to>
                                    </p:set>
                                    <p:animEffect transition="in" filter="fade">
                                      <p:cBhvr>
                                        <p:cTn id="15" dur="500"/>
                                        <p:tgtEl>
                                          <p:spTgt spid="110"/>
                                        </p:tgtEl>
                                      </p:cBhvr>
                                    </p:animEffect>
                                  </p:childTnLst>
                                </p:cTn>
                              </p:par>
                            </p:childTnLst>
                          </p:cTn>
                        </p:par>
                      </p:childTnLst>
                    </p:cTn>
                  </p:par>
                  <p:par>
                    <p:cTn id="16" fill="hold">
                      <p:stCondLst>
                        <p:cond delay="indefinite"/>
                      </p:stCondLst>
                      <p:childTnLst>
                        <p:par>
                          <p:cTn id="17" fill="hold">
                            <p:stCondLst>
                              <p:cond delay="0"/>
                            </p:stCondLst>
                            <p:childTnLst>
                              <p:par>
                                <p:cTn id="18" presetID="63" presetClass="entr" presetSubtype="0" fill="hold" nodeType="click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p:cTn id="20" dur="2000" fill="hold"/>
                                        <p:tgtEl>
                                          <p:spTgt spid="33"/>
                                        </p:tgtEl>
                                        <p:attrNameLst>
                                          <p:attrName>drawProgress</p:attrName>
                                        </p:attrNameLst>
                                      </p:cBhvr>
                                      <p:tavLst>
                                        <p:tav tm="0">
                                          <p:val>
                                            <p:fltVal val="0"/>
                                          </p:val>
                                        </p:tav>
                                        <p:tav tm="100000">
                                          <p:val>
                                            <p:fltVal val="1"/>
                                          </p:val>
                                        </p:tav>
                                      </p:tavLst>
                                    </p:anim>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63"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anim calcmode="lin" valueType="num">
                                      <p:cBhvr>
                                        <p:cTn id="29" dur="2000" fill="hold"/>
                                        <p:tgtEl>
                                          <p:spTgt spid="34"/>
                                        </p:tgtEl>
                                        <p:attrNameLst>
                                          <p:attrName>drawProgress</p:attrName>
                                        </p:attrNameLst>
                                      </p:cBhvr>
                                      <p:tavLst>
                                        <p:tav tm="0">
                                          <p:val>
                                            <p:fltVal val="0"/>
                                          </p:val>
                                        </p:tav>
                                        <p:tav tm="100000">
                                          <p:val>
                                            <p:fltVal val="1"/>
                                          </p:val>
                                        </p:tav>
                                      </p:tavLst>
                                    </p:anim>
                                  </p:childTnLst>
                                </p:cTn>
                              </p:par>
                            </p:childTnLst>
                          </p:cTn>
                        </p:par>
                        <p:par>
                          <p:cTn id="30" fill="hold">
                            <p:stCondLst>
                              <p:cond delay="2000"/>
                            </p:stCondLst>
                            <p:childTnLst>
                              <p:par>
                                <p:cTn id="31" presetID="63" presetClass="entr" presetSubtype="0"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2000" fill="hold"/>
                                        <p:tgtEl>
                                          <p:spTgt spid="5"/>
                                        </p:tgtEl>
                                        <p:attrNameLst>
                                          <p:attrName>drawProgress</p:attrName>
                                        </p:attrNameLst>
                                      </p:cBhvr>
                                      <p:tavLst>
                                        <p:tav tm="0">
                                          <p:val>
                                            <p:fltVal val="0"/>
                                          </p:val>
                                        </p:tav>
                                        <p:tav tm="100000">
                                          <p:val>
                                            <p:fltVal val="1"/>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13"/>
                                        </p:tgtEl>
                                        <p:attrNameLst>
                                          <p:attrName>style.visibility</p:attrName>
                                        </p:attrNameLst>
                                      </p:cBhvr>
                                      <p:to>
                                        <p:strVal val="visible"/>
                                      </p:to>
                                    </p:set>
                                    <p:animEffect transition="in" filter="fade">
                                      <p:cBhvr>
                                        <p:cTn id="38" dur="500"/>
                                        <p:tgtEl>
                                          <p:spTgt spid="11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1"/>
                                        </p:tgtEl>
                                        <p:attrNameLst>
                                          <p:attrName>style.visibility</p:attrName>
                                        </p:attrNameLst>
                                      </p:cBhvr>
                                      <p:to>
                                        <p:strVal val="visible"/>
                                      </p:to>
                                    </p:set>
                                    <p:animEffect transition="in" filter="fade">
                                      <p:cBhvr>
                                        <p:cTn id="41" dur="500"/>
                                        <p:tgtEl>
                                          <p:spTgt spid="11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14"/>
                                        </p:tgtEl>
                                        <p:attrNameLst>
                                          <p:attrName>style.visibility</p:attrName>
                                        </p:attrNameLst>
                                      </p:cBhvr>
                                      <p:to>
                                        <p:strVal val="visible"/>
                                      </p:to>
                                    </p:set>
                                    <p:animEffect transition="in" filter="fade">
                                      <p:cBhvr>
                                        <p:cTn id="46" dur="500"/>
                                        <p:tgtEl>
                                          <p:spTgt spid="11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2"/>
                                        </p:tgtEl>
                                        <p:attrNameLst>
                                          <p:attrName>style.visibility</p:attrName>
                                        </p:attrNameLst>
                                      </p:cBhvr>
                                      <p:to>
                                        <p:strVal val="visible"/>
                                      </p:to>
                                    </p:set>
                                    <p:animEffect transition="in" filter="fade">
                                      <p:cBhvr>
                                        <p:cTn id="49"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1" grpId="0"/>
      <p:bldP spid="112" grpId="0"/>
      <p:bldP spid="113" grpId="0"/>
      <p:bldP spid="114" grpId="0"/>
      <p:bldP spid="1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ttangolo 123">
            <a:extLst>
              <a:ext uri="{FF2B5EF4-FFF2-40B4-BE49-F238E27FC236}">
                <a16:creationId xmlns:a16="http://schemas.microsoft.com/office/drawing/2014/main" id="{11BCD9CC-6D1A-4C41-9E48-3AD87AE065EE}"/>
              </a:ext>
            </a:extLst>
          </p:cNvPr>
          <p:cNvSpPr/>
          <p:nvPr/>
        </p:nvSpPr>
        <p:spPr>
          <a:xfrm>
            <a:off x="4473571" y="2003228"/>
            <a:ext cx="2216165" cy="3173212"/>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nl-NL">
              <a:solidFill>
                <a:srgbClr val="E71224"/>
              </a:solidFill>
            </a:endParaRPr>
          </a:p>
        </p:txBody>
      </p:sp>
      <p:sp>
        <p:nvSpPr>
          <p:cNvPr id="158" name="Rettangolo 157">
            <a:extLst>
              <a:ext uri="{FF2B5EF4-FFF2-40B4-BE49-F238E27FC236}">
                <a16:creationId xmlns:a16="http://schemas.microsoft.com/office/drawing/2014/main" id="{03C15CC9-A480-4CA8-95BD-3CA49258670A}"/>
              </a:ext>
            </a:extLst>
          </p:cNvPr>
          <p:cNvSpPr/>
          <p:nvPr/>
        </p:nvSpPr>
        <p:spPr>
          <a:xfrm>
            <a:off x="4511232" y="2029358"/>
            <a:ext cx="2144075" cy="311282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FE91FBF7-B537-4495-8A90-94AF5C7BC1B8}"/>
              </a:ext>
            </a:extLst>
          </p:cNvPr>
          <p:cNvSpPr>
            <a:spLocks noGrp="1"/>
          </p:cNvSpPr>
          <p:nvPr>
            <p:ph type="title"/>
          </p:nvPr>
        </p:nvSpPr>
        <p:spPr/>
        <p:txBody>
          <a:bodyPr/>
          <a:lstStyle/>
          <a:p>
            <a:endParaRPr lang="it-IT" dirty="0"/>
          </a:p>
        </p:txBody>
      </p:sp>
      <p:sp>
        <p:nvSpPr>
          <p:cNvPr id="27" name="Who was Galileo?">
            <a:extLst>
              <a:ext uri="{FF2B5EF4-FFF2-40B4-BE49-F238E27FC236}">
                <a16:creationId xmlns:a16="http://schemas.microsoft.com/office/drawing/2014/main" id="{7021D5BF-E5EB-4197-B473-6D2665143E6F}"/>
              </a:ext>
            </a:extLst>
          </p:cNvPr>
          <p:cNvSpPr txBox="1"/>
          <p:nvPr/>
        </p:nvSpPr>
        <p:spPr>
          <a:xfrm>
            <a:off x="885850" y="1902908"/>
            <a:ext cx="3149965" cy="4103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sz="2000"/>
              <a:t>The chef </a:t>
            </a:r>
            <a:r>
              <a:rPr lang="it-IT" sz="2000" err="1"/>
              <a:t>cooks</a:t>
            </a:r>
            <a:r>
              <a:rPr lang="it-IT" sz="2000"/>
              <a:t> the good </a:t>
            </a:r>
            <a:r>
              <a:rPr lang="it-IT" sz="2000" err="1"/>
              <a:t>soup</a:t>
            </a:r>
            <a:endParaRPr sz="2000"/>
          </a:p>
        </p:txBody>
      </p:sp>
      <p:sp>
        <p:nvSpPr>
          <p:cNvPr id="57" name="Rettangolo">
            <a:extLst>
              <a:ext uri="{FF2B5EF4-FFF2-40B4-BE49-F238E27FC236}">
                <a16:creationId xmlns:a16="http://schemas.microsoft.com/office/drawing/2014/main" id="{327E0B51-96FA-4223-B634-1520A1B068BD}"/>
              </a:ext>
            </a:extLst>
          </p:cNvPr>
          <p:cNvSpPr/>
          <p:nvPr/>
        </p:nvSpPr>
        <p:spPr>
          <a:xfrm>
            <a:off x="7452085" y="2361590"/>
            <a:ext cx="386631" cy="2286001"/>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8" name="Cerchio">
            <a:extLst>
              <a:ext uri="{FF2B5EF4-FFF2-40B4-BE49-F238E27FC236}">
                <a16:creationId xmlns:a16="http://schemas.microsoft.com/office/drawing/2014/main" id="{F9D9238C-310A-4012-867A-DCE939F2FB3E}"/>
              </a:ext>
            </a:extLst>
          </p:cNvPr>
          <p:cNvSpPr/>
          <p:nvPr/>
        </p:nvSpPr>
        <p:spPr>
          <a:xfrm>
            <a:off x="7490185" y="424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9" name=".…">
            <a:extLst>
              <a:ext uri="{FF2B5EF4-FFF2-40B4-BE49-F238E27FC236}">
                <a16:creationId xmlns:a16="http://schemas.microsoft.com/office/drawing/2014/main" id="{C3E9A611-9C6C-4693-B929-7F4DF7D95F31}"/>
              </a:ext>
            </a:extLst>
          </p:cNvPr>
          <p:cNvSpPr txBox="1"/>
          <p:nvPr/>
        </p:nvSpPr>
        <p:spPr>
          <a:xfrm>
            <a:off x="7568161" y="3699847"/>
            <a:ext cx="220219" cy="5141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lgn="l">
              <a:lnSpc>
                <a:spcPct val="40000"/>
              </a:lnSpc>
              <a:defRPr sz="1500"/>
            </a:pPr>
            <a:r>
              <a:t>.</a:t>
            </a:r>
          </a:p>
          <a:p>
            <a:pPr algn="l">
              <a:lnSpc>
                <a:spcPct val="40000"/>
              </a:lnSpc>
              <a:defRPr sz="1500"/>
            </a:pPr>
            <a:r>
              <a:t>.</a:t>
            </a:r>
          </a:p>
          <a:p>
            <a:pPr algn="l">
              <a:lnSpc>
                <a:spcPct val="40000"/>
              </a:lnSpc>
              <a:defRPr sz="1500"/>
            </a:pPr>
            <a:r>
              <a:t>.</a:t>
            </a:r>
          </a:p>
        </p:txBody>
      </p:sp>
      <p:sp>
        <p:nvSpPr>
          <p:cNvPr id="60" name="Cerchio">
            <a:extLst>
              <a:ext uri="{FF2B5EF4-FFF2-40B4-BE49-F238E27FC236}">
                <a16:creationId xmlns:a16="http://schemas.microsoft.com/office/drawing/2014/main" id="{7588B759-FA2B-478D-BF71-6E936708F2C2}"/>
              </a:ext>
            </a:extLst>
          </p:cNvPr>
          <p:cNvSpPr/>
          <p:nvPr/>
        </p:nvSpPr>
        <p:spPr>
          <a:xfrm>
            <a:off x="7490185" y="3480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1" name="Cerchio">
            <a:extLst>
              <a:ext uri="{FF2B5EF4-FFF2-40B4-BE49-F238E27FC236}">
                <a16:creationId xmlns:a16="http://schemas.microsoft.com/office/drawing/2014/main" id="{C1BA377C-20B2-4526-A49F-6DF04A38ACAE}"/>
              </a:ext>
            </a:extLst>
          </p:cNvPr>
          <p:cNvSpPr/>
          <p:nvPr/>
        </p:nvSpPr>
        <p:spPr>
          <a:xfrm>
            <a:off x="7490185" y="297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2" name="Cerchio">
            <a:extLst>
              <a:ext uri="{FF2B5EF4-FFF2-40B4-BE49-F238E27FC236}">
                <a16:creationId xmlns:a16="http://schemas.microsoft.com/office/drawing/2014/main" id="{DACDABBC-587B-42F4-8663-265D0EAEB183}"/>
              </a:ext>
            </a:extLst>
          </p:cNvPr>
          <p:cNvSpPr/>
          <p:nvPr/>
        </p:nvSpPr>
        <p:spPr>
          <a:xfrm>
            <a:off x="7490185" y="2464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3" name="Rettangolo">
            <a:extLst>
              <a:ext uri="{FF2B5EF4-FFF2-40B4-BE49-F238E27FC236}">
                <a16:creationId xmlns:a16="http://schemas.microsoft.com/office/drawing/2014/main" id="{C7C4104B-3F90-4D05-A228-494D5EBA8E50}"/>
              </a:ext>
            </a:extLst>
          </p:cNvPr>
          <p:cNvSpPr/>
          <p:nvPr/>
        </p:nvSpPr>
        <p:spPr>
          <a:xfrm>
            <a:off x="9484086" y="2953639"/>
            <a:ext cx="386631" cy="1146707"/>
          </a:xfrm>
          <a:prstGeom prst="rect">
            <a:avLst/>
          </a:prstGeom>
          <a:solidFill>
            <a:srgbClr val="F3DCA5">
              <a:alpha val="74991"/>
            </a:srgbClr>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4" name="Cerchio">
            <a:extLst>
              <a:ext uri="{FF2B5EF4-FFF2-40B4-BE49-F238E27FC236}">
                <a16:creationId xmlns:a16="http://schemas.microsoft.com/office/drawing/2014/main" id="{F043DBA4-D0D8-47F5-9381-5799001C76AA}"/>
              </a:ext>
            </a:extLst>
          </p:cNvPr>
          <p:cNvSpPr/>
          <p:nvPr/>
        </p:nvSpPr>
        <p:spPr>
          <a:xfrm>
            <a:off x="9522186" y="3646070"/>
            <a:ext cx="304800" cy="304801"/>
          </a:xfrm>
          <a:prstGeom prst="ellipse">
            <a:avLst/>
          </a:prstGeom>
          <a:solidFill>
            <a:schemeClr val="bg1"/>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5" name="Cerchio">
            <a:extLst>
              <a:ext uri="{FF2B5EF4-FFF2-40B4-BE49-F238E27FC236}">
                <a16:creationId xmlns:a16="http://schemas.microsoft.com/office/drawing/2014/main" id="{7A0F2394-B5D8-450C-A3F0-D8F0DD3D9883}"/>
              </a:ext>
            </a:extLst>
          </p:cNvPr>
          <p:cNvSpPr/>
          <p:nvPr/>
        </p:nvSpPr>
        <p:spPr>
          <a:xfrm>
            <a:off x="9522186" y="3138069"/>
            <a:ext cx="304800" cy="304801"/>
          </a:xfrm>
          <a:prstGeom prst="ellipse">
            <a:avLst/>
          </a:prstGeom>
          <a:solidFill>
            <a:schemeClr val="bg1"/>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6" name="Rettangolo">
            <a:extLst>
              <a:ext uri="{FF2B5EF4-FFF2-40B4-BE49-F238E27FC236}">
                <a16:creationId xmlns:a16="http://schemas.microsoft.com/office/drawing/2014/main" id="{D443395A-F237-4B80-A768-137D6627DA38}"/>
              </a:ext>
            </a:extLst>
          </p:cNvPr>
          <p:cNvSpPr/>
          <p:nvPr/>
        </p:nvSpPr>
        <p:spPr>
          <a:xfrm>
            <a:off x="8468085" y="2742590"/>
            <a:ext cx="386631" cy="1527000"/>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7" name="Cerchio">
            <a:extLst>
              <a:ext uri="{FF2B5EF4-FFF2-40B4-BE49-F238E27FC236}">
                <a16:creationId xmlns:a16="http://schemas.microsoft.com/office/drawing/2014/main" id="{B96AAD73-067E-4C2C-8511-DD418A9DE080}"/>
              </a:ext>
            </a:extLst>
          </p:cNvPr>
          <p:cNvSpPr/>
          <p:nvPr/>
        </p:nvSpPr>
        <p:spPr>
          <a:xfrm>
            <a:off x="8506185" y="3861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8" name="Cerchio">
            <a:extLst>
              <a:ext uri="{FF2B5EF4-FFF2-40B4-BE49-F238E27FC236}">
                <a16:creationId xmlns:a16="http://schemas.microsoft.com/office/drawing/2014/main" id="{780951C2-6977-40DB-A503-607732D78E6E}"/>
              </a:ext>
            </a:extLst>
          </p:cNvPr>
          <p:cNvSpPr/>
          <p:nvPr/>
        </p:nvSpPr>
        <p:spPr>
          <a:xfrm>
            <a:off x="8506185" y="3353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9" name="Cerchio">
            <a:extLst>
              <a:ext uri="{FF2B5EF4-FFF2-40B4-BE49-F238E27FC236}">
                <a16:creationId xmlns:a16="http://schemas.microsoft.com/office/drawing/2014/main" id="{67971ABE-4206-4D87-B37E-DACCBF397B2B}"/>
              </a:ext>
            </a:extLst>
          </p:cNvPr>
          <p:cNvSpPr/>
          <p:nvPr/>
        </p:nvSpPr>
        <p:spPr>
          <a:xfrm>
            <a:off x="8506185" y="2845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0" name="Linea">
            <a:extLst>
              <a:ext uri="{FF2B5EF4-FFF2-40B4-BE49-F238E27FC236}">
                <a16:creationId xmlns:a16="http://schemas.microsoft.com/office/drawing/2014/main" id="{1F01257F-3233-4978-A6D9-68DDD06C5501}"/>
              </a:ext>
            </a:extLst>
          </p:cNvPr>
          <p:cNvSpPr/>
          <p:nvPr/>
        </p:nvSpPr>
        <p:spPr>
          <a:xfrm flipV="1">
            <a:off x="7792570" y="2993664"/>
            <a:ext cx="704223" cy="13777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1" name="Linea">
            <a:extLst>
              <a:ext uri="{FF2B5EF4-FFF2-40B4-BE49-F238E27FC236}">
                <a16:creationId xmlns:a16="http://schemas.microsoft.com/office/drawing/2014/main" id="{7871367B-4E14-4251-A012-0357EB1460D6}"/>
              </a:ext>
            </a:extLst>
          </p:cNvPr>
          <p:cNvSpPr/>
          <p:nvPr/>
        </p:nvSpPr>
        <p:spPr>
          <a:xfrm flipV="1">
            <a:off x="7792570" y="3501664"/>
            <a:ext cx="704223" cy="13777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2" name="Linea">
            <a:extLst>
              <a:ext uri="{FF2B5EF4-FFF2-40B4-BE49-F238E27FC236}">
                <a16:creationId xmlns:a16="http://schemas.microsoft.com/office/drawing/2014/main" id="{517F44D2-00DC-4F70-9B13-C84A929563C2}"/>
              </a:ext>
            </a:extLst>
          </p:cNvPr>
          <p:cNvSpPr/>
          <p:nvPr/>
        </p:nvSpPr>
        <p:spPr>
          <a:xfrm flipV="1">
            <a:off x="7792570" y="4020439"/>
            <a:ext cx="704223" cy="38100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3" name="Linea">
            <a:extLst>
              <a:ext uri="{FF2B5EF4-FFF2-40B4-BE49-F238E27FC236}">
                <a16:creationId xmlns:a16="http://schemas.microsoft.com/office/drawing/2014/main" id="{45D0544B-4756-41CF-9DD1-CC75322A6E05}"/>
              </a:ext>
            </a:extLst>
          </p:cNvPr>
          <p:cNvSpPr/>
          <p:nvPr/>
        </p:nvSpPr>
        <p:spPr>
          <a:xfrm>
            <a:off x="7792570" y="2627337"/>
            <a:ext cx="704223" cy="36632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4" name="Linea">
            <a:extLst>
              <a:ext uri="{FF2B5EF4-FFF2-40B4-BE49-F238E27FC236}">
                <a16:creationId xmlns:a16="http://schemas.microsoft.com/office/drawing/2014/main" id="{B76BB6C9-8393-4F8C-80B6-F1E6C933A272}"/>
              </a:ext>
            </a:extLst>
          </p:cNvPr>
          <p:cNvSpPr/>
          <p:nvPr/>
        </p:nvSpPr>
        <p:spPr>
          <a:xfrm flipH="1">
            <a:off x="7792571" y="2993664"/>
            <a:ext cx="704222" cy="64719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5" name="Linea">
            <a:extLst>
              <a:ext uri="{FF2B5EF4-FFF2-40B4-BE49-F238E27FC236}">
                <a16:creationId xmlns:a16="http://schemas.microsoft.com/office/drawing/2014/main" id="{99D344E2-1085-47E6-9D41-2DC937F87C12}"/>
              </a:ext>
            </a:extLst>
          </p:cNvPr>
          <p:cNvSpPr/>
          <p:nvPr/>
        </p:nvSpPr>
        <p:spPr>
          <a:xfrm flipV="1">
            <a:off x="7795904" y="2993664"/>
            <a:ext cx="697556" cy="136519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6" name="Linea">
            <a:extLst>
              <a:ext uri="{FF2B5EF4-FFF2-40B4-BE49-F238E27FC236}">
                <a16:creationId xmlns:a16="http://schemas.microsoft.com/office/drawing/2014/main" id="{441D6C48-B304-4B4E-9914-B49DB3BBB1AF}"/>
              </a:ext>
            </a:extLst>
          </p:cNvPr>
          <p:cNvSpPr/>
          <p:nvPr/>
        </p:nvSpPr>
        <p:spPr>
          <a:xfrm>
            <a:off x="7795904" y="3169171"/>
            <a:ext cx="697556" cy="853194"/>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7" name="Linea">
            <a:extLst>
              <a:ext uri="{FF2B5EF4-FFF2-40B4-BE49-F238E27FC236}">
                <a16:creationId xmlns:a16="http://schemas.microsoft.com/office/drawing/2014/main" id="{8096E5DB-B230-4BB5-919E-D8AE392A77A3}"/>
              </a:ext>
            </a:extLst>
          </p:cNvPr>
          <p:cNvSpPr/>
          <p:nvPr/>
        </p:nvSpPr>
        <p:spPr>
          <a:xfrm flipH="1" flipV="1">
            <a:off x="7794292" y="3628426"/>
            <a:ext cx="700780" cy="39394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8" name="Linea">
            <a:extLst>
              <a:ext uri="{FF2B5EF4-FFF2-40B4-BE49-F238E27FC236}">
                <a16:creationId xmlns:a16="http://schemas.microsoft.com/office/drawing/2014/main" id="{C8680823-FE1A-4F0F-9726-520F79848345}"/>
              </a:ext>
            </a:extLst>
          </p:cNvPr>
          <p:cNvSpPr/>
          <p:nvPr/>
        </p:nvSpPr>
        <p:spPr>
          <a:xfrm flipH="1" flipV="1">
            <a:off x="7795904" y="2623439"/>
            <a:ext cx="697556" cy="139892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9" name="Linea">
            <a:extLst>
              <a:ext uri="{FF2B5EF4-FFF2-40B4-BE49-F238E27FC236}">
                <a16:creationId xmlns:a16="http://schemas.microsoft.com/office/drawing/2014/main" id="{3759F90F-9CF6-4BA9-A206-D6961CD7FABB}"/>
              </a:ext>
            </a:extLst>
          </p:cNvPr>
          <p:cNvSpPr/>
          <p:nvPr/>
        </p:nvSpPr>
        <p:spPr>
          <a:xfrm flipH="1" flipV="1">
            <a:off x="7792571" y="3148037"/>
            <a:ext cx="704222" cy="35362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0" name="Linea">
            <a:extLst>
              <a:ext uri="{FF2B5EF4-FFF2-40B4-BE49-F238E27FC236}">
                <a16:creationId xmlns:a16="http://schemas.microsoft.com/office/drawing/2014/main" id="{5A3F919F-9105-4AB6-9C98-656F3B4221EF}"/>
              </a:ext>
            </a:extLst>
          </p:cNvPr>
          <p:cNvSpPr/>
          <p:nvPr/>
        </p:nvSpPr>
        <p:spPr>
          <a:xfrm flipH="1" flipV="1">
            <a:off x="7795904" y="2623071"/>
            <a:ext cx="697555" cy="878594"/>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1" name="Linea">
            <a:extLst>
              <a:ext uri="{FF2B5EF4-FFF2-40B4-BE49-F238E27FC236}">
                <a16:creationId xmlns:a16="http://schemas.microsoft.com/office/drawing/2014/main" id="{52270B4E-D5F5-47B5-87DB-3329321EEA76}"/>
              </a:ext>
            </a:extLst>
          </p:cNvPr>
          <p:cNvSpPr/>
          <p:nvPr/>
        </p:nvSpPr>
        <p:spPr>
          <a:xfrm flipV="1">
            <a:off x="7794293" y="3501664"/>
            <a:ext cx="700779" cy="90374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2" name="Linea">
            <a:extLst>
              <a:ext uri="{FF2B5EF4-FFF2-40B4-BE49-F238E27FC236}">
                <a16:creationId xmlns:a16="http://schemas.microsoft.com/office/drawing/2014/main" id="{84FBDEBE-1AE4-42B9-95C3-31B6DCBDF96C}"/>
              </a:ext>
            </a:extLst>
          </p:cNvPr>
          <p:cNvSpPr/>
          <p:nvPr/>
        </p:nvSpPr>
        <p:spPr>
          <a:xfrm>
            <a:off x="8808571" y="3513859"/>
            <a:ext cx="708463" cy="28360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3" name="Linea">
            <a:extLst>
              <a:ext uri="{FF2B5EF4-FFF2-40B4-BE49-F238E27FC236}">
                <a16:creationId xmlns:a16="http://schemas.microsoft.com/office/drawing/2014/main" id="{4CE19253-B609-4980-8107-1BEB940C9D36}"/>
              </a:ext>
            </a:extLst>
          </p:cNvPr>
          <p:cNvSpPr/>
          <p:nvPr/>
        </p:nvSpPr>
        <p:spPr>
          <a:xfrm>
            <a:off x="8808304" y="3017139"/>
            <a:ext cx="708730" cy="29210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4" name="Linea">
            <a:extLst>
              <a:ext uri="{FF2B5EF4-FFF2-40B4-BE49-F238E27FC236}">
                <a16:creationId xmlns:a16="http://schemas.microsoft.com/office/drawing/2014/main" id="{195CC742-8F14-4A84-B102-245DB55D31CE}"/>
              </a:ext>
            </a:extLst>
          </p:cNvPr>
          <p:cNvSpPr/>
          <p:nvPr/>
        </p:nvSpPr>
        <p:spPr>
          <a:xfrm>
            <a:off x="8812813" y="3019064"/>
            <a:ext cx="694259" cy="77277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5" name="Linea">
            <a:extLst>
              <a:ext uri="{FF2B5EF4-FFF2-40B4-BE49-F238E27FC236}">
                <a16:creationId xmlns:a16="http://schemas.microsoft.com/office/drawing/2014/main" id="{4BDEF0F2-D08F-48B5-94EE-90709357DCB0}"/>
              </a:ext>
            </a:extLst>
          </p:cNvPr>
          <p:cNvSpPr/>
          <p:nvPr/>
        </p:nvSpPr>
        <p:spPr>
          <a:xfrm flipH="1">
            <a:off x="8812813" y="3793259"/>
            <a:ext cx="704222" cy="24550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6" name="Linea">
            <a:extLst>
              <a:ext uri="{FF2B5EF4-FFF2-40B4-BE49-F238E27FC236}">
                <a16:creationId xmlns:a16="http://schemas.microsoft.com/office/drawing/2014/main" id="{A921E0F3-B603-45AC-BB2B-BF8907C11B36}"/>
              </a:ext>
            </a:extLst>
          </p:cNvPr>
          <p:cNvSpPr/>
          <p:nvPr/>
        </p:nvSpPr>
        <p:spPr>
          <a:xfrm flipH="1">
            <a:off x="8812812" y="3309239"/>
            <a:ext cx="704223" cy="72582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7" name="Linea">
            <a:extLst>
              <a:ext uri="{FF2B5EF4-FFF2-40B4-BE49-F238E27FC236}">
                <a16:creationId xmlns:a16="http://schemas.microsoft.com/office/drawing/2014/main" id="{8433672A-A887-4A38-BEDF-CA4304C77AF9}"/>
              </a:ext>
            </a:extLst>
          </p:cNvPr>
          <p:cNvSpPr/>
          <p:nvPr/>
        </p:nvSpPr>
        <p:spPr>
          <a:xfrm flipV="1">
            <a:off x="8812812" y="3309238"/>
            <a:ext cx="704223" cy="20462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8" name="Rettangolo">
            <a:extLst>
              <a:ext uri="{FF2B5EF4-FFF2-40B4-BE49-F238E27FC236}">
                <a16:creationId xmlns:a16="http://schemas.microsoft.com/office/drawing/2014/main" id="{D943E262-62D6-4521-9010-383A95C93273}"/>
              </a:ext>
            </a:extLst>
          </p:cNvPr>
          <p:cNvSpPr/>
          <p:nvPr/>
        </p:nvSpPr>
        <p:spPr>
          <a:xfrm>
            <a:off x="6436084" y="2361590"/>
            <a:ext cx="386631" cy="2286002"/>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9" name="Cerchio">
            <a:extLst>
              <a:ext uri="{FF2B5EF4-FFF2-40B4-BE49-F238E27FC236}">
                <a16:creationId xmlns:a16="http://schemas.microsoft.com/office/drawing/2014/main" id="{A808EDD7-7A7E-4DA6-9F72-4060B0680F34}"/>
              </a:ext>
            </a:extLst>
          </p:cNvPr>
          <p:cNvSpPr/>
          <p:nvPr/>
        </p:nvSpPr>
        <p:spPr>
          <a:xfrm>
            <a:off x="6474184" y="424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0" name=".…">
            <a:extLst>
              <a:ext uri="{FF2B5EF4-FFF2-40B4-BE49-F238E27FC236}">
                <a16:creationId xmlns:a16="http://schemas.microsoft.com/office/drawing/2014/main" id="{D47AFB21-A33B-43F4-9ABF-3DA92D71DED7}"/>
              </a:ext>
            </a:extLst>
          </p:cNvPr>
          <p:cNvSpPr txBox="1"/>
          <p:nvPr/>
        </p:nvSpPr>
        <p:spPr>
          <a:xfrm>
            <a:off x="6552160" y="3759225"/>
            <a:ext cx="150682" cy="3954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lgn="l">
              <a:lnSpc>
                <a:spcPct val="40000"/>
              </a:lnSpc>
              <a:defRPr sz="1500"/>
            </a:pPr>
            <a:r>
              <a:rPr sz="1400"/>
              <a:t>.</a:t>
            </a:r>
          </a:p>
          <a:p>
            <a:pPr algn="l">
              <a:lnSpc>
                <a:spcPct val="40000"/>
              </a:lnSpc>
              <a:defRPr sz="1500"/>
            </a:pPr>
            <a:r>
              <a:rPr sz="1400"/>
              <a:t>.</a:t>
            </a:r>
          </a:p>
          <a:p>
            <a:pPr algn="l">
              <a:lnSpc>
                <a:spcPct val="40000"/>
              </a:lnSpc>
              <a:defRPr sz="1500"/>
            </a:pPr>
            <a:r>
              <a:rPr sz="1400"/>
              <a:t>.</a:t>
            </a:r>
          </a:p>
        </p:txBody>
      </p:sp>
      <p:sp>
        <p:nvSpPr>
          <p:cNvPr id="91" name="Cerchio">
            <a:extLst>
              <a:ext uri="{FF2B5EF4-FFF2-40B4-BE49-F238E27FC236}">
                <a16:creationId xmlns:a16="http://schemas.microsoft.com/office/drawing/2014/main" id="{8F9FCA6A-AE20-4D17-8504-8A0E58A5C8A1}"/>
              </a:ext>
            </a:extLst>
          </p:cNvPr>
          <p:cNvSpPr/>
          <p:nvPr/>
        </p:nvSpPr>
        <p:spPr>
          <a:xfrm>
            <a:off x="6474184" y="3480968"/>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sz="2000"/>
          </a:p>
        </p:txBody>
      </p:sp>
      <p:sp>
        <p:nvSpPr>
          <p:cNvPr id="92" name="Cerchio">
            <a:extLst>
              <a:ext uri="{FF2B5EF4-FFF2-40B4-BE49-F238E27FC236}">
                <a16:creationId xmlns:a16="http://schemas.microsoft.com/office/drawing/2014/main" id="{5EA5DD6A-1DBB-4340-BAAB-A4CA6BFA122E}"/>
              </a:ext>
            </a:extLst>
          </p:cNvPr>
          <p:cNvSpPr/>
          <p:nvPr/>
        </p:nvSpPr>
        <p:spPr>
          <a:xfrm>
            <a:off x="6474184" y="297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sz="2000"/>
          </a:p>
        </p:txBody>
      </p:sp>
      <p:sp>
        <p:nvSpPr>
          <p:cNvPr id="93" name="Cerchio">
            <a:extLst>
              <a:ext uri="{FF2B5EF4-FFF2-40B4-BE49-F238E27FC236}">
                <a16:creationId xmlns:a16="http://schemas.microsoft.com/office/drawing/2014/main" id="{D639DAF6-494F-41BC-9F2E-DD9851E2FDE5}"/>
              </a:ext>
            </a:extLst>
          </p:cNvPr>
          <p:cNvSpPr/>
          <p:nvPr/>
        </p:nvSpPr>
        <p:spPr>
          <a:xfrm>
            <a:off x="6474184" y="2464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4" name="Linea">
            <a:extLst>
              <a:ext uri="{FF2B5EF4-FFF2-40B4-BE49-F238E27FC236}">
                <a16:creationId xmlns:a16="http://schemas.microsoft.com/office/drawing/2014/main" id="{0B31872C-FD62-4CBD-8BD5-108853EEFC79}"/>
              </a:ext>
            </a:extLst>
          </p:cNvPr>
          <p:cNvSpPr/>
          <p:nvPr/>
        </p:nvSpPr>
        <p:spPr>
          <a:xfrm>
            <a:off x="6776570" y="2623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5" name="Linea">
            <a:extLst>
              <a:ext uri="{FF2B5EF4-FFF2-40B4-BE49-F238E27FC236}">
                <a16:creationId xmlns:a16="http://schemas.microsoft.com/office/drawing/2014/main" id="{EBD42C21-2F99-4C51-9B80-EFE450F9A9D7}"/>
              </a:ext>
            </a:extLst>
          </p:cNvPr>
          <p:cNvSpPr/>
          <p:nvPr/>
        </p:nvSpPr>
        <p:spPr>
          <a:xfrm>
            <a:off x="6776570" y="3131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6" name="Linea">
            <a:extLst>
              <a:ext uri="{FF2B5EF4-FFF2-40B4-BE49-F238E27FC236}">
                <a16:creationId xmlns:a16="http://schemas.microsoft.com/office/drawing/2014/main" id="{6A05D328-5F61-450D-B0E9-0C864B1D34CB}"/>
              </a:ext>
            </a:extLst>
          </p:cNvPr>
          <p:cNvSpPr/>
          <p:nvPr/>
        </p:nvSpPr>
        <p:spPr>
          <a:xfrm>
            <a:off x="6776570" y="3639440"/>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7" name="Linea">
            <a:extLst>
              <a:ext uri="{FF2B5EF4-FFF2-40B4-BE49-F238E27FC236}">
                <a16:creationId xmlns:a16="http://schemas.microsoft.com/office/drawing/2014/main" id="{F2E2FDB2-4EE2-468D-A1ED-9BD8A98D3C1C}"/>
              </a:ext>
            </a:extLst>
          </p:cNvPr>
          <p:cNvSpPr/>
          <p:nvPr/>
        </p:nvSpPr>
        <p:spPr>
          <a:xfrm>
            <a:off x="6776570" y="4401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8" name="Linea">
            <a:extLst>
              <a:ext uri="{FF2B5EF4-FFF2-40B4-BE49-F238E27FC236}">
                <a16:creationId xmlns:a16="http://schemas.microsoft.com/office/drawing/2014/main" id="{DF665A70-B489-4304-9AF1-A9861C0BDB2C}"/>
              </a:ext>
            </a:extLst>
          </p:cNvPr>
          <p:cNvSpPr/>
          <p:nvPr/>
        </p:nvSpPr>
        <p:spPr>
          <a:xfrm flipV="1">
            <a:off x="6776570" y="2627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9" name="Linea">
            <a:extLst>
              <a:ext uri="{FF2B5EF4-FFF2-40B4-BE49-F238E27FC236}">
                <a16:creationId xmlns:a16="http://schemas.microsoft.com/office/drawing/2014/main" id="{8DB8A293-DFEF-4BCE-B2C6-C519CF8AD4B4}"/>
              </a:ext>
            </a:extLst>
          </p:cNvPr>
          <p:cNvSpPr/>
          <p:nvPr/>
        </p:nvSpPr>
        <p:spPr>
          <a:xfrm flipV="1">
            <a:off x="6779904" y="2623071"/>
            <a:ext cx="697555"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0" name="Linea">
            <a:extLst>
              <a:ext uri="{FF2B5EF4-FFF2-40B4-BE49-F238E27FC236}">
                <a16:creationId xmlns:a16="http://schemas.microsoft.com/office/drawing/2014/main" id="{1E436DB2-F29E-41A7-9692-99297D5BE60E}"/>
              </a:ext>
            </a:extLst>
          </p:cNvPr>
          <p:cNvSpPr/>
          <p:nvPr/>
        </p:nvSpPr>
        <p:spPr>
          <a:xfrm flipV="1">
            <a:off x="6779903" y="2623439"/>
            <a:ext cx="697556" cy="176622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1" name="Linea">
            <a:extLst>
              <a:ext uri="{FF2B5EF4-FFF2-40B4-BE49-F238E27FC236}">
                <a16:creationId xmlns:a16="http://schemas.microsoft.com/office/drawing/2014/main" id="{716F4CE8-AA5B-455F-81EB-DEDE40FA7ABF}"/>
              </a:ext>
            </a:extLst>
          </p:cNvPr>
          <p:cNvSpPr/>
          <p:nvPr/>
        </p:nvSpPr>
        <p:spPr>
          <a:xfrm>
            <a:off x="6776570" y="2627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2" name="Linea">
            <a:extLst>
              <a:ext uri="{FF2B5EF4-FFF2-40B4-BE49-F238E27FC236}">
                <a16:creationId xmlns:a16="http://schemas.microsoft.com/office/drawing/2014/main" id="{5ADD8E4D-67A2-4E47-926B-6445942E23C8}"/>
              </a:ext>
            </a:extLst>
          </p:cNvPr>
          <p:cNvSpPr/>
          <p:nvPr/>
        </p:nvSpPr>
        <p:spPr>
          <a:xfrm flipH="1">
            <a:off x="6776570" y="3135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3" name="Linea">
            <a:extLst>
              <a:ext uri="{FF2B5EF4-FFF2-40B4-BE49-F238E27FC236}">
                <a16:creationId xmlns:a16="http://schemas.microsoft.com/office/drawing/2014/main" id="{85C01783-C23F-4AB2-AED6-FD541E020EA9}"/>
              </a:ext>
            </a:extLst>
          </p:cNvPr>
          <p:cNvSpPr/>
          <p:nvPr/>
        </p:nvSpPr>
        <p:spPr>
          <a:xfrm flipV="1">
            <a:off x="6779903" y="3131071"/>
            <a:ext cx="697556" cy="122778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 name="Linea">
            <a:extLst>
              <a:ext uri="{FF2B5EF4-FFF2-40B4-BE49-F238E27FC236}">
                <a16:creationId xmlns:a16="http://schemas.microsoft.com/office/drawing/2014/main" id="{F8BF91D3-A0EA-48B5-A221-BE32B9906ADA}"/>
              </a:ext>
            </a:extLst>
          </p:cNvPr>
          <p:cNvSpPr/>
          <p:nvPr/>
        </p:nvSpPr>
        <p:spPr>
          <a:xfrm>
            <a:off x="6779903" y="3169171"/>
            <a:ext cx="697556" cy="122778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5" name="Linea">
            <a:extLst>
              <a:ext uri="{FF2B5EF4-FFF2-40B4-BE49-F238E27FC236}">
                <a16:creationId xmlns:a16="http://schemas.microsoft.com/office/drawing/2014/main" id="{385AC945-48D4-40D1-A114-FFD5F31487CC}"/>
              </a:ext>
            </a:extLst>
          </p:cNvPr>
          <p:cNvSpPr/>
          <p:nvPr/>
        </p:nvSpPr>
        <p:spPr>
          <a:xfrm flipH="1" flipV="1">
            <a:off x="6778291" y="3628426"/>
            <a:ext cx="700780" cy="77698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6" name="Linea">
            <a:extLst>
              <a:ext uri="{FF2B5EF4-FFF2-40B4-BE49-F238E27FC236}">
                <a16:creationId xmlns:a16="http://schemas.microsoft.com/office/drawing/2014/main" id="{C0B27DDD-C41F-4003-8AAA-F2B93E81DD98}"/>
              </a:ext>
            </a:extLst>
          </p:cNvPr>
          <p:cNvSpPr/>
          <p:nvPr/>
        </p:nvSpPr>
        <p:spPr>
          <a:xfrm flipH="1" flipV="1">
            <a:off x="6779903" y="2623439"/>
            <a:ext cx="697556" cy="176622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7" name="Linea">
            <a:extLst>
              <a:ext uri="{FF2B5EF4-FFF2-40B4-BE49-F238E27FC236}">
                <a16:creationId xmlns:a16="http://schemas.microsoft.com/office/drawing/2014/main" id="{02BE701B-6495-4AE0-898D-C43A471B6A54}"/>
              </a:ext>
            </a:extLst>
          </p:cNvPr>
          <p:cNvSpPr/>
          <p:nvPr/>
        </p:nvSpPr>
        <p:spPr>
          <a:xfrm flipH="1" flipV="1">
            <a:off x="6776570" y="3148037"/>
            <a:ext cx="704222" cy="4928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8" name="Linea">
            <a:extLst>
              <a:ext uri="{FF2B5EF4-FFF2-40B4-BE49-F238E27FC236}">
                <a16:creationId xmlns:a16="http://schemas.microsoft.com/office/drawing/2014/main" id="{AA163EC1-716C-4C52-8F77-09B9A6507599}"/>
              </a:ext>
            </a:extLst>
          </p:cNvPr>
          <p:cNvSpPr/>
          <p:nvPr/>
        </p:nvSpPr>
        <p:spPr>
          <a:xfrm flipH="1" flipV="1">
            <a:off x="6779904" y="2623071"/>
            <a:ext cx="697555"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9" name="Linea">
            <a:extLst>
              <a:ext uri="{FF2B5EF4-FFF2-40B4-BE49-F238E27FC236}">
                <a16:creationId xmlns:a16="http://schemas.microsoft.com/office/drawing/2014/main" id="{C56C353E-AE6F-4DE2-A7A6-1501C3B3A81B}"/>
              </a:ext>
            </a:extLst>
          </p:cNvPr>
          <p:cNvSpPr/>
          <p:nvPr/>
        </p:nvSpPr>
        <p:spPr>
          <a:xfrm flipV="1">
            <a:off x="6778291" y="3628426"/>
            <a:ext cx="700780" cy="77698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 name="Rettangolo 2">
            <a:extLst>
              <a:ext uri="{FF2B5EF4-FFF2-40B4-BE49-F238E27FC236}">
                <a16:creationId xmlns:a16="http://schemas.microsoft.com/office/drawing/2014/main" id="{25A8B3B6-AD56-4BB5-8BFF-FCE53AD0A1F0}"/>
              </a:ext>
            </a:extLst>
          </p:cNvPr>
          <p:cNvSpPr/>
          <p:nvPr/>
        </p:nvSpPr>
        <p:spPr>
          <a:xfrm>
            <a:off x="808370" y="3837164"/>
            <a:ext cx="543739"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The</a:t>
            </a:r>
          </a:p>
        </p:txBody>
      </p:sp>
      <p:sp>
        <p:nvSpPr>
          <p:cNvPr id="283" name="Rettangolo 282">
            <a:extLst>
              <a:ext uri="{FF2B5EF4-FFF2-40B4-BE49-F238E27FC236}">
                <a16:creationId xmlns:a16="http://schemas.microsoft.com/office/drawing/2014/main" id="{E6ACBABB-A941-4F6C-A9C3-4F77773DA673}"/>
              </a:ext>
            </a:extLst>
          </p:cNvPr>
          <p:cNvSpPr/>
          <p:nvPr/>
        </p:nvSpPr>
        <p:spPr>
          <a:xfrm>
            <a:off x="1367740" y="3837164"/>
            <a:ext cx="582211"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chef</a:t>
            </a:r>
          </a:p>
        </p:txBody>
      </p:sp>
      <p:sp>
        <p:nvSpPr>
          <p:cNvPr id="284" name="Rettangolo 283">
            <a:extLst>
              <a:ext uri="{FF2B5EF4-FFF2-40B4-BE49-F238E27FC236}">
                <a16:creationId xmlns:a16="http://schemas.microsoft.com/office/drawing/2014/main" id="{A8D20ECF-12E7-40E5-A34D-8A18C19BC80D}"/>
              </a:ext>
            </a:extLst>
          </p:cNvPr>
          <p:cNvSpPr/>
          <p:nvPr/>
        </p:nvSpPr>
        <p:spPr>
          <a:xfrm>
            <a:off x="1998751" y="3829167"/>
            <a:ext cx="723275" cy="369332"/>
          </a:xfrm>
          <a:prstGeom prst="rect">
            <a:avLst/>
          </a:prstGeom>
        </p:spPr>
        <p:txBody>
          <a:bodyPr wrap="none">
            <a:spAutoFit/>
          </a:bodyPr>
          <a:lstStyle/>
          <a:p>
            <a:r>
              <a:rPr lang="it-IT" sz="1800" dirty="0" err="1">
                <a:latin typeface="Times New Roman" panose="02020603050405020304" pitchFamily="18" charset="0"/>
                <a:cs typeface="Times New Roman" panose="02020603050405020304" pitchFamily="18" charset="0"/>
              </a:rPr>
              <a:t>cooks</a:t>
            </a:r>
            <a:endParaRPr lang="it-IT" sz="1800" dirty="0">
              <a:latin typeface="Times New Roman" panose="02020603050405020304" pitchFamily="18" charset="0"/>
              <a:cs typeface="Times New Roman" panose="02020603050405020304" pitchFamily="18" charset="0"/>
            </a:endParaRPr>
          </a:p>
        </p:txBody>
      </p:sp>
      <p:sp>
        <p:nvSpPr>
          <p:cNvPr id="285" name="Rettangolo 284">
            <a:extLst>
              <a:ext uri="{FF2B5EF4-FFF2-40B4-BE49-F238E27FC236}">
                <a16:creationId xmlns:a16="http://schemas.microsoft.com/office/drawing/2014/main" id="{EFDCC915-2E25-469E-B6D4-49947C50C209}"/>
              </a:ext>
            </a:extLst>
          </p:cNvPr>
          <p:cNvSpPr/>
          <p:nvPr/>
        </p:nvSpPr>
        <p:spPr>
          <a:xfrm>
            <a:off x="2769575" y="4328200"/>
            <a:ext cx="466794"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the</a:t>
            </a:r>
          </a:p>
        </p:txBody>
      </p:sp>
      <p:sp>
        <p:nvSpPr>
          <p:cNvPr id="286" name="Rettangolo 285">
            <a:extLst>
              <a:ext uri="{FF2B5EF4-FFF2-40B4-BE49-F238E27FC236}">
                <a16:creationId xmlns:a16="http://schemas.microsoft.com/office/drawing/2014/main" id="{3860C06E-5BD4-4DBB-8EDC-C33F764126B0}"/>
              </a:ext>
            </a:extLst>
          </p:cNvPr>
          <p:cNvSpPr/>
          <p:nvPr/>
        </p:nvSpPr>
        <p:spPr>
          <a:xfrm>
            <a:off x="3196621" y="4328200"/>
            <a:ext cx="646331"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good</a:t>
            </a:r>
          </a:p>
        </p:txBody>
      </p:sp>
      <p:sp>
        <p:nvSpPr>
          <p:cNvPr id="287" name="Rettangolo 286">
            <a:extLst>
              <a:ext uri="{FF2B5EF4-FFF2-40B4-BE49-F238E27FC236}">
                <a16:creationId xmlns:a16="http://schemas.microsoft.com/office/drawing/2014/main" id="{09E028E3-72AE-46F3-91A2-C1788ECFA14C}"/>
              </a:ext>
            </a:extLst>
          </p:cNvPr>
          <p:cNvSpPr/>
          <p:nvPr/>
        </p:nvSpPr>
        <p:spPr>
          <a:xfrm>
            <a:off x="3838180" y="4328200"/>
            <a:ext cx="620683" cy="369332"/>
          </a:xfrm>
          <a:prstGeom prst="rect">
            <a:avLst/>
          </a:prstGeom>
        </p:spPr>
        <p:txBody>
          <a:bodyPr wrap="none">
            <a:spAutoFit/>
          </a:bodyPr>
          <a:lstStyle/>
          <a:p>
            <a:r>
              <a:rPr lang="it-IT" sz="1800" dirty="0" err="1">
                <a:latin typeface="Times New Roman" panose="02020603050405020304" pitchFamily="18" charset="0"/>
                <a:cs typeface="Times New Roman" panose="02020603050405020304" pitchFamily="18" charset="0"/>
              </a:rPr>
              <a:t>soup</a:t>
            </a:r>
            <a:endParaRPr lang="it-IT" sz="1800" dirty="0">
              <a:latin typeface="Times New Roman" panose="02020603050405020304" pitchFamily="18" charset="0"/>
              <a:cs typeface="Times New Roman" panose="02020603050405020304" pitchFamily="18" charset="0"/>
            </a:endParaRPr>
          </a:p>
        </p:txBody>
      </p:sp>
      <p:sp>
        <p:nvSpPr>
          <p:cNvPr id="288" name="Rettangolo 287">
            <a:extLst>
              <a:ext uri="{FF2B5EF4-FFF2-40B4-BE49-F238E27FC236}">
                <a16:creationId xmlns:a16="http://schemas.microsoft.com/office/drawing/2014/main" id="{5205B468-C69F-4AAD-B37F-B9BF8F8BE047}"/>
              </a:ext>
            </a:extLst>
          </p:cNvPr>
          <p:cNvSpPr/>
          <p:nvPr/>
        </p:nvSpPr>
        <p:spPr>
          <a:xfrm>
            <a:off x="1934399" y="2322921"/>
            <a:ext cx="312906"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S</a:t>
            </a:r>
          </a:p>
        </p:txBody>
      </p:sp>
      <p:sp>
        <p:nvSpPr>
          <p:cNvPr id="289" name="Rettangolo 288">
            <a:extLst>
              <a:ext uri="{FF2B5EF4-FFF2-40B4-BE49-F238E27FC236}">
                <a16:creationId xmlns:a16="http://schemas.microsoft.com/office/drawing/2014/main" id="{0BC9FA3A-11AD-4A51-9437-E29C0FC75EC1}"/>
              </a:ext>
            </a:extLst>
          </p:cNvPr>
          <p:cNvSpPr/>
          <p:nvPr/>
        </p:nvSpPr>
        <p:spPr>
          <a:xfrm>
            <a:off x="2552208" y="2808507"/>
            <a:ext cx="47961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VP</a:t>
            </a:r>
          </a:p>
        </p:txBody>
      </p:sp>
      <p:sp>
        <p:nvSpPr>
          <p:cNvPr id="290" name="Rettangolo 289">
            <a:extLst>
              <a:ext uri="{FF2B5EF4-FFF2-40B4-BE49-F238E27FC236}">
                <a16:creationId xmlns:a16="http://schemas.microsoft.com/office/drawing/2014/main" id="{67ED7A88-1B02-4115-82BE-12C780842759}"/>
              </a:ext>
            </a:extLst>
          </p:cNvPr>
          <p:cNvSpPr/>
          <p:nvPr/>
        </p:nvSpPr>
        <p:spPr>
          <a:xfrm>
            <a:off x="1187944" y="2808507"/>
            <a:ext cx="47961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NP</a:t>
            </a:r>
          </a:p>
        </p:txBody>
      </p:sp>
      <p:sp>
        <p:nvSpPr>
          <p:cNvPr id="291" name="Rettangolo 290">
            <a:extLst>
              <a:ext uri="{FF2B5EF4-FFF2-40B4-BE49-F238E27FC236}">
                <a16:creationId xmlns:a16="http://schemas.microsoft.com/office/drawing/2014/main" id="{56C95F01-0B49-4FEC-83B0-3BA9EABD8CA4}"/>
              </a:ext>
            </a:extLst>
          </p:cNvPr>
          <p:cNvSpPr/>
          <p:nvPr/>
        </p:nvSpPr>
        <p:spPr>
          <a:xfrm>
            <a:off x="911763" y="3277234"/>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D</a:t>
            </a:r>
          </a:p>
        </p:txBody>
      </p:sp>
      <p:sp>
        <p:nvSpPr>
          <p:cNvPr id="292" name="Rettangolo 291">
            <a:extLst>
              <a:ext uri="{FF2B5EF4-FFF2-40B4-BE49-F238E27FC236}">
                <a16:creationId xmlns:a16="http://schemas.microsoft.com/office/drawing/2014/main" id="{6EDC047E-1D13-4BE2-B794-C88B521E2357}"/>
              </a:ext>
            </a:extLst>
          </p:cNvPr>
          <p:cNvSpPr/>
          <p:nvPr/>
        </p:nvSpPr>
        <p:spPr>
          <a:xfrm>
            <a:off x="1494954" y="3288398"/>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a:t>
            </a:r>
          </a:p>
        </p:txBody>
      </p:sp>
      <p:sp>
        <p:nvSpPr>
          <p:cNvPr id="293" name="Rettangolo 292">
            <a:extLst>
              <a:ext uri="{FF2B5EF4-FFF2-40B4-BE49-F238E27FC236}">
                <a16:creationId xmlns:a16="http://schemas.microsoft.com/office/drawing/2014/main" id="{E91D8CFF-A842-4333-8F0D-33083ABD8348}"/>
              </a:ext>
            </a:extLst>
          </p:cNvPr>
          <p:cNvSpPr/>
          <p:nvPr/>
        </p:nvSpPr>
        <p:spPr>
          <a:xfrm>
            <a:off x="2182381" y="3288398"/>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V</a:t>
            </a:r>
          </a:p>
        </p:txBody>
      </p:sp>
      <p:sp>
        <p:nvSpPr>
          <p:cNvPr id="294" name="Rettangolo 293">
            <a:extLst>
              <a:ext uri="{FF2B5EF4-FFF2-40B4-BE49-F238E27FC236}">
                <a16:creationId xmlns:a16="http://schemas.microsoft.com/office/drawing/2014/main" id="{7272D26B-3EEF-44EA-8C16-911CD615C267}"/>
              </a:ext>
            </a:extLst>
          </p:cNvPr>
          <p:cNvSpPr/>
          <p:nvPr/>
        </p:nvSpPr>
        <p:spPr>
          <a:xfrm>
            <a:off x="3327262" y="3288398"/>
            <a:ext cx="47961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NP</a:t>
            </a:r>
          </a:p>
        </p:txBody>
      </p:sp>
      <p:sp>
        <p:nvSpPr>
          <p:cNvPr id="295" name="Rettangolo 294">
            <a:extLst>
              <a:ext uri="{FF2B5EF4-FFF2-40B4-BE49-F238E27FC236}">
                <a16:creationId xmlns:a16="http://schemas.microsoft.com/office/drawing/2014/main" id="{62B8C09B-E0DE-40B2-A2BC-0B18AEECADFD}"/>
              </a:ext>
            </a:extLst>
          </p:cNvPr>
          <p:cNvSpPr/>
          <p:nvPr/>
        </p:nvSpPr>
        <p:spPr>
          <a:xfrm>
            <a:off x="2822677" y="3824860"/>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D</a:t>
            </a:r>
          </a:p>
        </p:txBody>
      </p:sp>
      <p:sp>
        <p:nvSpPr>
          <p:cNvPr id="296" name="Rettangolo 295">
            <a:extLst>
              <a:ext uri="{FF2B5EF4-FFF2-40B4-BE49-F238E27FC236}">
                <a16:creationId xmlns:a16="http://schemas.microsoft.com/office/drawing/2014/main" id="{82B40DEC-637F-45B4-B8E6-8570D718ADCD}"/>
              </a:ext>
            </a:extLst>
          </p:cNvPr>
          <p:cNvSpPr/>
          <p:nvPr/>
        </p:nvSpPr>
        <p:spPr>
          <a:xfrm>
            <a:off x="3385309" y="3824860"/>
            <a:ext cx="274434"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J</a:t>
            </a:r>
          </a:p>
        </p:txBody>
      </p:sp>
      <p:sp>
        <p:nvSpPr>
          <p:cNvPr id="297" name="Rettangolo 296">
            <a:extLst>
              <a:ext uri="{FF2B5EF4-FFF2-40B4-BE49-F238E27FC236}">
                <a16:creationId xmlns:a16="http://schemas.microsoft.com/office/drawing/2014/main" id="{51FB218E-0809-4DF5-8B53-2A2C2C01E17A}"/>
              </a:ext>
            </a:extLst>
          </p:cNvPr>
          <p:cNvSpPr/>
          <p:nvPr/>
        </p:nvSpPr>
        <p:spPr>
          <a:xfrm>
            <a:off x="3985823" y="3824860"/>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a:t>
            </a:r>
          </a:p>
        </p:txBody>
      </p:sp>
      <p:cxnSp>
        <p:nvCxnSpPr>
          <p:cNvPr id="30" name="Connettore diritto 29">
            <a:extLst>
              <a:ext uri="{FF2B5EF4-FFF2-40B4-BE49-F238E27FC236}">
                <a16:creationId xmlns:a16="http://schemas.microsoft.com/office/drawing/2014/main" id="{489E3DE3-1F22-464C-BAC0-FE14C4E9D49B}"/>
              </a:ext>
            </a:extLst>
          </p:cNvPr>
          <p:cNvCxnSpPr>
            <a:cxnSpLocks/>
            <a:stCxn id="288" idx="2"/>
            <a:endCxn id="290" idx="0"/>
          </p:cNvCxnSpPr>
          <p:nvPr/>
        </p:nvCxnSpPr>
        <p:spPr>
          <a:xfrm flipH="1">
            <a:off x="1427753" y="2692253"/>
            <a:ext cx="663099"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Connettore diritto 297">
            <a:extLst>
              <a:ext uri="{FF2B5EF4-FFF2-40B4-BE49-F238E27FC236}">
                <a16:creationId xmlns:a16="http://schemas.microsoft.com/office/drawing/2014/main" id="{003CC8B8-C294-415E-8C88-D6FE282F95FE}"/>
              </a:ext>
            </a:extLst>
          </p:cNvPr>
          <p:cNvCxnSpPr>
            <a:cxnSpLocks/>
            <a:stCxn id="288" idx="2"/>
            <a:endCxn id="289" idx="0"/>
          </p:cNvCxnSpPr>
          <p:nvPr/>
        </p:nvCxnSpPr>
        <p:spPr>
          <a:xfrm>
            <a:off x="2090852" y="2692253"/>
            <a:ext cx="701165"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Connettore diritto 298">
            <a:extLst>
              <a:ext uri="{FF2B5EF4-FFF2-40B4-BE49-F238E27FC236}">
                <a16:creationId xmlns:a16="http://schemas.microsoft.com/office/drawing/2014/main" id="{F936944D-B54E-4405-BDCB-43547DEF1EE6}"/>
              </a:ext>
            </a:extLst>
          </p:cNvPr>
          <p:cNvCxnSpPr>
            <a:cxnSpLocks/>
            <a:stCxn id="290" idx="2"/>
            <a:endCxn id="291" idx="0"/>
          </p:cNvCxnSpPr>
          <p:nvPr/>
        </p:nvCxnSpPr>
        <p:spPr>
          <a:xfrm flipH="1">
            <a:off x="1087452" y="3177839"/>
            <a:ext cx="340301" cy="993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Connettore diritto 301">
            <a:extLst>
              <a:ext uri="{FF2B5EF4-FFF2-40B4-BE49-F238E27FC236}">
                <a16:creationId xmlns:a16="http://schemas.microsoft.com/office/drawing/2014/main" id="{0AC3F976-D771-45A0-9854-FAFA4454F0E6}"/>
              </a:ext>
            </a:extLst>
          </p:cNvPr>
          <p:cNvCxnSpPr>
            <a:cxnSpLocks/>
            <a:stCxn id="292" idx="0"/>
            <a:endCxn id="290" idx="2"/>
          </p:cNvCxnSpPr>
          <p:nvPr/>
        </p:nvCxnSpPr>
        <p:spPr>
          <a:xfrm flipH="1" flipV="1">
            <a:off x="1427753" y="3177839"/>
            <a:ext cx="242890"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Connettore diritto 311">
            <a:extLst>
              <a:ext uri="{FF2B5EF4-FFF2-40B4-BE49-F238E27FC236}">
                <a16:creationId xmlns:a16="http://schemas.microsoft.com/office/drawing/2014/main" id="{FA7FB9C2-855F-4CBA-89B8-366082B1C37C}"/>
              </a:ext>
            </a:extLst>
          </p:cNvPr>
          <p:cNvCxnSpPr>
            <a:cxnSpLocks/>
            <a:stCxn id="293" idx="0"/>
            <a:endCxn id="289" idx="2"/>
          </p:cNvCxnSpPr>
          <p:nvPr/>
        </p:nvCxnSpPr>
        <p:spPr>
          <a:xfrm flipV="1">
            <a:off x="2358070" y="3177839"/>
            <a:ext cx="433947"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Connettore diritto 315">
            <a:extLst>
              <a:ext uri="{FF2B5EF4-FFF2-40B4-BE49-F238E27FC236}">
                <a16:creationId xmlns:a16="http://schemas.microsoft.com/office/drawing/2014/main" id="{D987C8C1-6479-4367-80F3-08940A44F837}"/>
              </a:ext>
            </a:extLst>
          </p:cNvPr>
          <p:cNvCxnSpPr>
            <a:cxnSpLocks/>
            <a:stCxn id="294" idx="0"/>
            <a:endCxn id="289" idx="2"/>
          </p:cNvCxnSpPr>
          <p:nvPr/>
        </p:nvCxnSpPr>
        <p:spPr>
          <a:xfrm flipH="1" flipV="1">
            <a:off x="2792017" y="3177839"/>
            <a:ext cx="775054"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Connettore diritto 318">
            <a:extLst>
              <a:ext uri="{FF2B5EF4-FFF2-40B4-BE49-F238E27FC236}">
                <a16:creationId xmlns:a16="http://schemas.microsoft.com/office/drawing/2014/main" id="{96939567-4FC2-4370-A0F1-67DDC74C696C}"/>
              </a:ext>
            </a:extLst>
          </p:cNvPr>
          <p:cNvCxnSpPr>
            <a:cxnSpLocks/>
            <a:stCxn id="294" idx="2"/>
            <a:endCxn id="295" idx="0"/>
          </p:cNvCxnSpPr>
          <p:nvPr/>
        </p:nvCxnSpPr>
        <p:spPr>
          <a:xfrm flipH="1">
            <a:off x="2998366" y="3657730"/>
            <a:ext cx="568705"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8" name="Connettore diritto 327">
            <a:extLst>
              <a:ext uri="{FF2B5EF4-FFF2-40B4-BE49-F238E27FC236}">
                <a16:creationId xmlns:a16="http://schemas.microsoft.com/office/drawing/2014/main" id="{12E1F30A-2FD7-4C07-86E8-EEC25779325D}"/>
              </a:ext>
            </a:extLst>
          </p:cNvPr>
          <p:cNvCxnSpPr>
            <a:cxnSpLocks/>
            <a:stCxn id="294" idx="2"/>
            <a:endCxn id="296" idx="0"/>
          </p:cNvCxnSpPr>
          <p:nvPr/>
        </p:nvCxnSpPr>
        <p:spPr>
          <a:xfrm flipH="1">
            <a:off x="3522526" y="3657730"/>
            <a:ext cx="44545"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Connettore diritto 330">
            <a:extLst>
              <a:ext uri="{FF2B5EF4-FFF2-40B4-BE49-F238E27FC236}">
                <a16:creationId xmlns:a16="http://schemas.microsoft.com/office/drawing/2014/main" id="{D442EE55-0265-4030-A5AB-411DE818E1D6}"/>
              </a:ext>
            </a:extLst>
          </p:cNvPr>
          <p:cNvCxnSpPr>
            <a:cxnSpLocks/>
            <a:stCxn id="294" idx="2"/>
            <a:endCxn id="297" idx="0"/>
          </p:cNvCxnSpPr>
          <p:nvPr/>
        </p:nvCxnSpPr>
        <p:spPr>
          <a:xfrm>
            <a:off x="3567071" y="3657730"/>
            <a:ext cx="594441"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Connettore diritto 339">
            <a:extLst>
              <a:ext uri="{FF2B5EF4-FFF2-40B4-BE49-F238E27FC236}">
                <a16:creationId xmlns:a16="http://schemas.microsoft.com/office/drawing/2014/main" id="{F751F056-2073-4034-84EC-D8C55831253C}"/>
              </a:ext>
            </a:extLst>
          </p:cNvPr>
          <p:cNvCxnSpPr>
            <a:cxnSpLocks/>
            <a:stCxn id="295" idx="2"/>
            <a:endCxn id="285" idx="0"/>
          </p:cNvCxnSpPr>
          <p:nvPr/>
        </p:nvCxnSpPr>
        <p:spPr>
          <a:xfrm>
            <a:off x="2998366" y="4194192"/>
            <a:ext cx="4606"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Connettore diritto 342">
            <a:extLst>
              <a:ext uri="{FF2B5EF4-FFF2-40B4-BE49-F238E27FC236}">
                <a16:creationId xmlns:a16="http://schemas.microsoft.com/office/drawing/2014/main" id="{2C4956AC-F077-4878-A296-994D5DB069AB}"/>
              </a:ext>
            </a:extLst>
          </p:cNvPr>
          <p:cNvCxnSpPr>
            <a:cxnSpLocks/>
            <a:stCxn id="296" idx="2"/>
            <a:endCxn id="286" idx="0"/>
          </p:cNvCxnSpPr>
          <p:nvPr/>
        </p:nvCxnSpPr>
        <p:spPr>
          <a:xfrm flipH="1">
            <a:off x="3519787" y="4194192"/>
            <a:ext cx="2739"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Connettore diritto 345">
            <a:extLst>
              <a:ext uri="{FF2B5EF4-FFF2-40B4-BE49-F238E27FC236}">
                <a16:creationId xmlns:a16="http://schemas.microsoft.com/office/drawing/2014/main" id="{764ED0F1-B1BB-4C57-899C-B90A57DF49E1}"/>
              </a:ext>
            </a:extLst>
          </p:cNvPr>
          <p:cNvCxnSpPr>
            <a:cxnSpLocks/>
            <a:stCxn id="297" idx="2"/>
            <a:endCxn id="287" idx="0"/>
          </p:cNvCxnSpPr>
          <p:nvPr/>
        </p:nvCxnSpPr>
        <p:spPr>
          <a:xfrm flipH="1">
            <a:off x="4148522" y="4194192"/>
            <a:ext cx="12990"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Connettore diritto 348">
            <a:extLst>
              <a:ext uri="{FF2B5EF4-FFF2-40B4-BE49-F238E27FC236}">
                <a16:creationId xmlns:a16="http://schemas.microsoft.com/office/drawing/2014/main" id="{6F41B2F8-9E32-4856-BF0F-49E33DBC68F6}"/>
              </a:ext>
            </a:extLst>
          </p:cNvPr>
          <p:cNvCxnSpPr>
            <a:cxnSpLocks/>
            <a:stCxn id="293" idx="2"/>
            <a:endCxn id="284" idx="0"/>
          </p:cNvCxnSpPr>
          <p:nvPr/>
        </p:nvCxnSpPr>
        <p:spPr>
          <a:xfrm>
            <a:off x="2358070" y="3657730"/>
            <a:ext cx="2319" cy="171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Connettore diritto 351">
            <a:extLst>
              <a:ext uri="{FF2B5EF4-FFF2-40B4-BE49-F238E27FC236}">
                <a16:creationId xmlns:a16="http://schemas.microsoft.com/office/drawing/2014/main" id="{87B8367E-B019-4C6C-B67A-F90B2765417A}"/>
              </a:ext>
            </a:extLst>
          </p:cNvPr>
          <p:cNvCxnSpPr>
            <a:cxnSpLocks/>
            <a:stCxn id="292" idx="2"/>
            <a:endCxn id="283" idx="0"/>
          </p:cNvCxnSpPr>
          <p:nvPr/>
        </p:nvCxnSpPr>
        <p:spPr>
          <a:xfrm flipH="1">
            <a:off x="1658846" y="3657730"/>
            <a:ext cx="11797" cy="1794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Connettore diritto 354">
            <a:extLst>
              <a:ext uri="{FF2B5EF4-FFF2-40B4-BE49-F238E27FC236}">
                <a16:creationId xmlns:a16="http://schemas.microsoft.com/office/drawing/2014/main" id="{C903B0AB-2702-452D-9D48-D3A652853402}"/>
              </a:ext>
            </a:extLst>
          </p:cNvPr>
          <p:cNvCxnSpPr>
            <a:cxnSpLocks/>
            <a:stCxn id="291" idx="2"/>
            <a:endCxn id="3" idx="0"/>
          </p:cNvCxnSpPr>
          <p:nvPr/>
        </p:nvCxnSpPr>
        <p:spPr>
          <a:xfrm flipH="1">
            <a:off x="1080240" y="3646566"/>
            <a:ext cx="7212" cy="1905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5" name="Immagine 154">
            <a:extLst>
              <a:ext uri="{FF2B5EF4-FFF2-40B4-BE49-F238E27FC236}">
                <a16:creationId xmlns:a16="http://schemas.microsoft.com/office/drawing/2014/main" id="{9EF064AF-5800-4D40-B42A-CE3D0744CF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028" y="3107047"/>
            <a:ext cx="1325563" cy="1325563"/>
          </a:xfrm>
          <a:prstGeom prst="rect">
            <a:avLst/>
          </a:prstGeom>
        </p:spPr>
      </p:pic>
      <p:sp>
        <p:nvSpPr>
          <p:cNvPr id="156" name="CasellaDiTesto 155">
            <a:extLst>
              <a:ext uri="{FF2B5EF4-FFF2-40B4-BE49-F238E27FC236}">
                <a16:creationId xmlns:a16="http://schemas.microsoft.com/office/drawing/2014/main" id="{081676AA-2D56-4E12-85CA-C7B469DC5D6A}"/>
              </a:ext>
            </a:extLst>
          </p:cNvPr>
          <p:cNvSpPr txBox="1"/>
          <p:nvPr/>
        </p:nvSpPr>
        <p:spPr>
          <a:xfrm>
            <a:off x="10334607" y="2750380"/>
            <a:ext cx="985719" cy="369332"/>
          </a:xfrm>
          <a:prstGeom prst="rect">
            <a:avLst/>
          </a:prstGeom>
          <a:noFill/>
        </p:spPr>
        <p:txBody>
          <a:bodyPr wrap="none" rtlCol="0">
            <a:spAutoFit/>
          </a:bodyPr>
          <a:lstStyle/>
          <a:p>
            <a:r>
              <a:rPr lang="it-IT" dirty="0"/>
              <a:t>Positive!</a:t>
            </a:r>
          </a:p>
        </p:txBody>
      </p:sp>
      <mc:AlternateContent xmlns:mc="http://schemas.openxmlformats.org/markup-compatibility/2006" xmlns:p14="http://schemas.microsoft.com/office/powerpoint/2010/main">
        <mc:Choice Requires="p14">
          <p:contentPart p14:bwMode="auto" r:id="rId4">
            <p14:nvContentPartPr>
              <p14:cNvPr id="7" name="Input penna 6">
                <a:extLst>
                  <a:ext uri="{FF2B5EF4-FFF2-40B4-BE49-F238E27FC236}">
                    <a16:creationId xmlns:a16="http://schemas.microsoft.com/office/drawing/2014/main" id="{BF628D7D-40B9-4190-9EE4-99FC35B98D81}"/>
                  </a:ext>
                </a:extLst>
              </p14:cNvPr>
              <p14:cNvContentPartPr/>
              <p14:nvPr/>
            </p14:nvContentPartPr>
            <p14:xfrm>
              <a:off x="7149235" y="1902428"/>
              <a:ext cx="17280" cy="6480"/>
            </p14:xfrm>
          </p:contentPart>
        </mc:Choice>
        <mc:Fallback xmlns="">
          <p:pic>
            <p:nvPicPr>
              <p:cNvPr id="7" name="Input penna 6">
                <a:extLst>
                  <a:ext uri="{FF2B5EF4-FFF2-40B4-BE49-F238E27FC236}">
                    <a16:creationId xmlns:a16="http://schemas.microsoft.com/office/drawing/2014/main" id="{BF628D7D-40B9-4190-9EE4-99FC35B98D81}"/>
                  </a:ext>
                </a:extLst>
              </p:cNvPr>
              <p:cNvPicPr/>
              <p:nvPr/>
            </p:nvPicPr>
            <p:blipFill>
              <a:blip r:embed="rId7"/>
              <a:stretch>
                <a:fillRect/>
              </a:stretch>
            </p:blipFill>
            <p:spPr>
              <a:xfrm>
                <a:off x="7113235" y="1868323"/>
                <a:ext cx="88920" cy="74349"/>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put penna 7">
                <a:extLst>
                  <a:ext uri="{FF2B5EF4-FFF2-40B4-BE49-F238E27FC236}">
                    <a16:creationId xmlns:a16="http://schemas.microsoft.com/office/drawing/2014/main" id="{20EDCCAC-C2F1-4439-A9A4-7A75CA93DF92}"/>
                  </a:ext>
                </a:extLst>
              </p14:cNvPr>
              <p14:cNvContentPartPr/>
              <p14:nvPr/>
            </p14:nvContentPartPr>
            <p14:xfrm>
              <a:off x="4476955" y="2053988"/>
              <a:ext cx="20520" cy="28080"/>
            </p14:xfrm>
          </p:contentPart>
        </mc:Choice>
        <mc:Fallback xmlns="">
          <p:pic>
            <p:nvPicPr>
              <p:cNvPr id="8" name="Input penna 7">
                <a:extLst>
                  <a:ext uri="{FF2B5EF4-FFF2-40B4-BE49-F238E27FC236}">
                    <a16:creationId xmlns:a16="http://schemas.microsoft.com/office/drawing/2014/main" id="{20EDCCAC-C2F1-4439-A9A4-7A75CA93DF92}"/>
                  </a:ext>
                </a:extLst>
              </p:cNvPr>
              <p:cNvPicPr/>
              <p:nvPr/>
            </p:nvPicPr>
            <p:blipFill>
              <a:blip r:embed="rId9"/>
              <a:stretch>
                <a:fillRect/>
              </a:stretch>
            </p:blipFill>
            <p:spPr>
              <a:xfrm>
                <a:off x="4440312" y="2017520"/>
                <a:ext cx="93439" cy="100650"/>
              </a:xfrm>
              <a:prstGeom prst="rect">
                <a:avLst/>
              </a:prstGeom>
            </p:spPr>
          </p:pic>
        </mc:Fallback>
      </mc:AlternateContent>
      <p:sp>
        <p:nvSpPr>
          <p:cNvPr id="11" name="Rettangolo 10">
            <a:extLst>
              <a:ext uri="{FF2B5EF4-FFF2-40B4-BE49-F238E27FC236}">
                <a16:creationId xmlns:a16="http://schemas.microsoft.com/office/drawing/2014/main" id="{C0DDABB3-3225-4CCC-B728-BC7F395D9F32}"/>
              </a:ext>
            </a:extLst>
          </p:cNvPr>
          <p:cNvSpPr/>
          <p:nvPr/>
        </p:nvSpPr>
        <p:spPr>
          <a:xfrm>
            <a:off x="4792057" y="2635408"/>
            <a:ext cx="311304" cy="400110"/>
          </a:xfrm>
          <a:prstGeom prst="rect">
            <a:avLst/>
          </a:prstGeom>
        </p:spPr>
        <p:txBody>
          <a:bodyPr wrap="square">
            <a:spAutoFit/>
          </a:bodyPr>
          <a:lstStyle/>
          <a:p>
            <a:r>
              <a:rPr lang="en-US" sz="2000" b="1" dirty="0"/>
              <a:t>K</a:t>
            </a:r>
            <a:endParaRPr lang="it-IT" sz="2000" dirty="0"/>
          </a:p>
        </p:txBody>
      </p:sp>
      <p:sp>
        <p:nvSpPr>
          <p:cNvPr id="12" name="Rettangolo 11">
            <a:extLst>
              <a:ext uri="{FF2B5EF4-FFF2-40B4-BE49-F238E27FC236}">
                <a16:creationId xmlns:a16="http://schemas.microsoft.com/office/drawing/2014/main" id="{22C17FF7-71E7-419B-9400-779961B658FC}"/>
              </a:ext>
            </a:extLst>
          </p:cNvPr>
          <p:cNvSpPr/>
          <p:nvPr/>
        </p:nvSpPr>
        <p:spPr>
          <a:xfrm>
            <a:off x="4792976" y="2897098"/>
            <a:ext cx="356188" cy="400110"/>
          </a:xfrm>
          <a:prstGeom prst="rect">
            <a:avLst/>
          </a:prstGeom>
        </p:spPr>
        <p:txBody>
          <a:bodyPr wrap="none">
            <a:spAutoFit/>
          </a:bodyPr>
          <a:lstStyle/>
          <a:p>
            <a:r>
              <a:rPr lang="en-US" sz="2000" b="1" dirty="0"/>
              <a:t>E</a:t>
            </a:r>
            <a:endParaRPr lang="it-IT" sz="2000" dirty="0"/>
          </a:p>
        </p:txBody>
      </p:sp>
      <p:sp>
        <p:nvSpPr>
          <p:cNvPr id="13" name="Rettangolo 12">
            <a:extLst>
              <a:ext uri="{FF2B5EF4-FFF2-40B4-BE49-F238E27FC236}">
                <a16:creationId xmlns:a16="http://schemas.microsoft.com/office/drawing/2014/main" id="{ED1B7BF9-B205-4778-A030-22F6F4DEFD42}"/>
              </a:ext>
            </a:extLst>
          </p:cNvPr>
          <p:cNvSpPr/>
          <p:nvPr/>
        </p:nvSpPr>
        <p:spPr>
          <a:xfrm>
            <a:off x="4792239" y="3160334"/>
            <a:ext cx="370614" cy="400110"/>
          </a:xfrm>
          <a:prstGeom prst="rect">
            <a:avLst/>
          </a:prstGeom>
        </p:spPr>
        <p:txBody>
          <a:bodyPr wrap="none">
            <a:spAutoFit/>
          </a:bodyPr>
          <a:lstStyle/>
          <a:p>
            <a:r>
              <a:rPr lang="en-US" sz="2000" b="1" dirty="0"/>
              <a:t>R</a:t>
            </a:r>
            <a:endParaRPr lang="it-IT" sz="2000" dirty="0"/>
          </a:p>
        </p:txBody>
      </p:sp>
      <p:sp>
        <p:nvSpPr>
          <p:cNvPr id="14" name="Rettangolo 13">
            <a:extLst>
              <a:ext uri="{FF2B5EF4-FFF2-40B4-BE49-F238E27FC236}">
                <a16:creationId xmlns:a16="http://schemas.microsoft.com/office/drawing/2014/main" id="{BE8BFCB1-A133-4AC7-9819-2AAB1D947F62}"/>
              </a:ext>
            </a:extLst>
          </p:cNvPr>
          <p:cNvSpPr/>
          <p:nvPr/>
        </p:nvSpPr>
        <p:spPr>
          <a:xfrm>
            <a:off x="4792126" y="3422507"/>
            <a:ext cx="426720" cy="400110"/>
          </a:xfrm>
          <a:prstGeom prst="rect">
            <a:avLst/>
          </a:prstGeom>
        </p:spPr>
        <p:txBody>
          <a:bodyPr wrap="none">
            <a:spAutoFit/>
          </a:bodyPr>
          <a:lstStyle/>
          <a:p>
            <a:r>
              <a:rPr lang="en-US" sz="2000" b="1" dirty="0"/>
              <a:t>M</a:t>
            </a:r>
            <a:endParaRPr lang="it-IT" sz="2000" dirty="0"/>
          </a:p>
        </p:txBody>
      </p:sp>
      <p:sp>
        <p:nvSpPr>
          <p:cNvPr id="16" name="Rettangolo 15">
            <a:extLst>
              <a:ext uri="{FF2B5EF4-FFF2-40B4-BE49-F238E27FC236}">
                <a16:creationId xmlns:a16="http://schemas.microsoft.com/office/drawing/2014/main" id="{76ACB289-EEB4-422F-A33E-EB66CDFA88BE}"/>
              </a:ext>
            </a:extLst>
          </p:cNvPr>
          <p:cNvSpPr/>
          <p:nvPr/>
        </p:nvSpPr>
        <p:spPr>
          <a:xfrm>
            <a:off x="4792932" y="3711475"/>
            <a:ext cx="284052" cy="400110"/>
          </a:xfrm>
          <a:prstGeom prst="rect">
            <a:avLst/>
          </a:prstGeom>
        </p:spPr>
        <p:txBody>
          <a:bodyPr wrap="none">
            <a:spAutoFit/>
          </a:bodyPr>
          <a:lstStyle/>
          <a:p>
            <a:r>
              <a:rPr lang="en-US" sz="2000" b="1" dirty="0"/>
              <a:t>I</a:t>
            </a:r>
            <a:endParaRPr lang="it-IT" sz="2000" dirty="0"/>
          </a:p>
        </p:txBody>
      </p:sp>
      <p:sp>
        <p:nvSpPr>
          <p:cNvPr id="17" name="Rettangolo 16">
            <a:extLst>
              <a:ext uri="{FF2B5EF4-FFF2-40B4-BE49-F238E27FC236}">
                <a16:creationId xmlns:a16="http://schemas.microsoft.com/office/drawing/2014/main" id="{F5A34EB5-3F7A-4CC8-8D78-42883F4A60AF}"/>
              </a:ext>
            </a:extLst>
          </p:cNvPr>
          <p:cNvSpPr/>
          <p:nvPr/>
        </p:nvSpPr>
        <p:spPr>
          <a:xfrm>
            <a:off x="4792932" y="3973648"/>
            <a:ext cx="356188" cy="400110"/>
          </a:xfrm>
          <a:prstGeom prst="rect">
            <a:avLst/>
          </a:prstGeom>
        </p:spPr>
        <p:txBody>
          <a:bodyPr wrap="none">
            <a:spAutoFit/>
          </a:bodyPr>
          <a:lstStyle/>
          <a:p>
            <a:r>
              <a:rPr lang="en-US" sz="2000" b="1" dirty="0"/>
              <a:t>T</a:t>
            </a:r>
            <a:endParaRPr lang="it-IT" sz="2000" dirty="0"/>
          </a:p>
        </p:txBody>
      </p:sp>
      <p:sp>
        <p:nvSpPr>
          <p:cNvPr id="18" name="Rettangolo 17">
            <a:extLst>
              <a:ext uri="{FF2B5EF4-FFF2-40B4-BE49-F238E27FC236}">
                <a16:creationId xmlns:a16="http://schemas.microsoft.com/office/drawing/2014/main" id="{007BE0F2-8896-49C9-9AC2-A9DD1F5BE4FF}"/>
              </a:ext>
            </a:extLst>
          </p:cNvPr>
          <p:cNvSpPr/>
          <p:nvPr/>
        </p:nvSpPr>
        <p:spPr>
          <a:xfrm>
            <a:off x="4931088" y="2634732"/>
            <a:ext cx="1604927" cy="400110"/>
          </a:xfrm>
          <a:prstGeom prst="rect">
            <a:avLst/>
          </a:prstGeom>
        </p:spPr>
        <p:txBody>
          <a:bodyPr wrap="none">
            <a:spAutoFit/>
          </a:bodyPr>
          <a:lstStyle/>
          <a:p>
            <a:r>
              <a:rPr lang="en-US" sz="2000" dirty="0" err="1"/>
              <a:t>ernel</a:t>
            </a:r>
            <a:r>
              <a:rPr lang="en-US" sz="2000" dirty="0"/>
              <a:t>-inspired</a:t>
            </a:r>
            <a:endParaRPr lang="it-IT" sz="2000" dirty="0"/>
          </a:p>
        </p:txBody>
      </p:sp>
      <p:sp>
        <p:nvSpPr>
          <p:cNvPr id="19" name="Rettangolo 18">
            <a:extLst>
              <a:ext uri="{FF2B5EF4-FFF2-40B4-BE49-F238E27FC236}">
                <a16:creationId xmlns:a16="http://schemas.microsoft.com/office/drawing/2014/main" id="{E9B4CA37-F114-4D04-BC8E-6BF691B1080F}"/>
              </a:ext>
            </a:extLst>
          </p:cNvPr>
          <p:cNvSpPr/>
          <p:nvPr/>
        </p:nvSpPr>
        <p:spPr>
          <a:xfrm>
            <a:off x="4938766" y="2896422"/>
            <a:ext cx="1401346" cy="400110"/>
          </a:xfrm>
          <a:prstGeom prst="rect">
            <a:avLst/>
          </a:prstGeom>
        </p:spPr>
        <p:txBody>
          <a:bodyPr wrap="none">
            <a:spAutoFit/>
          </a:bodyPr>
          <a:lstStyle/>
          <a:p>
            <a:r>
              <a:rPr lang="en-US" sz="2000" dirty="0" err="1"/>
              <a:t>ncoder</a:t>
            </a:r>
            <a:r>
              <a:rPr lang="en-US" sz="2000" dirty="0"/>
              <a:t> with</a:t>
            </a:r>
            <a:endParaRPr lang="it-IT" sz="2000" dirty="0"/>
          </a:p>
        </p:txBody>
      </p:sp>
      <p:sp>
        <p:nvSpPr>
          <p:cNvPr id="20" name="Rettangolo 19">
            <a:extLst>
              <a:ext uri="{FF2B5EF4-FFF2-40B4-BE49-F238E27FC236}">
                <a16:creationId xmlns:a16="http://schemas.microsoft.com/office/drawing/2014/main" id="{0C5907C8-2C0B-471B-B0CA-F3D0E4F920D3}"/>
              </a:ext>
            </a:extLst>
          </p:cNvPr>
          <p:cNvSpPr/>
          <p:nvPr/>
        </p:nvSpPr>
        <p:spPr>
          <a:xfrm>
            <a:off x="4953577" y="3157436"/>
            <a:ext cx="1101584" cy="400110"/>
          </a:xfrm>
          <a:prstGeom prst="rect">
            <a:avLst/>
          </a:prstGeom>
        </p:spPr>
        <p:txBody>
          <a:bodyPr wrap="none">
            <a:spAutoFit/>
          </a:bodyPr>
          <a:lstStyle/>
          <a:p>
            <a:r>
              <a:rPr lang="en-US" sz="2000" dirty="0" err="1"/>
              <a:t>ecursive</a:t>
            </a:r>
            <a:r>
              <a:rPr lang="en-US" sz="2000" dirty="0"/>
              <a:t> </a:t>
            </a:r>
            <a:endParaRPr lang="it-IT" sz="2000" dirty="0"/>
          </a:p>
        </p:txBody>
      </p:sp>
      <p:sp>
        <p:nvSpPr>
          <p:cNvPr id="21" name="Rettangolo 20">
            <a:extLst>
              <a:ext uri="{FF2B5EF4-FFF2-40B4-BE49-F238E27FC236}">
                <a16:creationId xmlns:a16="http://schemas.microsoft.com/office/drawing/2014/main" id="{4EB6F6EE-4FC5-4762-AF2C-145DE9A75C18}"/>
              </a:ext>
            </a:extLst>
          </p:cNvPr>
          <p:cNvSpPr/>
          <p:nvPr/>
        </p:nvSpPr>
        <p:spPr>
          <a:xfrm>
            <a:off x="5011480" y="3421860"/>
            <a:ext cx="1577676" cy="400110"/>
          </a:xfrm>
          <a:prstGeom prst="rect">
            <a:avLst/>
          </a:prstGeom>
        </p:spPr>
        <p:txBody>
          <a:bodyPr wrap="none">
            <a:spAutoFit/>
          </a:bodyPr>
          <a:lstStyle/>
          <a:p>
            <a:r>
              <a:rPr lang="en-US" sz="2000" dirty="0" err="1"/>
              <a:t>echanism</a:t>
            </a:r>
            <a:r>
              <a:rPr lang="en-US" sz="2000" dirty="0"/>
              <a:t> for </a:t>
            </a:r>
          </a:p>
        </p:txBody>
      </p:sp>
      <p:sp>
        <p:nvSpPr>
          <p:cNvPr id="22" name="Rettangolo 21">
            <a:extLst>
              <a:ext uri="{FF2B5EF4-FFF2-40B4-BE49-F238E27FC236}">
                <a16:creationId xmlns:a16="http://schemas.microsoft.com/office/drawing/2014/main" id="{472D005C-8176-4AB4-86DC-717142B24849}"/>
              </a:ext>
            </a:extLst>
          </p:cNvPr>
          <p:cNvSpPr/>
          <p:nvPr/>
        </p:nvSpPr>
        <p:spPr>
          <a:xfrm>
            <a:off x="4887217" y="3723089"/>
            <a:ext cx="1406154" cy="400110"/>
          </a:xfrm>
          <a:prstGeom prst="rect">
            <a:avLst/>
          </a:prstGeom>
        </p:spPr>
        <p:txBody>
          <a:bodyPr wrap="none">
            <a:spAutoFit/>
          </a:bodyPr>
          <a:lstStyle/>
          <a:p>
            <a:r>
              <a:rPr lang="en-US" sz="2000" dirty="0" err="1"/>
              <a:t>nterpretable</a:t>
            </a:r>
            <a:endParaRPr lang="it-IT" sz="2000" dirty="0"/>
          </a:p>
        </p:txBody>
      </p:sp>
      <p:sp>
        <p:nvSpPr>
          <p:cNvPr id="23" name="Rettangolo 22">
            <a:extLst>
              <a:ext uri="{FF2B5EF4-FFF2-40B4-BE49-F238E27FC236}">
                <a16:creationId xmlns:a16="http://schemas.microsoft.com/office/drawing/2014/main" id="{CF618160-A8D6-4329-9D34-85B40D2F77A9}"/>
              </a:ext>
            </a:extLst>
          </p:cNvPr>
          <p:cNvSpPr/>
          <p:nvPr/>
        </p:nvSpPr>
        <p:spPr>
          <a:xfrm>
            <a:off x="4925833" y="3973648"/>
            <a:ext cx="596638" cy="400110"/>
          </a:xfrm>
          <a:prstGeom prst="rect">
            <a:avLst/>
          </a:prstGeom>
        </p:spPr>
        <p:txBody>
          <a:bodyPr wrap="none">
            <a:spAutoFit/>
          </a:bodyPr>
          <a:lstStyle/>
          <a:p>
            <a:r>
              <a:rPr lang="en-US" sz="2000" dirty="0" err="1"/>
              <a:t>rees</a:t>
            </a:r>
            <a:endParaRPr lang="it-IT" sz="2000" dirty="0"/>
          </a:p>
        </p:txBody>
      </p:sp>
      <p:sp>
        <p:nvSpPr>
          <p:cNvPr id="110" name="Freccia a destra 109">
            <a:extLst>
              <a:ext uri="{FF2B5EF4-FFF2-40B4-BE49-F238E27FC236}">
                <a16:creationId xmlns:a16="http://schemas.microsoft.com/office/drawing/2014/main" id="{A610DFDF-38B1-4E2D-9817-1CB1A08ACBD9}"/>
              </a:ext>
            </a:extLst>
          </p:cNvPr>
          <p:cNvSpPr/>
          <p:nvPr/>
        </p:nvSpPr>
        <p:spPr>
          <a:xfrm>
            <a:off x="2358076" y="5136543"/>
            <a:ext cx="8058133" cy="9693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Forward</a:t>
            </a:r>
            <a:r>
              <a:rPr lang="it-IT" dirty="0"/>
              <a:t> pass</a:t>
            </a:r>
          </a:p>
        </p:txBody>
      </p:sp>
    </p:spTree>
    <p:custDataLst>
      <p:tags r:id="rId1"/>
    </p:custDataLst>
    <p:extLst>
      <p:ext uri="{BB962C8B-B14F-4D97-AF65-F5344CB8AC3E}">
        <p14:creationId xmlns:p14="http://schemas.microsoft.com/office/powerpoint/2010/main" val="358230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left)">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91FBF7-B537-4495-8A90-94AF5C7BC1B8}"/>
              </a:ext>
            </a:extLst>
          </p:cNvPr>
          <p:cNvSpPr>
            <a:spLocks noGrp="1"/>
          </p:cNvSpPr>
          <p:nvPr>
            <p:ph type="title"/>
          </p:nvPr>
        </p:nvSpPr>
        <p:spPr/>
        <p:txBody>
          <a:bodyPr/>
          <a:lstStyle/>
          <a:p>
            <a:endParaRPr lang="it-IT"/>
          </a:p>
        </p:txBody>
      </p:sp>
      <p:sp>
        <p:nvSpPr>
          <p:cNvPr id="27" name="Who was Galileo?">
            <a:extLst>
              <a:ext uri="{FF2B5EF4-FFF2-40B4-BE49-F238E27FC236}">
                <a16:creationId xmlns:a16="http://schemas.microsoft.com/office/drawing/2014/main" id="{7021D5BF-E5EB-4197-B473-6D2665143E6F}"/>
              </a:ext>
            </a:extLst>
          </p:cNvPr>
          <p:cNvSpPr txBox="1"/>
          <p:nvPr/>
        </p:nvSpPr>
        <p:spPr>
          <a:xfrm>
            <a:off x="885850" y="1902908"/>
            <a:ext cx="3149965" cy="41036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sz="2000"/>
              <a:t>The chef </a:t>
            </a:r>
            <a:r>
              <a:rPr lang="it-IT" sz="2000" err="1"/>
              <a:t>cooks</a:t>
            </a:r>
            <a:r>
              <a:rPr lang="it-IT" sz="2000"/>
              <a:t> the good </a:t>
            </a:r>
            <a:r>
              <a:rPr lang="it-IT" sz="2000" err="1"/>
              <a:t>soup</a:t>
            </a:r>
            <a:endParaRPr sz="2000"/>
          </a:p>
        </p:txBody>
      </p:sp>
      <p:pic>
        <p:nvPicPr>
          <p:cNvPr id="55" name="scala-colori.jpg" descr="scala-colori.jpg">
            <a:extLst>
              <a:ext uri="{FF2B5EF4-FFF2-40B4-BE49-F238E27FC236}">
                <a16:creationId xmlns:a16="http://schemas.microsoft.com/office/drawing/2014/main" id="{980157FF-40B2-4CCB-BFCF-7B6A5C6B34E7}"/>
              </a:ext>
            </a:extLst>
          </p:cNvPr>
          <p:cNvPicPr>
            <a:picLocks noChangeAspect="1"/>
          </p:cNvPicPr>
          <p:nvPr/>
        </p:nvPicPr>
        <p:blipFill>
          <a:blip r:embed="rId3"/>
          <a:stretch>
            <a:fillRect/>
          </a:stretch>
        </p:blipFill>
        <p:spPr>
          <a:xfrm>
            <a:off x="1168375" y="5132436"/>
            <a:ext cx="1866901" cy="215901"/>
          </a:xfrm>
          <a:prstGeom prst="rect">
            <a:avLst/>
          </a:prstGeom>
          <a:ln w="12700">
            <a:miter lim="400000"/>
          </a:ln>
        </p:spPr>
      </p:pic>
      <p:sp>
        <p:nvSpPr>
          <p:cNvPr id="57" name="Rettangolo">
            <a:extLst>
              <a:ext uri="{FF2B5EF4-FFF2-40B4-BE49-F238E27FC236}">
                <a16:creationId xmlns:a16="http://schemas.microsoft.com/office/drawing/2014/main" id="{327E0B51-96FA-4223-B634-1520A1B068BD}"/>
              </a:ext>
            </a:extLst>
          </p:cNvPr>
          <p:cNvSpPr/>
          <p:nvPr/>
        </p:nvSpPr>
        <p:spPr>
          <a:xfrm>
            <a:off x="7452085" y="2361590"/>
            <a:ext cx="386631" cy="2286001"/>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8" name="Cerchio">
            <a:extLst>
              <a:ext uri="{FF2B5EF4-FFF2-40B4-BE49-F238E27FC236}">
                <a16:creationId xmlns:a16="http://schemas.microsoft.com/office/drawing/2014/main" id="{F9D9238C-310A-4012-867A-DCE939F2FB3E}"/>
              </a:ext>
            </a:extLst>
          </p:cNvPr>
          <p:cNvSpPr/>
          <p:nvPr/>
        </p:nvSpPr>
        <p:spPr>
          <a:xfrm>
            <a:off x="7490185" y="424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9" name=".…">
            <a:extLst>
              <a:ext uri="{FF2B5EF4-FFF2-40B4-BE49-F238E27FC236}">
                <a16:creationId xmlns:a16="http://schemas.microsoft.com/office/drawing/2014/main" id="{C3E9A611-9C6C-4693-B929-7F4DF7D95F31}"/>
              </a:ext>
            </a:extLst>
          </p:cNvPr>
          <p:cNvSpPr txBox="1"/>
          <p:nvPr/>
        </p:nvSpPr>
        <p:spPr>
          <a:xfrm>
            <a:off x="7568161" y="3699847"/>
            <a:ext cx="220219" cy="514186"/>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numCol="1" anchor="ctr">
            <a:spAutoFit/>
          </a:bodyPr>
          <a:lstStyle/>
          <a:p>
            <a:pPr algn="l">
              <a:lnSpc>
                <a:spcPct val="40000"/>
              </a:lnSpc>
              <a:defRPr sz="1500"/>
            </a:pPr>
            <a:r>
              <a:t>.</a:t>
            </a:r>
          </a:p>
          <a:p>
            <a:pPr algn="l">
              <a:lnSpc>
                <a:spcPct val="40000"/>
              </a:lnSpc>
              <a:defRPr sz="1500"/>
            </a:pPr>
            <a:r>
              <a:t>.</a:t>
            </a:r>
          </a:p>
          <a:p>
            <a:pPr algn="l">
              <a:lnSpc>
                <a:spcPct val="40000"/>
              </a:lnSpc>
              <a:defRPr sz="1500"/>
            </a:pPr>
            <a:r>
              <a:t>.</a:t>
            </a:r>
          </a:p>
        </p:txBody>
      </p:sp>
      <p:sp>
        <p:nvSpPr>
          <p:cNvPr id="60" name="Cerchio">
            <a:extLst>
              <a:ext uri="{FF2B5EF4-FFF2-40B4-BE49-F238E27FC236}">
                <a16:creationId xmlns:a16="http://schemas.microsoft.com/office/drawing/2014/main" id="{7588B759-FA2B-478D-BF71-6E936708F2C2}"/>
              </a:ext>
            </a:extLst>
          </p:cNvPr>
          <p:cNvSpPr/>
          <p:nvPr/>
        </p:nvSpPr>
        <p:spPr>
          <a:xfrm>
            <a:off x="7490185" y="3480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1" name="Cerchio">
            <a:extLst>
              <a:ext uri="{FF2B5EF4-FFF2-40B4-BE49-F238E27FC236}">
                <a16:creationId xmlns:a16="http://schemas.microsoft.com/office/drawing/2014/main" id="{C1BA377C-20B2-4526-A49F-6DF04A38ACAE}"/>
              </a:ext>
            </a:extLst>
          </p:cNvPr>
          <p:cNvSpPr/>
          <p:nvPr/>
        </p:nvSpPr>
        <p:spPr>
          <a:xfrm>
            <a:off x="7490185" y="297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2" name="Cerchio">
            <a:extLst>
              <a:ext uri="{FF2B5EF4-FFF2-40B4-BE49-F238E27FC236}">
                <a16:creationId xmlns:a16="http://schemas.microsoft.com/office/drawing/2014/main" id="{DACDABBC-587B-42F4-8663-265D0EAEB183}"/>
              </a:ext>
            </a:extLst>
          </p:cNvPr>
          <p:cNvSpPr/>
          <p:nvPr/>
        </p:nvSpPr>
        <p:spPr>
          <a:xfrm>
            <a:off x="7490185" y="2464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3" name="Rettangolo">
            <a:extLst>
              <a:ext uri="{FF2B5EF4-FFF2-40B4-BE49-F238E27FC236}">
                <a16:creationId xmlns:a16="http://schemas.microsoft.com/office/drawing/2014/main" id="{C7C4104B-3F90-4D05-A228-494D5EBA8E50}"/>
              </a:ext>
            </a:extLst>
          </p:cNvPr>
          <p:cNvSpPr/>
          <p:nvPr/>
        </p:nvSpPr>
        <p:spPr>
          <a:xfrm>
            <a:off x="9484086" y="2953639"/>
            <a:ext cx="386631" cy="1146707"/>
          </a:xfrm>
          <a:prstGeom prst="rect">
            <a:avLst/>
          </a:prstGeom>
          <a:solidFill>
            <a:srgbClr val="F3DCA5">
              <a:alpha val="74991"/>
            </a:srgbClr>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4" name="Cerchio">
            <a:extLst>
              <a:ext uri="{FF2B5EF4-FFF2-40B4-BE49-F238E27FC236}">
                <a16:creationId xmlns:a16="http://schemas.microsoft.com/office/drawing/2014/main" id="{F043DBA4-D0D8-47F5-9381-5799001C76AA}"/>
              </a:ext>
            </a:extLst>
          </p:cNvPr>
          <p:cNvSpPr/>
          <p:nvPr/>
        </p:nvSpPr>
        <p:spPr>
          <a:xfrm>
            <a:off x="9522186" y="3646070"/>
            <a:ext cx="304800" cy="304801"/>
          </a:xfrm>
          <a:prstGeom prst="ellipse">
            <a:avLst/>
          </a:prstGeom>
          <a:solidFill>
            <a:schemeClr val="bg1"/>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5" name="Cerchio">
            <a:extLst>
              <a:ext uri="{FF2B5EF4-FFF2-40B4-BE49-F238E27FC236}">
                <a16:creationId xmlns:a16="http://schemas.microsoft.com/office/drawing/2014/main" id="{7A0F2394-B5D8-450C-A3F0-D8F0DD3D9883}"/>
              </a:ext>
            </a:extLst>
          </p:cNvPr>
          <p:cNvSpPr/>
          <p:nvPr/>
        </p:nvSpPr>
        <p:spPr>
          <a:xfrm>
            <a:off x="9522186" y="3138069"/>
            <a:ext cx="304800" cy="304801"/>
          </a:xfrm>
          <a:prstGeom prst="ellipse">
            <a:avLst/>
          </a:prstGeom>
          <a:solidFill>
            <a:schemeClr val="bg1"/>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6" name="Rettangolo">
            <a:extLst>
              <a:ext uri="{FF2B5EF4-FFF2-40B4-BE49-F238E27FC236}">
                <a16:creationId xmlns:a16="http://schemas.microsoft.com/office/drawing/2014/main" id="{D443395A-F237-4B80-A768-137D6627DA38}"/>
              </a:ext>
            </a:extLst>
          </p:cNvPr>
          <p:cNvSpPr/>
          <p:nvPr/>
        </p:nvSpPr>
        <p:spPr>
          <a:xfrm>
            <a:off x="8468085" y="2742590"/>
            <a:ext cx="386631" cy="1527000"/>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7" name="Cerchio">
            <a:extLst>
              <a:ext uri="{FF2B5EF4-FFF2-40B4-BE49-F238E27FC236}">
                <a16:creationId xmlns:a16="http://schemas.microsoft.com/office/drawing/2014/main" id="{B96AAD73-067E-4C2C-8511-DD418A9DE080}"/>
              </a:ext>
            </a:extLst>
          </p:cNvPr>
          <p:cNvSpPr/>
          <p:nvPr/>
        </p:nvSpPr>
        <p:spPr>
          <a:xfrm>
            <a:off x="8506185" y="3861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8" name="Cerchio">
            <a:extLst>
              <a:ext uri="{FF2B5EF4-FFF2-40B4-BE49-F238E27FC236}">
                <a16:creationId xmlns:a16="http://schemas.microsoft.com/office/drawing/2014/main" id="{780951C2-6977-40DB-A503-607732D78E6E}"/>
              </a:ext>
            </a:extLst>
          </p:cNvPr>
          <p:cNvSpPr/>
          <p:nvPr/>
        </p:nvSpPr>
        <p:spPr>
          <a:xfrm>
            <a:off x="8506185" y="3353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9" name="Cerchio">
            <a:extLst>
              <a:ext uri="{FF2B5EF4-FFF2-40B4-BE49-F238E27FC236}">
                <a16:creationId xmlns:a16="http://schemas.microsoft.com/office/drawing/2014/main" id="{67971ABE-4206-4D87-B37E-DACCBF397B2B}"/>
              </a:ext>
            </a:extLst>
          </p:cNvPr>
          <p:cNvSpPr/>
          <p:nvPr/>
        </p:nvSpPr>
        <p:spPr>
          <a:xfrm>
            <a:off x="8506185" y="2845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0" name="Linea">
            <a:extLst>
              <a:ext uri="{FF2B5EF4-FFF2-40B4-BE49-F238E27FC236}">
                <a16:creationId xmlns:a16="http://schemas.microsoft.com/office/drawing/2014/main" id="{1F01257F-3233-4978-A6D9-68DDD06C5501}"/>
              </a:ext>
            </a:extLst>
          </p:cNvPr>
          <p:cNvSpPr/>
          <p:nvPr/>
        </p:nvSpPr>
        <p:spPr>
          <a:xfrm flipV="1">
            <a:off x="7792570" y="2993664"/>
            <a:ext cx="704223" cy="13777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1" name="Linea">
            <a:extLst>
              <a:ext uri="{FF2B5EF4-FFF2-40B4-BE49-F238E27FC236}">
                <a16:creationId xmlns:a16="http://schemas.microsoft.com/office/drawing/2014/main" id="{7871367B-4E14-4251-A012-0357EB1460D6}"/>
              </a:ext>
            </a:extLst>
          </p:cNvPr>
          <p:cNvSpPr/>
          <p:nvPr/>
        </p:nvSpPr>
        <p:spPr>
          <a:xfrm flipV="1">
            <a:off x="7792570" y="3501664"/>
            <a:ext cx="704223" cy="13777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2" name="Linea">
            <a:extLst>
              <a:ext uri="{FF2B5EF4-FFF2-40B4-BE49-F238E27FC236}">
                <a16:creationId xmlns:a16="http://schemas.microsoft.com/office/drawing/2014/main" id="{517F44D2-00DC-4F70-9B13-C84A929563C2}"/>
              </a:ext>
            </a:extLst>
          </p:cNvPr>
          <p:cNvSpPr/>
          <p:nvPr/>
        </p:nvSpPr>
        <p:spPr>
          <a:xfrm flipV="1">
            <a:off x="7792570" y="4020439"/>
            <a:ext cx="704223" cy="38100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3" name="Linea">
            <a:extLst>
              <a:ext uri="{FF2B5EF4-FFF2-40B4-BE49-F238E27FC236}">
                <a16:creationId xmlns:a16="http://schemas.microsoft.com/office/drawing/2014/main" id="{45D0544B-4756-41CF-9DD1-CC75322A6E05}"/>
              </a:ext>
            </a:extLst>
          </p:cNvPr>
          <p:cNvSpPr/>
          <p:nvPr/>
        </p:nvSpPr>
        <p:spPr>
          <a:xfrm>
            <a:off x="7792570" y="2627337"/>
            <a:ext cx="704223" cy="36632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4" name="Linea">
            <a:extLst>
              <a:ext uri="{FF2B5EF4-FFF2-40B4-BE49-F238E27FC236}">
                <a16:creationId xmlns:a16="http://schemas.microsoft.com/office/drawing/2014/main" id="{B76BB6C9-8393-4F8C-80B6-F1E6C933A272}"/>
              </a:ext>
            </a:extLst>
          </p:cNvPr>
          <p:cNvSpPr/>
          <p:nvPr/>
        </p:nvSpPr>
        <p:spPr>
          <a:xfrm flipH="1">
            <a:off x="7792571" y="2993664"/>
            <a:ext cx="704222" cy="64719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5" name="Linea">
            <a:extLst>
              <a:ext uri="{FF2B5EF4-FFF2-40B4-BE49-F238E27FC236}">
                <a16:creationId xmlns:a16="http://schemas.microsoft.com/office/drawing/2014/main" id="{99D344E2-1085-47E6-9D41-2DC937F87C12}"/>
              </a:ext>
            </a:extLst>
          </p:cNvPr>
          <p:cNvSpPr/>
          <p:nvPr/>
        </p:nvSpPr>
        <p:spPr>
          <a:xfrm flipV="1">
            <a:off x="7795904" y="2993664"/>
            <a:ext cx="697556" cy="136519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6" name="Linea">
            <a:extLst>
              <a:ext uri="{FF2B5EF4-FFF2-40B4-BE49-F238E27FC236}">
                <a16:creationId xmlns:a16="http://schemas.microsoft.com/office/drawing/2014/main" id="{441D6C48-B304-4B4E-9914-B49DB3BBB1AF}"/>
              </a:ext>
            </a:extLst>
          </p:cNvPr>
          <p:cNvSpPr/>
          <p:nvPr/>
        </p:nvSpPr>
        <p:spPr>
          <a:xfrm>
            <a:off x="7795904" y="3169171"/>
            <a:ext cx="697556" cy="853194"/>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7" name="Linea">
            <a:extLst>
              <a:ext uri="{FF2B5EF4-FFF2-40B4-BE49-F238E27FC236}">
                <a16:creationId xmlns:a16="http://schemas.microsoft.com/office/drawing/2014/main" id="{8096E5DB-B230-4BB5-919E-D8AE392A77A3}"/>
              </a:ext>
            </a:extLst>
          </p:cNvPr>
          <p:cNvSpPr/>
          <p:nvPr/>
        </p:nvSpPr>
        <p:spPr>
          <a:xfrm flipH="1" flipV="1">
            <a:off x="7794292" y="3628426"/>
            <a:ext cx="700780" cy="39394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8" name="Linea">
            <a:extLst>
              <a:ext uri="{FF2B5EF4-FFF2-40B4-BE49-F238E27FC236}">
                <a16:creationId xmlns:a16="http://schemas.microsoft.com/office/drawing/2014/main" id="{C8680823-FE1A-4F0F-9726-520F79848345}"/>
              </a:ext>
            </a:extLst>
          </p:cNvPr>
          <p:cNvSpPr/>
          <p:nvPr/>
        </p:nvSpPr>
        <p:spPr>
          <a:xfrm flipH="1" flipV="1">
            <a:off x="7795904" y="2623439"/>
            <a:ext cx="697556" cy="139892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9" name="Linea">
            <a:extLst>
              <a:ext uri="{FF2B5EF4-FFF2-40B4-BE49-F238E27FC236}">
                <a16:creationId xmlns:a16="http://schemas.microsoft.com/office/drawing/2014/main" id="{3759F90F-9CF6-4BA9-A206-D6961CD7FABB}"/>
              </a:ext>
            </a:extLst>
          </p:cNvPr>
          <p:cNvSpPr/>
          <p:nvPr/>
        </p:nvSpPr>
        <p:spPr>
          <a:xfrm flipH="1" flipV="1">
            <a:off x="7792571" y="3148037"/>
            <a:ext cx="704222" cy="35362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0" name="Linea">
            <a:extLst>
              <a:ext uri="{FF2B5EF4-FFF2-40B4-BE49-F238E27FC236}">
                <a16:creationId xmlns:a16="http://schemas.microsoft.com/office/drawing/2014/main" id="{5A3F919F-9105-4AB6-9C98-656F3B4221EF}"/>
              </a:ext>
            </a:extLst>
          </p:cNvPr>
          <p:cNvSpPr/>
          <p:nvPr/>
        </p:nvSpPr>
        <p:spPr>
          <a:xfrm flipH="1" flipV="1">
            <a:off x="7795904" y="2623071"/>
            <a:ext cx="697555" cy="878594"/>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1" name="Linea">
            <a:extLst>
              <a:ext uri="{FF2B5EF4-FFF2-40B4-BE49-F238E27FC236}">
                <a16:creationId xmlns:a16="http://schemas.microsoft.com/office/drawing/2014/main" id="{52270B4E-D5F5-47B5-87DB-3329321EEA76}"/>
              </a:ext>
            </a:extLst>
          </p:cNvPr>
          <p:cNvSpPr/>
          <p:nvPr/>
        </p:nvSpPr>
        <p:spPr>
          <a:xfrm flipV="1">
            <a:off x="7794293" y="3501664"/>
            <a:ext cx="700779" cy="90374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2" name="Linea">
            <a:extLst>
              <a:ext uri="{FF2B5EF4-FFF2-40B4-BE49-F238E27FC236}">
                <a16:creationId xmlns:a16="http://schemas.microsoft.com/office/drawing/2014/main" id="{84FBDEBE-1AE4-42B9-95C3-31B6DCBDF96C}"/>
              </a:ext>
            </a:extLst>
          </p:cNvPr>
          <p:cNvSpPr/>
          <p:nvPr/>
        </p:nvSpPr>
        <p:spPr>
          <a:xfrm>
            <a:off x="8808571" y="3513859"/>
            <a:ext cx="708463" cy="28360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3" name="Linea">
            <a:extLst>
              <a:ext uri="{FF2B5EF4-FFF2-40B4-BE49-F238E27FC236}">
                <a16:creationId xmlns:a16="http://schemas.microsoft.com/office/drawing/2014/main" id="{4CE19253-B609-4980-8107-1BEB940C9D36}"/>
              </a:ext>
            </a:extLst>
          </p:cNvPr>
          <p:cNvSpPr/>
          <p:nvPr/>
        </p:nvSpPr>
        <p:spPr>
          <a:xfrm>
            <a:off x="8808304" y="3017139"/>
            <a:ext cx="708730" cy="29210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4" name="Linea">
            <a:extLst>
              <a:ext uri="{FF2B5EF4-FFF2-40B4-BE49-F238E27FC236}">
                <a16:creationId xmlns:a16="http://schemas.microsoft.com/office/drawing/2014/main" id="{195CC742-8F14-4A84-B102-245DB55D31CE}"/>
              </a:ext>
            </a:extLst>
          </p:cNvPr>
          <p:cNvSpPr/>
          <p:nvPr/>
        </p:nvSpPr>
        <p:spPr>
          <a:xfrm>
            <a:off x="8812813" y="3019064"/>
            <a:ext cx="694259" cy="77277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5" name="Linea">
            <a:extLst>
              <a:ext uri="{FF2B5EF4-FFF2-40B4-BE49-F238E27FC236}">
                <a16:creationId xmlns:a16="http://schemas.microsoft.com/office/drawing/2014/main" id="{4BDEF0F2-D08F-48B5-94EE-90709357DCB0}"/>
              </a:ext>
            </a:extLst>
          </p:cNvPr>
          <p:cNvSpPr/>
          <p:nvPr/>
        </p:nvSpPr>
        <p:spPr>
          <a:xfrm flipH="1">
            <a:off x="8812813" y="3793259"/>
            <a:ext cx="704222" cy="24550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6" name="Linea">
            <a:extLst>
              <a:ext uri="{FF2B5EF4-FFF2-40B4-BE49-F238E27FC236}">
                <a16:creationId xmlns:a16="http://schemas.microsoft.com/office/drawing/2014/main" id="{A921E0F3-B603-45AC-BB2B-BF8907C11B36}"/>
              </a:ext>
            </a:extLst>
          </p:cNvPr>
          <p:cNvSpPr/>
          <p:nvPr/>
        </p:nvSpPr>
        <p:spPr>
          <a:xfrm flipH="1">
            <a:off x="8812812" y="3309239"/>
            <a:ext cx="704223" cy="72582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7" name="Linea">
            <a:extLst>
              <a:ext uri="{FF2B5EF4-FFF2-40B4-BE49-F238E27FC236}">
                <a16:creationId xmlns:a16="http://schemas.microsoft.com/office/drawing/2014/main" id="{8433672A-A887-4A38-BEDF-CA4304C77AF9}"/>
              </a:ext>
            </a:extLst>
          </p:cNvPr>
          <p:cNvSpPr/>
          <p:nvPr/>
        </p:nvSpPr>
        <p:spPr>
          <a:xfrm flipV="1">
            <a:off x="8812812" y="3309238"/>
            <a:ext cx="704223" cy="20462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8" name="Rettangolo">
            <a:extLst>
              <a:ext uri="{FF2B5EF4-FFF2-40B4-BE49-F238E27FC236}">
                <a16:creationId xmlns:a16="http://schemas.microsoft.com/office/drawing/2014/main" id="{D943E262-62D6-4521-9010-383A95C93273}"/>
              </a:ext>
            </a:extLst>
          </p:cNvPr>
          <p:cNvSpPr/>
          <p:nvPr/>
        </p:nvSpPr>
        <p:spPr>
          <a:xfrm>
            <a:off x="6436084" y="2361590"/>
            <a:ext cx="386631" cy="2286002"/>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9" name="Cerchio">
            <a:extLst>
              <a:ext uri="{FF2B5EF4-FFF2-40B4-BE49-F238E27FC236}">
                <a16:creationId xmlns:a16="http://schemas.microsoft.com/office/drawing/2014/main" id="{A808EDD7-7A7E-4DA6-9F72-4060B0680F34}"/>
              </a:ext>
            </a:extLst>
          </p:cNvPr>
          <p:cNvSpPr/>
          <p:nvPr/>
        </p:nvSpPr>
        <p:spPr>
          <a:xfrm>
            <a:off x="6474184" y="424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0" name=".…">
            <a:extLst>
              <a:ext uri="{FF2B5EF4-FFF2-40B4-BE49-F238E27FC236}">
                <a16:creationId xmlns:a16="http://schemas.microsoft.com/office/drawing/2014/main" id="{D47AFB21-A33B-43F4-9ABF-3DA92D71DED7}"/>
              </a:ext>
            </a:extLst>
          </p:cNvPr>
          <p:cNvSpPr txBox="1"/>
          <p:nvPr/>
        </p:nvSpPr>
        <p:spPr>
          <a:xfrm>
            <a:off x="6552160" y="3699847"/>
            <a:ext cx="220219" cy="514186"/>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numCol="1" anchor="ctr">
            <a:spAutoFit/>
          </a:bodyPr>
          <a:lstStyle/>
          <a:p>
            <a:pPr algn="l">
              <a:lnSpc>
                <a:spcPct val="40000"/>
              </a:lnSpc>
              <a:defRPr sz="1500"/>
            </a:pPr>
            <a:r>
              <a:t>.</a:t>
            </a:r>
          </a:p>
          <a:p>
            <a:pPr algn="l">
              <a:lnSpc>
                <a:spcPct val="40000"/>
              </a:lnSpc>
              <a:defRPr sz="1500"/>
            </a:pPr>
            <a:r>
              <a:t>.</a:t>
            </a:r>
          </a:p>
          <a:p>
            <a:pPr algn="l">
              <a:lnSpc>
                <a:spcPct val="40000"/>
              </a:lnSpc>
              <a:defRPr sz="1500"/>
            </a:pPr>
            <a:r>
              <a:t>.</a:t>
            </a:r>
          </a:p>
        </p:txBody>
      </p:sp>
      <p:sp>
        <p:nvSpPr>
          <p:cNvPr id="91" name="Cerchio">
            <a:extLst>
              <a:ext uri="{FF2B5EF4-FFF2-40B4-BE49-F238E27FC236}">
                <a16:creationId xmlns:a16="http://schemas.microsoft.com/office/drawing/2014/main" id="{8F9FCA6A-AE20-4D17-8504-8A0E58A5C8A1}"/>
              </a:ext>
            </a:extLst>
          </p:cNvPr>
          <p:cNvSpPr/>
          <p:nvPr/>
        </p:nvSpPr>
        <p:spPr>
          <a:xfrm>
            <a:off x="6474184" y="3480968"/>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2" name="Cerchio">
            <a:extLst>
              <a:ext uri="{FF2B5EF4-FFF2-40B4-BE49-F238E27FC236}">
                <a16:creationId xmlns:a16="http://schemas.microsoft.com/office/drawing/2014/main" id="{5EA5DD6A-1DBB-4340-BAAB-A4CA6BFA122E}"/>
              </a:ext>
            </a:extLst>
          </p:cNvPr>
          <p:cNvSpPr/>
          <p:nvPr/>
        </p:nvSpPr>
        <p:spPr>
          <a:xfrm>
            <a:off x="6474184" y="297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3" name="Cerchio">
            <a:extLst>
              <a:ext uri="{FF2B5EF4-FFF2-40B4-BE49-F238E27FC236}">
                <a16:creationId xmlns:a16="http://schemas.microsoft.com/office/drawing/2014/main" id="{D639DAF6-494F-41BC-9F2E-DD9851E2FDE5}"/>
              </a:ext>
            </a:extLst>
          </p:cNvPr>
          <p:cNvSpPr/>
          <p:nvPr/>
        </p:nvSpPr>
        <p:spPr>
          <a:xfrm>
            <a:off x="6474184" y="2464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4" name="Linea">
            <a:extLst>
              <a:ext uri="{FF2B5EF4-FFF2-40B4-BE49-F238E27FC236}">
                <a16:creationId xmlns:a16="http://schemas.microsoft.com/office/drawing/2014/main" id="{0B31872C-FD62-4CBD-8BD5-108853EEFC79}"/>
              </a:ext>
            </a:extLst>
          </p:cNvPr>
          <p:cNvSpPr/>
          <p:nvPr/>
        </p:nvSpPr>
        <p:spPr>
          <a:xfrm>
            <a:off x="6776570" y="2623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5" name="Linea">
            <a:extLst>
              <a:ext uri="{FF2B5EF4-FFF2-40B4-BE49-F238E27FC236}">
                <a16:creationId xmlns:a16="http://schemas.microsoft.com/office/drawing/2014/main" id="{EBD42C21-2F99-4C51-9B80-EFE450F9A9D7}"/>
              </a:ext>
            </a:extLst>
          </p:cNvPr>
          <p:cNvSpPr/>
          <p:nvPr/>
        </p:nvSpPr>
        <p:spPr>
          <a:xfrm>
            <a:off x="6776570" y="3131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6" name="Linea">
            <a:extLst>
              <a:ext uri="{FF2B5EF4-FFF2-40B4-BE49-F238E27FC236}">
                <a16:creationId xmlns:a16="http://schemas.microsoft.com/office/drawing/2014/main" id="{6A05D328-5F61-450D-B0E9-0C864B1D34CB}"/>
              </a:ext>
            </a:extLst>
          </p:cNvPr>
          <p:cNvSpPr/>
          <p:nvPr/>
        </p:nvSpPr>
        <p:spPr>
          <a:xfrm>
            <a:off x="6776570" y="3639440"/>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7" name="Linea">
            <a:extLst>
              <a:ext uri="{FF2B5EF4-FFF2-40B4-BE49-F238E27FC236}">
                <a16:creationId xmlns:a16="http://schemas.microsoft.com/office/drawing/2014/main" id="{F2E2FDB2-4EE2-468D-A1ED-9BD8A98D3C1C}"/>
              </a:ext>
            </a:extLst>
          </p:cNvPr>
          <p:cNvSpPr/>
          <p:nvPr/>
        </p:nvSpPr>
        <p:spPr>
          <a:xfrm>
            <a:off x="6776570" y="4401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8" name="Linea">
            <a:extLst>
              <a:ext uri="{FF2B5EF4-FFF2-40B4-BE49-F238E27FC236}">
                <a16:creationId xmlns:a16="http://schemas.microsoft.com/office/drawing/2014/main" id="{DF665A70-B489-4304-9AF1-A9861C0BDB2C}"/>
              </a:ext>
            </a:extLst>
          </p:cNvPr>
          <p:cNvSpPr/>
          <p:nvPr/>
        </p:nvSpPr>
        <p:spPr>
          <a:xfrm flipV="1">
            <a:off x="6776570" y="2627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9" name="Linea">
            <a:extLst>
              <a:ext uri="{FF2B5EF4-FFF2-40B4-BE49-F238E27FC236}">
                <a16:creationId xmlns:a16="http://schemas.microsoft.com/office/drawing/2014/main" id="{8DB8A293-DFEF-4BCE-B2C6-C519CF8AD4B4}"/>
              </a:ext>
            </a:extLst>
          </p:cNvPr>
          <p:cNvSpPr/>
          <p:nvPr/>
        </p:nvSpPr>
        <p:spPr>
          <a:xfrm flipV="1">
            <a:off x="6779904" y="2623071"/>
            <a:ext cx="697555"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0" name="Linea">
            <a:extLst>
              <a:ext uri="{FF2B5EF4-FFF2-40B4-BE49-F238E27FC236}">
                <a16:creationId xmlns:a16="http://schemas.microsoft.com/office/drawing/2014/main" id="{1E436DB2-F29E-41A7-9692-99297D5BE60E}"/>
              </a:ext>
            </a:extLst>
          </p:cNvPr>
          <p:cNvSpPr/>
          <p:nvPr/>
        </p:nvSpPr>
        <p:spPr>
          <a:xfrm flipV="1">
            <a:off x="6779903" y="2623439"/>
            <a:ext cx="697556" cy="176622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1" name="Linea">
            <a:extLst>
              <a:ext uri="{FF2B5EF4-FFF2-40B4-BE49-F238E27FC236}">
                <a16:creationId xmlns:a16="http://schemas.microsoft.com/office/drawing/2014/main" id="{716F4CE8-AA5B-455F-81EB-DEDE40FA7ABF}"/>
              </a:ext>
            </a:extLst>
          </p:cNvPr>
          <p:cNvSpPr/>
          <p:nvPr/>
        </p:nvSpPr>
        <p:spPr>
          <a:xfrm>
            <a:off x="6776570" y="2627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2" name="Linea">
            <a:extLst>
              <a:ext uri="{FF2B5EF4-FFF2-40B4-BE49-F238E27FC236}">
                <a16:creationId xmlns:a16="http://schemas.microsoft.com/office/drawing/2014/main" id="{5ADD8E4D-67A2-4E47-926B-6445942E23C8}"/>
              </a:ext>
            </a:extLst>
          </p:cNvPr>
          <p:cNvSpPr/>
          <p:nvPr/>
        </p:nvSpPr>
        <p:spPr>
          <a:xfrm flipH="1">
            <a:off x="6776570" y="3135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3" name="Linea">
            <a:extLst>
              <a:ext uri="{FF2B5EF4-FFF2-40B4-BE49-F238E27FC236}">
                <a16:creationId xmlns:a16="http://schemas.microsoft.com/office/drawing/2014/main" id="{85C01783-C23F-4AB2-AED6-FD541E020EA9}"/>
              </a:ext>
            </a:extLst>
          </p:cNvPr>
          <p:cNvSpPr/>
          <p:nvPr/>
        </p:nvSpPr>
        <p:spPr>
          <a:xfrm flipV="1">
            <a:off x="6779903" y="3131071"/>
            <a:ext cx="697556" cy="122778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 name="Linea">
            <a:extLst>
              <a:ext uri="{FF2B5EF4-FFF2-40B4-BE49-F238E27FC236}">
                <a16:creationId xmlns:a16="http://schemas.microsoft.com/office/drawing/2014/main" id="{F8BF91D3-A0EA-48B5-A221-BE32B9906ADA}"/>
              </a:ext>
            </a:extLst>
          </p:cNvPr>
          <p:cNvSpPr/>
          <p:nvPr/>
        </p:nvSpPr>
        <p:spPr>
          <a:xfrm>
            <a:off x="6779903" y="3169171"/>
            <a:ext cx="697556" cy="122778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5" name="Linea">
            <a:extLst>
              <a:ext uri="{FF2B5EF4-FFF2-40B4-BE49-F238E27FC236}">
                <a16:creationId xmlns:a16="http://schemas.microsoft.com/office/drawing/2014/main" id="{385AC945-48D4-40D1-A114-FFD5F31487CC}"/>
              </a:ext>
            </a:extLst>
          </p:cNvPr>
          <p:cNvSpPr/>
          <p:nvPr/>
        </p:nvSpPr>
        <p:spPr>
          <a:xfrm flipH="1" flipV="1">
            <a:off x="6778291" y="3628426"/>
            <a:ext cx="700780" cy="77698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6" name="Linea">
            <a:extLst>
              <a:ext uri="{FF2B5EF4-FFF2-40B4-BE49-F238E27FC236}">
                <a16:creationId xmlns:a16="http://schemas.microsoft.com/office/drawing/2014/main" id="{C0B27DDD-C41F-4003-8AAA-F2B93E81DD98}"/>
              </a:ext>
            </a:extLst>
          </p:cNvPr>
          <p:cNvSpPr/>
          <p:nvPr/>
        </p:nvSpPr>
        <p:spPr>
          <a:xfrm flipH="1" flipV="1">
            <a:off x="6779903" y="2623439"/>
            <a:ext cx="697556" cy="176622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7" name="Linea">
            <a:extLst>
              <a:ext uri="{FF2B5EF4-FFF2-40B4-BE49-F238E27FC236}">
                <a16:creationId xmlns:a16="http://schemas.microsoft.com/office/drawing/2014/main" id="{02BE701B-6495-4AE0-898D-C43A471B6A54}"/>
              </a:ext>
            </a:extLst>
          </p:cNvPr>
          <p:cNvSpPr/>
          <p:nvPr/>
        </p:nvSpPr>
        <p:spPr>
          <a:xfrm flipH="1" flipV="1">
            <a:off x="6776570" y="3148037"/>
            <a:ext cx="704222" cy="4928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8" name="Linea">
            <a:extLst>
              <a:ext uri="{FF2B5EF4-FFF2-40B4-BE49-F238E27FC236}">
                <a16:creationId xmlns:a16="http://schemas.microsoft.com/office/drawing/2014/main" id="{AA163EC1-716C-4C52-8F77-09B9A6507599}"/>
              </a:ext>
            </a:extLst>
          </p:cNvPr>
          <p:cNvSpPr/>
          <p:nvPr/>
        </p:nvSpPr>
        <p:spPr>
          <a:xfrm flipH="1" flipV="1">
            <a:off x="6779904" y="2623071"/>
            <a:ext cx="697555"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9" name="Linea">
            <a:extLst>
              <a:ext uri="{FF2B5EF4-FFF2-40B4-BE49-F238E27FC236}">
                <a16:creationId xmlns:a16="http://schemas.microsoft.com/office/drawing/2014/main" id="{C56C353E-AE6F-4DE2-A7A6-1501C3B3A81B}"/>
              </a:ext>
            </a:extLst>
          </p:cNvPr>
          <p:cNvSpPr/>
          <p:nvPr/>
        </p:nvSpPr>
        <p:spPr>
          <a:xfrm flipV="1">
            <a:off x="6778291" y="3628426"/>
            <a:ext cx="700780" cy="77698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0" name="Linea">
            <a:extLst>
              <a:ext uri="{FF2B5EF4-FFF2-40B4-BE49-F238E27FC236}">
                <a16:creationId xmlns:a16="http://schemas.microsoft.com/office/drawing/2014/main" id="{6C98E620-3044-4A38-B34C-849838486998}"/>
              </a:ext>
            </a:extLst>
          </p:cNvPr>
          <p:cNvSpPr/>
          <p:nvPr/>
        </p:nvSpPr>
        <p:spPr>
          <a:xfrm>
            <a:off x="5760570" y="2610202"/>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1" name="Linea">
            <a:extLst>
              <a:ext uri="{FF2B5EF4-FFF2-40B4-BE49-F238E27FC236}">
                <a16:creationId xmlns:a16="http://schemas.microsoft.com/office/drawing/2014/main" id="{0E0B7F29-4580-4C11-8509-63E321F8E73E}"/>
              </a:ext>
            </a:extLst>
          </p:cNvPr>
          <p:cNvSpPr/>
          <p:nvPr/>
        </p:nvSpPr>
        <p:spPr>
          <a:xfrm>
            <a:off x="5760570" y="3118203"/>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2" name="Linea">
            <a:extLst>
              <a:ext uri="{FF2B5EF4-FFF2-40B4-BE49-F238E27FC236}">
                <a16:creationId xmlns:a16="http://schemas.microsoft.com/office/drawing/2014/main" id="{E146C07F-8AD9-43C6-B6FC-D293BBEAB4F7}"/>
              </a:ext>
            </a:extLst>
          </p:cNvPr>
          <p:cNvSpPr/>
          <p:nvPr/>
        </p:nvSpPr>
        <p:spPr>
          <a:xfrm>
            <a:off x="5760570" y="3626203"/>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3" name="Linea">
            <a:extLst>
              <a:ext uri="{FF2B5EF4-FFF2-40B4-BE49-F238E27FC236}">
                <a16:creationId xmlns:a16="http://schemas.microsoft.com/office/drawing/2014/main" id="{A7F9AAC8-C795-4FE0-97C6-28385B375F46}"/>
              </a:ext>
            </a:extLst>
          </p:cNvPr>
          <p:cNvSpPr/>
          <p:nvPr/>
        </p:nvSpPr>
        <p:spPr>
          <a:xfrm>
            <a:off x="5760570" y="4388204"/>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4" name="Linea">
            <a:extLst>
              <a:ext uri="{FF2B5EF4-FFF2-40B4-BE49-F238E27FC236}">
                <a16:creationId xmlns:a16="http://schemas.microsoft.com/office/drawing/2014/main" id="{2E3D1F5F-38DC-458A-A914-E6F252CA9CE9}"/>
              </a:ext>
            </a:extLst>
          </p:cNvPr>
          <p:cNvSpPr/>
          <p:nvPr/>
        </p:nvSpPr>
        <p:spPr>
          <a:xfrm flipV="1">
            <a:off x="5760570" y="2614101"/>
            <a:ext cx="704225" cy="505523"/>
          </a:xfrm>
          <a:prstGeom prst="line">
            <a:avLst/>
          </a:prstGeom>
          <a:noFill/>
          <a:ln w="25400" cap="flat">
            <a:solidFill>
              <a:schemeClr val="tx1"/>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5" name="Linea">
            <a:extLst>
              <a:ext uri="{FF2B5EF4-FFF2-40B4-BE49-F238E27FC236}">
                <a16:creationId xmlns:a16="http://schemas.microsoft.com/office/drawing/2014/main" id="{FE81A65B-D977-460C-97C5-BCBD40165127}"/>
              </a:ext>
            </a:extLst>
          </p:cNvPr>
          <p:cNvSpPr/>
          <p:nvPr/>
        </p:nvSpPr>
        <p:spPr>
          <a:xfrm flipV="1">
            <a:off x="5763903" y="2609836"/>
            <a:ext cx="697559"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6" name="Linea">
            <a:extLst>
              <a:ext uri="{FF2B5EF4-FFF2-40B4-BE49-F238E27FC236}">
                <a16:creationId xmlns:a16="http://schemas.microsoft.com/office/drawing/2014/main" id="{75539BC4-5851-45FA-9905-00871226EBC8}"/>
              </a:ext>
            </a:extLst>
          </p:cNvPr>
          <p:cNvSpPr/>
          <p:nvPr/>
        </p:nvSpPr>
        <p:spPr>
          <a:xfrm flipV="1">
            <a:off x="5763903" y="2610203"/>
            <a:ext cx="697558" cy="176623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7" name="Linea">
            <a:extLst>
              <a:ext uri="{FF2B5EF4-FFF2-40B4-BE49-F238E27FC236}">
                <a16:creationId xmlns:a16="http://schemas.microsoft.com/office/drawing/2014/main" id="{2ADF1BD4-FC04-4AEE-8F18-10B0E838F2CC}"/>
              </a:ext>
            </a:extLst>
          </p:cNvPr>
          <p:cNvSpPr/>
          <p:nvPr/>
        </p:nvSpPr>
        <p:spPr>
          <a:xfrm>
            <a:off x="5760570" y="2614101"/>
            <a:ext cx="704225" cy="50552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8" name="Linea">
            <a:extLst>
              <a:ext uri="{FF2B5EF4-FFF2-40B4-BE49-F238E27FC236}">
                <a16:creationId xmlns:a16="http://schemas.microsoft.com/office/drawing/2014/main" id="{53AE42E8-EBCC-4044-90B4-C65645994312}"/>
              </a:ext>
            </a:extLst>
          </p:cNvPr>
          <p:cNvSpPr/>
          <p:nvPr/>
        </p:nvSpPr>
        <p:spPr>
          <a:xfrm flipH="1">
            <a:off x="5760570" y="3122102"/>
            <a:ext cx="704225" cy="50552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9" name="Linea">
            <a:extLst>
              <a:ext uri="{FF2B5EF4-FFF2-40B4-BE49-F238E27FC236}">
                <a16:creationId xmlns:a16="http://schemas.microsoft.com/office/drawing/2014/main" id="{195AE8DE-B0FC-47D2-B6A8-67F190F6F876}"/>
              </a:ext>
            </a:extLst>
          </p:cNvPr>
          <p:cNvSpPr/>
          <p:nvPr/>
        </p:nvSpPr>
        <p:spPr>
          <a:xfrm flipV="1">
            <a:off x="5763903" y="3117836"/>
            <a:ext cx="697559" cy="122778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0" name="Linea">
            <a:extLst>
              <a:ext uri="{FF2B5EF4-FFF2-40B4-BE49-F238E27FC236}">
                <a16:creationId xmlns:a16="http://schemas.microsoft.com/office/drawing/2014/main" id="{DFDE06D2-0042-493B-938A-C14C2C24C18D}"/>
              </a:ext>
            </a:extLst>
          </p:cNvPr>
          <p:cNvSpPr/>
          <p:nvPr/>
        </p:nvSpPr>
        <p:spPr>
          <a:xfrm>
            <a:off x="5763903" y="3155936"/>
            <a:ext cx="697559" cy="122778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1" name="Linea">
            <a:extLst>
              <a:ext uri="{FF2B5EF4-FFF2-40B4-BE49-F238E27FC236}">
                <a16:creationId xmlns:a16="http://schemas.microsoft.com/office/drawing/2014/main" id="{4836F2DA-C0C1-453B-9F00-8DEFB9258903}"/>
              </a:ext>
            </a:extLst>
          </p:cNvPr>
          <p:cNvSpPr/>
          <p:nvPr/>
        </p:nvSpPr>
        <p:spPr>
          <a:xfrm flipH="1" flipV="1">
            <a:off x="5762291" y="3615190"/>
            <a:ext cx="700783" cy="77698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2" name="Linea">
            <a:extLst>
              <a:ext uri="{FF2B5EF4-FFF2-40B4-BE49-F238E27FC236}">
                <a16:creationId xmlns:a16="http://schemas.microsoft.com/office/drawing/2014/main" id="{4BCB39FD-E3F9-4E8F-A1B6-F78013284D30}"/>
              </a:ext>
            </a:extLst>
          </p:cNvPr>
          <p:cNvSpPr/>
          <p:nvPr/>
        </p:nvSpPr>
        <p:spPr>
          <a:xfrm flipH="1" flipV="1">
            <a:off x="5763903" y="2610203"/>
            <a:ext cx="697559" cy="176623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3" name="Linea">
            <a:extLst>
              <a:ext uri="{FF2B5EF4-FFF2-40B4-BE49-F238E27FC236}">
                <a16:creationId xmlns:a16="http://schemas.microsoft.com/office/drawing/2014/main" id="{F8668571-C098-4C04-B05E-933919D169E0}"/>
              </a:ext>
            </a:extLst>
          </p:cNvPr>
          <p:cNvSpPr/>
          <p:nvPr/>
        </p:nvSpPr>
        <p:spPr>
          <a:xfrm flipH="1" flipV="1">
            <a:off x="5760570" y="3134802"/>
            <a:ext cx="704225" cy="492823"/>
          </a:xfrm>
          <a:prstGeom prst="line">
            <a:avLst/>
          </a:prstGeom>
          <a:noFill/>
          <a:ln w="25400" cap="flat">
            <a:solidFill>
              <a:schemeClr val="tx1"/>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4" name="Linea">
            <a:extLst>
              <a:ext uri="{FF2B5EF4-FFF2-40B4-BE49-F238E27FC236}">
                <a16:creationId xmlns:a16="http://schemas.microsoft.com/office/drawing/2014/main" id="{EA697433-A5F8-47B7-97D7-503F1B697EA6}"/>
              </a:ext>
            </a:extLst>
          </p:cNvPr>
          <p:cNvSpPr/>
          <p:nvPr/>
        </p:nvSpPr>
        <p:spPr>
          <a:xfrm flipH="1" flipV="1">
            <a:off x="5763903" y="2609836"/>
            <a:ext cx="697559"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5" name="Linea">
            <a:extLst>
              <a:ext uri="{FF2B5EF4-FFF2-40B4-BE49-F238E27FC236}">
                <a16:creationId xmlns:a16="http://schemas.microsoft.com/office/drawing/2014/main" id="{6917F2AF-26CC-413A-9B23-FA91DC646A09}"/>
              </a:ext>
            </a:extLst>
          </p:cNvPr>
          <p:cNvSpPr/>
          <p:nvPr/>
        </p:nvSpPr>
        <p:spPr>
          <a:xfrm flipV="1">
            <a:off x="5762291" y="3615190"/>
            <a:ext cx="700783" cy="77698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6" name="Linea">
            <a:extLst>
              <a:ext uri="{FF2B5EF4-FFF2-40B4-BE49-F238E27FC236}">
                <a16:creationId xmlns:a16="http://schemas.microsoft.com/office/drawing/2014/main" id="{04A68035-8D20-4473-851A-70E24655DC94}"/>
              </a:ext>
            </a:extLst>
          </p:cNvPr>
          <p:cNvSpPr/>
          <p:nvPr/>
        </p:nvSpPr>
        <p:spPr>
          <a:xfrm>
            <a:off x="5760570" y="3626203"/>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7" name="Linea">
            <a:extLst>
              <a:ext uri="{FF2B5EF4-FFF2-40B4-BE49-F238E27FC236}">
                <a16:creationId xmlns:a16="http://schemas.microsoft.com/office/drawing/2014/main" id="{BAD9A6E2-B3C3-4FC8-9D56-EFD8B2D9BB7F}"/>
              </a:ext>
            </a:extLst>
          </p:cNvPr>
          <p:cNvSpPr/>
          <p:nvPr/>
        </p:nvSpPr>
        <p:spPr>
          <a:xfrm flipV="1">
            <a:off x="5763903" y="2609836"/>
            <a:ext cx="697559"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8" name="Linea">
            <a:extLst>
              <a:ext uri="{FF2B5EF4-FFF2-40B4-BE49-F238E27FC236}">
                <a16:creationId xmlns:a16="http://schemas.microsoft.com/office/drawing/2014/main" id="{5E2B54FA-4A19-4E52-9177-7C4084768C5F}"/>
              </a:ext>
            </a:extLst>
          </p:cNvPr>
          <p:cNvSpPr/>
          <p:nvPr/>
        </p:nvSpPr>
        <p:spPr>
          <a:xfrm flipH="1" flipV="1">
            <a:off x="5762291" y="3615190"/>
            <a:ext cx="700783" cy="77698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280" name="Gruppo 279">
            <a:extLst>
              <a:ext uri="{FF2B5EF4-FFF2-40B4-BE49-F238E27FC236}">
                <a16:creationId xmlns:a16="http://schemas.microsoft.com/office/drawing/2014/main" id="{BD8EE9BD-CD40-4956-A8C1-2D11F01AEE9D}"/>
              </a:ext>
            </a:extLst>
          </p:cNvPr>
          <p:cNvGrpSpPr/>
          <p:nvPr/>
        </p:nvGrpSpPr>
        <p:grpSpPr>
          <a:xfrm>
            <a:off x="5455009" y="3363700"/>
            <a:ext cx="254001" cy="317501"/>
            <a:chOff x="4711280" y="3082319"/>
            <a:chExt cx="254001" cy="317501"/>
          </a:xfrm>
        </p:grpSpPr>
        <p:sp>
          <p:nvSpPr>
            <p:cNvPr id="241" name="Circle">
              <a:extLst>
                <a:ext uri="{FF2B5EF4-FFF2-40B4-BE49-F238E27FC236}">
                  <a16:creationId xmlns:a16="http://schemas.microsoft.com/office/drawing/2014/main" id="{AA0FB739-EEC1-44A2-B576-1DA1CB9106CE}"/>
                </a:ext>
              </a:extLst>
            </p:cNvPr>
            <p:cNvSpPr/>
            <p:nvPr/>
          </p:nvSpPr>
          <p:spPr>
            <a:xfrm>
              <a:off x="4774780" y="30823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2" name="Circle">
              <a:extLst>
                <a:ext uri="{FF2B5EF4-FFF2-40B4-BE49-F238E27FC236}">
                  <a16:creationId xmlns:a16="http://schemas.microsoft.com/office/drawing/2014/main" id="{B40C9DF7-8F15-43FA-870E-F065F846B5F7}"/>
                </a:ext>
              </a:extLst>
            </p:cNvPr>
            <p:cNvSpPr/>
            <p:nvPr/>
          </p:nvSpPr>
          <p:spPr>
            <a:xfrm>
              <a:off x="4838281" y="32093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3" name="Line">
              <a:extLst>
                <a:ext uri="{FF2B5EF4-FFF2-40B4-BE49-F238E27FC236}">
                  <a16:creationId xmlns:a16="http://schemas.microsoft.com/office/drawing/2014/main" id="{6DFE6177-FEAD-4826-84DB-6CFB092DED60}"/>
                </a:ext>
              </a:extLst>
            </p:cNvPr>
            <p:cNvSpPr/>
            <p:nvPr/>
          </p:nvSpPr>
          <p:spPr>
            <a:xfrm>
              <a:off x="4817170" y="31390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4" name="Circle">
              <a:extLst>
                <a:ext uri="{FF2B5EF4-FFF2-40B4-BE49-F238E27FC236}">
                  <a16:creationId xmlns:a16="http://schemas.microsoft.com/office/drawing/2014/main" id="{3A8D41F2-5015-43ED-BA33-A1A2F3FA66F9}"/>
                </a:ext>
              </a:extLst>
            </p:cNvPr>
            <p:cNvSpPr/>
            <p:nvPr/>
          </p:nvSpPr>
          <p:spPr>
            <a:xfrm>
              <a:off x="4711280" y="32093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5" name="Circle">
              <a:extLst>
                <a:ext uri="{FF2B5EF4-FFF2-40B4-BE49-F238E27FC236}">
                  <a16:creationId xmlns:a16="http://schemas.microsoft.com/office/drawing/2014/main" id="{63C0B784-E7D7-4CE0-9D0A-DA9243F816D3}"/>
                </a:ext>
              </a:extLst>
            </p:cNvPr>
            <p:cNvSpPr/>
            <p:nvPr/>
          </p:nvSpPr>
          <p:spPr>
            <a:xfrm>
              <a:off x="4901781" y="33363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6" name="Circle">
              <a:extLst>
                <a:ext uri="{FF2B5EF4-FFF2-40B4-BE49-F238E27FC236}">
                  <a16:creationId xmlns:a16="http://schemas.microsoft.com/office/drawing/2014/main" id="{AAE11946-BC5F-4DC1-AB8A-68BCF245A1F0}"/>
                </a:ext>
              </a:extLst>
            </p:cNvPr>
            <p:cNvSpPr/>
            <p:nvPr/>
          </p:nvSpPr>
          <p:spPr>
            <a:xfrm>
              <a:off x="4774780" y="33363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7" name="Line">
              <a:extLst>
                <a:ext uri="{FF2B5EF4-FFF2-40B4-BE49-F238E27FC236}">
                  <a16:creationId xmlns:a16="http://schemas.microsoft.com/office/drawing/2014/main" id="{71BF399F-0774-4184-B2A4-279B2E21454E}"/>
                </a:ext>
              </a:extLst>
            </p:cNvPr>
            <p:cNvSpPr/>
            <p:nvPr/>
          </p:nvSpPr>
          <p:spPr>
            <a:xfrm flipH="1">
              <a:off x="4753670" y="31390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8" name="Line">
              <a:extLst>
                <a:ext uri="{FF2B5EF4-FFF2-40B4-BE49-F238E27FC236}">
                  <a16:creationId xmlns:a16="http://schemas.microsoft.com/office/drawing/2014/main" id="{04170A90-9C45-4D9C-A945-1089ABBAF320}"/>
                </a:ext>
              </a:extLst>
            </p:cNvPr>
            <p:cNvSpPr/>
            <p:nvPr/>
          </p:nvSpPr>
          <p:spPr>
            <a:xfrm flipH="1">
              <a:off x="4817170" y="32660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9" name="Line">
              <a:extLst>
                <a:ext uri="{FF2B5EF4-FFF2-40B4-BE49-F238E27FC236}">
                  <a16:creationId xmlns:a16="http://schemas.microsoft.com/office/drawing/2014/main" id="{8AB7A97A-7839-4347-9EF5-06DF465741ED}"/>
                </a:ext>
              </a:extLst>
            </p:cNvPr>
            <p:cNvSpPr/>
            <p:nvPr/>
          </p:nvSpPr>
          <p:spPr>
            <a:xfrm>
              <a:off x="4880671" y="32660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82" name="Gruppo 281">
            <a:extLst>
              <a:ext uri="{FF2B5EF4-FFF2-40B4-BE49-F238E27FC236}">
                <a16:creationId xmlns:a16="http://schemas.microsoft.com/office/drawing/2014/main" id="{6E9B224D-E376-4DBB-A0F8-7CCD59296114}"/>
              </a:ext>
            </a:extLst>
          </p:cNvPr>
          <p:cNvGrpSpPr/>
          <p:nvPr/>
        </p:nvGrpSpPr>
        <p:grpSpPr>
          <a:xfrm>
            <a:off x="5416909" y="2525500"/>
            <a:ext cx="254001" cy="317500"/>
            <a:chOff x="4673180" y="2244119"/>
            <a:chExt cx="254001" cy="317500"/>
          </a:xfrm>
        </p:grpSpPr>
        <p:sp>
          <p:nvSpPr>
            <p:cNvPr id="250" name="Circle">
              <a:extLst>
                <a:ext uri="{FF2B5EF4-FFF2-40B4-BE49-F238E27FC236}">
                  <a16:creationId xmlns:a16="http://schemas.microsoft.com/office/drawing/2014/main" id="{C8B2A4BD-962B-4A52-9344-FD2470CC3014}"/>
                </a:ext>
              </a:extLst>
            </p:cNvPr>
            <p:cNvSpPr/>
            <p:nvPr/>
          </p:nvSpPr>
          <p:spPr>
            <a:xfrm>
              <a:off x="4800180" y="2244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1" name="Circle">
              <a:extLst>
                <a:ext uri="{FF2B5EF4-FFF2-40B4-BE49-F238E27FC236}">
                  <a16:creationId xmlns:a16="http://schemas.microsoft.com/office/drawing/2014/main" id="{D3FE9D95-CB05-4869-B115-0E985E7812FA}"/>
                </a:ext>
              </a:extLst>
            </p:cNvPr>
            <p:cNvSpPr/>
            <p:nvPr/>
          </p:nvSpPr>
          <p:spPr>
            <a:xfrm>
              <a:off x="4863681" y="2371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2" name="Line">
              <a:extLst>
                <a:ext uri="{FF2B5EF4-FFF2-40B4-BE49-F238E27FC236}">
                  <a16:creationId xmlns:a16="http://schemas.microsoft.com/office/drawing/2014/main" id="{07225713-D435-4B3E-8BEC-0CA17CEAEC08}"/>
                </a:ext>
              </a:extLst>
            </p:cNvPr>
            <p:cNvSpPr/>
            <p:nvPr/>
          </p:nvSpPr>
          <p:spPr>
            <a:xfrm>
              <a:off x="4842571" y="2300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3" name="Circle">
              <a:extLst>
                <a:ext uri="{FF2B5EF4-FFF2-40B4-BE49-F238E27FC236}">
                  <a16:creationId xmlns:a16="http://schemas.microsoft.com/office/drawing/2014/main" id="{CA603542-5B83-4BB3-881A-D4A1AD4436C9}"/>
                </a:ext>
              </a:extLst>
            </p:cNvPr>
            <p:cNvSpPr/>
            <p:nvPr/>
          </p:nvSpPr>
          <p:spPr>
            <a:xfrm>
              <a:off x="4736680" y="2371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4" name="Circle">
              <a:extLst>
                <a:ext uri="{FF2B5EF4-FFF2-40B4-BE49-F238E27FC236}">
                  <a16:creationId xmlns:a16="http://schemas.microsoft.com/office/drawing/2014/main" id="{E2A01E56-6BEA-4F7A-B4DD-77582EEC277E}"/>
                </a:ext>
              </a:extLst>
            </p:cNvPr>
            <p:cNvSpPr/>
            <p:nvPr/>
          </p:nvSpPr>
          <p:spPr>
            <a:xfrm>
              <a:off x="4800180" y="2498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5" name="Circle">
              <a:extLst>
                <a:ext uri="{FF2B5EF4-FFF2-40B4-BE49-F238E27FC236}">
                  <a16:creationId xmlns:a16="http://schemas.microsoft.com/office/drawing/2014/main" id="{0EAE746B-63F5-4481-B5FD-BE31D36FBBC0}"/>
                </a:ext>
              </a:extLst>
            </p:cNvPr>
            <p:cNvSpPr/>
            <p:nvPr/>
          </p:nvSpPr>
          <p:spPr>
            <a:xfrm>
              <a:off x="4673180" y="2498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6" name="Line">
              <a:extLst>
                <a:ext uri="{FF2B5EF4-FFF2-40B4-BE49-F238E27FC236}">
                  <a16:creationId xmlns:a16="http://schemas.microsoft.com/office/drawing/2014/main" id="{58854F3B-FFD5-44A3-9081-F0E5E6248E42}"/>
                </a:ext>
              </a:extLst>
            </p:cNvPr>
            <p:cNvSpPr/>
            <p:nvPr/>
          </p:nvSpPr>
          <p:spPr>
            <a:xfrm flipH="1">
              <a:off x="4779070" y="2300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7" name="Line">
              <a:extLst>
                <a:ext uri="{FF2B5EF4-FFF2-40B4-BE49-F238E27FC236}">
                  <a16:creationId xmlns:a16="http://schemas.microsoft.com/office/drawing/2014/main" id="{FEA5121E-F2B6-415D-92B3-7D2D8DEFE282}"/>
                </a:ext>
              </a:extLst>
            </p:cNvPr>
            <p:cNvSpPr/>
            <p:nvPr/>
          </p:nvSpPr>
          <p:spPr>
            <a:xfrm flipH="1">
              <a:off x="4715570" y="2427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8" name="Line">
              <a:extLst>
                <a:ext uri="{FF2B5EF4-FFF2-40B4-BE49-F238E27FC236}">
                  <a16:creationId xmlns:a16="http://schemas.microsoft.com/office/drawing/2014/main" id="{3D80BEAB-3478-4CCE-A8B0-A839E433CF95}"/>
                </a:ext>
              </a:extLst>
            </p:cNvPr>
            <p:cNvSpPr/>
            <p:nvPr/>
          </p:nvSpPr>
          <p:spPr>
            <a:xfrm>
              <a:off x="4779070" y="2427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81" name="Gruppo 280">
            <a:extLst>
              <a:ext uri="{FF2B5EF4-FFF2-40B4-BE49-F238E27FC236}">
                <a16:creationId xmlns:a16="http://schemas.microsoft.com/office/drawing/2014/main" id="{DDE01458-3F41-49E3-80CB-C801CB311BBD}"/>
              </a:ext>
            </a:extLst>
          </p:cNvPr>
          <p:cNvGrpSpPr/>
          <p:nvPr/>
        </p:nvGrpSpPr>
        <p:grpSpPr>
          <a:xfrm>
            <a:off x="5455009" y="2944600"/>
            <a:ext cx="190501" cy="317500"/>
            <a:chOff x="4711280" y="2663219"/>
            <a:chExt cx="190501" cy="317500"/>
          </a:xfrm>
        </p:grpSpPr>
        <p:sp>
          <p:nvSpPr>
            <p:cNvPr id="259" name="Circle">
              <a:extLst>
                <a:ext uri="{FF2B5EF4-FFF2-40B4-BE49-F238E27FC236}">
                  <a16:creationId xmlns:a16="http://schemas.microsoft.com/office/drawing/2014/main" id="{7A5D1E80-CB58-4471-861F-E6D03173088A}"/>
                </a:ext>
              </a:extLst>
            </p:cNvPr>
            <p:cNvSpPr/>
            <p:nvPr/>
          </p:nvSpPr>
          <p:spPr>
            <a:xfrm>
              <a:off x="4774780" y="2663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0" name="Circle">
              <a:extLst>
                <a:ext uri="{FF2B5EF4-FFF2-40B4-BE49-F238E27FC236}">
                  <a16:creationId xmlns:a16="http://schemas.microsoft.com/office/drawing/2014/main" id="{B8C3AD38-8143-4897-B390-5D1FE4CCA95D}"/>
                </a:ext>
              </a:extLst>
            </p:cNvPr>
            <p:cNvSpPr/>
            <p:nvPr/>
          </p:nvSpPr>
          <p:spPr>
            <a:xfrm>
              <a:off x="4838281" y="2790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1" name="Line">
              <a:extLst>
                <a:ext uri="{FF2B5EF4-FFF2-40B4-BE49-F238E27FC236}">
                  <a16:creationId xmlns:a16="http://schemas.microsoft.com/office/drawing/2014/main" id="{812F3AB6-8576-495C-8082-CAAAEE8D14A9}"/>
                </a:ext>
              </a:extLst>
            </p:cNvPr>
            <p:cNvSpPr/>
            <p:nvPr/>
          </p:nvSpPr>
          <p:spPr>
            <a:xfrm>
              <a:off x="4817170" y="27199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2" name="Circle">
              <a:extLst>
                <a:ext uri="{FF2B5EF4-FFF2-40B4-BE49-F238E27FC236}">
                  <a16:creationId xmlns:a16="http://schemas.microsoft.com/office/drawing/2014/main" id="{4A11F58B-1690-418F-8CE6-7D860D898584}"/>
                </a:ext>
              </a:extLst>
            </p:cNvPr>
            <p:cNvSpPr/>
            <p:nvPr/>
          </p:nvSpPr>
          <p:spPr>
            <a:xfrm>
              <a:off x="4711280" y="2790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3" name="Circle">
              <a:extLst>
                <a:ext uri="{FF2B5EF4-FFF2-40B4-BE49-F238E27FC236}">
                  <a16:creationId xmlns:a16="http://schemas.microsoft.com/office/drawing/2014/main" id="{611AE227-444C-46CD-8FE6-205BEB982F49}"/>
                </a:ext>
              </a:extLst>
            </p:cNvPr>
            <p:cNvSpPr/>
            <p:nvPr/>
          </p:nvSpPr>
          <p:spPr>
            <a:xfrm>
              <a:off x="4774780" y="2917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4" name="Line">
              <a:extLst>
                <a:ext uri="{FF2B5EF4-FFF2-40B4-BE49-F238E27FC236}">
                  <a16:creationId xmlns:a16="http://schemas.microsoft.com/office/drawing/2014/main" id="{01B069FC-6565-4276-9FCA-05F55FECFD14}"/>
                </a:ext>
              </a:extLst>
            </p:cNvPr>
            <p:cNvSpPr/>
            <p:nvPr/>
          </p:nvSpPr>
          <p:spPr>
            <a:xfrm flipH="1">
              <a:off x="4753670" y="27199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5" name="Line">
              <a:extLst>
                <a:ext uri="{FF2B5EF4-FFF2-40B4-BE49-F238E27FC236}">
                  <a16:creationId xmlns:a16="http://schemas.microsoft.com/office/drawing/2014/main" id="{17AF06D7-6AE5-4930-A5B8-CF791737DA22}"/>
                </a:ext>
              </a:extLst>
            </p:cNvPr>
            <p:cNvSpPr/>
            <p:nvPr/>
          </p:nvSpPr>
          <p:spPr>
            <a:xfrm>
              <a:off x="4753670" y="28469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79" name="Gruppo 278">
            <a:extLst>
              <a:ext uri="{FF2B5EF4-FFF2-40B4-BE49-F238E27FC236}">
                <a16:creationId xmlns:a16="http://schemas.microsoft.com/office/drawing/2014/main" id="{3A97FA49-195A-404E-9487-6170303DF6BF}"/>
              </a:ext>
            </a:extLst>
          </p:cNvPr>
          <p:cNvGrpSpPr/>
          <p:nvPr/>
        </p:nvGrpSpPr>
        <p:grpSpPr>
          <a:xfrm>
            <a:off x="5391509" y="4176501"/>
            <a:ext cx="368301" cy="317500"/>
            <a:chOff x="4647780" y="3895120"/>
            <a:chExt cx="368301" cy="317500"/>
          </a:xfrm>
        </p:grpSpPr>
        <p:sp>
          <p:nvSpPr>
            <p:cNvPr id="266" name="Circle">
              <a:extLst>
                <a:ext uri="{FF2B5EF4-FFF2-40B4-BE49-F238E27FC236}">
                  <a16:creationId xmlns:a16="http://schemas.microsoft.com/office/drawing/2014/main" id="{4B6CE839-1DB6-42C1-9195-11841A8D790A}"/>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7" name="Line">
              <a:extLst>
                <a:ext uri="{FF2B5EF4-FFF2-40B4-BE49-F238E27FC236}">
                  <a16:creationId xmlns:a16="http://schemas.microsoft.com/office/drawing/2014/main" id="{ABD5A534-7BDA-4FB9-8545-FBE0F13DA1D4}"/>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8" name="Circle">
              <a:extLst>
                <a:ext uri="{FF2B5EF4-FFF2-40B4-BE49-F238E27FC236}">
                  <a16:creationId xmlns:a16="http://schemas.microsoft.com/office/drawing/2014/main" id="{2B054BF6-7BD0-46AB-8F83-72EA6A6540DF}"/>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9" name="Circle">
              <a:extLst>
                <a:ext uri="{FF2B5EF4-FFF2-40B4-BE49-F238E27FC236}">
                  <a16:creationId xmlns:a16="http://schemas.microsoft.com/office/drawing/2014/main" id="{E6A198F9-D688-4FE8-9E35-6C240FF2A4E2}"/>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0" name="Line">
              <a:extLst>
                <a:ext uri="{FF2B5EF4-FFF2-40B4-BE49-F238E27FC236}">
                  <a16:creationId xmlns:a16="http://schemas.microsoft.com/office/drawing/2014/main" id="{3762A238-E004-40F0-AEA6-1B7CB85B3692}"/>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1" name="Line">
              <a:extLst>
                <a:ext uri="{FF2B5EF4-FFF2-40B4-BE49-F238E27FC236}">
                  <a16:creationId xmlns:a16="http://schemas.microsoft.com/office/drawing/2014/main" id="{A52AACE1-31A6-4A6F-8903-B96F0B250F0A}"/>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2" name="Line">
              <a:extLst>
                <a:ext uri="{FF2B5EF4-FFF2-40B4-BE49-F238E27FC236}">
                  <a16:creationId xmlns:a16="http://schemas.microsoft.com/office/drawing/2014/main" id="{FAA9D3B4-D37F-4322-9067-6C1D62DF2D29}"/>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3" name="Circle">
              <a:extLst>
                <a:ext uri="{FF2B5EF4-FFF2-40B4-BE49-F238E27FC236}">
                  <a16:creationId xmlns:a16="http://schemas.microsoft.com/office/drawing/2014/main" id="{80567131-26D0-4534-A0FE-2442107A8B10}"/>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4" name="Line">
              <a:extLst>
                <a:ext uri="{FF2B5EF4-FFF2-40B4-BE49-F238E27FC236}">
                  <a16:creationId xmlns:a16="http://schemas.microsoft.com/office/drawing/2014/main" id="{35CC3313-997E-431F-A7BC-0E2F01C3364F}"/>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5" name="Circle">
              <a:extLst>
                <a:ext uri="{FF2B5EF4-FFF2-40B4-BE49-F238E27FC236}">
                  <a16:creationId xmlns:a16="http://schemas.microsoft.com/office/drawing/2014/main" id="{83F4441B-2585-4FC7-999A-63A5648270A2}"/>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6" name="Circle">
              <a:extLst>
                <a:ext uri="{FF2B5EF4-FFF2-40B4-BE49-F238E27FC236}">
                  <a16:creationId xmlns:a16="http://schemas.microsoft.com/office/drawing/2014/main" id="{C7DA81CC-0338-4430-8A8B-0DB996C5DBC4}"/>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277" name=".…">
            <a:extLst>
              <a:ext uri="{FF2B5EF4-FFF2-40B4-BE49-F238E27FC236}">
                <a16:creationId xmlns:a16="http://schemas.microsoft.com/office/drawing/2014/main" id="{FC780ADA-5C8F-4F15-A128-8A6D6CBB8ED6}"/>
              </a:ext>
            </a:extLst>
          </p:cNvPr>
          <p:cNvSpPr txBox="1"/>
          <p:nvPr/>
        </p:nvSpPr>
        <p:spPr>
          <a:xfrm>
            <a:off x="5465525" y="3676140"/>
            <a:ext cx="220270" cy="46957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a:lnSpc>
                <a:spcPct val="30000"/>
              </a:lnSpc>
              <a:defRPr sz="1500">
                <a:solidFill>
                  <a:srgbClr val="0000FF"/>
                </a:solidFill>
              </a:defRPr>
            </a:pPr>
            <a:r>
              <a:t>.</a:t>
            </a:r>
          </a:p>
          <a:p>
            <a:pPr>
              <a:lnSpc>
                <a:spcPct val="30000"/>
              </a:lnSpc>
              <a:defRPr sz="1500">
                <a:solidFill>
                  <a:srgbClr val="0000FF"/>
                </a:solidFill>
              </a:defRPr>
            </a:pPr>
            <a:r>
              <a:t>.</a:t>
            </a:r>
          </a:p>
          <a:p>
            <a:pPr>
              <a:lnSpc>
                <a:spcPct val="30000"/>
              </a:lnSpc>
              <a:defRPr sz="1500">
                <a:solidFill>
                  <a:srgbClr val="0000FF"/>
                </a:solidFill>
              </a:defRPr>
            </a:pPr>
            <a:r>
              <a:t>.</a:t>
            </a:r>
          </a:p>
        </p:txBody>
      </p:sp>
      <p:sp>
        <p:nvSpPr>
          <p:cNvPr id="3" name="Rettangolo 2">
            <a:extLst>
              <a:ext uri="{FF2B5EF4-FFF2-40B4-BE49-F238E27FC236}">
                <a16:creationId xmlns:a16="http://schemas.microsoft.com/office/drawing/2014/main" id="{25A8B3B6-AD56-4BB5-8BFF-FCE53AD0A1F0}"/>
              </a:ext>
            </a:extLst>
          </p:cNvPr>
          <p:cNvSpPr/>
          <p:nvPr/>
        </p:nvSpPr>
        <p:spPr>
          <a:xfrm>
            <a:off x="808370" y="3837164"/>
            <a:ext cx="543739"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The</a:t>
            </a:r>
          </a:p>
        </p:txBody>
      </p:sp>
      <p:sp>
        <p:nvSpPr>
          <p:cNvPr id="283" name="Rettangolo 282">
            <a:extLst>
              <a:ext uri="{FF2B5EF4-FFF2-40B4-BE49-F238E27FC236}">
                <a16:creationId xmlns:a16="http://schemas.microsoft.com/office/drawing/2014/main" id="{E6ACBABB-A941-4F6C-A9C3-4F77773DA673}"/>
              </a:ext>
            </a:extLst>
          </p:cNvPr>
          <p:cNvSpPr/>
          <p:nvPr/>
        </p:nvSpPr>
        <p:spPr>
          <a:xfrm>
            <a:off x="1367740" y="3837164"/>
            <a:ext cx="582211"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chef</a:t>
            </a:r>
          </a:p>
        </p:txBody>
      </p:sp>
      <p:sp>
        <p:nvSpPr>
          <p:cNvPr id="284" name="Rettangolo 283">
            <a:extLst>
              <a:ext uri="{FF2B5EF4-FFF2-40B4-BE49-F238E27FC236}">
                <a16:creationId xmlns:a16="http://schemas.microsoft.com/office/drawing/2014/main" id="{A8D20ECF-12E7-40E5-A34D-8A18C19BC80D}"/>
              </a:ext>
            </a:extLst>
          </p:cNvPr>
          <p:cNvSpPr/>
          <p:nvPr/>
        </p:nvSpPr>
        <p:spPr>
          <a:xfrm>
            <a:off x="1998751" y="3829167"/>
            <a:ext cx="723275" cy="369332"/>
          </a:xfrm>
          <a:prstGeom prst="rect">
            <a:avLst/>
          </a:prstGeom>
        </p:spPr>
        <p:txBody>
          <a:bodyPr wrap="none">
            <a:spAutoFit/>
          </a:bodyPr>
          <a:lstStyle/>
          <a:p>
            <a:r>
              <a:rPr lang="it-IT" sz="1800" dirty="0" err="1">
                <a:latin typeface="Times New Roman" panose="02020603050405020304" pitchFamily="18" charset="0"/>
                <a:cs typeface="Times New Roman" panose="02020603050405020304" pitchFamily="18" charset="0"/>
              </a:rPr>
              <a:t>cooks</a:t>
            </a:r>
            <a:endParaRPr lang="it-IT" sz="1800" dirty="0">
              <a:latin typeface="Times New Roman" panose="02020603050405020304" pitchFamily="18" charset="0"/>
              <a:cs typeface="Times New Roman" panose="02020603050405020304" pitchFamily="18" charset="0"/>
            </a:endParaRPr>
          </a:p>
        </p:txBody>
      </p:sp>
      <p:sp>
        <p:nvSpPr>
          <p:cNvPr id="285" name="Rettangolo 284">
            <a:extLst>
              <a:ext uri="{FF2B5EF4-FFF2-40B4-BE49-F238E27FC236}">
                <a16:creationId xmlns:a16="http://schemas.microsoft.com/office/drawing/2014/main" id="{EFDCC915-2E25-469E-B6D4-49947C50C209}"/>
              </a:ext>
            </a:extLst>
          </p:cNvPr>
          <p:cNvSpPr/>
          <p:nvPr/>
        </p:nvSpPr>
        <p:spPr>
          <a:xfrm>
            <a:off x="2769575" y="4328200"/>
            <a:ext cx="466794"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the</a:t>
            </a:r>
          </a:p>
        </p:txBody>
      </p:sp>
      <p:sp>
        <p:nvSpPr>
          <p:cNvPr id="286" name="Rettangolo 285">
            <a:extLst>
              <a:ext uri="{FF2B5EF4-FFF2-40B4-BE49-F238E27FC236}">
                <a16:creationId xmlns:a16="http://schemas.microsoft.com/office/drawing/2014/main" id="{3860C06E-5BD4-4DBB-8EDC-C33F764126B0}"/>
              </a:ext>
            </a:extLst>
          </p:cNvPr>
          <p:cNvSpPr/>
          <p:nvPr/>
        </p:nvSpPr>
        <p:spPr>
          <a:xfrm>
            <a:off x="3196621" y="4328200"/>
            <a:ext cx="646331"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good</a:t>
            </a:r>
          </a:p>
        </p:txBody>
      </p:sp>
      <p:sp>
        <p:nvSpPr>
          <p:cNvPr id="287" name="Rettangolo 286">
            <a:extLst>
              <a:ext uri="{FF2B5EF4-FFF2-40B4-BE49-F238E27FC236}">
                <a16:creationId xmlns:a16="http://schemas.microsoft.com/office/drawing/2014/main" id="{09E028E3-72AE-46F3-91A2-C1788ECFA14C}"/>
              </a:ext>
            </a:extLst>
          </p:cNvPr>
          <p:cNvSpPr/>
          <p:nvPr/>
        </p:nvSpPr>
        <p:spPr>
          <a:xfrm>
            <a:off x="3838180" y="4328200"/>
            <a:ext cx="620683" cy="369332"/>
          </a:xfrm>
          <a:prstGeom prst="rect">
            <a:avLst/>
          </a:prstGeom>
        </p:spPr>
        <p:txBody>
          <a:bodyPr wrap="none">
            <a:spAutoFit/>
          </a:bodyPr>
          <a:lstStyle/>
          <a:p>
            <a:r>
              <a:rPr lang="it-IT" sz="1800" dirty="0" err="1">
                <a:latin typeface="Times New Roman" panose="02020603050405020304" pitchFamily="18" charset="0"/>
                <a:cs typeface="Times New Roman" panose="02020603050405020304" pitchFamily="18" charset="0"/>
              </a:rPr>
              <a:t>soup</a:t>
            </a:r>
            <a:endParaRPr lang="it-IT" sz="1800" dirty="0">
              <a:latin typeface="Times New Roman" panose="02020603050405020304" pitchFamily="18" charset="0"/>
              <a:cs typeface="Times New Roman" panose="02020603050405020304" pitchFamily="18" charset="0"/>
            </a:endParaRPr>
          </a:p>
        </p:txBody>
      </p:sp>
      <p:sp>
        <p:nvSpPr>
          <p:cNvPr id="288" name="Rettangolo 287">
            <a:extLst>
              <a:ext uri="{FF2B5EF4-FFF2-40B4-BE49-F238E27FC236}">
                <a16:creationId xmlns:a16="http://schemas.microsoft.com/office/drawing/2014/main" id="{5205B468-C69F-4AAD-B37F-B9BF8F8BE047}"/>
              </a:ext>
            </a:extLst>
          </p:cNvPr>
          <p:cNvSpPr/>
          <p:nvPr/>
        </p:nvSpPr>
        <p:spPr>
          <a:xfrm>
            <a:off x="1934399" y="2322921"/>
            <a:ext cx="312906"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S</a:t>
            </a:r>
          </a:p>
        </p:txBody>
      </p:sp>
      <p:sp>
        <p:nvSpPr>
          <p:cNvPr id="289" name="Rettangolo 288">
            <a:extLst>
              <a:ext uri="{FF2B5EF4-FFF2-40B4-BE49-F238E27FC236}">
                <a16:creationId xmlns:a16="http://schemas.microsoft.com/office/drawing/2014/main" id="{0BC9FA3A-11AD-4A51-9437-E29C0FC75EC1}"/>
              </a:ext>
            </a:extLst>
          </p:cNvPr>
          <p:cNvSpPr/>
          <p:nvPr/>
        </p:nvSpPr>
        <p:spPr>
          <a:xfrm>
            <a:off x="2552208" y="2808507"/>
            <a:ext cx="47961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VP</a:t>
            </a:r>
          </a:p>
        </p:txBody>
      </p:sp>
      <p:sp>
        <p:nvSpPr>
          <p:cNvPr id="290" name="Rettangolo 289">
            <a:extLst>
              <a:ext uri="{FF2B5EF4-FFF2-40B4-BE49-F238E27FC236}">
                <a16:creationId xmlns:a16="http://schemas.microsoft.com/office/drawing/2014/main" id="{67ED7A88-1B02-4115-82BE-12C780842759}"/>
              </a:ext>
            </a:extLst>
          </p:cNvPr>
          <p:cNvSpPr/>
          <p:nvPr/>
        </p:nvSpPr>
        <p:spPr>
          <a:xfrm>
            <a:off x="1187944" y="2808507"/>
            <a:ext cx="47961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NP</a:t>
            </a:r>
          </a:p>
        </p:txBody>
      </p:sp>
      <p:sp>
        <p:nvSpPr>
          <p:cNvPr id="291" name="Rettangolo 290">
            <a:extLst>
              <a:ext uri="{FF2B5EF4-FFF2-40B4-BE49-F238E27FC236}">
                <a16:creationId xmlns:a16="http://schemas.microsoft.com/office/drawing/2014/main" id="{56C95F01-0B49-4FEC-83B0-3BA9EABD8CA4}"/>
              </a:ext>
            </a:extLst>
          </p:cNvPr>
          <p:cNvSpPr/>
          <p:nvPr/>
        </p:nvSpPr>
        <p:spPr>
          <a:xfrm>
            <a:off x="911763" y="3277234"/>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D</a:t>
            </a:r>
          </a:p>
        </p:txBody>
      </p:sp>
      <p:sp>
        <p:nvSpPr>
          <p:cNvPr id="292" name="Rettangolo 291">
            <a:extLst>
              <a:ext uri="{FF2B5EF4-FFF2-40B4-BE49-F238E27FC236}">
                <a16:creationId xmlns:a16="http://schemas.microsoft.com/office/drawing/2014/main" id="{6EDC047E-1D13-4BE2-B794-C88B521E2357}"/>
              </a:ext>
            </a:extLst>
          </p:cNvPr>
          <p:cNvSpPr/>
          <p:nvPr/>
        </p:nvSpPr>
        <p:spPr>
          <a:xfrm>
            <a:off x="1494954" y="3288398"/>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a:t>
            </a:r>
          </a:p>
        </p:txBody>
      </p:sp>
      <p:sp>
        <p:nvSpPr>
          <p:cNvPr id="293" name="Rettangolo 292">
            <a:extLst>
              <a:ext uri="{FF2B5EF4-FFF2-40B4-BE49-F238E27FC236}">
                <a16:creationId xmlns:a16="http://schemas.microsoft.com/office/drawing/2014/main" id="{E91D8CFF-A842-4333-8F0D-33083ABD8348}"/>
              </a:ext>
            </a:extLst>
          </p:cNvPr>
          <p:cNvSpPr/>
          <p:nvPr/>
        </p:nvSpPr>
        <p:spPr>
          <a:xfrm>
            <a:off x="2182381" y="3288398"/>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V</a:t>
            </a:r>
          </a:p>
        </p:txBody>
      </p:sp>
      <p:sp>
        <p:nvSpPr>
          <p:cNvPr id="294" name="Rettangolo 293">
            <a:extLst>
              <a:ext uri="{FF2B5EF4-FFF2-40B4-BE49-F238E27FC236}">
                <a16:creationId xmlns:a16="http://schemas.microsoft.com/office/drawing/2014/main" id="{7272D26B-3EEF-44EA-8C16-911CD615C267}"/>
              </a:ext>
            </a:extLst>
          </p:cNvPr>
          <p:cNvSpPr/>
          <p:nvPr/>
        </p:nvSpPr>
        <p:spPr>
          <a:xfrm>
            <a:off x="3327262" y="3288398"/>
            <a:ext cx="47961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NP</a:t>
            </a:r>
          </a:p>
        </p:txBody>
      </p:sp>
      <p:sp>
        <p:nvSpPr>
          <p:cNvPr id="295" name="Rettangolo 294">
            <a:extLst>
              <a:ext uri="{FF2B5EF4-FFF2-40B4-BE49-F238E27FC236}">
                <a16:creationId xmlns:a16="http://schemas.microsoft.com/office/drawing/2014/main" id="{62B8C09B-E0DE-40B2-A2BC-0B18AEECADFD}"/>
              </a:ext>
            </a:extLst>
          </p:cNvPr>
          <p:cNvSpPr/>
          <p:nvPr/>
        </p:nvSpPr>
        <p:spPr>
          <a:xfrm>
            <a:off x="2822677" y="3824860"/>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D</a:t>
            </a:r>
          </a:p>
        </p:txBody>
      </p:sp>
      <p:sp>
        <p:nvSpPr>
          <p:cNvPr id="296" name="Rettangolo 295">
            <a:extLst>
              <a:ext uri="{FF2B5EF4-FFF2-40B4-BE49-F238E27FC236}">
                <a16:creationId xmlns:a16="http://schemas.microsoft.com/office/drawing/2014/main" id="{82B40DEC-637F-45B4-B8E6-8570D718ADCD}"/>
              </a:ext>
            </a:extLst>
          </p:cNvPr>
          <p:cNvSpPr/>
          <p:nvPr/>
        </p:nvSpPr>
        <p:spPr>
          <a:xfrm>
            <a:off x="3385309" y="3824860"/>
            <a:ext cx="274434"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J</a:t>
            </a:r>
          </a:p>
        </p:txBody>
      </p:sp>
      <p:sp>
        <p:nvSpPr>
          <p:cNvPr id="297" name="Rettangolo 296">
            <a:extLst>
              <a:ext uri="{FF2B5EF4-FFF2-40B4-BE49-F238E27FC236}">
                <a16:creationId xmlns:a16="http://schemas.microsoft.com/office/drawing/2014/main" id="{51FB218E-0809-4DF5-8B53-2A2C2C01E17A}"/>
              </a:ext>
            </a:extLst>
          </p:cNvPr>
          <p:cNvSpPr/>
          <p:nvPr/>
        </p:nvSpPr>
        <p:spPr>
          <a:xfrm>
            <a:off x="3985823" y="3824860"/>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a:t>
            </a:r>
          </a:p>
        </p:txBody>
      </p:sp>
      <p:cxnSp>
        <p:nvCxnSpPr>
          <p:cNvPr id="30" name="Connettore diritto 29">
            <a:extLst>
              <a:ext uri="{FF2B5EF4-FFF2-40B4-BE49-F238E27FC236}">
                <a16:creationId xmlns:a16="http://schemas.microsoft.com/office/drawing/2014/main" id="{489E3DE3-1F22-464C-BAC0-FE14C4E9D49B}"/>
              </a:ext>
            </a:extLst>
          </p:cNvPr>
          <p:cNvCxnSpPr>
            <a:cxnSpLocks/>
            <a:stCxn id="288" idx="2"/>
            <a:endCxn id="290" idx="0"/>
          </p:cNvCxnSpPr>
          <p:nvPr/>
        </p:nvCxnSpPr>
        <p:spPr>
          <a:xfrm flipH="1">
            <a:off x="1427753" y="2692253"/>
            <a:ext cx="663099"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Connettore diritto 297">
            <a:extLst>
              <a:ext uri="{FF2B5EF4-FFF2-40B4-BE49-F238E27FC236}">
                <a16:creationId xmlns:a16="http://schemas.microsoft.com/office/drawing/2014/main" id="{003CC8B8-C294-415E-8C88-D6FE282F95FE}"/>
              </a:ext>
            </a:extLst>
          </p:cNvPr>
          <p:cNvCxnSpPr>
            <a:cxnSpLocks/>
            <a:stCxn id="288" idx="2"/>
            <a:endCxn id="289" idx="0"/>
          </p:cNvCxnSpPr>
          <p:nvPr/>
        </p:nvCxnSpPr>
        <p:spPr>
          <a:xfrm>
            <a:off x="2090852" y="2692253"/>
            <a:ext cx="701165"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Connettore diritto 298">
            <a:extLst>
              <a:ext uri="{FF2B5EF4-FFF2-40B4-BE49-F238E27FC236}">
                <a16:creationId xmlns:a16="http://schemas.microsoft.com/office/drawing/2014/main" id="{F936944D-B54E-4405-BDCB-43547DEF1EE6}"/>
              </a:ext>
            </a:extLst>
          </p:cNvPr>
          <p:cNvCxnSpPr>
            <a:cxnSpLocks/>
            <a:stCxn id="290" idx="2"/>
            <a:endCxn id="291" idx="0"/>
          </p:cNvCxnSpPr>
          <p:nvPr/>
        </p:nvCxnSpPr>
        <p:spPr>
          <a:xfrm flipH="1">
            <a:off x="1087452" y="3177839"/>
            <a:ext cx="340301" cy="993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Connettore diritto 301">
            <a:extLst>
              <a:ext uri="{FF2B5EF4-FFF2-40B4-BE49-F238E27FC236}">
                <a16:creationId xmlns:a16="http://schemas.microsoft.com/office/drawing/2014/main" id="{0AC3F976-D771-45A0-9854-FAFA4454F0E6}"/>
              </a:ext>
            </a:extLst>
          </p:cNvPr>
          <p:cNvCxnSpPr>
            <a:cxnSpLocks/>
            <a:stCxn id="292" idx="0"/>
            <a:endCxn id="290" idx="2"/>
          </p:cNvCxnSpPr>
          <p:nvPr/>
        </p:nvCxnSpPr>
        <p:spPr>
          <a:xfrm flipH="1" flipV="1">
            <a:off x="1427753" y="3177839"/>
            <a:ext cx="242890"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Connettore diritto 311">
            <a:extLst>
              <a:ext uri="{FF2B5EF4-FFF2-40B4-BE49-F238E27FC236}">
                <a16:creationId xmlns:a16="http://schemas.microsoft.com/office/drawing/2014/main" id="{FA7FB9C2-855F-4CBA-89B8-366082B1C37C}"/>
              </a:ext>
            </a:extLst>
          </p:cNvPr>
          <p:cNvCxnSpPr>
            <a:cxnSpLocks/>
            <a:stCxn id="293" idx="0"/>
            <a:endCxn id="289" idx="2"/>
          </p:cNvCxnSpPr>
          <p:nvPr/>
        </p:nvCxnSpPr>
        <p:spPr>
          <a:xfrm flipV="1">
            <a:off x="2358070" y="3177839"/>
            <a:ext cx="433947"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Connettore diritto 315">
            <a:extLst>
              <a:ext uri="{FF2B5EF4-FFF2-40B4-BE49-F238E27FC236}">
                <a16:creationId xmlns:a16="http://schemas.microsoft.com/office/drawing/2014/main" id="{D987C8C1-6479-4367-80F3-08940A44F837}"/>
              </a:ext>
            </a:extLst>
          </p:cNvPr>
          <p:cNvCxnSpPr>
            <a:cxnSpLocks/>
            <a:stCxn id="294" idx="0"/>
            <a:endCxn id="289" idx="2"/>
          </p:cNvCxnSpPr>
          <p:nvPr/>
        </p:nvCxnSpPr>
        <p:spPr>
          <a:xfrm flipH="1" flipV="1">
            <a:off x="2792017" y="3177839"/>
            <a:ext cx="775054"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Connettore diritto 318">
            <a:extLst>
              <a:ext uri="{FF2B5EF4-FFF2-40B4-BE49-F238E27FC236}">
                <a16:creationId xmlns:a16="http://schemas.microsoft.com/office/drawing/2014/main" id="{96939567-4FC2-4370-A0F1-67DDC74C696C}"/>
              </a:ext>
            </a:extLst>
          </p:cNvPr>
          <p:cNvCxnSpPr>
            <a:cxnSpLocks/>
            <a:stCxn id="294" idx="2"/>
            <a:endCxn id="295" idx="0"/>
          </p:cNvCxnSpPr>
          <p:nvPr/>
        </p:nvCxnSpPr>
        <p:spPr>
          <a:xfrm flipH="1">
            <a:off x="2998366" y="3657730"/>
            <a:ext cx="568705"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8" name="Connettore diritto 327">
            <a:extLst>
              <a:ext uri="{FF2B5EF4-FFF2-40B4-BE49-F238E27FC236}">
                <a16:creationId xmlns:a16="http://schemas.microsoft.com/office/drawing/2014/main" id="{12E1F30A-2FD7-4C07-86E8-EEC25779325D}"/>
              </a:ext>
            </a:extLst>
          </p:cNvPr>
          <p:cNvCxnSpPr>
            <a:cxnSpLocks/>
            <a:stCxn id="294" idx="2"/>
            <a:endCxn id="296" idx="0"/>
          </p:cNvCxnSpPr>
          <p:nvPr/>
        </p:nvCxnSpPr>
        <p:spPr>
          <a:xfrm flipH="1">
            <a:off x="3522526" y="3657730"/>
            <a:ext cx="44545"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Connettore diritto 330">
            <a:extLst>
              <a:ext uri="{FF2B5EF4-FFF2-40B4-BE49-F238E27FC236}">
                <a16:creationId xmlns:a16="http://schemas.microsoft.com/office/drawing/2014/main" id="{D442EE55-0265-4030-A5AB-411DE818E1D6}"/>
              </a:ext>
            </a:extLst>
          </p:cNvPr>
          <p:cNvCxnSpPr>
            <a:cxnSpLocks/>
            <a:stCxn id="294" idx="2"/>
            <a:endCxn id="297" idx="0"/>
          </p:cNvCxnSpPr>
          <p:nvPr/>
        </p:nvCxnSpPr>
        <p:spPr>
          <a:xfrm>
            <a:off x="3567071" y="3657730"/>
            <a:ext cx="594441"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Connettore diritto 339">
            <a:extLst>
              <a:ext uri="{FF2B5EF4-FFF2-40B4-BE49-F238E27FC236}">
                <a16:creationId xmlns:a16="http://schemas.microsoft.com/office/drawing/2014/main" id="{F751F056-2073-4034-84EC-D8C55831253C}"/>
              </a:ext>
            </a:extLst>
          </p:cNvPr>
          <p:cNvCxnSpPr>
            <a:cxnSpLocks/>
            <a:stCxn id="295" idx="2"/>
            <a:endCxn id="285" idx="0"/>
          </p:cNvCxnSpPr>
          <p:nvPr/>
        </p:nvCxnSpPr>
        <p:spPr>
          <a:xfrm>
            <a:off x="2998366" y="4194192"/>
            <a:ext cx="4606"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Connettore diritto 342">
            <a:extLst>
              <a:ext uri="{FF2B5EF4-FFF2-40B4-BE49-F238E27FC236}">
                <a16:creationId xmlns:a16="http://schemas.microsoft.com/office/drawing/2014/main" id="{2C4956AC-F077-4878-A296-994D5DB069AB}"/>
              </a:ext>
            </a:extLst>
          </p:cNvPr>
          <p:cNvCxnSpPr>
            <a:cxnSpLocks/>
            <a:stCxn id="296" idx="2"/>
            <a:endCxn id="286" idx="0"/>
          </p:cNvCxnSpPr>
          <p:nvPr/>
        </p:nvCxnSpPr>
        <p:spPr>
          <a:xfrm flipH="1">
            <a:off x="3519787" y="4194192"/>
            <a:ext cx="2739"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Connettore diritto 345">
            <a:extLst>
              <a:ext uri="{FF2B5EF4-FFF2-40B4-BE49-F238E27FC236}">
                <a16:creationId xmlns:a16="http://schemas.microsoft.com/office/drawing/2014/main" id="{764ED0F1-B1BB-4C57-899C-B90A57DF49E1}"/>
              </a:ext>
            </a:extLst>
          </p:cNvPr>
          <p:cNvCxnSpPr>
            <a:cxnSpLocks/>
            <a:stCxn id="297" idx="2"/>
            <a:endCxn id="287" idx="0"/>
          </p:cNvCxnSpPr>
          <p:nvPr/>
        </p:nvCxnSpPr>
        <p:spPr>
          <a:xfrm flipH="1">
            <a:off x="4148522" y="4194192"/>
            <a:ext cx="12990"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Connettore diritto 348">
            <a:extLst>
              <a:ext uri="{FF2B5EF4-FFF2-40B4-BE49-F238E27FC236}">
                <a16:creationId xmlns:a16="http://schemas.microsoft.com/office/drawing/2014/main" id="{6F41B2F8-9E32-4856-BF0F-49E33DBC68F6}"/>
              </a:ext>
            </a:extLst>
          </p:cNvPr>
          <p:cNvCxnSpPr>
            <a:cxnSpLocks/>
            <a:stCxn id="293" idx="2"/>
            <a:endCxn id="284" idx="0"/>
          </p:cNvCxnSpPr>
          <p:nvPr/>
        </p:nvCxnSpPr>
        <p:spPr>
          <a:xfrm>
            <a:off x="2358070" y="3657730"/>
            <a:ext cx="2319" cy="171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Connettore diritto 351">
            <a:extLst>
              <a:ext uri="{FF2B5EF4-FFF2-40B4-BE49-F238E27FC236}">
                <a16:creationId xmlns:a16="http://schemas.microsoft.com/office/drawing/2014/main" id="{87B8367E-B019-4C6C-B67A-F90B2765417A}"/>
              </a:ext>
            </a:extLst>
          </p:cNvPr>
          <p:cNvCxnSpPr>
            <a:cxnSpLocks/>
            <a:stCxn id="292" idx="2"/>
            <a:endCxn id="283" idx="0"/>
          </p:cNvCxnSpPr>
          <p:nvPr/>
        </p:nvCxnSpPr>
        <p:spPr>
          <a:xfrm flipH="1">
            <a:off x="1658846" y="3657730"/>
            <a:ext cx="11797" cy="1794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Connettore diritto 354">
            <a:extLst>
              <a:ext uri="{FF2B5EF4-FFF2-40B4-BE49-F238E27FC236}">
                <a16:creationId xmlns:a16="http://schemas.microsoft.com/office/drawing/2014/main" id="{C903B0AB-2702-452D-9D48-D3A652853402}"/>
              </a:ext>
            </a:extLst>
          </p:cNvPr>
          <p:cNvCxnSpPr>
            <a:cxnSpLocks/>
            <a:stCxn id="291" idx="2"/>
            <a:endCxn id="3" idx="0"/>
          </p:cNvCxnSpPr>
          <p:nvPr/>
        </p:nvCxnSpPr>
        <p:spPr>
          <a:xfrm flipH="1">
            <a:off x="1080240" y="3646566"/>
            <a:ext cx="7212" cy="1905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7" name="Connettore 2 366">
            <a:extLst>
              <a:ext uri="{FF2B5EF4-FFF2-40B4-BE49-F238E27FC236}">
                <a16:creationId xmlns:a16="http://schemas.microsoft.com/office/drawing/2014/main" id="{15858500-179B-4380-B8E5-C8B8524D7027}"/>
              </a:ext>
            </a:extLst>
          </p:cNvPr>
          <p:cNvCxnSpPr>
            <a:cxnSpLocks/>
          </p:cNvCxnSpPr>
          <p:nvPr/>
        </p:nvCxnSpPr>
        <p:spPr>
          <a:xfrm flipV="1">
            <a:off x="4500547" y="3103350"/>
            <a:ext cx="833879" cy="423643"/>
          </a:xfrm>
          <a:prstGeom prst="straightConnector1">
            <a:avLst/>
          </a:prstGeom>
          <a:ln w="41275">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9" name="Connettore 2 368">
            <a:extLst>
              <a:ext uri="{FF2B5EF4-FFF2-40B4-BE49-F238E27FC236}">
                <a16:creationId xmlns:a16="http://schemas.microsoft.com/office/drawing/2014/main" id="{F05CA199-0149-40C5-A3B5-1F8C66640451}"/>
              </a:ext>
            </a:extLst>
          </p:cNvPr>
          <p:cNvCxnSpPr>
            <a:cxnSpLocks/>
          </p:cNvCxnSpPr>
          <p:nvPr/>
        </p:nvCxnSpPr>
        <p:spPr>
          <a:xfrm>
            <a:off x="4500547" y="3526993"/>
            <a:ext cx="809532" cy="826630"/>
          </a:xfrm>
          <a:prstGeom prst="straightConnector1">
            <a:avLst/>
          </a:prstGeom>
          <a:ln w="41275">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74" name=".…">
            <a:extLst>
              <a:ext uri="{FF2B5EF4-FFF2-40B4-BE49-F238E27FC236}">
                <a16:creationId xmlns:a16="http://schemas.microsoft.com/office/drawing/2014/main" id="{8139515D-3C12-4DA8-A521-DD734DF5015C}"/>
              </a:ext>
            </a:extLst>
          </p:cNvPr>
          <p:cNvSpPr txBox="1"/>
          <p:nvPr/>
        </p:nvSpPr>
        <p:spPr>
          <a:xfrm>
            <a:off x="5056170" y="3594917"/>
            <a:ext cx="220270" cy="46957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a:lnSpc>
                <a:spcPct val="30000"/>
              </a:lnSpc>
              <a:defRPr sz="1500">
                <a:solidFill>
                  <a:srgbClr val="0000FF"/>
                </a:solidFill>
              </a:defRPr>
            </a:pPr>
            <a:r>
              <a:t>.</a:t>
            </a:r>
          </a:p>
          <a:p>
            <a:pPr>
              <a:lnSpc>
                <a:spcPct val="30000"/>
              </a:lnSpc>
              <a:defRPr sz="1500">
                <a:solidFill>
                  <a:srgbClr val="0000FF"/>
                </a:solidFill>
              </a:defRPr>
            </a:pPr>
            <a:r>
              <a:t>.</a:t>
            </a:r>
          </a:p>
          <a:p>
            <a:pPr>
              <a:lnSpc>
                <a:spcPct val="30000"/>
              </a:lnSpc>
              <a:defRPr sz="1500">
                <a:solidFill>
                  <a:srgbClr val="0000FF"/>
                </a:solidFill>
              </a:defRPr>
            </a:pPr>
            <a:r>
              <a:t>.</a:t>
            </a:r>
          </a:p>
        </p:txBody>
      </p:sp>
      <p:cxnSp>
        <p:nvCxnSpPr>
          <p:cNvPr id="375" name="Connettore 2 374">
            <a:extLst>
              <a:ext uri="{FF2B5EF4-FFF2-40B4-BE49-F238E27FC236}">
                <a16:creationId xmlns:a16="http://schemas.microsoft.com/office/drawing/2014/main" id="{03B47831-A63B-476C-8ECD-312A6ABF60C5}"/>
              </a:ext>
            </a:extLst>
          </p:cNvPr>
          <p:cNvCxnSpPr>
            <a:cxnSpLocks/>
          </p:cNvCxnSpPr>
          <p:nvPr/>
        </p:nvCxnSpPr>
        <p:spPr>
          <a:xfrm>
            <a:off x="4500547" y="3526993"/>
            <a:ext cx="862516" cy="172318"/>
          </a:xfrm>
          <a:prstGeom prst="straightConnector1">
            <a:avLst/>
          </a:prstGeom>
          <a:ln w="41275">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78" name="Connettore 2 377">
            <a:extLst>
              <a:ext uri="{FF2B5EF4-FFF2-40B4-BE49-F238E27FC236}">
                <a16:creationId xmlns:a16="http://schemas.microsoft.com/office/drawing/2014/main" id="{57B3211E-C0D5-4E78-93AF-9F5E546F4CBA}"/>
              </a:ext>
            </a:extLst>
          </p:cNvPr>
          <p:cNvCxnSpPr>
            <a:cxnSpLocks/>
          </p:cNvCxnSpPr>
          <p:nvPr/>
        </p:nvCxnSpPr>
        <p:spPr>
          <a:xfrm>
            <a:off x="4500547" y="3526993"/>
            <a:ext cx="791281" cy="572818"/>
          </a:xfrm>
          <a:prstGeom prst="straightConnector1">
            <a:avLst/>
          </a:prstGeom>
          <a:ln w="41275">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155" name="Immagine 154">
            <a:extLst>
              <a:ext uri="{FF2B5EF4-FFF2-40B4-BE49-F238E27FC236}">
                <a16:creationId xmlns:a16="http://schemas.microsoft.com/office/drawing/2014/main" id="{9EF064AF-5800-4D40-B42A-CE3D0744CF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94028" y="3107047"/>
            <a:ext cx="1325563" cy="1325563"/>
          </a:xfrm>
          <a:prstGeom prst="rect">
            <a:avLst/>
          </a:prstGeom>
        </p:spPr>
      </p:pic>
      <p:sp>
        <p:nvSpPr>
          <p:cNvPr id="156" name="CasellaDiTesto 155">
            <a:extLst>
              <a:ext uri="{FF2B5EF4-FFF2-40B4-BE49-F238E27FC236}">
                <a16:creationId xmlns:a16="http://schemas.microsoft.com/office/drawing/2014/main" id="{081676AA-2D56-4E12-85CA-C7B469DC5D6A}"/>
              </a:ext>
            </a:extLst>
          </p:cNvPr>
          <p:cNvSpPr txBox="1"/>
          <p:nvPr/>
        </p:nvSpPr>
        <p:spPr>
          <a:xfrm>
            <a:off x="10334607" y="2750380"/>
            <a:ext cx="985719" cy="369332"/>
          </a:xfrm>
          <a:prstGeom prst="rect">
            <a:avLst/>
          </a:prstGeom>
          <a:noFill/>
        </p:spPr>
        <p:txBody>
          <a:bodyPr wrap="none" rtlCol="0">
            <a:spAutoFit/>
          </a:bodyPr>
          <a:lstStyle/>
          <a:p>
            <a:r>
              <a:rPr lang="it-IT" dirty="0"/>
              <a:t>Positive!</a:t>
            </a:r>
          </a:p>
        </p:txBody>
      </p:sp>
      <p:sp>
        <p:nvSpPr>
          <p:cNvPr id="162" name="Freccia a destra 161">
            <a:extLst>
              <a:ext uri="{FF2B5EF4-FFF2-40B4-BE49-F238E27FC236}">
                <a16:creationId xmlns:a16="http://schemas.microsoft.com/office/drawing/2014/main" id="{B2C41892-4BFD-4A9B-A52F-F4129F8720AD}"/>
              </a:ext>
            </a:extLst>
          </p:cNvPr>
          <p:cNvSpPr/>
          <p:nvPr/>
        </p:nvSpPr>
        <p:spPr>
          <a:xfrm flipH="1">
            <a:off x="2358070" y="5359549"/>
            <a:ext cx="8058133" cy="9693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Interpretation</a:t>
            </a:r>
            <a:endParaRPr lang="it-IT" dirty="0"/>
          </a:p>
        </p:txBody>
      </p:sp>
      <p:grpSp>
        <p:nvGrpSpPr>
          <p:cNvPr id="23" name="Gruppo 22">
            <a:extLst>
              <a:ext uri="{FF2B5EF4-FFF2-40B4-BE49-F238E27FC236}">
                <a16:creationId xmlns:a16="http://schemas.microsoft.com/office/drawing/2014/main" id="{084D9C1D-0DEA-420B-AAA6-5BD89ADBFE18}"/>
              </a:ext>
            </a:extLst>
          </p:cNvPr>
          <p:cNvGrpSpPr/>
          <p:nvPr/>
        </p:nvGrpSpPr>
        <p:grpSpPr>
          <a:xfrm>
            <a:off x="6791917" y="4713136"/>
            <a:ext cx="3199680" cy="223920"/>
            <a:chOff x="6791917" y="4713136"/>
            <a:chExt cx="3199680" cy="223920"/>
          </a:xfrm>
        </p:grpSpPr>
        <mc:AlternateContent xmlns:mc="http://schemas.openxmlformats.org/markup-compatibility/2006" xmlns:p14="http://schemas.microsoft.com/office/powerpoint/2010/main">
          <mc:Choice Requires="p14">
            <p:contentPart p14:bwMode="auto" r:id="rId5">
              <p14:nvContentPartPr>
                <p14:cNvPr id="11" name="Input penna 10">
                  <a:extLst>
                    <a:ext uri="{FF2B5EF4-FFF2-40B4-BE49-F238E27FC236}">
                      <a16:creationId xmlns:a16="http://schemas.microsoft.com/office/drawing/2014/main" id="{6DA5E6BC-06BF-4142-8300-F6831B968A00}"/>
                    </a:ext>
                  </a:extLst>
                </p14:cNvPr>
                <p14:cNvContentPartPr/>
                <p14:nvPr/>
              </p14:nvContentPartPr>
              <p14:xfrm>
                <a:off x="7088197" y="4764976"/>
                <a:ext cx="2903400" cy="144000"/>
              </p14:xfrm>
            </p:contentPart>
          </mc:Choice>
          <mc:Fallback xmlns="">
            <p:pic>
              <p:nvPicPr>
                <p:cNvPr id="11" name="Input penna 10">
                  <a:extLst>
                    <a:ext uri="{FF2B5EF4-FFF2-40B4-BE49-F238E27FC236}">
                      <a16:creationId xmlns:a16="http://schemas.microsoft.com/office/drawing/2014/main" id="{6DA5E6BC-06BF-4142-8300-F6831B968A00}"/>
                    </a:ext>
                  </a:extLst>
                </p:cNvPr>
                <p:cNvPicPr/>
                <p:nvPr/>
              </p:nvPicPr>
              <p:blipFill>
                <a:blip r:embed="rId8"/>
                <a:stretch>
                  <a:fillRect/>
                </a:stretch>
              </p:blipFill>
              <p:spPr>
                <a:xfrm>
                  <a:off x="7052197" y="4728976"/>
                  <a:ext cx="297504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put penna 11">
                  <a:extLst>
                    <a:ext uri="{FF2B5EF4-FFF2-40B4-BE49-F238E27FC236}">
                      <a16:creationId xmlns:a16="http://schemas.microsoft.com/office/drawing/2014/main" id="{E1F49E1E-4537-4DD0-8D54-BF40F534D173}"/>
                    </a:ext>
                  </a:extLst>
                </p14:cNvPr>
                <p14:cNvContentPartPr/>
                <p14:nvPr/>
              </p14:nvContentPartPr>
              <p14:xfrm>
                <a:off x="6918277" y="4809256"/>
                <a:ext cx="223200" cy="37080"/>
              </p14:xfrm>
            </p:contentPart>
          </mc:Choice>
          <mc:Fallback xmlns="">
            <p:pic>
              <p:nvPicPr>
                <p:cNvPr id="12" name="Input penna 11">
                  <a:extLst>
                    <a:ext uri="{FF2B5EF4-FFF2-40B4-BE49-F238E27FC236}">
                      <a16:creationId xmlns:a16="http://schemas.microsoft.com/office/drawing/2014/main" id="{E1F49E1E-4537-4DD0-8D54-BF40F534D173}"/>
                    </a:ext>
                  </a:extLst>
                </p:cNvPr>
                <p:cNvPicPr/>
                <p:nvPr/>
              </p:nvPicPr>
              <p:blipFill>
                <a:blip r:embed="rId10"/>
                <a:stretch>
                  <a:fillRect/>
                </a:stretch>
              </p:blipFill>
              <p:spPr>
                <a:xfrm>
                  <a:off x="6882219" y="4773256"/>
                  <a:ext cx="294956"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put penna 12">
                  <a:extLst>
                    <a:ext uri="{FF2B5EF4-FFF2-40B4-BE49-F238E27FC236}">
                      <a16:creationId xmlns:a16="http://schemas.microsoft.com/office/drawing/2014/main" id="{2C7A0BF1-8705-45D1-B6EF-09C6A00AF065}"/>
                    </a:ext>
                  </a:extLst>
                </p14:cNvPr>
                <p14:cNvContentPartPr/>
                <p14:nvPr/>
              </p14:nvContentPartPr>
              <p14:xfrm>
                <a:off x="6791917" y="4713136"/>
                <a:ext cx="270000" cy="223920"/>
              </p14:xfrm>
            </p:contentPart>
          </mc:Choice>
          <mc:Fallback xmlns="">
            <p:pic>
              <p:nvPicPr>
                <p:cNvPr id="13" name="Input penna 12">
                  <a:extLst>
                    <a:ext uri="{FF2B5EF4-FFF2-40B4-BE49-F238E27FC236}">
                      <a16:creationId xmlns:a16="http://schemas.microsoft.com/office/drawing/2014/main" id="{2C7A0BF1-8705-45D1-B6EF-09C6A00AF065}"/>
                    </a:ext>
                  </a:extLst>
                </p:cNvPr>
                <p:cNvPicPr/>
                <p:nvPr/>
              </p:nvPicPr>
              <p:blipFill>
                <a:blip r:embed="rId12"/>
                <a:stretch>
                  <a:fillRect/>
                </a:stretch>
              </p:blipFill>
              <p:spPr>
                <a:xfrm>
                  <a:off x="6755869" y="4677136"/>
                  <a:ext cx="341736" cy="295560"/>
                </a:xfrm>
                <a:prstGeom prst="rect">
                  <a:avLst/>
                </a:prstGeom>
              </p:spPr>
            </p:pic>
          </mc:Fallback>
        </mc:AlternateContent>
      </p:grpSp>
      <p:grpSp>
        <p:nvGrpSpPr>
          <p:cNvPr id="24" name="Gruppo 23">
            <a:extLst>
              <a:ext uri="{FF2B5EF4-FFF2-40B4-BE49-F238E27FC236}">
                <a16:creationId xmlns:a16="http://schemas.microsoft.com/office/drawing/2014/main" id="{D2F8BA54-4383-407C-8406-87D7F6F54C94}"/>
              </a:ext>
            </a:extLst>
          </p:cNvPr>
          <p:cNvGrpSpPr/>
          <p:nvPr/>
        </p:nvGrpSpPr>
        <p:grpSpPr>
          <a:xfrm>
            <a:off x="5106757" y="1822696"/>
            <a:ext cx="2480400" cy="3061440"/>
            <a:chOff x="5106757" y="1822696"/>
            <a:chExt cx="2480400" cy="3061440"/>
          </a:xfrm>
        </p:grpSpPr>
        <mc:AlternateContent xmlns:mc="http://schemas.openxmlformats.org/markup-compatibility/2006" xmlns:p14="http://schemas.microsoft.com/office/powerpoint/2010/main">
          <mc:Choice Requires="p14">
            <p:contentPart p14:bwMode="auto" r:id="rId13">
              <p14:nvContentPartPr>
                <p14:cNvPr id="18" name="Input penna 17">
                  <a:extLst>
                    <a:ext uri="{FF2B5EF4-FFF2-40B4-BE49-F238E27FC236}">
                      <a16:creationId xmlns:a16="http://schemas.microsoft.com/office/drawing/2014/main" id="{0CED5A4E-969C-4E07-ABAF-B15E82DC2F0F}"/>
                    </a:ext>
                  </a:extLst>
                </p14:cNvPr>
                <p14:cNvContentPartPr/>
                <p14:nvPr/>
              </p14:nvContentPartPr>
              <p14:xfrm>
                <a:off x="5106757" y="2048056"/>
                <a:ext cx="2073240" cy="2836080"/>
              </p14:xfrm>
            </p:contentPart>
          </mc:Choice>
          <mc:Fallback xmlns="">
            <p:pic>
              <p:nvPicPr>
                <p:cNvPr id="18" name="Input penna 17">
                  <a:extLst>
                    <a:ext uri="{FF2B5EF4-FFF2-40B4-BE49-F238E27FC236}">
                      <a16:creationId xmlns:a16="http://schemas.microsoft.com/office/drawing/2014/main" id="{0CED5A4E-969C-4E07-ABAF-B15E82DC2F0F}"/>
                    </a:ext>
                  </a:extLst>
                </p:cNvPr>
                <p:cNvPicPr/>
                <p:nvPr/>
              </p:nvPicPr>
              <p:blipFill>
                <a:blip r:embed="rId14"/>
                <a:stretch>
                  <a:fillRect/>
                </a:stretch>
              </p:blipFill>
              <p:spPr>
                <a:xfrm>
                  <a:off x="5070757" y="2012056"/>
                  <a:ext cx="2144880" cy="2907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Input penna 18">
                  <a:extLst>
                    <a:ext uri="{FF2B5EF4-FFF2-40B4-BE49-F238E27FC236}">
                      <a16:creationId xmlns:a16="http://schemas.microsoft.com/office/drawing/2014/main" id="{E47DAF91-83BC-41BE-B9B7-7DEC1021AFAB}"/>
                    </a:ext>
                  </a:extLst>
                </p14:cNvPr>
                <p14:cNvContentPartPr/>
                <p14:nvPr/>
              </p14:nvContentPartPr>
              <p14:xfrm>
                <a:off x="6274957" y="1858696"/>
                <a:ext cx="1119960" cy="240840"/>
              </p14:xfrm>
            </p:contentPart>
          </mc:Choice>
          <mc:Fallback xmlns="">
            <p:pic>
              <p:nvPicPr>
                <p:cNvPr id="19" name="Input penna 18">
                  <a:extLst>
                    <a:ext uri="{FF2B5EF4-FFF2-40B4-BE49-F238E27FC236}">
                      <a16:creationId xmlns:a16="http://schemas.microsoft.com/office/drawing/2014/main" id="{E47DAF91-83BC-41BE-B9B7-7DEC1021AFAB}"/>
                    </a:ext>
                  </a:extLst>
                </p:cNvPr>
                <p:cNvPicPr/>
                <p:nvPr/>
              </p:nvPicPr>
              <p:blipFill>
                <a:blip r:embed="rId16"/>
                <a:stretch>
                  <a:fillRect/>
                </a:stretch>
              </p:blipFill>
              <p:spPr>
                <a:xfrm>
                  <a:off x="6238957" y="1822696"/>
                  <a:ext cx="119160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0" name="Input penna 19">
                  <a:extLst>
                    <a:ext uri="{FF2B5EF4-FFF2-40B4-BE49-F238E27FC236}">
                      <a16:creationId xmlns:a16="http://schemas.microsoft.com/office/drawing/2014/main" id="{9205E4BE-9E37-45FA-96E7-7BCD896AE6F5}"/>
                    </a:ext>
                  </a:extLst>
                </p14:cNvPr>
                <p14:cNvContentPartPr/>
                <p14:nvPr/>
              </p14:nvContentPartPr>
              <p14:xfrm>
                <a:off x="7301677" y="1822696"/>
                <a:ext cx="285480" cy="256680"/>
              </p14:xfrm>
            </p:contentPart>
          </mc:Choice>
          <mc:Fallback xmlns="">
            <p:pic>
              <p:nvPicPr>
                <p:cNvPr id="20" name="Input penna 19">
                  <a:extLst>
                    <a:ext uri="{FF2B5EF4-FFF2-40B4-BE49-F238E27FC236}">
                      <a16:creationId xmlns:a16="http://schemas.microsoft.com/office/drawing/2014/main" id="{9205E4BE-9E37-45FA-96E7-7BCD896AE6F5}"/>
                    </a:ext>
                  </a:extLst>
                </p:cNvPr>
                <p:cNvPicPr/>
                <p:nvPr/>
              </p:nvPicPr>
              <p:blipFill>
                <a:blip r:embed="rId18"/>
                <a:stretch>
                  <a:fillRect/>
                </a:stretch>
              </p:blipFill>
              <p:spPr>
                <a:xfrm>
                  <a:off x="7265632" y="1786696"/>
                  <a:ext cx="357210" cy="328320"/>
                </a:xfrm>
                <a:prstGeom prst="rect">
                  <a:avLst/>
                </a:prstGeom>
              </p:spPr>
            </p:pic>
          </mc:Fallback>
        </mc:AlternateContent>
      </p:grpSp>
      <p:sp>
        <p:nvSpPr>
          <p:cNvPr id="22" name="Rettangolo 21">
            <a:extLst>
              <a:ext uri="{FF2B5EF4-FFF2-40B4-BE49-F238E27FC236}">
                <a16:creationId xmlns:a16="http://schemas.microsoft.com/office/drawing/2014/main" id="{26E13991-E8BD-434E-B779-D547FE6D84AD}"/>
              </a:ext>
            </a:extLst>
          </p:cNvPr>
          <p:cNvSpPr/>
          <p:nvPr/>
        </p:nvSpPr>
        <p:spPr>
          <a:xfrm>
            <a:off x="6874601" y="5073496"/>
            <a:ext cx="5033942" cy="369332"/>
          </a:xfrm>
          <a:prstGeom prst="rect">
            <a:avLst/>
          </a:prstGeom>
        </p:spPr>
        <p:txBody>
          <a:bodyPr wrap="none">
            <a:spAutoFit/>
          </a:bodyPr>
          <a:lstStyle/>
          <a:p>
            <a:r>
              <a:rPr lang="it-IT" sz="1800" dirty="0"/>
              <a:t>Layer-</a:t>
            </a:r>
            <a:r>
              <a:rPr lang="it-IT" sz="1800" dirty="0" err="1"/>
              <a:t>wise</a:t>
            </a:r>
            <a:r>
              <a:rPr lang="it-IT" sz="1800" dirty="0"/>
              <a:t> </a:t>
            </a:r>
            <a:r>
              <a:rPr lang="it-IT" sz="1800" dirty="0" err="1"/>
              <a:t>relevance</a:t>
            </a:r>
            <a:r>
              <a:rPr lang="it-IT" sz="1800" dirty="0"/>
              <a:t> </a:t>
            </a:r>
            <a:r>
              <a:rPr lang="it-IT" sz="1800" dirty="0" err="1"/>
              <a:t>propagation</a:t>
            </a:r>
            <a:r>
              <a:rPr lang="it-IT" sz="1800" dirty="0"/>
              <a:t> (Bach et al, 2015)</a:t>
            </a:r>
          </a:p>
        </p:txBody>
      </p:sp>
      <p:sp>
        <p:nvSpPr>
          <p:cNvPr id="176" name="Rettangolo 175">
            <a:extLst>
              <a:ext uri="{FF2B5EF4-FFF2-40B4-BE49-F238E27FC236}">
                <a16:creationId xmlns:a16="http://schemas.microsoft.com/office/drawing/2014/main" id="{E43FE155-B825-4443-9818-39FD332C0B92}"/>
              </a:ext>
            </a:extLst>
          </p:cNvPr>
          <p:cNvSpPr/>
          <p:nvPr/>
        </p:nvSpPr>
        <p:spPr>
          <a:xfrm>
            <a:off x="7708837" y="1741268"/>
            <a:ext cx="2878801" cy="369332"/>
          </a:xfrm>
          <a:prstGeom prst="rect">
            <a:avLst/>
          </a:prstGeom>
        </p:spPr>
        <p:txBody>
          <a:bodyPr wrap="none">
            <a:spAutoFit/>
          </a:bodyPr>
          <a:lstStyle/>
          <a:p>
            <a:r>
              <a:rPr lang="it-IT" dirty="0"/>
              <a:t>On demand production of W</a:t>
            </a:r>
          </a:p>
        </p:txBody>
      </p:sp>
    </p:spTree>
    <p:custDataLst>
      <p:tags r:id="rId1"/>
    </p:custDataLst>
    <p:extLst>
      <p:ext uri="{BB962C8B-B14F-4D97-AF65-F5344CB8AC3E}">
        <p14:creationId xmlns:p14="http://schemas.microsoft.com/office/powerpoint/2010/main" val="123168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2000" fill="hold"/>
                                        <p:tgtEl>
                                          <p:spTgt spid="23"/>
                                        </p:tgtEl>
                                        <p:attrNameLst>
                                          <p:attrName>drawProgress</p:attrName>
                                        </p:attrNameLst>
                                      </p:cBhvr>
                                      <p:tavLst>
                                        <p:tav tm="0">
                                          <p:val>
                                            <p:fltVal val="0"/>
                                          </p:val>
                                        </p:tav>
                                        <p:tav tm="100000">
                                          <p:val>
                                            <p:fltVal val="1"/>
                                          </p:val>
                                        </p:tav>
                                      </p:tavLst>
                                    </p:anim>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63" presetClass="entr" presetSubtype="0" fill="hold" nodeType="click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2000" fill="hold"/>
                                        <p:tgtEl>
                                          <p:spTgt spid="24"/>
                                        </p:tgtEl>
                                        <p:attrNameLst>
                                          <p:attrName>drawProgress</p:attrName>
                                        </p:attrNameLst>
                                      </p:cBhvr>
                                      <p:tavLst>
                                        <p:tav tm="0">
                                          <p:val>
                                            <p:fltVal val="0"/>
                                          </p:val>
                                        </p:tav>
                                        <p:tav tm="100000">
                                          <p:val>
                                            <p:fltVal val="1"/>
                                          </p:val>
                                        </p:tav>
                                      </p:tavLst>
                                    </p:anim>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176"/>
                                        </p:tgtEl>
                                        <p:attrNameLst>
                                          <p:attrName>style.visibility</p:attrName>
                                        </p:attrNameLst>
                                      </p:cBhvr>
                                      <p:to>
                                        <p:strVal val="visible"/>
                                      </p:to>
                                    </p:set>
                                    <p:animEffect transition="in" filter="fade">
                                      <p:cBhvr>
                                        <p:cTn id="20" dur="5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76"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3E7C2B9-0C55-4D10-825E-E3BFB2AB9970}"/>
              </a:ext>
            </a:extLst>
          </p:cNvPr>
          <p:cNvSpPr>
            <a:spLocks noGrp="1"/>
          </p:cNvSpPr>
          <p:nvPr>
            <p:ph idx="1"/>
          </p:nvPr>
        </p:nvSpPr>
        <p:spPr/>
        <p:txBody>
          <a:bodyPr/>
          <a:lstStyle/>
          <a:p>
            <a:endParaRPr lang="it-IT"/>
          </a:p>
        </p:txBody>
      </p:sp>
      <p:sp>
        <p:nvSpPr>
          <p:cNvPr id="5" name="Titolo 4">
            <a:extLst>
              <a:ext uri="{FF2B5EF4-FFF2-40B4-BE49-F238E27FC236}">
                <a16:creationId xmlns:a16="http://schemas.microsoft.com/office/drawing/2014/main" id="{84E388AA-3B0A-4CBF-BA93-96C6A9A3EEDE}"/>
              </a:ext>
            </a:extLst>
          </p:cNvPr>
          <p:cNvSpPr>
            <a:spLocks noGrp="1"/>
          </p:cNvSpPr>
          <p:nvPr>
            <p:ph type="title"/>
          </p:nvPr>
        </p:nvSpPr>
        <p:spPr/>
        <p:txBody>
          <a:bodyPr/>
          <a:lstStyle/>
          <a:p>
            <a:endParaRPr lang="it-IT"/>
          </a:p>
        </p:txBody>
      </p:sp>
    </p:spTree>
    <p:extLst>
      <p:ext uri="{BB962C8B-B14F-4D97-AF65-F5344CB8AC3E}">
        <p14:creationId xmlns:p14="http://schemas.microsoft.com/office/powerpoint/2010/main" val="28003093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C06B9E-F015-4194-9876-A8CC0A730A3B}"/>
              </a:ext>
            </a:extLst>
          </p:cNvPr>
          <p:cNvSpPr>
            <a:spLocks noGrp="1"/>
          </p:cNvSpPr>
          <p:nvPr>
            <p:ph type="title"/>
          </p:nvPr>
        </p:nvSpPr>
        <p:spPr/>
        <p:txBody>
          <a:bodyPr/>
          <a:lstStyle/>
          <a:p>
            <a:endParaRPr lang="it-IT"/>
          </a:p>
        </p:txBody>
      </p:sp>
      <p:sp>
        <p:nvSpPr>
          <p:cNvPr id="6" name="1">
            <a:extLst>
              <a:ext uri="{FF2B5EF4-FFF2-40B4-BE49-F238E27FC236}">
                <a16:creationId xmlns:a16="http://schemas.microsoft.com/office/drawing/2014/main" id="{8C4529A2-F379-4CC6-8C20-4A2CDA50B5EC}"/>
              </a:ext>
            </a:extLst>
          </p:cNvPr>
          <p:cNvSpPr txBox="1"/>
          <p:nvPr/>
        </p:nvSpPr>
        <p:spPr>
          <a:xfrm>
            <a:off x="1844702" y="3979687"/>
            <a:ext cx="92258" cy="33342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1500"/>
            </a:lvl1pPr>
          </a:lstStyle>
          <a:p>
            <a:pPr algn="ctr"/>
            <a:endParaRPr/>
          </a:p>
        </p:txBody>
      </p:sp>
      <p:grpSp>
        <p:nvGrpSpPr>
          <p:cNvPr id="45" name="Group">
            <a:extLst>
              <a:ext uri="{FF2B5EF4-FFF2-40B4-BE49-F238E27FC236}">
                <a16:creationId xmlns:a16="http://schemas.microsoft.com/office/drawing/2014/main" id="{603F4365-2320-4EE0-82BE-209A3E9C2AD7}"/>
              </a:ext>
            </a:extLst>
          </p:cNvPr>
          <p:cNvGrpSpPr/>
          <p:nvPr/>
        </p:nvGrpSpPr>
        <p:grpSpPr>
          <a:xfrm>
            <a:off x="4579641" y="1393403"/>
            <a:ext cx="2185856" cy="294639"/>
            <a:chOff x="0" y="0"/>
            <a:chExt cx="2888618" cy="416254"/>
          </a:xfrm>
        </p:grpSpPr>
        <p:sp>
          <p:nvSpPr>
            <p:cNvPr id="157" name="Circle">
              <a:extLst>
                <a:ext uri="{FF2B5EF4-FFF2-40B4-BE49-F238E27FC236}">
                  <a16:creationId xmlns:a16="http://schemas.microsoft.com/office/drawing/2014/main" id="{CC1DE8B8-0F27-46A4-A5CE-DA037F1BBB85}"/>
                </a:ext>
              </a:extLst>
            </p:cNvPr>
            <p:cNvSpPr/>
            <p:nvPr/>
          </p:nvSpPr>
          <p:spPr>
            <a:xfrm>
              <a:off x="0" y="0"/>
              <a:ext cx="416255" cy="416255"/>
            </a:xfrm>
            <a:prstGeom prst="ellipse">
              <a:avLst/>
            </a:prstGeom>
            <a:solidFill>
              <a:srgbClr val="FFFFFF"/>
            </a:solidFill>
            <a:ln w="254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58" name="Circle">
              <a:extLst>
                <a:ext uri="{FF2B5EF4-FFF2-40B4-BE49-F238E27FC236}">
                  <a16:creationId xmlns:a16="http://schemas.microsoft.com/office/drawing/2014/main" id="{68959263-FEBE-4FB0-ACB0-8D74BD89DE81}"/>
                </a:ext>
              </a:extLst>
            </p:cNvPr>
            <p:cNvSpPr/>
            <p:nvPr/>
          </p:nvSpPr>
          <p:spPr>
            <a:xfrm>
              <a:off x="613077" y="0"/>
              <a:ext cx="416255" cy="416255"/>
            </a:xfrm>
            <a:prstGeom prst="ellipse">
              <a:avLst/>
            </a:prstGeom>
            <a:solidFill>
              <a:srgbClr val="FFFFFF"/>
            </a:solidFill>
            <a:ln w="254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59" name="Circle">
              <a:extLst>
                <a:ext uri="{FF2B5EF4-FFF2-40B4-BE49-F238E27FC236}">
                  <a16:creationId xmlns:a16="http://schemas.microsoft.com/office/drawing/2014/main" id="{05675AD0-12A0-44A8-A277-5399DF024375}"/>
                </a:ext>
              </a:extLst>
            </p:cNvPr>
            <p:cNvSpPr/>
            <p:nvPr/>
          </p:nvSpPr>
          <p:spPr>
            <a:xfrm>
              <a:off x="1233835" y="0"/>
              <a:ext cx="416255" cy="416255"/>
            </a:xfrm>
            <a:prstGeom prst="ellipse">
              <a:avLst/>
            </a:prstGeom>
            <a:solidFill>
              <a:srgbClr val="FFFFFF"/>
            </a:solidFill>
            <a:ln w="254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0" name="Circle">
              <a:extLst>
                <a:ext uri="{FF2B5EF4-FFF2-40B4-BE49-F238E27FC236}">
                  <a16:creationId xmlns:a16="http://schemas.microsoft.com/office/drawing/2014/main" id="{EFE0C417-898A-4726-BE0F-3D59F0ECB88D}"/>
                </a:ext>
              </a:extLst>
            </p:cNvPr>
            <p:cNvSpPr/>
            <p:nvPr/>
          </p:nvSpPr>
          <p:spPr>
            <a:xfrm>
              <a:off x="1853100" y="0"/>
              <a:ext cx="416255" cy="416255"/>
            </a:xfrm>
            <a:prstGeom prst="ellipse">
              <a:avLst/>
            </a:prstGeom>
            <a:solidFill>
              <a:srgbClr val="FFFFFF"/>
            </a:solidFill>
            <a:ln w="254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1" name="Circle">
              <a:extLst>
                <a:ext uri="{FF2B5EF4-FFF2-40B4-BE49-F238E27FC236}">
                  <a16:creationId xmlns:a16="http://schemas.microsoft.com/office/drawing/2014/main" id="{D3E2DC3D-36DD-4D5A-A29E-B0B6A4DC2AB7}"/>
                </a:ext>
              </a:extLst>
            </p:cNvPr>
            <p:cNvSpPr/>
            <p:nvPr/>
          </p:nvSpPr>
          <p:spPr>
            <a:xfrm>
              <a:off x="2472364" y="0"/>
              <a:ext cx="416255" cy="416255"/>
            </a:xfrm>
            <a:prstGeom prst="ellipse">
              <a:avLst/>
            </a:prstGeom>
            <a:solidFill>
              <a:srgbClr val="FFFFFF"/>
            </a:solidFill>
            <a:ln w="254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sp>
        <p:nvSpPr>
          <p:cNvPr id="46" name="Line">
            <a:extLst>
              <a:ext uri="{FF2B5EF4-FFF2-40B4-BE49-F238E27FC236}">
                <a16:creationId xmlns:a16="http://schemas.microsoft.com/office/drawing/2014/main" id="{7A5AA215-8A6A-4426-847D-BA88D35F8BBB}"/>
              </a:ext>
            </a:extLst>
          </p:cNvPr>
          <p:cNvSpPr/>
          <p:nvPr/>
        </p:nvSpPr>
        <p:spPr>
          <a:xfrm flipV="1">
            <a:off x="6604951" y="1695949"/>
            <a:ext cx="1" cy="893215"/>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47" name="Line">
            <a:extLst>
              <a:ext uri="{FF2B5EF4-FFF2-40B4-BE49-F238E27FC236}">
                <a16:creationId xmlns:a16="http://schemas.microsoft.com/office/drawing/2014/main" id="{8809B224-0CBB-4195-AD26-F394BA93F761}"/>
              </a:ext>
            </a:extLst>
          </p:cNvPr>
          <p:cNvSpPr/>
          <p:nvPr/>
        </p:nvSpPr>
        <p:spPr>
          <a:xfrm flipH="1" flipV="1">
            <a:off x="6136699" y="1720884"/>
            <a:ext cx="460498" cy="862718"/>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48" name="Line">
            <a:extLst>
              <a:ext uri="{FF2B5EF4-FFF2-40B4-BE49-F238E27FC236}">
                <a16:creationId xmlns:a16="http://schemas.microsoft.com/office/drawing/2014/main" id="{521FA440-CAB4-4C87-BAB5-E8DDF40BBAFB}"/>
              </a:ext>
            </a:extLst>
          </p:cNvPr>
          <p:cNvSpPr/>
          <p:nvPr/>
        </p:nvSpPr>
        <p:spPr>
          <a:xfrm flipH="1" flipV="1">
            <a:off x="5660053" y="1703601"/>
            <a:ext cx="942096" cy="881240"/>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50" name="Line">
            <a:extLst>
              <a:ext uri="{FF2B5EF4-FFF2-40B4-BE49-F238E27FC236}">
                <a16:creationId xmlns:a16="http://schemas.microsoft.com/office/drawing/2014/main" id="{AE33A5A9-E883-4014-B3E9-D5E157A63BA4}"/>
              </a:ext>
            </a:extLst>
          </p:cNvPr>
          <p:cNvSpPr/>
          <p:nvPr/>
        </p:nvSpPr>
        <p:spPr>
          <a:xfrm flipH="1" flipV="1">
            <a:off x="4761460" y="1703208"/>
            <a:ext cx="1799508" cy="875439"/>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51" name="Decoder Layer">
            <a:extLst>
              <a:ext uri="{FF2B5EF4-FFF2-40B4-BE49-F238E27FC236}">
                <a16:creationId xmlns:a16="http://schemas.microsoft.com/office/drawing/2014/main" id="{196EC584-34C3-43F0-BA8E-49BF2EBF9EEF}"/>
              </a:ext>
            </a:extLst>
          </p:cNvPr>
          <p:cNvSpPr/>
          <p:nvPr/>
        </p:nvSpPr>
        <p:spPr>
          <a:xfrm>
            <a:off x="4390100" y="1286629"/>
            <a:ext cx="2529745" cy="508186"/>
          </a:xfrm>
          <a:prstGeom prst="rect">
            <a:avLst/>
          </a:prstGeom>
          <a:solidFill>
            <a:srgbClr val="D6D5D5">
              <a:alpha val="84918"/>
            </a:srgb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200" b="0">
                <a:latin typeface="+mn-lt"/>
                <a:ea typeface="+mn-ea"/>
                <a:cs typeface="+mn-cs"/>
                <a:sym typeface="Helvetica Neue Medium"/>
              </a:defRPr>
            </a:lvl1pPr>
          </a:lstStyle>
          <a:p>
            <a:pPr algn="ctr"/>
            <a:r>
              <a:t>Decoder Layer</a:t>
            </a:r>
          </a:p>
        </p:txBody>
      </p:sp>
      <p:sp>
        <p:nvSpPr>
          <p:cNvPr id="54" name="Rounded Rectangle">
            <a:extLst>
              <a:ext uri="{FF2B5EF4-FFF2-40B4-BE49-F238E27FC236}">
                <a16:creationId xmlns:a16="http://schemas.microsoft.com/office/drawing/2014/main" id="{3DC2F26B-8005-4F70-81CE-61E7DC1B73C4}"/>
              </a:ext>
            </a:extLst>
          </p:cNvPr>
          <p:cNvSpPr/>
          <p:nvPr/>
        </p:nvSpPr>
        <p:spPr>
          <a:xfrm>
            <a:off x="6170775" y="2507235"/>
            <a:ext cx="3403038" cy="2057937"/>
          </a:xfrm>
          <a:prstGeom prst="roundRect">
            <a:avLst>
              <a:gd name="adj" fmla="val 15281"/>
            </a:avLst>
          </a:prstGeom>
          <a:solidFill>
            <a:schemeClr val="accent4">
              <a:hueOff val="-461056"/>
              <a:satOff val="4338"/>
              <a:lumOff val="-10225"/>
              <a:alpha val="46382"/>
            </a:schemeClr>
          </a:solidFill>
          <a:ln w="12700" cap="flat">
            <a:noFill/>
            <a:miter lim="400000"/>
          </a:ln>
          <a:effectLst/>
        </p:spPr>
        <p:txBody>
          <a:bodyPr wrap="square" lIns="50800" tIns="50800" rIns="50800" bIns="50800" numCol="1" anchor="ctr">
            <a:noAutofit/>
          </a:bodyPr>
          <a:lstStyle/>
          <a:p>
            <a:pPr algn="ctr"/>
            <a:endParaRPr/>
          </a:p>
        </p:txBody>
      </p:sp>
      <p:sp>
        <p:nvSpPr>
          <p:cNvPr id="55" name="Transformer Model">
            <a:extLst>
              <a:ext uri="{FF2B5EF4-FFF2-40B4-BE49-F238E27FC236}">
                <a16:creationId xmlns:a16="http://schemas.microsoft.com/office/drawing/2014/main" id="{F7B92483-3F46-4173-BE89-79F7809C0677}"/>
              </a:ext>
            </a:extLst>
          </p:cNvPr>
          <p:cNvSpPr txBox="1"/>
          <p:nvPr/>
        </p:nvSpPr>
        <p:spPr>
          <a:xfrm>
            <a:off x="6842086" y="2976053"/>
            <a:ext cx="2143768" cy="4023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lgn="ctr"/>
            <a:r>
              <a:t>Transformer Model</a:t>
            </a:r>
          </a:p>
        </p:txBody>
      </p:sp>
      <p:grpSp>
        <p:nvGrpSpPr>
          <p:cNvPr id="56" name="Group">
            <a:extLst>
              <a:ext uri="{FF2B5EF4-FFF2-40B4-BE49-F238E27FC236}">
                <a16:creationId xmlns:a16="http://schemas.microsoft.com/office/drawing/2014/main" id="{E933B23A-2568-40D0-A612-C758871E36B1}"/>
              </a:ext>
            </a:extLst>
          </p:cNvPr>
          <p:cNvGrpSpPr/>
          <p:nvPr/>
        </p:nvGrpSpPr>
        <p:grpSpPr>
          <a:xfrm>
            <a:off x="6316214" y="2547409"/>
            <a:ext cx="3099750" cy="348558"/>
            <a:chOff x="0" y="-43225"/>
            <a:chExt cx="4096334" cy="492428"/>
          </a:xfrm>
        </p:grpSpPr>
        <mc:AlternateContent xmlns:mc="http://schemas.openxmlformats.org/markup-compatibility/2006" xmlns:a14="http://schemas.microsoft.com/office/drawing/2010/main">
          <mc:Choice Requires="a14">
            <p:sp>
              <p:nvSpPr>
                <p:cNvPr id="152" name="Rounded Rectangle">
                  <a:extLst>
                    <a:ext uri="{FF2B5EF4-FFF2-40B4-BE49-F238E27FC236}">
                      <a16:creationId xmlns:a16="http://schemas.microsoft.com/office/drawing/2014/main" id="{58A1590E-9156-4992-9959-23B61004B2D2}"/>
                    </a:ext>
                  </a:extLst>
                </p:cNvPr>
                <p:cNvSpPr/>
                <p:nvPr/>
              </p:nvSpPr>
              <p:spPr>
                <a:xfrm>
                  <a:off x="0" y="6837"/>
                  <a:ext cx="684762" cy="438810"/>
                </a:xfrm>
                <a:prstGeom prst="roundRect">
                  <a:avLst>
                    <a:gd name="adj" fmla="val 21910"/>
                  </a:avLst>
                </a:prstGeom>
                <a:solidFill>
                  <a:srgbClr val="FFFFFF"/>
                </a:solidFill>
                <a:ln w="12700" cap="flat">
                  <a:noFill/>
                  <a:miter lim="400000"/>
                </a:ln>
                <a:effectLst/>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500" i="1">
                                <a:solidFill>
                                  <a:srgbClr val="000000"/>
                                </a:solidFill>
                                <a:latin typeface="Cambria Math" panose="02040503050406030204" pitchFamily="18" charset="0"/>
                              </a:rPr>
                            </m:ctrlPr>
                          </m:sSubPr>
                          <m:e>
                            <m:r>
                              <a:rPr sz="1500" i="1">
                                <a:solidFill>
                                  <a:srgbClr val="000000"/>
                                </a:solidFill>
                                <a:latin typeface="Cambria Math" panose="02040503050406030204" pitchFamily="18" charset="0"/>
                              </a:rPr>
                              <m:t>𝑇</m:t>
                            </m:r>
                          </m:e>
                          <m:sub>
                            <m:r>
                              <a:rPr sz="1500" i="1">
                                <a:solidFill>
                                  <a:srgbClr val="000000"/>
                                </a:solidFill>
                                <a:latin typeface="Cambria Math" panose="02040503050406030204" pitchFamily="18" charset="0"/>
                              </a:rPr>
                              <m:t>[</m:t>
                            </m:r>
                            <m:r>
                              <a:rPr sz="1500" i="1">
                                <a:solidFill>
                                  <a:srgbClr val="000000"/>
                                </a:solidFill>
                                <a:latin typeface="Cambria Math" panose="02040503050406030204" pitchFamily="18" charset="0"/>
                              </a:rPr>
                              <m:t>𝐶𝐿𝑆</m:t>
                            </m:r>
                            <m:r>
                              <a:rPr sz="1500" i="1">
                                <a:solidFill>
                                  <a:srgbClr val="000000"/>
                                </a:solidFill>
                                <a:latin typeface="Cambria Math" panose="02040503050406030204" pitchFamily="18" charset="0"/>
                              </a:rPr>
                              <m:t>]</m:t>
                            </m:r>
                          </m:sub>
                        </m:sSub>
                      </m:oMath>
                    </m:oMathPara>
                  </a14:m>
                  <a:endParaRPr/>
                </a:p>
              </p:txBody>
            </p:sp>
          </mc:Choice>
          <mc:Fallback xmlns="">
            <p:sp>
              <p:nvSpPr>
                <p:cNvPr id="152" name="Rounded Rectangle">
                  <a:extLst>
                    <a:ext uri="{FF2B5EF4-FFF2-40B4-BE49-F238E27FC236}">
                      <a16:creationId xmlns:a16="http://schemas.microsoft.com/office/drawing/2014/main" id="{58A1590E-9156-4992-9959-23B61004B2D2}"/>
                    </a:ext>
                  </a:extLst>
                </p:cNvPr>
                <p:cNvSpPr>
                  <a:spLocks noRot="1" noChangeAspect="1" noMove="1" noResize="1" noEditPoints="1" noAdjustHandles="1" noChangeArrowheads="1" noChangeShapeType="1" noTextEdit="1"/>
                </p:cNvSpPr>
                <p:nvPr/>
              </p:nvSpPr>
              <p:spPr>
                <a:xfrm>
                  <a:off x="0" y="6837"/>
                  <a:ext cx="684762" cy="438810"/>
                </a:xfrm>
                <a:prstGeom prst="roundRect">
                  <a:avLst>
                    <a:gd name="adj" fmla="val 21910"/>
                  </a:avLst>
                </a:prstGeom>
                <a:blipFill>
                  <a:blip r:embed="rId5"/>
                  <a:stretch>
                    <a:fillRect l="-9412" b="-11765"/>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53" name="Rounded Rectangle">
                  <a:extLst>
                    <a:ext uri="{FF2B5EF4-FFF2-40B4-BE49-F238E27FC236}">
                      <a16:creationId xmlns:a16="http://schemas.microsoft.com/office/drawing/2014/main" id="{FD9F05BC-6C01-4606-9AC0-3D0C8711BE5E}"/>
                    </a:ext>
                  </a:extLst>
                </p:cNvPr>
                <p:cNvSpPr/>
                <p:nvPr/>
              </p:nvSpPr>
              <p:spPr>
                <a:xfrm>
                  <a:off x="884529" y="10393"/>
                  <a:ext cx="684763" cy="438810"/>
                </a:xfrm>
                <a:prstGeom prst="roundRect">
                  <a:avLst>
                    <a:gd name="adj" fmla="val 21910"/>
                  </a:avLst>
                </a:prstGeom>
                <a:solidFill>
                  <a:srgbClr val="FFFFFF"/>
                </a:solidFill>
                <a:ln w="12700" cap="flat">
                  <a:noFill/>
                  <a:miter lim="400000"/>
                </a:ln>
                <a:effectLst/>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700" i="1">
                                <a:solidFill>
                                  <a:srgbClr val="000000"/>
                                </a:solidFill>
                                <a:latin typeface="Cambria Math" panose="02040503050406030204" pitchFamily="18" charset="0"/>
                              </a:rPr>
                            </m:ctrlPr>
                          </m:sSubPr>
                          <m:e>
                            <m:r>
                              <a:rPr sz="1700" i="1">
                                <a:solidFill>
                                  <a:srgbClr val="000000"/>
                                </a:solidFill>
                                <a:latin typeface="Cambria Math" panose="02040503050406030204" pitchFamily="18" charset="0"/>
                              </a:rPr>
                              <m:t>𝑇</m:t>
                            </m:r>
                          </m:e>
                          <m:sub>
                            <m:r>
                              <a:rPr sz="1700" i="1">
                                <a:solidFill>
                                  <a:srgbClr val="000000"/>
                                </a:solidFill>
                                <a:latin typeface="Cambria Math" panose="02040503050406030204" pitchFamily="18" charset="0"/>
                              </a:rPr>
                              <m:t>1</m:t>
                            </m:r>
                          </m:sub>
                        </m:sSub>
                      </m:oMath>
                    </m:oMathPara>
                  </a14:m>
                  <a:endParaRPr/>
                </a:p>
              </p:txBody>
            </p:sp>
          </mc:Choice>
          <mc:Fallback xmlns="">
            <p:sp>
              <p:nvSpPr>
                <p:cNvPr id="153" name="Rounded Rectangle">
                  <a:extLst>
                    <a:ext uri="{FF2B5EF4-FFF2-40B4-BE49-F238E27FC236}">
                      <a16:creationId xmlns:a16="http://schemas.microsoft.com/office/drawing/2014/main" id="{FD9F05BC-6C01-4606-9AC0-3D0C8711BE5E}"/>
                    </a:ext>
                  </a:extLst>
                </p:cNvPr>
                <p:cNvSpPr>
                  <a:spLocks noRot="1" noChangeAspect="1" noMove="1" noResize="1" noEditPoints="1" noAdjustHandles="1" noChangeArrowheads="1" noChangeShapeType="1" noTextEdit="1"/>
                </p:cNvSpPr>
                <p:nvPr/>
              </p:nvSpPr>
              <p:spPr>
                <a:xfrm>
                  <a:off x="884529" y="10393"/>
                  <a:ext cx="684763" cy="438810"/>
                </a:xfrm>
                <a:prstGeom prst="roundRect">
                  <a:avLst>
                    <a:gd name="adj" fmla="val 21910"/>
                  </a:avLst>
                </a:prstGeom>
                <a:blipFill>
                  <a:blip r:embed="rId6"/>
                  <a:stretch>
                    <a:fillRect b="-5882"/>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54" name="Rounded Rectangle">
                  <a:extLst>
                    <a:ext uri="{FF2B5EF4-FFF2-40B4-BE49-F238E27FC236}">
                      <a16:creationId xmlns:a16="http://schemas.microsoft.com/office/drawing/2014/main" id="{CCD76FA6-6C18-4F03-8D38-166F8431A6BC}"/>
                    </a:ext>
                  </a:extLst>
                </p:cNvPr>
                <p:cNvSpPr/>
                <p:nvPr/>
              </p:nvSpPr>
              <p:spPr>
                <a:xfrm>
                  <a:off x="1769060" y="6837"/>
                  <a:ext cx="684762" cy="438810"/>
                </a:xfrm>
                <a:prstGeom prst="roundRect">
                  <a:avLst>
                    <a:gd name="adj" fmla="val 21910"/>
                  </a:avLst>
                </a:prstGeom>
                <a:solidFill>
                  <a:srgbClr val="FFFFFF"/>
                </a:solidFill>
                <a:ln w="12700" cap="flat">
                  <a:noFill/>
                  <a:miter lim="400000"/>
                </a:ln>
                <a:effectLst/>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550" i="1">
                                <a:solidFill>
                                  <a:srgbClr val="000000"/>
                                </a:solidFill>
                                <a:latin typeface="Cambria Math" panose="02040503050406030204" pitchFamily="18" charset="0"/>
                              </a:rPr>
                            </m:ctrlPr>
                          </m:sSubPr>
                          <m:e>
                            <m:r>
                              <a:rPr sz="1550" i="1">
                                <a:solidFill>
                                  <a:srgbClr val="000000"/>
                                </a:solidFill>
                                <a:latin typeface="Cambria Math" panose="02040503050406030204" pitchFamily="18" charset="0"/>
                              </a:rPr>
                              <m:t>𝑇</m:t>
                            </m:r>
                          </m:e>
                          <m:sub>
                            <m:r>
                              <a:rPr sz="1550" i="1">
                                <a:solidFill>
                                  <a:srgbClr val="000000"/>
                                </a:solidFill>
                                <a:latin typeface="Cambria Math" panose="02040503050406030204" pitchFamily="18" charset="0"/>
                              </a:rPr>
                              <m:t>2</m:t>
                            </m:r>
                          </m:sub>
                        </m:sSub>
                      </m:oMath>
                    </m:oMathPara>
                  </a14:m>
                  <a:endParaRPr/>
                </a:p>
              </p:txBody>
            </p:sp>
          </mc:Choice>
          <mc:Fallback xmlns="">
            <p:sp>
              <p:nvSpPr>
                <p:cNvPr id="154" name="Rounded Rectangle">
                  <a:extLst>
                    <a:ext uri="{FF2B5EF4-FFF2-40B4-BE49-F238E27FC236}">
                      <a16:creationId xmlns:a16="http://schemas.microsoft.com/office/drawing/2014/main" id="{CCD76FA6-6C18-4F03-8D38-166F8431A6BC}"/>
                    </a:ext>
                  </a:extLst>
                </p:cNvPr>
                <p:cNvSpPr>
                  <a:spLocks noRot="1" noChangeAspect="1" noMove="1" noResize="1" noEditPoints="1" noAdjustHandles="1" noChangeArrowheads="1" noChangeShapeType="1" noTextEdit="1"/>
                </p:cNvSpPr>
                <p:nvPr/>
              </p:nvSpPr>
              <p:spPr>
                <a:xfrm>
                  <a:off x="1769060" y="6837"/>
                  <a:ext cx="684762" cy="438810"/>
                </a:xfrm>
                <a:prstGeom prst="roundRect">
                  <a:avLst>
                    <a:gd name="adj" fmla="val 21910"/>
                  </a:avLst>
                </a:prstGeom>
                <a:blipFill>
                  <a:blip r:embed="rId7"/>
                  <a:stretch>
                    <a:fillRect b="-1961"/>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55" name="Rounded Rectangle">
                  <a:extLst>
                    <a:ext uri="{FF2B5EF4-FFF2-40B4-BE49-F238E27FC236}">
                      <a16:creationId xmlns:a16="http://schemas.microsoft.com/office/drawing/2014/main" id="{832D56D0-88A2-4876-B162-549A16E6FE59}"/>
                    </a:ext>
                  </a:extLst>
                </p:cNvPr>
                <p:cNvSpPr/>
                <p:nvPr/>
              </p:nvSpPr>
              <p:spPr>
                <a:xfrm>
                  <a:off x="3411571" y="6837"/>
                  <a:ext cx="684763" cy="438810"/>
                </a:xfrm>
                <a:prstGeom prst="roundRect">
                  <a:avLst>
                    <a:gd name="adj" fmla="val 21910"/>
                  </a:avLst>
                </a:prstGeom>
                <a:solidFill>
                  <a:srgbClr val="FFFFFF"/>
                </a:solidFill>
                <a:ln w="12700" cap="flat">
                  <a:noFill/>
                  <a:miter lim="400000"/>
                </a:ln>
                <a:effectLst/>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550" i="1">
                                <a:solidFill>
                                  <a:srgbClr val="000000"/>
                                </a:solidFill>
                                <a:latin typeface="Cambria Math" panose="02040503050406030204" pitchFamily="18" charset="0"/>
                              </a:rPr>
                            </m:ctrlPr>
                          </m:sSubPr>
                          <m:e>
                            <m:r>
                              <a:rPr sz="1550" i="1">
                                <a:solidFill>
                                  <a:srgbClr val="000000"/>
                                </a:solidFill>
                                <a:latin typeface="Cambria Math" panose="02040503050406030204" pitchFamily="18" charset="0"/>
                              </a:rPr>
                              <m:t>𝑇</m:t>
                            </m:r>
                          </m:e>
                          <m:sub>
                            <m:r>
                              <a:rPr sz="1550" i="1">
                                <a:solidFill>
                                  <a:srgbClr val="000000"/>
                                </a:solidFill>
                                <a:latin typeface="Cambria Math" panose="02040503050406030204" pitchFamily="18" charset="0"/>
                              </a:rPr>
                              <m:t>𝑛</m:t>
                            </m:r>
                          </m:sub>
                        </m:sSub>
                      </m:oMath>
                    </m:oMathPara>
                  </a14:m>
                  <a:endParaRPr/>
                </a:p>
              </p:txBody>
            </p:sp>
          </mc:Choice>
          <mc:Fallback xmlns="">
            <p:sp>
              <p:nvSpPr>
                <p:cNvPr id="155" name="Rounded Rectangle">
                  <a:extLst>
                    <a:ext uri="{FF2B5EF4-FFF2-40B4-BE49-F238E27FC236}">
                      <a16:creationId xmlns:a16="http://schemas.microsoft.com/office/drawing/2014/main" id="{832D56D0-88A2-4876-B162-549A16E6FE59}"/>
                    </a:ext>
                  </a:extLst>
                </p:cNvPr>
                <p:cNvSpPr>
                  <a:spLocks noRot="1" noChangeAspect="1" noMove="1" noResize="1" noEditPoints="1" noAdjustHandles="1" noChangeArrowheads="1" noChangeShapeType="1" noTextEdit="1"/>
                </p:cNvSpPr>
                <p:nvPr/>
              </p:nvSpPr>
              <p:spPr>
                <a:xfrm>
                  <a:off x="3411571" y="6837"/>
                  <a:ext cx="684763" cy="438810"/>
                </a:xfrm>
                <a:prstGeom prst="roundRect">
                  <a:avLst>
                    <a:gd name="adj" fmla="val 21910"/>
                  </a:avLst>
                </a:prstGeom>
                <a:blipFill>
                  <a:blip r:embed="rId8"/>
                  <a:stretch>
                    <a:fillRect/>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p:sp>
          <p:nvSpPr>
            <p:cNvPr id="156" name=". . .">
              <a:extLst>
                <a:ext uri="{FF2B5EF4-FFF2-40B4-BE49-F238E27FC236}">
                  <a16:creationId xmlns:a16="http://schemas.microsoft.com/office/drawing/2014/main" id="{6E494146-F8EF-4684-A3E3-ADCB17B64096}"/>
                </a:ext>
              </a:extLst>
            </p:cNvPr>
            <p:cNvSpPr txBox="1"/>
            <p:nvPr/>
          </p:nvSpPr>
          <p:spPr>
            <a:xfrm>
              <a:off x="2735845" y="-43225"/>
              <a:ext cx="393702" cy="41112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30000"/>
                </a:lnSpc>
                <a:defRPr sz="1500"/>
              </a:lvl1pPr>
            </a:lstStyle>
            <a:p>
              <a:pPr algn="ctr"/>
              <a:r>
                <a:t>. . .</a:t>
              </a:r>
            </a:p>
          </p:txBody>
        </p:sp>
      </p:grpSp>
      <p:grpSp>
        <p:nvGrpSpPr>
          <p:cNvPr id="57" name="Group">
            <a:extLst>
              <a:ext uri="{FF2B5EF4-FFF2-40B4-BE49-F238E27FC236}">
                <a16:creationId xmlns:a16="http://schemas.microsoft.com/office/drawing/2014/main" id="{9E65F5AE-CFF0-40FD-BDB9-0B7D259E7218}"/>
              </a:ext>
            </a:extLst>
          </p:cNvPr>
          <p:cNvGrpSpPr/>
          <p:nvPr/>
        </p:nvGrpSpPr>
        <p:grpSpPr>
          <a:xfrm>
            <a:off x="6316214" y="3441342"/>
            <a:ext cx="3099750" cy="348557"/>
            <a:chOff x="0" y="-43225"/>
            <a:chExt cx="4096334" cy="492428"/>
          </a:xfrm>
        </p:grpSpPr>
        <p:sp>
          <p:nvSpPr>
            <p:cNvPr id="147" name="Encoder">
              <a:extLst>
                <a:ext uri="{FF2B5EF4-FFF2-40B4-BE49-F238E27FC236}">
                  <a16:creationId xmlns:a16="http://schemas.microsoft.com/office/drawing/2014/main" id="{16992800-94B5-4BA9-8565-1436FB6C5509}"/>
                </a:ext>
              </a:extLst>
            </p:cNvPr>
            <p:cNvSpPr/>
            <p:nvPr/>
          </p:nvSpPr>
          <p:spPr>
            <a:xfrm>
              <a:off x="0" y="6837"/>
              <a:ext cx="684762" cy="438810"/>
            </a:xfrm>
            <a:prstGeom prst="roundRect">
              <a:avLst>
                <a:gd name="adj" fmla="val 21910"/>
              </a:avLst>
            </a:prstGeom>
            <a:solidFill>
              <a:srgbClr val="FFFFFF"/>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1000" b="0">
                  <a:latin typeface="+mn-lt"/>
                  <a:ea typeface="+mn-ea"/>
                  <a:cs typeface="+mn-cs"/>
                  <a:sym typeface="Helvetica Neue Medium"/>
                </a:defRPr>
              </a:lvl1pPr>
            </a:lstStyle>
            <a:p>
              <a:pPr algn="ctr"/>
              <a:r>
                <a:t>Encoder</a:t>
              </a:r>
            </a:p>
          </p:txBody>
        </p:sp>
        <p:sp>
          <p:nvSpPr>
            <p:cNvPr id="148" name="Encoder">
              <a:extLst>
                <a:ext uri="{FF2B5EF4-FFF2-40B4-BE49-F238E27FC236}">
                  <a16:creationId xmlns:a16="http://schemas.microsoft.com/office/drawing/2014/main" id="{CF3680CC-77B7-48BF-B5EE-9F07F3EA2E9D}"/>
                </a:ext>
              </a:extLst>
            </p:cNvPr>
            <p:cNvSpPr/>
            <p:nvPr/>
          </p:nvSpPr>
          <p:spPr>
            <a:xfrm>
              <a:off x="884529" y="10393"/>
              <a:ext cx="684763" cy="438810"/>
            </a:xfrm>
            <a:prstGeom prst="roundRect">
              <a:avLst>
                <a:gd name="adj" fmla="val 21910"/>
              </a:avLst>
            </a:prstGeom>
            <a:solidFill>
              <a:srgbClr val="FFFFFF"/>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1100" b="0">
                  <a:latin typeface="+mn-lt"/>
                  <a:ea typeface="+mn-ea"/>
                  <a:cs typeface="+mn-cs"/>
                  <a:sym typeface="Helvetica Neue Medium"/>
                </a:defRPr>
              </a:lvl1pPr>
            </a:lstStyle>
            <a:p>
              <a:pPr algn="ctr"/>
              <a:r>
                <a:t>Encoder</a:t>
              </a:r>
            </a:p>
          </p:txBody>
        </p:sp>
        <p:sp>
          <p:nvSpPr>
            <p:cNvPr id="149" name="Encoder">
              <a:extLst>
                <a:ext uri="{FF2B5EF4-FFF2-40B4-BE49-F238E27FC236}">
                  <a16:creationId xmlns:a16="http://schemas.microsoft.com/office/drawing/2014/main" id="{B3D6140D-9D58-49E4-9943-C8A1FFBC0632}"/>
                </a:ext>
              </a:extLst>
            </p:cNvPr>
            <p:cNvSpPr/>
            <p:nvPr/>
          </p:nvSpPr>
          <p:spPr>
            <a:xfrm>
              <a:off x="1769060" y="6837"/>
              <a:ext cx="684762" cy="438810"/>
            </a:xfrm>
            <a:prstGeom prst="roundRect">
              <a:avLst>
                <a:gd name="adj" fmla="val 21910"/>
              </a:avLst>
            </a:prstGeom>
            <a:solidFill>
              <a:srgbClr val="FFFFFF"/>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1100" b="0">
                  <a:latin typeface="+mn-lt"/>
                  <a:ea typeface="+mn-ea"/>
                  <a:cs typeface="+mn-cs"/>
                  <a:sym typeface="Helvetica Neue Medium"/>
                </a:defRPr>
              </a:lvl1pPr>
            </a:lstStyle>
            <a:p>
              <a:pPr algn="ctr"/>
              <a:r>
                <a:t>Encoder</a:t>
              </a:r>
            </a:p>
          </p:txBody>
        </p:sp>
        <p:sp>
          <p:nvSpPr>
            <p:cNvPr id="150" name="Encoder">
              <a:extLst>
                <a:ext uri="{FF2B5EF4-FFF2-40B4-BE49-F238E27FC236}">
                  <a16:creationId xmlns:a16="http://schemas.microsoft.com/office/drawing/2014/main" id="{9911B777-8D54-42B5-B149-43E2A4CB4513}"/>
                </a:ext>
              </a:extLst>
            </p:cNvPr>
            <p:cNvSpPr/>
            <p:nvPr/>
          </p:nvSpPr>
          <p:spPr>
            <a:xfrm>
              <a:off x="3411571" y="6837"/>
              <a:ext cx="684763" cy="438810"/>
            </a:xfrm>
            <a:prstGeom prst="roundRect">
              <a:avLst>
                <a:gd name="adj" fmla="val 21910"/>
              </a:avLst>
            </a:prstGeom>
            <a:solidFill>
              <a:srgbClr val="FFFFFF"/>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1100" b="0">
                  <a:latin typeface="+mn-lt"/>
                  <a:ea typeface="+mn-ea"/>
                  <a:cs typeface="+mn-cs"/>
                  <a:sym typeface="Helvetica Neue Medium"/>
                </a:defRPr>
              </a:lvl1pPr>
            </a:lstStyle>
            <a:p>
              <a:pPr algn="ctr"/>
              <a:r>
                <a:t>Encoder</a:t>
              </a:r>
            </a:p>
          </p:txBody>
        </p:sp>
        <p:sp>
          <p:nvSpPr>
            <p:cNvPr id="151" name=". . .">
              <a:extLst>
                <a:ext uri="{FF2B5EF4-FFF2-40B4-BE49-F238E27FC236}">
                  <a16:creationId xmlns:a16="http://schemas.microsoft.com/office/drawing/2014/main" id="{057D956B-10C4-45BF-A976-FB8D8270895E}"/>
                </a:ext>
              </a:extLst>
            </p:cNvPr>
            <p:cNvSpPr txBox="1"/>
            <p:nvPr/>
          </p:nvSpPr>
          <p:spPr>
            <a:xfrm>
              <a:off x="2735845" y="-43225"/>
              <a:ext cx="393702" cy="41112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30000"/>
                </a:lnSpc>
                <a:defRPr sz="1500"/>
              </a:lvl1pPr>
            </a:lstStyle>
            <a:p>
              <a:pPr algn="ctr"/>
              <a:r>
                <a:t>. . .</a:t>
              </a:r>
            </a:p>
          </p:txBody>
        </p:sp>
      </p:grpSp>
      <p:sp>
        <p:nvSpPr>
          <p:cNvPr id="58" name=". . .">
            <a:extLst>
              <a:ext uri="{FF2B5EF4-FFF2-40B4-BE49-F238E27FC236}">
                <a16:creationId xmlns:a16="http://schemas.microsoft.com/office/drawing/2014/main" id="{5E52CC49-3D76-47C5-8717-382507571458}"/>
              </a:ext>
            </a:extLst>
          </p:cNvPr>
          <p:cNvSpPr txBox="1"/>
          <p:nvPr/>
        </p:nvSpPr>
        <p:spPr>
          <a:xfrm rot="16200000">
            <a:off x="9017541" y="3070921"/>
            <a:ext cx="278675" cy="2702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30000"/>
              </a:lnSpc>
              <a:defRPr sz="1200"/>
            </a:lvl1pPr>
          </a:lstStyle>
          <a:p>
            <a:pPr algn="ctr"/>
            <a:r>
              <a:t>. . .</a:t>
            </a:r>
          </a:p>
        </p:txBody>
      </p:sp>
      <p:sp>
        <p:nvSpPr>
          <p:cNvPr id="59" name=". . .">
            <a:extLst>
              <a:ext uri="{FF2B5EF4-FFF2-40B4-BE49-F238E27FC236}">
                <a16:creationId xmlns:a16="http://schemas.microsoft.com/office/drawing/2014/main" id="{E0C972E5-A986-4174-9BC0-EE57E7721A0D}"/>
              </a:ext>
            </a:extLst>
          </p:cNvPr>
          <p:cNvSpPr txBox="1"/>
          <p:nvPr/>
        </p:nvSpPr>
        <p:spPr>
          <a:xfrm rot="16200000">
            <a:off x="6374003" y="3070921"/>
            <a:ext cx="278675" cy="2702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30000"/>
              </a:lnSpc>
              <a:defRPr sz="1200"/>
            </a:lvl1pPr>
          </a:lstStyle>
          <a:p>
            <a:pPr algn="ctr"/>
            <a:r>
              <a:t>. . .</a:t>
            </a:r>
          </a:p>
        </p:txBody>
      </p:sp>
      <p:sp>
        <p:nvSpPr>
          <p:cNvPr id="60" name="Line">
            <a:extLst>
              <a:ext uri="{FF2B5EF4-FFF2-40B4-BE49-F238E27FC236}">
                <a16:creationId xmlns:a16="http://schemas.microsoft.com/office/drawing/2014/main" id="{13F85CCD-262A-4E3E-AD80-E181BB1BFF22}"/>
              </a:ext>
            </a:extLst>
          </p:cNvPr>
          <p:cNvSpPr/>
          <p:nvPr/>
        </p:nvSpPr>
        <p:spPr>
          <a:xfrm flipV="1">
            <a:off x="6578203" y="3799575"/>
            <a:ext cx="661673" cy="353476"/>
          </a:xfrm>
          <a:prstGeom prst="line">
            <a:avLst/>
          </a:prstGeom>
          <a:noFill/>
          <a:ln w="254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61" name="Line">
            <a:extLst>
              <a:ext uri="{FF2B5EF4-FFF2-40B4-BE49-F238E27FC236}">
                <a16:creationId xmlns:a16="http://schemas.microsoft.com/office/drawing/2014/main" id="{8358BA22-7BD8-45AF-896E-7613B35CF9BE}"/>
              </a:ext>
            </a:extLst>
          </p:cNvPr>
          <p:cNvSpPr/>
          <p:nvPr/>
        </p:nvSpPr>
        <p:spPr>
          <a:xfrm flipV="1">
            <a:off x="6527125" y="3804594"/>
            <a:ext cx="1388140" cy="359775"/>
          </a:xfrm>
          <a:prstGeom prst="line">
            <a:avLst/>
          </a:prstGeom>
          <a:noFill/>
          <a:ln w="254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62" name="Line">
            <a:extLst>
              <a:ext uri="{FF2B5EF4-FFF2-40B4-BE49-F238E27FC236}">
                <a16:creationId xmlns:a16="http://schemas.microsoft.com/office/drawing/2014/main" id="{DF228246-79EE-4A98-8851-9DA4E77A1960}"/>
              </a:ext>
            </a:extLst>
          </p:cNvPr>
          <p:cNvSpPr/>
          <p:nvPr/>
        </p:nvSpPr>
        <p:spPr>
          <a:xfrm flipV="1">
            <a:off x="6577669" y="3794823"/>
            <a:ext cx="2578947" cy="357983"/>
          </a:xfrm>
          <a:prstGeom prst="line">
            <a:avLst/>
          </a:prstGeom>
          <a:noFill/>
          <a:ln w="254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63" name="Line">
            <a:extLst>
              <a:ext uri="{FF2B5EF4-FFF2-40B4-BE49-F238E27FC236}">
                <a16:creationId xmlns:a16="http://schemas.microsoft.com/office/drawing/2014/main" id="{4C02BBF6-5063-47D7-851A-DA2380EDAF29}"/>
              </a:ext>
            </a:extLst>
          </p:cNvPr>
          <p:cNvSpPr/>
          <p:nvPr/>
        </p:nvSpPr>
        <p:spPr>
          <a:xfrm flipH="1" flipV="1">
            <a:off x="6583302" y="3803618"/>
            <a:ext cx="632238" cy="358791"/>
          </a:xfrm>
          <a:prstGeom prst="line">
            <a:avLst/>
          </a:prstGeom>
          <a:noFill/>
          <a:ln w="25400" cap="flat">
            <a:solidFill>
              <a:srgbClr val="D6D5D5"/>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64" name="Line">
            <a:extLst>
              <a:ext uri="{FF2B5EF4-FFF2-40B4-BE49-F238E27FC236}">
                <a16:creationId xmlns:a16="http://schemas.microsoft.com/office/drawing/2014/main" id="{2D7CBD87-3D09-4825-87FA-D84C8E950A20}"/>
              </a:ext>
            </a:extLst>
          </p:cNvPr>
          <p:cNvSpPr/>
          <p:nvPr/>
        </p:nvSpPr>
        <p:spPr>
          <a:xfrm flipV="1">
            <a:off x="7292695" y="3803632"/>
            <a:ext cx="618128" cy="34536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65" name="Line">
            <a:extLst>
              <a:ext uri="{FF2B5EF4-FFF2-40B4-BE49-F238E27FC236}">
                <a16:creationId xmlns:a16="http://schemas.microsoft.com/office/drawing/2014/main" id="{0DEAFA1E-F62A-4548-9977-8DF5422141AC}"/>
              </a:ext>
            </a:extLst>
          </p:cNvPr>
          <p:cNvSpPr/>
          <p:nvPr/>
        </p:nvSpPr>
        <p:spPr>
          <a:xfrm flipH="1" flipV="1">
            <a:off x="7246723" y="3805883"/>
            <a:ext cx="669195" cy="357197"/>
          </a:xfrm>
          <a:prstGeom prst="line">
            <a:avLst/>
          </a:prstGeom>
          <a:noFill/>
          <a:ln w="25400" cap="flat">
            <a:solidFill>
              <a:srgbClr val="929292"/>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66" name="Line">
            <a:extLst>
              <a:ext uri="{FF2B5EF4-FFF2-40B4-BE49-F238E27FC236}">
                <a16:creationId xmlns:a16="http://schemas.microsoft.com/office/drawing/2014/main" id="{26B2E870-5DDD-42F0-BCD6-AD9C8EC52F37}"/>
              </a:ext>
            </a:extLst>
          </p:cNvPr>
          <p:cNvSpPr/>
          <p:nvPr/>
        </p:nvSpPr>
        <p:spPr>
          <a:xfrm flipV="1">
            <a:off x="7920635" y="3807814"/>
            <a:ext cx="1232348" cy="346173"/>
          </a:xfrm>
          <a:prstGeom prst="line">
            <a:avLst/>
          </a:prstGeom>
          <a:noFill/>
          <a:ln w="25400" cap="flat">
            <a:solidFill>
              <a:srgbClr val="5E5E5E"/>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67" name="Line">
            <a:extLst>
              <a:ext uri="{FF2B5EF4-FFF2-40B4-BE49-F238E27FC236}">
                <a16:creationId xmlns:a16="http://schemas.microsoft.com/office/drawing/2014/main" id="{DA795163-802A-48C5-8E7D-D05F3A201617}"/>
              </a:ext>
            </a:extLst>
          </p:cNvPr>
          <p:cNvSpPr/>
          <p:nvPr/>
        </p:nvSpPr>
        <p:spPr>
          <a:xfrm flipH="1" flipV="1">
            <a:off x="6572475" y="3804590"/>
            <a:ext cx="1344319" cy="355615"/>
          </a:xfrm>
          <a:prstGeom prst="line">
            <a:avLst/>
          </a:prstGeom>
          <a:noFill/>
          <a:ln w="25400" cap="flat">
            <a:solidFill>
              <a:srgbClr val="929292"/>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nvGrpSpPr>
          <p:cNvPr id="68" name="Group">
            <a:extLst>
              <a:ext uri="{FF2B5EF4-FFF2-40B4-BE49-F238E27FC236}">
                <a16:creationId xmlns:a16="http://schemas.microsoft.com/office/drawing/2014/main" id="{921BBAEA-102F-4A8C-8D58-5C4856DB89A7}"/>
              </a:ext>
            </a:extLst>
          </p:cNvPr>
          <p:cNvGrpSpPr/>
          <p:nvPr/>
        </p:nvGrpSpPr>
        <p:grpSpPr>
          <a:xfrm>
            <a:off x="6316214" y="4100381"/>
            <a:ext cx="3099750" cy="348558"/>
            <a:chOff x="0" y="-43225"/>
            <a:chExt cx="4096334" cy="492428"/>
          </a:xfrm>
        </p:grpSpPr>
        <mc:AlternateContent xmlns:mc="http://schemas.openxmlformats.org/markup-compatibility/2006" xmlns:a14="http://schemas.microsoft.com/office/drawing/2010/main">
          <mc:Choice Requires="a14">
            <p:sp>
              <p:nvSpPr>
                <p:cNvPr id="142" name="Rounded Rectangle">
                  <a:extLst>
                    <a:ext uri="{FF2B5EF4-FFF2-40B4-BE49-F238E27FC236}">
                      <a16:creationId xmlns:a16="http://schemas.microsoft.com/office/drawing/2014/main" id="{C1D29B10-B3F1-4B96-99A2-384071F44998}"/>
                    </a:ext>
                  </a:extLst>
                </p:cNvPr>
                <p:cNvSpPr/>
                <p:nvPr/>
              </p:nvSpPr>
              <p:spPr>
                <a:xfrm>
                  <a:off x="0" y="6837"/>
                  <a:ext cx="684762" cy="438810"/>
                </a:xfrm>
                <a:prstGeom prst="roundRect">
                  <a:avLst>
                    <a:gd name="adj" fmla="val 21910"/>
                  </a:avLst>
                </a:prstGeom>
                <a:solidFill>
                  <a:srgbClr val="FFFFFF"/>
                </a:solidFill>
                <a:ln w="12700" cap="flat">
                  <a:noFill/>
                  <a:miter lim="400000"/>
                </a:ln>
                <a:effectLst/>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450" i="1">
                                <a:solidFill>
                                  <a:srgbClr val="000000"/>
                                </a:solidFill>
                                <a:latin typeface="Cambria Math" panose="02040503050406030204" pitchFamily="18" charset="0"/>
                              </a:rPr>
                            </m:ctrlPr>
                          </m:sSubPr>
                          <m:e>
                            <m:r>
                              <a:rPr sz="1450" i="1">
                                <a:solidFill>
                                  <a:srgbClr val="000000"/>
                                </a:solidFill>
                                <a:latin typeface="Cambria Math" panose="02040503050406030204" pitchFamily="18" charset="0"/>
                              </a:rPr>
                              <m:t>𝐸</m:t>
                            </m:r>
                          </m:e>
                          <m:sub>
                            <m:r>
                              <a:rPr sz="1450" i="1">
                                <a:solidFill>
                                  <a:srgbClr val="000000"/>
                                </a:solidFill>
                                <a:latin typeface="Cambria Math" panose="02040503050406030204" pitchFamily="18" charset="0"/>
                              </a:rPr>
                              <m:t>[</m:t>
                            </m:r>
                            <m:r>
                              <a:rPr sz="1450" i="1">
                                <a:solidFill>
                                  <a:srgbClr val="000000"/>
                                </a:solidFill>
                                <a:latin typeface="Cambria Math" panose="02040503050406030204" pitchFamily="18" charset="0"/>
                              </a:rPr>
                              <m:t>𝐶𝐿𝑆</m:t>
                            </m:r>
                            <m:r>
                              <a:rPr sz="1450" i="1">
                                <a:solidFill>
                                  <a:srgbClr val="000000"/>
                                </a:solidFill>
                                <a:latin typeface="Cambria Math" panose="02040503050406030204" pitchFamily="18" charset="0"/>
                              </a:rPr>
                              <m:t>]</m:t>
                            </m:r>
                          </m:sub>
                        </m:sSub>
                      </m:oMath>
                    </m:oMathPara>
                  </a14:m>
                  <a:endParaRPr/>
                </a:p>
              </p:txBody>
            </p:sp>
          </mc:Choice>
          <mc:Fallback xmlns="">
            <p:sp>
              <p:nvSpPr>
                <p:cNvPr id="142" name="Rounded Rectangle">
                  <a:extLst>
                    <a:ext uri="{FF2B5EF4-FFF2-40B4-BE49-F238E27FC236}">
                      <a16:creationId xmlns:a16="http://schemas.microsoft.com/office/drawing/2014/main" id="{C1D29B10-B3F1-4B96-99A2-384071F44998}"/>
                    </a:ext>
                  </a:extLst>
                </p:cNvPr>
                <p:cNvSpPr>
                  <a:spLocks noRot="1" noChangeAspect="1" noMove="1" noResize="1" noEditPoints="1" noAdjustHandles="1" noChangeArrowheads="1" noChangeShapeType="1" noTextEdit="1"/>
                </p:cNvSpPr>
                <p:nvPr/>
              </p:nvSpPr>
              <p:spPr>
                <a:xfrm>
                  <a:off x="0" y="6837"/>
                  <a:ext cx="684762" cy="438810"/>
                </a:xfrm>
                <a:prstGeom prst="roundRect">
                  <a:avLst>
                    <a:gd name="adj" fmla="val 21910"/>
                  </a:avLst>
                </a:prstGeom>
                <a:blipFill>
                  <a:blip r:embed="rId9"/>
                  <a:stretch>
                    <a:fillRect l="-9412" b="-11765"/>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3" name="Rounded Rectangle">
                  <a:extLst>
                    <a:ext uri="{FF2B5EF4-FFF2-40B4-BE49-F238E27FC236}">
                      <a16:creationId xmlns:a16="http://schemas.microsoft.com/office/drawing/2014/main" id="{CD8C154C-0052-4D72-BB0E-1B21658EE88D}"/>
                    </a:ext>
                  </a:extLst>
                </p:cNvPr>
                <p:cNvSpPr/>
                <p:nvPr/>
              </p:nvSpPr>
              <p:spPr>
                <a:xfrm>
                  <a:off x="884529" y="10393"/>
                  <a:ext cx="684763" cy="438810"/>
                </a:xfrm>
                <a:prstGeom prst="roundRect">
                  <a:avLst>
                    <a:gd name="adj" fmla="val 21910"/>
                  </a:avLst>
                </a:prstGeom>
                <a:solidFill>
                  <a:srgbClr val="FFFFFF"/>
                </a:solidFill>
                <a:ln w="12700" cap="flat">
                  <a:noFill/>
                  <a:miter lim="400000"/>
                </a:ln>
                <a:effectLst/>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550" i="1">
                                <a:solidFill>
                                  <a:srgbClr val="000000"/>
                                </a:solidFill>
                                <a:latin typeface="Cambria Math" panose="02040503050406030204" pitchFamily="18" charset="0"/>
                              </a:rPr>
                            </m:ctrlPr>
                          </m:sSubPr>
                          <m:e>
                            <m:r>
                              <a:rPr sz="1550" i="1">
                                <a:solidFill>
                                  <a:srgbClr val="000000"/>
                                </a:solidFill>
                                <a:latin typeface="Cambria Math" panose="02040503050406030204" pitchFamily="18" charset="0"/>
                              </a:rPr>
                              <m:t>𝐸</m:t>
                            </m:r>
                          </m:e>
                          <m:sub>
                            <m:r>
                              <a:rPr sz="1550" i="1">
                                <a:solidFill>
                                  <a:srgbClr val="000000"/>
                                </a:solidFill>
                                <a:latin typeface="Cambria Math" panose="02040503050406030204" pitchFamily="18" charset="0"/>
                              </a:rPr>
                              <m:t>1</m:t>
                            </m:r>
                          </m:sub>
                        </m:sSub>
                      </m:oMath>
                    </m:oMathPara>
                  </a14:m>
                  <a:endParaRPr/>
                </a:p>
              </p:txBody>
            </p:sp>
          </mc:Choice>
          <mc:Fallback xmlns="">
            <p:sp>
              <p:nvSpPr>
                <p:cNvPr id="143" name="Rounded Rectangle">
                  <a:extLst>
                    <a:ext uri="{FF2B5EF4-FFF2-40B4-BE49-F238E27FC236}">
                      <a16:creationId xmlns:a16="http://schemas.microsoft.com/office/drawing/2014/main" id="{CD8C154C-0052-4D72-BB0E-1B21658EE88D}"/>
                    </a:ext>
                  </a:extLst>
                </p:cNvPr>
                <p:cNvSpPr>
                  <a:spLocks noRot="1" noChangeAspect="1" noMove="1" noResize="1" noEditPoints="1" noAdjustHandles="1" noChangeArrowheads="1" noChangeShapeType="1" noTextEdit="1"/>
                </p:cNvSpPr>
                <p:nvPr/>
              </p:nvSpPr>
              <p:spPr>
                <a:xfrm>
                  <a:off x="884529" y="10393"/>
                  <a:ext cx="684763" cy="438810"/>
                </a:xfrm>
                <a:prstGeom prst="roundRect">
                  <a:avLst>
                    <a:gd name="adj" fmla="val 21910"/>
                  </a:avLst>
                </a:prstGeom>
                <a:blipFill>
                  <a:blip r:embed="rId10"/>
                  <a:stretch>
                    <a:fillRect/>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4" name="Rounded Rectangle">
                  <a:extLst>
                    <a:ext uri="{FF2B5EF4-FFF2-40B4-BE49-F238E27FC236}">
                      <a16:creationId xmlns:a16="http://schemas.microsoft.com/office/drawing/2014/main" id="{51E908C3-0EBF-4F59-BF1D-5F24731DAA19}"/>
                    </a:ext>
                  </a:extLst>
                </p:cNvPr>
                <p:cNvSpPr/>
                <p:nvPr/>
              </p:nvSpPr>
              <p:spPr>
                <a:xfrm>
                  <a:off x="1769060" y="6837"/>
                  <a:ext cx="684762" cy="438810"/>
                </a:xfrm>
                <a:prstGeom prst="roundRect">
                  <a:avLst>
                    <a:gd name="adj" fmla="val 21910"/>
                  </a:avLst>
                </a:prstGeom>
                <a:solidFill>
                  <a:srgbClr val="FFFFFF"/>
                </a:solidFill>
                <a:ln w="12700" cap="flat">
                  <a:noFill/>
                  <a:miter lim="400000"/>
                </a:ln>
                <a:effectLst/>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450" i="1">
                                <a:solidFill>
                                  <a:srgbClr val="000000"/>
                                </a:solidFill>
                                <a:latin typeface="Cambria Math" panose="02040503050406030204" pitchFamily="18" charset="0"/>
                              </a:rPr>
                            </m:ctrlPr>
                          </m:sSubPr>
                          <m:e>
                            <m:r>
                              <a:rPr sz="1450" i="1">
                                <a:solidFill>
                                  <a:srgbClr val="000000"/>
                                </a:solidFill>
                                <a:latin typeface="Cambria Math" panose="02040503050406030204" pitchFamily="18" charset="0"/>
                              </a:rPr>
                              <m:t>𝐸</m:t>
                            </m:r>
                          </m:e>
                          <m:sub>
                            <m:r>
                              <a:rPr sz="1450" i="1">
                                <a:solidFill>
                                  <a:srgbClr val="000000"/>
                                </a:solidFill>
                                <a:latin typeface="Cambria Math" panose="02040503050406030204" pitchFamily="18" charset="0"/>
                              </a:rPr>
                              <m:t>2</m:t>
                            </m:r>
                          </m:sub>
                        </m:sSub>
                      </m:oMath>
                    </m:oMathPara>
                  </a14:m>
                  <a:endParaRPr/>
                </a:p>
              </p:txBody>
            </p:sp>
          </mc:Choice>
          <mc:Fallback xmlns="">
            <p:sp>
              <p:nvSpPr>
                <p:cNvPr id="144" name="Rounded Rectangle">
                  <a:extLst>
                    <a:ext uri="{FF2B5EF4-FFF2-40B4-BE49-F238E27FC236}">
                      <a16:creationId xmlns:a16="http://schemas.microsoft.com/office/drawing/2014/main" id="{51E908C3-0EBF-4F59-BF1D-5F24731DAA19}"/>
                    </a:ext>
                  </a:extLst>
                </p:cNvPr>
                <p:cNvSpPr>
                  <a:spLocks noRot="1" noChangeAspect="1" noMove="1" noResize="1" noEditPoints="1" noAdjustHandles="1" noChangeArrowheads="1" noChangeShapeType="1" noTextEdit="1"/>
                </p:cNvSpPr>
                <p:nvPr/>
              </p:nvSpPr>
              <p:spPr>
                <a:xfrm>
                  <a:off x="1769060" y="6837"/>
                  <a:ext cx="684762" cy="438810"/>
                </a:xfrm>
                <a:prstGeom prst="roundRect">
                  <a:avLst>
                    <a:gd name="adj" fmla="val 21910"/>
                  </a:avLst>
                </a:prstGeom>
                <a:blipFill>
                  <a:blip r:embed="rId11"/>
                  <a:stretch>
                    <a:fillRect/>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5" name="Rounded Rectangle">
                  <a:extLst>
                    <a:ext uri="{FF2B5EF4-FFF2-40B4-BE49-F238E27FC236}">
                      <a16:creationId xmlns:a16="http://schemas.microsoft.com/office/drawing/2014/main" id="{F861A30D-954B-47FA-9855-061DBBFDE836}"/>
                    </a:ext>
                  </a:extLst>
                </p:cNvPr>
                <p:cNvSpPr/>
                <p:nvPr/>
              </p:nvSpPr>
              <p:spPr>
                <a:xfrm>
                  <a:off x="3411571" y="6837"/>
                  <a:ext cx="684763" cy="438810"/>
                </a:xfrm>
                <a:prstGeom prst="roundRect">
                  <a:avLst>
                    <a:gd name="adj" fmla="val 21910"/>
                  </a:avLst>
                </a:prstGeom>
                <a:solidFill>
                  <a:srgbClr val="FFFFFF"/>
                </a:solidFill>
                <a:ln w="12700" cap="flat">
                  <a:noFill/>
                  <a:miter lim="400000"/>
                </a:ln>
                <a:effectLst/>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450" i="1">
                                <a:solidFill>
                                  <a:srgbClr val="000000"/>
                                </a:solidFill>
                                <a:latin typeface="Cambria Math" panose="02040503050406030204" pitchFamily="18" charset="0"/>
                              </a:rPr>
                            </m:ctrlPr>
                          </m:sSubPr>
                          <m:e>
                            <m:r>
                              <a:rPr sz="1450" i="1">
                                <a:solidFill>
                                  <a:srgbClr val="000000"/>
                                </a:solidFill>
                                <a:latin typeface="Cambria Math" panose="02040503050406030204" pitchFamily="18" charset="0"/>
                              </a:rPr>
                              <m:t>𝐸</m:t>
                            </m:r>
                          </m:e>
                          <m:sub>
                            <m:r>
                              <a:rPr sz="1450" i="1">
                                <a:solidFill>
                                  <a:srgbClr val="000000"/>
                                </a:solidFill>
                                <a:latin typeface="Cambria Math" panose="02040503050406030204" pitchFamily="18" charset="0"/>
                              </a:rPr>
                              <m:t>𝑛</m:t>
                            </m:r>
                          </m:sub>
                        </m:sSub>
                      </m:oMath>
                    </m:oMathPara>
                  </a14:m>
                  <a:endParaRPr/>
                </a:p>
              </p:txBody>
            </p:sp>
          </mc:Choice>
          <mc:Fallback xmlns="">
            <p:sp>
              <p:nvSpPr>
                <p:cNvPr id="145" name="Rounded Rectangle">
                  <a:extLst>
                    <a:ext uri="{FF2B5EF4-FFF2-40B4-BE49-F238E27FC236}">
                      <a16:creationId xmlns:a16="http://schemas.microsoft.com/office/drawing/2014/main" id="{F861A30D-954B-47FA-9855-061DBBFDE836}"/>
                    </a:ext>
                  </a:extLst>
                </p:cNvPr>
                <p:cNvSpPr>
                  <a:spLocks noRot="1" noChangeAspect="1" noMove="1" noResize="1" noEditPoints="1" noAdjustHandles="1" noChangeArrowheads="1" noChangeShapeType="1" noTextEdit="1"/>
                </p:cNvSpPr>
                <p:nvPr/>
              </p:nvSpPr>
              <p:spPr>
                <a:xfrm>
                  <a:off x="3411571" y="6837"/>
                  <a:ext cx="684763" cy="438810"/>
                </a:xfrm>
                <a:prstGeom prst="roundRect">
                  <a:avLst>
                    <a:gd name="adj" fmla="val 21910"/>
                  </a:avLst>
                </a:prstGeom>
                <a:blipFill>
                  <a:blip r:embed="rId12"/>
                  <a:stretch>
                    <a:fillRect/>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p:sp>
          <p:nvSpPr>
            <p:cNvPr id="146" name=". . .">
              <a:extLst>
                <a:ext uri="{FF2B5EF4-FFF2-40B4-BE49-F238E27FC236}">
                  <a16:creationId xmlns:a16="http://schemas.microsoft.com/office/drawing/2014/main" id="{3389B3C5-5739-45FD-AF66-F98E50A45475}"/>
                </a:ext>
              </a:extLst>
            </p:cNvPr>
            <p:cNvSpPr txBox="1"/>
            <p:nvPr/>
          </p:nvSpPr>
          <p:spPr>
            <a:xfrm>
              <a:off x="2735845" y="-43225"/>
              <a:ext cx="393702" cy="41112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30000"/>
                </a:lnSpc>
                <a:defRPr sz="1500"/>
              </a:lvl1pPr>
            </a:lstStyle>
            <a:p>
              <a:pPr algn="ctr"/>
              <a:r>
                <a:t>. . .</a:t>
              </a:r>
            </a:p>
          </p:txBody>
        </p:sp>
      </p:grpSp>
      <p:sp>
        <p:nvSpPr>
          <p:cNvPr id="80" name="Line">
            <a:extLst>
              <a:ext uri="{FF2B5EF4-FFF2-40B4-BE49-F238E27FC236}">
                <a16:creationId xmlns:a16="http://schemas.microsoft.com/office/drawing/2014/main" id="{F83DBC37-8F46-4283-A611-3FB5455955F9}"/>
              </a:ext>
            </a:extLst>
          </p:cNvPr>
          <p:cNvSpPr/>
          <p:nvPr/>
        </p:nvSpPr>
        <p:spPr>
          <a:xfrm flipV="1">
            <a:off x="7244633" y="3799821"/>
            <a:ext cx="1" cy="33564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81" name="Line">
            <a:extLst>
              <a:ext uri="{FF2B5EF4-FFF2-40B4-BE49-F238E27FC236}">
                <a16:creationId xmlns:a16="http://schemas.microsoft.com/office/drawing/2014/main" id="{6931578B-F4AB-40D9-A752-C54FCB889F39}"/>
              </a:ext>
            </a:extLst>
          </p:cNvPr>
          <p:cNvSpPr/>
          <p:nvPr/>
        </p:nvSpPr>
        <p:spPr>
          <a:xfrm flipV="1">
            <a:off x="6569812" y="3798591"/>
            <a:ext cx="1" cy="335640"/>
          </a:xfrm>
          <a:prstGeom prst="line">
            <a:avLst/>
          </a:prstGeom>
          <a:noFill/>
          <a:ln w="254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82" name="Line">
            <a:extLst>
              <a:ext uri="{FF2B5EF4-FFF2-40B4-BE49-F238E27FC236}">
                <a16:creationId xmlns:a16="http://schemas.microsoft.com/office/drawing/2014/main" id="{29A10892-E432-4FC5-8899-C27C616FA511}"/>
              </a:ext>
            </a:extLst>
          </p:cNvPr>
          <p:cNvSpPr/>
          <p:nvPr/>
        </p:nvSpPr>
        <p:spPr>
          <a:xfrm flipV="1">
            <a:off x="9156879" y="3784023"/>
            <a:ext cx="1" cy="349073"/>
          </a:xfrm>
          <a:prstGeom prst="line">
            <a:avLst/>
          </a:prstGeom>
          <a:noFill/>
          <a:ln w="25400" cap="flat">
            <a:solidFill>
              <a:srgbClr val="929292"/>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83" name="Line">
            <a:extLst>
              <a:ext uri="{FF2B5EF4-FFF2-40B4-BE49-F238E27FC236}">
                <a16:creationId xmlns:a16="http://schemas.microsoft.com/office/drawing/2014/main" id="{CFDF5D82-4728-40AF-8E99-3EA9589A9448}"/>
              </a:ext>
            </a:extLst>
          </p:cNvPr>
          <p:cNvSpPr/>
          <p:nvPr/>
        </p:nvSpPr>
        <p:spPr>
          <a:xfrm flipV="1">
            <a:off x="7913970" y="3799821"/>
            <a:ext cx="1" cy="335640"/>
          </a:xfrm>
          <a:prstGeom prst="line">
            <a:avLst/>
          </a:prstGeom>
          <a:noFill/>
          <a:ln w="25400" cap="flat">
            <a:solidFill>
              <a:srgbClr val="929292"/>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8" name="Input Sentence Tokens">
            <a:extLst>
              <a:ext uri="{FF2B5EF4-FFF2-40B4-BE49-F238E27FC236}">
                <a16:creationId xmlns:a16="http://schemas.microsoft.com/office/drawing/2014/main" id="{419E96DE-8E3D-41B4-B8E9-B18F60A9E129}"/>
              </a:ext>
            </a:extLst>
          </p:cNvPr>
          <p:cNvSpPr/>
          <p:nvPr/>
        </p:nvSpPr>
        <p:spPr>
          <a:xfrm>
            <a:off x="6178606" y="5059640"/>
            <a:ext cx="3393844" cy="517974"/>
          </a:xfrm>
          <a:prstGeom prst="rect">
            <a:avLst/>
          </a:prstGeom>
          <a:solidFill>
            <a:srgbClr val="D6D5D5"/>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200" b="0">
                <a:latin typeface="+mn-lt"/>
                <a:ea typeface="+mn-ea"/>
                <a:cs typeface="+mn-cs"/>
                <a:sym typeface="Helvetica Neue Medium"/>
              </a:defRPr>
            </a:lvl1pPr>
          </a:lstStyle>
          <a:p>
            <a:pPr algn="ctr"/>
            <a:r>
              <a:t>Input Sentence Tokens</a:t>
            </a:r>
          </a:p>
        </p:txBody>
      </p:sp>
      <p:sp>
        <p:nvSpPr>
          <p:cNvPr id="169" name="Line">
            <a:extLst>
              <a:ext uri="{FF2B5EF4-FFF2-40B4-BE49-F238E27FC236}">
                <a16:creationId xmlns:a16="http://schemas.microsoft.com/office/drawing/2014/main" id="{33EB2828-59FE-4E1B-B23A-C7AB998070AA}"/>
              </a:ext>
            </a:extLst>
          </p:cNvPr>
          <p:cNvSpPr/>
          <p:nvPr/>
        </p:nvSpPr>
        <p:spPr>
          <a:xfrm flipV="1">
            <a:off x="5634127" y="842602"/>
            <a:ext cx="1" cy="451802"/>
          </a:xfrm>
          <a:prstGeom prst="line">
            <a:avLst/>
          </a:prstGeom>
          <a:ln w="88900">
            <a:solidFill>
              <a:srgbClr val="E0E0E0"/>
            </a:solidFill>
            <a:miter lim="400000"/>
            <a:tailEnd type="triangle"/>
          </a:ln>
        </p:spPr>
        <p:txBody>
          <a:bodyPr lIns="50800" tIns="50800" rIns="50800" bIns="50800" anchor="ctr"/>
          <a:lstStyle/>
          <a:p>
            <a:pPr algn="ctr">
              <a:defRPr sz="2200" b="0">
                <a:solidFill>
                  <a:srgbClr val="FFFFFF"/>
                </a:solidFill>
                <a:latin typeface="+mn-lt"/>
                <a:ea typeface="+mn-ea"/>
                <a:cs typeface="+mn-cs"/>
                <a:sym typeface="Helvetica Neue Medium"/>
              </a:defRPr>
            </a:pPr>
            <a:endParaRPr/>
          </a:p>
        </p:txBody>
      </p:sp>
      <p:grpSp>
        <p:nvGrpSpPr>
          <p:cNvPr id="171" name="Group">
            <a:extLst>
              <a:ext uri="{FF2B5EF4-FFF2-40B4-BE49-F238E27FC236}">
                <a16:creationId xmlns:a16="http://schemas.microsoft.com/office/drawing/2014/main" id="{1B44E644-2EF7-47AF-941F-22AE88437A9A}"/>
              </a:ext>
            </a:extLst>
          </p:cNvPr>
          <p:cNvGrpSpPr/>
          <p:nvPr/>
        </p:nvGrpSpPr>
        <p:grpSpPr>
          <a:xfrm>
            <a:off x="6565686" y="4557212"/>
            <a:ext cx="2581583" cy="698517"/>
            <a:chOff x="-2" y="-1"/>
            <a:chExt cx="3411574" cy="986837"/>
          </a:xfrm>
        </p:grpSpPr>
        <p:sp>
          <p:nvSpPr>
            <p:cNvPr id="172" name="Line">
              <a:extLst>
                <a:ext uri="{FF2B5EF4-FFF2-40B4-BE49-F238E27FC236}">
                  <a16:creationId xmlns:a16="http://schemas.microsoft.com/office/drawing/2014/main" id="{F08F759C-6481-459A-9552-2E56C3AC5F61}"/>
                </a:ext>
              </a:extLst>
            </p:cNvPr>
            <p:cNvSpPr/>
            <p:nvPr/>
          </p:nvSpPr>
          <p:spPr>
            <a:xfrm flipV="1">
              <a:off x="-2" y="-1"/>
              <a:ext cx="3" cy="986837"/>
            </a:xfrm>
            <a:prstGeom prst="line">
              <a:avLst/>
            </a:prstGeom>
            <a:noFill/>
            <a:ln w="76200" cap="flat">
              <a:solidFill>
                <a:srgbClr val="D6D5D5"/>
              </a:solidFill>
              <a:prstDash val="solid"/>
              <a:miter lim="400000"/>
              <a:tail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73" name="Line">
              <a:extLst>
                <a:ext uri="{FF2B5EF4-FFF2-40B4-BE49-F238E27FC236}">
                  <a16:creationId xmlns:a16="http://schemas.microsoft.com/office/drawing/2014/main" id="{686D081D-D7A0-44B8-BE11-269499212F9D}"/>
                </a:ext>
              </a:extLst>
            </p:cNvPr>
            <p:cNvSpPr/>
            <p:nvPr/>
          </p:nvSpPr>
          <p:spPr>
            <a:xfrm flipV="1">
              <a:off x="884529" y="0"/>
              <a:ext cx="1" cy="986836"/>
            </a:xfrm>
            <a:prstGeom prst="line">
              <a:avLst/>
            </a:prstGeom>
            <a:noFill/>
            <a:ln w="76200" cap="flat">
              <a:solidFill>
                <a:srgbClr val="D6D5D5"/>
              </a:solidFill>
              <a:prstDash val="solid"/>
              <a:miter lim="400000"/>
              <a:tail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74" name="Line">
              <a:extLst>
                <a:ext uri="{FF2B5EF4-FFF2-40B4-BE49-F238E27FC236}">
                  <a16:creationId xmlns:a16="http://schemas.microsoft.com/office/drawing/2014/main" id="{E947A435-DAAF-4619-BAA5-3DF78C97F759}"/>
                </a:ext>
              </a:extLst>
            </p:cNvPr>
            <p:cNvSpPr/>
            <p:nvPr/>
          </p:nvSpPr>
          <p:spPr>
            <a:xfrm flipV="1">
              <a:off x="1769061" y="3498"/>
              <a:ext cx="1" cy="979840"/>
            </a:xfrm>
            <a:prstGeom prst="line">
              <a:avLst/>
            </a:prstGeom>
            <a:noFill/>
            <a:ln w="76200" cap="flat">
              <a:solidFill>
                <a:srgbClr val="D6D5D5"/>
              </a:solidFill>
              <a:prstDash val="solid"/>
              <a:miter lim="400000"/>
              <a:tail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75" name="Line">
              <a:extLst>
                <a:ext uri="{FF2B5EF4-FFF2-40B4-BE49-F238E27FC236}">
                  <a16:creationId xmlns:a16="http://schemas.microsoft.com/office/drawing/2014/main" id="{83473167-C2E6-4815-B4A6-4FEA253BAE9A}"/>
                </a:ext>
              </a:extLst>
            </p:cNvPr>
            <p:cNvSpPr/>
            <p:nvPr/>
          </p:nvSpPr>
          <p:spPr>
            <a:xfrm flipV="1">
              <a:off x="3411571" y="-1"/>
              <a:ext cx="1" cy="986837"/>
            </a:xfrm>
            <a:prstGeom prst="line">
              <a:avLst/>
            </a:prstGeom>
            <a:noFill/>
            <a:ln w="76200" cap="flat">
              <a:solidFill>
                <a:srgbClr val="D6D5D5"/>
              </a:solidFill>
              <a:prstDash val="solid"/>
              <a:miter lim="400000"/>
              <a:tail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76" name=". . .">
              <a:extLst>
                <a:ext uri="{FF2B5EF4-FFF2-40B4-BE49-F238E27FC236}">
                  <a16:creationId xmlns:a16="http://schemas.microsoft.com/office/drawing/2014/main" id="{10F1B1DE-EE4E-4815-A33B-5A0256D12E07}"/>
                </a:ext>
              </a:extLst>
            </p:cNvPr>
            <p:cNvSpPr txBox="1"/>
            <p:nvPr/>
          </p:nvSpPr>
          <p:spPr>
            <a:xfrm>
              <a:off x="2393465" y="136953"/>
              <a:ext cx="393700" cy="41112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30000"/>
                </a:lnSpc>
                <a:defRPr sz="1500">
                  <a:solidFill>
                    <a:srgbClr val="D6D5D5"/>
                  </a:solidFill>
                </a:defRPr>
              </a:lvl1pPr>
            </a:lstStyle>
            <a:p>
              <a:pPr algn="ctr"/>
              <a:r>
                <a:t>. . .</a:t>
              </a:r>
            </a:p>
          </p:txBody>
        </p:sp>
      </p:grpSp>
      <mc:AlternateContent xmlns:mc="http://schemas.openxmlformats.org/markup-compatibility/2006" xmlns:a14="http://schemas.microsoft.com/office/drawing/2010/main">
        <mc:Choice Requires="a14">
          <p:sp>
            <p:nvSpPr>
              <p:cNvPr id="177" name="CasellaDiTesto 176">
                <a:extLst>
                  <a:ext uri="{FF2B5EF4-FFF2-40B4-BE49-F238E27FC236}">
                    <a16:creationId xmlns:a16="http://schemas.microsoft.com/office/drawing/2014/main" id="{68F64640-ED90-450E-9F3E-0D8D02923C7A}"/>
                  </a:ext>
                </a:extLst>
              </p:cNvPr>
              <p:cNvSpPr txBox="1"/>
              <p:nvPr/>
            </p:nvSpPr>
            <p:spPr>
              <a:xfrm>
                <a:off x="5443568" y="302070"/>
                <a:ext cx="454448" cy="5871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acc>
                        <m:accPr>
                          <m:chr m:val="̂"/>
                          <m:ctrlPr>
                            <a:rPr kumimoji="0" lang="it-IT" sz="3600" b="1" i="1" u="none" strike="noStrike" cap="none" spc="0" normalizeH="0" baseline="0" smtClean="0">
                              <a:ln>
                                <a:noFill/>
                              </a:ln>
                              <a:solidFill>
                                <a:srgbClr val="000000"/>
                              </a:solidFill>
                              <a:effectLst/>
                              <a:uFillTx/>
                              <a:latin typeface="Cambria Math" panose="02040503050406030204" pitchFamily="18" charset="0"/>
                              <a:sym typeface="Helvetica Neue"/>
                            </a:rPr>
                          </m:ctrlPr>
                        </m:accPr>
                        <m:e>
                          <m:r>
                            <a:rPr kumimoji="0" lang="it-IT" sz="3600" b="1" i="1" u="none" strike="noStrike" cap="none" spc="0" normalizeH="0" baseline="0" smtClean="0">
                              <a:ln>
                                <a:noFill/>
                              </a:ln>
                              <a:solidFill>
                                <a:srgbClr val="000000"/>
                              </a:solidFill>
                              <a:effectLst/>
                              <a:uFillTx/>
                              <a:latin typeface="Cambria Math" panose="02040503050406030204" pitchFamily="18" charset="0"/>
                              <a:sym typeface="Helvetica Neue"/>
                            </a:rPr>
                            <m:t>𝒚</m:t>
                          </m:r>
                        </m:e>
                      </m:acc>
                    </m:oMath>
                  </m:oMathPara>
                </a14:m>
                <a:endParaRPr kumimoji="0" lang="it-IT" sz="2400" b="1" i="0" u="none" strike="noStrike" cap="none" spc="0" normalizeH="0" baseline="0">
                  <a:ln>
                    <a:noFill/>
                  </a:ln>
                  <a:solidFill>
                    <a:srgbClr val="000000"/>
                  </a:solidFill>
                  <a:effectLst/>
                  <a:uFillTx/>
                  <a:latin typeface="Helvetica Neue"/>
                  <a:ea typeface="Helvetica Neue"/>
                  <a:cs typeface="Helvetica Neue"/>
                  <a:sym typeface="Helvetica Neue"/>
                </a:endParaRPr>
              </a:p>
            </p:txBody>
          </p:sp>
        </mc:Choice>
        <mc:Fallback xmlns="">
          <p:sp>
            <p:nvSpPr>
              <p:cNvPr id="177" name="CasellaDiTesto 176">
                <a:extLst>
                  <a:ext uri="{FF2B5EF4-FFF2-40B4-BE49-F238E27FC236}">
                    <a16:creationId xmlns:a16="http://schemas.microsoft.com/office/drawing/2014/main" id="{68F64640-ED90-450E-9F3E-0D8D02923C7A}"/>
                  </a:ext>
                </a:extLst>
              </p:cNvPr>
              <p:cNvSpPr txBox="1">
                <a:spLocks noRot="1" noChangeAspect="1" noMove="1" noResize="1" noEditPoints="1" noAdjustHandles="1" noChangeArrowheads="1" noChangeShapeType="1" noTextEdit="1"/>
              </p:cNvSpPr>
              <p:nvPr/>
            </p:nvSpPr>
            <p:spPr>
              <a:xfrm>
                <a:off x="5443568" y="302070"/>
                <a:ext cx="454448" cy="587184"/>
              </a:xfrm>
              <a:prstGeom prst="rect">
                <a:avLst/>
              </a:prstGeom>
              <a:blipFill>
                <a:blip r:embed="rId13"/>
                <a:stretch>
                  <a:fillRect/>
                </a:stretch>
              </a:blipFill>
              <a:ln w="12700" cap="flat">
                <a:noFill/>
                <a:miter lim="400000"/>
              </a:ln>
              <a:effectLst/>
            </p:spPr>
            <p:txBody>
              <a:bodyPr/>
              <a:lstStyle/>
              <a:p>
                <a:r>
                  <a:rPr lang="it-IT">
                    <a:noFill/>
                  </a:rPr>
                  <a:t> </a:t>
                </a:r>
              </a:p>
            </p:txBody>
          </p:sp>
        </mc:Fallback>
      </mc:AlternateContent>
      <p:sp>
        <p:nvSpPr>
          <p:cNvPr id="179" name="Line">
            <a:extLst>
              <a:ext uri="{FF2B5EF4-FFF2-40B4-BE49-F238E27FC236}">
                <a16:creationId xmlns:a16="http://schemas.microsoft.com/office/drawing/2014/main" id="{F44D2B82-A601-4D51-A674-3AB03828C3A7}"/>
              </a:ext>
            </a:extLst>
          </p:cNvPr>
          <p:cNvSpPr/>
          <p:nvPr/>
        </p:nvSpPr>
        <p:spPr>
          <a:xfrm flipV="1">
            <a:off x="4006099" y="5103764"/>
            <a:ext cx="1" cy="346298"/>
          </a:xfrm>
          <a:prstGeom prst="line">
            <a:avLst/>
          </a:prstGeom>
          <a:ln w="76200">
            <a:solidFill>
              <a:srgbClr val="D6D5D5"/>
            </a:solidFill>
            <a:miter lim="400000"/>
            <a:tailEnd type="triangle"/>
          </a:ln>
        </p:spPr>
        <p:txBody>
          <a:bodyPr lIns="50800" tIns="50800" rIns="50800" bIns="50800" anchor="ctr"/>
          <a:lstStyle/>
          <a:p>
            <a:pPr algn="ctr">
              <a:defRPr sz="2200" b="0">
                <a:solidFill>
                  <a:srgbClr val="FFFFFF"/>
                </a:solidFill>
                <a:latin typeface="+mn-lt"/>
                <a:ea typeface="+mn-ea"/>
                <a:cs typeface="+mn-cs"/>
                <a:sym typeface="Helvetica Neue Medium"/>
              </a:defRPr>
            </a:pPr>
            <a:endParaRPr/>
          </a:p>
        </p:txBody>
      </p:sp>
      <p:sp>
        <p:nvSpPr>
          <p:cNvPr id="180" name="Line">
            <a:extLst>
              <a:ext uri="{FF2B5EF4-FFF2-40B4-BE49-F238E27FC236}">
                <a16:creationId xmlns:a16="http://schemas.microsoft.com/office/drawing/2014/main" id="{982F227F-7698-45A9-8E99-152FAA8D7094}"/>
              </a:ext>
            </a:extLst>
          </p:cNvPr>
          <p:cNvSpPr/>
          <p:nvPr/>
        </p:nvSpPr>
        <p:spPr>
          <a:xfrm flipV="1">
            <a:off x="7358489" y="5722687"/>
            <a:ext cx="1" cy="346298"/>
          </a:xfrm>
          <a:prstGeom prst="line">
            <a:avLst/>
          </a:prstGeom>
          <a:ln w="76200">
            <a:solidFill>
              <a:srgbClr val="D6D5D5"/>
            </a:solidFill>
            <a:miter lim="400000"/>
            <a:tailEnd type="triangle"/>
          </a:ln>
        </p:spPr>
        <p:txBody>
          <a:bodyPr lIns="50800" tIns="50800" rIns="50800" bIns="50800" anchor="ctr"/>
          <a:lstStyle/>
          <a:p>
            <a:pPr algn="ctr">
              <a:defRPr sz="2200" b="0">
                <a:solidFill>
                  <a:srgbClr val="FFFFFF"/>
                </a:solidFill>
                <a:latin typeface="+mn-lt"/>
                <a:ea typeface="+mn-ea"/>
                <a:cs typeface="+mn-cs"/>
                <a:sym typeface="Helvetica Neue Medium"/>
              </a:defRPr>
            </a:pPr>
            <a:endParaRPr/>
          </a:p>
        </p:txBody>
      </p:sp>
      <p:grpSp>
        <p:nvGrpSpPr>
          <p:cNvPr id="5" name="Gruppo 4">
            <a:extLst>
              <a:ext uri="{FF2B5EF4-FFF2-40B4-BE49-F238E27FC236}">
                <a16:creationId xmlns:a16="http://schemas.microsoft.com/office/drawing/2014/main" id="{5B7AC223-F639-4B74-9A57-8A2F5F1A4CD7}"/>
              </a:ext>
            </a:extLst>
          </p:cNvPr>
          <p:cNvGrpSpPr/>
          <p:nvPr/>
        </p:nvGrpSpPr>
        <p:grpSpPr>
          <a:xfrm>
            <a:off x="2849408" y="1685497"/>
            <a:ext cx="3751065" cy="4970158"/>
            <a:chOff x="2849408" y="1685497"/>
            <a:chExt cx="3751065" cy="4970158"/>
          </a:xfrm>
        </p:grpSpPr>
        <p:grpSp>
          <p:nvGrpSpPr>
            <p:cNvPr id="42" name="Group">
              <a:extLst>
                <a:ext uri="{FF2B5EF4-FFF2-40B4-BE49-F238E27FC236}">
                  <a16:creationId xmlns:a16="http://schemas.microsoft.com/office/drawing/2014/main" id="{27683C7C-F214-4D8A-BC4B-E4EE3BD35831}"/>
                </a:ext>
              </a:extLst>
            </p:cNvPr>
            <p:cNvGrpSpPr/>
            <p:nvPr/>
          </p:nvGrpSpPr>
          <p:grpSpPr>
            <a:xfrm>
              <a:off x="3036922" y="2578748"/>
              <a:ext cx="2093578" cy="291009"/>
              <a:chOff x="0" y="-43225"/>
              <a:chExt cx="2766672" cy="411125"/>
            </a:xfrm>
          </p:grpSpPr>
          <p:sp>
            <p:nvSpPr>
              <p:cNvPr id="162" name="Oval">
                <a:extLst>
                  <a:ext uri="{FF2B5EF4-FFF2-40B4-BE49-F238E27FC236}">
                    <a16:creationId xmlns:a16="http://schemas.microsoft.com/office/drawing/2014/main" id="{20C828AA-E5A6-46CC-936F-2BDE5FBE2B38}"/>
                  </a:ext>
                </a:extLst>
              </p:cNvPr>
              <p:cNvSpPr/>
              <p:nvPr/>
            </p:nvSpPr>
            <p:spPr>
              <a:xfrm>
                <a:off x="0" y="77031"/>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3" name="Oval">
                <a:extLst>
                  <a:ext uri="{FF2B5EF4-FFF2-40B4-BE49-F238E27FC236}">
                    <a16:creationId xmlns:a16="http://schemas.microsoft.com/office/drawing/2014/main" id="{3818F035-94DE-4D60-8A1B-2C1109B8FA1F}"/>
                  </a:ext>
                </a:extLst>
              </p:cNvPr>
              <p:cNvSpPr/>
              <p:nvPr/>
            </p:nvSpPr>
            <p:spPr>
              <a:xfrm>
                <a:off x="495300" y="77031"/>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4" name="Oval">
                <a:extLst>
                  <a:ext uri="{FF2B5EF4-FFF2-40B4-BE49-F238E27FC236}">
                    <a16:creationId xmlns:a16="http://schemas.microsoft.com/office/drawing/2014/main" id="{65D528DD-F14A-4E39-8BB4-D0C6C4E0BD45}"/>
                  </a:ext>
                </a:extLst>
              </p:cNvPr>
              <p:cNvSpPr/>
              <p:nvPr/>
            </p:nvSpPr>
            <p:spPr>
              <a:xfrm>
                <a:off x="990600" y="77031"/>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5" name="Oval">
                <a:extLst>
                  <a:ext uri="{FF2B5EF4-FFF2-40B4-BE49-F238E27FC236}">
                    <a16:creationId xmlns:a16="http://schemas.microsoft.com/office/drawing/2014/main" id="{68D99AE8-61B8-42A9-8511-6A0E126DE65C}"/>
                  </a:ext>
                </a:extLst>
              </p:cNvPr>
              <p:cNvSpPr/>
              <p:nvPr/>
            </p:nvSpPr>
            <p:spPr>
              <a:xfrm>
                <a:off x="1485900" y="77031"/>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6" name="Oval">
                <a:extLst>
                  <a:ext uri="{FF2B5EF4-FFF2-40B4-BE49-F238E27FC236}">
                    <a16:creationId xmlns:a16="http://schemas.microsoft.com/office/drawing/2014/main" id="{55041A44-6156-4760-84B3-801F0303690C}"/>
                  </a:ext>
                </a:extLst>
              </p:cNvPr>
              <p:cNvSpPr/>
              <p:nvPr/>
            </p:nvSpPr>
            <p:spPr>
              <a:xfrm>
                <a:off x="2476500" y="77031"/>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7" name=". . .">
                <a:extLst>
                  <a:ext uri="{FF2B5EF4-FFF2-40B4-BE49-F238E27FC236}">
                    <a16:creationId xmlns:a16="http://schemas.microsoft.com/office/drawing/2014/main" id="{49889B58-7760-4392-95A5-82F090865363}"/>
                  </a:ext>
                </a:extLst>
              </p:cNvPr>
              <p:cNvSpPr txBox="1"/>
              <p:nvPr/>
            </p:nvSpPr>
            <p:spPr>
              <a:xfrm>
                <a:off x="1929434" y="-43225"/>
                <a:ext cx="393701" cy="41112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30000"/>
                  </a:lnSpc>
                  <a:defRPr sz="1500"/>
                </a:lvl1pPr>
              </a:lstStyle>
              <a:p>
                <a:pPr algn="ctr"/>
                <a:r>
                  <a:t>. . .</a:t>
                </a:r>
              </a:p>
            </p:txBody>
          </p:sp>
        </p:grpSp>
        <p:grpSp>
          <p:nvGrpSpPr>
            <p:cNvPr id="4" name="Gruppo 3">
              <a:extLst>
                <a:ext uri="{FF2B5EF4-FFF2-40B4-BE49-F238E27FC236}">
                  <a16:creationId xmlns:a16="http://schemas.microsoft.com/office/drawing/2014/main" id="{413A13D9-8900-40DF-B31F-B47802B5CD29}"/>
                </a:ext>
              </a:extLst>
            </p:cNvPr>
            <p:cNvGrpSpPr/>
            <p:nvPr/>
          </p:nvGrpSpPr>
          <p:grpSpPr>
            <a:xfrm>
              <a:off x="2849408" y="1685497"/>
              <a:ext cx="3751065" cy="4970158"/>
              <a:chOff x="2849408" y="1685497"/>
              <a:chExt cx="3751065" cy="4970158"/>
            </a:xfrm>
          </p:grpSpPr>
          <p:sp>
            <p:nvSpPr>
              <p:cNvPr id="14" name="Rounded Rectangle">
                <a:extLst>
                  <a:ext uri="{FF2B5EF4-FFF2-40B4-BE49-F238E27FC236}">
                    <a16:creationId xmlns:a16="http://schemas.microsoft.com/office/drawing/2014/main" id="{DC2B98AD-29D2-41B1-B12C-52EB2F0F7068}"/>
                  </a:ext>
                </a:extLst>
              </p:cNvPr>
              <p:cNvSpPr/>
              <p:nvPr/>
            </p:nvSpPr>
            <p:spPr>
              <a:xfrm>
                <a:off x="3019099" y="3188123"/>
                <a:ext cx="2154623" cy="415850"/>
              </a:xfrm>
              <a:prstGeom prst="roundRect">
                <a:avLst>
                  <a:gd name="adj" fmla="val 29355"/>
                </a:avLst>
              </a:prstGeom>
              <a:solidFill>
                <a:srgbClr val="E7E7E7"/>
              </a:solidFill>
              <a:ln w="12700" cap="flat">
                <a:noFill/>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nvGrpSpPr>
              <p:cNvPr id="3" name="Gruppo 2">
                <a:extLst>
                  <a:ext uri="{FF2B5EF4-FFF2-40B4-BE49-F238E27FC236}">
                    <a16:creationId xmlns:a16="http://schemas.microsoft.com/office/drawing/2014/main" id="{18EDA064-6582-4C7E-A079-312C0C4026C9}"/>
                  </a:ext>
                </a:extLst>
              </p:cNvPr>
              <p:cNvGrpSpPr/>
              <p:nvPr/>
            </p:nvGrpSpPr>
            <p:grpSpPr>
              <a:xfrm>
                <a:off x="2849408" y="1685497"/>
                <a:ext cx="3751065" cy="4970158"/>
                <a:chOff x="2849408" y="1685497"/>
                <a:chExt cx="3751065" cy="4970158"/>
              </a:xfrm>
            </p:grpSpPr>
            <p:sp>
              <p:nvSpPr>
                <p:cNvPr id="12" name="Rounded Rectangle">
                  <a:extLst>
                    <a:ext uri="{FF2B5EF4-FFF2-40B4-BE49-F238E27FC236}">
                      <a16:creationId xmlns:a16="http://schemas.microsoft.com/office/drawing/2014/main" id="{58BFB269-0E54-4A0C-856E-90FAA7AF5DDF}"/>
                    </a:ext>
                  </a:extLst>
                </p:cNvPr>
                <p:cNvSpPr/>
                <p:nvPr/>
              </p:nvSpPr>
              <p:spPr>
                <a:xfrm>
                  <a:off x="2849408" y="2522006"/>
                  <a:ext cx="2500913" cy="1310422"/>
                </a:xfrm>
                <a:prstGeom prst="roundRect">
                  <a:avLst>
                    <a:gd name="adj" fmla="val 10875"/>
                  </a:avLst>
                </a:prstGeom>
                <a:solidFill>
                  <a:srgbClr val="009900">
                    <a:alpha val="60778"/>
                  </a:srgbClr>
                </a:solidFill>
                <a:ln w="38100" cap="flat">
                  <a:solidFill>
                    <a:schemeClr val="accent3">
                      <a:alpha val="60778"/>
                    </a:schemeClr>
                  </a:solidFill>
                  <a:prstDash val="solid"/>
                  <a:miter lim="400000"/>
                </a:ln>
                <a:effectLst/>
              </p:spPr>
              <p:txBody>
                <a:bodyPr wrap="square" lIns="50800" tIns="50800" rIns="50800" bIns="50800" numCol="1" anchor="ctr">
                  <a:noAutofit/>
                </a:bodyPr>
                <a:lstStyle/>
                <a:p>
                  <a:pPr algn="ctr">
                    <a:defRPr sz="2200" b="0">
                      <a:latin typeface="+mn-lt"/>
                      <a:ea typeface="+mn-ea"/>
                      <a:cs typeface="+mn-cs"/>
                      <a:sym typeface="Helvetica Neue Medium"/>
                    </a:defRPr>
                  </a:pPr>
                  <a:endParaRPr/>
                </a:p>
              </p:txBody>
            </p:sp>
            <p:sp>
              <p:nvSpPr>
                <p:cNvPr id="13" name="Rounded Rectangle">
                  <a:extLst>
                    <a:ext uri="{FF2B5EF4-FFF2-40B4-BE49-F238E27FC236}">
                      <a16:creationId xmlns:a16="http://schemas.microsoft.com/office/drawing/2014/main" id="{41010148-6082-4A64-A818-C27545808F7F}"/>
                    </a:ext>
                  </a:extLst>
                </p:cNvPr>
                <p:cNvSpPr/>
                <p:nvPr/>
              </p:nvSpPr>
              <p:spPr>
                <a:xfrm>
                  <a:off x="3028676" y="3223324"/>
                  <a:ext cx="2133790" cy="496449"/>
                </a:xfrm>
                <a:prstGeom prst="roundRect">
                  <a:avLst>
                    <a:gd name="adj" fmla="val 24589"/>
                  </a:avLst>
                </a:prstGeom>
                <a:solidFill>
                  <a:srgbClr val="E7E7E7"/>
                </a:solidFill>
                <a:ln w="12700" cap="flat">
                  <a:noFill/>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5" name="Line">
                  <a:extLst>
                    <a:ext uri="{FF2B5EF4-FFF2-40B4-BE49-F238E27FC236}">
                      <a16:creationId xmlns:a16="http://schemas.microsoft.com/office/drawing/2014/main" id="{32D456E1-FA70-4042-98D9-8F13B8CD64F3}"/>
                    </a:ext>
                  </a:extLst>
                </p:cNvPr>
                <p:cNvSpPr/>
                <p:nvPr/>
              </p:nvSpPr>
              <p:spPr>
                <a:xfrm flipV="1">
                  <a:off x="3122364" y="1690891"/>
                  <a:ext cx="1556158" cy="974569"/>
                </a:xfrm>
                <a:prstGeom prst="line">
                  <a:avLst/>
                </a:prstGeom>
                <a:noFill/>
                <a:ln w="25400" cap="flat">
                  <a:solidFill>
                    <a:schemeClr val="accent4">
                      <a:hueOff val="-1081314"/>
                      <a:satOff val="4338"/>
                      <a:lumOff val="-8931"/>
                      <a:alpha val="69536"/>
                    </a:scheme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6" name="Line">
                  <a:extLst>
                    <a:ext uri="{FF2B5EF4-FFF2-40B4-BE49-F238E27FC236}">
                      <a16:creationId xmlns:a16="http://schemas.microsoft.com/office/drawing/2014/main" id="{663C28B8-09FF-4E36-9F2C-823C697AEE8C}"/>
                    </a:ext>
                  </a:extLst>
                </p:cNvPr>
                <p:cNvSpPr/>
                <p:nvPr/>
              </p:nvSpPr>
              <p:spPr>
                <a:xfrm flipV="1">
                  <a:off x="3173144" y="1699746"/>
                  <a:ext cx="1978542" cy="956390"/>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7" name="Line">
                  <a:extLst>
                    <a:ext uri="{FF2B5EF4-FFF2-40B4-BE49-F238E27FC236}">
                      <a16:creationId xmlns:a16="http://schemas.microsoft.com/office/drawing/2014/main" id="{A367418A-9A77-4C7B-ADBC-42E25676E18F}"/>
                    </a:ext>
                  </a:extLst>
                </p:cNvPr>
                <p:cNvSpPr/>
                <p:nvPr/>
              </p:nvSpPr>
              <p:spPr>
                <a:xfrm flipV="1">
                  <a:off x="3190885" y="1715047"/>
                  <a:ext cx="2437580" cy="931936"/>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8" name="Line">
                  <a:extLst>
                    <a:ext uri="{FF2B5EF4-FFF2-40B4-BE49-F238E27FC236}">
                      <a16:creationId xmlns:a16="http://schemas.microsoft.com/office/drawing/2014/main" id="{09C5F4AB-03DF-450B-A5E7-06FB65CA4ACB}"/>
                    </a:ext>
                  </a:extLst>
                </p:cNvPr>
                <p:cNvSpPr/>
                <p:nvPr/>
              </p:nvSpPr>
              <p:spPr>
                <a:xfrm flipV="1">
                  <a:off x="3190885" y="1685497"/>
                  <a:ext cx="2933354" cy="994316"/>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 name="Line">
                  <a:extLst>
                    <a:ext uri="{FF2B5EF4-FFF2-40B4-BE49-F238E27FC236}">
                      <a16:creationId xmlns:a16="http://schemas.microsoft.com/office/drawing/2014/main" id="{4FF3F6B1-01C1-49E4-BE97-3121027C6C7D}"/>
                    </a:ext>
                  </a:extLst>
                </p:cNvPr>
                <p:cNvSpPr/>
                <p:nvPr/>
              </p:nvSpPr>
              <p:spPr>
                <a:xfrm flipV="1">
                  <a:off x="3122093" y="1692560"/>
                  <a:ext cx="3462605" cy="986264"/>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0" name="Line">
                  <a:extLst>
                    <a:ext uri="{FF2B5EF4-FFF2-40B4-BE49-F238E27FC236}">
                      <a16:creationId xmlns:a16="http://schemas.microsoft.com/office/drawing/2014/main" id="{BB47B84B-52E2-4815-8CA1-556BA3795621}"/>
                    </a:ext>
                  </a:extLst>
                </p:cNvPr>
                <p:cNvSpPr/>
                <p:nvPr/>
              </p:nvSpPr>
              <p:spPr>
                <a:xfrm flipH="1" flipV="1">
                  <a:off x="4719735" y="1700077"/>
                  <a:ext cx="308874" cy="960956"/>
                </a:xfrm>
                <a:prstGeom prst="line">
                  <a:avLst/>
                </a:prstGeom>
                <a:noFill/>
                <a:ln w="25400" cap="flat">
                  <a:solidFill>
                    <a:schemeClr val="accent5">
                      <a:hueOff val="-82419"/>
                      <a:satOff val="-9513"/>
                      <a:lumOff val="-16343"/>
                      <a:alpha val="69536"/>
                    </a:scheme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1" name="Line">
                  <a:extLst>
                    <a:ext uri="{FF2B5EF4-FFF2-40B4-BE49-F238E27FC236}">
                      <a16:creationId xmlns:a16="http://schemas.microsoft.com/office/drawing/2014/main" id="{E134E4D1-BE1D-4652-A600-C4CAAB75573B}"/>
                    </a:ext>
                  </a:extLst>
                </p:cNvPr>
                <p:cNvSpPr/>
                <p:nvPr/>
              </p:nvSpPr>
              <p:spPr>
                <a:xfrm flipV="1">
                  <a:off x="5021165" y="1711932"/>
                  <a:ext cx="174824" cy="938751"/>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2" name="Line">
                  <a:extLst>
                    <a:ext uri="{FF2B5EF4-FFF2-40B4-BE49-F238E27FC236}">
                      <a16:creationId xmlns:a16="http://schemas.microsoft.com/office/drawing/2014/main" id="{5B76D740-B303-4604-9FFC-81C1AD59B06E}"/>
                    </a:ext>
                  </a:extLst>
                </p:cNvPr>
                <p:cNvSpPr/>
                <p:nvPr/>
              </p:nvSpPr>
              <p:spPr>
                <a:xfrm flipV="1">
                  <a:off x="5044118" y="1717223"/>
                  <a:ext cx="612593" cy="946131"/>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3" name="Line">
                  <a:extLst>
                    <a:ext uri="{FF2B5EF4-FFF2-40B4-BE49-F238E27FC236}">
                      <a16:creationId xmlns:a16="http://schemas.microsoft.com/office/drawing/2014/main" id="{F9E1CF9F-727D-4045-815E-559E81E63751}"/>
                    </a:ext>
                  </a:extLst>
                </p:cNvPr>
                <p:cNvSpPr/>
                <p:nvPr/>
              </p:nvSpPr>
              <p:spPr>
                <a:xfrm flipV="1">
                  <a:off x="5038317" y="1717223"/>
                  <a:ext cx="1114516" cy="931298"/>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4" name="Line">
                  <a:extLst>
                    <a:ext uri="{FF2B5EF4-FFF2-40B4-BE49-F238E27FC236}">
                      <a16:creationId xmlns:a16="http://schemas.microsoft.com/office/drawing/2014/main" id="{A97E008F-5EB3-4117-9415-13DA8ABBA7BA}"/>
                    </a:ext>
                  </a:extLst>
                </p:cNvPr>
                <p:cNvSpPr/>
                <p:nvPr/>
              </p:nvSpPr>
              <p:spPr>
                <a:xfrm flipV="1">
                  <a:off x="5038413" y="1717223"/>
                  <a:ext cx="1562060" cy="952231"/>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5" name="Line">
                  <a:extLst>
                    <a:ext uri="{FF2B5EF4-FFF2-40B4-BE49-F238E27FC236}">
                      <a16:creationId xmlns:a16="http://schemas.microsoft.com/office/drawing/2014/main" id="{3A9CF9ED-4AE8-49CA-8614-A1AD3CE82063}"/>
                    </a:ext>
                  </a:extLst>
                </p:cNvPr>
                <p:cNvSpPr/>
                <p:nvPr/>
              </p:nvSpPr>
              <p:spPr>
                <a:xfrm flipV="1">
                  <a:off x="4264575" y="1708482"/>
                  <a:ext cx="1368513" cy="961096"/>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6" name="Line">
                  <a:extLst>
                    <a:ext uri="{FF2B5EF4-FFF2-40B4-BE49-F238E27FC236}">
                      <a16:creationId xmlns:a16="http://schemas.microsoft.com/office/drawing/2014/main" id="{54A530EC-7A84-4445-B453-09FAB0E28F1A}"/>
                    </a:ext>
                  </a:extLst>
                </p:cNvPr>
                <p:cNvSpPr/>
                <p:nvPr/>
              </p:nvSpPr>
              <p:spPr>
                <a:xfrm flipV="1">
                  <a:off x="4299846" y="1704472"/>
                  <a:ext cx="1830749" cy="947013"/>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7" name="Line">
                  <a:extLst>
                    <a:ext uri="{FF2B5EF4-FFF2-40B4-BE49-F238E27FC236}">
                      <a16:creationId xmlns:a16="http://schemas.microsoft.com/office/drawing/2014/main" id="{0C0273DE-9C75-49EF-BB56-19CE018FE374}"/>
                    </a:ext>
                  </a:extLst>
                </p:cNvPr>
                <p:cNvSpPr/>
                <p:nvPr/>
              </p:nvSpPr>
              <p:spPr>
                <a:xfrm flipV="1">
                  <a:off x="4316920" y="1723151"/>
                  <a:ext cx="2245629" cy="943801"/>
                </a:xfrm>
                <a:prstGeom prst="line">
                  <a:avLst/>
                </a:prstGeom>
                <a:noFill/>
                <a:ln w="25400" cap="flat">
                  <a:solidFill>
                    <a:srgbClr val="5E5E5E">
                      <a:alpha val="69536"/>
                    </a:srgbClr>
                  </a:solidFill>
                  <a:prstDash val="solid"/>
                  <a:miter lim="400000"/>
                  <a:tail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8" name="Line">
                  <a:extLst>
                    <a:ext uri="{FF2B5EF4-FFF2-40B4-BE49-F238E27FC236}">
                      <a16:creationId xmlns:a16="http://schemas.microsoft.com/office/drawing/2014/main" id="{0365314C-2F1D-4497-9AC0-2A2CE621368B}"/>
                    </a:ext>
                  </a:extLst>
                </p:cNvPr>
                <p:cNvSpPr/>
                <p:nvPr/>
              </p:nvSpPr>
              <p:spPr>
                <a:xfrm flipV="1">
                  <a:off x="4273630" y="1693890"/>
                  <a:ext cx="889107" cy="970231"/>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9" name="Line">
                  <a:extLst>
                    <a:ext uri="{FF2B5EF4-FFF2-40B4-BE49-F238E27FC236}">
                      <a16:creationId xmlns:a16="http://schemas.microsoft.com/office/drawing/2014/main" id="{F6BAE25E-E224-4E8F-B71E-4F7395A31D65}"/>
                    </a:ext>
                  </a:extLst>
                </p:cNvPr>
                <p:cNvSpPr/>
                <p:nvPr/>
              </p:nvSpPr>
              <p:spPr>
                <a:xfrm flipV="1">
                  <a:off x="4265651" y="1699636"/>
                  <a:ext cx="405921" cy="961079"/>
                </a:xfrm>
                <a:prstGeom prst="line">
                  <a:avLst/>
                </a:prstGeom>
                <a:noFill/>
                <a:ln w="25400" cap="flat">
                  <a:solidFill>
                    <a:schemeClr val="accent4">
                      <a:hueOff val="-1081314"/>
                      <a:satOff val="4338"/>
                      <a:lumOff val="-8931"/>
                      <a:alpha val="69536"/>
                    </a:scheme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30" name="Line">
                  <a:extLst>
                    <a:ext uri="{FF2B5EF4-FFF2-40B4-BE49-F238E27FC236}">
                      <a16:creationId xmlns:a16="http://schemas.microsoft.com/office/drawing/2014/main" id="{96EE63B6-E83E-49BB-8BF5-C9F9EAF0F440}"/>
                    </a:ext>
                  </a:extLst>
                </p:cNvPr>
                <p:cNvSpPr/>
                <p:nvPr/>
              </p:nvSpPr>
              <p:spPr>
                <a:xfrm flipV="1">
                  <a:off x="3897727" y="1733220"/>
                  <a:ext cx="780795" cy="922085"/>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31" name="Line">
                  <a:extLst>
                    <a:ext uri="{FF2B5EF4-FFF2-40B4-BE49-F238E27FC236}">
                      <a16:creationId xmlns:a16="http://schemas.microsoft.com/office/drawing/2014/main" id="{80AEFCD3-799E-4767-A795-FE22F7575CA9}"/>
                    </a:ext>
                  </a:extLst>
                </p:cNvPr>
                <p:cNvSpPr/>
                <p:nvPr/>
              </p:nvSpPr>
              <p:spPr>
                <a:xfrm flipV="1">
                  <a:off x="3919997" y="1720884"/>
                  <a:ext cx="1251981" cy="914966"/>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32" name="Line">
                  <a:extLst>
                    <a:ext uri="{FF2B5EF4-FFF2-40B4-BE49-F238E27FC236}">
                      <a16:creationId xmlns:a16="http://schemas.microsoft.com/office/drawing/2014/main" id="{CB26AFA0-AE2D-4CF9-9487-890B71A8E74F}"/>
                    </a:ext>
                  </a:extLst>
                </p:cNvPr>
                <p:cNvSpPr/>
                <p:nvPr/>
              </p:nvSpPr>
              <p:spPr>
                <a:xfrm flipV="1">
                  <a:off x="3897727" y="1719161"/>
                  <a:ext cx="1692756" cy="936144"/>
                </a:xfrm>
                <a:prstGeom prst="line">
                  <a:avLst/>
                </a:prstGeom>
                <a:noFill/>
                <a:ln w="25400" cap="flat">
                  <a:solidFill>
                    <a:schemeClr val="accent4">
                      <a:hueOff val="-1081314"/>
                      <a:satOff val="4338"/>
                      <a:lumOff val="-8931"/>
                      <a:alpha val="69536"/>
                    </a:scheme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33" name="Line">
                  <a:extLst>
                    <a:ext uri="{FF2B5EF4-FFF2-40B4-BE49-F238E27FC236}">
                      <a16:creationId xmlns:a16="http://schemas.microsoft.com/office/drawing/2014/main" id="{4DE857CB-79B3-44C6-B01E-6E9590FF4C18}"/>
                    </a:ext>
                  </a:extLst>
                </p:cNvPr>
                <p:cNvSpPr/>
                <p:nvPr/>
              </p:nvSpPr>
              <p:spPr>
                <a:xfrm flipV="1">
                  <a:off x="3897727" y="1703567"/>
                  <a:ext cx="2252808" cy="951737"/>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34" name="Line">
                  <a:extLst>
                    <a:ext uri="{FF2B5EF4-FFF2-40B4-BE49-F238E27FC236}">
                      <a16:creationId xmlns:a16="http://schemas.microsoft.com/office/drawing/2014/main" id="{CFEC602A-F76F-402A-A22C-2B1A64C9078D}"/>
                    </a:ext>
                  </a:extLst>
                </p:cNvPr>
                <p:cNvSpPr/>
                <p:nvPr/>
              </p:nvSpPr>
              <p:spPr>
                <a:xfrm flipV="1">
                  <a:off x="3897727" y="1710066"/>
                  <a:ext cx="2633723" cy="945238"/>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35" name="Line">
                  <a:extLst>
                    <a:ext uri="{FF2B5EF4-FFF2-40B4-BE49-F238E27FC236}">
                      <a16:creationId xmlns:a16="http://schemas.microsoft.com/office/drawing/2014/main" id="{E4B85164-CAB6-493B-AD68-95A504424F0E}"/>
                    </a:ext>
                  </a:extLst>
                </p:cNvPr>
                <p:cNvSpPr/>
                <p:nvPr/>
              </p:nvSpPr>
              <p:spPr>
                <a:xfrm flipV="1">
                  <a:off x="3522896" y="1711946"/>
                  <a:ext cx="1160135" cy="963445"/>
                </a:xfrm>
                <a:prstGeom prst="line">
                  <a:avLst/>
                </a:prstGeom>
                <a:noFill/>
                <a:ln w="25400" cap="flat">
                  <a:solidFill>
                    <a:schemeClr val="accent4">
                      <a:alpha val="69536"/>
                    </a:scheme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36" name="Line">
                  <a:extLst>
                    <a:ext uri="{FF2B5EF4-FFF2-40B4-BE49-F238E27FC236}">
                      <a16:creationId xmlns:a16="http://schemas.microsoft.com/office/drawing/2014/main" id="{0CF817EF-EC69-4CDF-BEF7-B38AAB6836B0}"/>
                    </a:ext>
                  </a:extLst>
                </p:cNvPr>
                <p:cNvSpPr/>
                <p:nvPr/>
              </p:nvSpPr>
              <p:spPr>
                <a:xfrm flipV="1">
                  <a:off x="3522896" y="1702202"/>
                  <a:ext cx="1692516" cy="973189"/>
                </a:xfrm>
                <a:prstGeom prst="line">
                  <a:avLst/>
                </a:prstGeom>
                <a:noFill/>
                <a:ln w="25400" cap="flat">
                  <a:solidFill>
                    <a:schemeClr val="accent5">
                      <a:hueOff val="-82419"/>
                      <a:satOff val="-9513"/>
                      <a:lumOff val="-16343"/>
                      <a:alpha val="69536"/>
                    </a:scheme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37" name="Line">
                  <a:extLst>
                    <a:ext uri="{FF2B5EF4-FFF2-40B4-BE49-F238E27FC236}">
                      <a16:creationId xmlns:a16="http://schemas.microsoft.com/office/drawing/2014/main" id="{661D513C-DDCA-4134-8C29-400B40A1EA56}"/>
                    </a:ext>
                  </a:extLst>
                </p:cNvPr>
                <p:cNvSpPr/>
                <p:nvPr/>
              </p:nvSpPr>
              <p:spPr>
                <a:xfrm flipV="1">
                  <a:off x="3522896" y="1712367"/>
                  <a:ext cx="2089427" cy="963024"/>
                </a:xfrm>
                <a:prstGeom prst="line">
                  <a:avLst/>
                </a:prstGeom>
                <a:noFill/>
                <a:ln w="25400" cap="flat">
                  <a:solidFill>
                    <a:schemeClr val="accent4">
                      <a:alpha val="69536"/>
                    </a:scheme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38" name="Line">
                  <a:extLst>
                    <a:ext uri="{FF2B5EF4-FFF2-40B4-BE49-F238E27FC236}">
                      <a16:creationId xmlns:a16="http://schemas.microsoft.com/office/drawing/2014/main" id="{A998A3B9-05DC-469B-9A9D-1E35BA3ACF06}"/>
                    </a:ext>
                  </a:extLst>
                </p:cNvPr>
                <p:cNvSpPr/>
                <p:nvPr/>
              </p:nvSpPr>
              <p:spPr>
                <a:xfrm flipV="1">
                  <a:off x="3529037" y="3325451"/>
                  <a:ext cx="741343" cy="149673"/>
                </a:xfrm>
                <a:prstGeom prst="line">
                  <a:avLst/>
                </a:prstGeom>
                <a:noFill/>
                <a:ln w="1270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39" name="Line">
                  <a:extLst>
                    <a:ext uri="{FF2B5EF4-FFF2-40B4-BE49-F238E27FC236}">
                      <a16:creationId xmlns:a16="http://schemas.microsoft.com/office/drawing/2014/main" id="{0689428B-EBC6-444C-AD39-6F85BE2C4811}"/>
                    </a:ext>
                  </a:extLst>
                </p:cNvPr>
                <p:cNvSpPr/>
                <p:nvPr/>
              </p:nvSpPr>
              <p:spPr>
                <a:xfrm flipV="1">
                  <a:off x="3525851" y="3327627"/>
                  <a:ext cx="369462" cy="149798"/>
                </a:xfrm>
                <a:prstGeom prst="line">
                  <a:avLst/>
                </a:prstGeom>
                <a:noFill/>
                <a:ln w="127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40" name="Line">
                  <a:extLst>
                    <a:ext uri="{FF2B5EF4-FFF2-40B4-BE49-F238E27FC236}">
                      <a16:creationId xmlns:a16="http://schemas.microsoft.com/office/drawing/2014/main" id="{B0381007-FD43-4094-8FAD-EA5895A51C70}"/>
                    </a:ext>
                  </a:extLst>
                </p:cNvPr>
                <p:cNvSpPr/>
                <p:nvPr/>
              </p:nvSpPr>
              <p:spPr>
                <a:xfrm flipH="1" flipV="1">
                  <a:off x="3160951" y="3326464"/>
                  <a:ext cx="364426" cy="151965"/>
                </a:xfrm>
                <a:prstGeom prst="line">
                  <a:avLst/>
                </a:prstGeom>
                <a:noFill/>
                <a:ln w="12700" cap="flat">
                  <a:solidFill>
                    <a:srgbClr val="AB6401"/>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41" name="Line">
                  <a:extLst>
                    <a:ext uri="{FF2B5EF4-FFF2-40B4-BE49-F238E27FC236}">
                      <a16:creationId xmlns:a16="http://schemas.microsoft.com/office/drawing/2014/main" id="{2EAB258C-1D63-47D3-B381-5F50A9C94C97}"/>
                    </a:ext>
                  </a:extLst>
                </p:cNvPr>
                <p:cNvSpPr/>
                <p:nvPr/>
              </p:nvSpPr>
              <p:spPr>
                <a:xfrm flipV="1">
                  <a:off x="3153741" y="3323554"/>
                  <a:ext cx="357607" cy="158402"/>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43" name=". . .">
                  <a:extLst>
                    <a:ext uri="{FF2B5EF4-FFF2-40B4-BE49-F238E27FC236}">
                      <a16:creationId xmlns:a16="http://schemas.microsoft.com/office/drawing/2014/main" id="{1C1AD197-AC3B-4923-95F5-56BE33E03953}"/>
                    </a:ext>
                  </a:extLst>
                </p:cNvPr>
                <p:cNvSpPr txBox="1"/>
                <p:nvPr/>
              </p:nvSpPr>
              <p:spPr>
                <a:xfrm rot="16200000">
                  <a:off x="2965216" y="2901120"/>
                  <a:ext cx="278675" cy="2702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30000"/>
                    </a:lnSpc>
                    <a:defRPr sz="1200"/>
                  </a:lvl1pPr>
                </a:lstStyle>
                <a:p>
                  <a:pPr algn="ctr"/>
                  <a:r>
                    <a:t>. . .</a:t>
                  </a:r>
                </a:p>
              </p:txBody>
            </p:sp>
            <p:sp>
              <p:nvSpPr>
                <p:cNvPr id="44" name=". . .">
                  <a:extLst>
                    <a:ext uri="{FF2B5EF4-FFF2-40B4-BE49-F238E27FC236}">
                      <a16:creationId xmlns:a16="http://schemas.microsoft.com/office/drawing/2014/main" id="{39B2D0FC-3B26-47A9-AB09-34330A185091}"/>
                    </a:ext>
                  </a:extLst>
                </p:cNvPr>
                <p:cNvSpPr txBox="1"/>
                <p:nvPr/>
              </p:nvSpPr>
              <p:spPr>
                <a:xfrm rot="16200000">
                  <a:off x="4844253" y="2892130"/>
                  <a:ext cx="278675" cy="2702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30000"/>
                    </a:lnSpc>
                    <a:defRPr sz="1200">
                      <a:solidFill>
                        <a:schemeClr val="accent4">
                          <a:hueOff val="366961"/>
                          <a:satOff val="4172"/>
                          <a:lumOff val="11129"/>
                        </a:schemeClr>
                      </a:solidFill>
                    </a:defRPr>
                  </a:lvl1pPr>
                </a:lstStyle>
                <a:p>
                  <a:pPr algn="ctr"/>
                  <a:r>
                    <a:t>. . .</a:t>
                  </a:r>
                </a:p>
              </p:txBody>
            </p:sp>
            <p:sp>
              <p:nvSpPr>
                <p:cNvPr id="49" name="Line">
                  <a:extLst>
                    <a:ext uri="{FF2B5EF4-FFF2-40B4-BE49-F238E27FC236}">
                      <a16:creationId xmlns:a16="http://schemas.microsoft.com/office/drawing/2014/main" id="{634F634D-45C3-4DF9-A8F3-4CC3119F15D9}"/>
                    </a:ext>
                  </a:extLst>
                </p:cNvPr>
                <p:cNvSpPr/>
                <p:nvPr/>
              </p:nvSpPr>
              <p:spPr>
                <a:xfrm flipH="1" flipV="1">
                  <a:off x="5236426" y="1693890"/>
                  <a:ext cx="1316702" cy="881021"/>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52" name=". . .">
                  <a:extLst>
                    <a:ext uri="{FF2B5EF4-FFF2-40B4-BE49-F238E27FC236}">
                      <a16:creationId xmlns:a16="http://schemas.microsoft.com/office/drawing/2014/main" id="{51471DAB-4017-4B54-9FD3-62A6C097F7EE}"/>
                    </a:ext>
                  </a:extLst>
                </p:cNvPr>
                <p:cNvSpPr txBox="1"/>
                <p:nvPr/>
              </p:nvSpPr>
              <p:spPr>
                <a:xfrm rot="16200000">
                  <a:off x="3342828" y="2893054"/>
                  <a:ext cx="278675" cy="2702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30000"/>
                    </a:lnSpc>
                    <a:defRPr sz="1200">
                      <a:solidFill>
                        <a:schemeClr val="accent4">
                          <a:hueOff val="-1081314"/>
                          <a:satOff val="4338"/>
                          <a:lumOff val="-8931"/>
                        </a:schemeClr>
                      </a:solidFill>
                    </a:defRPr>
                  </a:lvl1pPr>
                </a:lstStyle>
                <a:p>
                  <a:pPr algn="ctr"/>
                  <a:r>
                    <a:t>. . .</a:t>
                  </a:r>
                </a:p>
              </p:txBody>
            </p:sp>
            <p:sp>
              <p:nvSpPr>
                <p:cNvPr id="53" name="KERMIT">
                  <a:extLst>
                    <a:ext uri="{FF2B5EF4-FFF2-40B4-BE49-F238E27FC236}">
                      <a16:creationId xmlns:a16="http://schemas.microsoft.com/office/drawing/2014/main" id="{88366F8E-EFBD-4DBE-8461-40AF1ABA386A}"/>
                    </a:ext>
                  </a:extLst>
                </p:cNvPr>
                <p:cNvSpPr txBox="1"/>
                <p:nvPr/>
              </p:nvSpPr>
              <p:spPr>
                <a:xfrm>
                  <a:off x="3581312" y="2835063"/>
                  <a:ext cx="930537" cy="4023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lgn="ctr"/>
                  <a:r>
                    <a:t>KERMIT</a:t>
                  </a:r>
                </a:p>
              </p:txBody>
            </p:sp>
            <p:sp>
              <p:nvSpPr>
                <p:cNvPr id="69" name="Line">
                  <a:extLst>
                    <a:ext uri="{FF2B5EF4-FFF2-40B4-BE49-F238E27FC236}">
                      <a16:creationId xmlns:a16="http://schemas.microsoft.com/office/drawing/2014/main" id="{19499890-4001-4BF9-A1FF-C0BE78B5C6FB}"/>
                    </a:ext>
                  </a:extLst>
                </p:cNvPr>
                <p:cNvSpPr/>
                <p:nvPr/>
              </p:nvSpPr>
              <p:spPr>
                <a:xfrm flipH="1" flipV="1">
                  <a:off x="3893547" y="3335714"/>
                  <a:ext cx="1124630" cy="145502"/>
                </a:xfrm>
                <a:prstGeom prst="line">
                  <a:avLst/>
                </a:prstGeom>
                <a:noFill/>
                <a:ln w="12700" cap="flat">
                  <a:solidFill>
                    <a:schemeClr val="accent4"/>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70" name="Line">
                  <a:extLst>
                    <a:ext uri="{FF2B5EF4-FFF2-40B4-BE49-F238E27FC236}">
                      <a16:creationId xmlns:a16="http://schemas.microsoft.com/office/drawing/2014/main" id="{3AB2B6B8-3473-405C-8429-F39BCC675BF6}"/>
                    </a:ext>
                  </a:extLst>
                </p:cNvPr>
                <p:cNvSpPr/>
                <p:nvPr/>
              </p:nvSpPr>
              <p:spPr>
                <a:xfrm flipH="1" flipV="1">
                  <a:off x="4264589" y="3326414"/>
                  <a:ext cx="758366" cy="152281"/>
                </a:xfrm>
                <a:prstGeom prst="line">
                  <a:avLst/>
                </a:prstGeom>
                <a:noFill/>
                <a:ln w="1270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71" name="Line">
                  <a:extLst>
                    <a:ext uri="{FF2B5EF4-FFF2-40B4-BE49-F238E27FC236}">
                      <a16:creationId xmlns:a16="http://schemas.microsoft.com/office/drawing/2014/main" id="{EC75FEAF-94C8-4AB2-8B7F-B2F54B3A8B47}"/>
                    </a:ext>
                  </a:extLst>
                </p:cNvPr>
                <p:cNvSpPr/>
                <p:nvPr/>
              </p:nvSpPr>
              <p:spPr>
                <a:xfrm flipV="1">
                  <a:off x="5022127" y="3326019"/>
                  <a:ext cx="1" cy="209748"/>
                </a:xfrm>
                <a:prstGeom prst="line">
                  <a:avLst/>
                </a:prstGeom>
                <a:noFill/>
                <a:ln w="12700" cap="flat">
                  <a:solidFill>
                    <a:schemeClr val="accent4"/>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72" name="Line">
                  <a:extLst>
                    <a:ext uri="{FF2B5EF4-FFF2-40B4-BE49-F238E27FC236}">
                      <a16:creationId xmlns:a16="http://schemas.microsoft.com/office/drawing/2014/main" id="{8DAFA81C-E160-4500-8D4F-3298058036EB}"/>
                    </a:ext>
                  </a:extLst>
                </p:cNvPr>
                <p:cNvSpPr/>
                <p:nvPr/>
              </p:nvSpPr>
              <p:spPr>
                <a:xfrm flipV="1">
                  <a:off x="4272527" y="3329918"/>
                  <a:ext cx="1" cy="209748"/>
                </a:xfrm>
                <a:prstGeom prst="line">
                  <a:avLst/>
                </a:prstGeom>
                <a:noFill/>
                <a:ln w="12700" cap="flat">
                  <a:solidFill>
                    <a:schemeClr val="accent5"/>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73" name="Line">
                  <a:extLst>
                    <a:ext uri="{FF2B5EF4-FFF2-40B4-BE49-F238E27FC236}">
                      <a16:creationId xmlns:a16="http://schemas.microsoft.com/office/drawing/2014/main" id="{CD739D76-7728-4947-92A2-27F5FD1DF480}"/>
                    </a:ext>
                  </a:extLst>
                </p:cNvPr>
                <p:cNvSpPr/>
                <p:nvPr/>
              </p:nvSpPr>
              <p:spPr>
                <a:xfrm flipV="1">
                  <a:off x="3148127" y="3326019"/>
                  <a:ext cx="1" cy="209748"/>
                </a:xfrm>
                <a:prstGeom prst="line">
                  <a:avLst/>
                </a:prstGeom>
                <a:noFill/>
                <a:ln w="12700" cap="flat">
                  <a:solidFill>
                    <a:srgbClr val="000000"/>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74" name="Line">
                  <a:extLst>
                    <a:ext uri="{FF2B5EF4-FFF2-40B4-BE49-F238E27FC236}">
                      <a16:creationId xmlns:a16="http://schemas.microsoft.com/office/drawing/2014/main" id="{29118F8B-1267-4883-B05C-8EBC4DE3B432}"/>
                    </a:ext>
                  </a:extLst>
                </p:cNvPr>
                <p:cNvSpPr/>
                <p:nvPr/>
              </p:nvSpPr>
              <p:spPr>
                <a:xfrm flipV="1">
                  <a:off x="3159473" y="3326600"/>
                  <a:ext cx="740633" cy="154022"/>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75" name="Line">
                  <a:extLst>
                    <a:ext uri="{FF2B5EF4-FFF2-40B4-BE49-F238E27FC236}">
                      <a16:creationId xmlns:a16="http://schemas.microsoft.com/office/drawing/2014/main" id="{7AB517CE-7440-4F3C-9358-A0E517260097}"/>
                    </a:ext>
                  </a:extLst>
                </p:cNvPr>
                <p:cNvSpPr/>
                <p:nvPr/>
              </p:nvSpPr>
              <p:spPr>
                <a:xfrm flipV="1">
                  <a:off x="3149580" y="3331148"/>
                  <a:ext cx="1125358" cy="14824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76" name="Line">
                  <a:extLst>
                    <a:ext uri="{FF2B5EF4-FFF2-40B4-BE49-F238E27FC236}">
                      <a16:creationId xmlns:a16="http://schemas.microsoft.com/office/drawing/2014/main" id="{D6A6088C-FC73-4B6D-A290-82A9932ABEB9}"/>
                    </a:ext>
                  </a:extLst>
                </p:cNvPr>
                <p:cNvSpPr/>
                <p:nvPr/>
              </p:nvSpPr>
              <p:spPr>
                <a:xfrm flipV="1">
                  <a:off x="3522927" y="3326019"/>
                  <a:ext cx="1" cy="209748"/>
                </a:xfrm>
                <a:prstGeom prst="line">
                  <a:avLst/>
                </a:prstGeom>
                <a:noFill/>
                <a:ln w="12700" cap="flat">
                  <a:solidFill>
                    <a:schemeClr val="accent4">
                      <a:hueOff val="-1081314"/>
                      <a:satOff val="4338"/>
                      <a:lumOff val="-8931"/>
                    </a:scheme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77" name="Line">
                  <a:extLst>
                    <a:ext uri="{FF2B5EF4-FFF2-40B4-BE49-F238E27FC236}">
                      <a16:creationId xmlns:a16="http://schemas.microsoft.com/office/drawing/2014/main" id="{E2FD083F-257F-4B57-A557-38B197DE2DBE}"/>
                    </a:ext>
                  </a:extLst>
                </p:cNvPr>
                <p:cNvSpPr/>
                <p:nvPr/>
              </p:nvSpPr>
              <p:spPr>
                <a:xfrm flipV="1">
                  <a:off x="3897727" y="3329918"/>
                  <a:ext cx="1" cy="209748"/>
                </a:xfrm>
                <a:prstGeom prst="line">
                  <a:avLst/>
                </a:prstGeom>
                <a:noFill/>
                <a:ln w="12700" cap="flat">
                  <a:solidFill>
                    <a:srgbClr val="000000"/>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78" name="Line">
                  <a:extLst>
                    <a:ext uri="{FF2B5EF4-FFF2-40B4-BE49-F238E27FC236}">
                      <a16:creationId xmlns:a16="http://schemas.microsoft.com/office/drawing/2014/main" id="{E195AFD9-2917-4520-8BD0-5969F04A4CF5}"/>
                    </a:ext>
                  </a:extLst>
                </p:cNvPr>
                <p:cNvSpPr/>
                <p:nvPr/>
              </p:nvSpPr>
              <p:spPr>
                <a:xfrm flipV="1">
                  <a:off x="3528787" y="3325336"/>
                  <a:ext cx="1481985" cy="150925"/>
                </a:xfrm>
                <a:prstGeom prst="line">
                  <a:avLst/>
                </a:prstGeom>
                <a:noFill/>
                <a:ln w="1270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79" name="Line">
                  <a:extLst>
                    <a:ext uri="{FF2B5EF4-FFF2-40B4-BE49-F238E27FC236}">
                      <a16:creationId xmlns:a16="http://schemas.microsoft.com/office/drawing/2014/main" id="{7887ED81-672F-4310-B989-7F108C46E892}"/>
                    </a:ext>
                  </a:extLst>
                </p:cNvPr>
                <p:cNvSpPr/>
                <p:nvPr/>
              </p:nvSpPr>
              <p:spPr>
                <a:xfrm>
                  <a:off x="3519701" y="3327327"/>
                  <a:ext cx="748954" cy="152971"/>
                </a:xfrm>
                <a:prstGeom prst="line">
                  <a:avLst/>
                </a:prstGeom>
                <a:noFill/>
                <a:ln w="1270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84" name="Rounded Rectangle">
                  <a:extLst>
                    <a:ext uri="{FF2B5EF4-FFF2-40B4-BE49-F238E27FC236}">
                      <a16:creationId xmlns:a16="http://schemas.microsoft.com/office/drawing/2014/main" id="{A24E26C7-4209-4C50-B551-7BA2E960D872}"/>
                    </a:ext>
                  </a:extLst>
                </p:cNvPr>
                <p:cNvSpPr/>
                <p:nvPr/>
              </p:nvSpPr>
              <p:spPr>
                <a:xfrm>
                  <a:off x="2931950" y="3478914"/>
                  <a:ext cx="2335828" cy="287987"/>
                </a:xfrm>
                <a:prstGeom prst="roundRect">
                  <a:avLst>
                    <a:gd name="adj" fmla="val 42388"/>
                  </a:avLst>
                </a:prstGeom>
                <a:solidFill>
                  <a:srgbClr val="E7E7E7"/>
                </a:solidFill>
                <a:ln w="12700" cap="flat">
                  <a:noFill/>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nvGrpSpPr>
                <p:cNvPr id="85" name="Group">
                  <a:extLst>
                    <a:ext uri="{FF2B5EF4-FFF2-40B4-BE49-F238E27FC236}">
                      <a16:creationId xmlns:a16="http://schemas.microsoft.com/office/drawing/2014/main" id="{C255867B-A003-4D53-ABAC-B9DF41B15E8F}"/>
                    </a:ext>
                  </a:extLst>
                </p:cNvPr>
                <p:cNvGrpSpPr/>
                <p:nvPr/>
              </p:nvGrpSpPr>
              <p:grpSpPr>
                <a:xfrm>
                  <a:off x="3026443" y="3461339"/>
                  <a:ext cx="2167541" cy="287988"/>
                  <a:chOff x="0" y="0"/>
                  <a:chExt cx="2864415" cy="406857"/>
                </a:xfrm>
              </p:grpSpPr>
              <p:grpSp>
                <p:nvGrpSpPr>
                  <p:cNvPr id="93" name="Group">
                    <a:extLst>
                      <a:ext uri="{FF2B5EF4-FFF2-40B4-BE49-F238E27FC236}">
                        <a16:creationId xmlns:a16="http://schemas.microsoft.com/office/drawing/2014/main" id="{7EC41E5A-E28E-486C-85C3-9838EDDF9ED8}"/>
                      </a:ext>
                    </a:extLst>
                  </p:cNvPr>
                  <p:cNvGrpSpPr/>
                  <p:nvPr/>
                </p:nvGrpSpPr>
                <p:grpSpPr>
                  <a:xfrm>
                    <a:off x="1061075" y="72306"/>
                    <a:ext cx="267641" cy="334552"/>
                    <a:chOff x="0" y="0"/>
                    <a:chExt cx="267640" cy="334550"/>
                  </a:xfrm>
                </p:grpSpPr>
                <p:sp>
                  <p:nvSpPr>
                    <p:cNvPr id="133" name="Circle">
                      <a:extLst>
                        <a:ext uri="{FF2B5EF4-FFF2-40B4-BE49-F238E27FC236}">
                          <a16:creationId xmlns:a16="http://schemas.microsoft.com/office/drawing/2014/main" id="{8833E5EF-3905-4BA5-8FDD-CDCC3EB08F92}"/>
                        </a:ext>
                      </a:extLst>
                    </p:cNvPr>
                    <p:cNvSpPr/>
                    <p:nvPr/>
                  </p:nvSpPr>
                  <p:spPr>
                    <a:xfrm>
                      <a:off x="66910" y="0"/>
                      <a:ext cx="66911" cy="66911"/>
                    </a:xfrm>
                    <a:prstGeom prst="ellipse">
                      <a:avLst/>
                    </a:prstGeom>
                    <a:solidFill>
                      <a:srgbClr val="929292"/>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4" name="Circle">
                      <a:extLst>
                        <a:ext uri="{FF2B5EF4-FFF2-40B4-BE49-F238E27FC236}">
                          <a16:creationId xmlns:a16="http://schemas.microsoft.com/office/drawing/2014/main" id="{31D01C42-8A6F-436B-8037-662255837F68}"/>
                        </a:ext>
                      </a:extLst>
                    </p:cNvPr>
                    <p:cNvSpPr/>
                    <p:nvPr/>
                  </p:nvSpPr>
                  <p:spPr>
                    <a:xfrm>
                      <a:off x="133820" y="133820"/>
                      <a:ext cx="66911" cy="66911"/>
                    </a:xfrm>
                    <a:prstGeom prst="ellipse">
                      <a:avLst/>
                    </a:prstGeom>
                    <a:solidFill>
                      <a:srgbClr val="929292"/>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5" name="Line">
                      <a:extLst>
                        <a:ext uri="{FF2B5EF4-FFF2-40B4-BE49-F238E27FC236}">
                          <a16:creationId xmlns:a16="http://schemas.microsoft.com/office/drawing/2014/main" id="{C235A957-6246-49A8-B633-47BF4D311C4D}"/>
                        </a:ext>
                      </a:extLst>
                    </p:cNvPr>
                    <p:cNvSpPr/>
                    <p:nvPr/>
                  </p:nvSpPr>
                  <p:spPr>
                    <a:xfrm>
                      <a:off x="111576" y="59797"/>
                      <a:ext cx="40147" cy="8029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6" name="Circle">
                      <a:extLst>
                        <a:ext uri="{FF2B5EF4-FFF2-40B4-BE49-F238E27FC236}">
                          <a16:creationId xmlns:a16="http://schemas.microsoft.com/office/drawing/2014/main" id="{9CC5FB4C-BF30-41FD-BA89-FD206A7DDD6B}"/>
                        </a:ext>
                      </a:extLst>
                    </p:cNvPr>
                    <p:cNvSpPr/>
                    <p:nvPr/>
                  </p:nvSpPr>
                  <p:spPr>
                    <a:xfrm>
                      <a:off x="0" y="133820"/>
                      <a:ext cx="66911" cy="66911"/>
                    </a:xfrm>
                    <a:prstGeom prst="ellipse">
                      <a:avLst/>
                    </a:prstGeom>
                    <a:solidFill>
                      <a:srgbClr val="929292"/>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7" name="Circle">
                      <a:extLst>
                        <a:ext uri="{FF2B5EF4-FFF2-40B4-BE49-F238E27FC236}">
                          <a16:creationId xmlns:a16="http://schemas.microsoft.com/office/drawing/2014/main" id="{529B2DD1-F520-40A6-954D-AA3EB4879F04}"/>
                        </a:ext>
                      </a:extLst>
                    </p:cNvPr>
                    <p:cNvSpPr/>
                    <p:nvPr/>
                  </p:nvSpPr>
                  <p:spPr>
                    <a:xfrm>
                      <a:off x="200730" y="267640"/>
                      <a:ext cx="66911" cy="66911"/>
                    </a:xfrm>
                    <a:prstGeom prst="ellipse">
                      <a:avLst/>
                    </a:prstGeom>
                    <a:solidFill>
                      <a:srgbClr val="929292"/>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8" name="Circle">
                      <a:extLst>
                        <a:ext uri="{FF2B5EF4-FFF2-40B4-BE49-F238E27FC236}">
                          <a16:creationId xmlns:a16="http://schemas.microsoft.com/office/drawing/2014/main" id="{7542B038-D30D-495C-B31C-75A0751481E3}"/>
                        </a:ext>
                      </a:extLst>
                    </p:cNvPr>
                    <p:cNvSpPr/>
                    <p:nvPr/>
                  </p:nvSpPr>
                  <p:spPr>
                    <a:xfrm>
                      <a:off x="66910" y="267640"/>
                      <a:ext cx="66911" cy="66911"/>
                    </a:xfrm>
                    <a:prstGeom prst="ellipse">
                      <a:avLst/>
                    </a:prstGeom>
                    <a:solidFill>
                      <a:srgbClr val="929292"/>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9" name="Line">
                      <a:extLst>
                        <a:ext uri="{FF2B5EF4-FFF2-40B4-BE49-F238E27FC236}">
                          <a16:creationId xmlns:a16="http://schemas.microsoft.com/office/drawing/2014/main" id="{C6112162-DD9F-4F51-9224-63FFACFE697B}"/>
                        </a:ext>
                      </a:extLst>
                    </p:cNvPr>
                    <p:cNvSpPr/>
                    <p:nvPr/>
                  </p:nvSpPr>
                  <p:spPr>
                    <a:xfrm flipH="1">
                      <a:off x="44666" y="59797"/>
                      <a:ext cx="40147" cy="8029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40" name="Line">
                      <a:extLst>
                        <a:ext uri="{FF2B5EF4-FFF2-40B4-BE49-F238E27FC236}">
                          <a16:creationId xmlns:a16="http://schemas.microsoft.com/office/drawing/2014/main" id="{16F5BDD5-BAED-48C5-B35B-CA715255B8CD}"/>
                        </a:ext>
                      </a:extLst>
                    </p:cNvPr>
                    <p:cNvSpPr/>
                    <p:nvPr/>
                  </p:nvSpPr>
                  <p:spPr>
                    <a:xfrm flipH="1">
                      <a:off x="111576" y="193617"/>
                      <a:ext cx="40147" cy="8029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41" name="Line">
                      <a:extLst>
                        <a:ext uri="{FF2B5EF4-FFF2-40B4-BE49-F238E27FC236}">
                          <a16:creationId xmlns:a16="http://schemas.microsoft.com/office/drawing/2014/main" id="{ADA718AB-8155-4265-AC27-9A870F7D7E8A}"/>
                        </a:ext>
                      </a:extLst>
                    </p:cNvPr>
                    <p:cNvSpPr/>
                    <p:nvPr/>
                  </p:nvSpPr>
                  <p:spPr>
                    <a:xfrm>
                      <a:off x="178487" y="193617"/>
                      <a:ext cx="40147" cy="8029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sp>
                <p:nvSpPr>
                  <p:cNvPr id="94" name=". . .">
                    <a:extLst>
                      <a:ext uri="{FF2B5EF4-FFF2-40B4-BE49-F238E27FC236}">
                        <a16:creationId xmlns:a16="http://schemas.microsoft.com/office/drawing/2014/main" id="{7AA011B1-DB1D-44A1-BE9D-7937C55B779E}"/>
                      </a:ext>
                    </a:extLst>
                  </p:cNvPr>
                  <p:cNvSpPr txBox="1"/>
                  <p:nvPr/>
                </p:nvSpPr>
                <p:spPr>
                  <a:xfrm>
                    <a:off x="1930934" y="0"/>
                    <a:ext cx="414844" cy="34211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nSpc>
                        <a:spcPct val="30000"/>
                      </a:lnSpc>
                      <a:defRPr sz="1500"/>
                    </a:lvl1pPr>
                  </a:lstStyle>
                  <a:p>
                    <a:pPr algn="ctr"/>
                    <a:r>
                      <a:t>. . .</a:t>
                    </a:r>
                  </a:p>
                </p:txBody>
              </p:sp>
              <p:grpSp>
                <p:nvGrpSpPr>
                  <p:cNvPr id="95" name="Group">
                    <a:extLst>
                      <a:ext uri="{FF2B5EF4-FFF2-40B4-BE49-F238E27FC236}">
                        <a16:creationId xmlns:a16="http://schemas.microsoft.com/office/drawing/2014/main" id="{693218D7-C937-4A99-A57A-361CFA97A0EC}"/>
                      </a:ext>
                    </a:extLst>
                  </p:cNvPr>
                  <p:cNvGrpSpPr/>
                  <p:nvPr/>
                </p:nvGrpSpPr>
                <p:grpSpPr>
                  <a:xfrm>
                    <a:off x="1550507" y="72306"/>
                    <a:ext cx="200732" cy="334552"/>
                    <a:chOff x="0" y="0"/>
                    <a:chExt cx="200730" cy="334550"/>
                  </a:xfrm>
                </p:grpSpPr>
                <p:sp>
                  <p:nvSpPr>
                    <p:cNvPr id="126" name="Circle">
                      <a:extLst>
                        <a:ext uri="{FF2B5EF4-FFF2-40B4-BE49-F238E27FC236}">
                          <a16:creationId xmlns:a16="http://schemas.microsoft.com/office/drawing/2014/main" id="{DF96FCAD-9B32-4A28-BF6A-4FD4C1482A87}"/>
                        </a:ext>
                      </a:extLst>
                    </p:cNvPr>
                    <p:cNvSpPr/>
                    <p:nvPr/>
                  </p:nvSpPr>
                  <p:spPr>
                    <a:xfrm>
                      <a:off x="66910" y="0"/>
                      <a:ext cx="66911" cy="66911"/>
                    </a:xfrm>
                    <a:prstGeom prst="ellipse">
                      <a:avLst/>
                    </a:prstGeom>
                    <a:solidFill>
                      <a:srgbClr val="DBA19A"/>
                    </a:solidFill>
                    <a:ln w="635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27" name="Circle">
                      <a:extLst>
                        <a:ext uri="{FF2B5EF4-FFF2-40B4-BE49-F238E27FC236}">
                          <a16:creationId xmlns:a16="http://schemas.microsoft.com/office/drawing/2014/main" id="{E1C4A1D8-D696-4C3D-AD55-CA9C3C6D5715}"/>
                        </a:ext>
                      </a:extLst>
                    </p:cNvPr>
                    <p:cNvSpPr/>
                    <p:nvPr/>
                  </p:nvSpPr>
                  <p:spPr>
                    <a:xfrm>
                      <a:off x="133820" y="133820"/>
                      <a:ext cx="66911" cy="66911"/>
                    </a:xfrm>
                    <a:prstGeom prst="ellipse">
                      <a:avLst/>
                    </a:prstGeom>
                    <a:solidFill>
                      <a:srgbClr val="DBA19A"/>
                    </a:solidFill>
                    <a:ln w="635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28" name="Line">
                      <a:extLst>
                        <a:ext uri="{FF2B5EF4-FFF2-40B4-BE49-F238E27FC236}">
                          <a16:creationId xmlns:a16="http://schemas.microsoft.com/office/drawing/2014/main" id="{C4541073-12EC-468D-92DE-0501A875D5B1}"/>
                        </a:ext>
                      </a:extLst>
                    </p:cNvPr>
                    <p:cNvSpPr/>
                    <p:nvPr/>
                  </p:nvSpPr>
                  <p:spPr>
                    <a:xfrm>
                      <a:off x="111576" y="59797"/>
                      <a:ext cx="40147" cy="80293"/>
                    </a:xfrm>
                    <a:prstGeom prst="line">
                      <a:avLst/>
                    </a:prstGeom>
                    <a:noFill/>
                    <a:ln w="127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29" name="Circle">
                      <a:extLst>
                        <a:ext uri="{FF2B5EF4-FFF2-40B4-BE49-F238E27FC236}">
                          <a16:creationId xmlns:a16="http://schemas.microsoft.com/office/drawing/2014/main" id="{6D23DB59-05E9-4A0B-8926-569106CE9602}"/>
                        </a:ext>
                      </a:extLst>
                    </p:cNvPr>
                    <p:cNvSpPr/>
                    <p:nvPr/>
                  </p:nvSpPr>
                  <p:spPr>
                    <a:xfrm>
                      <a:off x="0" y="133820"/>
                      <a:ext cx="66911" cy="66911"/>
                    </a:xfrm>
                    <a:prstGeom prst="ellipse">
                      <a:avLst/>
                    </a:prstGeom>
                    <a:solidFill>
                      <a:srgbClr val="DBA19A"/>
                    </a:solidFill>
                    <a:ln w="635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0" name="Circle">
                      <a:extLst>
                        <a:ext uri="{FF2B5EF4-FFF2-40B4-BE49-F238E27FC236}">
                          <a16:creationId xmlns:a16="http://schemas.microsoft.com/office/drawing/2014/main" id="{470D1D97-33BB-4B84-B90A-3393C64E37AF}"/>
                        </a:ext>
                      </a:extLst>
                    </p:cNvPr>
                    <p:cNvSpPr/>
                    <p:nvPr/>
                  </p:nvSpPr>
                  <p:spPr>
                    <a:xfrm>
                      <a:off x="66910" y="267640"/>
                      <a:ext cx="66911" cy="66911"/>
                    </a:xfrm>
                    <a:prstGeom prst="ellipse">
                      <a:avLst/>
                    </a:prstGeom>
                    <a:solidFill>
                      <a:srgbClr val="DBA19A"/>
                    </a:solidFill>
                    <a:ln w="635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1" name="Line">
                      <a:extLst>
                        <a:ext uri="{FF2B5EF4-FFF2-40B4-BE49-F238E27FC236}">
                          <a16:creationId xmlns:a16="http://schemas.microsoft.com/office/drawing/2014/main" id="{0C1F601B-9D60-4BCA-99BA-F338BF17E738}"/>
                        </a:ext>
                      </a:extLst>
                    </p:cNvPr>
                    <p:cNvSpPr/>
                    <p:nvPr/>
                  </p:nvSpPr>
                  <p:spPr>
                    <a:xfrm flipH="1">
                      <a:off x="44666" y="59797"/>
                      <a:ext cx="40147" cy="80293"/>
                    </a:xfrm>
                    <a:prstGeom prst="line">
                      <a:avLst/>
                    </a:prstGeom>
                    <a:noFill/>
                    <a:ln w="127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32" name="Line">
                      <a:extLst>
                        <a:ext uri="{FF2B5EF4-FFF2-40B4-BE49-F238E27FC236}">
                          <a16:creationId xmlns:a16="http://schemas.microsoft.com/office/drawing/2014/main" id="{47542257-36E5-49D0-881A-97CB16DCA10B}"/>
                        </a:ext>
                      </a:extLst>
                    </p:cNvPr>
                    <p:cNvSpPr/>
                    <p:nvPr/>
                  </p:nvSpPr>
                  <p:spPr>
                    <a:xfrm flipH="1">
                      <a:off x="111576" y="193617"/>
                      <a:ext cx="40147" cy="80293"/>
                    </a:xfrm>
                    <a:prstGeom prst="line">
                      <a:avLst/>
                    </a:prstGeom>
                    <a:noFill/>
                    <a:ln w="127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grpSp>
                <p:nvGrpSpPr>
                  <p:cNvPr id="96" name="Group">
                    <a:extLst>
                      <a:ext uri="{FF2B5EF4-FFF2-40B4-BE49-F238E27FC236}">
                        <a16:creationId xmlns:a16="http://schemas.microsoft.com/office/drawing/2014/main" id="{B1F8329E-F231-43BD-822B-0E557CC618F0}"/>
                      </a:ext>
                    </a:extLst>
                  </p:cNvPr>
                  <p:cNvGrpSpPr/>
                  <p:nvPr/>
                </p:nvGrpSpPr>
                <p:grpSpPr>
                  <a:xfrm>
                    <a:off x="2476336" y="72306"/>
                    <a:ext cx="388080" cy="334552"/>
                    <a:chOff x="0" y="0"/>
                    <a:chExt cx="388079" cy="334550"/>
                  </a:xfrm>
                </p:grpSpPr>
                <p:sp>
                  <p:nvSpPr>
                    <p:cNvPr id="115" name="Circle">
                      <a:extLst>
                        <a:ext uri="{FF2B5EF4-FFF2-40B4-BE49-F238E27FC236}">
                          <a16:creationId xmlns:a16="http://schemas.microsoft.com/office/drawing/2014/main" id="{7EAA7CBF-1FF5-4A03-B5DF-7228F4743D31}"/>
                        </a:ext>
                      </a:extLst>
                    </p:cNvPr>
                    <p:cNvSpPr/>
                    <p:nvPr/>
                  </p:nvSpPr>
                  <p:spPr>
                    <a:xfrm>
                      <a:off x="254258" y="133820"/>
                      <a:ext cx="66911" cy="66911"/>
                    </a:xfrm>
                    <a:prstGeom prst="ellipse">
                      <a:avLst/>
                    </a:prstGeom>
                    <a:solidFill>
                      <a:schemeClr val="accent4">
                        <a:hueOff val="366961"/>
                        <a:satOff val="4172"/>
                        <a:lumOff val="11129"/>
                      </a:schemeClr>
                    </a:solidFill>
                    <a:ln w="635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16" name="Line">
                      <a:extLst>
                        <a:ext uri="{FF2B5EF4-FFF2-40B4-BE49-F238E27FC236}">
                          <a16:creationId xmlns:a16="http://schemas.microsoft.com/office/drawing/2014/main" id="{861928E2-580F-469E-BEBE-8097C9833130}"/>
                        </a:ext>
                      </a:extLst>
                    </p:cNvPr>
                    <p:cNvSpPr/>
                    <p:nvPr/>
                  </p:nvSpPr>
                  <p:spPr>
                    <a:xfrm>
                      <a:off x="165105" y="59797"/>
                      <a:ext cx="107057" cy="80293"/>
                    </a:xfrm>
                    <a:prstGeom prst="line">
                      <a:avLst/>
                    </a:prstGeom>
                    <a:noFill/>
                    <a:ln w="1270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17" name="Circle">
                      <a:extLst>
                        <a:ext uri="{FF2B5EF4-FFF2-40B4-BE49-F238E27FC236}">
                          <a16:creationId xmlns:a16="http://schemas.microsoft.com/office/drawing/2014/main" id="{295EE8F7-CAD2-4D79-AC34-CF95BD4534F0}"/>
                        </a:ext>
                      </a:extLst>
                    </p:cNvPr>
                    <p:cNvSpPr/>
                    <p:nvPr/>
                  </p:nvSpPr>
                  <p:spPr>
                    <a:xfrm>
                      <a:off x="321168" y="267640"/>
                      <a:ext cx="66912" cy="66911"/>
                    </a:xfrm>
                    <a:prstGeom prst="ellipse">
                      <a:avLst/>
                    </a:prstGeom>
                    <a:solidFill>
                      <a:schemeClr val="accent4">
                        <a:hueOff val="366961"/>
                        <a:satOff val="4172"/>
                        <a:lumOff val="11129"/>
                      </a:schemeClr>
                    </a:solidFill>
                    <a:ln w="635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18" name="Circle">
                      <a:extLst>
                        <a:ext uri="{FF2B5EF4-FFF2-40B4-BE49-F238E27FC236}">
                          <a16:creationId xmlns:a16="http://schemas.microsoft.com/office/drawing/2014/main" id="{92A977E0-100D-43C6-B2B9-FC441086BE7E}"/>
                        </a:ext>
                      </a:extLst>
                    </p:cNvPr>
                    <p:cNvSpPr/>
                    <p:nvPr/>
                  </p:nvSpPr>
                  <p:spPr>
                    <a:xfrm>
                      <a:off x="187348" y="267640"/>
                      <a:ext cx="66911" cy="66911"/>
                    </a:xfrm>
                    <a:prstGeom prst="ellipse">
                      <a:avLst/>
                    </a:prstGeom>
                    <a:solidFill>
                      <a:schemeClr val="accent4">
                        <a:hueOff val="366961"/>
                        <a:satOff val="4172"/>
                        <a:lumOff val="11129"/>
                      </a:schemeClr>
                    </a:solidFill>
                    <a:ln w="635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19" name="Line">
                      <a:extLst>
                        <a:ext uri="{FF2B5EF4-FFF2-40B4-BE49-F238E27FC236}">
                          <a16:creationId xmlns:a16="http://schemas.microsoft.com/office/drawing/2014/main" id="{EAEF64A7-D826-4FF0-BEB2-BDA64F781C6D}"/>
                        </a:ext>
                      </a:extLst>
                    </p:cNvPr>
                    <p:cNvSpPr/>
                    <p:nvPr/>
                  </p:nvSpPr>
                  <p:spPr>
                    <a:xfrm flipH="1">
                      <a:off x="31284" y="59797"/>
                      <a:ext cx="133821" cy="80293"/>
                    </a:xfrm>
                    <a:prstGeom prst="line">
                      <a:avLst/>
                    </a:prstGeom>
                    <a:noFill/>
                    <a:ln w="1270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20" name="Line">
                      <a:extLst>
                        <a:ext uri="{FF2B5EF4-FFF2-40B4-BE49-F238E27FC236}">
                          <a16:creationId xmlns:a16="http://schemas.microsoft.com/office/drawing/2014/main" id="{BE864E71-4DFA-4BA7-9C40-0EB1E199365C}"/>
                        </a:ext>
                      </a:extLst>
                    </p:cNvPr>
                    <p:cNvSpPr/>
                    <p:nvPr/>
                  </p:nvSpPr>
                  <p:spPr>
                    <a:xfrm flipH="1">
                      <a:off x="232015" y="193617"/>
                      <a:ext cx="40147" cy="80293"/>
                    </a:xfrm>
                    <a:prstGeom prst="line">
                      <a:avLst/>
                    </a:prstGeom>
                    <a:noFill/>
                    <a:ln w="1270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21" name="Line">
                      <a:extLst>
                        <a:ext uri="{FF2B5EF4-FFF2-40B4-BE49-F238E27FC236}">
                          <a16:creationId xmlns:a16="http://schemas.microsoft.com/office/drawing/2014/main" id="{0D1EE92C-9269-4F02-9709-1065DDBBCB50}"/>
                        </a:ext>
                      </a:extLst>
                    </p:cNvPr>
                    <p:cNvSpPr/>
                    <p:nvPr/>
                  </p:nvSpPr>
                  <p:spPr>
                    <a:xfrm>
                      <a:off x="298925" y="193617"/>
                      <a:ext cx="40147" cy="80293"/>
                    </a:xfrm>
                    <a:prstGeom prst="line">
                      <a:avLst/>
                    </a:prstGeom>
                    <a:noFill/>
                    <a:ln w="1270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22" name="Circle">
                      <a:extLst>
                        <a:ext uri="{FF2B5EF4-FFF2-40B4-BE49-F238E27FC236}">
                          <a16:creationId xmlns:a16="http://schemas.microsoft.com/office/drawing/2014/main" id="{C0B55C8A-5950-4D81-9CD5-9823282E4D47}"/>
                        </a:ext>
                      </a:extLst>
                    </p:cNvPr>
                    <p:cNvSpPr/>
                    <p:nvPr/>
                  </p:nvSpPr>
                  <p:spPr>
                    <a:xfrm>
                      <a:off x="133820" y="133820"/>
                      <a:ext cx="66911" cy="66911"/>
                    </a:xfrm>
                    <a:prstGeom prst="ellipse">
                      <a:avLst/>
                    </a:prstGeom>
                    <a:solidFill>
                      <a:schemeClr val="accent4">
                        <a:hueOff val="366961"/>
                        <a:satOff val="4172"/>
                        <a:lumOff val="11129"/>
                      </a:schemeClr>
                    </a:solidFill>
                    <a:ln w="635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23" name="Line">
                      <a:extLst>
                        <a:ext uri="{FF2B5EF4-FFF2-40B4-BE49-F238E27FC236}">
                          <a16:creationId xmlns:a16="http://schemas.microsoft.com/office/drawing/2014/main" id="{49B1AA35-2780-4EEC-A790-DD647D2B4EB1}"/>
                        </a:ext>
                      </a:extLst>
                    </p:cNvPr>
                    <p:cNvSpPr/>
                    <p:nvPr/>
                  </p:nvSpPr>
                  <p:spPr>
                    <a:xfrm flipH="1">
                      <a:off x="165105" y="59797"/>
                      <a:ext cx="1" cy="80293"/>
                    </a:xfrm>
                    <a:prstGeom prst="line">
                      <a:avLst/>
                    </a:prstGeom>
                    <a:noFill/>
                    <a:ln w="1270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24" name="Circle">
                      <a:extLst>
                        <a:ext uri="{FF2B5EF4-FFF2-40B4-BE49-F238E27FC236}">
                          <a16:creationId xmlns:a16="http://schemas.microsoft.com/office/drawing/2014/main" id="{B964627D-3640-471C-9C65-B3D7D95F99C0}"/>
                        </a:ext>
                      </a:extLst>
                    </p:cNvPr>
                    <p:cNvSpPr/>
                    <p:nvPr/>
                  </p:nvSpPr>
                  <p:spPr>
                    <a:xfrm>
                      <a:off x="133820" y="0"/>
                      <a:ext cx="66911" cy="66911"/>
                    </a:xfrm>
                    <a:prstGeom prst="ellipse">
                      <a:avLst/>
                    </a:prstGeom>
                    <a:solidFill>
                      <a:schemeClr val="accent4">
                        <a:hueOff val="366961"/>
                        <a:satOff val="4172"/>
                        <a:lumOff val="11129"/>
                      </a:schemeClr>
                    </a:solidFill>
                    <a:ln w="635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25" name="Circle">
                      <a:extLst>
                        <a:ext uri="{FF2B5EF4-FFF2-40B4-BE49-F238E27FC236}">
                          <a16:creationId xmlns:a16="http://schemas.microsoft.com/office/drawing/2014/main" id="{081105B4-FC94-42F7-A725-D7A8A3D74CAF}"/>
                        </a:ext>
                      </a:extLst>
                    </p:cNvPr>
                    <p:cNvSpPr/>
                    <p:nvPr/>
                  </p:nvSpPr>
                  <p:spPr>
                    <a:xfrm>
                      <a:off x="0" y="133820"/>
                      <a:ext cx="66911" cy="66911"/>
                    </a:xfrm>
                    <a:prstGeom prst="ellipse">
                      <a:avLst/>
                    </a:prstGeom>
                    <a:solidFill>
                      <a:schemeClr val="accent4">
                        <a:hueOff val="366961"/>
                        <a:satOff val="4172"/>
                        <a:lumOff val="11129"/>
                      </a:schemeClr>
                    </a:solidFill>
                    <a:ln w="6350" cap="flat">
                      <a:solidFill>
                        <a:schemeClr val="accent4">
                          <a:hueOff val="-461056"/>
                          <a:satOff val="4338"/>
                          <a:lumOff val="-10225"/>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grpSp>
                <p:nvGrpSpPr>
                  <p:cNvPr id="97" name="Group">
                    <a:extLst>
                      <a:ext uri="{FF2B5EF4-FFF2-40B4-BE49-F238E27FC236}">
                        <a16:creationId xmlns:a16="http://schemas.microsoft.com/office/drawing/2014/main" id="{C2531FB9-C71E-41CD-84C7-025510E43510}"/>
                      </a:ext>
                    </a:extLst>
                  </p:cNvPr>
                  <p:cNvGrpSpPr/>
                  <p:nvPr/>
                </p:nvGrpSpPr>
                <p:grpSpPr>
                  <a:xfrm>
                    <a:off x="0" y="72306"/>
                    <a:ext cx="267641" cy="334552"/>
                    <a:chOff x="0" y="0"/>
                    <a:chExt cx="267640" cy="334550"/>
                  </a:xfrm>
                </p:grpSpPr>
                <p:sp>
                  <p:nvSpPr>
                    <p:cNvPr id="106" name="Circle">
                      <a:extLst>
                        <a:ext uri="{FF2B5EF4-FFF2-40B4-BE49-F238E27FC236}">
                          <a16:creationId xmlns:a16="http://schemas.microsoft.com/office/drawing/2014/main" id="{44AE8A57-B646-400F-A7D7-642B5A39BAE7}"/>
                        </a:ext>
                      </a:extLst>
                    </p:cNvPr>
                    <p:cNvSpPr/>
                    <p:nvPr/>
                  </p:nvSpPr>
                  <p:spPr>
                    <a:xfrm>
                      <a:off x="133820" y="0"/>
                      <a:ext cx="66911" cy="66911"/>
                    </a:xfrm>
                    <a:prstGeom prst="ellipse">
                      <a:avLst/>
                    </a:prstGeom>
                    <a:solidFill>
                      <a:srgbClr val="C5C5C5"/>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C5C6C5"/>
                          </a:solidFill>
                          <a:latin typeface="+mn-lt"/>
                          <a:ea typeface="+mn-ea"/>
                          <a:cs typeface="+mn-cs"/>
                          <a:sym typeface="Helvetica Neue Medium"/>
                        </a:defRPr>
                      </a:pPr>
                      <a:endParaRPr/>
                    </a:p>
                  </p:txBody>
                </p:sp>
                <p:sp>
                  <p:nvSpPr>
                    <p:cNvPr id="107" name="Circle">
                      <a:extLst>
                        <a:ext uri="{FF2B5EF4-FFF2-40B4-BE49-F238E27FC236}">
                          <a16:creationId xmlns:a16="http://schemas.microsoft.com/office/drawing/2014/main" id="{8948C4D4-8E7E-4890-8778-5F7A7D215C1B}"/>
                        </a:ext>
                      </a:extLst>
                    </p:cNvPr>
                    <p:cNvSpPr/>
                    <p:nvPr/>
                  </p:nvSpPr>
                  <p:spPr>
                    <a:xfrm>
                      <a:off x="200730" y="133820"/>
                      <a:ext cx="66911" cy="66911"/>
                    </a:xfrm>
                    <a:prstGeom prst="ellipse">
                      <a:avLst/>
                    </a:prstGeom>
                    <a:solidFill>
                      <a:srgbClr val="C5C5C5"/>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8" name="Line">
                      <a:extLst>
                        <a:ext uri="{FF2B5EF4-FFF2-40B4-BE49-F238E27FC236}">
                          <a16:creationId xmlns:a16="http://schemas.microsoft.com/office/drawing/2014/main" id="{A34FB360-154A-41A8-81F1-BD1CFE924728}"/>
                        </a:ext>
                      </a:extLst>
                    </p:cNvPr>
                    <p:cNvSpPr/>
                    <p:nvPr/>
                  </p:nvSpPr>
                  <p:spPr>
                    <a:xfrm>
                      <a:off x="178487" y="59797"/>
                      <a:ext cx="40147" cy="8029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9" name="Circle">
                      <a:extLst>
                        <a:ext uri="{FF2B5EF4-FFF2-40B4-BE49-F238E27FC236}">
                          <a16:creationId xmlns:a16="http://schemas.microsoft.com/office/drawing/2014/main" id="{7C28A42F-B46F-4EE9-8F3D-B380E0E09A9B}"/>
                        </a:ext>
                      </a:extLst>
                    </p:cNvPr>
                    <p:cNvSpPr/>
                    <p:nvPr/>
                  </p:nvSpPr>
                  <p:spPr>
                    <a:xfrm>
                      <a:off x="66910" y="133820"/>
                      <a:ext cx="66911" cy="66911"/>
                    </a:xfrm>
                    <a:prstGeom prst="ellipse">
                      <a:avLst/>
                    </a:prstGeom>
                    <a:solidFill>
                      <a:srgbClr val="C5C5C5"/>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10" name="Circle">
                      <a:extLst>
                        <a:ext uri="{FF2B5EF4-FFF2-40B4-BE49-F238E27FC236}">
                          <a16:creationId xmlns:a16="http://schemas.microsoft.com/office/drawing/2014/main" id="{ADEBDB11-97D4-4F7C-A61D-BE7E3A2B0530}"/>
                        </a:ext>
                      </a:extLst>
                    </p:cNvPr>
                    <p:cNvSpPr/>
                    <p:nvPr/>
                  </p:nvSpPr>
                  <p:spPr>
                    <a:xfrm>
                      <a:off x="133820" y="267640"/>
                      <a:ext cx="66911" cy="66911"/>
                    </a:xfrm>
                    <a:prstGeom prst="ellipse">
                      <a:avLst/>
                    </a:prstGeom>
                    <a:solidFill>
                      <a:srgbClr val="C5C5C5"/>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11" name="Circle">
                      <a:extLst>
                        <a:ext uri="{FF2B5EF4-FFF2-40B4-BE49-F238E27FC236}">
                          <a16:creationId xmlns:a16="http://schemas.microsoft.com/office/drawing/2014/main" id="{E65478BE-1A76-410A-AFF6-4E361D5C52BB}"/>
                        </a:ext>
                      </a:extLst>
                    </p:cNvPr>
                    <p:cNvSpPr/>
                    <p:nvPr/>
                  </p:nvSpPr>
                  <p:spPr>
                    <a:xfrm>
                      <a:off x="0" y="267640"/>
                      <a:ext cx="66911" cy="66911"/>
                    </a:xfrm>
                    <a:prstGeom prst="ellipse">
                      <a:avLst/>
                    </a:prstGeom>
                    <a:solidFill>
                      <a:srgbClr val="C5C5C5"/>
                    </a:solidFill>
                    <a:ln w="635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12" name="Line">
                      <a:extLst>
                        <a:ext uri="{FF2B5EF4-FFF2-40B4-BE49-F238E27FC236}">
                          <a16:creationId xmlns:a16="http://schemas.microsoft.com/office/drawing/2014/main" id="{92FB7684-0973-4F01-961B-D1895BB7F4AF}"/>
                        </a:ext>
                      </a:extLst>
                    </p:cNvPr>
                    <p:cNvSpPr/>
                    <p:nvPr/>
                  </p:nvSpPr>
                  <p:spPr>
                    <a:xfrm flipH="1">
                      <a:off x="111576" y="59797"/>
                      <a:ext cx="40147" cy="8029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13" name="Line">
                      <a:extLst>
                        <a:ext uri="{FF2B5EF4-FFF2-40B4-BE49-F238E27FC236}">
                          <a16:creationId xmlns:a16="http://schemas.microsoft.com/office/drawing/2014/main" id="{83F1C0C3-67A1-447A-A19C-659861BB0EFE}"/>
                        </a:ext>
                      </a:extLst>
                    </p:cNvPr>
                    <p:cNvSpPr/>
                    <p:nvPr/>
                  </p:nvSpPr>
                  <p:spPr>
                    <a:xfrm flipH="1">
                      <a:off x="44666" y="193617"/>
                      <a:ext cx="40147" cy="8029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14" name="Line">
                      <a:extLst>
                        <a:ext uri="{FF2B5EF4-FFF2-40B4-BE49-F238E27FC236}">
                          <a16:creationId xmlns:a16="http://schemas.microsoft.com/office/drawing/2014/main" id="{00FD5470-C817-4977-96D9-CFD37CD9EF99}"/>
                        </a:ext>
                      </a:extLst>
                    </p:cNvPr>
                    <p:cNvSpPr/>
                    <p:nvPr/>
                  </p:nvSpPr>
                  <p:spPr>
                    <a:xfrm>
                      <a:off x="111576" y="193617"/>
                      <a:ext cx="40147" cy="80293"/>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grpSp>
                <p:nvGrpSpPr>
                  <p:cNvPr id="98" name="Group">
                    <a:extLst>
                      <a:ext uri="{FF2B5EF4-FFF2-40B4-BE49-F238E27FC236}">
                        <a16:creationId xmlns:a16="http://schemas.microsoft.com/office/drawing/2014/main" id="{4A31F4F0-4461-4CB2-914A-6D4F755D63C8}"/>
                      </a:ext>
                    </a:extLst>
                  </p:cNvPr>
                  <p:cNvGrpSpPr/>
                  <p:nvPr/>
                </p:nvGrpSpPr>
                <p:grpSpPr>
                  <a:xfrm>
                    <a:off x="551292" y="72306"/>
                    <a:ext cx="200732" cy="334552"/>
                    <a:chOff x="0" y="0"/>
                    <a:chExt cx="200730" cy="334550"/>
                  </a:xfrm>
                </p:grpSpPr>
                <p:sp>
                  <p:nvSpPr>
                    <p:cNvPr id="99" name="Circle">
                      <a:extLst>
                        <a:ext uri="{FF2B5EF4-FFF2-40B4-BE49-F238E27FC236}">
                          <a16:creationId xmlns:a16="http://schemas.microsoft.com/office/drawing/2014/main" id="{5EAAA6E9-B1AC-4FBF-8BC4-9D84E533757D}"/>
                        </a:ext>
                      </a:extLst>
                    </p:cNvPr>
                    <p:cNvSpPr/>
                    <p:nvPr/>
                  </p:nvSpPr>
                  <p:spPr>
                    <a:xfrm>
                      <a:off x="66910" y="0"/>
                      <a:ext cx="66911" cy="66911"/>
                    </a:xfrm>
                    <a:prstGeom prst="ellipse">
                      <a:avLst/>
                    </a:prstGeom>
                    <a:solidFill>
                      <a:srgbClr val="FFD146"/>
                    </a:solidFill>
                    <a:ln w="635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0" name="Circle">
                      <a:extLst>
                        <a:ext uri="{FF2B5EF4-FFF2-40B4-BE49-F238E27FC236}">
                          <a16:creationId xmlns:a16="http://schemas.microsoft.com/office/drawing/2014/main" id="{0EFD2D09-B77F-423A-9CC5-0F37C21A1C2C}"/>
                        </a:ext>
                      </a:extLst>
                    </p:cNvPr>
                    <p:cNvSpPr/>
                    <p:nvPr/>
                  </p:nvSpPr>
                  <p:spPr>
                    <a:xfrm>
                      <a:off x="133820" y="133820"/>
                      <a:ext cx="66911" cy="66911"/>
                    </a:xfrm>
                    <a:prstGeom prst="ellipse">
                      <a:avLst/>
                    </a:prstGeom>
                    <a:solidFill>
                      <a:srgbClr val="FFD146"/>
                    </a:solidFill>
                    <a:ln w="635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1" name="Line">
                      <a:extLst>
                        <a:ext uri="{FF2B5EF4-FFF2-40B4-BE49-F238E27FC236}">
                          <a16:creationId xmlns:a16="http://schemas.microsoft.com/office/drawing/2014/main" id="{40601461-70B6-45CD-9DE9-FE59AF6C651C}"/>
                        </a:ext>
                      </a:extLst>
                    </p:cNvPr>
                    <p:cNvSpPr/>
                    <p:nvPr/>
                  </p:nvSpPr>
                  <p:spPr>
                    <a:xfrm>
                      <a:off x="111576" y="59797"/>
                      <a:ext cx="40147" cy="80293"/>
                    </a:xfrm>
                    <a:prstGeom prst="line">
                      <a:avLst/>
                    </a:prstGeom>
                    <a:noFill/>
                    <a:ln w="1270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2" name="Circle">
                      <a:extLst>
                        <a:ext uri="{FF2B5EF4-FFF2-40B4-BE49-F238E27FC236}">
                          <a16:creationId xmlns:a16="http://schemas.microsoft.com/office/drawing/2014/main" id="{09C8564E-88B3-4303-BE6D-1C2ABA73C59D}"/>
                        </a:ext>
                      </a:extLst>
                    </p:cNvPr>
                    <p:cNvSpPr/>
                    <p:nvPr/>
                  </p:nvSpPr>
                  <p:spPr>
                    <a:xfrm>
                      <a:off x="0" y="133820"/>
                      <a:ext cx="66911" cy="66911"/>
                    </a:xfrm>
                    <a:prstGeom prst="ellipse">
                      <a:avLst/>
                    </a:prstGeom>
                    <a:solidFill>
                      <a:srgbClr val="FFD146"/>
                    </a:solidFill>
                    <a:ln w="635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3" name="Circle">
                      <a:extLst>
                        <a:ext uri="{FF2B5EF4-FFF2-40B4-BE49-F238E27FC236}">
                          <a16:creationId xmlns:a16="http://schemas.microsoft.com/office/drawing/2014/main" id="{24D6B763-935E-449A-8C2E-17F5BEA206B9}"/>
                        </a:ext>
                      </a:extLst>
                    </p:cNvPr>
                    <p:cNvSpPr/>
                    <p:nvPr/>
                  </p:nvSpPr>
                  <p:spPr>
                    <a:xfrm>
                      <a:off x="66910" y="267640"/>
                      <a:ext cx="66911" cy="66911"/>
                    </a:xfrm>
                    <a:prstGeom prst="ellipse">
                      <a:avLst/>
                    </a:prstGeom>
                    <a:solidFill>
                      <a:srgbClr val="FFD146"/>
                    </a:solidFill>
                    <a:ln w="635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4" name="Line">
                      <a:extLst>
                        <a:ext uri="{FF2B5EF4-FFF2-40B4-BE49-F238E27FC236}">
                          <a16:creationId xmlns:a16="http://schemas.microsoft.com/office/drawing/2014/main" id="{C4841F4B-F993-40B3-82F8-1A9CFC18FB36}"/>
                        </a:ext>
                      </a:extLst>
                    </p:cNvPr>
                    <p:cNvSpPr/>
                    <p:nvPr/>
                  </p:nvSpPr>
                  <p:spPr>
                    <a:xfrm flipH="1">
                      <a:off x="44666" y="59797"/>
                      <a:ext cx="40147" cy="80293"/>
                    </a:xfrm>
                    <a:prstGeom prst="line">
                      <a:avLst/>
                    </a:prstGeom>
                    <a:noFill/>
                    <a:ln w="1270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5" name="Line">
                      <a:extLst>
                        <a:ext uri="{FF2B5EF4-FFF2-40B4-BE49-F238E27FC236}">
                          <a16:creationId xmlns:a16="http://schemas.microsoft.com/office/drawing/2014/main" id="{FFA5A332-5A27-4FF1-9A78-FE31CC6334BF}"/>
                        </a:ext>
                      </a:extLst>
                    </p:cNvPr>
                    <p:cNvSpPr/>
                    <p:nvPr/>
                  </p:nvSpPr>
                  <p:spPr>
                    <a:xfrm>
                      <a:off x="44666" y="193617"/>
                      <a:ext cx="40147" cy="80293"/>
                    </a:xfrm>
                    <a:prstGeom prst="line">
                      <a:avLst/>
                    </a:prstGeom>
                    <a:noFill/>
                    <a:ln w="1270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grpSp>
            <p:grpSp>
              <p:nvGrpSpPr>
                <p:cNvPr id="86" name="Group">
                  <a:extLst>
                    <a:ext uri="{FF2B5EF4-FFF2-40B4-BE49-F238E27FC236}">
                      <a16:creationId xmlns:a16="http://schemas.microsoft.com/office/drawing/2014/main" id="{B696816E-CA5F-495D-B72D-C7D104F2CC0D}"/>
                    </a:ext>
                  </a:extLst>
                </p:cNvPr>
                <p:cNvGrpSpPr/>
                <p:nvPr/>
              </p:nvGrpSpPr>
              <p:grpSpPr>
                <a:xfrm>
                  <a:off x="3046533" y="3124556"/>
                  <a:ext cx="2093579" cy="291008"/>
                  <a:chOff x="0" y="-43224"/>
                  <a:chExt cx="2766672" cy="411125"/>
                </a:xfrm>
              </p:grpSpPr>
              <p:sp>
                <p:nvSpPr>
                  <p:cNvPr id="87" name="Oval">
                    <a:extLst>
                      <a:ext uri="{FF2B5EF4-FFF2-40B4-BE49-F238E27FC236}">
                        <a16:creationId xmlns:a16="http://schemas.microsoft.com/office/drawing/2014/main" id="{E72952E1-2061-469E-A493-9EBE19AFED3C}"/>
                      </a:ext>
                    </a:extLst>
                  </p:cNvPr>
                  <p:cNvSpPr/>
                  <p:nvPr/>
                </p:nvSpPr>
                <p:spPr>
                  <a:xfrm>
                    <a:off x="0" y="71325"/>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88" name="Oval">
                    <a:extLst>
                      <a:ext uri="{FF2B5EF4-FFF2-40B4-BE49-F238E27FC236}">
                        <a16:creationId xmlns:a16="http://schemas.microsoft.com/office/drawing/2014/main" id="{EA3D3DAE-69F8-4687-B734-E44FFD496BD8}"/>
                      </a:ext>
                    </a:extLst>
                  </p:cNvPr>
                  <p:cNvSpPr/>
                  <p:nvPr/>
                </p:nvSpPr>
                <p:spPr>
                  <a:xfrm>
                    <a:off x="495300" y="71325"/>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89" name="Oval">
                    <a:extLst>
                      <a:ext uri="{FF2B5EF4-FFF2-40B4-BE49-F238E27FC236}">
                        <a16:creationId xmlns:a16="http://schemas.microsoft.com/office/drawing/2014/main" id="{EEEE34D6-CD63-4FF1-A5ED-60963995628E}"/>
                      </a:ext>
                    </a:extLst>
                  </p:cNvPr>
                  <p:cNvSpPr/>
                  <p:nvPr/>
                </p:nvSpPr>
                <p:spPr>
                  <a:xfrm>
                    <a:off x="990600" y="71325"/>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90" name="Oval">
                    <a:extLst>
                      <a:ext uri="{FF2B5EF4-FFF2-40B4-BE49-F238E27FC236}">
                        <a16:creationId xmlns:a16="http://schemas.microsoft.com/office/drawing/2014/main" id="{19D3B053-61FC-4E44-9DD2-51AEFD84BB5E}"/>
                      </a:ext>
                    </a:extLst>
                  </p:cNvPr>
                  <p:cNvSpPr/>
                  <p:nvPr/>
                </p:nvSpPr>
                <p:spPr>
                  <a:xfrm>
                    <a:off x="1485900" y="71325"/>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91" name="Oval">
                    <a:extLst>
                      <a:ext uri="{FF2B5EF4-FFF2-40B4-BE49-F238E27FC236}">
                        <a16:creationId xmlns:a16="http://schemas.microsoft.com/office/drawing/2014/main" id="{7A4A730D-0FCC-4CB5-AB48-A2EBE59811B6}"/>
                      </a:ext>
                    </a:extLst>
                  </p:cNvPr>
                  <p:cNvSpPr/>
                  <p:nvPr/>
                </p:nvSpPr>
                <p:spPr>
                  <a:xfrm>
                    <a:off x="2476500" y="71325"/>
                    <a:ext cx="290172" cy="283624"/>
                  </a:xfrm>
                  <a:prstGeom prst="ellipse">
                    <a:avLst/>
                  </a:pr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92" name=". . .">
                    <a:extLst>
                      <a:ext uri="{FF2B5EF4-FFF2-40B4-BE49-F238E27FC236}">
                        <a16:creationId xmlns:a16="http://schemas.microsoft.com/office/drawing/2014/main" id="{08A7DEDB-9466-43FC-BB65-6508F472F74F}"/>
                      </a:ext>
                    </a:extLst>
                  </p:cNvPr>
                  <p:cNvSpPr/>
                  <p:nvPr/>
                </p:nvSpPr>
                <p:spPr>
                  <a:xfrm>
                    <a:off x="1919909" y="-43224"/>
                    <a:ext cx="393701" cy="41112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30000"/>
                      </a:lnSpc>
                      <a:defRPr sz="1500"/>
                    </a:lvl1pPr>
                  </a:lstStyle>
                  <a:p>
                    <a:pPr algn="ctr"/>
                    <a:r>
                      <a:t>. . .</a:t>
                    </a:r>
                  </a:p>
                </p:txBody>
              </p:sp>
            </p:grpSp>
            <p:sp>
              <p:nvSpPr>
                <p:cNvPr id="170" name="Line">
                  <a:extLst>
                    <a:ext uri="{FF2B5EF4-FFF2-40B4-BE49-F238E27FC236}">
                      <a16:creationId xmlns:a16="http://schemas.microsoft.com/office/drawing/2014/main" id="{A5CD2A2C-FEA6-42A0-9DC2-E9B1529DDD03}"/>
                    </a:ext>
                  </a:extLst>
                </p:cNvPr>
                <p:cNvSpPr/>
                <p:nvPr/>
              </p:nvSpPr>
              <p:spPr>
                <a:xfrm flipV="1">
                  <a:off x="4036970" y="3858343"/>
                  <a:ext cx="1" cy="346298"/>
                </a:xfrm>
                <a:prstGeom prst="line">
                  <a:avLst/>
                </a:prstGeom>
                <a:ln w="76200">
                  <a:solidFill>
                    <a:srgbClr val="D6D5D5"/>
                  </a:solidFill>
                  <a:miter lim="400000"/>
                  <a:tailEnd type="triangle"/>
                </a:ln>
              </p:spPr>
              <p:txBody>
                <a:bodyPr lIns="50800" tIns="50800" rIns="50800" bIns="50800" anchor="ctr"/>
                <a:lstStyle/>
                <a:p>
                  <a:pPr algn="ctr">
                    <a:defRPr sz="2200" b="0">
                      <a:solidFill>
                        <a:srgbClr val="FFFFFF"/>
                      </a:solidFill>
                      <a:latin typeface="+mn-lt"/>
                      <a:ea typeface="+mn-ea"/>
                      <a:cs typeface="+mn-cs"/>
                      <a:sym typeface="Helvetica Neue Medium"/>
                    </a:defRPr>
                  </a:pPr>
                  <a:endParaRPr/>
                </a:p>
              </p:txBody>
            </p:sp>
            <p:sp>
              <p:nvSpPr>
                <p:cNvPr id="178" name="Rounded Rectangle">
                  <a:extLst>
                    <a:ext uri="{FF2B5EF4-FFF2-40B4-BE49-F238E27FC236}">
                      <a16:creationId xmlns:a16="http://schemas.microsoft.com/office/drawing/2014/main" id="{B52029F0-E015-4F65-979E-9634F701423E}"/>
                    </a:ext>
                  </a:extLst>
                </p:cNvPr>
                <p:cNvSpPr/>
                <p:nvPr/>
              </p:nvSpPr>
              <p:spPr>
                <a:xfrm>
                  <a:off x="3099052" y="5577614"/>
                  <a:ext cx="1871253" cy="593958"/>
                </a:xfrm>
                <a:prstGeom prst="roundRect">
                  <a:avLst>
                    <a:gd name="adj" fmla="val 10875"/>
                  </a:avLst>
                </a:prstGeom>
                <a:solidFill>
                  <a:srgbClr val="009900">
                    <a:alpha val="60778"/>
                  </a:srgbClr>
                </a:solidFill>
                <a:ln w="38100" cap="flat">
                  <a:solidFill>
                    <a:schemeClr val="accent3">
                      <a:alpha val="60778"/>
                    </a:schemeClr>
                  </a:solidFill>
                  <a:prstDash val="solid"/>
                  <a:miter lim="400000"/>
                </a:ln>
                <a:effectLst/>
              </p:spPr>
              <p:txBody>
                <a:bodyPr wrap="square" lIns="50800" tIns="50800" rIns="50800" bIns="50800" numCol="1" anchor="ctr">
                  <a:noAutofit/>
                </a:bodyPr>
                <a:lstStyle/>
                <a:p>
                  <a:pPr algn="ctr">
                    <a:defRPr sz="2200" b="0">
                      <a:latin typeface="+mn-lt"/>
                      <a:ea typeface="+mn-ea"/>
                      <a:cs typeface="+mn-cs"/>
                      <a:sym typeface="Helvetica Neue Medium"/>
                    </a:defRPr>
                  </a:pPr>
                  <a:r>
                    <a:rPr lang="it-IT" err="1"/>
                    <a:t>Syntactic</a:t>
                  </a:r>
                  <a:r>
                    <a:rPr lang="it-IT"/>
                    <a:t> Parser</a:t>
                  </a:r>
                  <a:endParaRPr/>
                </a:p>
              </p:txBody>
            </p:sp>
            <p:grpSp>
              <p:nvGrpSpPr>
                <p:cNvPr id="181" name="Gruppo 180">
                  <a:extLst>
                    <a:ext uri="{FF2B5EF4-FFF2-40B4-BE49-F238E27FC236}">
                      <a16:creationId xmlns:a16="http://schemas.microsoft.com/office/drawing/2014/main" id="{648C17CC-7D56-4FFF-B8A2-989EFBEB8848}"/>
                    </a:ext>
                  </a:extLst>
                </p:cNvPr>
                <p:cNvGrpSpPr/>
                <p:nvPr/>
              </p:nvGrpSpPr>
              <p:grpSpPr>
                <a:xfrm>
                  <a:off x="3396456" y="4426180"/>
                  <a:ext cx="1168636" cy="666564"/>
                  <a:chOff x="2937054" y="6178120"/>
                  <a:chExt cx="1544359" cy="941698"/>
                </a:xfrm>
              </p:grpSpPr>
              <p:grpSp>
                <p:nvGrpSpPr>
                  <p:cNvPr id="182" name="Gruppo 181">
                    <a:extLst>
                      <a:ext uri="{FF2B5EF4-FFF2-40B4-BE49-F238E27FC236}">
                        <a16:creationId xmlns:a16="http://schemas.microsoft.com/office/drawing/2014/main" id="{D1158D88-F6FC-4EF3-9326-8850A88AB60A}"/>
                      </a:ext>
                    </a:extLst>
                  </p:cNvPr>
                  <p:cNvGrpSpPr/>
                  <p:nvPr/>
                </p:nvGrpSpPr>
                <p:grpSpPr>
                  <a:xfrm flipH="1">
                    <a:off x="2937054" y="6501848"/>
                    <a:ext cx="809541" cy="617970"/>
                    <a:chOff x="4647780" y="3895120"/>
                    <a:chExt cx="368301" cy="317500"/>
                  </a:xfrm>
                </p:grpSpPr>
                <p:sp>
                  <p:nvSpPr>
                    <p:cNvPr id="195" name="Circle">
                      <a:extLst>
                        <a:ext uri="{FF2B5EF4-FFF2-40B4-BE49-F238E27FC236}">
                          <a16:creationId xmlns:a16="http://schemas.microsoft.com/office/drawing/2014/main" id="{229911C1-9005-435E-BCEF-D596545CA25F}"/>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6" name="Line">
                      <a:extLst>
                        <a:ext uri="{FF2B5EF4-FFF2-40B4-BE49-F238E27FC236}">
                          <a16:creationId xmlns:a16="http://schemas.microsoft.com/office/drawing/2014/main" id="{D5CC7181-B1EC-40B3-B67A-BBB6668AC2FA}"/>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7" name="Circle">
                      <a:extLst>
                        <a:ext uri="{FF2B5EF4-FFF2-40B4-BE49-F238E27FC236}">
                          <a16:creationId xmlns:a16="http://schemas.microsoft.com/office/drawing/2014/main" id="{C4A56D42-C76F-4D14-B008-7365FE530FC4}"/>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8" name="Circle">
                      <a:extLst>
                        <a:ext uri="{FF2B5EF4-FFF2-40B4-BE49-F238E27FC236}">
                          <a16:creationId xmlns:a16="http://schemas.microsoft.com/office/drawing/2014/main" id="{54EA3FD5-4624-476C-8C3B-3108A77381DE}"/>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9" name="Line">
                      <a:extLst>
                        <a:ext uri="{FF2B5EF4-FFF2-40B4-BE49-F238E27FC236}">
                          <a16:creationId xmlns:a16="http://schemas.microsoft.com/office/drawing/2014/main" id="{DD00CE82-70C9-4900-9A21-622E6B94DE4B}"/>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00" name="Line">
                      <a:extLst>
                        <a:ext uri="{FF2B5EF4-FFF2-40B4-BE49-F238E27FC236}">
                          <a16:creationId xmlns:a16="http://schemas.microsoft.com/office/drawing/2014/main" id="{91B34F0A-064D-42B7-9349-A36E056B2F6A}"/>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01" name="Line">
                      <a:extLst>
                        <a:ext uri="{FF2B5EF4-FFF2-40B4-BE49-F238E27FC236}">
                          <a16:creationId xmlns:a16="http://schemas.microsoft.com/office/drawing/2014/main" id="{25994E68-5572-4232-A7EC-8CA4A77006F1}"/>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02" name="Circle">
                      <a:extLst>
                        <a:ext uri="{FF2B5EF4-FFF2-40B4-BE49-F238E27FC236}">
                          <a16:creationId xmlns:a16="http://schemas.microsoft.com/office/drawing/2014/main" id="{462F6D9C-EE4D-4844-BCA6-23C9E8A2CA50}"/>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03" name="Line">
                      <a:extLst>
                        <a:ext uri="{FF2B5EF4-FFF2-40B4-BE49-F238E27FC236}">
                          <a16:creationId xmlns:a16="http://schemas.microsoft.com/office/drawing/2014/main" id="{3A48148A-E93D-44A2-AE1D-430942CAD32B}"/>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04" name="Circle">
                      <a:extLst>
                        <a:ext uri="{FF2B5EF4-FFF2-40B4-BE49-F238E27FC236}">
                          <a16:creationId xmlns:a16="http://schemas.microsoft.com/office/drawing/2014/main" id="{8FC18B8B-A588-4B1C-9CF3-1781E95B074E}"/>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205" name="Circle">
                      <a:extLst>
                        <a:ext uri="{FF2B5EF4-FFF2-40B4-BE49-F238E27FC236}">
                          <a16:creationId xmlns:a16="http://schemas.microsoft.com/office/drawing/2014/main" id="{149C67DF-2289-43D0-84BD-3AEF578BA89C}"/>
                        </a:ext>
                      </a:extLst>
                    </p:cNvPr>
                    <p:cNvSpPr/>
                    <p:nvPr/>
                  </p:nvSpPr>
                  <p:spPr>
                    <a:xfrm flipH="1">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grpSp>
                <p:nvGrpSpPr>
                  <p:cNvPr id="183" name="Gruppo 182">
                    <a:extLst>
                      <a:ext uri="{FF2B5EF4-FFF2-40B4-BE49-F238E27FC236}">
                        <a16:creationId xmlns:a16="http://schemas.microsoft.com/office/drawing/2014/main" id="{A8D90B30-7CAC-4517-92E4-1765237FB5F1}"/>
                      </a:ext>
                    </a:extLst>
                  </p:cNvPr>
                  <p:cNvGrpSpPr/>
                  <p:nvPr/>
                </p:nvGrpSpPr>
                <p:grpSpPr>
                  <a:xfrm>
                    <a:off x="3290591" y="6178120"/>
                    <a:ext cx="1190822" cy="798158"/>
                    <a:chOff x="4647780" y="3895120"/>
                    <a:chExt cx="368301" cy="317500"/>
                  </a:xfrm>
                </p:grpSpPr>
                <p:sp>
                  <p:nvSpPr>
                    <p:cNvPr id="184" name="Circle">
                      <a:extLst>
                        <a:ext uri="{FF2B5EF4-FFF2-40B4-BE49-F238E27FC236}">
                          <a16:creationId xmlns:a16="http://schemas.microsoft.com/office/drawing/2014/main" id="{8A3E4F13-A683-4C42-BB5A-47F9B19EC3FE}"/>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85" name="Line">
                      <a:extLst>
                        <a:ext uri="{FF2B5EF4-FFF2-40B4-BE49-F238E27FC236}">
                          <a16:creationId xmlns:a16="http://schemas.microsoft.com/office/drawing/2014/main" id="{C6D6D8C3-E283-4E8A-AD18-4DF4BCC6B5DA}"/>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86" name="Circle">
                      <a:extLst>
                        <a:ext uri="{FF2B5EF4-FFF2-40B4-BE49-F238E27FC236}">
                          <a16:creationId xmlns:a16="http://schemas.microsoft.com/office/drawing/2014/main" id="{C1AD9EAD-251F-4266-8AFD-9A9DAD4C6FB7}"/>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87" name="Circle">
                      <a:extLst>
                        <a:ext uri="{FF2B5EF4-FFF2-40B4-BE49-F238E27FC236}">
                          <a16:creationId xmlns:a16="http://schemas.microsoft.com/office/drawing/2014/main" id="{3314A8B8-C356-45C4-95CB-FD6CB69C98C7}"/>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88" name="Line">
                      <a:extLst>
                        <a:ext uri="{FF2B5EF4-FFF2-40B4-BE49-F238E27FC236}">
                          <a16:creationId xmlns:a16="http://schemas.microsoft.com/office/drawing/2014/main" id="{C1BAAF4A-A89B-4E5F-B085-FC0D5B50D49D}"/>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89" name="Line">
                      <a:extLst>
                        <a:ext uri="{FF2B5EF4-FFF2-40B4-BE49-F238E27FC236}">
                          <a16:creationId xmlns:a16="http://schemas.microsoft.com/office/drawing/2014/main" id="{222879AE-9807-44B3-8650-F1A8FF0FCC67}"/>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0" name="Line">
                      <a:extLst>
                        <a:ext uri="{FF2B5EF4-FFF2-40B4-BE49-F238E27FC236}">
                          <a16:creationId xmlns:a16="http://schemas.microsoft.com/office/drawing/2014/main" id="{69DA669E-A155-4290-91AB-A99C0D25DC19}"/>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1" name="Circle">
                      <a:extLst>
                        <a:ext uri="{FF2B5EF4-FFF2-40B4-BE49-F238E27FC236}">
                          <a16:creationId xmlns:a16="http://schemas.microsoft.com/office/drawing/2014/main" id="{7B3537A5-EE78-48D4-BD59-BAA3D5309806}"/>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2" name="Line">
                      <a:extLst>
                        <a:ext uri="{FF2B5EF4-FFF2-40B4-BE49-F238E27FC236}">
                          <a16:creationId xmlns:a16="http://schemas.microsoft.com/office/drawing/2014/main" id="{53CFE4A7-4219-460C-BA4D-6AAFB13BD4BB}"/>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3" name="Circle">
                      <a:extLst>
                        <a:ext uri="{FF2B5EF4-FFF2-40B4-BE49-F238E27FC236}">
                          <a16:creationId xmlns:a16="http://schemas.microsoft.com/office/drawing/2014/main" id="{6B35A5CA-2370-49AA-8A98-E272DF09082D}"/>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4" name="Circle">
                      <a:extLst>
                        <a:ext uri="{FF2B5EF4-FFF2-40B4-BE49-F238E27FC236}">
                          <a16:creationId xmlns:a16="http://schemas.microsoft.com/office/drawing/2014/main" id="{BA2E63DA-B3D0-4ED2-A475-8AAE93906680}"/>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grpSp>
            <p:sp>
              <p:nvSpPr>
                <p:cNvPr id="206" name="Line">
                  <a:extLst>
                    <a:ext uri="{FF2B5EF4-FFF2-40B4-BE49-F238E27FC236}">
                      <a16:creationId xmlns:a16="http://schemas.microsoft.com/office/drawing/2014/main" id="{825A9DAC-FA16-476C-8535-258278611677}"/>
                    </a:ext>
                  </a:extLst>
                </p:cNvPr>
                <p:cNvSpPr/>
                <p:nvPr/>
              </p:nvSpPr>
              <p:spPr>
                <a:xfrm rot="11590175">
                  <a:off x="3960666" y="6325196"/>
                  <a:ext cx="1381995" cy="330459"/>
                </a:xfrm>
                <a:custGeom>
                  <a:avLst/>
                  <a:gdLst/>
                  <a:ahLst/>
                  <a:cxnLst>
                    <a:cxn ang="0">
                      <a:pos x="wd2" y="hd2"/>
                    </a:cxn>
                    <a:cxn ang="5400000">
                      <a:pos x="wd2" y="hd2"/>
                    </a:cxn>
                    <a:cxn ang="10800000">
                      <a:pos x="wd2" y="hd2"/>
                    </a:cxn>
                    <a:cxn ang="16200000">
                      <a:pos x="wd2" y="hd2"/>
                    </a:cxn>
                  </a:cxnLst>
                  <a:rect l="0" t="0" r="r" b="b"/>
                  <a:pathLst>
                    <a:path w="21244" h="20972" extrusionOk="0">
                      <a:moveTo>
                        <a:pt x="0" y="14149"/>
                      </a:moveTo>
                      <a:cubicBezTo>
                        <a:pt x="1169" y="13137"/>
                        <a:pt x="2337" y="12133"/>
                        <a:pt x="3503" y="11137"/>
                      </a:cubicBezTo>
                      <a:cubicBezTo>
                        <a:pt x="4614" y="10188"/>
                        <a:pt x="5725" y="9246"/>
                        <a:pt x="6832" y="8245"/>
                      </a:cubicBezTo>
                      <a:cubicBezTo>
                        <a:pt x="7873" y="7303"/>
                        <a:pt x="8910" y="6310"/>
                        <a:pt x="9951" y="5372"/>
                      </a:cubicBezTo>
                      <a:cubicBezTo>
                        <a:pt x="11126" y="4311"/>
                        <a:pt x="12323" y="3313"/>
                        <a:pt x="13483" y="2152"/>
                      </a:cubicBezTo>
                      <a:cubicBezTo>
                        <a:pt x="14775" y="858"/>
                        <a:pt x="16068" y="-628"/>
                        <a:pt x="17394" y="280"/>
                      </a:cubicBezTo>
                      <a:cubicBezTo>
                        <a:pt x="19911" y="2003"/>
                        <a:pt x="21600" y="11233"/>
                        <a:pt x="21179" y="20972"/>
                      </a:cubicBezTo>
                    </a:path>
                  </a:pathLst>
                </a:custGeom>
                <a:ln w="88900">
                  <a:solidFill>
                    <a:srgbClr val="E0E0E0"/>
                  </a:solidFill>
                  <a:miter lim="400000"/>
                  <a:tailEnd type="triangle"/>
                </a:ln>
              </p:spPr>
              <p:txBody>
                <a:bodyPr lIns="50800" tIns="50800" rIns="50800" bIns="50800" anchor="ctr"/>
                <a:lstStyle/>
                <a:p>
                  <a:pPr algn="ctr">
                    <a:defRPr sz="2200" b="0">
                      <a:solidFill>
                        <a:srgbClr val="FFFFFF"/>
                      </a:solidFill>
                      <a:latin typeface="+mn-lt"/>
                      <a:ea typeface="+mn-ea"/>
                      <a:cs typeface="+mn-cs"/>
                      <a:sym typeface="Helvetica Neue Medium"/>
                    </a:defRPr>
                  </a:pPr>
                  <a:endParaRPr/>
                </a:p>
              </p:txBody>
            </p:sp>
          </p:grpSp>
        </p:grpSp>
      </p:grpSp>
      <p:sp>
        <p:nvSpPr>
          <p:cNvPr id="207" name="Input Sentence Tokens">
            <a:extLst>
              <a:ext uri="{FF2B5EF4-FFF2-40B4-BE49-F238E27FC236}">
                <a16:creationId xmlns:a16="http://schemas.microsoft.com/office/drawing/2014/main" id="{B211026C-718A-4733-9E8F-3C2211B563ED}"/>
              </a:ext>
            </a:extLst>
          </p:cNvPr>
          <p:cNvSpPr/>
          <p:nvPr/>
        </p:nvSpPr>
        <p:spPr>
          <a:xfrm>
            <a:off x="4963956" y="6244609"/>
            <a:ext cx="3393844" cy="517974"/>
          </a:xfrm>
          <a:prstGeom prst="rect">
            <a:avLst/>
          </a:prstGeom>
          <a:solidFill>
            <a:srgbClr val="D6D5D5"/>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200" b="0">
                <a:latin typeface="+mn-lt"/>
                <a:ea typeface="+mn-ea"/>
                <a:cs typeface="+mn-cs"/>
                <a:sym typeface="Helvetica Neue Medium"/>
              </a:defRPr>
            </a:lvl1pPr>
          </a:lstStyle>
          <a:p>
            <a:pPr algn="ctr"/>
            <a:r>
              <a:rPr lang="it-IT" err="1"/>
              <a:t>Sentence</a:t>
            </a:r>
            <a:endParaRPr/>
          </a:p>
        </p:txBody>
      </p:sp>
      <p:sp>
        <p:nvSpPr>
          <p:cNvPr id="209" name="Rettangolo 208">
            <a:extLst>
              <a:ext uri="{FF2B5EF4-FFF2-40B4-BE49-F238E27FC236}">
                <a16:creationId xmlns:a16="http://schemas.microsoft.com/office/drawing/2014/main" id="{274C5DB4-B20E-4859-A698-DF2475057990}"/>
              </a:ext>
            </a:extLst>
          </p:cNvPr>
          <p:cNvSpPr/>
          <p:nvPr/>
        </p:nvSpPr>
        <p:spPr>
          <a:xfrm>
            <a:off x="9021770" y="1966359"/>
            <a:ext cx="3180871" cy="369332"/>
          </a:xfrm>
          <a:prstGeom prst="rect">
            <a:avLst/>
          </a:prstGeom>
        </p:spPr>
        <p:txBody>
          <a:bodyPr wrap="square">
            <a:spAutoFit/>
          </a:bodyPr>
          <a:lstStyle/>
          <a:p>
            <a:r>
              <a:rPr lang="en-US" sz="1800" i="1">
                <a:solidFill>
                  <a:srgbClr val="000000"/>
                </a:solidFill>
                <a:latin typeface="NimbusRomNo9L-ReguItal"/>
              </a:rPr>
              <a:t>Universal sentence embeddings </a:t>
            </a:r>
            <a:endParaRPr lang="it-IT" sz="1800"/>
          </a:p>
        </p:txBody>
      </p:sp>
      <p:sp>
        <p:nvSpPr>
          <p:cNvPr id="210" name="Rettangolo 209">
            <a:extLst>
              <a:ext uri="{FF2B5EF4-FFF2-40B4-BE49-F238E27FC236}">
                <a16:creationId xmlns:a16="http://schemas.microsoft.com/office/drawing/2014/main" id="{CF3F7082-79B9-40C9-BDFE-187800834A44}"/>
              </a:ext>
            </a:extLst>
          </p:cNvPr>
          <p:cNvSpPr/>
          <p:nvPr/>
        </p:nvSpPr>
        <p:spPr>
          <a:xfrm>
            <a:off x="-47343" y="4889874"/>
            <a:ext cx="3359332" cy="369332"/>
          </a:xfrm>
          <a:prstGeom prst="rect">
            <a:avLst/>
          </a:prstGeom>
        </p:spPr>
        <p:txBody>
          <a:bodyPr wrap="square">
            <a:spAutoFit/>
          </a:bodyPr>
          <a:lstStyle/>
          <a:p>
            <a:r>
              <a:rPr lang="en-US" sz="1800" i="1">
                <a:solidFill>
                  <a:srgbClr val="000000"/>
                </a:solidFill>
                <a:latin typeface="NimbusRomNo9L-ReguItal"/>
              </a:rPr>
              <a:t>Universal syntactic interpretations</a:t>
            </a:r>
            <a:endParaRPr lang="it-IT" sz="1800"/>
          </a:p>
        </p:txBody>
      </p:sp>
      <p:pic>
        <p:nvPicPr>
          <p:cNvPr id="213" name="Picture 2" descr="Elmo Face On White Background, Sesame Street character free image">
            <a:extLst>
              <a:ext uri="{FF2B5EF4-FFF2-40B4-BE49-F238E27FC236}">
                <a16:creationId xmlns:a16="http://schemas.microsoft.com/office/drawing/2014/main" id="{85957347-D62E-4BED-A79E-9FEBDA3540D6}"/>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55983" y="2942307"/>
            <a:ext cx="1085144" cy="973385"/>
          </a:xfrm>
          <a:prstGeom prst="rect">
            <a:avLst/>
          </a:prstGeom>
          <a:noFill/>
          <a:extLst>
            <a:ext uri="{909E8E84-426E-40DD-AFC4-6F175D3DCCD1}">
              <a14:hiddenFill xmlns:a14="http://schemas.microsoft.com/office/drawing/2010/main">
                <a:solidFill>
                  <a:srgbClr val="FFFFFF"/>
                </a:solidFill>
              </a14:hiddenFill>
            </a:ext>
          </a:extLst>
        </p:spPr>
      </p:pic>
      <p:pic>
        <p:nvPicPr>
          <p:cNvPr id="214" name="Immagine 213">
            <a:extLst>
              <a:ext uri="{FF2B5EF4-FFF2-40B4-BE49-F238E27FC236}">
                <a16:creationId xmlns:a16="http://schemas.microsoft.com/office/drawing/2014/main" id="{9989A2C2-BF32-4BB8-BA78-CF2CE2BF3CC8}"/>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045548" y="4583306"/>
            <a:ext cx="583991" cy="952668"/>
          </a:xfrm>
          <a:prstGeom prst="rect">
            <a:avLst/>
          </a:prstGeom>
        </p:spPr>
      </p:pic>
      <p:sp>
        <p:nvSpPr>
          <p:cNvPr id="215" name="CasellaDiTesto 214">
            <a:extLst>
              <a:ext uri="{FF2B5EF4-FFF2-40B4-BE49-F238E27FC236}">
                <a16:creationId xmlns:a16="http://schemas.microsoft.com/office/drawing/2014/main" id="{E7DC102D-80C9-4AF9-B320-E84DDA91AC71}"/>
              </a:ext>
            </a:extLst>
          </p:cNvPr>
          <p:cNvSpPr txBox="1"/>
          <p:nvPr/>
        </p:nvSpPr>
        <p:spPr>
          <a:xfrm>
            <a:off x="9682105" y="2552298"/>
            <a:ext cx="940526" cy="369332"/>
          </a:xfrm>
          <a:prstGeom prst="rect">
            <a:avLst/>
          </a:prstGeom>
          <a:noFill/>
        </p:spPr>
        <p:txBody>
          <a:bodyPr wrap="square" rtlCol="0">
            <a:spAutoFit/>
          </a:bodyPr>
          <a:lstStyle/>
          <a:p>
            <a:r>
              <a:rPr lang="it-IT" sz="1800"/>
              <a:t>ELMO</a:t>
            </a:r>
          </a:p>
        </p:txBody>
      </p:sp>
      <p:sp>
        <p:nvSpPr>
          <p:cNvPr id="216" name="CasellaDiTesto 215">
            <a:extLst>
              <a:ext uri="{FF2B5EF4-FFF2-40B4-BE49-F238E27FC236}">
                <a16:creationId xmlns:a16="http://schemas.microsoft.com/office/drawing/2014/main" id="{31DE9C6C-FCB2-4173-A892-533CB898B5DC}"/>
              </a:ext>
            </a:extLst>
          </p:cNvPr>
          <p:cNvSpPr txBox="1"/>
          <p:nvPr/>
        </p:nvSpPr>
        <p:spPr>
          <a:xfrm>
            <a:off x="9955968" y="4132439"/>
            <a:ext cx="940526" cy="369332"/>
          </a:xfrm>
          <a:prstGeom prst="rect">
            <a:avLst/>
          </a:prstGeom>
          <a:noFill/>
        </p:spPr>
        <p:txBody>
          <a:bodyPr wrap="square" rtlCol="0">
            <a:spAutoFit/>
          </a:bodyPr>
          <a:lstStyle/>
          <a:p>
            <a:r>
              <a:rPr lang="it-IT" sz="1800"/>
              <a:t>BERT</a:t>
            </a:r>
          </a:p>
        </p:txBody>
      </p:sp>
      <p:sp>
        <p:nvSpPr>
          <p:cNvPr id="217" name="CasellaDiTesto 216">
            <a:extLst>
              <a:ext uri="{FF2B5EF4-FFF2-40B4-BE49-F238E27FC236}">
                <a16:creationId xmlns:a16="http://schemas.microsoft.com/office/drawing/2014/main" id="{4E3F2744-CB72-472C-A9F7-CE5E9629DEAD}"/>
              </a:ext>
            </a:extLst>
          </p:cNvPr>
          <p:cNvSpPr txBox="1"/>
          <p:nvPr/>
        </p:nvSpPr>
        <p:spPr>
          <a:xfrm>
            <a:off x="11059195" y="3439612"/>
            <a:ext cx="940526" cy="369332"/>
          </a:xfrm>
          <a:prstGeom prst="rect">
            <a:avLst/>
          </a:prstGeom>
          <a:noFill/>
        </p:spPr>
        <p:txBody>
          <a:bodyPr wrap="square" rtlCol="0">
            <a:spAutoFit/>
          </a:bodyPr>
          <a:lstStyle/>
          <a:p>
            <a:r>
              <a:rPr lang="it-IT" sz="1800"/>
              <a:t>XLNET</a:t>
            </a:r>
          </a:p>
        </p:txBody>
      </p:sp>
      <p:sp>
        <p:nvSpPr>
          <p:cNvPr id="218" name="CasellaDiTesto 217">
            <a:extLst>
              <a:ext uri="{FF2B5EF4-FFF2-40B4-BE49-F238E27FC236}">
                <a16:creationId xmlns:a16="http://schemas.microsoft.com/office/drawing/2014/main" id="{72077371-068C-47D5-A776-47E5B2D4B99F}"/>
              </a:ext>
            </a:extLst>
          </p:cNvPr>
          <p:cNvSpPr txBox="1"/>
          <p:nvPr/>
        </p:nvSpPr>
        <p:spPr>
          <a:xfrm>
            <a:off x="11073619" y="3998115"/>
            <a:ext cx="1151126" cy="369332"/>
          </a:xfrm>
          <a:prstGeom prst="rect">
            <a:avLst/>
          </a:prstGeom>
          <a:noFill/>
        </p:spPr>
        <p:txBody>
          <a:bodyPr wrap="square" rtlCol="0">
            <a:spAutoFit/>
          </a:bodyPr>
          <a:lstStyle/>
          <a:p>
            <a:r>
              <a:rPr lang="it-IT" sz="1800"/>
              <a:t>GTP-1,2,3</a:t>
            </a:r>
          </a:p>
        </p:txBody>
      </p:sp>
      <p:pic>
        <p:nvPicPr>
          <p:cNvPr id="2050" name="Picture 2" descr="Amazon.com: KERMIT Muppets Jim Henson Vynil Car Sticker Decal - 5&quot;: Arts,  Crafts &amp; Sewing">
            <a:extLst>
              <a:ext uri="{FF2B5EF4-FFF2-40B4-BE49-F238E27FC236}">
                <a16:creationId xmlns:a16="http://schemas.microsoft.com/office/drawing/2014/main" id="{2436CACD-79EE-4D64-B1F6-7F24E9B3D9DA}"/>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158955" y="3289175"/>
            <a:ext cx="1146026" cy="127936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23804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2000"/>
                                        <p:tgtEl>
                                          <p:spTgt spid="205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0"/>
                                        </p:tgtEl>
                                        <p:attrNameLst>
                                          <p:attrName>style.visibility</p:attrName>
                                        </p:attrNameLst>
                                      </p:cBhvr>
                                      <p:to>
                                        <p:strVal val="visible"/>
                                      </p:to>
                                    </p:set>
                                    <p:animEffect transition="in" filter="fade">
                                      <p:cBhvr>
                                        <p:cTn id="13" dur="20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345487-2ABE-4369-B175-198BD4046C63}"/>
              </a:ext>
            </a:extLst>
          </p:cNvPr>
          <p:cNvSpPr>
            <a:spLocks noGrp="1"/>
          </p:cNvSpPr>
          <p:nvPr>
            <p:ph type="title"/>
          </p:nvPr>
        </p:nvSpPr>
        <p:spPr/>
        <p:txBody>
          <a:bodyPr/>
          <a:lstStyle/>
          <a:p>
            <a:r>
              <a:rPr lang="it-IT" dirty="0" err="1"/>
              <a:t>Syntactic-sensitivity</a:t>
            </a:r>
            <a:r>
              <a:rPr lang="it-IT" dirty="0"/>
              <a:t> test for tasks</a:t>
            </a:r>
          </a:p>
        </p:txBody>
      </p:sp>
      <p:sp>
        <p:nvSpPr>
          <p:cNvPr id="3" name="Segnaposto contenuto 2">
            <a:extLst>
              <a:ext uri="{FF2B5EF4-FFF2-40B4-BE49-F238E27FC236}">
                <a16:creationId xmlns:a16="http://schemas.microsoft.com/office/drawing/2014/main" id="{33E7C2B9-0C55-4D10-825E-E3BFB2AB9970}"/>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293280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91FBF7-B537-4495-8A90-94AF5C7BC1B8}"/>
              </a:ext>
            </a:extLst>
          </p:cNvPr>
          <p:cNvSpPr>
            <a:spLocks noGrp="1"/>
          </p:cNvSpPr>
          <p:nvPr>
            <p:ph type="title"/>
          </p:nvPr>
        </p:nvSpPr>
        <p:spPr/>
        <p:txBody>
          <a:bodyPr/>
          <a:lstStyle/>
          <a:p>
            <a:endParaRPr lang="it-IT" dirty="0"/>
          </a:p>
        </p:txBody>
      </p:sp>
      <p:sp>
        <p:nvSpPr>
          <p:cNvPr id="27" name="Who was Galileo?">
            <a:extLst>
              <a:ext uri="{FF2B5EF4-FFF2-40B4-BE49-F238E27FC236}">
                <a16:creationId xmlns:a16="http://schemas.microsoft.com/office/drawing/2014/main" id="{7021D5BF-E5EB-4197-B473-6D2665143E6F}"/>
              </a:ext>
            </a:extLst>
          </p:cNvPr>
          <p:cNvSpPr txBox="1"/>
          <p:nvPr/>
        </p:nvSpPr>
        <p:spPr>
          <a:xfrm>
            <a:off x="885856" y="1902908"/>
            <a:ext cx="3149965" cy="4103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sz="2000"/>
              <a:t>The chef </a:t>
            </a:r>
            <a:r>
              <a:rPr lang="it-IT" sz="2000" err="1"/>
              <a:t>cooks</a:t>
            </a:r>
            <a:r>
              <a:rPr lang="it-IT" sz="2000"/>
              <a:t> the good </a:t>
            </a:r>
            <a:r>
              <a:rPr lang="it-IT" sz="2000" err="1"/>
              <a:t>soup</a:t>
            </a:r>
            <a:endParaRPr sz="2000"/>
          </a:p>
        </p:txBody>
      </p:sp>
      <p:pic>
        <p:nvPicPr>
          <p:cNvPr id="55" name="scala-colori.jpg" descr="scala-colori.jpg">
            <a:extLst>
              <a:ext uri="{FF2B5EF4-FFF2-40B4-BE49-F238E27FC236}">
                <a16:creationId xmlns:a16="http://schemas.microsoft.com/office/drawing/2014/main" id="{980157FF-40B2-4CCB-BFCF-7B6A5C6B34E7}"/>
              </a:ext>
            </a:extLst>
          </p:cNvPr>
          <p:cNvPicPr>
            <a:picLocks noChangeAspect="1"/>
          </p:cNvPicPr>
          <p:nvPr/>
        </p:nvPicPr>
        <p:blipFill>
          <a:blip r:embed="rId3"/>
          <a:stretch>
            <a:fillRect/>
          </a:stretch>
        </p:blipFill>
        <p:spPr>
          <a:xfrm>
            <a:off x="1168375" y="5132436"/>
            <a:ext cx="1866901" cy="215901"/>
          </a:xfrm>
          <a:prstGeom prst="rect">
            <a:avLst/>
          </a:prstGeom>
          <a:ln w="12700">
            <a:miter lim="400000"/>
          </a:ln>
        </p:spPr>
      </p:pic>
      <p:sp>
        <p:nvSpPr>
          <p:cNvPr id="57" name="Rettangolo">
            <a:extLst>
              <a:ext uri="{FF2B5EF4-FFF2-40B4-BE49-F238E27FC236}">
                <a16:creationId xmlns:a16="http://schemas.microsoft.com/office/drawing/2014/main" id="{327E0B51-96FA-4223-B634-1520A1B068BD}"/>
              </a:ext>
            </a:extLst>
          </p:cNvPr>
          <p:cNvSpPr/>
          <p:nvPr/>
        </p:nvSpPr>
        <p:spPr>
          <a:xfrm>
            <a:off x="7452085" y="2361590"/>
            <a:ext cx="386631" cy="2286001"/>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8" name="Cerchio">
            <a:extLst>
              <a:ext uri="{FF2B5EF4-FFF2-40B4-BE49-F238E27FC236}">
                <a16:creationId xmlns:a16="http://schemas.microsoft.com/office/drawing/2014/main" id="{F9D9238C-310A-4012-867A-DCE939F2FB3E}"/>
              </a:ext>
            </a:extLst>
          </p:cNvPr>
          <p:cNvSpPr/>
          <p:nvPr/>
        </p:nvSpPr>
        <p:spPr>
          <a:xfrm>
            <a:off x="7490185" y="424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9" name=".…">
            <a:extLst>
              <a:ext uri="{FF2B5EF4-FFF2-40B4-BE49-F238E27FC236}">
                <a16:creationId xmlns:a16="http://schemas.microsoft.com/office/drawing/2014/main" id="{C3E9A611-9C6C-4693-B929-7F4DF7D95F31}"/>
              </a:ext>
            </a:extLst>
          </p:cNvPr>
          <p:cNvSpPr txBox="1"/>
          <p:nvPr/>
        </p:nvSpPr>
        <p:spPr>
          <a:xfrm>
            <a:off x="7568161" y="3699847"/>
            <a:ext cx="220219" cy="51418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pPr algn="l">
              <a:lnSpc>
                <a:spcPct val="40000"/>
              </a:lnSpc>
              <a:defRPr sz="1500"/>
            </a:pPr>
            <a:r>
              <a:t>.</a:t>
            </a:r>
          </a:p>
          <a:p>
            <a:pPr algn="l">
              <a:lnSpc>
                <a:spcPct val="40000"/>
              </a:lnSpc>
              <a:defRPr sz="1500"/>
            </a:pPr>
            <a:r>
              <a:t>.</a:t>
            </a:r>
          </a:p>
          <a:p>
            <a:pPr algn="l">
              <a:lnSpc>
                <a:spcPct val="40000"/>
              </a:lnSpc>
              <a:defRPr sz="1500"/>
            </a:pPr>
            <a:r>
              <a:t>.</a:t>
            </a:r>
          </a:p>
        </p:txBody>
      </p:sp>
      <p:sp>
        <p:nvSpPr>
          <p:cNvPr id="60" name="Cerchio">
            <a:extLst>
              <a:ext uri="{FF2B5EF4-FFF2-40B4-BE49-F238E27FC236}">
                <a16:creationId xmlns:a16="http://schemas.microsoft.com/office/drawing/2014/main" id="{7588B759-FA2B-478D-BF71-6E936708F2C2}"/>
              </a:ext>
            </a:extLst>
          </p:cNvPr>
          <p:cNvSpPr/>
          <p:nvPr/>
        </p:nvSpPr>
        <p:spPr>
          <a:xfrm>
            <a:off x="7490185" y="3480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1" name="Cerchio">
            <a:extLst>
              <a:ext uri="{FF2B5EF4-FFF2-40B4-BE49-F238E27FC236}">
                <a16:creationId xmlns:a16="http://schemas.microsoft.com/office/drawing/2014/main" id="{C1BA377C-20B2-4526-A49F-6DF04A38ACAE}"/>
              </a:ext>
            </a:extLst>
          </p:cNvPr>
          <p:cNvSpPr/>
          <p:nvPr/>
        </p:nvSpPr>
        <p:spPr>
          <a:xfrm>
            <a:off x="7490185" y="297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2" name="Cerchio">
            <a:extLst>
              <a:ext uri="{FF2B5EF4-FFF2-40B4-BE49-F238E27FC236}">
                <a16:creationId xmlns:a16="http://schemas.microsoft.com/office/drawing/2014/main" id="{DACDABBC-587B-42F4-8663-265D0EAEB183}"/>
              </a:ext>
            </a:extLst>
          </p:cNvPr>
          <p:cNvSpPr/>
          <p:nvPr/>
        </p:nvSpPr>
        <p:spPr>
          <a:xfrm>
            <a:off x="7490185" y="2464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3" name="Rettangolo">
            <a:extLst>
              <a:ext uri="{FF2B5EF4-FFF2-40B4-BE49-F238E27FC236}">
                <a16:creationId xmlns:a16="http://schemas.microsoft.com/office/drawing/2014/main" id="{C7C4104B-3F90-4D05-A228-494D5EBA8E50}"/>
              </a:ext>
            </a:extLst>
          </p:cNvPr>
          <p:cNvSpPr/>
          <p:nvPr/>
        </p:nvSpPr>
        <p:spPr>
          <a:xfrm>
            <a:off x="9484086" y="2953639"/>
            <a:ext cx="386631" cy="1146707"/>
          </a:xfrm>
          <a:prstGeom prst="rect">
            <a:avLst/>
          </a:prstGeom>
          <a:solidFill>
            <a:srgbClr val="F3DCA5">
              <a:alpha val="74991"/>
            </a:srgbClr>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4" name="Cerchio">
            <a:extLst>
              <a:ext uri="{FF2B5EF4-FFF2-40B4-BE49-F238E27FC236}">
                <a16:creationId xmlns:a16="http://schemas.microsoft.com/office/drawing/2014/main" id="{F043DBA4-D0D8-47F5-9381-5799001C76AA}"/>
              </a:ext>
            </a:extLst>
          </p:cNvPr>
          <p:cNvSpPr/>
          <p:nvPr/>
        </p:nvSpPr>
        <p:spPr>
          <a:xfrm>
            <a:off x="9522186" y="3646070"/>
            <a:ext cx="304800" cy="304801"/>
          </a:xfrm>
          <a:prstGeom prst="ellipse">
            <a:avLst/>
          </a:prstGeom>
          <a:solidFill>
            <a:schemeClr val="bg1"/>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5" name="Cerchio">
            <a:extLst>
              <a:ext uri="{FF2B5EF4-FFF2-40B4-BE49-F238E27FC236}">
                <a16:creationId xmlns:a16="http://schemas.microsoft.com/office/drawing/2014/main" id="{7A0F2394-B5D8-450C-A3F0-D8F0DD3D9883}"/>
              </a:ext>
            </a:extLst>
          </p:cNvPr>
          <p:cNvSpPr/>
          <p:nvPr/>
        </p:nvSpPr>
        <p:spPr>
          <a:xfrm>
            <a:off x="9522186" y="3138069"/>
            <a:ext cx="304800" cy="304801"/>
          </a:xfrm>
          <a:prstGeom prst="ellipse">
            <a:avLst/>
          </a:prstGeom>
          <a:solidFill>
            <a:schemeClr val="bg1"/>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6" name="Rettangolo">
            <a:extLst>
              <a:ext uri="{FF2B5EF4-FFF2-40B4-BE49-F238E27FC236}">
                <a16:creationId xmlns:a16="http://schemas.microsoft.com/office/drawing/2014/main" id="{D443395A-F237-4B80-A768-137D6627DA38}"/>
              </a:ext>
            </a:extLst>
          </p:cNvPr>
          <p:cNvSpPr/>
          <p:nvPr/>
        </p:nvSpPr>
        <p:spPr>
          <a:xfrm>
            <a:off x="8468085" y="2742590"/>
            <a:ext cx="386631" cy="1527000"/>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7" name="Cerchio">
            <a:extLst>
              <a:ext uri="{FF2B5EF4-FFF2-40B4-BE49-F238E27FC236}">
                <a16:creationId xmlns:a16="http://schemas.microsoft.com/office/drawing/2014/main" id="{B96AAD73-067E-4C2C-8511-DD418A9DE080}"/>
              </a:ext>
            </a:extLst>
          </p:cNvPr>
          <p:cNvSpPr/>
          <p:nvPr/>
        </p:nvSpPr>
        <p:spPr>
          <a:xfrm>
            <a:off x="8506185" y="3861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8" name="Cerchio">
            <a:extLst>
              <a:ext uri="{FF2B5EF4-FFF2-40B4-BE49-F238E27FC236}">
                <a16:creationId xmlns:a16="http://schemas.microsoft.com/office/drawing/2014/main" id="{780951C2-6977-40DB-A503-607732D78E6E}"/>
              </a:ext>
            </a:extLst>
          </p:cNvPr>
          <p:cNvSpPr/>
          <p:nvPr/>
        </p:nvSpPr>
        <p:spPr>
          <a:xfrm>
            <a:off x="8506185" y="3353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9" name="Cerchio">
            <a:extLst>
              <a:ext uri="{FF2B5EF4-FFF2-40B4-BE49-F238E27FC236}">
                <a16:creationId xmlns:a16="http://schemas.microsoft.com/office/drawing/2014/main" id="{67971ABE-4206-4D87-B37E-DACCBF397B2B}"/>
              </a:ext>
            </a:extLst>
          </p:cNvPr>
          <p:cNvSpPr/>
          <p:nvPr/>
        </p:nvSpPr>
        <p:spPr>
          <a:xfrm>
            <a:off x="8506185" y="2845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0" name="Linea">
            <a:extLst>
              <a:ext uri="{FF2B5EF4-FFF2-40B4-BE49-F238E27FC236}">
                <a16:creationId xmlns:a16="http://schemas.microsoft.com/office/drawing/2014/main" id="{1F01257F-3233-4978-A6D9-68DDD06C5501}"/>
              </a:ext>
            </a:extLst>
          </p:cNvPr>
          <p:cNvSpPr/>
          <p:nvPr/>
        </p:nvSpPr>
        <p:spPr>
          <a:xfrm flipV="1">
            <a:off x="7792570" y="2993664"/>
            <a:ext cx="704223" cy="13777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1" name="Linea">
            <a:extLst>
              <a:ext uri="{FF2B5EF4-FFF2-40B4-BE49-F238E27FC236}">
                <a16:creationId xmlns:a16="http://schemas.microsoft.com/office/drawing/2014/main" id="{7871367B-4E14-4251-A012-0357EB1460D6}"/>
              </a:ext>
            </a:extLst>
          </p:cNvPr>
          <p:cNvSpPr/>
          <p:nvPr/>
        </p:nvSpPr>
        <p:spPr>
          <a:xfrm flipV="1">
            <a:off x="7792570" y="3501664"/>
            <a:ext cx="704223" cy="13777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2" name="Linea">
            <a:extLst>
              <a:ext uri="{FF2B5EF4-FFF2-40B4-BE49-F238E27FC236}">
                <a16:creationId xmlns:a16="http://schemas.microsoft.com/office/drawing/2014/main" id="{517F44D2-00DC-4F70-9B13-C84A929563C2}"/>
              </a:ext>
            </a:extLst>
          </p:cNvPr>
          <p:cNvSpPr/>
          <p:nvPr/>
        </p:nvSpPr>
        <p:spPr>
          <a:xfrm flipV="1">
            <a:off x="7792570" y="4020439"/>
            <a:ext cx="704223" cy="38100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3" name="Linea">
            <a:extLst>
              <a:ext uri="{FF2B5EF4-FFF2-40B4-BE49-F238E27FC236}">
                <a16:creationId xmlns:a16="http://schemas.microsoft.com/office/drawing/2014/main" id="{45D0544B-4756-41CF-9DD1-CC75322A6E05}"/>
              </a:ext>
            </a:extLst>
          </p:cNvPr>
          <p:cNvSpPr/>
          <p:nvPr/>
        </p:nvSpPr>
        <p:spPr>
          <a:xfrm>
            <a:off x="7792570" y="2627337"/>
            <a:ext cx="704223" cy="36632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4" name="Linea">
            <a:extLst>
              <a:ext uri="{FF2B5EF4-FFF2-40B4-BE49-F238E27FC236}">
                <a16:creationId xmlns:a16="http://schemas.microsoft.com/office/drawing/2014/main" id="{B76BB6C9-8393-4F8C-80B6-F1E6C933A272}"/>
              </a:ext>
            </a:extLst>
          </p:cNvPr>
          <p:cNvSpPr/>
          <p:nvPr/>
        </p:nvSpPr>
        <p:spPr>
          <a:xfrm flipH="1">
            <a:off x="7792571" y="2993664"/>
            <a:ext cx="704222" cy="64719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5" name="Linea">
            <a:extLst>
              <a:ext uri="{FF2B5EF4-FFF2-40B4-BE49-F238E27FC236}">
                <a16:creationId xmlns:a16="http://schemas.microsoft.com/office/drawing/2014/main" id="{99D344E2-1085-47E6-9D41-2DC937F87C12}"/>
              </a:ext>
            </a:extLst>
          </p:cNvPr>
          <p:cNvSpPr/>
          <p:nvPr/>
        </p:nvSpPr>
        <p:spPr>
          <a:xfrm flipV="1">
            <a:off x="7795904" y="2993664"/>
            <a:ext cx="697556" cy="136519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6" name="Linea">
            <a:extLst>
              <a:ext uri="{FF2B5EF4-FFF2-40B4-BE49-F238E27FC236}">
                <a16:creationId xmlns:a16="http://schemas.microsoft.com/office/drawing/2014/main" id="{441D6C48-B304-4B4E-9914-B49DB3BBB1AF}"/>
              </a:ext>
            </a:extLst>
          </p:cNvPr>
          <p:cNvSpPr/>
          <p:nvPr/>
        </p:nvSpPr>
        <p:spPr>
          <a:xfrm>
            <a:off x="7795904" y="3169171"/>
            <a:ext cx="697556" cy="853194"/>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7" name="Linea">
            <a:extLst>
              <a:ext uri="{FF2B5EF4-FFF2-40B4-BE49-F238E27FC236}">
                <a16:creationId xmlns:a16="http://schemas.microsoft.com/office/drawing/2014/main" id="{8096E5DB-B230-4BB5-919E-D8AE392A77A3}"/>
              </a:ext>
            </a:extLst>
          </p:cNvPr>
          <p:cNvSpPr/>
          <p:nvPr/>
        </p:nvSpPr>
        <p:spPr>
          <a:xfrm flipH="1" flipV="1">
            <a:off x="7794292" y="3628426"/>
            <a:ext cx="700780" cy="39394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8" name="Linea">
            <a:extLst>
              <a:ext uri="{FF2B5EF4-FFF2-40B4-BE49-F238E27FC236}">
                <a16:creationId xmlns:a16="http://schemas.microsoft.com/office/drawing/2014/main" id="{C8680823-FE1A-4F0F-9726-520F79848345}"/>
              </a:ext>
            </a:extLst>
          </p:cNvPr>
          <p:cNvSpPr/>
          <p:nvPr/>
        </p:nvSpPr>
        <p:spPr>
          <a:xfrm flipH="1" flipV="1">
            <a:off x="7795904" y="2623439"/>
            <a:ext cx="697556" cy="139892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9" name="Linea">
            <a:extLst>
              <a:ext uri="{FF2B5EF4-FFF2-40B4-BE49-F238E27FC236}">
                <a16:creationId xmlns:a16="http://schemas.microsoft.com/office/drawing/2014/main" id="{3759F90F-9CF6-4BA9-A206-D6961CD7FABB}"/>
              </a:ext>
            </a:extLst>
          </p:cNvPr>
          <p:cNvSpPr/>
          <p:nvPr/>
        </p:nvSpPr>
        <p:spPr>
          <a:xfrm flipH="1" flipV="1">
            <a:off x="7792571" y="3148037"/>
            <a:ext cx="704222" cy="35362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0" name="Linea">
            <a:extLst>
              <a:ext uri="{FF2B5EF4-FFF2-40B4-BE49-F238E27FC236}">
                <a16:creationId xmlns:a16="http://schemas.microsoft.com/office/drawing/2014/main" id="{5A3F919F-9105-4AB6-9C98-656F3B4221EF}"/>
              </a:ext>
            </a:extLst>
          </p:cNvPr>
          <p:cNvSpPr/>
          <p:nvPr/>
        </p:nvSpPr>
        <p:spPr>
          <a:xfrm flipH="1" flipV="1">
            <a:off x="7795904" y="2623071"/>
            <a:ext cx="697555" cy="878594"/>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1" name="Linea">
            <a:extLst>
              <a:ext uri="{FF2B5EF4-FFF2-40B4-BE49-F238E27FC236}">
                <a16:creationId xmlns:a16="http://schemas.microsoft.com/office/drawing/2014/main" id="{52270B4E-D5F5-47B5-87DB-3329321EEA76}"/>
              </a:ext>
            </a:extLst>
          </p:cNvPr>
          <p:cNvSpPr/>
          <p:nvPr/>
        </p:nvSpPr>
        <p:spPr>
          <a:xfrm flipV="1">
            <a:off x="7794293" y="3501664"/>
            <a:ext cx="700779" cy="90374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2" name="Linea">
            <a:extLst>
              <a:ext uri="{FF2B5EF4-FFF2-40B4-BE49-F238E27FC236}">
                <a16:creationId xmlns:a16="http://schemas.microsoft.com/office/drawing/2014/main" id="{84FBDEBE-1AE4-42B9-95C3-31B6DCBDF96C}"/>
              </a:ext>
            </a:extLst>
          </p:cNvPr>
          <p:cNvSpPr/>
          <p:nvPr/>
        </p:nvSpPr>
        <p:spPr>
          <a:xfrm>
            <a:off x="8808571" y="3513859"/>
            <a:ext cx="708463" cy="28360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3" name="Linea">
            <a:extLst>
              <a:ext uri="{FF2B5EF4-FFF2-40B4-BE49-F238E27FC236}">
                <a16:creationId xmlns:a16="http://schemas.microsoft.com/office/drawing/2014/main" id="{4CE19253-B609-4980-8107-1BEB940C9D36}"/>
              </a:ext>
            </a:extLst>
          </p:cNvPr>
          <p:cNvSpPr/>
          <p:nvPr/>
        </p:nvSpPr>
        <p:spPr>
          <a:xfrm>
            <a:off x="8808304" y="3017139"/>
            <a:ext cx="708730" cy="29210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4" name="Linea">
            <a:extLst>
              <a:ext uri="{FF2B5EF4-FFF2-40B4-BE49-F238E27FC236}">
                <a16:creationId xmlns:a16="http://schemas.microsoft.com/office/drawing/2014/main" id="{195CC742-8F14-4A84-B102-245DB55D31CE}"/>
              </a:ext>
            </a:extLst>
          </p:cNvPr>
          <p:cNvSpPr/>
          <p:nvPr/>
        </p:nvSpPr>
        <p:spPr>
          <a:xfrm>
            <a:off x="8812813" y="3019064"/>
            <a:ext cx="694259" cy="77277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5" name="Linea">
            <a:extLst>
              <a:ext uri="{FF2B5EF4-FFF2-40B4-BE49-F238E27FC236}">
                <a16:creationId xmlns:a16="http://schemas.microsoft.com/office/drawing/2014/main" id="{4BDEF0F2-D08F-48B5-94EE-90709357DCB0}"/>
              </a:ext>
            </a:extLst>
          </p:cNvPr>
          <p:cNvSpPr/>
          <p:nvPr/>
        </p:nvSpPr>
        <p:spPr>
          <a:xfrm flipH="1">
            <a:off x="8812813" y="3793259"/>
            <a:ext cx="704222" cy="24550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6" name="Linea">
            <a:extLst>
              <a:ext uri="{FF2B5EF4-FFF2-40B4-BE49-F238E27FC236}">
                <a16:creationId xmlns:a16="http://schemas.microsoft.com/office/drawing/2014/main" id="{A921E0F3-B603-45AC-BB2B-BF8907C11B36}"/>
              </a:ext>
            </a:extLst>
          </p:cNvPr>
          <p:cNvSpPr/>
          <p:nvPr/>
        </p:nvSpPr>
        <p:spPr>
          <a:xfrm flipH="1">
            <a:off x="8812812" y="3309239"/>
            <a:ext cx="704223" cy="72582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7" name="Linea">
            <a:extLst>
              <a:ext uri="{FF2B5EF4-FFF2-40B4-BE49-F238E27FC236}">
                <a16:creationId xmlns:a16="http://schemas.microsoft.com/office/drawing/2014/main" id="{8433672A-A887-4A38-BEDF-CA4304C77AF9}"/>
              </a:ext>
            </a:extLst>
          </p:cNvPr>
          <p:cNvSpPr/>
          <p:nvPr/>
        </p:nvSpPr>
        <p:spPr>
          <a:xfrm flipV="1">
            <a:off x="8812812" y="3309238"/>
            <a:ext cx="704223" cy="20462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8" name="Rettangolo">
            <a:extLst>
              <a:ext uri="{FF2B5EF4-FFF2-40B4-BE49-F238E27FC236}">
                <a16:creationId xmlns:a16="http://schemas.microsoft.com/office/drawing/2014/main" id="{D943E262-62D6-4521-9010-383A95C93273}"/>
              </a:ext>
            </a:extLst>
          </p:cNvPr>
          <p:cNvSpPr/>
          <p:nvPr/>
        </p:nvSpPr>
        <p:spPr>
          <a:xfrm>
            <a:off x="6436084" y="2361590"/>
            <a:ext cx="386631" cy="2286002"/>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9" name="Cerchio">
            <a:extLst>
              <a:ext uri="{FF2B5EF4-FFF2-40B4-BE49-F238E27FC236}">
                <a16:creationId xmlns:a16="http://schemas.microsoft.com/office/drawing/2014/main" id="{A808EDD7-7A7E-4DA6-9F72-4060B0680F34}"/>
              </a:ext>
            </a:extLst>
          </p:cNvPr>
          <p:cNvSpPr/>
          <p:nvPr/>
        </p:nvSpPr>
        <p:spPr>
          <a:xfrm>
            <a:off x="6474184" y="424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0" name=".…">
            <a:extLst>
              <a:ext uri="{FF2B5EF4-FFF2-40B4-BE49-F238E27FC236}">
                <a16:creationId xmlns:a16="http://schemas.microsoft.com/office/drawing/2014/main" id="{D47AFB21-A33B-43F4-9ABF-3DA92D71DED7}"/>
              </a:ext>
            </a:extLst>
          </p:cNvPr>
          <p:cNvSpPr txBox="1"/>
          <p:nvPr/>
        </p:nvSpPr>
        <p:spPr>
          <a:xfrm>
            <a:off x="6552160" y="3699847"/>
            <a:ext cx="220219" cy="51418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pPr algn="l">
              <a:lnSpc>
                <a:spcPct val="40000"/>
              </a:lnSpc>
              <a:defRPr sz="1500"/>
            </a:pPr>
            <a:r>
              <a:t>.</a:t>
            </a:r>
          </a:p>
          <a:p>
            <a:pPr algn="l">
              <a:lnSpc>
                <a:spcPct val="40000"/>
              </a:lnSpc>
              <a:defRPr sz="1500"/>
            </a:pPr>
            <a:r>
              <a:t>.</a:t>
            </a:r>
          </a:p>
          <a:p>
            <a:pPr algn="l">
              <a:lnSpc>
                <a:spcPct val="40000"/>
              </a:lnSpc>
              <a:defRPr sz="1500"/>
            </a:pPr>
            <a:r>
              <a:t>.</a:t>
            </a:r>
          </a:p>
        </p:txBody>
      </p:sp>
      <p:sp>
        <p:nvSpPr>
          <p:cNvPr id="91" name="Cerchio">
            <a:extLst>
              <a:ext uri="{FF2B5EF4-FFF2-40B4-BE49-F238E27FC236}">
                <a16:creationId xmlns:a16="http://schemas.microsoft.com/office/drawing/2014/main" id="{8F9FCA6A-AE20-4D17-8504-8A0E58A5C8A1}"/>
              </a:ext>
            </a:extLst>
          </p:cNvPr>
          <p:cNvSpPr/>
          <p:nvPr/>
        </p:nvSpPr>
        <p:spPr>
          <a:xfrm>
            <a:off x="6474184" y="3480968"/>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2" name="Cerchio">
            <a:extLst>
              <a:ext uri="{FF2B5EF4-FFF2-40B4-BE49-F238E27FC236}">
                <a16:creationId xmlns:a16="http://schemas.microsoft.com/office/drawing/2014/main" id="{5EA5DD6A-1DBB-4340-BAAB-A4CA6BFA122E}"/>
              </a:ext>
            </a:extLst>
          </p:cNvPr>
          <p:cNvSpPr/>
          <p:nvPr/>
        </p:nvSpPr>
        <p:spPr>
          <a:xfrm>
            <a:off x="6474184" y="297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3" name="Cerchio">
            <a:extLst>
              <a:ext uri="{FF2B5EF4-FFF2-40B4-BE49-F238E27FC236}">
                <a16:creationId xmlns:a16="http://schemas.microsoft.com/office/drawing/2014/main" id="{D639DAF6-494F-41BC-9F2E-DD9851E2FDE5}"/>
              </a:ext>
            </a:extLst>
          </p:cNvPr>
          <p:cNvSpPr/>
          <p:nvPr/>
        </p:nvSpPr>
        <p:spPr>
          <a:xfrm>
            <a:off x="6474184" y="2464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4" name="Linea">
            <a:extLst>
              <a:ext uri="{FF2B5EF4-FFF2-40B4-BE49-F238E27FC236}">
                <a16:creationId xmlns:a16="http://schemas.microsoft.com/office/drawing/2014/main" id="{0B31872C-FD62-4CBD-8BD5-108853EEFC79}"/>
              </a:ext>
            </a:extLst>
          </p:cNvPr>
          <p:cNvSpPr/>
          <p:nvPr/>
        </p:nvSpPr>
        <p:spPr>
          <a:xfrm>
            <a:off x="6776570" y="2623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5" name="Linea">
            <a:extLst>
              <a:ext uri="{FF2B5EF4-FFF2-40B4-BE49-F238E27FC236}">
                <a16:creationId xmlns:a16="http://schemas.microsoft.com/office/drawing/2014/main" id="{EBD42C21-2F99-4C51-9B80-EFE450F9A9D7}"/>
              </a:ext>
            </a:extLst>
          </p:cNvPr>
          <p:cNvSpPr/>
          <p:nvPr/>
        </p:nvSpPr>
        <p:spPr>
          <a:xfrm>
            <a:off x="6776570" y="3131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6" name="Linea">
            <a:extLst>
              <a:ext uri="{FF2B5EF4-FFF2-40B4-BE49-F238E27FC236}">
                <a16:creationId xmlns:a16="http://schemas.microsoft.com/office/drawing/2014/main" id="{6A05D328-5F61-450D-B0E9-0C864B1D34CB}"/>
              </a:ext>
            </a:extLst>
          </p:cNvPr>
          <p:cNvSpPr/>
          <p:nvPr/>
        </p:nvSpPr>
        <p:spPr>
          <a:xfrm>
            <a:off x="6776570" y="3639440"/>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7" name="Linea">
            <a:extLst>
              <a:ext uri="{FF2B5EF4-FFF2-40B4-BE49-F238E27FC236}">
                <a16:creationId xmlns:a16="http://schemas.microsoft.com/office/drawing/2014/main" id="{F2E2FDB2-4EE2-468D-A1ED-9BD8A98D3C1C}"/>
              </a:ext>
            </a:extLst>
          </p:cNvPr>
          <p:cNvSpPr/>
          <p:nvPr/>
        </p:nvSpPr>
        <p:spPr>
          <a:xfrm>
            <a:off x="6776570" y="4401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8" name="Linea">
            <a:extLst>
              <a:ext uri="{FF2B5EF4-FFF2-40B4-BE49-F238E27FC236}">
                <a16:creationId xmlns:a16="http://schemas.microsoft.com/office/drawing/2014/main" id="{DF665A70-B489-4304-9AF1-A9861C0BDB2C}"/>
              </a:ext>
            </a:extLst>
          </p:cNvPr>
          <p:cNvSpPr/>
          <p:nvPr/>
        </p:nvSpPr>
        <p:spPr>
          <a:xfrm flipV="1">
            <a:off x="6776570" y="2627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9" name="Linea">
            <a:extLst>
              <a:ext uri="{FF2B5EF4-FFF2-40B4-BE49-F238E27FC236}">
                <a16:creationId xmlns:a16="http://schemas.microsoft.com/office/drawing/2014/main" id="{8DB8A293-DFEF-4BCE-B2C6-C519CF8AD4B4}"/>
              </a:ext>
            </a:extLst>
          </p:cNvPr>
          <p:cNvSpPr/>
          <p:nvPr/>
        </p:nvSpPr>
        <p:spPr>
          <a:xfrm flipV="1">
            <a:off x="6779904" y="2623071"/>
            <a:ext cx="697555"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0" name="Linea">
            <a:extLst>
              <a:ext uri="{FF2B5EF4-FFF2-40B4-BE49-F238E27FC236}">
                <a16:creationId xmlns:a16="http://schemas.microsoft.com/office/drawing/2014/main" id="{1E436DB2-F29E-41A7-9692-99297D5BE60E}"/>
              </a:ext>
            </a:extLst>
          </p:cNvPr>
          <p:cNvSpPr/>
          <p:nvPr/>
        </p:nvSpPr>
        <p:spPr>
          <a:xfrm flipV="1">
            <a:off x="6779903" y="2623439"/>
            <a:ext cx="697556" cy="176622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1" name="Linea">
            <a:extLst>
              <a:ext uri="{FF2B5EF4-FFF2-40B4-BE49-F238E27FC236}">
                <a16:creationId xmlns:a16="http://schemas.microsoft.com/office/drawing/2014/main" id="{716F4CE8-AA5B-455F-81EB-DEDE40FA7ABF}"/>
              </a:ext>
            </a:extLst>
          </p:cNvPr>
          <p:cNvSpPr/>
          <p:nvPr/>
        </p:nvSpPr>
        <p:spPr>
          <a:xfrm>
            <a:off x="6776570" y="2627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2" name="Linea">
            <a:extLst>
              <a:ext uri="{FF2B5EF4-FFF2-40B4-BE49-F238E27FC236}">
                <a16:creationId xmlns:a16="http://schemas.microsoft.com/office/drawing/2014/main" id="{5ADD8E4D-67A2-4E47-926B-6445942E23C8}"/>
              </a:ext>
            </a:extLst>
          </p:cNvPr>
          <p:cNvSpPr/>
          <p:nvPr/>
        </p:nvSpPr>
        <p:spPr>
          <a:xfrm flipH="1">
            <a:off x="6776570" y="3135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3" name="Linea">
            <a:extLst>
              <a:ext uri="{FF2B5EF4-FFF2-40B4-BE49-F238E27FC236}">
                <a16:creationId xmlns:a16="http://schemas.microsoft.com/office/drawing/2014/main" id="{85C01783-C23F-4AB2-AED6-FD541E020EA9}"/>
              </a:ext>
            </a:extLst>
          </p:cNvPr>
          <p:cNvSpPr/>
          <p:nvPr/>
        </p:nvSpPr>
        <p:spPr>
          <a:xfrm flipV="1">
            <a:off x="6779903" y="3131071"/>
            <a:ext cx="697556" cy="122778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 name="Linea">
            <a:extLst>
              <a:ext uri="{FF2B5EF4-FFF2-40B4-BE49-F238E27FC236}">
                <a16:creationId xmlns:a16="http://schemas.microsoft.com/office/drawing/2014/main" id="{F8BF91D3-A0EA-48B5-A221-BE32B9906ADA}"/>
              </a:ext>
            </a:extLst>
          </p:cNvPr>
          <p:cNvSpPr/>
          <p:nvPr/>
        </p:nvSpPr>
        <p:spPr>
          <a:xfrm>
            <a:off x="6779903" y="3169171"/>
            <a:ext cx="697556" cy="122778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5" name="Linea">
            <a:extLst>
              <a:ext uri="{FF2B5EF4-FFF2-40B4-BE49-F238E27FC236}">
                <a16:creationId xmlns:a16="http://schemas.microsoft.com/office/drawing/2014/main" id="{385AC945-48D4-40D1-A114-FFD5F31487CC}"/>
              </a:ext>
            </a:extLst>
          </p:cNvPr>
          <p:cNvSpPr/>
          <p:nvPr/>
        </p:nvSpPr>
        <p:spPr>
          <a:xfrm flipH="1" flipV="1">
            <a:off x="6778291" y="3628426"/>
            <a:ext cx="700780" cy="77698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6" name="Linea">
            <a:extLst>
              <a:ext uri="{FF2B5EF4-FFF2-40B4-BE49-F238E27FC236}">
                <a16:creationId xmlns:a16="http://schemas.microsoft.com/office/drawing/2014/main" id="{C0B27DDD-C41F-4003-8AAA-F2B93E81DD98}"/>
              </a:ext>
            </a:extLst>
          </p:cNvPr>
          <p:cNvSpPr/>
          <p:nvPr/>
        </p:nvSpPr>
        <p:spPr>
          <a:xfrm flipH="1" flipV="1">
            <a:off x="6779903" y="2623439"/>
            <a:ext cx="697556" cy="176622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7" name="Linea">
            <a:extLst>
              <a:ext uri="{FF2B5EF4-FFF2-40B4-BE49-F238E27FC236}">
                <a16:creationId xmlns:a16="http://schemas.microsoft.com/office/drawing/2014/main" id="{02BE701B-6495-4AE0-898D-C43A471B6A54}"/>
              </a:ext>
            </a:extLst>
          </p:cNvPr>
          <p:cNvSpPr/>
          <p:nvPr/>
        </p:nvSpPr>
        <p:spPr>
          <a:xfrm flipH="1" flipV="1">
            <a:off x="6776570" y="3148037"/>
            <a:ext cx="704222" cy="4928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8" name="Linea">
            <a:extLst>
              <a:ext uri="{FF2B5EF4-FFF2-40B4-BE49-F238E27FC236}">
                <a16:creationId xmlns:a16="http://schemas.microsoft.com/office/drawing/2014/main" id="{AA163EC1-716C-4C52-8F77-09B9A6507599}"/>
              </a:ext>
            </a:extLst>
          </p:cNvPr>
          <p:cNvSpPr/>
          <p:nvPr/>
        </p:nvSpPr>
        <p:spPr>
          <a:xfrm flipH="1" flipV="1">
            <a:off x="6779904" y="2623071"/>
            <a:ext cx="697555"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9" name="Linea">
            <a:extLst>
              <a:ext uri="{FF2B5EF4-FFF2-40B4-BE49-F238E27FC236}">
                <a16:creationId xmlns:a16="http://schemas.microsoft.com/office/drawing/2014/main" id="{C56C353E-AE6F-4DE2-A7A6-1501C3B3A81B}"/>
              </a:ext>
            </a:extLst>
          </p:cNvPr>
          <p:cNvSpPr/>
          <p:nvPr/>
        </p:nvSpPr>
        <p:spPr>
          <a:xfrm flipV="1">
            <a:off x="6778291" y="3628426"/>
            <a:ext cx="700780" cy="77698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0" name="Linea">
            <a:extLst>
              <a:ext uri="{FF2B5EF4-FFF2-40B4-BE49-F238E27FC236}">
                <a16:creationId xmlns:a16="http://schemas.microsoft.com/office/drawing/2014/main" id="{6C98E620-3044-4A38-B34C-849838486998}"/>
              </a:ext>
            </a:extLst>
          </p:cNvPr>
          <p:cNvSpPr/>
          <p:nvPr/>
        </p:nvSpPr>
        <p:spPr>
          <a:xfrm>
            <a:off x="5760570" y="2610202"/>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1" name="Linea">
            <a:extLst>
              <a:ext uri="{FF2B5EF4-FFF2-40B4-BE49-F238E27FC236}">
                <a16:creationId xmlns:a16="http://schemas.microsoft.com/office/drawing/2014/main" id="{0E0B7F29-4580-4C11-8509-63E321F8E73E}"/>
              </a:ext>
            </a:extLst>
          </p:cNvPr>
          <p:cNvSpPr/>
          <p:nvPr/>
        </p:nvSpPr>
        <p:spPr>
          <a:xfrm>
            <a:off x="5760570" y="3118203"/>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2" name="Linea">
            <a:extLst>
              <a:ext uri="{FF2B5EF4-FFF2-40B4-BE49-F238E27FC236}">
                <a16:creationId xmlns:a16="http://schemas.microsoft.com/office/drawing/2014/main" id="{E146C07F-8AD9-43C6-B6FC-D293BBEAB4F7}"/>
              </a:ext>
            </a:extLst>
          </p:cNvPr>
          <p:cNvSpPr/>
          <p:nvPr/>
        </p:nvSpPr>
        <p:spPr>
          <a:xfrm>
            <a:off x="5760570" y="3626203"/>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3" name="Linea">
            <a:extLst>
              <a:ext uri="{FF2B5EF4-FFF2-40B4-BE49-F238E27FC236}">
                <a16:creationId xmlns:a16="http://schemas.microsoft.com/office/drawing/2014/main" id="{A7F9AAC8-C795-4FE0-97C6-28385B375F46}"/>
              </a:ext>
            </a:extLst>
          </p:cNvPr>
          <p:cNvSpPr/>
          <p:nvPr/>
        </p:nvSpPr>
        <p:spPr>
          <a:xfrm>
            <a:off x="5760570" y="4388204"/>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4" name="Linea">
            <a:extLst>
              <a:ext uri="{FF2B5EF4-FFF2-40B4-BE49-F238E27FC236}">
                <a16:creationId xmlns:a16="http://schemas.microsoft.com/office/drawing/2014/main" id="{2E3D1F5F-38DC-458A-A914-E6F252CA9CE9}"/>
              </a:ext>
            </a:extLst>
          </p:cNvPr>
          <p:cNvSpPr/>
          <p:nvPr/>
        </p:nvSpPr>
        <p:spPr>
          <a:xfrm flipV="1">
            <a:off x="5760570" y="2614101"/>
            <a:ext cx="704225" cy="505523"/>
          </a:xfrm>
          <a:prstGeom prst="line">
            <a:avLst/>
          </a:prstGeom>
          <a:noFill/>
          <a:ln w="25400" cap="flat">
            <a:solidFill>
              <a:schemeClr val="tx1"/>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5" name="Linea">
            <a:extLst>
              <a:ext uri="{FF2B5EF4-FFF2-40B4-BE49-F238E27FC236}">
                <a16:creationId xmlns:a16="http://schemas.microsoft.com/office/drawing/2014/main" id="{FE81A65B-D977-460C-97C5-BCBD40165127}"/>
              </a:ext>
            </a:extLst>
          </p:cNvPr>
          <p:cNvSpPr/>
          <p:nvPr/>
        </p:nvSpPr>
        <p:spPr>
          <a:xfrm flipV="1">
            <a:off x="5763903" y="2609836"/>
            <a:ext cx="697559"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6" name="Linea">
            <a:extLst>
              <a:ext uri="{FF2B5EF4-FFF2-40B4-BE49-F238E27FC236}">
                <a16:creationId xmlns:a16="http://schemas.microsoft.com/office/drawing/2014/main" id="{75539BC4-5851-45FA-9905-00871226EBC8}"/>
              </a:ext>
            </a:extLst>
          </p:cNvPr>
          <p:cNvSpPr/>
          <p:nvPr/>
        </p:nvSpPr>
        <p:spPr>
          <a:xfrm flipV="1">
            <a:off x="5763903" y="2610203"/>
            <a:ext cx="697558" cy="176623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7" name="Linea">
            <a:extLst>
              <a:ext uri="{FF2B5EF4-FFF2-40B4-BE49-F238E27FC236}">
                <a16:creationId xmlns:a16="http://schemas.microsoft.com/office/drawing/2014/main" id="{2ADF1BD4-FC04-4AEE-8F18-10B0E838F2CC}"/>
              </a:ext>
            </a:extLst>
          </p:cNvPr>
          <p:cNvSpPr/>
          <p:nvPr/>
        </p:nvSpPr>
        <p:spPr>
          <a:xfrm>
            <a:off x="5760570" y="2614101"/>
            <a:ext cx="704225" cy="50552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8" name="Linea">
            <a:extLst>
              <a:ext uri="{FF2B5EF4-FFF2-40B4-BE49-F238E27FC236}">
                <a16:creationId xmlns:a16="http://schemas.microsoft.com/office/drawing/2014/main" id="{53AE42E8-EBCC-4044-90B4-C65645994312}"/>
              </a:ext>
            </a:extLst>
          </p:cNvPr>
          <p:cNvSpPr/>
          <p:nvPr/>
        </p:nvSpPr>
        <p:spPr>
          <a:xfrm flipH="1">
            <a:off x="5760570" y="3122102"/>
            <a:ext cx="704225" cy="50552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9" name="Linea">
            <a:extLst>
              <a:ext uri="{FF2B5EF4-FFF2-40B4-BE49-F238E27FC236}">
                <a16:creationId xmlns:a16="http://schemas.microsoft.com/office/drawing/2014/main" id="{195AE8DE-B0FC-47D2-B6A8-67F190F6F876}"/>
              </a:ext>
            </a:extLst>
          </p:cNvPr>
          <p:cNvSpPr/>
          <p:nvPr/>
        </p:nvSpPr>
        <p:spPr>
          <a:xfrm flipV="1">
            <a:off x="5763903" y="3117836"/>
            <a:ext cx="697559" cy="122778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0" name="Linea">
            <a:extLst>
              <a:ext uri="{FF2B5EF4-FFF2-40B4-BE49-F238E27FC236}">
                <a16:creationId xmlns:a16="http://schemas.microsoft.com/office/drawing/2014/main" id="{DFDE06D2-0042-493B-938A-C14C2C24C18D}"/>
              </a:ext>
            </a:extLst>
          </p:cNvPr>
          <p:cNvSpPr/>
          <p:nvPr/>
        </p:nvSpPr>
        <p:spPr>
          <a:xfrm>
            <a:off x="5763903" y="3155936"/>
            <a:ext cx="697559" cy="122778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1" name="Linea">
            <a:extLst>
              <a:ext uri="{FF2B5EF4-FFF2-40B4-BE49-F238E27FC236}">
                <a16:creationId xmlns:a16="http://schemas.microsoft.com/office/drawing/2014/main" id="{4836F2DA-C0C1-453B-9F00-8DEFB9258903}"/>
              </a:ext>
            </a:extLst>
          </p:cNvPr>
          <p:cNvSpPr/>
          <p:nvPr/>
        </p:nvSpPr>
        <p:spPr>
          <a:xfrm flipH="1" flipV="1">
            <a:off x="5762291" y="3615190"/>
            <a:ext cx="700783" cy="77698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2" name="Linea">
            <a:extLst>
              <a:ext uri="{FF2B5EF4-FFF2-40B4-BE49-F238E27FC236}">
                <a16:creationId xmlns:a16="http://schemas.microsoft.com/office/drawing/2014/main" id="{4BCB39FD-E3F9-4E8F-A1B6-F78013284D30}"/>
              </a:ext>
            </a:extLst>
          </p:cNvPr>
          <p:cNvSpPr/>
          <p:nvPr/>
        </p:nvSpPr>
        <p:spPr>
          <a:xfrm flipH="1" flipV="1">
            <a:off x="5763903" y="2610203"/>
            <a:ext cx="697559" cy="176623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3" name="Linea">
            <a:extLst>
              <a:ext uri="{FF2B5EF4-FFF2-40B4-BE49-F238E27FC236}">
                <a16:creationId xmlns:a16="http://schemas.microsoft.com/office/drawing/2014/main" id="{F8668571-C098-4C04-B05E-933919D169E0}"/>
              </a:ext>
            </a:extLst>
          </p:cNvPr>
          <p:cNvSpPr/>
          <p:nvPr/>
        </p:nvSpPr>
        <p:spPr>
          <a:xfrm flipH="1" flipV="1">
            <a:off x="5760570" y="3134802"/>
            <a:ext cx="704225" cy="492823"/>
          </a:xfrm>
          <a:prstGeom prst="line">
            <a:avLst/>
          </a:prstGeom>
          <a:noFill/>
          <a:ln w="25400" cap="flat">
            <a:solidFill>
              <a:schemeClr val="tx1"/>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4" name="Linea">
            <a:extLst>
              <a:ext uri="{FF2B5EF4-FFF2-40B4-BE49-F238E27FC236}">
                <a16:creationId xmlns:a16="http://schemas.microsoft.com/office/drawing/2014/main" id="{EA697433-A5F8-47B7-97D7-503F1B697EA6}"/>
              </a:ext>
            </a:extLst>
          </p:cNvPr>
          <p:cNvSpPr/>
          <p:nvPr/>
        </p:nvSpPr>
        <p:spPr>
          <a:xfrm flipH="1" flipV="1">
            <a:off x="5763903" y="2609836"/>
            <a:ext cx="697559"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5" name="Linea">
            <a:extLst>
              <a:ext uri="{FF2B5EF4-FFF2-40B4-BE49-F238E27FC236}">
                <a16:creationId xmlns:a16="http://schemas.microsoft.com/office/drawing/2014/main" id="{6917F2AF-26CC-413A-9B23-FA91DC646A09}"/>
              </a:ext>
            </a:extLst>
          </p:cNvPr>
          <p:cNvSpPr/>
          <p:nvPr/>
        </p:nvSpPr>
        <p:spPr>
          <a:xfrm flipV="1">
            <a:off x="5762291" y="3615190"/>
            <a:ext cx="700783" cy="77698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6" name="Linea">
            <a:extLst>
              <a:ext uri="{FF2B5EF4-FFF2-40B4-BE49-F238E27FC236}">
                <a16:creationId xmlns:a16="http://schemas.microsoft.com/office/drawing/2014/main" id="{04A68035-8D20-4473-851A-70E24655DC94}"/>
              </a:ext>
            </a:extLst>
          </p:cNvPr>
          <p:cNvSpPr/>
          <p:nvPr/>
        </p:nvSpPr>
        <p:spPr>
          <a:xfrm>
            <a:off x="5760570" y="3626203"/>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7" name="Linea">
            <a:extLst>
              <a:ext uri="{FF2B5EF4-FFF2-40B4-BE49-F238E27FC236}">
                <a16:creationId xmlns:a16="http://schemas.microsoft.com/office/drawing/2014/main" id="{BAD9A6E2-B3C3-4FC8-9D56-EFD8B2D9BB7F}"/>
              </a:ext>
            </a:extLst>
          </p:cNvPr>
          <p:cNvSpPr/>
          <p:nvPr/>
        </p:nvSpPr>
        <p:spPr>
          <a:xfrm flipV="1">
            <a:off x="5763903" y="2609836"/>
            <a:ext cx="697559"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8" name="Linea">
            <a:extLst>
              <a:ext uri="{FF2B5EF4-FFF2-40B4-BE49-F238E27FC236}">
                <a16:creationId xmlns:a16="http://schemas.microsoft.com/office/drawing/2014/main" id="{5E2B54FA-4A19-4E52-9177-7C4084768C5F}"/>
              </a:ext>
            </a:extLst>
          </p:cNvPr>
          <p:cNvSpPr/>
          <p:nvPr/>
        </p:nvSpPr>
        <p:spPr>
          <a:xfrm flipH="1" flipV="1">
            <a:off x="5762291" y="3615190"/>
            <a:ext cx="700783" cy="77698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280" name="Gruppo 279">
            <a:extLst>
              <a:ext uri="{FF2B5EF4-FFF2-40B4-BE49-F238E27FC236}">
                <a16:creationId xmlns:a16="http://schemas.microsoft.com/office/drawing/2014/main" id="{BD8EE9BD-CD40-4956-A8C1-2D11F01AEE9D}"/>
              </a:ext>
            </a:extLst>
          </p:cNvPr>
          <p:cNvGrpSpPr/>
          <p:nvPr/>
        </p:nvGrpSpPr>
        <p:grpSpPr>
          <a:xfrm>
            <a:off x="5455009" y="3363700"/>
            <a:ext cx="254001" cy="317501"/>
            <a:chOff x="4711280" y="3082319"/>
            <a:chExt cx="254001" cy="317501"/>
          </a:xfrm>
        </p:grpSpPr>
        <p:sp>
          <p:nvSpPr>
            <p:cNvPr id="241" name="Circle">
              <a:extLst>
                <a:ext uri="{FF2B5EF4-FFF2-40B4-BE49-F238E27FC236}">
                  <a16:creationId xmlns:a16="http://schemas.microsoft.com/office/drawing/2014/main" id="{AA0FB739-EEC1-44A2-B576-1DA1CB9106CE}"/>
                </a:ext>
              </a:extLst>
            </p:cNvPr>
            <p:cNvSpPr/>
            <p:nvPr/>
          </p:nvSpPr>
          <p:spPr>
            <a:xfrm>
              <a:off x="4774780" y="30823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2" name="Circle">
              <a:extLst>
                <a:ext uri="{FF2B5EF4-FFF2-40B4-BE49-F238E27FC236}">
                  <a16:creationId xmlns:a16="http://schemas.microsoft.com/office/drawing/2014/main" id="{B40C9DF7-8F15-43FA-870E-F065F846B5F7}"/>
                </a:ext>
              </a:extLst>
            </p:cNvPr>
            <p:cNvSpPr/>
            <p:nvPr/>
          </p:nvSpPr>
          <p:spPr>
            <a:xfrm>
              <a:off x="4838281" y="32093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3" name="Line">
              <a:extLst>
                <a:ext uri="{FF2B5EF4-FFF2-40B4-BE49-F238E27FC236}">
                  <a16:creationId xmlns:a16="http://schemas.microsoft.com/office/drawing/2014/main" id="{6DFE6177-FEAD-4826-84DB-6CFB092DED60}"/>
                </a:ext>
              </a:extLst>
            </p:cNvPr>
            <p:cNvSpPr/>
            <p:nvPr/>
          </p:nvSpPr>
          <p:spPr>
            <a:xfrm>
              <a:off x="4817170" y="31390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4" name="Circle">
              <a:extLst>
                <a:ext uri="{FF2B5EF4-FFF2-40B4-BE49-F238E27FC236}">
                  <a16:creationId xmlns:a16="http://schemas.microsoft.com/office/drawing/2014/main" id="{3A8D41F2-5015-43ED-BA33-A1A2F3FA66F9}"/>
                </a:ext>
              </a:extLst>
            </p:cNvPr>
            <p:cNvSpPr/>
            <p:nvPr/>
          </p:nvSpPr>
          <p:spPr>
            <a:xfrm>
              <a:off x="4711280" y="32093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5" name="Circle">
              <a:extLst>
                <a:ext uri="{FF2B5EF4-FFF2-40B4-BE49-F238E27FC236}">
                  <a16:creationId xmlns:a16="http://schemas.microsoft.com/office/drawing/2014/main" id="{63C0B784-E7D7-4CE0-9D0A-DA9243F816D3}"/>
                </a:ext>
              </a:extLst>
            </p:cNvPr>
            <p:cNvSpPr/>
            <p:nvPr/>
          </p:nvSpPr>
          <p:spPr>
            <a:xfrm>
              <a:off x="4901781" y="33363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6" name="Circle">
              <a:extLst>
                <a:ext uri="{FF2B5EF4-FFF2-40B4-BE49-F238E27FC236}">
                  <a16:creationId xmlns:a16="http://schemas.microsoft.com/office/drawing/2014/main" id="{AAE11946-BC5F-4DC1-AB8A-68BCF245A1F0}"/>
                </a:ext>
              </a:extLst>
            </p:cNvPr>
            <p:cNvSpPr/>
            <p:nvPr/>
          </p:nvSpPr>
          <p:spPr>
            <a:xfrm>
              <a:off x="4774780" y="33363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7" name="Line">
              <a:extLst>
                <a:ext uri="{FF2B5EF4-FFF2-40B4-BE49-F238E27FC236}">
                  <a16:creationId xmlns:a16="http://schemas.microsoft.com/office/drawing/2014/main" id="{71BF399F-0774-4184-B2A4-279B2E21454E}"/>
                </a:ext>
              </a:extLst>
            </p:cNvPr>
            <p:cNvSpPr/>
            <p:nvPr/>
          </p:nvSpPr>
          <p:spPr>
            <a:xfrm flipH="1">
              <a:off x="4753670" y="31390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8" name="Line">
              <a:extLst>
                <a:ext uri="{FF2B5EF4-FFF2-40B4-BE49-F238E27FC236}">
                  <a16:creationId xmlns:a16="http://schemas.microsoft.com/office/drawing/2014/main" id="{04170A90-9C45-4D9C-A945-1089ABBAF320}"/>
                </a:ext>
              </a:extLst>
            </p:cNvPr>
            <p:cNvSpPr/>
            <p:nvPr/>
          </p:nvSpPr>
          <p:spPr>
            <a:xfrm flipH="1">
              <a:off x="4817170" y="32660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9" name="Line">
              <a:extLst>
                <a:ext uri="{FF2B5EF4-FFF2-40B4-BE49-F238E27FC236}">
                  <a16:creationId xmlns:a16="http://schemas.microsoft.com/office/drawing/2014/main" id="{8AB7A97A-7839-4347-9EF5-06DF465741ED}"/>
                </a:ext>
              </a:extLst>
            </p:cNvPr>
            <p:cNvSpPr/>
            <p:nvPr/>
          </p:nvSpPr>
          <p:spPr>
            <a:xfrm>
              <a:off x="4880671" y="32660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82" name="Gruppo 281">
            <a:extLst>
              <a:ext uri="{FF2B5EF4-FFF2-40B4-BE49-F238E27FC236}">
                <a16:creationId xmlns:a16="http://schemas.microsoft.com/office/drawing/2014/main" id="{6E9B224D-E376-4DBB-A0F8-7CCD59296114}"/>
              </a:ext>
            </a:extLst>
          </p:cNvPr>
          <p:cNvGrpSpPr/>
          <p:nvPr/>
        </p:nvGrpSpPr>
        <p:grpSpPr>
          <a:xfrm>
            <a:off x="5416909" y="2525500"/>
            <a:ext cx="254001" cy="317500"/>
            <a:chOff x="4673180" y="2244119"/>
            <a:chExt cx="254001" cy="317500"/>
          </a:xfrm>
        </p:grpSpPr>
        <p:sp>
          <p:nvSpPr>
            <p:cNvPr id="250" name="Circle">
              <a:extLst>
                <a:ext uri="{FF2B5EF4-FFF2-40B4-BE49-F238E27FC236}">
                  <a16:creationId xmlns:a16="http://schemas.microsoft.com/office/drawing/2014/main" id="{C8B2A4BD-962B-4A52-9344-FD2470CC3014}"/>
                </a:ext>
              </a:extLst>
            </p:cNvPr>
            <p:cNvSpPr/>
            <p:nvPr/>
          </p:nvSpPr>
          <p:spPr>
            <a:xfrm>
              <a:off x="4800180" y="2244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1" name="Circle">
              <a:extLst>
                <a:ext uri="{FF2B5EF4-FFF2-40B4-BE49-F238E27FC236}">
                  <a16:creationId xmlns:a16="http://schemas.microsoft.com/office/drawing/2014/main" id="{D3FE9D95-CB05-4869-B115-0E985E7812FA}"/>
                </a:ext>
              </a:extLst>
            </p:cNvPr>
            <p:cNvSpPr/>
            <p:nvPr/>
          </p:nvSpPr>
          <p:spPr>
            <a:xfrm>
              <a:off x="4863681" y="2371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2" name="Line">
              <a:extLst>
                <a:ext uri="{FF2B5EF4-FFF2-40B4-BE49-F238E27FC236}">
                  <a16:creationId xmlns:a16="http://schemas.microsoft.com/office/drawing/2014/main" id="{07225713-D435-4B3E-8BEC-0CA17CEAEC08}"/>
                </a:ext>
              </a:extLst>
            </p:cNvPr>
            <p:cNvSpPr/>
            <p:nvPr/>
          </p:nvSpPr>
          <p:spPr>
            <a:xfrm>
              <a:off x="4842571" y="2300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3" name="Circle">
              <a:extLst>
                <a:ext uri="{FF2B5EF4-FFF2-40B4-BE49-F238E27FC236}">
                  <a16:creationId xmlns:a16="http://schemas.microsoft.com/office/drawing/2014/main" id="{CA603542-5B83-4BB3-881A-D4A1AD4436C9}"/>
                </a:ext>
              </a:extLst>
            </p:cNvPr>
            <p:cNvSpPr/>
            <p:nvPr/>
          </p:nvSpPr>
          <p:spPr>
            <a:xfrm>
              <a:off x="4736680" y="2371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4" name="Circle">
              <a:extLst>
                <a:ext uri="{FF2B5EF4-FFF2-40B4-BE49-F238E27FC236}">
                  <a16:creationId xmlns:a16="http://schemas.microsoft.com/office/drawing/2014/main" id="{E2A01E56-6BEA-4F7A-B4DD-77582EEC277E}"/>
                </a:ext>
              </a:extLst>
            </p:cNvPr>
            <p:cNvSpPr/>
            <p:nvPr/>
          </p:nvSpPr>
          <p:spPr>
            <a:xfrm>
              <a:off x="4800180" y="2498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5" name="Circle">
              <a:extLst>
                <a:ext uri="{FF2B5EF4-FFF2-40B4-BE49-F238E27FC236}">
                  <a16:creationId xmlns:a16="http://schemas.microsoft.com/office/drawing/2014/main" id="{0EAE746B-63F5-4481-B5FD-BE31D36FBBC0}"/>
                </a:ext>
              </a:extLst>
            </p:cNvPr>
            <p:cNvSpPr/>
            <p:nvPr/>
          </p:nvSpPr>
          <p:spPr>
            <a:xfrm>
              <a:off x="4673180" y="2498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6" name="Line">
              <a:extLst>
                <a:ext uri="{FF2B5EF4-FFF2-40B4-BE49-F238E27FC236}">
                  <a16:creationId xmlns:a16="http://schemas.microsoft.com/office/drawing/2014/main" id="{58854F3B-FFD5-44A3-9081-F0E5E6248E42}"/>
                </a:ext>
              </a:extLst>
            </p:cNvPr>
            <p:cNvSpPr/>
            <p:nvPr/>
          </p:nvSpPr>
          <p:spPr>
            <a:xfrm flipH="1">
              <a:off x="4779070" y="2300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7" name="Line">
              <a:extLst>
                <a:ext uri="{FF2B5EF4-FFF2-40B4-BE49-F238E27FC236}">
                  <a16:creationId xmlns:a16="http://schemas.microsoft.com/office/drawing/2014/main" id="{FEA5121E-F2B6-415D-92B3-7D2D8DEFE282}"/>
                </a:ext>
              </a:extLst>
            </p:cNvPr>
            <p:cNvSpPr/>
            <p:nvPr/>
          </p:nvSpPr>
          <p:spPr>
            <a:xfrm flipH="1">
              <a:off x="4715570" y="2427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8" name="Line">
              <a:extLst>
                <a:ext uri="{FF2B5EF4-FFF2-40B4-BE49-F238E27FC236}">
                  <a16:creationId xmlns:a16="http://schemas.microsoft.com/office/drawing/2014/main" id="{3D80BEAB-3478-4CCE-A8B0-A839E433CF95}"/>
                </a:ext>
              </a:extLst>
            </p:cNvPr>
            <p:cNvSpPr/>
            <p:nvPr/>
          </p:nvSpPr>
          <p:spPr>
            <a:xfrm>
              <a:off x="4779070" y="2427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81" name="Gruppo 280">
            <a:extLst>
              <a:ext uri="{FF2B5EF4-FFF2-40B4-BE49-F238E27FC236}">
                <a16:creationId xmlns:a16="http://schemas.microsoft.com/office/drawing/2014/main" id="{DDE01458-3F41-49E3-80CB-C801CB311BBD}"/>
              </a:ext>
            </a:extLst>
          </p:cNvPr>
          <p:cNvGrpSpPr/>
          <p:nvPr/>
        </p:nvGrpSpPr>
        <p:grpSpPr>
          <a:xfrm>
            <a:off x="5455009" y="2944600"/>
            <a:ext cx="190501" cy="317500"/>
            <a:chOff x="4711280" y="2663219"/>
            <a:chExt cx="190501" cy="317500"/>
          </a:xfrm>
        </p:grpSpPr>
        <p:sp>
          <p:nvSpPr>
            <p:cNvPr id="259" name="Circle">
              <a:extLst>
                <a:ext uri="{FF2B5EF4-FFF2-40B4-BE49-F238E27FC236}">
                  <a16:creationId xmlns:a16="http://schemas.microsoft.com/office/drawing/2014/main" id="{7A5D1E80-CB58-4471-861F-E6D03173088A}"/>
                </a:ext>
              </a:extLst>
            </p:cNvPr>
            <p:cNvSpPr/>
            <p:nvPr/>
          </p:nvSpPr>
          <p:spPr>
            <a:xfrm>
              <a:off x="4774780" y="2663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0" name="Circle">
              <a:extLst>
                <a:ext uri="{FF2B5EF4-FFF2-40B4-BE49-F238E27FC236}">
                  <a16:creationId xmlns:a16="http://schemas.microsoft.com/office/drawing/2014/main" id="{B8C3AD38-8143-4897-B390-5D1FE4CCA95D}"/>
                </a:ext>
              </a:extLst>
            </p:cNvPr>
            <p:cNvSpPr/>
            <p:nvPr/>
          </p:nvSpPr>
          <p:spPr>
            <a:xfrm>
              <a:off x="4838281" y="2790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1" name="Line">
              <a:extLst>
                <a:ext uri="{FF2B5EF4-FFF2-40B4-BE49-F238E27FC236}">
                  <a16:creationId xmlns:a16="http://schemas.microsoft.com/office/drawing/2014/main" id="{812F3AB6-8576-495C-8082-CAAAEE8D14A9}"/>
                </a:ext>
              </a:extLst>
            </p:cNvPr>
            <p:cNvSpPr/>
            <p:nvPr/>
          </p:nvSpPr>
          <p:spPr>
            <a:xfrm>
              <a:off x="4817170" y="27199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2" name="Circle">
              <a:extLst>
                <a:ext uri="{FF2B5EF4-FFF2-40B4-BE49-F238E27FC236}">
                  <a16:creationId xmlns:a16="http://schemas.microsoft.com/office/drawing/2014/main" id="{4A11F58B-1690-418F-8CE6-7D860D898584}"/>
                </a:ext>
              </a:extLst>
            </p:cNvPr>
            <p:cNvSpPr/>
            <p:nvPr/>
          </p:nvSpPr>
          <p:spPr>
            <a:xfrm>
              <a:off x="4711280" y="2790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3" name="Circle">
              <a:extLst>
                <a:ext uri="{FF2B5EF4-FFF2-40B4-BE49-F238E27FC236}">
                  <a16:creationId xmlns:a16="http://schemas.microsoft.com/office/drawing/2014/main" id="{611AE227-444C-46CD-8FE6-205BEB982F49}"/>
                </a:ext>
              </a:extLst>
            </p:cNvPr>
            <p:cNvSpPr/>
            <p:nvPr/>
          </p:nvSpPr>
          <p:spPr>
            <a:xfrm>
              <a:off x="4774780" y="2917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4" name="Line">
              <a:extLst>
                <a:ext uri="{FF2B5EF4-FFF2-40B4-BE49-F238E27FC236}">
                  <a16:creationId xmlns:a16="http://schemas.microsoft.com/office/drawing/2014/main" id="{01B069FC-6565-4276-9FCA-05F55FECFD14}"/>
                </a:ext>
              </a:extLst>
            </p:cNvPr>
            <p:cNvSpPr/>
            <p:nvPr/>
          </p:nvSpPr>
          <p:spPr>
            <a:xfrm flipH="1">
              <a:off x="4753670" y="27199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5" name="Line">
              <a:extLst>
                <a:ext uri="{FF2B5EF4-FFF2-40B4-BE49-F238E27FC236}">
                  <a16:creationId xmlns:a16="http://schemas.microsoft.com/office/drawing/2014/main" id="{17AF06D7-6AE5-4930-A5B8-CF791737DA22}"/>
                </a:ext>
              </a:extLst>
            </p:cNvPr>
            <p:cNvSpPr/>
            <p:nvPr/>
          </p:nvSpPr>
          <p:spPr>
            <a:xfrm>
              <a:off x="4753670" y="28469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79" name="Gruppo 278">
            <a:extLst>
              <a:ext uri="{FF2B5EF4-FFF2-40B4-BE49-F238E27FC236}">
                <a16:creationId xmlns:a16="http://schemas.microsoft.com/office/drawing/2014/main" id="{3A97FA49-195A-404E-9487-6170303DF6BF}"/>
              </a:ext>
            </a:extLst>
          </p:cNvPr>
          <p:cNvGrpSpPr/>
          <p:nvPr/>
        </p:nvGrpSpPr>
        <p:grpSpPr>
          <a:xfrm>
            <a:off x="5391509" y="4176501"/>
            <a:ext cx="368301" cy="317500"/>
            <a:chOff x="4647780" y="3895120"/>
            <a:chExt cx="368301" cy="317500"/>
          </a:xfrm>
        </p:grpSpPr>
        <p:sp>
          <p:nvSpPr>
            <p:cNvPr id="266" name="Circle">
              <a:extLst>
                <a:ext uri="{FF2B5EF4-FFF2-40B4-BE49-F238E27FC236}">
                  <a16:creationId xmlns:a16="http://schemas.microsoft.com/office/drawing/2014/main" id="{4B6CE839-1DB6-42C1-9195-11841A8D790A}"/>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7" name="Line">
              <a:extLst>
                <a:ext uri="{FF2B5EF4-FFF2-40B4-BE49-F238E27FC236}">
                  <a16:creationId xmlns:a16="http://schemas.microsoft.com/office/drawing/2014/main" id="{ABD5A534-7BDA-4FB9-8545-FBE0F13DA1D4}"/>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8" name="Circle">
              <a:extLst>
                <a:ext uri="{FF2B5EF4-FFF2-40B4-BE49-F238E27FC236}">
                  <a16:creationId xmlns:a16="http://schemas.microsoft.com/office/drawing/2014/main" id="{2B054BF6-7BD0-46AB-8F83-72EA6A6540DF}"/>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9" name="Circle">
              <a:extLst>
                <a:ext uri="{FF2B5EF4-FFF2-40B4-BE49-F238E27FC236}">
                  <a16:creationId xmlns:a16="http://schemas.microsoft.com/office/drawing/2014/main" id="{E6A198F9-D688-4FE8-9E35-6C240FF2A4E2}"/>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0" name="Line">
              <a:extLst>
                <a:ext uri="{FF2B5EF4-FFF2-40B4-BE49-F238E27FC236}">
                  <a16:creationId xmlns:a16="http://schemas.microsoft.com/office/drawing/2014/main" id="{3762A238-E004-40F0-AEA6-1B7CB85B3692}"/>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1" name="Line">
              <a:extLst>
                <a:ext uri="{FF2B5EF4-FFF2-40B4-BE49-F238E27FC236}">
                  <a16:creationId xmlns:a16="http://schemas.microsoft.com/office/drawing/2014/main" id="{A52AACE1-31A6-4A6F-8903-B96F0B250F0A}"/>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2" name="Line">
              <a:extLst>
                <a:ext uri="{FF2B5EF4-FFF2-40B4-BE49-F238E27FC236}">
                  <a16:creationId xmlns:a16="http://schemas.microsoft.com/office/drawing/2014/main" id="{FAA9D3B4-D37F-4322-9067-6C1D62DF2D29}"/>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3" name="Circle">
              <a:extLst>
                <a:ext uri="{FF2B5EF4-FFF2-40B4-BE49-F238E27FC236}">
                  <a16:creationId xmlns:a16="http://schemas.microsoft.com/office/drawing/2014/main" id="{80567131-26D0-4534-A0FE-2442107A8B10}"/>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4" name="Line">
              <a:extLst>
                <a:ext uri="{FF2B5EF4-FFF2-40B4-BE49-F238E27FC236}">
                  <a16:creationId xmlns:a16="http://schemas.microsoft.com/office/drawing/2014/main" id="{35CC3313-997E-431F-A7BC-0E2F01C3364F}"/>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5" name="Circle">
              <a:extLst>
                <a:ext uri="{FF2B5EF4-FFF2-40B4-BE49-F238E27FC236}">
                  <a16:creationId xmlns:a16="http://schemas.microsoft.com/office/drawing/2014/main" id="{83F4441B-2585-4FC7-999A-63A5648270A2}"/>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6" name="Circle">
              <a:extLst>
                <a:ext uri="{FF2B5EF4-FFF2-40B4-BE49-F238E27FC236}">
                  <a16:creationId xmlns:a16="http://schemas.microsoft.com/office/drawing/2014/main" id="{C7DA81CC-0338-4430-8A8B-0DB996C5DBC4}"/>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277" name=".…">
            <a:extLst>
              <a:ext uri="{FF2B5EF4-FFF2-40B4-BE49-F238E27FC236}">
                <a16:creationId xmlns:a16="http://schemas.microsoft.com/office/drawing/2014/main" id="{FC780ADA-5C8F-4F15-A128-8A6D6CBB8ED6}"/>
              </a:ext>
            </a:extLst>
          </p:cNvPr>
          <p:cNvSpPr txBox="1"/>
          <p:nvPr/>
        </p:nvSpPr>
        <p:spPr>
          <a:xfrm>
            <a:off x="5465525" y="3676140"/>
            <a:ext cx="220270" cy="4695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nSpc>
                <a:spcPct val="30000"/>
              </a:lnSpc>
              <a:defRPr sz="1500">
                <a:solidFill>
                  <a:srgbClr val="0000FF"/>
                </a:solidFill>
              </a:defRPr>
            </a:pPr>
            <a:r>
              <a:t>.</a:t>
            </a:r>
          </a:p>
          <a:p>
            <a:pPr>
              <a:lnSpc>
                <a:spcPct val="30000"/>
              </a:lnSpc>
              <a:defRPr sz="1500">
                <a:solidFill>
                  <a:srgbClr val="0000FF"/>
                </a:solidFill>
              </a:defRPr>
            </a:pPr>
            <a:r>
              <a:t>.</a:t>
            </a:r>
          </a:p>
          <a:p>
            <a:pPr>
              <a:lnSpc>
                <a:spcPct val="30000"/>
              </a:lnSpc>
              <a:defRPr sz="1500">
                <a:solidFill>
                  <a:srgbClr val="0000FF"/>
                </a:solidFill>
              </a:defRPr>
            </a:pPr>
            <a:r>
              <a:t>.</a:t>
            </a:r>
          </a:p>
        </p:txBody>
      </p:sp>
      <p:sp>
        <p:nvSpPr>
          <p:cNvPr id="3" name="Rettangolo 2">
            <a:extLst>
              <a:ext uri="{FF2B5EF4-FFF2-40B4-BE49-F238E27FC236}">
                <a16:creationId xmlns:a16="http://schemas.microsoft.com/office/drawing/2014/main" id="{25A8B3B6-AD56-4BB5-8BFF-FCE53AD0A1F0}"/>
              </a:ext>
            </a:extLst>
          </p:cNvPr>
          <p:cNvSpPr/>
          <p:nvPr/>
        </p:nvSpPr>
        <p:spPr>
          <a:xfrm>
            <a:off x="808376" y="3837164"/>
            <a:ext cx="543739"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The</a:t>
            </a:r>
          </a:p>
        </p:txBody>
      </p:sp>
      <p:sp>
        <p:nvSpPr>
          <p:cNvPr id="283" name="Rettangolo 282">
            <a:extLst>
              <a:ext uri="{FF2B5EF4-FFF2-40B4-BE49-F238E27FC236}">
                <a16:creationId xmlns:a16="http://schemas.microsoft.com/office/drawing/2014/main" id="{E6ACBABB-A941-4F6C-A9C3-4F77773DA673}"/>
              </a:ext>
            </a:extLst>
          </p:cNvPr>
          <p:cNvSpPr/>
          <p:nvPr/>
        </p:nvSpPr>
        <p:spPr>
          <a:xfrm>
            <a:off x="1367746" y="3837164"/>
            <a:ext cx="582211"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chef</a:t>
            </a:r>
          </a:p>
        </p:txBody>
      </p:sp>
      <p:sp>
        <p:nvSpPr>
          <p:cNvPr id="284" name="Rettangolo 283">
            <a:extLst>
              <a:ext uri="{FF2B5EF4-FFF2-40B4-BE49-F238E27FC236}">
                <a16:creationId xmlns:a16="http://schemas.microsoft.com/office/drawing/2014/main" id="{A8D20ECF-12E7-40E5-A34D-8A18C19BC80D}"/>
              </a:ext>
            </a:extLst>
          </p:cNvPr>
          <p:cNvSpPr/>
          <p:nvPr/>
        </p:nvSpPr>
        <p:spPr>
          <a:xfrm>
            <a:off x="1998757" y="3829167"/>
            <a:ext cx="723275" cy="369332"/>
          </a:xfrm>
          <a:prstGeom prst="rect">
            <a:avLst/>
          </a:prstGeom>
        </p:spPr>
        <p:txBody>
          <a:bodyPr wrap="none">
            <a:spAutoFit/>
          </a:bodyPr>
          <a:lstStyle/>
          <a:p>
            <a:r>
              <a:rPr lang="it-IT" sz="1800" dirty="0" err="1">
                <a:latin typeface="Times New Roman" panose="02020603050405020304" pitchFamily="18" charset="0"/>
                <a:cs typeface="Times New Roman" panose="02020603050405020304" pitchFamily="18" charset="0"/>
              </a:rPr>
              <a:t>cooks</a:t>
            </a:r>
            <a:endParaRPr lang="it-IT" sz="1800" dirty="0">
              <a:latin typeface="Times New Roman" panose="02020603050405020304" pitchFamily="18" charset="0"/>
              <a:cs typeface="Times New Roman" panose="02020603050405020304" pitchFamily="18" charset="0"/>
            </a:endParaRPr>
          </a:p>
        </p:txBody>
      </p:sp>
      <p:sp>
        <p:nvSpPr>
          <p:cNvPr id="285" name="Rettangolo 284">
            <a:extLst>
              <a:ext uri="{FF2B5EF4-FFF2-40B4-BE49-F238E27FC236}">
                <a16:creationId xmlns:a16="http://schemas.microsoft.com/office/drawing/2014/main" id="{EFDCC915-2E25-469E-B6D4-49947C50C209}"/>
              </a:ext>
            </a:extLst>
          </p:cNvPr>
          <p:cNvSpPr/>
          <p:nvPr/>
        </p:nvSpPr>
        <p:spPr>
          <a:xfrm>
            <a:off x="2769581" y="4328200"/>
            <a:ext cx="466794"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the</a:t>
            </a:r>
          </a:p>
        </p:txBody>
      </p:sp>
      <p:sp>
        <p:nvSpPr>
          <p:cNvPr id="286" name="Rettangolo 285">
            <a:extLst>
              <a:ext uri="{FF2B5EF4-FFF2-40B4-BE49-F238E27FC236}">
                <a16:creationId xmlns:a16="http://schemas.microsoft.com/office/drawing/2014/main" id="{3860C06E-5BD4-4DBB-8EDC-C33F764126B0}"/>
              </a:ext>
            </a:extLst>
          </p:cNvPr>
          <p:cNvSpPr/>
          <p:nvPr/>
        </p:nvSpPr>
        <p:spPr>
          <a:xfrm>
            <a:off x="3196627" y="4328200"/>
            <a:ext cx="646331"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good</a:t>
            </a:r>
          </a:p>
        </p:txBody>
      </p:sp>
      <p:sp>
        <p:nvSpPr>
          <p:cNvPr id="287" name="Rettangolo 286">
            <a:extLst>
              <a:ext uri="{FF2B5EF4-FFF2-40B4-BE49-F238E27FC236}">
                <a16:creationId xmlns:a16="http://schemas.microsoft.com/office/drawing/2014/main" id="{09E028E3-72AE-46F3-91A2-C1788ECFA14C}"/>
              </a:ext>
            </a:extLst>
          </p:cNvPr>
          <p:cNvSpPr/>
          <p:nvPr/>
        </p:nvSpPr>
        <p:spPr>
          <a:xfrm>
            <a:off x="3838186" y="4328200"/>
            <a:ext cx="620683" cy="369332"/>
          </a:xfrm>
          <a:prstGeom prst="rect">
            <a:avLst/>
          </a:prstGeom>
        </p:spPr>
        <p:txBody>
          <a:bodyPr wrap="none">
            <a:spAutoFit/>
          </a:bodyPr>
          <a:lstStyle/>
          <a:p>
            <a:r>
              <a:rPr lang="it-IT" sz="1800" dirty="0" err="1">
                <a:latin typeface="Times New Roman" panose="02020603050405020304" pitchFamily="18" charset="0"/>
                <a:cs typeface="Times New Roman" panose="02020603050405020304" pitchFamily="18" charset="0"/>
              </a:rPr>
              <a:t>soup</a:t>
            </a:r>
            <a:endParaRPr lang="it-IT" sz="1800" dirty="0">
              <a:latin typeface="Times New Roman" panose="02020603050405020304" pitchFamily="18" charset="0"/>
              <a:cs typeface="Times New Roman" panose="02020603050405020304" pitchFamily="18" charset="0"/>
            </a:endParaRPr>
          </a:p>
        </p:txBody>
      </p:sp>
      <p:sp>
        <p:nvSpPr>
          <p:cNvPr id="288" name="Rettangolo 287">
            <a:extLst>
              <a:ext uri="{FF2B5EF4-FFF2-40B4-BE49-F238E27FC236}">
                <a16:creationId xmlns:a16="http://schemas.microsoft.com/office/drawing/2014/main" id="{5205B468-C69F-4AAD-B37F-B9BF8F8BE047}"/>
              </a:ext>
            </a:extLst>
          </p:cNvPr>
          <p:cNvSpPr/>
          <p:nvPr/>
        </p:nvSpPr>
        <p:spPr>
          <a:xfrm>
            <a:off x="1934405" y="2322921"/>
            <a:ext cx="312906"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S</a:t>
            </a:r>
          </a:p>
        </p:txBody>
      </p:sp>
      <p:sp>
        <p:nvSpPr>
          <p:cNvPr id="289" name="Rettangolo 288">
            <a:extLst>
              <a:ext uri="{FF2B5EF4-FFF2-40B4-BE49-F238E27FC236}">
                <a16:creationId xmlns:a16="http://schemas.microsoft.com/office/drawing/2014/main" id="{0BC9FA3A-11AD-4A51-9437-E29C0FC75EC1}"/>
              </a:ext>
            </a:extLst>
          </p:cNvPr>
          <p:cNvSpPr/>
          <p:nvPr/>
        </p:nvSpPr>
        <p:spPr>
          <a:xfrm>
            <a:off x="2552214" y="2808507"/>
            <a:ext cx="47961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VP</a:t>
            </a:r>
          </a:p>
        </p:txBody>
      </p:sp>
      <p:sp>
        <p:nvSpPr>
          <p:cNvPr id="290" name="Rettangolo 289">
            <a:extLst>
              <a:ext uri="{FF2B5EF4-FFF2-40B4-BE49-F238E27FC236}">
                <a16:creationId xmlns:a16="http://schemas.microsoft.com/office/drawing/2014/main" id="{67ED7A88-1B02-4115-82BE-12C780842759}"/>
              </a:ext>
            </a:extLst>
          </p:cNvPr>
          <p:cNvSpPr/>
          <p:nvPr/>
        </p:nvSpPr>
        <p:spPr>
          <a:xfrm>
            <a:off x="1187950" y="2808507"/>
            <a:ext cx="47961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NP</a:t>
            </a:r>
          </a:p>
        </p:txBody>
      </p:sp>
      <p:sp>
        <p:nvSpPr>
          <p:cNvPr id="291" name="Rettangolo 290">
            <a:extLst>
              <a:ext uri="{FF2B5EF4-FFF2-40B4-BE49-F238E27FC236}">
                <a16:creationId xmlns:a16="http://schemas.microsoft.com/office/drawing/2014/main" id="{56C95F01-0B49-4FEC-83B0-3BA9EABD8CA4}"/>
              </a:ext>
            </a:extLst>
          </p:cNvPr>
          <p:cNvSpPr/>
          <p:nvPr/>
        </p:nvSpPr>
        <p:spPr>
          <a:xfrm>
            <a:off x="911769" y="3277234"/>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D</a:t>
            </a:r>
          </a:p>
        </p:txBody>
      </p:sp>
      <p:sp>
        <p:nvSpPr>
          <p:cNvPr id="292" name="Rettangolo 291">
            <a:extLst>
              <a:ext uri="{FF2B5EF4-FFF2-40B4-BE49-F238E27FC236}">
                <a16:creationId xmlns:a16="http://schemas.microsoft.com/office/drawing/2014/main" id="{6EDC047E-1D13-4BE2-B794-C88B521E2357}"/>
              </a:ext>
            </a:extLst>
          </p:cNvPr>
          <p:cNvSpPr/>
          <p:nvPr/>
        </p:nvSpPr>
        <p:spPr>
          <a:xfrm>
            <a:off x="1494960" y="3288398"/>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a:t>
            </a:r>
          </a:p>
        </p:txBody>
      </p:sp>
      <p:sp>
        <p:nvSpPr>
          <p:cNvPr id="293" name="Rettangolo 292">
            <a:extLst>
              <a:ext uri="{FF2B5EF4-FFF2-40B4-BE49-F238E27FC236}">
                <a16:creationId xmlns:a16="http://schemas.microsoft.com/office/drawing/2014/main" id="{E91D8CFF-A842-4333-8F0D-33083ABD8348}"/>
              </a:ext>
            </a:extLst>
          </p:cNvPr>
          <p:cNvSpPr/>
          <p:nvPr/>
        </p:nvSpPr>
        <p:spPr>
          <a:xfrm>
            <a:off x="2182387" y="3288398"/>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V</a:t>
            </a:r>
          </a:p>
        </p:txBody>
      </p:sp>
      <p:sp>
        <p:nvSpPr>
          <p:cNvPr id="294" name="Rettangolo 293">
            <a:extLst>
              <a:ext uri="{FF2B5EF4-FFF2-40B4-BE49-F238E27FC236}">
                <a16:creationId xmlns:a16="http://schemas.microsoft.com/office/drawing/2014/main" id="{7272D26B-3EEF-44EA-8C16-911CD615C267}"/>
              </a:ext>
            </a:extLst>
          </p:cNvPr>
          <p:cNvSpPr/>
          <p:nvPr/>
        </p:nvSpPr>
        <p:spPr>
          <a:xfrm>
            <a:off x="3327268" y="3288398"/>
            <a:ext cx="47961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NP</a:t>
            </a:r>
          </a:p>
        </p:txBody>
      </p:sp>
      <p:sp>
        <p:nvSpPr>
          <p:cNvPr id="295" name="Rettangolo 294">
            <a:extLst>
              <a:ext uri="{FF2B5EF4-FFF2-40B4-BE49-F238E27FC236}">
                <a16:creationId xmlns:a16="http://schemas.microsoft.com/office/drawing/2014/main" id="{62B8C09B-E0DE-40B2-A2BC-0B18AEECADFD}"/>
              </a:ext>
            </a:extLst>
          </p:cNvPr>
          <p:cNvSpPr/>
          <p:nvPr/>
        </p:nvSpPr>
        <p:spPr>
          <a:xfrm>
            <a:off x="2822683" y="3824860"/>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D</a:t>
            </a:r>
          </a:p>
        </p:txBody>
      </p:sp>
      <p:sp>
        <p:nvSpPr>
          <p:cNvPr id="296" name="Rettangolo 295">
            <a:extLst>
              <a:ext uri="{FF2B5EF4-FFF2-40B4-BE49-F238E27FC236}">
                <a16:creationId xmlns:a16="http://schemas.microsoft.com/office/drawing/2014/main" id="{82B40DEC-637F-45B4-B8E6-8570D718ADCD}"/>
              </a:ext>
            </a:extLst>
          </p:cNvPr>
          <p:cNvSpPr/>
          <p:nvPr/>
        </p:nvSpPr>
        <p:spPr>
          <a:xfrm>
            <a:off x="3385315" y="3824860"/>
            <a:ext cx="274434"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J</a:t>
            </a:r>
          </a:p>
        </p:txBody>
      </p:sp>
      <p:sp>
        <p:nvSpPr>
          <p:cNvPr id="297" name="Rettangolo 296">
            <a:extLst>
              <a:ext uri="{FF2B5EF4-FFF2-40B4-BE49-F238E27FC236}">
                <a16:creationId xmlns:a16="http://schemas.microsoft.com/office/drawing/2014/main" id="{51FB218E-0809-4DF5-8B53-2A2C2C01E17A}"/>
              </a:ext>
            </a:extLst>
          </p:cNvPr>
          <p:cNvSpPr/>
          <p:nvPr/>
        </p:nvSpPr>
        <p:spPr>
          <a:xfrm>
            <a:off x="3985829" y="3824860"/>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a:t>
            </a:r>
          </a:p>
        </p:txBody>
      </p:sp>
      <p:cxnSp>
        <p:nvCxnSpPr>
          <p:cNvPr id="30" name="Connettore diritto 29">
            <a:extLst>
              <a:ext uri="{FF2B5EF4-FFF2-40B4-BE49-F238E27FC236}">
                <a16:creationId xmlns:a16="http://schemas.microsoft.com/office/drawing/2014/main" id="{489E3DE3-1F22-464C-BAC0-FE14C4E9D49B}"/>
              </a:ext>
            </a:extLst>
          </p:cNvPr>
          <p:cNvCxnSpPr>
            <a:cxnSpLocks/>
            <a:stCxn id="288" idx="2"/>
            <a:endCxn id="290" idx="0"/>
          </p:cNvCxnSpPr>
          <p:nvPr/>
        </p:nvCxnSpPr>
        <p:spPr>
          <a:xfrm flipH="1">
            <a:off x="1427759" y="2692253"/>
            <a:ext cx="663099"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Connettore diritto 297">
            <a:extLst>
              <a:ext uri="{FF2B5EF4-FFF2-40B4-BE49-F238E27FC236}">
                <a16:creationId xmlns:a16="http://schemas.microsoft.com/office/drawing/2014/main" id="{003CC8B8-C294-415E-8C88-D6FE282F95FE}"/>
              </a:ext>
            </a:extLst>
          </p:cNvPr>
          <p:cNvCxnSpPr>
            <a:cxnSpLocks/>
            <a:stCxn id="288" idx="2"/>
            <a:endCxn id="289" idx="0"/>
          </p:cNvCxnSpPr>
          <p:nvPr/>
        </p:nvCxnSpPr>
        <p:spPr>
          <a:xfrm>
            <a:off x="2090858" y="2692253"/>
            <a:ext cx="701165"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Connettore diritto 298">
            <a:extLst>
              <a:ext uri="{FF2B5EF4-FFF2-40B4-BE49-F238E27FC236}">
                <a16:creationId xmlns:a16="http://schemas.microsoft.com/office/drawing/2014/main" id="{F936944D-B54E-4405-BDCB-43547DEF1EE6}"/>
              </a:ext>
            </a:extLst>
          </p:cNvPr>
          <p:cNvCxnSpPr>
            <a:cxnSpLocks/>
            <a:stCxn id="290" idx="2"/>
            <a:endCxn id="291" idx="0"/>
          </p:cNvCxnSpPr>
          <p:nvPr/>
        </p:nvCxnSpPr>
        <p:spPr>
          <a:xfrm flipH="1">
            <a:off x="1087458" y="3177839"/>
            <a:ext cx="340301" cy="993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Connettore diritto 301">
            <a:extLst>
              <a:ext uri="{FF2B5EF4-FFF2-40B4-BE49-F238E27FC236}">
                <a16:creationId xmlns:a16="http://schemas.microsoft.com/office/drawing/2014/main" id="{0AC3F976-D771-45A0-9854-FAFA4454F0E6}"/>
              </a:ext>
            </a:extLst>
          </p:cNvPr>
          <p:cNvCxnSpPr>
            <a:cxnSpLocks/>
            <a:stCxn id="292" idx="0"/>
            <a:endCxn id="290" idx="2"/>
          </p:cNvCxnSpPr>
          <p:nvPr/>
        </p:nvCxnSpPr>
        <p:spPr>
          <a:xfrm flipH="1" flipV="1">
            <a:off x="1427759" y="3177839"/>
            <a:ext cx="242890"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Connettore diritto 311">
            <a:extLst>
              <a:ext uri="{FF2B5EF4-FFF2-40B4-BE49-F238E27FC236}">
                <a16:creationId xmlns:a16="http://schemas.microsoft.com/office/drawing/2014/main" id="{FA7FB9C2-855F-4CBA-89B8-366082B1C37C}"/>
              </a:ext>
            </a:extLst>
          </p:cNvPr>
          <p:cNvCxnSpPr>
            <a:cxnSpLocks/>
            <a:stCxn id="293" idx="0"/>
            <a:endCxn id="289" idx="2"/>
          </p:cNvCxnSpPr>
          <p:nvPr/>
        </p:nvCxnSpPr>
        <p:spPr>
          <a:xfrm flipV="1">
            <a:off x="2358076" y="3177839"/>
            <a:ext cx="433947"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Connettore diritto 315">
            <a:extLst>
              <a:ext uri="{FF2B5EF4-FFF2-40B4-BE49-F238E27FC236}">
                <a16:creationId xmlns:a16="http://schemas.microsoft.com/office/drawing/2014/main" id="{D987C8C1-6479-4367-80F3-08940A44F837}"/>
              </a:ext>
            </a:extLst>
          </p:cNvPr>
          <p:cNvCxnSpPr>
            <a:cxnSpLocks/>
            <a:stCxn id="294" idx="0"/>
            <a:endCxn id="289" idx="2"/>
          </p:cNvCxnSpPr>
          <p:nvPr/>
        </p:nvCxnSpPr>
        <p:spPr>
          <a:xfrm flipH="1" flipV="1">
            <a:off x="2792023" y="3177839"/>
            <a:ext cx="775054"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Connettore diritto 318">
            <a:extLst>
              <a:ext uri="{FF2B5EF4-FFF2-40B4-BE49-F238E27FC236}">
                <a16:creationId xmlns:a16="http://schemas.microsoft.com/office/drawing/2014/main" id="{96939567-4FC2-4370-A0F1-67DDC74C696C}"/>
              </a:ext>
            </a:extLst>
          </p:cNvPr>
          <p:cNvCxnSpPr>
            <a:cxnSpLocks/>
            <a:stCxn id="294" idx="2"/>
            <a:endCxn id="295" idx="0"/>
          </p:cNvCxnSpPr>
          <p:nvPr/>
        </p:nvCxnSpPr>
        <p:spPr>
          <a:xfrm flipH="1">
            <a:off x="2998372" y="3657730"/>
            <a:ext cx="568705"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8" name="Connettore diritto 327">
            <a:extLst>
              <a:ext uri="{FF2B5EF4-FFF2-40B4-BE49-F238E27FC236}">
                <a16:creationId xmlns:a16="http://schemas.microsoft.com/office/drawing/2014/main" id="{12E1F30A-2FD7-4C07-86E8-EEC25779325D}"/>
              </a:ext>
            </a:extLst>
          </p:cNvPr>
          <p:cNvCxnSpPr>
            <a:cxnSpLocks/>
            <a:stCxn id="294" idx="2"/>
            <a:endCxn id="296" idx="0"/>
          </p:cNvCxnSpPr>
          <p:nvPr/>
        </p:nvCxnSpPr>
        <p:spPr>
          <a:xfrm flipH="1">
            <a:off x="3522532" y="3657730"/>
            <a:ext cx="44545"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Connettore diritto 330">
            <a:extLst>
              <a:ext uri="{FF2B5EF4-FFF2-40B4-BE49-F238E27FC236}">
                <a16:creationId xmlns:a16="http://schemas.microsoft.com/office/drawing/2014/main" id="{D442EE55-0265-4030-A5AB-411DE818E1D6}"/>
              </a:ext>
            </a:extLst>
          </p:cNvPr>
          <p:cNvCxnSpPr>
            <a:cxnSpLocks/>
            <a:stCxn id="294" idx="2"/>
            <a:endCxn id="297" idx="0"/>
          </p:cNvCxnSpPr>
          <p:nvPr/>
        </p:nvCxnSpPr>
        <p:spPr>
          <a:xfrm>
            <a:off x="3567077" y="3657730"/>
            <a:ext cx="594441"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Connettore diritto 339">
            <a:extLst>
              <a:ext uri="{FF2B5EF4-FFF2-40B4-BE49-F238E27FC236}">
                <a16:creationId xmlns:a16="http://schemas.microsoft.com/office/drawing/2014/main" id="{F751F056-2073-4034-84EC-D8C55831253C}"/>
              </a:ext>
            </a:extLst>
          </p:cNvPr>
          <p:cNvCxnSpPr>
            <a:cxnSpLocks/>
            <a:stCxn id="295" idx="2"/>
            <a:endCxn id="285" idx="0"/>
          </p:cNvCxnSpPr>
          <p:nvPr/>
        </p:nvCxnSpPr>
        <p:spPr>
          <a:xfrm>
            <a:off x="2998372" y="4194192"/>
            <a:ext cx="4606"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Connettore diritto 342">
            <a:extLst>
              <a:ext uri="{FF2B5EF4-FFF2-40B4-BE49-F238E27FC236}">
                <a16:creationId xmlns:a16="http://schemas.microsoft.com/office/drawing/2014/main" id="{2C4956AC-F077-4878-A296-994D5DB069AB}"/>
              </a:ext>
            </a:extLst>
          </p:cNvPr>
          <p:cNvCxnSpPr>
            <a:cxnSpLocks/>
            <a:stCxn id="296" idx="2"/>
            <a:endCxn id="286" idx="0"/>
          </p:cNvCxnSpPr>
          <p:nvPr/>
        </p:nvCxnSpPr>
        <p:spPr>
          <a:xfrm flipH="1">
            <a:off x="3519793" y="4194192"/>
            <a:ext cx="2739"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Connettore diritto 345">
            <a:extLst>
              <a:ext uri="{FF2B5EF4-FFF2-40B4-BE49-F238E27FC236}">
                <a16:creationId xmlns:a16="http://schemas.microsoft.com/office/drawing/2014/main" id="{764ED0F1-B1BB-4C57-899C-B90A57DF49E1}"/>
              </a:ext>
            </a:extLst>
          </p:cNvPr>
          <p:cNvCxnSpPr>
            <a:cxnSpLocks/>
            <a:stCxn id="297" idx="2"/>
            <a:endCxn id="287" idx="0"/>
          </p:cNvCxnSpPr>
          <p:nvPr/>
        </p:nvCxnSpPr>
        <p:spPr>
          <a:xfrm flipH="1">
            <a:off x="4148528" y="4194192"/>
            <a:ext cx="12990"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Connettore diritto 348">
            <a:extLst>
              <a:ext uri="{FF2B5EF4-FFF2-40B4-BE49-F238E27FC236}">
                <a16:creationId xmlns:a16="http://schemas.microsoft.com/office/drawing/2014/main" id="{6F41B2F8-9E32-4856-BF0F-49E33DBC68F6}"/>
              </a:ext>
            </a:extLst>
          </p:cNvPr>
          <p:cNvCxnSpPr>
            <a:cxnSpLocks/>
            <a:stCxn id="293" idx="2"/>
            <a:endCxn id="284" idx="0"/>
          </p:cNvCxnSpPr>
          <p:nvPr/>
        </p:nvCxnSpPr>
        <p:spPr>
          <a:xfrm>
            <a:off x="2358076" y="3657730"/>
            <a:ext cx="2319" cy="171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Connettore diritto 351">
            <a:extLst>
              <a:ext uri="{FF2B5EF4-FFF2-40B4-BE49-F238E27FC236}">
                <a16:creationId xmlns:a16="http://schemas.microsoft.com/office/drawing/2014/main" id="{87B8367E-B019-4C6C-B67A-F90B2765417A}"/>
              </a:ext>
            </a:extLst>
          </p:cNvPr>
          <p:cNvCxnSpPr>
            <a:cxnSpLocks/>
            <a:stCxn id="292" idx="2"/>
            <a:endCxn id="283" idx="0"/>
          </p:cNvCxnSpPr>
          <p:nvPr/>
        </p:nvCxnSpPr>
        <p:spPr>
          <a:xfrm flipH="1">
            <a:off x="1658852" y="3657730"/>
            <a:ext cx="11797" cy="1794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Connettore diritto 354">
            <a:extLst>
              <a:ext uri="{FF2B5EF4-FFF2-40B4-BE49-F238E27FC236}">
                <a16:creationId xmlns:a16="http://schemas.microsoft.com/office/drawing/2014/main" id="{C903B0AB-2702-452D-9D48-D3A652853402}"/>
              </a:ext>
            </a:extLst>
          </p:cNvPr>
          <p:cNvCxnSpPr>
            <a:cxnSpLocks/>
            <a:stCxn id="291" idx="2"/>
            <a:endCxn id="3" idx="0"/>
          </p:cNvCxnSpPr>
          <p:nvPr/>
        </p:nvCxnSpPr>
        <p:spPr>
          <a:xfrm flipH="1">
            <a:off x="1080246" y="3646566"/>
            <a:ext cx="7212" cy="1905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7" name="Connettore 2 366">
            <a:extLst>
              <a:ext uri="{FF2B5EF4-FFF2-40B4-BE49-F238E27FC236}">
                <a16:creationId xmlns:a16="http://schemas.microsoft.com/office/drawing/2014/main" id="{15858500-179B-4380-B8E5-C8B8524D7027}"/>
              </a:ext>
            </a:extLst>
          </p:cNvPr>
          <p:cNvCxnSpPr>
            <a:cxnSpLocks/>
          </p:cNvCxnSpPr>
          <p:nvPr/>
        </p:nvCxnSpPr>
        <p:spPr>
          <a:xfrm flipV="1">
            <a:off x="4500547" y="3103350"/>
            <a:ext cx="833879" cy="423643"/>
          </a:xfrm>
          <a:prstGeom prst="straightConnector1">
            <a:avLst/>
          </a:prstGeom>
          <a:ln w="412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9" name="Connettore 2 368">
            <a:extLst>
              <a:ext uri="{FF2B5EF4-FFF2-40B4-BE49-F238E27FC236}">
                <a16:creationId xmlns:a16="http://schemas.microsoft.com/office/drawing/2014/main" id="{F05CA199-0149-40C5-A3B5-1F8C66640451}"/>
              </a:ext>
            </a:extLst>
          </p:cNvPr>
          <p:cNvCxnSpPr>
            <a:cxnSpLocks/>
          </p:cNvCxnSpPr>
          <p:nvPr/>
        </p:nvCxnSpPr>
        <p:spPr>
          <a:xfrm>
            <a:off x="4500547" y="3526993"/>
            <a:ext cx="809532" cy="826630"/>
          </a:xfrm>
          <a:prstGeom prst="straightConnector1">
            <a:avLst/>
          </a:prstGeom>
          <a:ln w="412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4" name=".…">
            <a:extLst>
              <a:ext uri="{FF2B5EF4-FFF2-40B4-BE49-F238E27FC236}">
                <a16:creationId xmlns:a16="http://schemas.microsoft.com/office/drawing/2014/main" id="{8139515D-3C12-4DA8-A521-DD734DF5015C}"/>
              </a:ext>
            </a:extLst>
          </p:cNvPr>
          <p:cNvSpPr txBox="1"/>
          <p:nvPr/>
        </p:nvSpPr>
        <p:spPr>
          <a:xfrm>
            <a:off x="5056170" y="3594917"/>
            <a:ext cx="220270" cy="4695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nSpc>
                <a:spcPct val="30000"/>
              </a:lnSpc>
              <a:defRPr sz="1500">
                <a:solidFill>
                  <a:srgbClr val="0000FF"/>
                </a:solidFill>
              </a:defRPr>
            </a:pPr>
            <a:r>
              <a:t>.</a:t>
            </a:r>
          </a:p>
          <a:p>
            <a:pPr>
              <a:lnSpc>
                <a:spcPct val="30000"/>
              </a:lnSpc>
              <a:defRPr sz="1500">
                <a:solidFill>
                  <a:srgbClr val="0000FF"/>
                </a:solidFill>
              </a:defRPr>
            </a:pPr>
            <a:r>
              <a:t>.</a:t>
            </a:r>
          </a:p>
          <a:p>
            <a:pPr>
              <a:lnSpc>
                <a:spcPct val="30000"/>
              </a:lnSpc>
              <a:defRPr sz="1500">
                <a:solidFill>
                  <a:srgbClr val="0000FF"/>
                </a:solidFill>
              </a:defRPr>
            </a:pPr>
            <a:r>
              <a:t>.</a:t>
            </a:r>
          </a:p>
        </p:txBody>
      </p:sp>
      <p:cxnSp>
        <p:nvCxnSpPr>
          <p:cNvPr id="375" name="Connettore 2 374">
            <a:extLst>
              <a:ext uri="{FF2B5EF4-FFF2-40B4-BE49-F238E27FC236}">
                <a16:creationId xmlns:a16="http://schemas.microsoft.com/office/drawing/2014/main" id="{03B47831-A63B-476C-8ECD-312A6ABF60C5}"/>
              </a:ext>
            </a:extLst>
          </p:cNvPr>
          <p:cNvCxnSpPr>
            <a:cxnSpLocks/>
          </p:cNvCxnSpPr>
          <p:nvPr/>
        </p:nvCxnSpPr>
        <p:spPr>
          <a:xfrm>
            <a:off x="4500547" y="3526993"/>
            <a:ext cx="862516" cy="172318"/>
          </a:xfrm>
          <a:prstGeom prst="straightConnector1">
            <a:avLst/>
          </a:prstGeom>
          <a:ln w="412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8" name="Connettore 2 377">
            <a:extLst>
              <a:ext uri="{FF2B5EF4-FFF2-40B4-BE49-F238E27FC236}">
                <a16:creationId xmlns:a16="http://schemas.microsoft.com/office/drawing/2014/main" id="{57B3211E-C0D5-4E78-93AF-9F5E546F4CBA}"/>
              </a:ext>
            </a:extLst>
          </p:cNvPr>
          <p:cNvCxnSpPr>
            <a:cxnSpLocks/>
          </p:cNvCxnSpPr>
          <p:nvPr/>
        </p:nvCxnSpPr>
        <p:spPr>
          <a:xfrm>
            <a:off x="4500547" y="3526993"/>
            <a:ext cx="791281" cy="572818"/>
          </a:xfrm>
          <a:prstGeom prst="straightConnector1">
            <a:avLst/>
          </a:prstGeom>
          <a:ln w="412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04" name="Immagine 403">
            <a:extLst>
              <a:ext uri="{FF2B5EF4-FFF2-40B4-BE49-F238E27FC236}">
                <a16:creationId xmlns:a16="http://schemas.microsoft.com/office/drawing/2014/main" id="{79843613-FEF4-4570-B93C-26F6B8C071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94028" y="3107047"/>
            <a:ext cx="1325563" cy="1325563"/>
          </a:xfrm>
          <a:prstGeom prst="rect">
            <a:avLst/>
          </a:prstGeom>
        </p:spPr>
      </p:pic>
      <p:sp>
        <p:nvSpPr>
          <p:cNvPr id="405" name="CasellaDiTesto 404">
            <a:extLst>
              <a:ext uri="{FF2B5EF4-FFF2-40B4-BE49-F238E27FC236}">
                <a16:creationId xmlns:a16="http://schemas.microsoft.com/office/drawing/2014/main" id="{F9C7043C-C2D7-47B7-8E36-6B3954AC3437}"/>
              </a:ext>
            </a:extLst>
          </p:cNvPr>
          <p:cNvSpPr txBox="1"/>
          <p:nvPr/>
        </p:nvSpPr>
        <p:spPr>
          <a:xfrm>
            <a:off x="10334607" y="2750380"/>
            <a:ext cx="985719" cy="369332"/>
          </a:xfrm>
          <a:prstGeom prst="rect">
            <a:avLst/>
          </a:prstGeom>
          <a:noFill/>
        </p:spPr>
        <p:txBody>
          <a:bodyPr wrap="none" rtlCol="0">
            <a:spAutoFit/>
          </a:bodyPr>
          <a:lstStyle/>
          <a:p>
            <a:r>
              <a:rPr lang="it-IT" dirty="0"/>
              <a:t>Positive!</a:t>
            </a:r>
          </a:p>
        </p:txBody>
      </p:sp>
      <p:sp>
        <p:nvSpPr>
          <p:cNvPr id="4" name="CasellaDiTesto 3">
            <a:extLst>
              <a:ext uri="{FF2B5EF4-FFF2-40B4-BE49-F238E27FC236}">
                <a16:creationId xmlns:a16="http://schemas.microsoft.com/office/drawing/2014/main" id="{9F393023-7B98-466D-967A-DD45D00A6C93}"/>
              </a:ext>
            </a:extLst>
          </p:cNvPr>
          <p:cNvSpPr txBox="1"/>
          <p:nvPr/>
        </p:nvSpPr>
        <p:spPr>
          <a:xfrm>
            <a:off x="2963557" y="5446103"/>
            <a:ext cx="5044971" cy="369332"/>
          </a:xfrm>
          <a:prstGeom prst="rect">
            <a:avLst/>
          </a:prstGeom>
          <a:noFill/>
        </p:spPr>
        <p:txBody>
          <a:bodyPr wrap="none" rtlCol="0">
            <a:spAutoFit/>
          </a:bodyPr>
          <a:lstStyle/>
          <a:p>
            <a:r>
              <a:rPr lang="it-IT" sz="1800" dirty="0"/>
              <a:t>1) </a:t>
            </a:r>
            <a:r>
              <a:rPr lang="it-IT" sz="1800" dirty="0" err="1"/>
              <a:t>summing</a:t>
            </a:r>
            <a:r>
              <a:rPr lang="it-IT" sz="1800" dirty="0"/>
              <a:t> of one-hot </a:t>
            </a:r>
            <a:r>
              <a:rPr lang="it-IT" sz="1800" dirty="0" err="1"/>
              <a:t>vectors</a:t>
            </a:r>
            <a:r>
              <a:rPr lang="it-IT" sz="1800" dirty="0"/>
              <a:t> </a:t>
            </a:r>
            <a:r>
              <a:rPr lang="it-IT" sz="1800" dirty="0" err="1"/>
              <a:t>representing</a:t>
            </a:r>
            <a:r>
              <a:rPr lang="it-IT" sz="1800" dirty="0"/>
              <a:t> </a:t>
            </a:r>
            <a:r>
              <a:rPr lang="it-IT" sz="1800" dirty="0" err="1"/>
              <a:t>subtrees</a:t>
            </a:r>
            <a:endParaRPr lang="it-IT" sz="1800" dirty="0"/>
          </a:p>
        </p:txBody>
      </p:sp>
      <p:sp>
        <p:nvSpPr>
          <p:cNvPr id="157" name="CasellaDiTesto 156">
            <a:extLst>
              <a:ext uri="{FF2B5EF4-FFF2-40B4-BE49-F238E27FC236}">
                <a16:creationId xmlns:a16="http://schemas.microsoft.com/office/drawing/2014/main" id="{F120231F-F826-409C-8B0C-C7365CFEFA77}"/>
              </a:ext>
            </a:extLst>
          </p:cNvPr>
          <p:cNvSpPr txBox="1"/>
          <p:nvPr/>
        </p:nvSpPr>
        <p:spPr>
          <a:xfrm>
            <a:off x="5898158" y="5883177"/>
            <a:ext cx="5891356" cy="369332"/>
          </a:xfrm>
          <a:prstGeom prst="rect">
            <a:avLst/>
          </a:prstGeom>
          <a:noFill/>
        </p:spPr>
        <p:txBody>
          <a:bodyPr wrap="none" rtlCol="0">
            <a:spAutoFit/>
          </a:bodyPr>
          <a:lstStyle/>
          <a:p>
            <a:r>
              <a:rPr lang="it-IT" sz="1800" dirty="0"/>
              <a:t>2) </a:t>
            </a:r>
            <a:r>
              <a:rPr lang="it-IT" sz="1800" dirty="0" err="1"/>
              <a:t>embedding</a:t>
            </a:r>
            <a:r>
              <a:rPr lang="it-IT" sz="1800" dirty="0"/>
              <a:t> </a:t>
            </a:r>
            <a:r>
              <a:rPr lang="it-IT" sz="1800" dirty="0" err="1"/>
              <a:t>subtrees</a:t>
            </a:r>
            <a:r>
              <a:rPr lang="it-IT" sz="1800" dirty="0"/>
              <a:t> in </a:t>
            </a:r>
            <a:r>
              <a:rPr lang="it-IT" sz="1800" dirty="0" err="1"/>
              <a:t>distributed</a:t>
            </a:r>
            <a:r>
              <a:rPr lang="it-IT" sz="1800" dirty="0"/>
              <a:t> </a:t>
            </a:r>
            <a:r>
              <a:rPr lang="it-IT" sz="1800" dirty="0" err="1"/>
              <a:t>representations</a:t>
            </a:r>
            <a:r>
              <a:rPr lang="it-IT" sz="1800" dirty="0"/>
              <a:t> (</a:t>
            </a:r>
            <a:r>
              <a:rPr lang="it-IT" sz="1800" dirty="0" err="1"/>
              <a:t>vectors</a:t>
            </a:r>
            <a:r>
              <a:rPr lang="it-IT" sz="1800" dirty="0"/>
              <a:t>)</a:t>
            </a:r>
          </a:p>
        </p:txBody>
      </p:sp>
      <p:grpSp>
        <p:nvGrpSpPr>
          <p:cNvPr id="26" name="Gruppo 25">
            <a:extLst>
              <a:ext uri="{FF2B5EF4-FFF2-40B4-BE49-F238E27FC236}">
                <a16:creationId xmlns:a16="http://schemas.microsoft.com/office/drawing/2014/main" id="{87394DF0-19B1-4867-ADCF-1B9919A80BB2}"/>
              </a:ext>
            </a:extLst>
          </p:cNvPr>
          <p:cNvGrpSpPr/>
          <p:nvPr/>
        </p:nvGrpSpPr>
        <p:grpSpPr>
          <a:xfrm>
            <a:off x="5788169" y="4713668"/>
            <a:ext cx="3113280" cy="1042200"/>
            <a:chOff x="5788169" y="4713668"/>
            <a:chExt cx="3113280" cy="1042200"/>
          </a:xfrm>
        </p:grpSpPr>
        <mc:AlternateContent xmlns:mc="http://schemas.openxmlformats.org/markup-compatibility/2006" xmlns:p14="http://schemas.microsoft.com/office/powerpoint/2010/main">
          <mc:Choice Requires="p14">
            <p:contentPart p14:bwMode="auto" r:id="rId5">
              <p14:nvContentPartPr>
                <p14:cNvPr id="23" name="Input penna 22">
                  <a:extLst>
                    <a:ext uri="{FF2B5EF4-FFF2-40B4-BE49-F238E27FC236}">
                      <a16:creationId xmlns:a16="http://schemas.microsoft.com/office/drawing/2014/main" id="{4C336D93-27E6-41D1-95BA-C0894D8ADA25}"/>
                    </a:ext>
                  </a:extLst>
                </p14:cNvPr>
                <p14:cNvContentPartPr/>
                <p14:nvPr/>
              </p14:nvContentPartPr>
              <p14:xfrm>
                <a:off x="5788169" y="4713668"/>
                <a:ext cx="953640" cy="243360"/>
              </p14:xfrm>
            </p:contentPart>
          </mc:Choice>
          <mc:Fallback xmlns="">
            <p:pic>
              <p:nvPicPr>
                <p:cNvPr id="23" name="Input penna 22">
                  <a:extLst>
                    <a:ext uri="{FF2B5EF4-FFF2-40B4-BE49-F238E27FC236}">
                      <a16:creationId xmlns:a16="http://schemas.microsoft.com/office/drawing/2014/main" id="{4C336D93-27E6-41D1-95BA-C0894D8ADA25}"/>
                    </a:ext>
                  </a:extLst>
                </p:cNvPr>
                <p:cNvPicPr/>
                <p:nvPr/>
              </p:nvPicPr>
              <p:blipFill>
                <a:blip r:embed="rId8"/>
                <a:stretch>
                  <a:fillRect/>
                </a:stretch>
              </p:blipFill>
              <p:spPr>
                <a:xfrm>
                  <a:off x="5752169" y="4677615"/>
                  <a:ext cx="1025280" cy="315106"/>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4" name="Input penna 23">
                  <a:extLst>
                    <a:ext uri="{FF2B5EF4-FFF2-40B4-BE49-F238E27FC236}">
                      <a16:creationId xmlns:a16="http://schemas.microsoft.com/office/drawing/2014/main" id="{65B59ED3-162D-45D6-BC48-0272471BF580}"/>
                    </a:ext>
                  </a:extLst>
                </p14:cNvPr>
                <p14:cNvContentPartPr/>
                <p14:nvPr/>
              </p14:nvContentPartPr>
              <p14:xfrm>
                <a:off x="6526169" y="4936508"/>
                <a:ext cx="2203560" cy="704160"/>
              </p14:xfrm>
            </p:contentPart>
          </mc:Choice>
          <mc:Fallback xmlns="">
            <p:pic>
              <p:nvPicPr>
                <p:cNvPr id="24" name="Input penna 23">
                  <a:extLst>
                    <a:ext uri="{FF2B5EF4-FFF2-40B4-BE49-F238E27FC236}">
                      <a16:creationId xmlns:a16="http://schemas.microsoft.com/office/drawing/2014/main" id="{65B59ED3-162D-45D6-BC48-0272471BF580}"/>
                    </a:ext>
                  </a:extLst>
                </p:cNvPr>
                <p:cNvPicPr/>
                <p:nvPr/>
              </p:nvPicPr>
              <p:blipFill>
                <a:blip r:embed="rId10"/>
                <a:stretch>
                  <a:fillRect/>
                </a:stretch>
              </p:blipFill>
              <p:spPr>
                <a:xfrm>
                  <a:off x="6490169" y="4900508"/>
                  <a:ext cx="2275200" cy="775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5" name="Input penna 24">
                  <a:extLst>
                    <a:ext uri="{FF2B5EF4-FFF2-40B4-BE49-F238E27FC236}">
                      <a16:creationId xmlns:a16="http://schemas.microsoft.com/office/drawing/2014/main" id="{F44BE054-F1B2-47EC-97E7-086B454CA062}"/>
                    </a:ext>
                  </a:extLst>
                </p14:cNvPr>
                <p14:cNvContentPartPr/>
                <p14:nvPr/>
              </p14:nvContentPartPr>
              <p14:xfrm>
                <a:off x="8557289" y="5446268"/>
                <a:ext cx="344160" cy="309600"/>
              </p14:xfrm>
            </p:contentPart>
          </mc:Choice>
          <mc:Fallback xmlns="">
            <p:pic>
              <p:nvPicPr>
                <p:cNvPr id="25" name="Input penna 24">
                  <a:extLst>
                    <a:ext uri="{FF2B5EF4-FFF2-40B4-BE49-F238E27FC236}">
                      <a16:creationId xmlns:a16="http://schemas.microsoft.com/office/drawing/2014/main" id="{F44BE054-F1B2-47EC-97E7-086B454CA062}"/>
                    </a:ext>
                  </a:extLst>
                </p:cNvPr>
                <p:cNvPicPr/>
                <p:nvPr/>
              </p:nvPicPr>
              <p:blipFill>
                <a:blip r:embed="rId12"/>
                <a:stretch>
                  <a:fillRect/>
                </a:stretch>
              </p:blipFill>
              <p:spPr>
                <a:xfrm>
                  <a:off x="8521289" y="5410268"/>
                  <a:ext cx="415800" cy="381240"/>
                </a:xfrm>
                <a:prstGeom prst="rect">
                  <a:avLst/>
                </a:prstGeom>
              </p:spPr>
            </p:pic>
          </mc:Fallback>
        </mc:AlternateContent>
      </p:grpSp>
      <p:grpSp>
        <p:nvGrpSpPr>
          <p:cNvPr id="226" name="Gruppo 225">
            <a:extLst>
              <a:ext uri="{FF2B5EF4-FFF2-40B4-BE49-F238E27FC236}">
                <a16:creationId xmlns:a16="http://schemas.microsoft.com/office/drawing/2014/main" id="{61FA076B-165E-4063-99B2-05BE09D939CE}"/>
              </a:ext>
            </a:extLst>
          </p:cNvPr>
          <p:cNvGrpSpPr/>
          <p:nvPr/>
        </p:nvGrpSpPr>
        <p:grpSpPr>
          <a:xfrm>
            <a:off x="4517369" y="4312628"/>
            <a:ext cx="430920" cy="1149120"/>
            <a:chOff x="4517369" y="4312628"/>
            <a:chExt cx="430920" cy="1149120"/>
          </a:xfrm>
        </p:grpSpPr>
        <mc:AlternateContent xmlns:mc="http://schemas.openxmlformats.org/markup-compatibility/2006" xmlns:p14="http://schemas.microsoft.com/office/powerpoint/2010/main">
          <mc:Choice Requires="p14">
            <p:contentPart p14:bwMode="auto" r:id="rId13">
              <p14:nvContentPartPr>
                <p14:cNvPr id="224" name="Input penna 223">
                  <a:extLst>
                    <a:ext uri="{FF2B5EF4-FFF2-40B4-BE49-F238E27FC236}">
                      <a16:creationId xmlns:a16="http://schemas.microsoft.com/office/drawing/2014/main" id="{A89EED62-0FE4-40EE-8BC0-A86259DFE929}"/>
                    </a:ext>
                  </a:extLst>
                </p14:cNvPr>
                <p14:cNvContentPartPr/>
                <p14:nvPr/>
              </p14:nvContentPartPr>
              <p14:xfrm>
                <a:off x="4646609" y="4312628"/>
                <a:ext cx="301680" cy="1097280"/>
              </p14:xfrm>
            </p:contentPart>
          </mc:Choice>
          <mc:Fallback xmlns="">
            <p:pic>
              <p:nvPicPr>
                <p:cNvPr id="224" name="Input penna 223">
                  <a:extLst>
                    <a:ext uri="{FF2B5EF4-FFF2-40B4-BE49-F238E27FC236}">
                      <a16:creationId xmlns:a16="http://schemas.microsoft.com/office/drawing/2014/main" id="{A89EED62-0FE4-40EE-8BC0-A86259DFE929}"/>
                    </a:ext>
                  </a:extLst>
                </p:cNvPr>
                <p:cNvPicPr/>
                <p:nvPr/>
              </p:nvPicPr>
              <p:blipFill>
                <a:blip r:embed="rId14"/>
                <a:stretch>
                  <a:fillRect/>
                </a:stretch>
              </p:blipFill>
              <p:spPr>
                <a:xfrm>
                  <a:off x="4610609" y="4276628"/>
                  <a:ext cx="373320" cy="1168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25" name="Input penna 224">
                  <a:extLst>
                    <a:ext uri="{FF2B5EF4-FFF2-40B4-BE49-F238E27FC236}">
                      <a16:creationId xmlns:a16="http://schemas.microsoft.com/office/drawing/2014/main" id="{A8323E52-C9CB-4296-8020-046468D29391}"/>
                    </a:ext>
                  </a:extLst>
                </p14:cNvPr>
                <p14:cNvContentPartPr/>
                <p14:nvPr/>
              </p14:nvContentPartPr>
              <p14:xfrm>
                <a:off x="4517369" y="5322428"/>
                <a:ext cx="244080" cy="139320"/>
              </p14:xfrm>
            </p:contentPart>
          </mc:Choice>
          <mc:Fallback xmlns="">
            <p:pic>
              <p:nvPicPr>
                <p:cNvPr id="225" name="Input penna 224">
                  <a:extLst>
                    <a:ext uri="{FF2B5EF4-FFF2-40B4-BE49-F238E27FC236}">
                      <a16:creationId xmlns:a16="http://schemas.microsoft.com/office/drawing/2014/main" id="{A8323E52-C9CB-4296-8020-046468D29391}"/>
                    </a:ext>
                  </a:extLst>
                </p:cNvPr>
                <p:cNvPicPr/>
                <p:nvPr/>
              </p:nvPicPr>
              <p:blipFill>
                <a:blip r:embed="rId16"/>
                <a:stretch>
                  <a:fillRect/>
                </a:stretch>
              </p:blipFill>
              <p:spPr>
                <a:xfrm>
                  <a:off x="4481369" y="5286428"/>
                  <a:ext cx="315720" cy="210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
            <p14:nvContentPartPr>
              <p14:cNvPr id="227" name="Input penna 226">
                <a:extLst>
                  <a:ext uri="{FF2B5EF4-FFF2-40B4-BE49-F238E27FC236}">
                    <a16:creationId xmlns:a16="http://schemas.microsoft.com/office/drawing/2014/main" id="{5AA0AE37-C2CD-462F-9F00-BB14766ED2EB}"/>
                  </a:ext>
                </a:extLst>
              </p14:cNvPr>
              <p14:cNvContentPartPr/>
              <p14:nvPr/>
            </p14:nvContentPartPr>
            <p14:xfrm>
              <a:off x="3346713" y="5507028"/>
              <a:ext cx="3924720" cy="532800"/>
            </p14:xfrm>
          </p:contentPart>
        </mc:Choice>
        <mc:Fallback xmlns="">
          <p:pic>
            <p:nvPicPr>
              <p:cNvPr id="227" name="Input penna 226">
                <a:extLst>
                  <a:ext uri="{FF2B5EF4-FFF2-40B4-BE49-F238E27FC236}">
                    <a16:creationId xmlns:a16="http://schemas.microsoft.com/office/drawing/2014/main" id="{5AA0AE37-C2CD-462F-9F00-BB14766ED2EB}"/>
                  </a:ext>
                </a:extLst>
              </p:cNvPr>
              <p:cNvPicPr/>
              <p:nvPr/>
            </p:nvPicPr>
            <p:blipFill>
              <a:blip r:embed="rId18"/>
              <a:stretch>
                <a:fillRect/>
              </a:stretch>
            </p:blipFill>
            <p:spPr>
              <a:xfrm>
                <a:off x="3310713" y="5471028"/>
                <a:ext cx="3996360" cy="604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8" name="Input penna 227">
                <a:extLst>
                  <a:ext uri="{FF2B5EF4-FFF2-40B4-BE49-F238E27FC236}">
                    <a16:creationId xmlns:a16="http://schemas.microsoft.com/office/drawing/2014/main" id="{559A9AD7-8D62-46C5-B647-F59C69FD1BCB}"/>
                  </a:ext>
                </a:extLst>
              </p14:cNvPr>
              <p14:cNvContentPartPr/>
              <p14:nvPr/>
            </p14:nvContentPartPr>
            <p14:xfrm>
              <a:off x="6344073" y="5918868"/>
              <a:ext cx="4188960" cy="443160"/>
            </p14:xfrm>
          </p:contentPart>
        </mc:Choice>
        <mc:Fallback xmlns="">
          <p:pic>
            <p:nvPicPr>
              <p:cNvPr id="228" name="Input penna 227">
                <a:extLst>
                  <a:ext uri="{FF2B5EF4-FFF2-40B4-BE49-F238E27FC236}">
                    <a16:creationId xmlns:a16="http://schemas.microsoft.com/office/drawing/2014/main" id="{559A9AD7-8D62-46C5-B647-F59C69FD1BCB}"/>
                  </a:ext>
                </a:extLst>
              </p:cNvPr>
              <p:cNvPicPr/>
              <p:nvPr/>
            </p:nvPicPr>
            <p:blipFill>
              <a:blip r:embed="rId20"/>
              <a:stretch>
                <a:fillRect/>
              </a:stretch>
            </p:blipFill>
            <p:spPr>
              <a:xfrm>
                <a:off x="6308073" y="5882839"/>
                <a:ext cx="4260600" cy="514858"/>
              </a:xfrm>
              <a:prstGeom prst="rect">
                <a:avLst/>
              </a:prstGeom>
            </p:spPr>
          </p:pic>
        </mc:Fallback>
      </mc:AlternateContent>
      <p:grpSp>
        <p:nvGrpSpPr>
          <p:cNvPr id="231" name="Gruppo 230">
            <a:extLst>
              <a:ext uri="{FF2B5EF4-FFF2-40B4-BE49-F238E27FC236}">
                <a16:creationId xmlns:a16="http://schemas.microsoft.com/office/drawing/2014/main" id="{5D283B39-5566-43C9-896B-AFB83A881F79}"/>
              </a:ext>
            </a:extLst>
          </p:cNvPr>
          <p:cNvGrpSpPr/>
          <p:nvPr/>
        </p:nvGrpSpPr>
        <p:grpSpPr>
          <a:xfrm>
            <a:off x="10428633" y="5935428"/>
            <a:ext cx="1168200" cy="332640"/>
            <a:chOff x="10428633" y="5935428"/>
            <a:chExt cx="1168200" cy="332640"/>
          </a:xfrm>
        </p:grpSpPr>
        <mc:AlternateContent xmlns:mc="http://schemas.openxmlformats.org/markup-compatibility/2006" xmlns:p14="http://schemas.microsoft.com/office/powerpoint/2010/main">
          <mc:Choice Requires="p14">
            <p:contentPart p14:bwMode="auto" r:id="rId21">
              <p14:nvContentPartPr>
                <p14:cNvPr id="229" name="Input penna 228">
                  <a:extLst>
                    <a:ext uri="{FF2B5EF4-FFF2-40B4-BE49-F238E27FC236}">
                      <a16:creationId xmlns:a16="http://schemas.microsoft.com/office/drawing/2014/main" id="{4571FB47-21DE-4E00-A98B-D96A865FB69A}"/>
                    </a:ext>
                  </a:extLst>
                </p14:cNvPr>
                <p14:cNvContentPartPr/>
                <p14:nvPr/>
              </p14:nvContentPartPr>
              <p14:xfrm>
                <a:off x="10428633" y="5959548"/>
                <a:ext cx="459720" cy="306360"/>
              </p14:xfrm>
            </p:contentPart>
          </mc:Choice>
          <mc:Fallback xmlns="">
            <p:pic>
              <p:nvPicPr>
                <p:cNvPr id="229" name="Input penna 228">
                  <a:extLst>
                    <a:ext uri="{FF2B5EF4-FFF2-40B4-BE49-F238E27FC236}">
                      <a16:creationId xmlns:a16="http://schemas.microsoft.com/office/drawing/2014/main" id="{4571FB47-21DE-4E00-A98B-D96A865FB69A}"/>
                    </a:ext>
                  </a:extLst>
                </p:cNvPr>
                <p:cNvPicPr/>
                <p:nvPr/>
              </p:nvPicPr>
              <p:blipFill>
                <a:blip r:embed="rId22"/>
                <a:stretch>
                  <a:fillRect/>
                </a:stretch>
              </p:blipFill>
              <p:spPr>
                <a:xfrm>
                  <a:off x="10392633" y="5923548"/>
                  <a:ext cx="531360" cy="37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0" name="Input penna 229">
                  <a:extLst>
                    <a:ext uri="{FF2B5EF4-FFF2-40B4-BE49-F238E27FC236}">
                      <a16:creationId xmlns:a16="http://schemas.microsoft.com/office/drawing/2014/main" id="{C5F0EF97-9C24-4C39-9106-AE9C69A71A79}"/>
                    </a:ext>
                  </a:extLst>
                </p14:cNvPr>
                <p14:cNvContentPartPr/>
                <p14:nvPr/>
              </p14:nvContentPartPr>
              <p14:xfrm>
                <a:off x="10912113" y="5935428"/>
                <a:ext cx="684720" cy="332640"/>
              </p14:xfrm>
            </p:contentPart>
          </mc:Choice>
          <mc:Fallback xmlns="">
            <p:pic>
              <p:nvPicPr>
                <p:cNvPr id="230" name="Input penna 229">
                  <a:extLst>
                    <a:ext uri="{FF2B5EF4-FFF2-40B4-BE49-F238E27FC236}">
                      <a16:creationId xmlns:a16="http://schemas.microsoft.com/office/drawing/2014/main" id="{C5F0EF97-9C24-4C39-9106-AE9C69A71A79}"/>
                    </a:ext>
                  </a:extLst>
                </p:cNvPr>
                <p:cNvPicPr/>
                <p:nvPr/>
              </p:nvPicPr>
              <p:blipFill>
                <a:blip r:embed="rId24"/>
                <a:stretch>
                  <a:fillRect/>
                </a:stretch>
              </p:blipFill>
              <p:spPr>
                <a:xfrm>
                  <a:off x="10876113" y="5899428"/>
                  <a:ext cx="756360" cy="404280"/>
                </a:xfrm>
                <a:prstGeom prst="rect">
                  <a:avLst/>
                </a:prstGeom>
              </p:spPr>
            </p:pic>
          </mc:Fallback>
        </mc:AlternateContent>
      </p:grpSp>
      <p:grpSp>
        <p:nvGrpSpPr>
          <p:cNvPr id="234" name="Gruppo 233">
            <a:extLst>
              <a:ext uri="{FF2B5EF4-FFF2-40B4-BE49-F238E27FC236}">
                <a16:creationId xmlns:a16="http://schemas.microsoft.com/office/drawing/2014/main" id="{06DD47D7-3259-4149-AFC8-F79A6E99CCE0}"/>
              </a:ext>
            </a:extLst>
          </p:cNvPr>
          <p:cNvGrpSpPr/>
          <p:nvPr/>
        </p:nvGrpSpPr>
        <p:grpSpPr>
          <a:xfrm>
            <a:off x="4710753" y="2313468"/>
            <a:ext cx="2064960" cy="2344680"/>
            <a:chOff x="4710753" y="2313468"/>
            <a:chExt cx="2064960" cy="2344680"/>
          </a:xfrm>
        </p:grpSpPr>
        <mc:AlternateContent xmlns:mc="http://schemas.openxmlformats.org/markup-compatibility/2006" xmlns:p14="http://schemas.microsoft.com/office/powerpoint/2010/main">
          <mc:Choice Requires="p14">
            <p:contentPart p14:bwMode="auto" r:id="rId25">
              <p14:nvContentPartPr>
                <p14:cNvPr id="232" name="Input penna 231">
                  <a:extLst>
                    <a:ext uri="{FF2B5EF4-FFF2-40B4-BE49-F238E27FC236}">
                      <a16:creationId xmlns:a16="http://schemas.microsoft.com/office/drawing/2014/main" id="{0835B818-4A4E-46CA-95C0-86D668ED460B}"/>
                    </a:ext>
                  </a:extLst>
                </p14:cNvPr>
                <p14:cNvContentPartPr/>
                <p14:nvPr/>
              </p14:nvContentPartPr>
              <p14:xfrm>
                <a:off x="4724433" y="2313468"/>
                <a:ext cx="709560" cy="1025640"/>
              </p14:xfrm>
            </p:contentPart>
          </mc:Choice>
          <mc:Fallback xmlns="">
            <p:pic>
              <p:nvPicPr>
                <p:cNvPr id="232" name="Input penna 231">
                  <a:extLst>
                    <a:ext uri="{FF2B5EF4-FFF2-40B4-BE49-F238E27FC236}">
                      <a16:creationId xmlns:a16="http://schemas.microsoft.com/office/drawing/2014/main" id="{0835B818-4A4E-46CA-95C0-86D668ED460B}"/>
                    </a:ext>
                  </a:extLst>
                </p:cNvPr>
                <p:cNvPicPr/>
                <p:nvPr/>
              </p:nvPicPr>
              <p:blipFill>
                <a:blip r:embed="rId26"/>
                <a:stretch>
                  <a:fillRect/>
                </a:stretch>
              </p:blipFill>
              <p:spPr>
                <a:xfrm>
                  <a:off x="4688433" y="2277481"/>
                  <a:ext cx="781200" cy="1097255"/>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3" name="Input penna 232">
                  <a:extLst>
                    <a:ext uri="{FF2B5EF4-FFF2-40B4-BE49-F238E27FC236}">
                      <a16:creationId xmlns:a16="http://schemas.microsoft.com/office/drawing/2014/main" id="{47FA92BA-6B9B-440E-8D05-878E1B4EBEA0}"/>
                    </a:ext>
                  </a:extLst>
                </p14:cNvPr>
                <p14:cNvContentPartPr/>
                <p14:nvPr/>
              </p14:nvContentPartPr>
              <p14:xfrm>
                <a:off x="4710753" y="2516508"/>
                <a:ext cx="2064960" cy="2141640"/>
              </p14:xfrm>
            </p:contentPart>
          </mc:Choice>
          <mc:Fallback xmlns="">
            <p:pic>
              <p:nvPicPr>
                <p:cNvPr id="233" name="Input penna 232">
                  <a:extLst>
                    <a:ext uri="{FF2B5EF4-FFF2-40B4-BE49-F238E27FC236}">
                      <a16:creationId xmlns:a16="http://schemas.microsoft.com/office/drawing/2014/main" id="{47FA92BA-6B9B-440E-8D05-878E1B4EBEA0}"/>
                    </a:ext>
                  </a:extLst>
                </p:cNvPr>
                <p:cNvPicPr/>
                <p:nvPr/>
              </p:nvPicPr>
              <p:blipFill>
                <a:blip r:embed="rId28"/>
                <a:stretch>
                  <a:fillRect/>
                </a:stretch>
              </p:blipFill>
              <p:spPr>
                <a:xfrm>
                  <a:off x="4674759" y="2480508"/>
                  <a:ext cx="2136588" cy="2213280"/>
                </a:xfrm>
                <a:prstGeom prst="rect">
                  <a:avLst/>
                </a:prstGeom>
              </p:spPr>
            </p:pic>
          </mc:Fallback>
        </mc:AlternateContent>
      </p:grpSp>
      <p:grpSp>
        <p:nvGrpSpPr>
          <p:cNvPr id="198" name="Gruppo 197">
            <a:extLst>
              <a:ext uri="{FF2B5EF4-FFF2-40B4-BE49-F238E27FC236}">
                <a16:creationId xmlns:a16="http://schemas.microsoft.com/office/drawing/2014/main" id="{3913418D-F187-4CE3-93AF-22052B64E278}"/>
              </a:ext>
            </a:extLst>
          </p:cNvPr>
          <p:cNvGrpSpPr/>
          <p:nvPr/>
        </p:nvGrpSpPr>
        <p:grpSpPr>
          <a:xfrm>
            <a:off x="5471999" y="702423"/>
            <a:ext cx="368301" cy="317500"/>
            <a:chOff x="4647780" y="3895120"/>
            <a:chExt cx="368301" cy="317500"/>
          </a:xfrm>
        </p:grpSpPr>
        <p:sp>
          <p:nvSpPr>
            <p:cNvPr id="199" name="Circle">
              <a:extLst>
                <a:ext uri="{FF2B5EF4-FFF2-40B4-BE49-F238E27FC236}">
                  <a16:creationId xmlns:a16="http://schemas.microsoft.com/office/drawing/2014/main" id="{3524819F-B19B-4FA0-A08A-0A608F23038D}"/>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0" name="Line">
              <a:extLst>
                <a:ext uri="{FF2B5EF4-FFF2-40B4-BE49-F238E27FC236}">
                  <a16:creationId xmlns:a16="http://schemas.microsoft.com/office/drawing/2014/main" id="{251B2531-B011-4114-94D2-E31F33D0C7A1}"/>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1" name="Circle">
              <a:extLst>
                <a:ext uri="{FF2B5EF4-FFF2-40B4-BE49-F238E27FC236}">
                  <a16:creationId xmlns:a16="http://schemas.microsoft.com/office/drawing/2014/main" id="{9F1D0E7C-7E25-4835-88D5-4F91F2EE612C}"/>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2" name="Circle">
              <a:extLst>
                <a:ext uri="{FF2B5EF4-FFF2-40B4-BE49-F238E27FC236}">
                  <a16:creationId xmlns:a16="http://schemas.microsoft.com/office/drawing/2014/main" id="{28985AF3-E805-466A-986B-400853AB9CA7}"/>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3" name="Line">
              <a:extLst>
                <a:ext uri="{FF2B5EF4-FFF2-40B4-BE49-F238E27FC236}">
                  <a16:creationId xmlns:a16="http://schemas.microsoft.com/office/drawing/2014/main" id="{F74E58E9-52BF-4D42-9833-71B6A7BBDEAB}"/>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4" name="Line">
              <a:extLst>
                <a:ext uri="{FF2B5EF4-FFF2-40B4-BE49-F238E27FC236}">
                  <a16:creationId xmlns:a16="http://schemas.microsoft.com/office/drawing/2014/main" id="{AC1314DC-2472-460A-96C6-D95DA6CFB500}"/>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5" name="Line">
              <a:extLst>
                <a:ext uri="{FF2B5EF4-FFF2-40B4-BE49-F238E27FC236}">
                  <a16:creationId xmlns:a16="http://schemas.microsoft.com/office/drawing/2014/main" id="{C0FA78A1-542E-4247-85D8-8C364103B38A}"/>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6" name="Circle">
              <a:extLst>
                <a:ext uri="{FF2B5EF4-FFF2-40B4-BE49-F238E27FC236}">
                  <a16:creationId xmlns:a16="http://schemas.microsoft.com/office/drawing/2014/main" id="{E27B529C-3FE1-42B2-A2EB-25ABB5F808C4}"/>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7" name="Line">
              <a:extLst>
                <a:ext uri="{FF2B5EF4-FFF2-40B4-BE49-F238E27FC236}">
                  <a16:creationId xmlns:a16="http://schemas.microsoft.com/office/drawing/2014/main" id="{C42F8591-771A-4970-B259-CE0E282646D3}"/>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8" name="Circle">
              <a:extLst>
                <a:ext uri="{FF2B5EF4-FFF2-40B4-BE49-F238E27FC236}">
                  <a16:creationId xmlns:a16="http://schemas.microsoft.com/office/drawing/2014/main" id="{8AB8E690-C909-403E-8BAE-9A2DA8BF1423}"/>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9" name="Circle">
              <a:extLst>
                <a:ext uri="{FF2B5EF4-FFF2-40B4-BE49-F238E27FC236}">
                  <a16:creationId xmlns:a16="http://schemas.microsoft.com/office/drawing/2014/main" id="{64482EDB-A46A-499B-8D55-9059507E5A77}"/>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10" name="Gruppo 209">
            <a:extLst>
              <a:ext uri="{FF2B5EF4-FFF2-40B4-BE49-F238E27FC236}">
                <a16:creationId xmlns:a16="http://schemas.microsoft.com/office/drawing/2014/main" id="{0DBF2180-F176-47F1-B586-EAF1D97A4E7A}"/>
              </a:ext>
            </a:extLst>
          </p:cNvPr>
          <p:cNvGrpSpPr/>
          <p:nvPr/>
        </p:nvGrpSpPr>
        <p:grpSpPr>
          <a:xfrm>
            <a:off x="5385158" y="5135404"/>
            <a:ext cx="368301" cy="317500"/>
            <a:chOff x="4647780" y="3895120"/>
            <a:chExt cx="368301" cy="317500"/>
          </a:xfrm>
        </p:grpSpPr>
        <p:sp>
          <p:nvSpPr>
            <p:cNvPr id="211" name="Circle">
              <a:extLst>
                <a:ext uri="{FF2B5EF4-FFF2-40B4-BE49-F238E27FC236}">
                  <a16:creationId xmlns:a16="http://schemas.microsoft.com/office/drawing/2014/main" id="{A57130A4-3030-4119-8F6D-27073C0B99F5}"/>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12" name="Line">
              <a:extLst>
                <a:ext uri="{FF2B5EF4-FFF2-40B4-BE49-F238E27FC236}">
                  <a16:creationId xmlns:a16="http://schemas.microsoft.com/office/drawing/2014/main" id="{02D320E2-C56F-4ABE-A9C0-2B2366393098}"/>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13" name="Circle">
              <a:extLst>
                <a:ext uri="{FF2B5EF4-FFF2-40B4-BE49-F238E27FC236}">
                  <a16:creationId xmlns:a16="http://schemas.microsoft.com/office/drawing/2014/main" id="{78F8D9A2-CD12-4249-BEB0-B2AAE8FF0E4E}"/>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14" name="Circle">
              <a:extLst>
                <a:ext uri="{FF2B5EF4-FFF2-40B4-BE49-F238E27FC236}">
                  <a16:creationId xmlns:a16="http://schemas.microsoft.com/office/drawing/2014/main" id="{8887A87E-4059-43DC-A66A-58EA9810C124}"/>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15" name="Line">
              <a:extLst>
                <a:ext uri="{FF2B5EF4-FFF2-40B4-BE49-F238E27FC236}">
                  <a16:creationId xmlns:a16="http://schemas.microsoft.com/office/drawing/2014/main" id="{6C1091E3-9DFC-4023-A48C-33DC5D260950}"/>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16" name="Line">
              <a:extLst>
                <a:ext uri="{FF2B5EF4-FFF2-40B4-BE49-F238E27FC236}">
                  <a16:creationId xmlns:a16="http://schemas.microsoft.com/office/drawing/2014/main" id="{F0C2DAF6-8A12-44C8-96B8-5317C27DFCF4}"/>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17" name="Line">
              <a:extLst>
                <a:ext uri="{FF2B5EF4-FFF2-40B4-BE49-F238E27FC236}">
                  <a16:creationId xmlns:a16="http://schemas.microsoft.com/office/drawing/2014/main" id="{71689277-95D3-4487-8AA0-44D60CDE75AA}"/>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18" name="Circle">
              <a:extLst>
                <a:ext uri="{FF2B5EF4-FFF2-40B4-BE49-F238E27FC236}">
                  <a16:creationId xmlns:a16="http://schemas.microsoft.com/office/drawing/2014/main" id="{94AED764-B592-415C-8D76-66C5E00A580E}"/>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19" name="Line">
              <a:extLst>
                <a:ext uri="{FF2B5EF4-FFF2-40B4-BE49-F238E27FC236}">
                  <a16:creationId xmlns:a16="http://schemas.microsoft.com/office/drawing/2014/main" id="{5423324C-13C1-436D-89A0-0BCD6BBA4C54}"/>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20" name="Circle">
              <a:extLst>
                <a:ext uri="{FF2B5EF4-FFF2-40B4-BE49-F238E27FC236}">
                  <a16:creationId xmlns:a16="http://schemas.microsoft.com/office/drawing/2014/main" id="{7435DE6D-6227-4873-8880-A26E41957E7D}"/>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21" name="Circle">
              <a:extLst>
                <a:ext uri="{FF2B5EF4-FFF2-40B4-BE49-F238E27FC236}">
                  <a16:creationId xmlns:a16="http://schemas.microsoft.com/office/drawing/2014/main" id="{97609C39-5C20-4E03-9260-1E464CBE080C}"/>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22" name="Gruppo 221">
            <a:extLst>
              <a:ext uri="{FF2B5EF4-FFF2-40B4-BE49-F238E27FC236}">
                <a16:creationId xmlns:a16="http://schemas.microsoft.com/office/drawing/2014/main" id="{5888EB8A-BA7E-4D17-9134-FE596B35B7B3}"/>
              </a:ext>
            </a:extLst>
          </p:cNvPr>
          <p:cNvGrpSpPr/>
          <p:nvPr/>
        </p:nvGrpSpPr>
        <p:grpSpPr>
          <a:xfrm>
            <a:off x="5397858" y="5571264"/>
            <a:ext cx="368301" cy="317500"/>
            <a:chOff x="4647780" y="3895120"/>
            <a:chExt cx="368301" cy="317500"/>
          </a:xfrm>
        </p:grpSpPr>
        <p:sp>
          <p:nvSpPr>
            <p:cNvPr id="223" name="Circle">
              <a:extLst>
                <a:ext uri="{FF2B5EF4-FFF2-40B4-BE49-F238E27FC236}">
                  <a16:creationId xmlns:a16="http://schemas.microsoft.com/office/drawing/2014/main" id="{F95FBE17-4778-4424-9E8E-9CB81E1268E1}"/>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36" name="Line">
              <a:extLst>
                <a:ext uri="{FF2B5EF4-FFF2-40B4-BE49-F238E27FC236}">
                  <a16:creationId xmlns:a16="http://schemas.microsoft.com/office/drawing/2014/main" id="{CCC22CA8-9B5A-4DBF-A8AE-D7CC6B67CC80}"/>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37" name="Circle">
              <a:extLst>
                <a:ext uri="{FF2B5EF4-FFF2-40B4-BE49-F238E27FC236}">
                  <a16:creationId xmlns:a16="http://schemas.microsoft.com/office/drawing/2014/main" id="{56AA499C-B999-4DF5-B557-D64DC8F8EEDC}"/>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38" name="Circle">
              <a:extLst>
                <a:ext uri="{FF2B5EF4-FFF2-40B4-BE49-F238E27FC236}">
                  <a16:creationId xmlns:a16="http://schemas.microsoft.com/office/drawing/2014/main" id="{B75A85B0-F644-45D9-850A-9991F44FA2A0}"/>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39" name="Line">
              <a:extLst>
                <a:ext uri="{FF2B5EF4-FFF2-40B4-BE49-F238E27FC236}">
                  <a16:creationId xmlns:a16="http://schemas.microsoft.com/office/drawing/2014/main" id="{53895DF2-3626-47C5-8C61-66AAB2CBDBE0}"/>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0" name="Line">
              <a:extLst>
                <a:ext uri="{FF2B5EF4-FFF2-40B4-BE49-F238E27FC236}">
                  <a16:creationId xmlns:a16="http://schemas.microsoft.com/office/drawing/2014/main" id="{3C5867F2-0D48-4889-804A-04BD415AE3C9}"/>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8" name="Line">
              <a:extLst>
                <a:ext uri="{FF2B5EF4-FFF2-40B4-BE49-F238E27FC236}">
                  <a16:creationId xmlns:a16="http://schemas.microsoft.com/office/drawing/2014/main" id="{C5DC5793-421B-4593-8794-62D568C5005D}"/>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00" name="Circle">
              <a:extLst>
                <a:ext uri="{FF2B5EF4-FFF2-40B4-BE49-F238E27FC236}">
                  <a16:creationId xmlns:a16="http://schemas.microsoft.com/office/drawing/2014/main" id="{8D051EEE-0BFD-4B41-BE3E-1277C2B39E2A}"/>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01" name="Line">
              <a:extLst>
                <a:ext uri="{FF2B5EF4-FFF2-40B4-BE49-F238E27FC236}">
                  <a16:creationId xmlns:a16="http://schemas.microsoft.com/office/drawing/2014/main" id="{B101666F-F73F-4486-BCDB-401B3C3F0F71}"/>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03" name="Circle">
              <a:extLst>
                <a:ext uri="{FF2B5EF4-FFF2-40B4-BE49-F238E27FC236}">
                  <a16:creationId xmlns:a16="http://schemas.microsoft.com/office/drawing/2014/main" id="{5E61B29B-2AD4-4B0A-97A9-4AA239387AF7}"/>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04" name="Circle">
              <a:extLst>
                <a:ext uri="{FF2B5EF4-FFF2-40B4-BE49-F238E27FC236}">
                  <a16:creationId xmlns:a16="http://schemas.microsoft.com/office/drawing/2014/main" id="{1C631335-FB40-48BC-8223-46D18D505254}"/>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305" name="Gruppo 304">
            <a:extLst>
              <a:ext uri="{FF2B5EF4-FFF2-40B4-BE49-F238E27FC236}">
                <a16:creationId xmlns:a16="http://schemas.microsoft.com/office/drawing/2014/main" id="{4A18EBF2-73C1-4EA7-866F-3C4E201C946D}"/>
              </a:ext>
            </a:extLst>
          </p:cNvPr>
          <p:cNvGrpSpPr/>
          <p:nvPr/>
        </p:nvGrpSpPr>
        <p:grpSpPr>
          <a:xfrm>
            <a:off x="5387566" y="6084448"/>
            <a:ext cx="368301" cy="317500"/>
            <a:chOff x="4647780" y="3895120"/>
            <a:chExt cx="368301" cy="317500"/>
          </a:xfrm>
        </p:grpSpPr>
        <p:sp>
          <p:nvSpPr>
            <p:cNvPr id="306" name="Circle">
              <a:extLst>
                <a:ext uri="{FF2B5EF4-FFF2-40B4-BE49-F238E27FC236}">
                  <a16:creationId xmlns:a16="http://schemas.microsoft.com/office/drawing/2014/main" id="{D5F33FF3-3DA9-4985-B9A2-0D2CEA336664}"/>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07" name="Line">
              <a:extLst>
                <a:ext uri="{FF2B5EF4-FFF2-40B4-BE49-F238E27FC236}">
                  <a16:creationId xmlns:a16="http://schemas.microsoft.com/office/drawing/2014/main" id="{091C438B-CF2A-4032-BA2F-3AED3000668B}"/>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08" name="Circle">
              <a:extLst>
                <a:ext uri="{FF2B5EF4-FFF2-40B4-BE49-F238E27FC236}">
                  <a16:creationId xmlns:a16="http://schemas.microsoft.com/office/drawing/2014/main" id="{F7E45644-5B03-4665-923C-7229D12D0320}"/>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09" name="Circle">
              <a:extLst>
                <a:ext uri="{FF2B5EF4-FFF2-40B4-BE49-F238E27FC236}">
                  <a16:creationId xmlns:a16="http://schemas.microsoft.com/office/drawing/2014/main" id="{50D3810A-EF83-4F70-844A-03960FC301CD}"/>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10" name="Line">
              <a:extLst>
                <a:ext uri="{FF2B5EF4-FFF2-40B4-BE49-F238E27FC236}">
                  <a16:creationId xmlns:a16="http://schemas.microsoft.com/office/drawing/2014/main" id="{C3D84E62-A31E-430A-A2A3-B0B297A2B9D9}"/>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11" name="Line">
              <a:extLst>
                <a:ext uri="{FF2B5EF4-FFF2-40B4-BE49-F238E27FC236}">
                  <a16:creationId xmlns:a16="http://schemas.microsoft.com/office/drawing/2014/main" id="{B68D3C71-35FF-4A67-8470-4BFFD91CB7C9}"/>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13" name="Line">
              <a:extLst>
                <a:ext uri="{FF2B5EF4-FFF2-40B4-BE49-F238E27FC236}">
                  <a16:creationId xmlns:a16="http://schemas.microsoft.com/office/drawing/2014/main" id="{6380EEB4-9552-4F94-B865-63E92B82643A}"/>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14" name="Circle">
              <a:extLst>
                <a:ext uri="{FF2B5EF4-FFF2-40B4-BE49-F238E27FC236}">
                  <a16:creationId xmlns:a16="http://schemas.microsoft.com/office/drawing/2014/main" id="{828CB355-59C7-4C19-A080-7D325BBD7A53}"/>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15" name="Line">
              <a:extLst>
                <a:ext uri="{FF2B5EF4-FFF2-40B4-BE49-F238E27FC236}">
                  <a16:creationId xmlns:a16="http://schemas.microsoft.com/office/drawing/2014/main" id="{8E716A34-24FE-4FE1-B055-96AB2EEE257C}"/>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17" name="Circle">
              <a:extLst>
                <a:ext uri="{FF2B5EF4-FFF2-40B4-BE49-F238E27FC236}">
                  <a16:creationId xmlns:a16="http://schemas.microsoft.com/office/drawing/2014/main" id="{7C19A1DC-42B4-4059-B384-E216D0E6CDA5}"/>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18" name="Circle">
              <a:extLst>
                <a:ext uri="{FF2B5EF4-FFF2-40B4-BE49-F238E27FC236}">
                  <a16:creationId xmlns:a16="http://schemas.microsoft.com/office/drawing/2014/main" id="{C37B8072-4690-4A09-87B3-B85946563CC0}"/>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320" name="Gruppo 319">
            <a:extLst>
              <a:ext uri="{FF2B5EF4-FFF2-40B4-BE49-F238E27FC236}">
                <a16:creationId xmlns:a16="http://schemas.microsoft.com/office/drawing/2014/main" id="{88073F97-A0BC-4003-81FE-F2D9A2FC2BFA}"/>
              </a:ext>
            </a:extLst>
          </p:cNvPr>
          <p:cNvGrpSpPr/>
          <p:nvPr/>
        </p:nvGrpSpPr>
        <p:grpSpPr>
          <a:xfrm>
            <a:off x="5413131" y="2056021"/>
            <a:ext cx="368301" cy="317500"/>
            <a:chOff x="4647780" y="3895120"/>
            <a:chExt cx="368301" cy="317500"/>
          </a:xfrm>
        </p:grpSpPr>
        <p:sp>
          <p:nvSpPr>
            <p:cNvPr id="321" name="Circle">
              <a:extLst>
                <a:ext uri="{FF2B5EF4-FFF2-40B4-BE49-F238E27FC236}">
                  <a16:creationId xmlns:a16="http://schemas.microsoft.com/office/drawing/2014/main" id="{B14721B4-04ED-4D42-84CB-D870988ADE52}"/>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22" name="Line">
              <a:extLst>
                <a:ext uri="{FF2B5EF4-FFF2-40B4-BE49-F238E27FC236}">
                  <a16:creationId xmlns:a16="http://schemas.microsoft.com/office/drawing/2014/main" id="{C6B106C9-DADF-494E-9213-58E192F11E45}"/>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23" name="Circle">
              <a:extLst>
                <a:ext uri="{FF2B5EF4-FFF2-40B4-BE49-F238E27FC236}">
                  <a16:creationId xmlns:a16="http://schemas.microsoft.com/office/drawing/2014/main" id="{3DBC7EF3-D2C9-472A-ABCB-CBCC53608582}"/>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24" name="Circle">
              <a:extLst>
                <a:ext uri="{FF2B5EF4-FFF2-40B4-BE49-F238E27FC236}">
                  <a16:creationId xmlns:a16="http://schemas.microsoft.com/office/drawing/2014/main" id="{C6ADE6AD-F591-4530-8868-2FEA16C0ACD8}"/>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25" name="Line">
              <a:extLst>
                <a:ext uri="{FF2B5EF4-FFF2-40B4-BE49-F238E27FC236}">
                  <a16:creationId xmlns:a16="http://schemas.microsoft.com/office/drawing/2014/main" id="{D62EE451-3C30-4E60-865D-D80AAF4201DC}"/>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26" name="Line">
              <a:extLst>
                <a:ext uri="{FF2B5EF4-FFF2-40B4-BE49-F238E27FC236}">
                  <a16:creationId xmlns:a16="http://schemas.microsoft.com/office/drawing/2014/main" id="{49B992CA-DFAF-4534-B55D-CDF3707C485B}"/>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27" name="Line">
              <a:extLst>
                <a:ext uri="{FF2B5EF4-FFF2-40B4-BE49-F238E27FC236}">
                  <a16:creationId xmlns:a16="http://schemas.microsoft.com/office/drawing/2014/main" id="{2C2D1DC0-6F87-491A-B7C3-77CFBF6A2F20}"/>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29" name="Circle">
              <a:extLst>
                <a:ext uri="{FF2B5EF4-FFF2-40B4-BE49-F238E27FC236}">
                  <a16:creationId xmlns:a16="http://schemas.microsoft.com/office/drawing/2014/main" id="{CA2C9783-1E2F-4C40-AC9F-506848F8E86E}"/>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30" name="Line">
              <a:extLst>
                <a:ext uri="{FF2B5EF4-FFF2-40B4-BE49-F238E27FC236}">
                  <a16:creationId xmlns:a16="http://schemas.microsoft.com/office/drawing/2014/main" id="{DCCEFBFA-8287-4204-9038-AE4F7A7EFBC6}"/>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32" name="Circle">
              <a:extLst>
                <a:ext uri="{FF2B5EF4-FFF2-40B4-BE49-F238E27FC236}">
                  <a16:creationId xmlns:a16="http://schemas.microsoft.com/office/drawing/2014/main" id="{95799C88-8FD6-49D8-AAB7-044C369EB6D2}"/>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33" name="Circle">
              <a:extLst>
                <a:ext uri="{FF2B5EF4-FFF2-40B4-BE49-F238E27FC236}">
                  <a16:creationId xmlns:a16="http://schemas.microsoft.com/office/drawing/2014/main" id="{65725D82-DE3A-4A7E-92C0-E7B26C3FCB59}"/>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334" name="Gruppo 333">
            <a:extLst>
              <a:ext uri="{FF2B5EF4-FFF2-40B4-BE49-F238E27FC236}">
                <a16:creationId xmlns:a16="http://schemas.microsoft.com/office/drawing/2014/main" id="{A25B9913-D57D-45D0-B0F0-3621E56B1AD9}"/>
              </a:ext>
            </a:extLst>
          </p:cNvPr>
          <p:cNvGrpSpPr/>
          <p:nvPr/>
        </p:nvGrpSpPr>
        <p:grpSpPr>
          <a:xfrm>
            <a:off x="5444715" y="1626074"/>
            <a:ext cx="368301" cy="317500"/>
            <a:chOff x="4647780" y="3895120"/>
            <a:chExt cx="368301" cy="317500"/>
          </a:xfrm>
        </p:grpSpPr>
        <p:sp>
          <p:nvSpPr>
            <p:cNvPr id="335" name="Circle">
              <a:extLst>
                <a:ext uri="{FF2B5EF4-FFF2-40B4-BE49-F238E27FC236}">
                  <a16:creationId xmlns:a16="http://schemas.microsoft.com/office/drawing/2014/main" id="{F6A6D795-3771-447F-B5BD-CD17867892DB}"/>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36" name="Line">
              <a:extLst>
                <a:ext uri="{FF2B5EF4-FFF2-40B4-BE49-F238E27FC236}">
                  <a16:creationId xmlns:a16="http://schemas.microsoft.com/office/drawing/2014/main" id="{138C2853-3A49-4D8C-8E4B-EB0FF1E12129}"/>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37" name="Circle">
              <a:extLst>
                <a:ext uri="{FF2B5EF4-FFF2-40B4-BE49-F238E27FC236}">
                  <a16:creationId xmlns:a16="http://schemas.microsoft.com/office/drawing/2014/main" id="{7F0ED549-B035-4FBA-AC3C-2525311FA2CE}"/>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38" name="Circle">
              <a:extLst>
                <a:ext uri="{FF2B5EF4-FFF2-40B4-BE49-F238E27FC236}">
                  <a16:creationId xmlns:a16="http://schemas.microsoft.com/office/drawing/2014/main" id="{40E060EB-CCDE-4955-991A-656A4451E463}"/>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39" name="Line">
              <a:extLst>
                <a:ext uri="{FF2B5EF4-FFF2-40B4-BE49-F238E27FC236}">
                  <a16:creationId xmlns:a16="http://schemas.microsoft.com/office/drawing/2014/main" id="{68D46109-BF7C-47AC-A629-F3AAD9A2A810}"/>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41" name="Line">
              <a:extLst>
                <a:ext uri="{FF2B5EF4-FFF2-40B4-BE49-F238E27FC236}">
                  <a16:creationId xmlns:a16="http://schemas.microsoft.com/office/drawing/2014/main" id="{B735C8A5-C545-4561-8BC0-FC38AF8E17DA}"/>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42" name="Line">
              <a:extLst>
                <a:ext uri="{FF2B5EF4-FFF2-40B4-BE49-F238E27FC236}">
                  <a16:creationId xmlns:a16="http://schemas.microsoft.com/office/drawing/2014/main" id="{3E7C7056-5501-4870-BD25-E255C86417A4}"/>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44" name="Circle">
              <a:extLst>
                <a:ext uri="{FF2B5EF4-FFF2-40B4-BE49-F238E27FC236}">
                  <a16:creationId xmlns:a16="http://schemas.microsoft.com/office/drawing/2014/main" id="{8D248A11-3A59-4DAC-865D-78103303D1DA}"/>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45" name="Line">
              <a:extLst>
                <a:ext uri="{FF2B5EF4-FFF2-40B4-BE49-F238E27FC236}">
                  <a16:creationId xmlns:a16="http://schemas.microsoft.com/office/drawing/2014/main" id="{F395F543-49AC-402A-B6DC-2679FC1A84DD}"/>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47" name="Circle">
              <a:extLst>
                <a:ext uri="{FF2B5EF4-FFF2-40B4-BE49-F238E27FC236}">
                  <a16:creationId xmlns:a16="http://schemas.microsoft.com/office/drawing/2014/main" id="{43F05279-CD3C-4B64-84A6-3152C89106D9}"/>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48" name="Circle">
              <a:extLst>
                <a:ext uri="{FF2B5EF4-FFF2-40B4-BE49-F238E27FC236}">
                  <a16:creationId xmlns:a16="http://schemas.microsoft.com/office/drawing/2014/main" id="{5FD58B1F-E388-4F74-8C44-F515AD1DB0EF}"/>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350" name="Gruppo 349">
            <a:extLst>
              <a:ext uri="{FF2B5EF4-FFF2-40B4-BE49-F238E27FC236}">
                <a16:creationId xmlns:a16="http://schemas.microsoft.com/office/drawing/2014/main" id="{A76B11E0-9DC7-4864-8EFA-2C420577E124}"/>
              </a:ext>
            </a:extLst>
          </p:cNvPr>
          <p:cNvGrpSpPr/>
          <p:nvPr/>
        </p:nvGrpSpPr>
        <p:grpSpPr>
          <a:xfrm>
            <a:off x="5480756" y="1172086"/>
            <a:ext cx="368301" cy="317500"/>
            <a:chOff x="4647780" y="3895120"/>
            <a:chExt cx="368301" cy="317500"/>
          </a:xfrm>
        </p:grpSpPr>
        <p:sp>
          <p:nvSpPr>
            <p:cNvPr id="351" name="Circle">
              <a:extLst>
                <a:ext uri="{FF2B5EF4-FFF2-40B4-BE49-F238E27FC236}">
                  <a16:creationId xmlns:a16="http://schemas.microsoft.com/office/drawing/2014/main" id="{BA8FF22A-B43A-4447-8CA8-348E7C62E61B}"/>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53" name="Line">
              <a:extLst>
                <a:ext uri="{FF2B5EF4-FFF2-40B4-BE49-F238E27FC236}">
                  <a16:creationId xmlns:a16="http://schemas.microsoft.com/office/drawing/2014/main" id="{2A2B87B3-7778-43AA-ABE1-805CCBFDF324}"/>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54" name="Circle">
              <a:extLst>
                <a:ext uri="{FF2B5EF4-FFF2-40B4-BE49-F238E27FC236}">
                  <a16:creationId xmlns:a16="http://schemas.microsoft.com/office/drawing/2014/main" id="{0749145C-3C97-4769-8243-60157577501E}"/>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56" name="Circle">
              <a:extLst>
                <a:ext uri="{FF2B5EF4-FFF2-40B4-BE49-F238E27FC236}">
                  <a16:creationId xmlns:a16="http://schemas.microsoft.com/office/drawing/2014/main" id="{60A47B03-B0A5-4D52-A4FC-5115CA4C5FD7}"/>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57" name="Line">
              <a:extLst>
                <a:ext uri="{FF2B5EF4-FFF2-40B4-BE49-F238E27FC236}">
                  <a16:creationId xmlns:a16="http://schemas.microsoft.com/office/drawing/2014/main" id="{45918A0E-E438-4637-92CF-9C59F79F5F76}"/>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58" name="Line">
              <a:extLst>
                <a:ext uri="{FF2B5EF4-FFF2-40B4-BE49-F238E27FC236}">
                  <a16:creationId xmlns:a16="http://schemas.microsoft.com/office/drawing/2014/main" id="{8324F12E-8893-4D63-AAA7-E1A967CD9C59}"/>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59" name="Line">
              <a:extLst>
                <a:ext uri="{FF2B5EF4-FFF2-40B4-BE49-F238E27FC236}">
                  <a16:creationId xmlns:a16="http://schemas.microsoft.com/office/drawing/2014/main" id="{E7502655-8B47-4E4C-ADB7-AB44EBC68ABB}"/>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60" name="Circle">
              <a:extLst>
                <a:ext uri="{FF2B5EF4-FFF2-40B4-BE49-F238E27FC236}">
                  <a16:creationId xmlns:a16="http://schemas.microsoft.com/office/drawing/2014/main" id="{B47C523B-D5FF-4E39-A3FC-8E4C18F6D4BA}"/>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61" name="Line">
              <a:extLst>
                <a:ext uri="{FF2B5EF4-FFF2-40B4-BE49-F238E27FC236}">
                  <a16:creationId xmlns:a16="http://schemas.microsoft.com/office/drawing/2014/main" id="{F57E2E21-16BC-4587-9DFF-15B2EE7FAAB9}"/>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62" name="Circle">
              <a:extLst>
                <a:ext uri="{FF2B5EF4-FFF2-40B4-BE49-F238E27FC236}">
                  <a16:creationId xmlns:a16="http://schemas.microsoft.com/office/drawing/2014/main" id="{D232449A-C400-4A8C-8D71-F0FBA1FAC4B0}"/>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63" name="Circle">
              <a:extLst>
                <a:ext uri="{FF2B5EF4-FFF2-40B4-BE49-F238E27FC236}">
                  <a16:creationId xmlns:a16="http://schemas.microsoft.com/office/drawing/2014/main" id="{5A6D0430-9CE7-4005-AD4A-D68098B818AD}"/>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364" name="Gruppo 363">
            <a:extLst>
              <a:ext uri="{FF2B5EF4-FFF2-40B4-BE49-F238E27FC236}">
                <a16:creationId xmlns:a16="http://schemas.microsoft.com/office/drawing/2014/main" id="{8262F7C2-E3E0-4A43-A6E7-A3EB72BC6BFD}"/>
              </a:ext>
            </a:extLst>
          </p:cNvPr>
          <p:cNvGrpSpPr/>
          <p:nvPr/>
        </p:nvGrpSpPr>
        <p:grpSpPr>
          <a:xfrm>
            <a:off x="5387946" y="4697326"/>
            <a:ext cx="368301" cy="317500"/>
            <a:chOff x="4647780" y="3895120"/>
            <a:chExt cx="368301" cy="317500"/>
          </a:xfrm>
        </p:grpSpPr>
        <p:sp>
          <p:nvSpPr>
            <p:cNvPr id="365" name="Circle">
              <a:extLst>
                <a:ext uri="{FF2B5EF4-FFF2-40B4-BE49-F238E27FC236}">
                  <a16:creationId xmlns:a16="http://schemas.microsoft.com/office/drawing/2014/main" id="{C599FAAD-28A9-4C46-9B5E-703629ABE6FA}"/>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66" name="Line">
              <a:extLst>
                <a:ext uri="{FF2B5EF4-FFF2-40B4-BE49-F238E27FC236}">
                  <a16:creationId xmlns:a16="http://schemas.microsoft.com/office/drawing/2014/main" id="{963F9180-6FC7-4A3F-94AC-9F4751DA6059}"/>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68" name="Circle">
              <a:extLst>
                <a:ext uri="{FF2B5EF4-FFF2-40B4-BE49-F238E27FC236}">
                  <a16:creationId xmlns:a16="http://schemas.microsoft.com/office/drawing/2014/main" id="{DD4DA98F-79E4-4C43-A251-EDE6D4E9CAE0}"/>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70" name="Circle">
              <a:extLst>
                <a:ext uri="{FF2B5EF4-FFF2-40B4-BE49-F238E27FC236}">
                  <a16:creationId xmlns:a16="http://schemas.microsoft.com/office/drawing/2014/main" id="{B3D315DC-8780-4885-885A-AC1D1D3D8C2F}"/>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71" name="Line">
              <a:extLst>
                <a:ext uri="{FF2B5EF4-FFF2-40B4-BE49-F238E27FC236}">
                  <a16:creationId xmlns:a16="http://schemas.microsoft.com/office/drawing/2014/main" id="{07740128-E1CE-4079-B3AD-4AB7489CB6EB}"/>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72" name="Line">
              <a:extLst>
                <a:ext uri="{FF2B5EF4-FFF2-40B4-BE49-F238E27FC236}">
                  <a16:creationId xmlns:a16="http://schemas.microsoft.com/office/drawing/2014/main" id="{0541F7FE-F886-4FDC-8968-B324FFDFFCD2}"/>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73" name="Line">
              <a:extLst>
                <a:ext uri="{FF2B5EF4-FFF2-40B4-BE49-F238E27FC236}">
                  <a16:creationId xmlns:a16="http://schemas.microsoft.com/office/drawing/2014/main" id="{C25CD603-55FB-43B1-BDC9-9F409BF7C961}"/>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76" name="Circle">
              <a:extLst>
                <a:ext uri="{FF2B5EF4-FFF2-40B4-BE49-F238E27FC236}">
                  <a16:creationId xmlns:a16="http://schemas.microsoft.com/office/drawing/2014/main" id="{EA967EB3-B527-4790-BFC9-8241BE78F0BD}"/>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77" name="Line">
              <a:extLst>
                <a:ext uri="{FF2B5EF4-FFF2-40B4-BE49-F238E27FC236}">
                  <a16:creationId xmlns:a16="http://schemas.microsoft.com/office/drawing/2014/main" id="{261480BE-961D-4DAE-80FE-84733E03E08D}"/>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79" name="Circle">
              <a:extLst>
                <a:ext uri="{FF2B5EF4-FFF2-40B4-BE49-F238E27FC236}">
                  <a16:creationId xmlns:a16="http://schemas.microsoft.com/office/drawing/2014/main" id="{5AD31E40-A21B-4022-80C4-B2AF470D20F7}"/>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80" name="Circle">
              <a:extLst>
                <a:ext uri="{FF2B5EF4-FFF2-40B4-BE49-F238E27FC236}">
                  <a16:creationId xmlns:a16="http://schemas.microsoft.com/office/drawing/2014/main" id="{A14B7098-6E1E-4469-81FF-44538212135D}"/>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381" name="Gruppo 380">
            <a:extLst>
              <a:ext uri="{FF2B5EF4-FFF2-40B4-BE49-F238E27FC236}">
                <a16:creationId xmlns:a16="http://schemas.microsoft.com/office/drawing/2014/main" id="{E3A2A207-5D87-4C73-B60B-DB948A805275}"/>
              </a:ext>
            </a:extLst>
          </p:cNvPr>
          <p:cNvGrpSpPr/>
          <p:nvPr/>
        </p:nvGrpSpPr>
        <p:grpSpPr>
          <a:xfrm>
            <a:off x="5491049" y="235540"/>
            <a:ext cx="368301" cy="317500"/>
            <a:chOff x="4647780" y="3895120"/>
            <a:chExt cx="368301" cy="317500"/>
          </a:xfrm>
        </p:grpSpPr>
        <p:sp>
          <p:nvSpPr>
            <p:cNvPr id="382" name="Circle">
              <a:extLst>
                <a:ext uri="{FF2B5EF4-FFF2-40B4-BE49-F238E27FC236}">
                  <a16:creationId xmlns:a16="http://schemas.microsoft.com/office/drawing/2014/main" id="{6951C2C7-D174-4F4A-B483-9CC3049340D7}"/>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83" name="Line">
              <a:extLst>
                <a:ext uri="{FF2B5EF4-FFF2-40B4-BE49-F238E27FC236}">
                  <a16:creationId xmlns:a16="http://schemas.microsoft.com/office/drawing/2014/main" id="{7AAE1B40-1EED-4D2E-AACF-41A6DB86BCB1}"/>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84" name="Circle">
              <a:extLst>
                <a:ext uri="{FF2B5EF4-FFF2-40B4-BE49-F238E27FC236}">
                  <a16:creationId xmlns:a16="http://schemas.microsoft.com/office/drawing/2014/main" id="{FC53B25B-60C7-4C3F-A390-56592F37FCBF}"/>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85" name="Circle">
              <a:extLst>
                <a:ext uri="{FF2B5EF4-FFF2-40B4-BE49-F238E27FC236}">
                  <a16:creationId xmlns:a16="http://schemas.microsoft.com/office/drawing/2014/main" id="{C34B3759-F9D1-4604-9AF5-E3A036D5A277}"/>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86" name="Line">
              <a:extLst>
                <a:ext uri="{FF2B5EF4-FFF2-40B4-BE49-F238E27FC236}">
                  <a16:creationId xmlns:a16="http://schemas.microsoft.com/office/drawing/2014/main" id="{D4CD00B2-75F6-412C-8DDB-BA9DFD9C68BD}"/>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87" name="Line">
              <a:extLst>
                <a:ext uri="{FF2B5EF4-FFF2-40B4-BE49-F238E27FC236}">
                  <a16:creationId xmlns:a16="http://schemas.microsoft.com/office/drawing/2014/main" id="{BD8DD2B9-9CC6-4462-8D01-3C148E713CFE}"/>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88" name="Line">
              <a:extLst>
                <a:ext uri="{FF2B5EF4-FFF2-40B4-BE49-F238E27FC236}">
                  <a16:creationId xmlns:a16="http://schemas.microsoft.com/office/drawing/2014/main" id="{A17CB28E-282F-4419-B02C-4915C522D09E}"/>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89" name="Circle">
              <a:extLst>
                <a:ext uri="{FF2B5EF4-FFF2-40B4-BE49-F238E27FC236}">
                  <a16:creationId xmlns:a16="http://schemas.microsoft.com/office/drawing/2014/main" id="{C66A9963-3EFC-47F9-9857-B1B235FEEB5D}"/>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90" name="Line">
              <a:extLst>
                <a:ext uri="{FF2B5EF4-FFF2-40B4-BE49-F238E27FC236}">
                  <a16:creationId xmlns:a16="http://schemas.microsoft.com/office/drawing/2014/main" id="{4BE7B8E6-8F0E-4D4E-9B4B-31D314AC2F04}"/>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91" name="Circle">
              <a:extLst>
                <a:ext uri="{FF2B5EF4-FFF2-40B4-BE49-F238E27FC236}">
                  <a16:creationId xmlns:a16="http://schemas.microsoft.com/office/drawing/2014/main" id="{E3935346-98DF-46FD-8953-F993DEDCA124}"/>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92" name="Circle">
              <a:extLst>
                <a:ext uri="{FF2B5EF4-FFF2-40B4-BE49-F238E27FC236}">
                  <a16:creationId xmlns:a16="http://schemas.microsoft.com/office/drawing/2014/main" id="{687CE79B-EAF1-406B-B5AC-6F1C91D97278}"/>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393" name="Gruppo 392">
            <a:extLst>
              <a:ext uri="{FF2B5EF4-FFF2-40B4-BE49-F238E27FC236}">
                <a16:creationId xmlns:a16="http://schemas.microsoft.com/office/drawing/2014/main" id="{1F8462F9-29C6-4EE2-9EEC-7225D85EF8CE}"/>
              </a:ext>
            </a:extLst>
          </p:cNvPr>
          <p:cNvGrpSpPr/>
          <p:nvPr/>
        </p:nvGrpSpPr>
        <p:grpSpPr>
          <a:xfrm>
            <a:off x="5419868" y="6589734"/>
            <a:ext cx="368301" cy="317500"/>
            <a:chOff x="4647780" y="3895120"/>
            <a:chExt cx="368301" cy="317500"/>
          </a:xfrm>
        </p:grpSpPr>
        <p:sp>
          <p:nvSpPr>
            <p:cNvPr id="394" name="Circle">
              <a:extLst>
                <a:ext uri="{FF2B5EF4-FFF2-40B4-BE49-F238E27FC236}">
                  <a16:creationId xmlns:a16="http://schemas.microsoft.com/office/drawing/2014/main" id="{03F99818-3423-42A9-AB9B-0AD1CA7008B1}"/>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95" name="Line">
              <a:extLst>
                <a:ext uri="{FF2B5EF4-FFF2-40B4-BE49-F238E27FC236}">
                  <a16:creationId xmlns:a16="http://schemas.microsoft.com/office/drawing/2014/main" id="{5BB49F1A-0FB0-4789-B07D-68DA0FDC8FF6}"/>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96" name="Circle">
              <a:extLst>
                <a:ext uri="{FF2B5EF4-FFF2-40B4-BE49-F238E27FC236}">
                  <a16:creationId xmlns:a16="http://schemas.microsoft.com/office/drawing/2014/main" id="{6C81A12D-A0F3-4592-AB88-9C1BA568BC41}"/>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97" name="Circle">
              <a:extLst>
                <a:ext uri="{FF2B5EF4-FFF2-40B4-BE49-F238E27FC236}">
                  <a16:creationId xmlns:a16="http://schemas.microsoft.com/office/drawing/2014/main" id="{479FF8D7-A82B-49DA-9FEF-E0814ABD6D43}"/>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98" name="Line">
              <a:extLst>
                <a:ext uri="{FF2B5EF4-FFF2-40B4-BE49-F238E27FC236}">
                  <a16:creationId xmlns:a16="http://schemas.microsoft.com/office/drawing/2014/main" id="{709CD442-A2A3-44D6-B7A6-9508F725409F}"/>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99" name="Line">
              <a:extLst>
                <a:ext uri="{FF2B5EF4-FFF2-40B4-BE49-F238E27FC236}">
                  <a16:creationId xmlns:a16="http://schemas.microsoft.com/office/drawing/2014/main" id="{B7414C92-75CB-4D42-9384-E1D162DEB6C1}"/>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00" name="Line">
              <a:extLst>
                <a:ext uri="{FF2B5EF4-FFF2-40B4-BE49-F238E27FC236}">
                  <a16:creationId xmlns:a16="http://schemas.microsoft.com/office/drawing/2014/main" id="{5DB737EC-77E2-437E-9E92-3C509D583B7C}"/>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01" name="Circle">
              <a:extLst>
                <a:ext uri="{FF2B5EF4-FFF2-40B4-BE49-F238E27FC236}">
                  <a16:creationId xmlns:a16="http://schemas.microsoft.com/office/drawing/2014/main" id="{024EDBEB-7649-4A04-97DB-A3557919822A}"/>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02" name="Line">
              <a:extLst>
                <a:ext uri="{FF2B5EF4-FFF2-40B4-BE49-F238E27FC236}">
                  <a16:creationId xmlns:a16="http://schemas.microsoft.com/office/drawing/2014/main" id="{32F334AB-E68B-40AA-8DE0-7F7F56845A9E}"/>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03" name="Circle">
              <a:extLst>
                <a:ext uri="{FF2B5EF4-FFF2-40B4-BE49-F238E27FC236}">
                  <a16:creationId xmlns:a16="http://schemas.microsoft.com/office/drawing/2014/main" id="{1DF41476-50BD-4CF8-9D57-9393E5FCE37E}"/>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06" name="Circle">
              <a:extLst>
                <a:ext uri="{FF2B5EF4-FFF2-40B4-BE49-F238E27FC236}">
                  <a16:creationId xmlns:a16="http://schemas.microsoft.com/office/drawing/2014/main" id="{8A970CF3-A822-4733-9254-9065F80D6363}"/>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407" name="Linea">
            <a:extLst>
              <a:ext uri="{FF2B5EF4-FFF2-40B4-BE49-F238E27FC236}">
                <a16:creationId xmlns:a16="http://schemas.microsoft.com/office/drawing/2014/main" id="{34D6B863-72AB-4244-BE7F-B26DD12F0B68}"/>
              </a:ext>
            </a:extLst>
          </p:cNvPr>
          <p:cNvSpPr/>
          <p:nvPr/>
        </p:nvSpPr>
        <p:spPr>
          <a:xfrm>
            <a:off x="5849690" y="426041"/>
            <a:ext cx="588373" cy="21703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08" name="Linea">
            <a:extLst>
              <a:ext uri="{FF2B5EF4-FFF2-40B4-BE49-F238E27FC236}">
                <a16:creationId xmlns:a16="http://schemas.microsoft.com/office/drawing/2014/main" id="{14BC41CD-3707-41BF-83E1-7E24FD575716}"/>
              </a:ext>
            </a:extLst>
          </p:cNvPr>
          <p:cNvSpPr/>
          <p:nvPr/>
        </p:nvSpPr>
        <p:spPr>
          <a:xfrm>
            <a:off x="6044509" y="-693271"/>
            <a:ext cx="417195" cy="327229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09" name="Linea">
            <a:extLst>
              <a:ext uri="{FF2B5EF4-FFF2-40B4-BE49-F238E27FC236}">
                <a16:creationId xmlns:a16="http://schemas.microsoft.com/office/drawing/2014/main" id="{DE761B4C-FE45-4220-BDED-9F883CAB64D5}"/>
              </a:ext>
            </a:extLst>
          </p:cNvPr>
          <p:cNvSpPr/>
          <p:nvPr/>
        </p:nvSpPr>
        <p:spPr>
          <a:xfrm>
            <a:off x="5779030" y="-697221"/>
            <a:ext cx="659459" cy="333198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10" name="Linea">
            <a:extLst>
              <a:ext uri="{FF2B5EF4-FFF2-40B4-BE49-F238E27FC236}">
                <a16:creationId xmlns:a16="http://schemas.microsoft.com/office/drawing/2014/main" id="{9CBD4591-5211-490A-A8B5-D8B07EECB306}"/>
              </a:ext>
            </a:extLst>
          </p:cNvPr>
          <p:cNvSpPr/>
          <p:nvPr/>
        </p:nvSpPr>
        <p:spPr>
          <a:xfrm flipV="1">
            <a:off x="5908450" y="4434750"/>
            <a:ext cx="576602" cy="228198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11" name="Linea">
            <a:extLst>
              <a:ext uri="{FF2B5EF4-FFF2-40B4-BE49-F238E27FC236}">
                <a16:creationId xmlns:a16="http://schemas.microsoft.com/office/drawing/2014/main" id="{59F6C131-72E0-46A1-BC50-BCEDC05BC657}"/>
              </a:ext>
            </a:extLst>
          </p:cNvPr>
          <p:cNvSpPr/>
          <p:nvPr/>
        </p:nvSpPr>
        <p:spPr>
          <a:xfrm flipV="1">
            <a:off x="6218050" y="4426301"/>
            <a:ext cx="311200" cy="293941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12" name="Linea">
            <a:extLst>
              <a:ext uri="{FF2B5EF4-FFF2-40B4-BE49-F238E27FC236}">
                <a16:creationId xmlns:a16="http://schemas.microsoft.com/office/drawing/2014/main" id="{27A998C8-FB3D-4BC6-8E68-763690BA0EBB}"/>
              </a:ext>
            </a:extLst>
          </p:cNvPr>
          <p:cNvSpPr/>
          <p:nvPr/>
        </p:nvSpPr>
        <p:spPr>
          <a:xfrm flipV="1">
            <a:off x="5971514" y="4464400"/>
            <a:ext cx="537298" cy="280298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35" name="CasellaDiTesto 234">
            <a:extLst>
              <a:ext uri="{FF2B5EF4-FFF2-40B4-BE49-F238E27FC236}">
                <a16:creationId xmlns:a16="http://schemas.microsoft.com/office/drawing/2014/main" id="{8088A9BF-5907-4013-878B-89D031C062B1}"/>
              </a:ext>
            </a:extLst>
          </p:cNvPr>
          <p:cNvSpPr txBox="1"/>
          <p:nvPr/>
        </p:nvSpPr>
        <p:spPr>
          <a:xfrm>
            <a:off x="89110" y="6433485"/>
            <a:ext cx="12047144"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it-IT" sz="1800" dirty="0">
                <a:latin typeface="Arial Black" panose="020B0A04020102020204" pitchFamily="34" charset="0"/>
                <a:cs typeface="Aharoni" panose="02010803020104030203" pitchFamily="2" charset="-79"/>
              </a:rPr>
              <a:t>Impossible! The </a:t>
            </a:r>
            <a:r>
              <a:rPr lang="it-IT" sz="1800" dirty="0" err="1">
                <a:latin typeface="Arial Black" panose="020B0A04020102020204" pitchFamily="34" charset="0"/>
                <a:cs typeface="Aharoni" panose="02010803020104030203" pitchFamily="2" charset="-79"/>
              </a:rPr>
              <a:t>space</a:t>
            </a:r>
            <a:r>
              <a:rPr lang="it-IT" sz="1800" dirty="0">
                <a:latin typeface="Arial Black" panose="020B0A04020102020204" pitchFamily="34" charset="0"/>
                <a:cs typeface="Aharoni" panose="02010803020104030203" pitchFamily="2" charset="-79"/>
              </a:rPr>
              <a:t> of </a:t>
            </a:r>
            <a:r>
              <a:rPr lang="it-IT" sz="1800" dirty="0" err="1">
                <a:latin typeface="Arial Black" panose="020B0A04020102020204" pitchFamily="34" charset="0"/>
                <a:cs typeface="Aharoni" panose="02010803020104030203" pitchFamily="2" charset="-79"/>
              </a:rPr>
              <a:t>subtrees</a:t>
            </a:r>
            <a:r>
              <a:rPr lang="it-IT" sz="1800" dirty="0">
                <a:latin typeface="Arial Black" panose="020B0A04020102020204" pitchFamily="34" charset="0"/>
                <a:cs typeface="Aharoni" panose="02010803020104030203" pitchFamily="2" charset="-79"/>
              </a:rPr>
              <a:t> </a:t>
            </a:r>
            <a:r>
              <a:rPr lang="it-IT" sz="1800" dirty="0" err="1">
                <a:latin typeface="Arial Black" panose="020B0A04020102020204" pitchFamily="34" charset="0"/>
                <a:cs typeface="Aharoni" panose="02010803020104030203" pitchFamily="2" charset="-79"/>
              </a:rPr>
              <a:t>is</a:t>
            </a:r>
            <a:r>
              <a:rPr lang="it-IT" sz="1800" dirty="0">
                <a:latin typeface="Arial Black" panose="020B0A04020102020204" pitchFamily="34" charset="0"/>
                <a:cs typeface="Aharoni" panose="02010803020104030203" pitchFamily="2" charset="-79"/>
              </a:rPr>
              <a:t> </a:t>
            </a:r>
            <a:r>
              <a:rPr lang="it-IT" sz="1800" dirty="0" err="1">
                <a:latin typeface="Arial Black" panose="020B0A04020102020204" pitchFamily="34" charset="0"/>
                <a:cs typeface="Aharoni" panose="02010803020104030203" pitchFamily="2" charset="-79"/>
              </a:rPr>
              <a:t>huge</a:t>
            </a:r>
            <a:r>
              <a:rPr lang="it-IT" sz="1800" dirty="0">
                <a:latin typeface="Arial Black" panose="020B0A04020102020204" pitchFamily="34" charset="0"/>
                <a:cs typeface="Aharoni" panose="02010803020104030203" pitchFamily="2" charset="-79"/>
              </a:rPr>
              <a:t> </a:t>
            </a:r>
            <a:r>
              <a:rPr lang="it-IT" sz="1800" dirty="0" err="1">
                <a:latin typeface="Arial Black" panose="020B0A04020102020204" pitchFamily="34" charset="0"/>
                <a:cs typeface="Aharoni" panose="02010803020104030203" pitchFamily="2" charset="-79"/>
              </a:rPr>
              <a:t>since</a:t>
            </a:r>
            <a:r>
              <a:rPr lang="it-IT" sz="1800" dirty="0">
                <a:latin typeface="Arial Black" panose="020B0A04020102020204" pitchFamily="34" charset="0"/>
                <a:cs typeface="Aharoni" panose="02010803020104030203" pitchFamily="2" charset="-79"/>
              </a:rPr>
              <a:t> </a:t>
            </a:r>
            <a:r>
              <a:rPr lang="it-IT" sz="1800" dirty="0" err="1">
                <a:latin typeface="Arial Black" panose="020B0A04020102020204" pitchFamily="34" charset="0"/>
                <a:cs typeface="Aharoni" panose="02010803020104030203" pitchFamily="2" charset="-79"/>
              </a:rPr>
              <a:t>combinatory</a:t>
            </a:r>
            <a:r>
              <a:rPr lang="it-IT" sz="1800" dirty="0">
                <a:latin typeface="Arial Black" panose="020B0A04020102020204" pitchFamily="34" charset="0"/>
                <a:cs typeface="Aharoni" panose="02010803020104030203" pitchFamily="2" charset="-79"/>
              </a:rPr>
              <a:t> with </a:t>
            </a:r>
            <a:r>
              <a:rPr lang="it-IT" sz="1800" dirty="0" err="1">
                <a:latin typeface="Arial Black" panose="020B0A04020102020204" pitchFamily="34" charset="0"/>
                <a:cs typeface="Aharoni" panose="02010803020104030203" pitchFamily="2" charset="-79"/>
              </a:rPr>
              <a:t>respect</a:t>
            </a:r>
            <a:r>
              <a:rPr lang="it-IT" sz="1800" dirty="0">
                <a:latin typeface="Arial Black" panose="020B0A04020102020204" pitchFamily="34" charset="0"/>
                <a:cs typeface="Aharoni" panose="02010803020104030203" pitchFamily="2" charset="-79"/>
              </a:rPr>
              <a:t> to the </a:t>
            </a:r>
            <a:r>
              <a:rPr lang="it-IT" sz="1800" dirty="0" err="1">
                <a:latin typeface="Arial Black" panose="020B0A04020102020204" pitchFamily="34" charset="0"/>
                <a:cs typeface="Aharoni" panose="02010803020104030203" pitchFamily="2" charset="-79"/>
              </a:rPr>
              <a:t>node</a:t>
            </a:r>
            <a:r>
              <a:rPr lang="it-IT" sz="1800" dirty="0">
                <a:latin typeface="Arial Black" panose="020B0A04020102020204" pitchFamily="34" charset="0"/>
                <a:cs typeface="Aharoni" panose="02010803020104030203" pitchFamily="2" charset="-79"/>
              </a:rPr>
              <a:t> labels!</a:t>
            </a:r>
          </a:p>
        </p:txBody>
      </p:sp>
    </p:spTree>
    <p:custDataLst>
      <p:tags r:id="rId1"/>
    </p:custDataLst>
    <p:extLst>
      <p:ext uri="{BB962C8B-B14F-4D97-AF65-F5344CB8AC3E}">
        <p14:creationId xmlns:p14="http://schemas.microsoft.com/office/powerpoint/2010/main" val="152425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226"/>
                                        </p:tgtEl>
                                        <p:attrNameLst>
                                          <p:attrName>style.visibility</p:attrName>
                                        </p:attrNameLst>
                                      </p:cBhvr>
                                      <p:to>
                                        <p:strVal val="visible"/>
                                      </p:to>
                                    </p:set>
                                    <p:anim calcmode="lin" valueType="num">
                                      <p:cBhvr>
                                        <p:cTn id="7" dur="2000" fill="hold"/>
                                        <p:tgtEl>
                                          <p:spTgt spid="226"/>
                                        </p:tgtEl>
                                        <p:attrNameLst>
                                          <p:attrName>drawProgress</p:attrName>
                                        </p:attrNameLst>
                                      </p:cBhvr>
                                      <p:tavLst>
                                        <p:tav tm="0">
                                          <p:val>
                                            <p:fltVal val="0"/>
                                          </p:val>
                                        </p:tav>
                                        <p:tav tm="100000">
                                          <p:val>
                                            <p:fltVal val="1"/>
                                          </p:val>
                                        </p:tav>
                                      </p:tavLst>
                                    </p:anim>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3"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2000" fill="hold"/>
                                        <p:tgtEl>
                                          <p:spTgt spid="26"/>
                                        </p:tgtEl>
                                        <p:attrNameLst>
                                          <p:attrName>drawProgress</p:attrName>
                                        </p:attrNameLst>
                                      </p:cBhvr>
                                      <p:tavLst>
                                        <p:tav tm="0">
                                          <p:val>
                                            <p:fltVal val="0"/>
                                          </p:val>
                                        </p:tav>
                                        <p:tav tm="100000">
                                          <p:val>
                                            <p:fltVal val="1"/>
                                          </p:val>
                                        </p:tav>
                                      </p:tavLst>
                                    </p:anim>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0"/>
                                          </p:stCondLst>
                                        </p:cTn>
                                        <p:tgtEl>
                                          <p:spTgt spid="1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20"/>
                                        </p:tgtEl>
                                        <p:attrNameLst>
                                          <p:attrName>style.visibility</p:attrName>
                                        </p:attrNameLst>
                                      </p:cBhvr>
                                      <p:to>
                                        <p:strVal val="visible"/>
                                      </p:to>
                                    </p:set>
                                    <p:animEffect transition="in" filter="fade">
                                      <p:cBhvr>
                                        <p:cTn id="23" dur="500"/>
                                        <p:tgtEl>
                                          <p:spTgt spid="320"/>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334"/>
                                        </p:tgtEl>
                                        <p:attrNameLst>
                                          <p:attrName>style.visibility</p:attrName>
                                        </p:attrNameLst>
                                      </p:cBhvr>
                                      <p:to>
                                        <p:strVal val="visible"/>
                                      </p:to>
                                    </p:set>
                                    <p:animEffect transition="in" filter="fade">
                                      <p:cBhvr>
                                        <p:cTn id="27" dur="500"/>
                                        <p:tgtEl>
                                          <p:spTgt spid="334"/>
                                        </p:tgtEl>
                                      </p:cBhvr>
                                    </p:animEffect>
                                  </p:childTnLst>
                                </p:cTn>
                              </p:par>
                            </p:childTnLst>
                          </p:cTn>
                        </p:par>
                        <p:par>
                          <p:cTn id="28" fill="hold">
                            <p:stCondLst>
                              <p:cond delay="1000"/>
                            </p:stCondLst>
                            <p:childTnLst>
                              <p:par>
                                <p:cTn id="29" presetID="10" presetClass="entr" presetSubtype="0" fill="hold" nodeType="afterEffect">
                                  <p:stCondLst>
                                    <p:cond delay="0"/>
                                  </p:stCondLst>
                                  <p:childTnLst>
                                    <p:set>
                                      <p:cBhvr>
                                        <p:cTn id="30" dur="1" fill="hold">
                                          <p:stCondLst>
                                            <p:cond delay="0"/>
                                          </p:stCondLst>
                                        </p:cTn>
                                        <p:tgtEl>
                                          <p:spTgt spid="350"/>
                                        </p:tgtEl>
                                        <p:attrNameLst>
                                          <p:attrName>style.visibility</p:attrName>
                                        </p:attrNameLst>
                                      </p:cBhvr>
                                      <p:to>
                                        <p:strVal val="visible"/>
                                      </p:to>
                                    </p:set>
                                    <p:animEffect transition="in" filter="fade">
                                      <p:cBhvr>
                                        <p:cTn id="31" dur="500"/>
                                        <p:tgtEl>
                                          <p:spTgt spid="350"/>
                                        </p:tgtEl>
                                      </p:cBhvr>
                                    </p:animEffect>
                                  </p:childTnLst>
                                </p:cTn>
                              </p:par>
                            </p:childTnLst>
                          </p:cTn>
                        </p:par>
                        <p:par>
                          <p:cTn id="32" fill="hold">
                            <p:stCondLst>
                              <p:cond delay="1500"/>
                            </p:stCondLst>
                            <p:childTnLst>
                              <p:par>
                                <p:cTn id="33" presetID="10" presetClass="entr" presetSubtype="0" fill="hold" nodeType="afterEffect">
                                  <p:stCondLst>
                                    <p:cond delay="0"/>
                                  </p:stCondLst>
                                  <p:childTnLst>
                                    <p:set>
                                      <p:cBhvr>
                                        <p:cTn id="34" dur="1" fill="hold">
                                          <p:stCondLst>
                                            <p:cond delay="0"/>
                                          </p:stCondLst>
                                        </p:cTn>
                                        <p:tgtEl>
                                          <p:spTgt spid="198"/>
                                        </p:tgtEl>
                                        <p:attrNameLst>
                                          <p:attrName>style.visibility</p:attrName>
                                        </p:attrNameLst>
                                      </p:cBhvr>
                                      <p:to>
                                        <p:strVal val="visible"/>
                                      </p:to>
                                    </p:set>
                                    <p:animEffect transition="in" filter="fade">
                                      <p:cBhvr>
                                        <p:cTn id="35" dur="500"/>
                                        <p:tgtEl>
                                          <p:spTgt spid="198"/>
                                        </p:tgtEl>
                                      </p:cBhvr>
                                    </p:animEffect>
                                  </p:childTnLst>
                                </p:cTn>
                              </p:par>
                            </p:childTnLst>
                          </p:cTn>
                        </p:par>
                        <p:par>
                          <p:cTn id="36" fill="hold">
                            <p:stCondLst>
                              <p:cond delay="2000"/>
                            </p:stCondLst>
                            <p:childTnLst>
                              <p:par>
                                <p:cTn id="37" presetID="10" presetClass="entr" presetSubtype="0" fill="hold" nodeType="afterEffect">
                                  <p:stCondLst>
                                    <p:cond delay="0"/>
                                  </p:stCondLst>
                                  <p:childTnLst>
                                    <p:set>
                                      <p:cBhvr>
                                        <p:cTn id="38" dur="1" fill="hold">
                                          <p:stCondLst>
                                            <p:cond delay="0"/>
                                          </p:stCondLst>
                                        </p:cTn>
                                        <p:tgtEl>
                                          <p:spTgt spid="381"/>
                                        </p:tgtEl>
                                        <p:attrNameLst>
                                          <p:attrName>style.visibility</p:attrName>
                                        </p:attrNameLst>
                                      </p:cBhvr>
                                      <p:to>
                                        <p:strVal val="visible"/>
                                      </p:to>
                                    </p:set>
                                    <p:animEffect transition="in" filter="fade">
                                      <p:cBhvr>
                                        <p:cTn id="39" dur="500"/>
                                        <p:tgtEl>
                                          <p:spTgt spid="381"/>
                                        </p:tgtEl>
                                      </p:cBhvr>
                                    </p:animEffect>
                                  </p:childTnLst>
                                </p:cTn>
                              </p:par>
                            </p:childTnLst>
                          </p:cTn>
                        </p:par>
                        <p:par>
                          <p:cTn id="40" fill="hold">
                            <p:stCondLst>
                              <p:cond delay="2500"/>
                            </p:stCondLst>
                            <p:childTnLst>
                              <p:par>
                                <p:cTn id="41" presetID="10" presetClass="entr" presetSubtype="0" fill="hold" grpId="0" nodeType="afterEffect">
                                  <p:stCondLst>
                                    <p:cond delay="0"/>
                                  </p:stCondLst>
                                  <p:childTnLst>
                                    <p:set>
                                      <p:cBhvr>
                                        <p:cTn id="42" dur="1" fill="hold">
                                          <p:stCondLst>
                                            <p:cond delay="0"/>
                                          </p:stCondLst>
                                        </p:cTn>
                                        <p:tgtEl>
                                          <p:spTgt spid="407"/>
                                        </p:tgtEl>
                                        <p:attrNameLst>
                                          <p:attrName>style.visibility</p:attrName>
                                        </p:attrNameLst>
                                      </p:cBhvr>
                                      <p:to>
                                        <p:strVal val="visible"/>
                                      </p:to>
                                    </p:set>
                                    <p:animEffect transition="in" filter="fade">
                                      <p:cBhvr>
                                        <p:cTn id="43" dur="500"/>
                                        <p:tgtEl>
                                          <p:spTgt spid="407"/>
                                        </p:tgtEl>
                                      </p:cBhvr>
                                    </p:animEffect>
                                  </p:childTnLst>
                                </p:cTn>
                              </p:par>
                            </p:childTnLst>
                          </p:cTn>
                        </p:par>
                        <p:par>
                          <p:cTn id="44" fill="hold">
                            <p:stCondLst>
                              <p:cond delay="3000"/>
                            </p:stCondLst>
                            <p:childTnLst>
                              <p:par>
                                <p:cTn id="45" presetID="10" presetClass="entr" presetSubtype="0" fill="hold" grpId="0" nodeType="afterEffect">
                                  <p:stCondLst>
                                    <p:cond delay="0"/>
                                  </p:stCondLst>
                                  <p:childTnLst>
                                    <p:set>
                                      <p:cBhvr>
                                        <p:cTn id="46" dur="1" fill="hold">
                                          <p:stCondLst>
                                            <p:cond delay="0"/>
                                          </p:stCondLst>
                                        </p:cTn>
                                        <p:tgtEl>
                                          <p:spTgt spid="409"/>
                                        </p:tgtEl>
                                        <p:attrNameLst>
                                          <p:attrName>style.visibility</p:attrName>
                                        </p:attrNameLst>
                                      </p:cBhvr>
                                      <p:to>
                                        <p:strVal val="visible"/>
                                      </p:to>
                                    </p:set>
                                    <p:animEffect transition="in" filter="fade">
                                      <p:cBhvr>
                                        <p:cTn id="47" dur="500"/>
                                        <p:tgtEl>
                                          <p:spTgt spid="409"/>
                                        </p:tgtEl>
                                      </p:cBhvr>
                                    </p:animEffect>
                                  </p:childTnLst>
                                </p:cTn>
                              </p:par>
                            </p:childTnLst>
                          </p:cTn>
                        </p:par>
                        <p:par>
                          <p:cTn id="48" fill="hold">
                            <p:stCondLst>
                              <p:cond delay="3500"/>
                            </p:stCondLst>
                            <p:childTnLst>
                              <p:par>
                                <p:cTn id="49" presetID="10" presetClass="entr" presetSubtype="0" fill="hold" grpId="0" nodeType="afterEffect">
                                  <p:stCondLst>
                                    <p:cond delay="0"/>
                                  </p:stCondLst>
                                  <p:childTnLst>
                                    <p:set>
                                      <p:cBhvr>
                                        <p:cTn id="50" dur="1" fill="hold">
                                          <p:stCondLst>
                                            <p:cond delay="0"/>
                                          </p:stCondLst>
                                        </p:cTn>
                                        <p:tgtEl>
                                          <p:spTgt spid="408"/>
                                        </p:tgtEl>
                                        <p:attrNameLst>
                                          <p:attrName>style.visibility</p:attrName>
                                        </p:attrNameLst>
                                      </p:cBhvr>
                                      <p:to>
                                        <p:strVal val="visible"/>
                                      </p:to>
                                    </p:set>
                                    <p:animEffect transition="in" filter="fade">
                                      <p:cBhvr>
                                        <p:cTn id="51" dur="500"/>
                                        <p:tgtEl>
                                          <p:spTgt spid="408"/>
                                        </p:tgtEl>
                                      </p:cBhvr>
                                    </p:animEffect>
                                  </p:childTnLst>
                                </p:cTn>
                              </p:par>
                            </p:childTnLst>
                          </p:cTn>
                        </p:par>
                        <p:par>
                          <p:cTn id="52" fill="hold">
                            <p:stCondLst>
                              <p:cond delay="4000"/>
                            </p:stCondLst>
                            <p:childTnLst>
                              <p:par>
                                <p:cTn id="53" presetID="10" presetClass="entr" presetSubtype="0" fill="hold" nodeType="afterEffect">
                                  <p:stCondLst>
                                    <p:cond delay="0"/>
                                  </p:stCondLst>
                                  <p:childTnLst>
                                    <p:set>
                                      <p:cBhvr>
                                        <p:cTn id="54" dur="1" fill="hold">
                                          <p:stCondLst>
                                            <p:cond delay="0"/>
                                          </p:stCondLst>
                                        </p:cTn>
                                        <p:tgtEl>
                                          <p:spTgt spid="210"/>
                                        </p:tgtEl>
                                        <p:attrNameLst>
                                          <p:attrName>style.visibility</p:attrName>
                                        </p:attrNameLst>
                                      </p:cBhvr>
                                      <p:to>
                                        <p:strVal val="visible"/>
                                      </p:to>
                                    </p:set>
                                    <p:animEffect transition="in" filter="fade">
                                      <p:cBhvr>
                                        <p:cTn id="55" dur="500"/>
                                        <p:tgtEl>
                                          <p:spTgt spid="210"/>
                                        </p:tgtEl>
                                      </p:cBhvr>
                                    </p:animEffect>
                                  </p:childTnLst>
                                </p:cTn>
                              </p:par>
                            </p:childTnLst>
                          </p:cTn>
                        </p:par>
                        <p:par>
                          <p:cTn id="56" fill="hold">
                            <p:stCondLst>
                              <p:cond delay="4500"/>
                            </p:stCondLst>
                            <p:childTnLst>
                              <p:par>
                                <p:cTn id="57" presetID="10" presetClass="entr" presetSubtype="0" fill="hold" nodeType="afterEffect">
                                  <p:stCondLst>
                                    <p:cond delay="0"/>
                                  </p:stCondLst>
                                  <p:childTnLst>
                                    <p:set>
                                      <p:cBhvr>
                                        <p:cTn id="58" dur="1" fill="hold">
                                          <p:stCondLst>
                                            <p:cond delay="0"/>
                                          </p:stCondLst>
                                        </p:cTn>
                                        <p:tgtEl>
                                          <p:spTgt spid="222"/>
                                        </p:tgtEl>
                                        <p:attrNameLst>
                                          <p:attrName>style.visibility</p:attrName>
                                        </p:attrNameLst>
                                      </p:cBhvr>
                                      <p:to>
                                        <p:strVal val="visible"/>
                                      </p:to>
                                    </p:set>
                                    <p:animEffect transition="in" filter="fade">
                                      <p:cBhvr>
                                        <p:cTn id="59" dur="500"/>
                                        <p:tgtEl>
                                          <p:spTgt spid="222"/>
                                        </p:tgtEl>
                                      </p:cBhvr>
                                    </p:animEffect>
                                  </p:childTnLst>
                                </p:cTn>
                              </p:par>
                            </p:childTnLst>
                          </p:cTn>
                        </p:par>
                        <p:par>
                          <p:cTn id="60" fill="hold">
                            <p:stCondLst>
                              <p:cond delay="5000"/>
                            </p:stCondLst>
                            <p:childTnLst>
                              <p:par>
                                <p:cTn id="61" presetID="10" presetClass="entr" presetSubtype="0" fill="hold" nodeType="afterEffect">
                                  <p:stCondLst>
                                    <p:cond delay="0"/>
                                  </p:stCondLst>
                                  <p:childTnLst>
                                    <p:set>
                                      <p:cBhvr>
                                        <p:cTn id="62" dur="1" fill="hold">
                                          <p:stCondLst>
                                            <p:cond delay="0"/>
                                          </p:stCondLst>
                                        </p:cTn>
                                        <p:tgtEl>
                                          <p:spTgt spid="305"/>
                                        </p:tgtEl>
                                        <p:attrNameLst>
                                          <p:attrName>style.visibility</p:attrName>
                                        </p:attrNameLst>
                                      </p:cBhvr>
                                      <p:to>
                                        <p:strVal val="visible"/>
                                      </p:to>
                                    </p:set>
                                    <p:animEffect transition="in" filter="fade">
                                      <p:cBhvr>
                                        <p:cTn id="63" dur="500"/>
                                        <p:tgtEl>
                                          <p:spTgt spid="305"/>
                                        </p:tgtEl>
                                      </p:cBhvr>
                                    </p:animEffect>
                                  </p:childTnLst>
                                </p:cTn>
                              </p:par>
                            </p:childTnLst>
                          </p:cTn>
                        </p:par>
                        <p:par>
                          <p:cTn id="64" fill="hold">
                            <p:stCondLst>
                              <p:cond delay="5500"/>
                            </p:stCondLst>
                            <p:childTnLst>
                              <p:par>
                                <p:cTn id="65" presetID="10" presetClass="entr" presetSubtype="0" fill="hold" nodeType="afterEffect">
                                  <p:stCondLst>
                                    <p:cond delay="0"/>
                                  </p:stCondLst>
                                  <p:childTnLst>
                                    <p:set>
                                      <p:cBhvr>
                                        <p:cTn id="66" dur="1" fill="hold">
                                          <p:stCondLst>
                                            <p:cond delay="0"/>
                                          </p:stCondLst>
                                        </p:cTn>
                                        <p:tgtEl>
                                          <p:spTgt spid="393"/>
                                        </p:tgtEl>
                                        <p:attrNameLst>
                                          <p:attrName>style.visibility</p:attrName>
                                        </p:attrNameLst>
                                      </p:cBhvr>
                                      <p:to>
                                        <p:strVal val="visible"/>
                                      </p:to>
                                    </p:set>
                                    <p:animEffect transition="in" filter="fade">
                                      <p:cBhvr>
                                        <p:cTn id="67" dur="500"/>
                                        <p:tgtEl>
                                          <p:spTgt spid="393"/>
                                        </p:tgtEl>
                                      </p:cBhvr>
                                    </p:animEffect>
                                  </p:childTnLst>
                                </p:cTn>
                              </p:par>
                            </p:childTnLst>
                          </p:cTn>
                        </p:par>
                        <p:par>
                          <p:cTn id="68" fill="hold">
                            <p:stCondLst>
                              <p:cond delay="6000"/>
                            </p:stCondLst>
                            <p:childTnLst>
                              <p:par>
                                <p:cTn id="69" presetID="10" presetClass="entr" presetSubtype="0" fill="hold" grpId="0" nodeType="afterEffect">
                                  <p:stCondLst>
                                    <p:cond delay="0"/>
                                  </p:stCondLst>
                                  <p:childTnLst>
                                    <p:set>
                                      <p:cBhvr>
                                        <p:cTn id="70" dur="1" fill="hold">
                                          <p:stCondLst>
                                            <p:cond delay="0"/>
                                          </p:stCondLst>
                                        </p:cTn>
                                        <p:tgtEl>
                                          <p:spTgt spid="410"/>
                                        </p:tgtEl>
                                        <p:attrNameLst>
                                          <p:attrName>style.visibility</p:attrName>
                                        </p:attrNameLst>
                                      </p:cBhvr>
                                      <p:to>
                                        <p:strVal val="visible"/>
                                      </p:to>
                                    </p:set>
                                    <p:animEffect transition="in" filter="fade">
                                      <p:cBhvr>
                                        <p:cTn id="71" dur="500"/>
                                        <p:tgtEl>
                                          <p:spTgt spid="410"/>
                                        </p:tgtEl>
                                      </p:cBhvr>
                                    </p:animEffect>
                                  </p:childTnLst>
                                </p:cTn>
                              </p:par>
                            </p:childTnLst>
                          </p:cTn>
                        </p:par>
                        <p:par>
                          <p:cTn id="72" fill="hold">
                            <p:stCondLst>
                              <p:cond delay="6500"/>
                            </p:stCondLst>
                            <p:childTnLst>
                              <p:par>
                                <p:cTn id="73" presetID="10" presetClass="entr" presetSubtype="0" fill="hold" grpId="0" nodeType="afterEffect">
                                  <p:stCondLst>
                                    <p:cond delay="0"/>
                                  </p:stCondLst>
                                  <p:childTnLst>
                                    <p:set>
                                      <p:cBhvr>
                                        <p:cTn id="74" dur="1" fill="hold">
                                          <p:stCondLst>
                                            <p:cond delay="0"/>
                                          </p:stCondLst>
                                        </p:cTn>
                                        <p:tgtEl>
                                          <p:spTgt spid="412"/>
                                        </p:tgtEl>
                                        <p:attrNameLst>
                                          <p:attrName>style.visibility</p:attrName>
                                        </p:attrNameLst>
                                      </p:cBhvr>
                                      <p:to>
                                        <p:strVal val="visible"/>
                                      </p:to>
                                    </p:set>
                                    <p:animEffect transition="in" filter="fade">
                                      <p:cBhvr>
                                        <p:cTn id="75" dur="500"/>
                                        <p:tgtEl>
                                          <p:spTgt spid="412"/>
                                        </p:tgtEl>
                                      </p:cBhvr>
                                    </p:animEffect>
                                  </p:childTnLst>
                                </p:cTn>
                              </p:par>
                            </p:childTnLst>
                          </p:cTn>
                        </p:par>
                        <p:par>
                          <p:cTn id="76" fill="hold">
                            <p:stCondLst>
                              <p:cond delay="7000"/>
                            </p:stCondLst>
                            <p:childTnLst>
                              <p:par>
                                <p:cTn id="77" presetID="10" presetClass="entr" presetSubtype="0" fill="hold" grpId="0" nodeType="afterEffect">
                                  <p:stCondLst>
                                    <p:cond delay="0"/>
                                  </p:stCondLst>
                                  <p:childTnLst>
                                    <p:set>
                                      <p:cBhvr>
                                        <p:cTn id="78" dur="1" fill="hold">
                                          <p:stCondLst>
                                            <p:cond delay="0"/>
                                          </p:stCondLst>
                                        </p:cTn>
                                        <p:tgtEl>
                                          <p:spTgt spid="411"/>
                                        </p:tgtEl>
                                        <p:attrNameLst>
                                          <p:attrName>style.visibility</p:attrName>
                                        </p:attrNameLst>
                                      </p:cBhvr>
                                      <p:to>
                                        <p:strVal val="visible"/>
                                      </p:to>
                                    </p:set>
                                    <p:animEffect transition="in" filter="fade">
                                      <p:cBhvr>
                                        <p:cTn id="79" dur="500"/>
                                        <p:tgtEl>
                                          <p:spTgt spid="411"/>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235"/>
                                        </p:tgtEl>
                                        <p:attrNameLst>
                                          <p:attrName>style.visibility</p:attrName>
                                        </p:attrNameLst>
                                      </p:cBhvr>
                                      <p:to>
                                        <p:strVal val="visible"/>
                                      </p:to>
                                    </p:set>
                                    <p:animEffect transition="in" filter="wipe(left)">
                                      <p:cBhvr>
                                        <p:cTn id="84" dur="1000"/>
                                        <p:tgtEl>
                                          <p:spTgt spid="235"/>
                                        </p:tgtEl>
                                      </p:cBhvr>
                                    </p:animEffect>
                                  </p:childTnLst>
                                </p:cTn>
                              </p:par>
                            </p:childTnLst>
                          </p:cTn>
                        </p:par>
                      </p:childTnLst>
                    </p:cTn>
                  </p:par>
                  <p:par>
                    <p:cTn id="85" fill="hold">
                      <p:stCondLst>
                        <p:cond delay="indefinite"/>
                      </p:stCondLst>
                      <p:childTnLst>
                        <p:par>
                          <p:cTn id="86" fill="hold">
                            <p:stCondLst>
                              <p:cond delay="0"/>
                            </p:stCondLst>
                            <p:childTnLst>
                              <p:par>
                                <p:cTn id="87" presetID="63" presetClass="entr" presetSubtype="0" fill="hold" nodeType="clickEffect">
                                  <p:stCondLst>
                                    <p:cond delay="0"/>
                                  </p:stCondLst>
                                  <p:childTnLst>
                                    <p:set>
                                      <p:cBhvr>
                                        <p:cTn id="88" dur="1" fill="hold">
                                          <p:stCondLst>
                                            <p:cond delay="0"/>
                                          </p:stCondLst>
                                        </p:cTn>
                                        <p:tgtEl>
                                          <p:spTgt spid="227"/>
                                        </p:tgtEl>
                                        <p:attrNameLst>
                                          <p:attrName>style.visibility</p:attrName>
                                        </p:attrNameLst>
                                      </p:cBhvr>
                                      <p:to>
                                        <p:strVal val="visible"/>
                                      </p:to>
                                    </p:set>
                                    <p:anim calcmode="lin" valueType="num">
                                      <p:cBhvr>
                                        <p:cTn id="89" dur="2000" fill="hold"/>
                                        <p:tgtEl>
                                          <p:spTgt spid="227"/>
                                        </p:tgtEl>
                                        <p:attrNameLst>
                                          <p:attrName>drawProgress</p:attrName>
                                        </p:attrNameLst>
                                      </p:cBhvr>
                                      <p:tavLst>
                                        <p:tav tm="0">
                                          <p:val>
                                            <p:fltVal val="0"/>
                                          </p:val>
                                        </p:tav>
                                        <p:tav tm="100000">
                                          <p:val>
                                            <p:fltVal val="1"/>
                                          </p:val>
                                        </p:tav>
                                      </p:tavLst>
                                    </p:anim>
                                  </p:childTnLst>
                                </p:cTn>
                              </p:par>
                              <p:par>
                                <p:cTn id="90" presetID="63" presetClass="entr" presetSubtype="0" fill="hold" nodeType="withEffect">
                                  <p:stCondLst>
                                    <p:cond delay="0"/>
                                  </p:stCondLst>
                                  <p:childTnLst>
                                    <p:set>
                                      <p:cBhvr>
                                        <p:cTn id="91" dur="1" fill="hold">
                                          <p:stCondLst>
                                            <p:cond delay="0"/>
                                          </p:stCondLst>
                                        </p:cTn>
                                        <p:tgtEl>
                                          <p:spTgt spid="228"/>
                                        </p:tgtEl>
                                        <p:attrNameLst>
                                          <p:attrName>style.visibility</p:attrName>
                                        </p:attrNameLst>
                                      </p:cBhvr>
                                      <p:to>
                                        <p:strVal val="visible"/>
                                      </p:to>
                                    </p:set>
                                    <p:anim calcmode="lin" valueType="num">
                                      <p:cBhvr>
                                        <p:cTn id="92" dur="2000" fill="hold"/>
                                        <p:tgtEl>
                                          <p:spTgt spid="228"/>
                                        </p:tgtEl>
                                        <p:attrNameLst>
                                          <p:attrName>drawProgress</p:attrName>
                                        </p:attrNameLst>
                                      </p:cBhvr>
                                      <p:tavLst>
                                        <p:tav tm="0">
                                          <p:val>
                                            <p:fltVal val="0"/>
                                          </p:val>
                                        </p:tav>
                                        <p:tav tm="100000">
                                          <p:val>
                                            <p:fltVal val="1"/>
                                          </p:val>
                                        </p:tav>
                                      </p:tavLst>
                                    </p:anim>
                                  </p:childTnLst>
                                </p:cTn>
                              </p:par>
                              <p:par>
                                <p:cTn id="93" presetID="63" presetClass="entr" presetSubtype="0" fill="hold" nodeType="withEffect">
                                  <p:stCondLst>
                                    <p:cond delay="0"/>
                                  </p:stCondLst>
                                  <p:childTnLst>
                                    <p:set>
                                      <p:cBhvr>
                                        <p:cTn id="94" dur="1" fill="hold">
                                          <p:stCondLst>
                                            <p:cond delay="0"/>
                                          </p:stCondLst>
                                        </p:cTn>
                                        <p:tgtEl>
                                          <p:spTgt spid="231"/>
                                        </p:tgtEl>
                                        <p:attrNameLst>
                                          <p:attrName>style.visibility</p:attrName>
                                        </p:attrNameLst>
                                      </p:cBhvr>
                                      <p:to>
                                        <p:strVal val="visible"/>
                                      </p:to>
                                    </p:set>
                                    <p:anim calcmode="lin" valueType="num">
                                      <p:cBhvr>
                                        <p:cTn id="95" dur="2000" fill="hold"/>
                                        <p:tgtEl>
                                          <p:spTgt spid="231"/>
                                        </p:tgtEl>
                                        <p:attrNameLst>
                                          <p:attrName>drawProgress</p:attrName>
                                        </p:attrNameLst>
                                      </p:cBhvr>
                                      <p:tavLst>
                                        <p:tav tm="0">
                                          <p:val>
                                            <p:fltVal val="0"/>
                                          </p:val>
                                        </p:tav>
                                        <p:tav tm="100000">
                                          <p:val>
                                            <p:fltVal val="1"/>
                                          </p:val>
                                        </p:tav>
                                      </p:tavLst>
                                    </p:anim>
                                  </p:childTnLst>
                                </p:cTn>
                              </p:par>
                              <p:par>
                                <p:cTn id="96" presetID="63" presetClass="entr" presetSubtype="0" fill="hold" nodeType="withEffect">
                                  <p:stCondLst>
                                    <p:cond delay="0"/>
                                  </p:stCondLst>
                                  <p:childTnLst>
                                    <p:set>
                                      <p:cBhvr>
                                        <p:cTn id="97" dur="1" fill="hold">
                                          <p:stCondLst>
                                            <p:cond delay="0"/>
                                          </p:stCondLst>
                                        </p:cTn>
                                        <p:tgtEl>
                                          <p:spTgt spid="234"/>
                                        </p:tgtEl>
                                        <p:attrNameLst>
                                          <p:attrName>style.visibility</p:attrName>
                                        </p:attrNameLst>
                                      </p:cBhvr>
                                      <p:to>
                                        <p:strVal val="visible"/>
                                      </p:to>
                                    </p:set>
                                    <p:anim calcmode="lin" valueType="num">
                                      <p:cBhvr>
                                        <p:cTn id="98" dur="2000" fill="hold"/>
                                        <p:tgtEl>
                                          <p:spTgt spid="234"/>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7" grpId="0"/>
      <p:bldP spid="407" grpId="0" animBg="1"/>
      <p:bldP spid="408" grpId="0" animBg="1"/>
      <p:bldP spid="409" grpId="0" animBg="1"/>
      <p:bldP spid="410" grpId="0" animBg="1"/>
      <p:bldP spid="411" grpId="0" animBg="1"/>
      <p:bldP spid="412" grpId="0" animBg="1"/>
      <p:bldP spid="23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o 1">
            <a:extLst>
              <a:ext uri="{FF2B5EF4-FFF2-40B4-BE49-F238E27FC236}">
                <a16:creationId xmlns:a16="http://schemas.microsoft.com/office/drawing/2014/main" id="{4A39268D-A7E9-44F1-984E-279CC539614E}"/>
              </a:ext>
            </a:extLst>
          </p:cNvPr>
          <p:cNvGrpSpPr/>
          <p:nvPr/>
        </p:nvGrpSpPr>
        <p:grpSpPr>
          <a:xfrm>
            <a:off x="4504400" y="0"/>
            <a:ext cx="5183713" cy="6460513"/>
            <a:chOff x="4390100" y="302070"/>
            <a:chExt cx="5183713" cy="6460513"/>
          </a:xfrm>
        </p:grpSpPr>
        <p:grpSp>
          <p:nvGrpSpPr>
            <p:cNvPr id="80" name="Group">
              <a:extLst>
                <a:ext uri="{FF2B5EF4-FFF2-40B4-BE49-F238E27FC236}">
                  <a16:creationId xmlns:a16="http://schemas.microsoft.com/office/drawing/2014/main" id="{1554E122-D1C5-48FE-9243-17F6E0CD47EB}"/>
                </a:ext>
              </a:extLst>
            </p:cNvPr>
            <p:cNvGrpSpPr/>
            <p:nvPr/>
          </p:nvGrpSpPr>
          <p:grpSpPr>
            <a:xfrm>
              <a:off x="4579641" y="1393403"/>
              <a:ext cx="2185856" cy="294639"/>
              <a:chOff x="0" y="0"/>
              <a:chExt cx="2888618" cy="416254"/>
            </a:xfrm>
          </p:grpSpPr>
          <p:sp>
            <p:nvSpPr>
              <p:cNvPr id="192" name="Circle">
                <a:extLst>
                  <a:ext uri="{FF2B5EF4-FFF2-40B4-BE49-F238E27FC236}">
                    <a16:creationId xmlns:a16="http://schemas.microsoft.com/office/drawing/2014/main" id="{99AD307A-1F4C-4D60-BDA3-0CA0F2C5BD9A}"/>
                  </a:ext>
                </a:extLst>
              </p:cNvPr>
              <p:cNvSpPr/>
              <p:nvPr/>
            </p:nvSpPr>
            <p:spPr>
              <a:xfrm>
                <a:off x="0" y="0"/>
                <a:ext cx="416255" cy="416255"/>
              </a:xfrm>
              <a:prstGeom prst="ellipse">
                <a:avLst/>
              </a:prstGeom>
              <a:solidFill>
                <a:srgbClr val="FFFFFF"/>
              </a:solidFill>
              <a:ln w="254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3" name="Circle">
                <a:extLst>
                  <a:ext uri="{FF2B5EF4-FFF2-40B4-BE49-F238E27FC236}">
                    <a16:creationId xmlns:a16="http://schemas.microsoft.com/office/drawing/2014/main" id="{ADD6DC48-9F7B-4416-9512-82C0BDBD0009}"/>
                  </a:ext>
                </a:extLst>
              </p:cNvPr>
              <p:cNvSpPr/>
              <p:nvPr/>
            </p:nvSpPr>
            <p:spPr>
              <a:xfrm>
                <a:off x="613077" y="0"/>
                <a:ext cx="416255" cy="416255"/>
              </a:xfrm>
              <a:prstGeom prst="ellipse">
                <a:avLst/>
              </a:prstGeom>
              <a:solidFill>
                <a:srgbClr val="FFFFFF"/>
              </a:solidFill>
              <a:ln w="254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4" name="Circle">
                <a:extLst>
                  <a:ext uri="{FF2B5EF4-FFF2-40B4-BE49-F238E27FC236}">
                    <a16:creationId xmlns:a16="http://schemas.microsoft.com/office/drawing/2014/main" id="{6D6D2C6F-2E78-43E2-963E-80C78C416DCC}"/>
                  </a:ext>
                </a:extLst>
              </p:cNvPr>
              <p:cNvSpPr/>
              <p:nvPr/>
            </p:nvSpPr>
            <p:spPr>
              <a:xfrm>
                <a:off x="1233835" y="0"/>
                <a:ext cx="416255" cy="416255"/>
              </a:xfrm>
              <a:prstGeom prst="ellipse">
                <a:avLst/>
              </a:prstGeom>
              <a:solidFill>
                <a:srgbClr val="FFFFFF"/>
              </a:solidFill>
              <a:ln w="254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5" name="Circle">
                <a:extLst>
                  <a:ext uri="{FF2B5EF4-FFF2-40B4-BE49-F238E27FC236}">
                    <a16:creationId xmlns:a16="http://schemas.microsoft.com/office/drawing/2014/main" id="{FDC3204D-0F11-4777-A8FF-DC2D2BAE04B2}"/>
                  </a:ext>
                </a:extLst>
              </p:cNvPr>
              <p:cNvSpPr/>
              <p:nvPr/>
            </p:nvSpPr>
            <p:spPr>
              <a:xfrm>
                <a:off x="1853100" y="0"/>
                <a:ext cx="416255" cy="416255"/>
              </a:xfrm>
              <a:prstGeom prst="ellipse">
                <a:avLst/>
              </a:prstGeom>
              <a:solidFill>
                <a:srgbClr val="FFFFFF"/>
              </a:solidFill>
              <a:ln w="254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96" name="Circle">
                <a:extLst>
                  <a:ext uri="{FF2B5EF4-FFF2-40B4-BE49-F238E27FC236}">
                    <a16:creationId xmlns:a16="http://schemas.microsoft.com/office/drawing/2014/main" id="{0E5999B4-94E3-4774-8A69-2717E59210D9}"/>
                  </a:ext>
                </a:extLst>
              </p:cNvPr>
              <p:cNvSpPr/>
              <p:nvPr/>
            </p:nvSpPr>
            <p:spPr>
              <a:xfrm>
                <a:off x="2472364" y="0"/>
                <a:ext cx="416255" cy="416255"/>
              </a:xfrm>
              <a:prstGeom prst="ellipse">
                <a:avLst/>
              </a:prstGeom>
              <a:solidFill>
                <a:srgbClr val="FFFFFF"/>
              </a:solidFill>
              <a:ln w="254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sp>
          <p:nvSpPr>
            <p:cNvPr id="81" name="Line">
              <a:extLst>
                <a:ext uri="{FF2B5EF4-FFF2-40B4-BE49-F238E27FC236}">
                  <a16:creationId xmlns:a16="http://schemas.microsoft.com/office/drawing/2014/main" id="{1372D97B-9BD9-4DEC-9B6F-665948B3648E}"/>
                </a:ext>
              </a:extLst>
            </p:cNvPr>
            <p:cNvSpPr/>
            <p:nvPr/>
          </p:nvSpPr>
          <p:spPr>
            <a:xfrm flipV="1">
              <a:off x="6604951" y="1695949"/>
              <a:ext cx="1" cy="893215"/>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82" name="Line">
              <a:extLst>
                <a:ext uri="{FF2B5EF4-FFF2-40B4-BE49-F238E27FC236}">
                  <a16:creationId xmlns:a16="http://schemas.microsoft.com/office/drawing/2014/main" id="{D9334D64-B223-4B09-BEFF-CAD899416AA7}"/>
                </a:ext>
              </a:extLst>
            </p:cNvPr>
            <p:cNvSpPr/>
            <p:nvPr/>
          </p:nvSpPr>
          <p:spPr>
            <a:xfrm flipH="1" flipV="1">
              <a:off x="6136699" y="1720884"/>
              <a:ext cx="460498" cy="862718"/>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83" name="Line">
              <a:extLst>
                <a:ext uri="{FF2B5EF4-FFF2-40B4-BE49-F238E27FC236}">
                  <a16:creationId xmlns:a16="http://schemas.microsoft.com/office/drawing/2014/main" id="{5EA7635F-C3BD-4F62-8B51-540A1BB32E7F}"/>
                </a:ext>
              </a:extLst>
            </p:cNvPr>
            <p:cNvSpPr/>
            <p:nvPr/>
          </p:nvSpPr>
          <p:spPr>
            <a:xfrm flipH="1" flipV="1">
              <a:off x="5660052" y="1703601"/>
              <a:ext cx="942096" cy="881240"/>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84" name="Line">
              <a:extLst>
                <a:ext uri="{FF2B5EF4-FFF2-40B4-BE49-F238E27FC236}">
                  <a16:creationId xmlns:a16="http://schemas.microsoft.com/office/drawing/2014/main" id="{95BCAF66-F193-485F-BC14-E339A651904C}"/>
                </a:ext>
              </a:extLst>
            </p:cNvPr>
            <p:cNvSpPr/>
            <p:nvPr/>
          </p:nvSpPr>
          <p:spPr>
            <a:xfrm flipH="1" flipV="1">
              <a:off x="5236426" y="1693890"/>
              <a:ext cx="1316702" cy="881021"/>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85" name="Line">
              <a:extLst>
                <a:ext uri="{FF2B5EF4-FFF2-40B4-BE49-F238E27FC236}">
                  <a16:creationId xmlns:a16="http://schemas.microsoft.com/office/drawing/2014/main" id="{E9697CC6-C58B-4045-8645-ABCA65F0612F}"/>
                </a:ext>
              </a:extLst>
            </p:cNvPr>
            <p:cNvSpPr/>
            <p:nvPr/>
          </p:nvSpPr>
          <p:spPr>
            <a:xfrm flipH="1" flipV="1">
              <a:off x="4761460" y="1703208"/>
              <a:ext cx="1799508" cy="875439"/>
            </a:xfrm>
            <a:prstGeom prst="line">
              <a:avLst/>
            </a:prstGeom>
            <a:noFill/>
            <a:ln w="25400" cap="flat">
              <a:solidFill>
                <a:srgbClr val="000000">
                  <a:alpha val="69536"/>
                </a:srgbClr>
              </a:solidFill>
              <a:prstDash val="solid"/>
              <a:miter lim="400000"/>
              <a:head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86" name="Decoder Layer">
              <a:extLst>
                <a:ext uri="{FF2B5EF4-FFF2-40B4-BE49-F238E27FC236}">
                  <a16:creationId xmlns:a16="http://schemas.microsoft.com/office/drawing/2014/main" id="{C0C914A1-C9C4-44A4-B763-B982F7C823CD}"/>
                </a:ext>
              </a:extLst>
            </p:cNvPr>
            <p:cNvSpPr/>
            <p:nvPr/>
          </p:nvSpPr>
          <p:spPr>
            <a:xfrm>
              <a:off x="4390100" y="1286629"/>
              <a:ext cx="2529745" cy="508186"/>
            </a:xfrm>
            <a:prstGeom prst="rect">
              <a:avLst/>
            </a:prstGeom>
            <a:solidFill>
              <a:srgbClr val="D6D5D5">
                <a:alpha val="84918"/>
              </a:srgb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200" b="0">
                  <a:latin typeface="+mn-lt"/>
                  <a:ea typeface="+mn-ea"/>
                  <a:cs typeface="+mn-cs"/>
                  <a:sym typeface="Helvetica Neue Medium"/>
                </a:defRPr>
              </a:lvl1pPr>
            </a:lstStyle>
            <a:p>
              <a:pPr algn="ctr"/>
              <a:r>
                <a:t>Decoder Layer</a:t>
              </a:r>
            </a:p>
          </p:txBody>
        </p:sp>
        <p:sp>
          <p:nvSpPr>
            <p:cNvPr id="89" name="Rounded Rectangle">
              <a:extLst>
                <a:ext uri="{FF2B5EF4-FFF2-40B4-BE49-F238E27FC236}">
                  <a16:creationId xmlns:a16="http://schemas.microsoft.com/office/drawing/2014/main" id="{3A6CB9CA-FFE2-4373-BC78-2895D9E1E211}"/>
                </a:ext>
              </a:extLst>
            </p:cNvPr>
            <p:cNvSpPr/>
            <p:nvPr/>
          </p:nvSpPr>
          <p:spPr>
            <a:xfrm>
              <a:off x="6170775" y="2507235"/>
              <a:ext cx="3403038" cy="2057937"/>
            </a:xfrm>
            <a:prstGeom prst="roundRect">
              <a:avLst>
                <a:gd name="adj" fmla="val 15281"/>
              </a:avLst>
            </a:prstGeom>
            <a:solidFill>
              <a:schemeClr val="accent4">
                <a:hueOff val="-461056"/>
                <a:satOff val="4338"/>
                <a:lumOff val="-10225"/>
                <a:alpha val="46382"/>
              </a:schemeClr>
            </a:solidFill>
            <a:ln w="12700" cap="flat">
              <a:noFill/>
              <a:miter lim="400000"/>
            </a:ln>
            <a:effectLst/>
          </p:spPr>
          <p:txBody>
            <a:bodyPr wrap="square" lIns="50800" tIns="50800" rIns="50800" bIns="50800" numCol="1" anchor="ctr">
              <a:noAutofit/>
            </a:bodyPr>
            <a:lstStyle/>
            <a:p>
              <a:pPr algn="ctr"/>
              <a:endParaRPr/>
            </a:p>
          </p:txBody>
        </p:sp>
        <p:sp>
          <p:nvSpPr>
            <p:cNvPr id="90" name="Transformer Model">
              <a:extLst>
                <a:ext uri="{FF2B5EF4-FFF2-40B4-BE49-F238E27FC236}">
                  <a16:creationId xmlns:a16="http://schemas.microsoft.com/office/drawing/2014/main" id="{E0C9B186-A0DA-4587-AB4B-B67EE68919EF}"/>
                </a:ext>
              </a:extLst>
            </p:cNvPr>
            <p:cNvSpPr txBox="1"/>
            <p:nvPr/>
          </p:nvSpPr>
          <p:spPr>
            <a:xfrm>
              <a:off x="6842086" y="2976053"/>
              <a:ext cx="2143768" cy="4023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lgn="ctr"/>
              <a:r>
                <a:t>Transformer Model</a:t>
              </a:r>
            </a:p>
          </p:txBody>
        </p:sp>
        <p:grpSp>
          <p:nvGrpSpPr>
            <p:cNvPr id="91" name="Group">
              <a:extLst>
                <a:ext uri="{FF2B5EF4-FFF2-40B4-BE49-F238E27FC236}">
                  <a16:creationId xmlns:a16="http://schemas.microsoft.com/office/drawing/2014/main" id="{7E8A1B2F-2106-43E9-BDF1-52710405143F}"/>
                </a:ext>
              </a:extLst>
            </p:cNvPr>
            <p:cNvGrpSpPr/>
            <p:nvPr/>
          </p:nvGrpSpPr>
          <p:grpSpPr>
            <a:xfrm>
              <a:off x="6316214" y="2547409"/>
              <a:ext cx="3099750" cy="348558"/>
              <a:chOff x="0" y="-43225"/>
              <a:chExt cx="4096334" cy="492428"/>
            </a:xfrm>
          </p:grpSpPr>
          <mc:AlternateContent xmlns:mc="http://schemas.openxmlformats.org/markup-compatibility/2006" xmlns:a14="http://schemas.microsoft.com/office/drawing/2010/main">
            <mc:Choice Requires="a14">
              <p:sp>
                <p:nvSpPr>
                  <p:cNvPr id="187" name="Rounded Rectangle">
                    <a:extLst>
                      <a:ext uri="{FF2B5EF4-FFF2-40B4-BE49-F238E27FC236}">
                        <a16:creationId xmlns:a16="http://schemas.microsoft.com/office/drawing/2014/main" id="{9DC354FC-821C-40E7-BB6B-AF52CD94B89C}"/>
                      </a:ext>
                    </a:extLst>
                  </p:cNvPr>
                  <p:cNvSpPr/>
                  <p:nvPr/>
                </p:nvSpPr>
                <p:spPr>
                  <a:xfrm>
                    <a:off x="0" y="6837"/>
                    <a:ext cx="684762" cy="438810"/>
                  </a:xfrm>
                  <a:prstGeom prst="roundRect">
                    <a:avLst>
                      <a:gd name="adj" fmla="val 21910"/>
                    </a:avLst>
                  </a:prstGeom>
                  <a:solidFill>
                    <a:srgbClr val="FFFFFF"/>
                  </a:solidFill>
                  <a:ln w="12700" cap="flat">
                    <a:noFill/>
                    <a:miter lim="400000"/>
                  </a:ln>
                  <a:effectLst/>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500" i="1">
                                  <a:solidFill>
                                    <a:srgbClr val="000000"/>
                                  </a:solidFill>
                                  <a:latin typeface="Cambria Math" panose="02040503050406030204" pitchFamily="18" charset="0"/>
                                </a:rPr>
                              </m:ctrlPr>
                            </m:sSubPr>
                            <m:e>
                              <m:r>
                                <a:rPr sz="1500" i="1">
                                  <a:solidFill>
                                    <a:srgbClr val="000000"/>
                                  </a:solidFill>
                                  <a:latin typeface="Cambria Math" panose="02040503050406030204" pitchFamily="18" charset="0"/>
                                </a:rPr>
                                <m:t>𝑇</m:t>
                              </m:r>
                            </m:e>
                            <m:sub>
                              <m:r>
                                <a:rPr sz="1500" i="1">
                                  <a:solidFill>
                                    <a:srgbClr val="000000"/>
                                  </a:solidFill>
                                  <a:latin typeface="Cambria Math" panose="02040503050406030204" pitchFamily="18" charset="0"/>
                                </a:rPr>
                                <m:t>[</m:t>
                              </m:r>
                              <m:r>
                                <a:rPr sz="1500" i="1">
                                  <a:solidFill>
                                    <a:srgbClr val="000000"/>
                                  </a:solidFill>
                                  <a:latin typeface="Cambria Math" panose="02040503050406030204" pitchFamily="18" charset="0"/>
                                </a:rPr>
                                <m:t>𝐶𝐿𝑆</m:t>
                              </m:r>
                              <m:r>
                                <a:rPr sz="1500" i="1">
                                  <a:solidFill>
                                    <a:srgbClr val="000000"/>
                                  </a:solidFill>
                                  <a:latin typeface="Cambria Math" panose="02040503050406030204" pitchFamily="18" charset="0"/>
                                </a:rPr>
                                <m:t>]</m:t>
                              </m:r>
                            </m:sub>
                          </m:sSub>
                        </m:oMath>
                      </m:oMathPara>
                    </a14:m>
                    <a:endParaRPr/>
                  </a:p>
                </p:txBody>
              </p:sp>
            </mc:Choice>
            <mc:Fallback xmlns="">
              <p:sp>
                <p:nvSpPr>
                  <p:cNvPr id="187" name="Rounded Rectangle">
                    <a:extLst>
                      <a:ext uri="{FF2B5EF4-FFF2-40B4-BE49-F238E27FC236}">
                        <a16:creationId xmlns:a16="http://schemas.microsoft.com/office/drawing/2014/main" id="{9DC354FC-821C-40E7-BB6B-AF52CD94B89C}"/>
                      </a:ext>
                    </a:extLst>
                  </p:cNvPr>
                  <p:cNvSpPr>
                    <a:spLocks noRot="1" noChangeAspect="1" noMove="1" noResize="1" noEditPoints="1" noAdjustHandles="1" noChangeArrowheads="1" noChangeShapeType="1" noTextEdit="1"/>
                  </p:cNvSpPr>
                  <p:nvPr/>
                </p:nvSpPr>
                <p:spPr>
                  <a:xfrm>
                    <a:off x="0" y="6837"/>
                    <a:ext cx="684762" cy="438810"/>
                  </a:xfrm>
                  <a:prstGeom prst="roundRect">
                    <a:avLst>
                      <a:gd name="adj" fmla="val 21910"/>
                    </a:avLst>
                  </a:prstGeom>
                  <a:blipFill>
                    <a:blip r:embed="rId5"/>
                    <a:stretch>
                      <a:fillRect l="-9412" b="-11765"/>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88" name="Rounded Rectangle">
                    <a:extLst>
                      <a:ext uri="{FF2B5EF4-FFF2-40B4-BE49-F238E27FC236}">
                        <a16:creationId xmlns:a16="http://schemas.microsoft.com/office/drawing/2014/main" id="{92A42B2A-E8BE-44D2-A850-230C4265599B}"/>
                      </a:ext>
                    </a:extLst>
                  </p:cNvPr>
                  <p:cNvSpPr/>
                  <p:nvPr/>
                </p:nvSpPr>
                <p:spPr>
                  <a:xfrm>
                    <a:off x="884529" y="10393"/>
                    <a:ext cx="684763" cy="438810"/>
                  </a:xfrm>
                  <a:prstGeom prst="roundRect">
                    <a:avLst>
                      <a:gd name="adj" fmla="val 21910"/>
                    </a:avLst>
                  </a:prstGeom>
                  <a:solidFill>
                    <a:srgbClr val="FFFFFF"/>
                  </a:solidFill>
                  <a:ln w="12700" cap="flat">
                    <a:noFill/>
                    <a:miter lim="400000"/>
                  </a:ln>
                  <a:effectLst/>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700" i="1">
                                  <a:solidFill>
                                    <a:srgbClr val="000000"/>
                                  </a:solidFill>
                                  <a:latin typeface="Cambria Math" panose="02040503050406030204" pitchFamily="18" charset="0"/>
                                </a:rPr>
                              </m:ctrlPr>
                            </m:sSubPr>
                            <m:e>
                              <m:r>
                                <a:rPr sz="1700" i="1">
                                  <a:solidFill>
                                    <a:srgbClr val="000000"/>
                                  </a:solidFill>
                                  <a:latin typeface="Cambria Math" panose="02040503050406030204" pitchFamily="18" charset="0"/>
                                </a:rPr>
                                <m:t>𝑇</m:t>
                              </m:r>
                            </m:e>
                            <m:sub>
                              <m:r>
                                <a:rPr sz="1700" i="1">
                                  <a:solidFill>
                                    <a:srgbClr val="000000"/>
                                  </a:solidFill>
                                  <a:latin typeface="Cambria Math" panose="02040503050406030204" pitchFamily="18" charset="0"/>
                                </a:rPr>
                                <m:t>1</m:t>
                              </m:r>
                            </m:sub>
                          </m:sSub>
                        </m:oMath>
                      </m:oMathPara>
                    </a14:m>
                    <a:endParaRPr/>
                  </a:p>
                </p:txBody>
              </p:sp>
            </mc:Choice>
            <mc:Fallback xmlns="">
              <p:sp>
                <p:nvSpPr>
                  <p:cNvPr id="188" name="Rounded Rectangle">
                    <a:extLst>
                      <a:ext uri="{FF2B5EF4-FFF2-40B4-BE49-F238E27FC236}">
                        <a16:creationId xmlns:a16="http://schemas.microsoft.com/office/drawing/2014/main" id="{92A42B2A-E8BE-44D2-A850-230C4265599B}"/>
                      </a:ext>
                    </a:extLst>
                  </p:cNvPr>
                  <p:cNvSpPr>
                    <a:spLocks noRot="1" noChangeAspect="1" noMove="1" noResize="1" noEditPoints="1" noAdjustHandles="1" noChangeArrowheads="1" noChangeShapeType="1" noTextEdit="1"/>
                  </p:cNvSpPr>
                  <p:nvPr/>
                </p:nvSpPr>
                <p:spPr>
                  <a:xfrm>
                    <a:off x="884529" y="10393"/>
                    <a:ext cx="684763" cy="438810"/>
                  </a:xfrm>
                  <a:prstGeom prst="roundRect">
                    <a:avLst>
                      <a:gd name="adj" fmla="val 21910"/>
                    </a:avLst>
                  </a:prstGeom>
                  <a:blipFill>
                    <a:blip r:embed="rId6"/>
                    <a:stretch>
                      <a:fillRect b="-3922"/>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89" name="Rounded Rectangle">
                    <a:extLst>
                      <a:ext uri="{FF2B5EF4-FFF2-40B4-BE49-F238E27FC236}">
                        <a16:creationId xmlns:a16="http://schemas.microsoft.com/office/drawing/2014/main" id="{9E2AE0F4-1622-4BDE-AC26-8ECDF4C71CC2}"/>
                      </a:ext>
                    </a:extLst>
                  </p:cNvPr>
                  <p:cNvSpPr/>
                  <p:nvPr/>
                </p:nvSpPr>
                <p:spPr>
                  <a:xfrm>
                    <a:off x="1769060" y="6837"/>
                    <a:ext cx="684762" cy="438810"/>
                  </a:xfrm>
                  <a:prstGeom prst="roundRect">
                    <a:avLst>
                      <a:gd name="adj" fmla="val 21910"/>
                    </a:avLst>
                  </a:prstGeom>
                  <a:solidFill>
                    <a:srgbClr val="FFFFFF"/>
                  </a:solidFill>
                  <a:ln w="12700" cap="flat">
                    <a:noFill/>
                    <a:miter lim="400000"/>
                  </a:ln>
                  <a:effectLst/>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550" i="1">
                                  <a:solidFill>
                                    <a:srgbClr val="000000"/>
                                  </a:solidFill>
                                  <a:latin typeface="Cambria Math" panose="02040503050406030204" pitchFamily="18" charset="0"/>
                                </a:rPr>
                              </m:ctrlPr>
                            </m:sSubPr>
                            <m:e>
                              <m:r>
                                <a:rPr sz="1550" i="1">
                                  <a:solidFill>
                                    <a:srgbClr val="000000"/>
                                  </a:solidFill>
                                  <a:latin typeface="Cambria Math" panose="02040503050406030204" pitchFamily="18" charset="0"/>
                                </a:rPr>
                                <m:t>𝑇</m:t>
                              </m:r>
                            </m:e>
                            <m:sub>
                              <m:r>
                                <a:rPr sz="1550" i="1">
                                  <a:solidFill>
                                    <a:srgbClr val="000000"/>
                                  </a:solidFill>
                                  <a:latin typeface="Cambria Math" panose="02040503050406030204" pitchFamily="18" charset="0"/>
                                </a:rPr>
                                <m:t>2</m:t>
                              </m:r>
                            </m:sub>
                          </m:sSub>
                        </m:oMath>
                      </m:oMathPara>
                    </a14:m>
                    <a:endParaRPr/>
                  </a:p>
                </p:txBody>
              </p:sp>
            </mc:Choice>
            <mc:Fallback xmlns="">
              <p:sp>
                <p:nvSpPr>
                  <p:cNvPr id="189" name="Rounded Rectangle">
                    <a:extLst>
                      <a:ext uri="{FF2B5EF4-FFF2-40B4-BE49-F238E27FC236}">
                        <a16:creationId xmlns:a16="http://schemas.microsoft.com/office/drawing/2014/main" id="{9E2AE0F4-1622-4BDE-AC26-8ECDF4C71CC2}"/>
                      </a:ext>
                    </a:extLst>
                  </p:cNvPr>
                  <p:cNvSpPr>
                    <a:spLocks noRot="1" noChangeAspect="1" noMove="1" noResize="1" noEditPoints="1" noAdjustHandles="1" noChangeArrowheads="1" noChangeShapeType="1" noTextEdit="1"/>
                  </p:cNvSpPr>
                  <p:nvPr/>
                </p:nvSpPr>
                <p:spPr>
                  <a:xfrm>
                    <a:off x="1769060" y="6837"/>
                    <a:ext cx="684762" cy="438810"/>
                  </a:xfrm>
                  <a:prstGeom prst="roundRect">
                    <a:avLst>
                      <a:gd name="adj" fmla="val 21910"/>
                    </a:avLst>
                  </a:prstGeom>
                  <a:blipFill>
                    <a:blip r:embed="rId7"/>
                    <a:stretch>
                      <a:fillRect b="-1961"/>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90" name="Rounded Rectangle">
                    <a:extLst>
                      <a:ext uri="{FF2B5EF4-FFF2-40B4-BE49-F238E27FC236}">
                        <a16:creationId xmlns:a16="http://schemas.microsoft.com/office/drawing/2014/main" id="{60018FBC-BB3B-478E-B848-C35FCB33EE74}"/>
                      </a:ext>
                    </a:extLst>
                  </p:cNvPr>
                  <p:cNvSpPr/>
                  <p:nvPr/>
                </p:nvSpPr>
                <p:spPr>
                  <a:xfrm>
                    <a:off x="3411571" y="6837"/>
                    <a:ext cx="684763" cy="438810"/>
                  </a:xfrm>
                  <a:prstGeom prst="roundRect">
                    <a:avLst>
                      <a:gd name="adj" fmla="val 21910"/>
                    </a:avLst>
                  </a:prstGeom>
                  <a:solidFill>
                    <a:srgbClr val="FFFFFF"/>
                  </a:solidFill>
                  <a:ln w="12700" cap="flat">
                    <a:noFill/>
                    <a:miter lim="400000"/>
                  </a:ln>
                  <a:effectLst/>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550" i="1">
                                  <a:solidFill>
                                    <a:srgbClr val="000000"/>
                                  </a:solidFill>
                                  <a:latin typeface="Cambria Math" panose="02040503050406030204" pitchFamily="18" charset="0"/>
                                </a:rPr>
                              </m:ctrlPr>
                            </m:sSubPr>
                            <m:e>
                              <m:r>
                                <a:rPr sz="1550" i="1">
                                  <a:solidFill>
                                    <a:srgbClr val="000000"/>
                                  </a:solidFill>
                                  <a:latin typeface="Cambria Math" panose="02040503050406030204" pitchFamily="18" charset="0"/>
                                </a:rPr>
                                <m:t>𝑇</m:t>
                              </m:r>
                            </m:e>
                            <m:sub>
                              <m:r>
                                <a:rPr sz="1550" i="1">
                                  <a:solidFill>
                                    <a:srgbClr val="000000"/>
                                  </a:solidFill>
                                  <a:latin typeface="Cambria Math" panose="02040503050406030204" pitchFamily="18" charset="0"/>
                                </a:rPr>
                                <m:t>𝑛</m:t>
                              </m:r>
                            </m:sub>
                          </m:sSub>
                        </m:oMath>
                      </m:oMathPara>
                    </a14:m>
                    <a:endParaRPr/>
                  </a:p>
                </p:txBody>
              </p:sp>
            </mc:Choice>
            <mc:Fallback xmlns="">
              <p:sp>
                <p:nvSpPr>
                  <p:cNvPr id="190" name="Rounded Rectangle">
                    <a:extLst>
                      <a:ext uri="{FF2B5EF4-FFF2-40B4-BE49-F238E27FC236}">
                        <a16:creationId xmlns:a16="http://schemas.microsoft.com/office/drawing/2014/main" id="{60018FBC-BB3B-478E-B848-C35FCB33EE74}"/>
                      </a:ext>
                    </a:extLst>
                  </p:cNvPr>
                  <p:cNvSpPr>
                    <a:spLocks noRot="1" noChangeAspect="1" noMove="1" noResize="1" noEditPoints="1" noAdjustHandles="1" noChangeArrowheads="1" noChangeShapeType="1" noTextEdit="1"/>
                  </p:cNvSpPr>
                  <p:nvPr/>
                </p:nvSpPr>
                <p:spPr>
                  <a:xfrm>
                    <a:off x="3411571" y="6837"/>
                    <a:ext cx="684763" cy="438810"/>
                  </a:xfrm>
                  <a:prstGeom prst="roundRect">
                    <a:avLst>
                      <a:gd name="adj" fmla="val 21910"/>
                    </a:avLst>
                  </a:prstGeom>
                  <a:blipFill>
                    <a:blip r:embed="rId8"/>
                    <a:stretch>
                      <a:fillRect/>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p:sp>
            <p:nvSpPr>
              <p:cNvPr id="191" name=". . .">
                <a:extLst>
                  <a:ext uri="{FF2B5EF4-FFF2-40B4-BE49-F238E27FC236}">
                    <a16:creationId xmlns:a16="http://schemas.microsoft.com/office/drawing/2014/main" id="{B13C78D5-4636-4AF9-951D-DC534A60C8B5}"/>
                  </a:ext>
                </a:extLst>
              </p:cNvPr>
              <p:cNvSpPr txBox="1"/>
              <p:nvPr/>
            </p:nvSpPr>
            <p:spPr>
              <a:xfrm>
                <a:off x="2735845" y="-43225"/>
                <a:ext cx="393702" cy="41112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30000"/>
                  </a:lnSpc>
                  <a:defRPr sz="1500"/>
                </a:lvl1pPr>
              </a:lstStyle>
              <a:p>
                <a:pPr algn="ctr"/>
                <a:r>
                  <a:t>. . .</a:t>
                </a:r>
              </a:p>
            </p:txBody>
          </p:sp>
        </p:grpSp>
        <p:grpSp>
          <p:nvGrpSpPr>
            <p:cNvPr id="92" name="Group">
              <a:extLst>
                <a:ext uri="{FF2B5EF4-FFF2-40B4-BE49-F238E27FC236}">
                  <a16:creationId xmlns:a16="http://schemas.microsoft.com/office/drawing/2014/main" id="{64C74A04-0313-44F3-BF7B-463761B71477}"/>
                </a:ext>
              </a:extLst>
            </p:cNvPr>
            <p:cNvGrpSpPr/>
            <p:nvPr/>
          </p:nvGrpSpPr>
          <p:grpSpPr>
            <a:xfrm>
              <a:off x="6316214" y="3441343"/>
              <a:ext cx="3099750" cy="348557"/>
              <a:chOff x="0" y="-43225"/>
              <a:chExt cx="4096334" cy="492428"/>
            </a:xfrm>
          </p:grpSpPr>
          <p:sp>
            <p:nvSpPr>
              <p:cNvPr id="182" name="Encoder">
                <a:extLst>
                  <a:ext uri="{FF2B5EF4-FFF2-40B4-BE49-F238E27FC236}">
                    <a16:creationId xmlns:a16="http://schemas.microsoft.com/office/drawing/2014/main" id="{13D2AFD7-4EB8-441F-9BCA-E20D56DB7227}"/>
                  </a:ext>
                </a:extLst>
              </p:cNvPr>
              <p:cNvSpPr/>
              <p:nvPr/>
            </p:nvSpPr>
            <p:spPr>
              <a:xfrm>
                <a:off x="0" y="6837"/>
                <a:ext cx="684762" cy="438810"/>
              </a:xfrm>
              <a:prstGeom prst="roundRect">
                <a:avLst>
                  <a:gd name="adj" fmla="val 21910"/>
                </a:avLst>
              </a:prstGeom>
              <a:solidFill>
                <a:srgbClr val="FFFFFF"/>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1000" b="0">
                    <a:latin typeface="+mn-lt"/>
                    <a:ea typeface="+mn-ea"/>
                    <a:cs typeface="+mn-cs"/>
                    <a:sym typeface="Helvetica Neue Medium"/>
                  </a:defRPr>
                </a:lvl1pPr>
              </a:lstStyle>
              <a:p>
                <a:pPr algn="ctr"/>
                <a:r>
                  <a:t>Encoder</a:t>
                </a:r>
              </a:p>
            </p:txBody>
          </p:sp>
          <p:sp>
            <p:nvSpPr>
              <p:cNvPr id="183" name="Encoder">
                <a:extLst>
                  <a:ext uri="{FF2B5EF4-FFF2-40B4-BE49-F238E27FC236}">
                    <a16:creationId xmlns:a16="http://schemas.microsoft.com/office/drawing/2014/main" id="{10661BE9-E136-46B5-8FE3-5CA014BCEEC1}"/>
                  </a:ext>
                </a:extLst>
              </p:cNvPr>
              <p:cNvSpPr/>
              <p:nvPr/>
            </p:nvSpPr>
            <p:spPr>
              <a:xfrm>
                <a:off x="884529" y="10393"/>
                <a:ext cx="684763" cy="438810"/>
              </a:xfrm>
              <a:prstGeom prst="roundRect">
                <a:avLst>
                  <a:gd name="adj" fmla="val 21910"/>
                </a:avLst>
              </a:prstGeom>
              <a:solidFill>
                <a:srgbClr val="FFFFFF"/>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1100" b="0">
                    <a:latin typeface="+mn-lt"/>
                    <a:ea typeface="+mn-ea"/>
                    <a:cs typeface="+mn-cs"/>
                    <a:sym typeface="Helvetica Neue Medium"/>
                  </a:defRPr>
                </a:lvl1pPr>
              </a:lstStyle>
              <a:p>
                <a:pPr algn="ctr"/>
                <a:r>
                  <a:t>Encoder</a:t>
                </a:r>
              </a:p>
            </p:txBody>
          </p:sp>
          <p:sp>
            <p:nvSpPr>
              <p:cNvPr id="184" name="Encoder">
                <a:extLst>
                  <a:ext uri="{FF2B5EF4-FFF2-40B4-BE49-F238E27FC236}">
                    <a16:creationId xmlns:a16="http://schemas.microsoft.com/office/drawing/2014/main" id="{69C3679F-6170-4FD9-A5DE-6DFD3607D829}"/>
                  </a:ext>
                </a:extLst>
              </p:cNvPr>
              <p:cNvSpPr/>
              <p:nvPr/>
            </p:nvSpPr>
            <p:spPr>
              <a:xfrm>
                <a:off x="1769060" y="6837"/>
                <a:ext cx="684762" cy="438810"/>
              </a:xfrm>
              <a:prstGeom prst="roundRect">
                <a:avLst>
                  <a:gd name="adj" fmla="val 21910"/>
                </a:avLst>
              </a:prstGeom>
              <a:solidFill>
                <a:srgbClr val="FFFFFF"/>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1100" b="0">
                    <a:latin typeface="+mn-lt"/>
                    <a:ea typeface="+mn-ea"/>
                    <a:cs typeface="+mn-cs"/>
                    <a:sym typeface="Helvetica Neue Medium"/>
                  </a:defRPr>
                </a:lvl1pPr>
              </a:lstStyle>
              <a:p>
                <a:pPr algn="ctr"/>
                <a:r>
                  <a:t>Encoder</a:t>
                </a:r>
              </a:p>
            </p:txBody>
          </p:sp>
          <p:sp>
            <p:nvSpPr>
              <p:cNvPr id="185" name="Encoder">
                <a:extLst>
                  <a:ext uri="{FF2B5EF4-FFF2-40B4-BE49-F238E27FC236}">
                    <a16:creationId xmlns:a16="http://schemas.microsoft.com/office/drawing/2014/main" id="{593003C3-A967-435E-BD76-9BF698D03D2F}"/>
                  </a:ext>
                </a:extLst>
              </p:cNvPr>
              <p:cNvSpPr/>
              <p:nvPr/>
            </p:nvSpPr>
            <p:spPr>
              <a:xfrm>
                <a:off x="3411571" y="6837"/>
                <a:ext cx="684763" cy="438810"/>
              </a:xfrm>
              <a:prstGeom prst="roundRect">
                <a:avLst>
                  <a:gd name="adj" fmla="val 21910"/>
                </a:avLst>
              </a:prstGeom>
              <a:solidFill>
                <a:srgbClr val="FFFFFF"/>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1100" b="0">
                    <a:latin typeface="+mn-lt"/>
                    <a:ea typeface="+mn-ea"/>
                    <a:cs typeface="+mn-cs"/>
                    <a:sym typeface="Helvetica Neue Medium"/>
                  </a:defRPr>
                </a:lvl1pPr>
              </a:lstStyle>
              <a:p>
                <a:pPr algn="ctr"/>
                <a:r>
                  <a:t>Encoder</a:t>
                </a:r>
              </a:p>
            </p:txBody>
          </p:sp>
          <p:sp>
            <p:nvSpPr>
              <p:cNvPr id="186" name=". . .">
                <a:extLst>
                  <a:ext uri="{FF2B5EF4-FFF2-40B4-BE49-F238E27FC236}">
                    <a16:creationId xmlns:a16="http://schemas.microsoft.com/office/drawing/2014/main" id="{C2635CB2-F512-4B54-87AA-576ADAFC1364}"/>
                  </a:ext>
                </a:extLst>
              </p:cNvPr>
              <p:cNvSpPr txBox="1"/>
              <p:nvPr/>
            </p:nvSpPr>
            <p:spPr>
              <a:xfrm>
                <a:off x="2735845" y="-43225"/>
                <a:ext cx="393702" cy="41112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30000"/>
                  </a:lnSpc>
                  <a:defRPr sz="1500"/>
                </a:lvl1pPr>
              </a:lstStyle>
              <a:p>
                <a:pPr algn="ctr"/>
                <a:r>
                  <a:t>. . .</a:t>
                </a:r>
              </a:p>
            </p:txBody>
          </p:sp>
        </p:grpSp>
        <p:sp>
          <p:nvSpPr>
            <p:cNvPr id="93" name=". . .">
              <a:extLst>
                <a:ext uri="{FF2B5EF4-FFF2-40B4-BE49-F238E27FC236}">
                  <a16:creationId xmlns:a16="http://schemas.microsoft.com/office/drawing/2014/main" id="{E2C460E9-78E9-434E-884C-FB78BB1C9C0F}"/>
                </a:ext>
              </a:extLst>
            </p:cNvPr>
            <p:cNvSpPr txBox="1"/>
            <p:nvPr/>
          </p:nvSpPr>
          <p:spPr>
            <a:xfrm rot="16200000">
              <a:off x="9017541" y="3070920"/>
              <a:ext cx="278675" cy="2702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30000"/>
                </a:lnSpc>
                <a:defRPr sz="1200"/>
              </a:lvl1pPr>
            </a:lstStyle>
            <a:p>
              <a:pPr algn="ctr"/>
              <a:r>
                <a:t>. . .</a:t>
              </a:r>
            </a:p>
          </p:txBody>
        </p:sp>
        <p:sp>
          <p:nvSpPr>
            <p:cNvPr id="94" name=". . .">
              <a:extLst>
                <a:ext uri="{FF2B5EF4-FFF2-40B4-BE49-F238E27FC236}">
                  <a16:creationId xmlns:a16="http://schemas.microsoft.com/office/drawing/2014/main" id="{7A59FE8A-4C1B-4521-BB6B-5107CB46F8CA}"/>
                </a:ext>
              </a:extLst>
            </p:cNvPr>
            <p:cNvSpPr txBox="1"/>
            <p:nvPr/>
          </p:nvSpPr>
          <p:spPr>
            <a:xfrm rot="16200000">
              <a:off x="6374003" y="3070920"/>
              <a:ext cx="278675" cy="2702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30000"/>
                </a:lnSpc>
                <a:defRPr sz="1200"/>
              </a:lvl1pPr>
            </a:lstStyle>
            <a:p>
              <a:pPr algn="ctr"/>
              <a:r>
                <a:t>. . .</a:t>
              </a:r>
            </a:p>
          </p:txBody>
        </p:sp>
        <p:sp>
          <p:nvSpPr>
            <p:cNvPr id="95" name="Line">
              <a:extLst>
                <a:ext uri="{FF2B5EF4-FFF2-40B4-BE49-F238E27FC236}">
                  <a16:creationId xmlns:a16="http://schemas.microsoft.com/office/drawing/2014/main" id="{A1810F88-5255-473B-84D2-8E0ADE1A2513}"/>
                </a:ext>
              </a:extLst>
            </p:cNvPr>
            <p:cNvSpPr/>
            <p:nvPr/>
          </p:nvSpPr>
          <p:spPr>
            <a:xfrm flipV="1">
              <a:off x="6578203" y="3799574"/>
              <a:ext cx="661673" cy="353476"/>
            </a:xfrm>
            <a:prstGeom prst="line">
              <a:avLst/>
            </a:prstGeom>
            <a:noFill/>
            <a:ln w="254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96" name="Line">
              <a:extLst>
                <a:ext uri="{FF2B5EF4-FFF2-40B4-BE49-F238E27FC236}">
                  <a16:creationId xmlns:a16="http://schemas.microsoft.com/office/drawing/2014/main" id="{0D599087-2C59-4276-A050-976310C198B6}"/>
                </a:ext>
              </a:extLst>
            </p:cNvPr>
            <p:cNvSpPr/>
            <p:nvPr/>
          </p:nvSpPr>
          <p:spPr>
            <a:xfrm flipV="1">
              <a:off x="6527125" y="3804592"/>
              <a:ext cx="1388140" cy="359775"/>
            </a:xfrm>
            <a:prstGeom prst="line">
              <a:avLst/>
            </a:prstGeom>
            <a:noFill/>
            <a:ln w="254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97" name="Line">
              <a:extLst>
                <a:ext uri="{FF2B5EF4-FFF2-40B4-BE49-F238E27FC236}">
                  <a16:creationId xmlns:a16="http://schemas.microsoft.com/office/drawing/2014/main" id="{F770C699-5043-47CA-B3F6-AB806A0E87CF}"/>
                </a:ext>
              </a:extLst>
            </p:cNvPr>
            <p:cNvSpPr/>
            <p:nvPr/>
          </p:nvSpPr>
          <p:spPr>
            <a:xfrm flipV="1">
              <a:off x="6577669" y="3794822"/>
              <a:ext cx="2578947" cy="357983"/>
            </a:xfrm>
            <a:prstGeom prst="line">
              <a:avLst/>
            </a:prstGeom>
            <a:noFill/>
            <a:ln w="254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98" name="Line">
              <a:extLst>
                <a:ext uri="{FF2B5EF4-FFF2-40B4-BE49-F238E27FC236}">
                  <a16:creationId xmlns:a16="http://schemas.microsoft.com/office/drawing/2014/main" id="{B1E657E2-CF7B-42A4-A6DC-A37A19EE1AA9}"/>
                </a:ext>
              </a:extLst>
            </p:cNvPr>
            <p:cNvSpPr/>
            <p:nvPr/>
          </p:nvSpPr>
          <p:spPr>
            <a:xfrm flipH="1" flipV="1">
              <a:off x="6583302" y="3803617"/>
              <a:ext cx="632238" cy="358791"/>
            </a:xfrm>
            <a:prstGeom prst="line">
              <a:avLst/>
            </a:prstGeom>
            <a:noFill/>
            <a:ln w="25400" cap="flat">
              <a:solidFill>
                <a:srgbClr val="D6D5D5"/>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99" name="Line">
              <a:extLst>
                <a:ext uri="{FF2B5EF4-FFF2-40B4-BE49-F238E27FC236}">
                  <a16:creationId xmlns:a16="http://schemas.microsoft.com/office/drawing/2014/main" id="{B6A9672A-47B8-4EBB-9D72-6122F5B734DF}"/>
                </a:ext>
              </a:extLst>
            </p:cNvPr>
            <p:cNvSpPr/>
            <p:nvPr/>
          </p:nvSpPr>
          <p:spPr>
            <a:xfrm flipV="1">
              <a:off x="7292695" y="3803631"/>
              <a:ext cx="618128" cy="34536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0" name="Line">
              <a:extLst>
                <a:ext uri="{FF2B5EF4-FFF2-40B4-BE49-F238E27FC236}">
                  <a16:creationId xmlns:a16="http://schemas.microsoft.com/office/drawing/2014/main" id="{C53464B4-E8C2-40D5-BB1C-19DA8E7B3418}"/>
                </a:ext>
              </a:extLst>
            </p:cNvPr>
            <p:cNvSpPr/>
            <p:nvPr/>
          </p:nvSpPr>
          <p:spPr>
            <a:xfrm flipH="1" flipV="1">
              <a:off x="7246723" y="3805881"/>
              <a:ext cx="669195" cy="357197"/>
            </a:xfrm>
            <a:prstGeom prst="line">
              <a:avLst/>
            </a:prstGeom>
            <a:noFill/>
            <a:ln w="25400" cap="flat">
              <a:solidFill>
                <a:srgbClr val="929292"/>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1" name="Line">
              <a:extLst>
                <a:ext uri="{FF2B5EF4-FFF2-40B4-BE49-F238E27FC236}">
                  <a16:creationId xmlns:a16="http://schemas.microsoft.com/office/drawing/2014/main" id="{F5873581-20D5-4965-B9CC-3FB64619F14B}"/>
                </a:ext>
              </a:extLst>
            </p:cNvPr>
            <p:cNvSpPr/>
            <p:nvPr/>
          </p:nvSpPr>
          <p:spPr>
            <a:xfrm flipV="1">
              <a:off x="7920635" y="3807812"/>
              <a:ext cx="1232348" cy="346173"/>
            </a:xfrm>
            <a:prstGeom prst="line">
              <a:avLst/>
            </a:prstGeom>
            <a:noFill/>
            <a:ln w="25400" cap="flat">
              <a:solidFill>
                <a:srgbClr val="5E5E5E"/>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02" name="Line">
              <a:extLst>
                <a:ext uri="{FF2B5EF4-FFF2-40B4-BE49-F238E27FC236}">
                  <a16:creationId xmlns:a16="http://schemas.microsoft.com/office/drawing/2014/main" id="{926D9224-A234-4A80-83D0-DDF56E59E859}"/>
                </a:ext>
              </a:extLst>
            </p:cNvPr>
            <p:cNvSpPr/>
            <p:nvPr/>
          </p:nvSpPr>
          <p:spPr>
            <a:xfrm flipH="1" flipV="1">
              <a:off x="6572475" y="3804589"/>
              <a:ext cx="1344319" cy="355615"/>
            </a:xfrm>
            <a:prstGeom prst="line">
              <a:avLst/>
            </a:prstGeom>
            <a:noFill/>
            <a:ln w="25400" cap="flat">
              <a:solidFill>
                <a:srgbClr val="929292"/>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grpSp>
          <p:nvGrpSpPr>
            <p:cNvPr id="103" name="Group">
              <a:extLst>
                <a:ext uri="{FF2B5EF4-FFF2-40B4-BE49-F238E27FC236}">
                  <a16:creationId xmlns:a16="http://schemas.microsoft.com/office/drawing/2014/main" id="{ED32981F-BCEE-4BB8-A2EB-60D4C83BBBE7}"/>
                </a:ext>
              </a:extLst>
            </p:cNvPr>
            <p:cNvGrpSpPr/>
            <p:nvPr/>
          </p:nvGrpSpPr>
          <p:grpSpPr>
            <a:xfrm>
              <a:off x="6316214" y="4100378"/>
              <a:ext cx="3099750" cy="348558"/>
              <a:chOff x="0" y="-43225"/>
              <a:chExt cx="4096334" cy="492428"/>
            </a:xfrm>
          </p:grpSpPr>
          <mc:AlternateContent xmlns:mc="http://schemas.openxmlformats.org/markup-compatibility/2006" xmlns:a14="http://schemas.microsoft.com/office/drawing/2010/main">
            <mc:Choice Requires="a14">
              <p:sp>
                <p:nvSpPr>
                  <p:cNvPr id="177" name="Rounded Rectangle">
                    <a:extLst>
                      <a:ext uri="{FF2B5EF4-FFF2-40B4-BE49-F238E27FC236}">
                        <a16:creationId xmlns:a16="http://schemas.microsoft.com/office/drawing/2014/main" id="{360B18BB-C5FA-4F61-AB24-296E16D706C8}"/>
                      </a:ext>
                    </a:extLst>
                  </p:cNvPr>
                  <p:cNvSpPr/>
                  <p:nvPr/>
                </p:nvSpPr>
                <p:spPr>
                  <a:xfrm>
                    <a:off x="0" y="6837"/>
                    <a:ext cx="684762" cy="438810"/>
                  </a:xfrm>
                  <a:prstGeom prst="roundRect">
                    <a:avLst>
                      <a:gd name="adj" fmla="val 21910"/>
                    </a:avLst>
                  </a:prstGeom>
                  <a:solidFill>
                    <a:srgbClr val="FFFFFF"/>
                  </a:solidFill>
                  <a:ln w="12700" cap="flat">
                    <a:noFill/>
                    <a:miter lim="400000"/>
                  </a:ln>
                  <a:effectLst/>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450" i="1">
                                  <a:solidFill>
                                    <a:srgbClr val="000000"/>
                                  </a:solidFill>
                                  <a:latin typeface="Cambria Math" panose="02040503050406030204" pitchFamily="18" charset="0"/>
                                </a:rPr>
                              </m:ctrlPr>
                            </m:sSubPr>
                            <m:e>
                              <m:r>
                                <a:rPr sz="1450" i="1">
                                  <a:solidFill>
                                    <a:srgbClr val="000000"/>
                                  </a:solidFill>
                                  <a:latin typeface="Cambria Math" panose="02040503050406030204" pitchFamily="18" charset="0"/>
                                </a:rPr>
                                <m:t>𝐸</m:t>
                              </m:r>
                            </m:e>
                            <m:sub>
                              <m:r>
                                <a:rPr sz="1450" i="1">
                                  <a:solidFill>
                                    <a:srgbClr val="000000"/>
                                  </a:solidFill>
                                  <a:latin typeface="Cambria Math" panose="02040503050406030204" pitchFamily="18" charset="0"/>
                                </a:rPr>
                                <m:t>[</m:t>
                              </m:r>
                              <m:r>
                                <a:rPr sz="1450" i="1">
                                  <a:solidFill>
                                    <a:srgbClr val="000000"/>
                                  </a:solidFill>
                                  <a:latin typeface="Cambria Math" panose="02040503050406030204" pitchFamily="18" charset="0"/>
                                </a:rPr>
                                <m:t>𝐶𝐿𝑆</m:t>
                              </m:r>
                              <m:r>
                                <a:rPr sz="1450" i="1">
                                  <a:solidFill>
                                    <a:srgbClr val="000000"/>
                                  </a:solidFill>
                                  <a:latin typeface="Cambria Math" panose="02040503050406030204" pitchFamily="18" charset="0"/>
                                </a:rPr>
                                <m:t>]</m:t>
                              </m:r>
                            </m:sub>
                          </m:sSub>
                        </m:oMath>
                      </m:oMathPara>
                    </a14:m>
                    <a:endParaRPr/>
                  </a:p>
                </p:txBody>
              </p:sp>
            </mc:Choice>
            <mc:Fallback xmlns="">
              <p:sp>
                <p:nvSpPr>
                  <p:cNvPr id="177" name="Rounded Rectangle">
                    <a:extLst>
                      <a:ext uri="{FF2B5EF4-FFF2-40B4-BE49-F238E27FC236}">
                        <a16:creationId xmlns:a16="http://schemas.microsoft.com/office/drawing/2014/main" id="{360B18BB-C5FA-4F61-AB24-296E16D706C8}"/>
                      </a:ext>
                    </a:extLst>
                  </p:cNvPr>
                  <p:cNvSpPr>
                    <a:spLocks noRot="1" noChangeAspect="1" noMove="1" noResize="1" noEditPoints="1" noAdjustHandles="1" noChangeArrowheads="1" noChangeShapeType="1" noTextEdit="1"/>
                  </p:cNvSpPr>
                  <p:nvPr/>
                </p:nvSpPr>
                <p:spPr>
                  <a:xfrm>
                    <a:off x="0" y="6837"/>
                    <a:ext cx="684762" cy="438810"/>
                  </a:xfrm>
                  <a:prstGeom prst="roundRect">
                    <a:avLst>
                      <a:gd name="adj" fmla="val 21910"/>
                    </a:avLst>
                  </a:prstGeom>
                  <a:blipFill>
                    <a:blip r:embed="rId9"/>
                    <a:stretch>
                      <a:fillRect l="-9412" b="-9804"/>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8" name="Rounded Rectangle">
                    <a:extLst>
                      <a:ext uri="{FF2B5EF4-FFF2-40B4-BE49-F238E27FC236}">
                        <a16:creationId xmlns:a16="http://schemas.microsoft.com/office/drawing/2014/main" id="{CC6FB3DE-C86E-4C97-BAE5-4F602DD6807C}"/>
                      </a:ext>
                    </a:extLst>
                  </p:cNvPr>
                  <p:cNvSpPr/>
                  <p:nvPr/>
                </p:nvSpPr>
                <p:spPr>
                  <a:xfrm>
                    <a:off x="884529" y="10393"/>
                    <a:ext cx="684763" cy="438810"/>
                  </a:xfrm>
                  <a:prstGeom prst="roundRect">
                    <a:avLst>
                      <a:gd name="adj" fmla="val 21910"/>
                    </a:avLst>
                  </a:prstGeom>
                  <a:solidFill>
                    <a:srgbClr val="FFFFFF"/>
                  </a:solidFill>
                  <a:ln w="12700" cap="flat">
                    <a:noFill/>
                    <a:miter lim="400000"/>
                  </a:ln>
                  <a:effectLst/>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550" i="1">
                                  <a:solidFill>
                                    <a:srgbClr val="000000"/>
                                  </a:solidFill>
                                  <a:latin typeface="Cambria Math" panose="02040503050406030204" pitchFamily="18" charset="0"/>
                                </a:rPr>
                              </m:ctrlPr>
                            </m:sSubPr>
                            <m:e>
                              <m:r>
                                <a:rPr sz="1550" i="1">
                                  <a:solidFill>
                                    <a:srgbClr val="000000"/>
                                  </a:solidFill>
                                  <a:latin typeface="Cambria Math" panose="02040503050406030204" pitchFamily="18" charset="0"/>
                                </a:rPr>
                                <m:t>𝐸</m:t>
                              </m:r>
                            </m:e>
                            <m:sub>
                              <m:r>
                                <a:rPr sz="1550" i="1">
                                  <a:solidFill>
                                    <a:srgbClr val="000000"/>
                                  </a:solidFill>
                                  <a:latin typeface="Cambria Math" panose="02040503050406030204" pitchFamily="18" charset="0"/>
                                </a:rPr>
                                <m:t>1</m:t>
                              </m:r>
                            </m:sub>
                          </m:sSub>
                        </m:oMath>
                      </m:oMathPara>
                    </a14:m>
                    <a:endParaRPr/>
                  </a:p>
                </p:txBody>
              </p:sp>
            </mc:Choice>
            <mc:Fallback xmlns="">
              <p:sp>
                <p:nvSpPr>
                  <p:cNvPr id="178" name="Rounded Rectangle">
                    <a:extLst>
                      <a:ext uri="{FF2B5EF4-FFF2-40B4-BE49-F238E27FC236}">
                        <a16:creationId xmlns:a16="http://schemas.microsoft.com/office/drawing/2014/main" id="{CC6FB3DE-C86E-4C97-BAE5-4F602DD6807C}"/>
                      </a:ext>
                    </a:extLst>
                  </p:cNvPr>
                  <p:cNvSpPr>
                    <a:spLocks noRot="1" noChangeAspect="1" noMove="1" noResize="1" noEditPoints="1" noAdjustHandles="1" noChangeArrowheads="1" noChangeShapeType="1" noTextEdit="1"/>
                  </p:cNvSpPr>
                  <p:nvPr/>
                </p:nvSpPr>
                <p:spPr>
                  <a:xfrm>
                    <a:off x="884529" y="10393"/>
                    <a:ext cx="684763" cy="438810"/>
                  </a:xfrm>
                  <a:prstGeom prst="roundRect">
                    <a:avLst>
                      <a:gd name="adj" fmla="val 21910"/>
                    </a:avLst>
                  </a:prstGeom>
                  <a:blipFill>
                    <a:blip r:embed="rId10"/>
                    <a:stretch>
                      <a:fillRect b="-1961"/>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9" name="Rounded Rectangle">
                    <a:extLst>
                      <a:ext uri="{FF2B5EF4-FFF2-40B4-BE49-F238E27FC236}">
                        <a16:creationId xmlns:a16="http://schemas.microsoft.com/office/drawing/2014/main" id="{28C037D8-A847-407A-AA13-C88663B55E33}"/>
                      </a:ext>
                    </a:extLst>
                  </p:cNvPr>
                  <p:cNvSpPr/>
                  <p:nvPr/>
                </p:nvSpPr>
                <p:spPr>
                  <a:xfrm>
                    <a:off x="1769060" y="6837"/>
                    <a:ext cx="684762" cy="438810"/>
                  </a:xfrm>
                  <a:prstGeom prst="roundRect">
                    <a:avLst>
                      <a:gd name="adj" fmla="val 21910"/>
                    </a:avLst>
                  </a:prstGeom>
                  <a:solidFill>
                    <a:srgbClr val="FFFFFF"/>
                  </a:solidFill>
                  <a:ln w="12700" cap="flat">
                    <a:noFill/>
                    <a:miter lim="400000"/>
                  </a:ln>
                  <a:effectLst/>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450" i="1">
                                  <a:solidFill>
                                    <a:srgbClr val="000000"/>
                                  </a:solidFill>
                                  <a:latin typeface="Cambria Math" panose="02040503050406030204" pitchFamily="18" charset="0"/>
                                </a:rPr>
                              </m:ctrlPr>
                            </m:sSubPr>
                            <m:e>
                              <m:r>
                                <a:rPr sz="1450" i="1">
                                  <a:solidFill>
                                    <a:srgbClr val="000000"/>
                                  </a:solidFill>
                                  <a:latin typeface="Cambria Math" panose="02040503050406030204" pitchFamily="18" charset="0"/>
                                </a:rPr>
                                <m:t>𝐸</m:t>
                              </m:r>
                            </m:e>
                            <m:sub>
                              <m:r>
                                <a:rPr sz="1450" i="1">
                                  <a:solidFill>
                                    <a:srgbClr val="000000"/>
                                  </a:solidFill>
                                  <a:latin typeface="Cambria Math" panose="02040503050406030204" pitchFamily="18" charset="0"/>
                                </a:rPr>
                                <m:t>2</m:t>
                              </m:r>
                            </m:sub>
                          </m:sSub>
                        </m:oMath>
                      </m:oMathPara>
                    </a14:m>
                    <a:endParaRPr/>
                  </a:p>
                </p:txBody>
              </p:sp>
            </mc:Choice>
            <mc:Fallback xmlns="">
              <p:sp>
                <p:nvSpPr>
                  <p:cNvPr id="179" name="Rounded Rectangle">
                    <a:extLst>
                      <a:ext uri="{FF2B5EF4-FFF2-40B4-BE49-F238E27FC236}">
                        <a16:creationId xmlns:a16="http://schemas.microsoft.com/office/drawing/2014/main" id="{28C037D8-A847-407A-AA13-C88663B55E33}"/>
                      </a:ext>
                    </a:extLst>
                  </p:cNvPr>
                  <p:cNvSpPr>
                    <a:spLocks noRot="1" noChangeAspect="1" noMove="1" noResize="1" noEditPoints="1" noAdjustHandles="1" noChangeArrowheads="1" noChangeShapeType="1" noTextEdit="1"/>
                  </p:cNvSpPr>
                  <p:nvPr/>
                </p:nvSpPr>
                <p:spPr>
                  <a:xfrm>
                    <a:off x="1769060" y="6837"/>
                    <a:ext cx="684762" cy="438810"/>
                  </a:xfrm>
                  <a:prstGeom prst="roundRect">
                    <a:avLst>
                      <a:gd name="adj" fmla="val 21910"/>
                    </a:avLst>
                  </a:prstGeom>
                  <a:blipFill>
                    <a:blip r:embed="rId11"/>
                    <a:stretch>
                      <a:fillRect/>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80" name="Rounded Rectangle">
                    <a:extLst>
                      <a:ext uri="{FF2B5EF4-FFF2-40B4-BE49-F238E27FC236}">
                        <a16:creationId xmlns:a16="http://schemas.microsoft.com/office/drawing/2014/main" id="{DD506FB8-ED8B-4ADC-950D-156B3C757769}"/>
                      </a:ext>
                    </a:extLst>
                  </p:cNvPr>
                  <p:cNvSpPr/>
                  <p:nvPr/>
                </p:nvSpPr>
                <p:spPr>
                  <a:xfrm>
                    <a:off x="3411571" y="6837"/>
                    <a:ext cx="684763" cy="438810"/>
                  </a:xfrm>
                  <a:prstGeom prst="roundRect">
                    <a:avLst>
                      <a:gd name="adj" fmla="val 21910"/>
                    </a:avLst>
                  </a:prstGeom>
                  <a:solidFill>
                    <a:srgbClr val="FFFFFF"/>
                  </a:solidFill>
                  <a:ln w="12700" cap="flat">
                    <a:noFill/>
                    <a:miter lim="400000"/>
                  </a:ln>
                  <a:effectLst/>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numCol="1" anchor="ctr">
                    <a:noAutofit/>
                  </a:bodyPr>
                  <a:lstStyle>
                    <a:lvl1pPr>
                      <a:defRPr sz="1200" b="0">
                        <a:latin typeface="+mn-lt"/>
                        <a:ea typeface="+mn-ea"/>
                        <a:cs typeface="+mn-cs"/>
                        <a:sym typeface="Helvetica Neue Medium"/>
                      </a:defRPr>
                    </a:lvl1pPr>
                  </a:lstStyle>
                  <a:p>
                    <a:pPr algn="ctr"/>
                    <a14:m>
                      <m:oMathPara xmlns:m="http://schemas.openxmlformats.org/officeDocument/2006/math">
                        <m:oMathParaPr>
                          <m:jc m:val="center"/>
                        </m:oMathParaPr>
                        <m:oMath xmlns:m="http://schemas.openxmlformats.org/officeDocument/2006/math">
                          <m:sSub>
                            <m:sSubPr>
                              <m:ctrlPr>
                                <a:rPr sz="1450" i="1">
                                  <a:solidFill>
                                    <a:srgbClr val="000000"/>
                                  </a:solidFill>
                                  <a:latin typeface="Cambria Math" panose="02040503050406030204" pitchFamily="18" charset="0"/>
                                </a:rPr>
                              </m:ctrlPr>
                            </m:sSubPr>
                            <m:e>
                              <m:r>
                                <a:rPr sz="1450" i="1">
                                  <a:solidFill>
                                    <a:srgbClr val="000000"/>
                                  </a:solidFill>
                                  <a:latin typeface="Cambria Math" panose="02040503050406030204" pitchFamily="18" charset="0"/>
                                </a:rPr>
                                <m:t>𝐸</m:t>
                              </m:r>
                            </m:e>
                            <m:sub>
                              <m:r>
                                <a:rPr sz="1450" i="1">
                                  <a:solidFill>
                                    <a:srgbClr val="000000"/>
                                  </a:solidFill>
                                  <a:latin typeface="Cambria Math" panose="02040503050406030204" pitchFamily="18" charset="0"/>
                                </a:rPr>
                                <m:t>𝑛</m:t>
                              </m:r>
                            </m:sub>
                          </m:sSub>
                        </m:oMath>
                      </m:oMathPara>
                    </a14:m>
                    <a:endParaRPr/>
                  </a:p>
                </p:txBody>
              </p:sp>
            </mc:Choice>
            <mc:Fallback xmlns="">
              <p:sp>
                <p:nvSpPr>
                  <p:cNvPr id="180" name="Rounded Rectangle">
                    <a:extLst>
                      <a:ext uri="{FF2B5EF4-FFF2-40B4-BE49-F238E27FC236}">
                        <a16:creationId xmlns:a16="http://schemas.microsoft.com/office/drawing/2014/main" id="{DD506FB8-ED8B-4ADC-950D-156B3C757769}"/>
                      </a:ext>
                    </a:extLst>
                  </p:cNvPr>
                  <p:cNvSpPr>
                    <a:spLocks noRot="1" noChangeAspect="1" noMove="1" noResize="1" noEditPoints="1" noAdjustHandles="1" noChangeArrowheads="1" noChangeShapeType="1" noTextEdit="1"/>
                  </p:cNvSpPr>
                  <p:nvPr/>
                </p:nvSpPr>
                <p:spPr>
                  <a:xfrm>
                    <a:off x="3411571" y="6837"/>
                    <a:ext cx="684763" cy="438810"/>
                  </a:xfrm>
                  <a:prstGeom prst="roundRect">
                    <a:avLst>
                      <a:gd name="adj" fmla="val 21910"/>
                    </a:avLst>
                  </a:prstGeom>
                  <a:blipFill>
                    <a:blip r:embed="rId12"/>
                    <a:stretch>
                      <a:fillRect/>
                    </a:stretch>
                  </a:blipFill>
                  <a:ln w="12700" cap="flat">
                    <a:noFill/>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it-IT">
                        <a:noFill/>
                      </a:rPr>
                      <a:t> </a:t>
                    </a:r>
                  </a:p>
                </p:txBody>
              </p:sp>
            </mc:Fallback>
          </mc:AlternateContent>
          <p:sp>
            <p:nvSpPr>
              <p:cNvPr id="181" name=". . .">
                <a:extLst>
                  <a:ext uri="{FF2B5EF4-FFF2-40B4-BE49-F238E27FC236}">
                    <a16:creationId xmlns:a16="http://schemas.microsoft.com/office/drawing/2014/main" id="{C9F8F854-E662-41D7-8B62-79406C48F915}"/>
                  </a:ext>
                </a:extLst>
              </p:cNvPr>
              <p:cNvSpPr txBox="1"/>
              <p:nvPr/>
            </p:nvSpPr>
            <p:spPr>
              <a:xfrm>
                <a:off x="2735845" y="-43225"/>
                <a:ext cx="393702" cy="41112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30000"/>
                  </a:lnSpc>
                  <a:defRPr sz="1500"/>
                </a:lvl1pPr>
              </a:lstStyle>
              <a:p>
                <a:pPr algn="ctr"/>
                <a:r>
                  <a:t>. . .</a:t>
                </a:r>
              </a:p>
            </p:txBody>
          </p:sp>
        </p:grpSp>
        <p:sp>
          <p:nvSpPr>
            <p:cNvPr id="115" name="Line">
              <a:extLst>
                <a:ext uri="{FF2B5EF4-FFF2-40B4-BE49-F238E27FC236}">
                  <a16:creationId xmlns:a16="http://schemas.microsoft.com/office/drawing/2014/main" id="{A6185FDB-647C-4114-A703-D8FFE300B03C}"/>
                </a:ext>
              </a:extLst>
            </p:cNvPr>
            <p:cNvSpPr/>
            <p:nvPr/>
          </p:nvSpPr>
          <p:spPr>
            <a:xfrm flipV="1">
              <a:off x="7244633" y="3799818"/>
              <a:ext cx="1" cy="33564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16" name="Line">
              <a:extLst>
                <a:ext uri="{FF2B5EF4-FFF2-40B4-BE49-F238E27FC236}">
                  <a16:creationId xmlns:a16="http://schemas.microsoft.com/office/drawing/2014/main" id="{23777AAA-3D7B-4ED3-805D-AC579362F374}"/>
                </a:ext>
              </a:extLst>
            </p:cNvPr>
            <p:cNvSpPr/>
            <p:nvPr/>
          </p:nvSpPr>
          <p:spPr>
            <a:xfrm flipV="1">
              <a:off x="6569812" y="3798588"/>
              <a:ext cx="1" cy="335640"/>
            </a:xfrm>
            <a:prstGeom prst="line">
              <a:avLst/>
            </a:prstGeom>
            <a:noFill/>
            <a:ln w="254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17" name="Line">
              <a:extLst>
                <a:ext uri="{FF2B5EF4-FFF2-40B4-BE49-F238E27FC236}">
                  <a16:creationId xmlns:a16="http://schemas.microsoft.com/office/drawing/2014/main" id="{9EA6D621-1437-4711-B62A-A48509E61C16}"/>
                </a:ext>
              </a:extLst>
            </p:cNvPr>
            <p:cNvSpPr/>
            <p:nvPr/>
          </p:nvSpPr>
          <p:spPr>
            <a:xfrm flipV="1">
              <a:off x="9156879" y="3784021"/>
              <a:ext cx="1" cy="349073"/>
            </a:xfrm>
            <a:prstGeom prst="line">
              <a:avLst/>
            </a:prstGeom>
            <a:noFill/>
            <a:ln w="25400" cap="flat">
              <a:solidFill>
                <a:srgbClr val="929292"/>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118" name="Line">
              <a:extLst>
                <a:ext uri="{FF2B5EF4-FFF2-40B4-BE49-F238E27FC236}">
                  <a16:creationId xmlns:a16="http://schemas.microsoft.com/office/drawing/2014/main" id="{6A61D0EC-5951-4D44-9570-7DA0DFFDD865}"/>
                </a:ext>
              </a:extLst>
            </p:cNvPr>
            <p:cNvSpPr/>
            <p:nvPr/>
          </p:nvSpPr>
          <p:spPr>
            <a:xfrm flipV="1">
              <a:off x="7913969" y="3799818"/>
              <a:ext cx="1" cy="335640"/>
            </a:xfrm>
            <a:prstGeom prst="line">
              <a:avLst/>
            </a:prstGeom>
            <a:noFill/>
            <a:ln w="25400" cap="flat">
              <a:solidFill>
                <a:srgbClr val="929292"/>
              </a:solidFill>
              <a:prstDash val="solid"/>
              <a:miter lim="400000"/>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7" name="Input Sentence Tokens">
              <a:extLst>
                <a:ext uri="{FF2B5EF4-FFF2-40B4-BE49-F238E27FC236}">
                  <a16:creationId xmlns:a16="http://schemas.microsoft.com/office/drawing/2014/main" id="{637392E3-84C6-4E11-AA85-449034217982}"/>
                </a:ext>
              </a:extLst>
            </p:cNvPr>
            <p:cNvSpPr/>
            <p:nvPr/>
          </p:nvSpPr>
          <p:spPr>
            <a:xfrm>
              <a:off x="6178606" y="5059640"/>
              <a:ext cx="3393844" cy="517974"/>
            </a:xfrm>
            <a:prstGeom prst="rect">
              <a:avLst/>
            </a:prstGeom>
            <a:solidFill>
              <a:srgbClr val="D6D5D5"/>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200" b="0">
                  <a:latin typeface="+mn-lt"/>
                  <a:ea typeface="+mn-ea"/>
                  <a:cs typeface="+mn-cs"/>
                  <a:sym typeface="Helvetica Neue Medium"/>
                </a:defRPr>
              </a:lvl1pPr>
            </a:lstStyle>
            <a:p>
              <a:pPr algn="ctr"/>
              <a:r>
                <a:t>Input Sentence Tokens</a:t>
              </a:r>
            </a:p>
          </p:txBody>
        </p:sp>
        <p:sp>
          <p:nvSpPr>
            <p:cNvPr id="8" name="Line">
              <a:extLst>
                <a:ext uri="{FF2B5EF4-FFF2-40B4-BE49-F238E27FC236}">
                  <a16:creationId xmlns:a16="http://schemas.microsoft.com/office/drawing/2014/main" id="{0F35D250-C301-4C8E-A3F5-F929F14A1677}"/>
                </a:ext>
              </a:extLst>
            </p:cNvPr>
            <p:cNvSpPr/>
            <p:nvPr/>
          </p:nvSpPr>
          <p:spPr>
            <a:xfrm flipV="1">
              <a:off x="5634127" y="842602"/>
              <a:ext cx="1" cy="451802"/>
            </a:xfrm>
            <a:prstGeom prst="line">
              <a:avLst/>
            </a:prstGeom>
            <a:ln w="88900">
              <a:solidFill>
                <a:srgbClr val="E0E0E0"/>
              </a:solidFill>
              <a:miter lim="400000"/>
              <a:tailEnd type="triangle"/>
            </a:ln>
          </p:spPr>
          <p:txBody>
            <a:bodyPr lIns="50800" tIns="50800" rIns="50800" bIns="50800" anchor="ctr"/>
            <a:lstStyle/>
            <a:p>
              <a:pPr algn="ctr">
                <a:defRPr sz="2200" b="0">
                  <a:solidFill>
                    <a:srgbClr val="FFFFFF"/>
                  </a:solidFill>
                  <a:latin typeface="+mn-lt"/>
                  <a:ea typeface="+mn-ea"/>
                  <a:cs typeface="+mn-cs"/>
                  <a:sym typeface="Helvetica Neue Medium"/>
                </a:defRPr>
              </a:pPr>
              <a:endParaRPr/>
            </a:p>
          </p:txBody>
        </p:sp>
        <p:grpSp>
          <p:nvGrpSpPr>
            <p:cNvPr id="10" name="Group">
              <a:extLst>
                <a:ext uri="{FF2B5EF4-FFF2-40B4-BE49-F238E27FC236}">
                  <a16:creationId xmlns:a16="http://schemas.microsoft.com/office/drawing/2014/main" id="{DCBE7AD4-F287-4F59-90CE-26BFF707AFCB}"/>
                </a:ext>
              </a:extLst>
            </p:cNvPr>
            <p:cNvGrpSpPr/>
            <p:nvPr/>
          </p:nvGrpSpPr>
          <p:grpSpPr>
            <a:xfrm>
              <a:off x="6565686" y="4557212"/>
              <a:ext cx="2581582" cy="698517"/>
              <a:chOff x="-1" y="-1"/>
              <a:chExt cx="3411573" cy="986837"/>
            </a:xfrm>
          </p:grpSpPr>
          <p:sp>
            <p:nvSpPr>
              <p:cNvPr id="42" name="Line">
                <a:extLst>
                  <a:ext uri="{FF2B5EF4-FFF2-40B4-BE49-F238E27FC236}">
                    <a16:creationId xmlns:a16="http://schemas.microsoft.com/office/drawing/2014/main" id="{077DA567-550A-4840-B4BD-BDB1AA200A76}"/>
                  </a:ext>
                </a:extLst>
              </p:cNvPr>
              <p:cNvSpPr/>
              <p:nvPr/>
            </p:nvSpPr>
            <p:spPr>
              <a:xfrm flipV="1">
                <a:off x="-1" y="-1"/>
                <a:ext cx="2" cy="986837"/>
              </a:xfrm>
              <a:prstGeom prst="line">
                <a:avLst/>
              </a:prstGeom>
              <a:noFill/>
              <a:ln w="76200" cap="flat">
                <a:solidFill>
                  <a:srgbClr val="D6D5D5"/>
                </a:solidFill>
                <a:prstDash val="solid"/>
                <a:miter lim="400000"/>
                <a:tail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43" name="Line">
                <a:extLst>
                  <a:ext uri="{FF2B5EF4-FFF2-40B4-BE49-F238E27FC236}">
                    <a16:creationId xmlns:a16="http://schemas.microsoft.com/office/drawing/2014/main" id="{E49578DF-D415-4CE7-8973-D1E0A74CD2C5}"/>
                  </a:ext>
                </a:extLst>
              </p:cNvPr>
              <p:cNvSpPr/>
              <p:nvPr/>
            </p:nvSpPr>
            <p:spPr>
              <a:xfrm flipV="1">
                <a:off x="884530" y="0"/>
                <a:ext cx="1" cy="986836"/>
              </a:xfrm>
              <a:prstGeom prst="line">
                <a:avLst/>
              </a:prstGeom>
              <a:noFill/>
              <a:ln w="76200" cap="flat">
                <a:solidFill>
                  <a:srgbClr val="D6D5D5"/>
                </a:solidFill>
                <a:prstDash val="solid"/>
                <a:miter lim="400000"/>
                <a:tail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44" name="Line">
                <a:extLst>
                  <a:ext uri="{FF2B5EF4-FFF2-40B4-BE49-F238E27FC236}">
                    <a16:creationId xmlns:a16="http://schemas.microsoft.com/office/drawing/2014/main" id="{F3D4909C-8FDB-4B19-8BE7-819E1C350119}"/>
                  </a:ext>
                </a:extLst>
              </p:cNvPr>
              <p:cNvSpPr/>
              <p:nvPr/>
            </p:nvSpPr>
            <p:spPr>
              <a:xfrm flipV="1">
                <a:off x="1769060" y="3498"/>
                <a:ext cx="1" cy="979840"/>
              </a:xfrm>
              <a:prstGeom prst="line">
                <a:avLst/>
              </a:prstGeom>
              <a:noFill/>
              <a:ln w="76200" cap="flat">
                <a:solidFill>
                  <a:srgbClr val="D6D5D5"/>
                </a:solidFill>
                <a:prstDash val="solid"/>
                <a:miter lim="400000"/>
                <a:tail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45" name="Line">
                <a:extLst>
                  <a:ext uri="{FF2B5EF4-FFF2-40B4-BE49-F238E27FC236}">
                    <a16:creationId xmlns:a16="http://schemas.microsoft.com/office/drawing/2014/main" id="{64B5C4B0-5BE2-4FF5-B914-6084F7D37775}"/>
                  </a:ext>
                </a:extLst>
              </p:cNvPr>
              <p:cNvSpPr/>
              <p:nvPr/>
            </p:nvSpPr>
            <p:spPr>
              <a:xfrm flipV="1">
                <a:off x="3411571" y="-1"/>
                <a:ext cx="1" cy="986837"/>
              </a:xfrm>
              <a:prstGeom prst="line">
                <a:avLst/>
              </a:prstGeom>
              <a:noFill/>
              <a:ln w="76200" cap="flat">
                <a:solidFill>
                  <a:srgbClr val="D6D5D5"/>
                </a:solidFill>
                <a:prstDash val="solid"/>
                <a:miter lim="400000"/>
                <a:tailEnd type="triangle" w="med" len="med"/>
              </a:ln>
              <a:effectLst/>
            </p:spPr>
            <p:txBody>
              <a:bodyPr wrap="square" lIns="50800" tIns="50800" rIns="50800" bIns="50800" numCol="1" anchor="ctr">
                <a:noAutofit/>
              </a:bodyPr>
              <a:lstStyle/>
              <a:p>
                <a:pPr algn="ctr">
                  <a:defRPr sz="2200" b="0">
                    <a:solidFill>
                      <a:srgbClr val="FFFFFF"/>
                    </a:solidFill>
                    <a:latin typeface="+mn-lt"/>
                    <a:ea typeface="+mn-ea"/>
                    <a:cs typeface="+mn-cs"/>
                    <a:sym typeface="Helvetica Neue Medium"/>
                  </a:defRPr>
                </a:pPr>
                <a:endParaRPr/>
              </a:p>
            </p:txBody>
          </p:sp>
          <p:sp>
            <p:nvSpPr>
              <p:cNvPr id="46" name=". . .">
                <a:extLst>
                  <a:ext uri="{FF2B5EF4-FFF2-40B4-BE49-F238E27FC236}">
                    <a16:creationId xmlns:a16="http://schemas.microsoft.com/office/drawing/2014/main" id="{CD687032-0DCA-4162-9EA3-38BDB570B01E}"/>
                  </a:ext>
                </a:extLst>
              </p:cNvPr>
              <p:cNvSpPr txBox="1"/>
              <p:nvPr/>
            </p:nvSpPr>
            <p:spPr>
              <a:xfrm>
                <a:off x="2393465" y="136954"/>
                <a:ext cx="393700" cy="41112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30000"/>
                  </a:lnSpc>
                  <a:defRPr sz="1500">
                    <a:solidFill>
                      <a:srgbClr val="D6D5D5"/>
                    </a:solidFill>
                  </a:defRPr>
                </a:lvl1pPr>
              </a:lstStyle>
              <a:p>
                <a:pPr algn="ctr"/>
                <a:r>
                  <a:t>. . .</a:t>
                </a:r>
              </a:p>
            </p:txBody>
          </p:sp>
        </p:grpSp>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FAFF8EA3-EB01-49A4-A25D-B795A98A324F}"/>
                    </a:ext>
                  </a:extLst>
                </p:cNvPr>
                <p:cNvSpPr txBox="1"/>
                <p:nvPr/>
              </p:nvSpPr>
              <p:spPr>
                <a:xfrm>
                  <a:off x="5443568" y="302070"/>
                  <a:ext cx="454448" cy="5871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acc>
                          <m:accPr>
                            <m:chr m:val="̂"/>
                            <m:ctrlPr>
                              <a:rPr kumimoji="0" lang="it-IT" sz="3600" b="1" i="1" u="none" strike="noStrike" cap="none" spc="0" normalizeH="0" baseline="0" smtClean="0">
                                <a:ln>
                                  <a:noFill/>
                                </a:ln>
                                <a:solidFill>
                                  <a:srgbClr val="000000"/>
                                </a:solidFill>
                                <a:effectLst/>
                                <a:uFillTx/>
                                <a:latin typeface="Cambria Math" panose="02040503050406030204" pitchFamily="18" charset="0"/>
                                <a:sym typeface="Helvetica Neue"/>
                              </a:rPr>
                            </m:ctrlPr>
                          </m:accPr>
                          <m:e>
                            <m:r>
                              <a:rPr kumimoji="0" lang="it-IT" sz="3600" b="1" i="1" u="none" strike="noStrike" cap="none" spc="0" normalizeH="0" baseline="0" smtClean="0">
                                <a:ln>
                                  <a:noFill/>
                                </a:ln>
                                <a:solidFill>
                                  <a:srgbClr val="000000"/>
                                </a:solidFill>
                                <a:effectLst/>
                                <a:uFillTx/>
                                <a:latin typeface="Cambria Math" panose="02040503050406030204" pitchFamily="18" charset="0"/>
                                <a:sym typeface="Helvetica Neue"/>
                              </a:rPr>
                              <m:t>𝒚</m:t>
                            </m:r>
                          </m:e>
                        </m:acc>
                      </m:oMath>
                    </m:oMathPara>
                  </a14:m>
                  <a:endParaRPr kumimoji="0" lang="it-IT" sz="2400" b="1" i="0" u="none" strike="noStrike" cap="none" spc="0" normalizeH="0" baseline="0">
                    <a:ln>
                      <a:noFill/>
                    </a:ln>
                    <a:solidFill>
                      <a:srgbClr val="000000"/>
                    </a:solidFill>
                    <a:effectLst/>
                    <a:uFillTx/>
                    <a:latin typeface="Helvetica Neue"/>
                    <a:ea typeface="Helvetica Neue"/>
                    <a:cs typeface="Helvetica Neue"/>
                    <a:sym typeface="Helvetica Neue"/>
                  </a:endParaRPr>
                </a:p>
              </p:txBody>
            </p:sp>
          </mc:Choice>
          <mc:Fallback xmlns="">
            <p:sp>
              <p:nvSpPr>
                <p:cNvPr id="11" name="CasellaDiTesto 10">
                  <a:extLst>
                    <a:ext uri="{FF2B5EF4-FFF2-40B4-BE49-F238E27FC236}">
                      <a16:creationId xmlns:a16="http://schemas.microsoft.com/office/drawing/2014/main" id="{FAFF8EA3-EB01-49A4-A25D-B795A98A324F}"/>
                    </a:ext>
                  </a:extLst>
                </p:cNvPr>
                <p:cNvSpPr txBox="1">
                  <a:spLocks noRot="1" noChangeAspect="1" noMove="1" noResize="1" noEditPoints="1" noAdjustHandles="1" noChangeArrowheads="1" noChangeShapeType="1" noTextEdit="1"/>
                </p:cNvSpPr>
                <p:nvPr/>
              </p:nvSpPr>
              <p:spPr>
                <a:xfrm>
                  <a:off x="5443568" y="302070"/>
                  <a:ext cx="454448" cy="587184"/>
                </a:xfrm>
                <a:prstGeom prst="rect">
                  <a:avLst/>
                </a:prstGeom>
                <a:blipFill>
                  <a:blip r:embed="rId13"/>
                  <a:stretch>
                    <a:fillRect/>
                  </a:stretch>
                </a:blipFill>
                <a:ln w="12700" cap="flat">
                  <a:noFill/>
                  <a:miter lim="400000"/>
                </a:ln>
                <a:effectLst/>
              </p:spPr>
              <p:txBody>
                <a:bodyPr/>
                <a:lstStyle/>
                <a:p>
                  <a:r>
                    <a:rPr lang="it-IT">
                      <a:noFill/>
                    </a:rPr>
                    <a:t> </a:t>
                  </a:r>
                </a:p>
              </p:txBody>
            </p:sp>
          </mc:Fallback>
        </mc:AlternateContent>
        <p:sp>
          <p:nvSpPr>
            <p:cNvPr id="14" name="Line">
              <a:extLst>
                <a:ext uri="{FF2B5EF4-FFF2-40B4-BE49-F238E27FC236}">
                  <a16:creationId xmlns:a16="http://schemas.microsoft.com/office/drawing/2014/main" id="{76BC916F-376A-4199-95FF-FFC6B88D3A96}"/>
                </a:ext>
              </a:extLst>
            </p:cNvPr>
            <p:cNvSpPr/>
            <p:nvPr/>
          </p:nvSpPr>
          <p:spPr>
            <a:xfrm flipV="1">
              <a:off x="7358489" y="5722687"/>
              <a:ext cx="1" cy="346298"/>
            </a:xfrm>
            <a:prstGeom prst="line">
              <a:avLst/>
            </a:prstGeom>
            <a:ln w="76200">
              <a:solidFill>
                <a:srgbClr val="D6D5D5"/>
              </a:solidFill>
              <a:miter lim="400000"/>
              <a:tailEnd type="triangle"/>
            </a:ln>
          </p:spPr>
          <p:txBody>
            <a:bodyPr lIns="50800" tIns="50800" rIns="50800" bIns="50800" anchor="ctr"/>
            <a:lstStyle/>
            <a:p>
              <a:pPr algn="ctr">
                <a:defRPr sz="2200" b="0">
                  <a:solidFill>
                    <a:srgbClr val="FFFFFF"/>
                  </a:solidFill>
                  <a:latin typeface="+mn-lt"/>
                  <a:ea typeface="+mn-ea"/>
                  <a:cs typeface="+mn-cs"/>
                  <a:sym typeface="Helvetica Neue Medium"/>
                </a:defRPr>
              </a:pPr>
              <a:endParaRPr/>
            </a:p>
          </p:txBody>
        </p:sp>
        <p:sp>
          <p:nvSpPr>
            <p:cNvPr id="17" name="Input Sentence Tokens">
              <a:extLst>
                <a:ext uri="{FF2B5EF4-FFF2-40B4-BE49-F238E27FC236}">
                  <a16:creationId xmlns:a16="http://schemas.microsoft.com/office/drawing/2014/main" id="{7F64E04B-AD29-433C-806C-05B008EBFCA0}"/>
                </a:ext>
              </a:extLst>
            </p:cNvPr>
            <p:cNvSpPr/>
            <p:nvPr/>
          </p:nvSpPr>
          <p:spPr>
            <a:xfrm>
              <a:off x="4963956" y="6244609"/>
              <a:ext cx="3393844" cy="517974"/>
            </a:xfrm>
            <a:prstGeom prst="rect">
              <a:avLst/>
            </a:prstGeom>
            <a:solidFill>
              <a:srgbClr val="D6D5D5"/>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200" b="0">
                  <a:latin typeface="+mn-lt"/>
                  <a:ea typeface="+mn-ea"/>
                  <a:cs typeface="+mn-cs"/>
                  <a:sym typeface="Helvetica Neue Medium"/>
                </a:defRPr>
              </a:lvl1pPr>
            </a:lstStyle>
            <a:p>
              <a:pPr algn="ctr"/>
              <a:r>
                <a:rPr lang="it-IT" err="1"/>
                <a:t>Sentence</a:t>
              </a:r>
              <a:endParaRPr/>
            </a:p>
          </p:txBody>
        </p:sp>
      </p:grpSp>
      <p:sp>
        <p:nvSpPr>
          <p:cNvPr id="60" name="Who was Galileo?">
            <a:extLst>
              <a:ext uri="{FF2B5EF4-FFF2-40B4-BE49-F238E27FC236}">
                <a16:creationId xmlns:a16="http://schemas.microsoft.com/office/drawing/2014/main" id="{4F4476C3-8BD7-4E5D-88E5-C27CEEF6B88B}"/>
              </a:ext>
            </a:extLst>
          </p:cNvPr>
          <p:cNvSpPr txBox="1"/>
          <p:nvPr/>
        </p:nvSpPr>
        <p:spPr>
          <a:xfrm>
            <a:off x="228891" y="3959109"/>
            <a:ext cx="577081" cy="4873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a:t>The</a:t>
            </a:r>
            <a:endParaRPr/>
          </a:p>
        </p:txBody>
      </p:sp>
      <p:sp>
        <p:nvSpPr>
          <p:cNvPr id="61" name="Who was Galileo?">
            <a:extLst>
              <a:ext uri="{FF2B5EF4-FFF2-40B4-BE49-F238E27FC236}">
                <a16:creationId xmlns:a16="http://schemas.microsoft.com/office/drawing/2014/main" id="{0A7911C9-7D61-481E-9E0E-4EDBFDE3B828}"/>
              </a:ext>
            </a:extLst>
          </p:cNvPr>
          <p:cNvSpPr txBox="1"/>
          <p:nvPr/>
        </p:nvSpPr>
        <p:spPr>
          <a:xfrm>
            <a:off x="896896" y="3959108"/>
            <a:ext cx="652102" cy="4873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a:t>chef</a:t>
            </a:r>
            <a:endParaRPr/>
          </a:p>
        </p:txBody>
      </p:sp>
      <p:sp>
        <p:nvSpPr>
          <p:cNvPr id="62" name="Who was Galileo?">
            <a:extLst>
              <a:ext uri="{FF2B5EF4-FFF2-40B4-BE49-F238E27FC236}">
                <a16:creationId xmlns:a16="http://schemas.microsoft.com/office/drawing/2014/main" id="{B5D184DE-84DE-44AE-80FA-557F294275E3}"/>
              </a:ext>
            </a:extLst>
          </p:cNvPr>
          <p:cNvSpPr txBox="1"/>
          <p:nvPr/>
        </p:nvSpPr>
        <p:spPr>
          <a:xfrm>
            <a:off x="1604373" y="3959107"/>
            <a:ext cx="831125" cy="4873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err="1"/>
              <a:t>cooks</a:t>
            </a:r>
            <a:endParaRPr/>
          </a:p>
        </p:txBody>
      </p:sp>
      <p:sp>
        <p:nvSpPr>
          <p:cNvPr id="63" name="Who was Galileo?">
            <a:extLst>
              <a:ext uri="{FF2B5EF4-FFF2-40B4-BE49-F238E27FC236}">
                <a16:creationId xmlns:a16="http://schemas.microsoft.com/office/drawing/2014/main" id="{81C321AA-003A-4867-9231-25938E075DDE}"/>
              </a:ext>
            </a:extLst>
          </p:cNvPr>
          <p:cNvSpPr txBox="1"/>
          <p:nvPr/>
        </p:nvSpPr>
        <p:spPr>
          <a:xfrm>
            <a:off x="2492670" y="3979578"/>
            <a:ext cx="528991" cy="4873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a:t>the</a:t>
            </a:r>
            <a:endParaRPr/>
          </a:p>
        </p:txBody>
      </p:sp>
      <p:sp>
        <p:nvSpPr>
          <p:cNvPr id="64" name="Who was Galileo?">
            <a:extLst>
              <a:ext uri="{FF2B5EF4-FFF2-40B4-BE49-F238E27FC236}">
                <a16:creationId xmlns:a16="http://schemas.microsoft.com/office/drawing/2014/main" id="{97018709-85F7-44D9-9B6F-E2075933523F}"/>
              </a:ext>
            </a:extLst>
          </p:cNvPr>
          <p:cNvSpPr txBox="1"/>
          <p:nvPr/>
        </p:nvSpPr>
        <p:spPr>
          <a:xfrm>
            <a:off x="3073406" y="3967235"/>
            <a:ext cx="763029" cy="4873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a:t>good</a:t>
            </a:r>
            <a:endParaRPr/>
          </a:p>
        </p:txBody>
      </p:sp>
      <p:sp>
        <p:nvSpPr>
          <p:cNvPr id="65" name="Who was Galileo?">
            <a:extLst>
              <a:ext uri="{FF2B5EF4-FFF2-40B4-BE49-F238E27FC236}">
                <a16:creationId xmlns:a16="http://schemas.microsoft.com/office/drawing/2014/main" id="{A3EA7A72-B5C9-443E-BA4D-A5953E6F55AE}"/>
              </a:ext>
            </a:extLst>
          </p:cNvPr>
          <p:cNvSpPr txBox="1"/>
          <p:nvPr/>
        </p:nvSpPr>
        <p:spPr>
          <a:xfrm>
            <a:off x="3908302" y="3959106"/>
            <a:ext cx="722955" cy="4873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err="1"/>
              <a:t>soup</a:t>
            </a:r>
            <a:endParaRPr/>
          </a:p>
        </p:txBody>
      </p:sp>
      <p:sp>
        <p:nvSpPr>
          <p:cNvPr id="66" name="Who was Galileo?">
            <a:extLst>
              <a:ext uri="{FF2B5EF4-FFF2-40B4-BE49-F238E27FC236}">
                <a16:creationId xmlns:a16="http://schemas.microsoft.com/office/drawing/2014/main" id="{D3BADC00-7415-4392-829F-2F9F4A1AE6EE}"/>
              </a:ext>
            </a:extLst>
          </p:cNvPr>
          <p:cNvSpPr txBox="1"/>
          <p:nvPr/>
        </p:nvSpPr>
        <p:spPr>
          <a:xfrm>
            <a:off x="228891" y="3956233"/>
            <a:ext cx="577081" cy="4873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a:t>The</a:t>
            </a:r>
            <a:endParaRPr/>
          </a:p>
        </p:txBody>
      </p:sp>
      <p:sp>
        <p:nvSpPr>
          <p:cNvPr id="67" name="Who was Galileo?">
            <a:extLst>
              <a:ext uri="{FF2B5EF4-FFF2-40B4-BE49-F238E27FC236}">
                <a16:creationId xmlns:a16="http://schemas.microsoft.com/office/drawing/2014/main" id="{0F568BD6-6EDD-4D40-AEE7-95D7B2B0463F}"/>
              </a:ext>
            </a:extLst>
          </p:cNvPr>
          <p:cNvSpPr txBox="1"/>
          <p:nvPr/>
        </p:nvSpPr>
        <p:spPr>
          <a:xfrm>
            <a:off x="896896" y="3956232"/>
            <a:ext cx="652102" cy="4873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a:t>chef</a:t>
            </a:r>
            <a:endParaRPr/>
          </a:p>
        </p:txBody>
      </p:sp>
      <p:sp>
        <p:nvSpPr>
          <p:cNvPr id="68" name="Who was Galileo?">
            <a:extLst>
              <a:ext uri="{FF2B5EF4-FFF2-40B4-BE49-F238E27FC236}">
                <a16:creationId xmlns:a16="http://schemas.microsoft.com/office/drawing/2014/main" id="{5041BC0F-E300-41DB-BEE6-FB99C0BB06BF}"/>
              </a:ext>
            </a:extLst>
          </p:cNvPr>
          <p:cNvSpPr txBox="1"/>
          <p:nvPr/>
        </p:nvSpPr>
        <p:spPr>
          <a:xfrm>
            <a:off x="1604373" y="3956231"/>
            <a:ext cx="831125" cy="4873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err="1"/>
              <a:t>cooks</a:t>
            </a:r>
            <a:endParaRPr/>
          </a:p>
        </p:txBody>
      </p:sp>
      <p:sp>
        <p:nvSpPr>
          <p:cNvPr id="69" name="Who was Galileo?">
            <a:extLst>
              <a:ext uri="{FF2B5EF4-FFF2-40B4-BE49-F238E27FC236}">
                <a16:creationId xmlns:a16="http://schemas.microsoft.com/office/drawing/2014/main" id="{25715E1B-6484-4A7D-A714-9CC3126FEDBA}"/>
              </a:ext>
            </a:extLst>
          </p:cNvPr>
          <p:cNvSpPr txBox="1"/>
          <p:nvPr/>
        </p:nvSpPr>
        <p:spPr>
          <a:xfrm>
            <a:off x="2492670" y="3976702"/>
            <a:ext cx="528991" cy="4873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a:t>the</a:t>
            </a:r>
            <a:endParaRPr/>
          </a:p>
        </p:txBody>
      </p:sp>
      <p:sp>
        <p:nvSpPr>
          <p:cNvPr id="70" name="Who was Galileo?">
            <a:extLst>
              <a:ext uri="{FF2B5EF4-FFF2-40B4-BE49-F238E27FC236}">
                <a16:creationId xmlns:a16="http://schemas.microsoft.com/office/drawing/2014/main" id="{DDD50E71-1CA7-4A36-8B35-2E8A4ED2C9FB}"/>
              </a:ext>
            </a:extLst>
          </p:cNvPr>
          <p:cNvSpPr txBox="1"/>
          <p:nvPr/>
        </p:nvSpPr>
        <p:spPr>
          <a:xfrm>
            <a:off x="3073406" y="3964359"/>
            <a:ext cx="763029" cy="4873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a:t>good</a:t>
            </a:r>
            <a:endParaRPr/>
          </a:p>
        </p:txBody>
      </p:sp>
      <p:sp>
        <p:nvSpPr>
          <p:cNvPr id="71" name="Who was Galileo?">
            <a:extLst>
              <a:ext uri="{FF2B5EF4-FFF2-40B4-BE49-F238E27FC236}">
                <a16:creationId xmlns:a16="http://schemas.microsoft.com/office/drawing/2014/main" id="{928803C3-3524-4C2E-AEC0-5F65804FBF72}"/>
              </a:ext>
            </a:extLst>
          </p:cNvPr>
          <p:cNvSpPr txBox="1"/>
          <p:nvPr/>
        </p:nvSpPr>
        <p:spPr>
          <a:xfrm>
            <a:off x="3908302" y="3956230"/>
            <a:ext cx="722955" cy="4873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err="1"/>
              <a:t>soup</a:t>
            </a:r>
            <a:endParaRPr/>
          </a:p>
        </p:txBody>
      </p:sp>
      <p:sp>
        <p:nvSpPr>
          <p:cNvPr id="72" name="Who was Galileo?">
            <a:extLst>
              <a:ext uri="{FF2B5EF4-FFF2-40B4-BE49-F238E27FC236}">
                <a16:creationId xmlns:a16="http://schemas.microsoft.com/office/drawing/2014/main" id="{5349005C-0C6E-4160-BD55-17E309C90FB5}"/>
              </a:ext>
            </a:extLst>
          </p:cNvPr>
          <p:cNvSpPr txBox="1"/>
          <p:nvPr/>
        </p:nvSpPr>
        <p:spPr>
          <a:xfrm>
            <a:off x="228890" y="3949399"/>
            <a:ext cx="577081" cy="4873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a:t>The</a:t>
            </a:r>
            <a:endParaRPr/>
          </a:p>
        </p:txBody>
      </p:sp>
      <p:sp>
        <p:nvSpPr>
          <p:cNvPr id="73" name="Who was Galileo?">
            <a:extLst>
              <a:ext uri="{FF2B5EF4-FFF2-40B4-BE49-F238E27FC236}">
                <a16:creationId xmlns:a16="http://schemas.microsoft.com/office/drawing/2014/main" id="{8D817914-BA93-4283-8EFC-AE8F8882EE59}"/>
              </a:ext>
            </a:extLst>
          </p:cNvPr>
          <p:cNvSpPr txBox="1"/>
          <p:nvPr/>
        </p:nvSpPr>
        <p:spPr>
          <a:xfrm>
            <a:off x="896895" y="3949398"/>
            <a:ext cx="652102" cy="4873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a:t>chef</a:t>
            </a:r>
            <a:endParaRPr/>
          </a:p>
        </p:txBody>
      </p:sp>
      <p:sp>
        <p:nvSpPr>
          <p:cNvPr id="74" name="Who was Galileo?">
            <a:extLst>
              <a:ext uri="{FF2B5EF4-FFF2-40B4-BE49-F238E27FC236}">
                <a16:creationId xmlns:a16="http://schemas.microsoft.com/office/drawing/2014/main" id="{3C571D4F-8869-49EA-9A48-B6A6318646BB}"/>
              </a:ext>
            </a:extLst>
          </p:cNvPr>
          <p:cNvSpPr txBox="1"/>
          <p:nvPr/>
        </p:nvSpPr>
        <p:spPr>
          <a:xfrm>
            <a:off x="1604372" y="3949397"/>
            <a:ext cx="831125" cy="4873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err="1"/>
              <a:t>cooks</a:t>
            </a:r>
            <a:endParaRPr/>
          </a:p>
        </p:txBody>
      </p:sp>
      <p:sp>
        <p:nvSpPr>
          <p:cNvPr id="75" name="Who was Galileo?">
            <a:extLst>
              <a:ext uri="{FF2B5EF4-FFF2-40B4-BE49-F238E27FC236}">
                <a16:creationId xmlns:a16="http://schemas.microsoft.com/office/drawing/2014/main" id="{B3C36D36-4A75-4FD6-A8C7-7927A4B08495}"/>
              </a:ext>
            </a:extLst>
          </p:cNvPr>
          <p:cNvSpPr txBox="1"/>
          <p:nvPr/>
        </p:nvSpPr>
        <p:spPr>
          <a:xfrm>
            <a:off x="2492669" y="3969868"/>
            <a:ext cx="528991" cy="4873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a:t>the</a:t>
            </a:r>
            <a:endParaRPr/>
          </a:p>
        </p:txBody>
      </p:sp>
      <p:sp>
        <p:nvSpPr>
          <p:cNvPr id="76" name="Who was Galileo?">
            <a:extLst>
              <a:ext uri="{FF2B5EF4-FFF2-40B4-BE49-F238E27FC236}">
                <a16:creationId xmlns:a16="http://schemas.microsoft.com/office/drawing/2014/main" id="{DA697138-26B6-4CFE-8EBF-4D2C6407A424}"/>
              </a:ext>
            </a:extLst>
          </p:cNvPr>
          <p:cNvSpPr txBox="1"/>
          <p:nvPr/>
        </p:nvSpPr>
        <p:spPr>
          <a:xfrm>
            <a:off x="3073405" y="3957525"/>
            <a:ext cx="763029" cy="4873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a:t>good</a:t>
            </a:r>
            <a:endParaRPr/>
          </a:p>
        </p:txBody>
      </p:sp>
      <p:sp>
        <p:nvSpPr>
          <p:cNvPr id="77" name="Who was Galileo?">
            <a:extLst>
              <a:ext uri="{FF2B5EF4-FFF2-40B4-BE49-F238E27FC236}">
                <a16:creationId xmlns:a16="http://schemas.microsoft.com/office/drawing/2014/main" id="{71F28CA0-77D1-4325-9A57-17B7A123179A}"/>
              </a:ext>
            </a:extLst>
          </p:cNvPr>
          <p:cNvSpPr txBox="1"/>
          <p:nvPr/>
        </p:nvSpPr>
        <p:spPr>
          <a:xfrm>
            <a:off x="3908301" y="3949396"/>
            <a:ext cx="722955" cy="4873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err="1"/>
              <a:t>soup</a:t>
            </a:r>
            <a:endParaRPr/>
          </a:p>
        </p:txBody>
      </p:sp>
      <p:sp>
        <p:nvSpPr>
          <p:cNvPr id="78" name="Who was Galileo?">
            <a:extLst>
              <a:ext uri="{FF2B5EF4-FFF2-40B4-BE49-F238E27FC236}">
                <a16:creationId xmlns:a16="http://schemas.microsoft.com/office/drawing/2014/main" id="{F124203D-6F99-4BD6-A7F3-447DA50900EC}"/>
              </a:ext>
            </a:extLst>
          </p:cNvPr>
          <p:cNvSpPr txBox="1"/>
          <p:nvPr/>
        </p:nvSpPr>
        <p:spPr>
          <a:xfrm>
            <a:off x="228890" y="3946523"/>
            <a:ext cx="577081" cy="4873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a:t>The</a:t>
            </a:r>
            <a:endParaRPr/>
          </a:p>
        </p:txBody>
      </p:sp>
      <p:sp>
        <p:nvSpPr>
          <p:cNvPr id="79" name="Who was Galileo?">
            <a:extLst>
              <a:ext uri="{FF2B5EF4-FFF2-40B4-BE49-F238E27FC236}">
                <a16:creationId xmlns:a16="http://schemas.microsoft.com/office/drawing/2014/main" id="{7B718001-A52F-4A56-9F67-CE2D21380A87}"/>
              </a:ext>
            </a:extLst>
          </p:cNvPr>
          <p:cNvSpPr txBox="1"/>
          <p:nvPr/>
        </p:nvSpPr>
        <p:spPr>
          <a:xfrm>
            <a:off x="896895" y="3946522"/>
            <a:ext cx="652102" cy="4873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a:t>chef</a:t>
            </a:r>
            <a:endParaRPr/>
          </a:p>
        </p:txBody>
      </p:sp>
      <p:sp>
        <p:nvSpPr>
          <p:cNvPr id="87" name="Who was Galileo?">
            <a:extLst>
              <a:ext uri="{FF2B5EF4-FFF2-40B4-BE49-F238E27FC236}">
                <a16:creationId xmlns:a16="http://schemas.microsoft.com/office/drawing/2014/main" id="{E3B63368-89D8-4EBF-AD17-47973BB06D26}"/>
              </a:ext>
            </a:extLst>
          </p:cNvPr>
          <p:cNvSpPr txBox="1"/>
          <p:nvPr/>
        </p:nvSpPr>
        <p:spPr>
          <a:xfrm>
            <a:off x="1604372" y="3946521"/>
            <a:ext cx="831125" cy="4873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err="1"/>
              <a:t>cooks</a:t>
            </a:r>
            <a:endParaRPr/>
          </a:p>
        </p:txBody>
      </p:sp>
      <p:sp>
        <p:nvSpPr>
          <p:cNvPr id="88" name="Who was Galileo?">
            <a:extLst>
              <a:ext uri="{FF2B5EF4-FFF2-40B4-BE49-F238E27FC236}">
                <a16:creationId xmlns:a16="http://schemas.microsoft.com/office/drawing/2014/main" id="{B306FBA7-816B-4122-AD0C-D08BE7AD9707}"/>
              </a:ext>
            </a:extLst>
          </p:cNvPr>
          <p:cNvSpPr txBox="1"/>
          <p:nvPr/>
        </p:nvSpPr>
        <p:spPr>
          <a:xfrm>
            <a:off x="2492669" y="3966992"/>
            <a:ext cx="528991" cy="4873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a:t>the</a:t>
            </a:r>
            <a:endParaRPr/>
          </a:p>
        </p:txBody>
      </p:sp>
      <p:sp>
        <p:nvSpPr>
          <p:cNvPr id="104" name="Who was Galileo?">
            <a:extLst>
              <a:ext uri="{FF2B5EF4-FFF2-40B4-BE49-F238E27FC236}">
                <a16:creationId xmlns:a16="http://schemas.microsoft.com/office/drawing/2014/main" id="{6C577D8B-24B5-46A4-BF40-1AE8929F8F68}"/>
              </a:ext>
            </a:extLst>
          </p:cNvPr>
          <p:cNvSpPr txBox="1"/>
          <p:nvPr/>
        </p:nvSpPr>
        <p:spPr>
          <a:xfrm>
            <a:off x="3073405" y="3954649"/>
            <a:ext cx="763029" cy="4873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a:t>good</a:t>
            </a:r>
            <a:endParaRPr/>
          </a:p>
        </p:txBody>
      </p:sp>
      <p:sp>
        <p:nvSpPr>
          <p:cNvPr id="105" name="Who was Galileo?">
            <a:extLst>
              <a:ext uri="{FF2B5EF4-FFF2-40B4-BE49-F238E27FC236}">
                <a16:creationId xmlns:a16="http://schemas.microsoft.com/office/drawing/2014/main" id="{3875A80A-A7B9-4E2B-8CAB-B944D413C77A}"/>
              </a:ext>
            </a:extLst>
          </p:cNvPr>
          <p:cNvSpPr txBox="1"/>
          <p:nvPr/>
        </p:nvSpPr>
        <p:spPr>
          <a:xfrm>
            <a:off x="3908301" y="3946520"/>
            <a:ext cx="722955" cy="4873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err="1"/>
              <a:t>soup</a:t>
            </a:r>
            <a:endParaRPr/>
          </a:p>
        </p:txBody>
      </p:sp>
      <mc:AlternateContent xmlns:mc="http://schemas.openxmlformats.org/markup-compatibility/2006" xmlns:p14="http://schemas.microsoft.com/office/powerpoint/2010/main">
        <mc:Choice Requires="p14">
          <p:contentPart p14:bwMode="auto" r:id="rId14">
            <p14:nvContentPartPr>
              <p14:cNvPr id="106" name="Input penna 105">
                <a:extLst>
                  <a:ext uri="{FF2B5EF4-FFF2-40B4-BE49-F238E27FC236}">
                    <a16:creationId xmlns:a16="http://schemas.microsoft.com/office/drawing/2014/main" id="{11C10D81-30C4-4504-9663-7A9C9230BE31}"/>
                  </a:ext>
                </a:extLst>
              </p14:cNvPr>
              <p14:cNvContentPartPr/>
              <p14:nvPr/>
            </p14:nvContentPartPr>
            <p14:xfrm>
              <a:off x="87480" y="5289120"/>
              <a:ext cx="4853160" cy="1034640"/>
            </p14:xfrm>
          </p:contentPart>
        </mc:Choice>
        <mc:Fallback xmlns="">
          <p:pic>
            <p:nvPicPr>
              <p:cNvPr id="106" name="Input penna 105">
                <a:extLst>
                  <a:ext uri="{FF2B5EF4-FFF2-40B4-BE49-F238E27FC236}">
                    <a16:creationId xmlns:a16="http://schemas.microsoft.com/office/drawing/2014/main" id="{11C10D81-30C4-4504-9663-7A9C9230BE31}"/>
                  </a:ext>
                </a:extLst>
              </p:cNvPr>
              <p:cNvPicPr/>
              <p:nvPr/>
            </p:nvPicPr>
            <p:blipFill>
              <a:blip r:embed="rId15"/>
              <a:stretch>
                <a:fillRect/>
              </a:stretch>
            </p:blipFill>
            <p:spPr>
              <a:xfrm>
                <a:off x="78120" y="5279760"/>
                <a:ext cx="4871880" cy="1053360"/>
              </a:xfrm>
              <a:prstGeom prst="rect">
                <a:avLst/>
              </a:prstGeom>
            </p:spPr>
          </p:pic>
        </mc:Fallback>
      </mc:AlternateContent>
      <p:sp>
        <p:nvSpPr>
          <p:cNvPr id="3" name="CasellaDiTesto 2">
            <a:extLst>
              <a:ext uri="{FF2B5EF4-FFF2-40B4-BE49-F238E27FC236}">
                <a16:creationId xmlns:a16="http://schemas.microsoft.com/office/drawing/2014/main" id="{0BE0DA65-40FD-4679-A305-618EA878335E}"/>
              </a:ext>
            </a:extLst>
          </p:cNvPr>
          <p:cNvSpPr txBox="1"/>
          <p:nvPr/>
        </p:nvSpPr>
        <p:spPr>
          <a:xfrm>
            <a:off x="5477644" y="4951183"/>
            <a:ext cx="1560299" cy="369332"/>
          </a:xfrm>
          <a:prstGeom prst="rect">
            <a:avLst/>
          </a:prstGeom>
          <a:noFill/>
        </p:spPr>
        <p:txBody>
          <a:bodyPr wrap="none" rtlCol="0">
            <a:spAutoFit/>
          </a:bodyPr>
          <a:lstStyle/>
          <a:p>
            <a:r>
              <a:rPr lang="it-IT" sz="1800"/>
              <a:t>BERT-Reverse</a:t>
            </a:r>
          </a:p>
        </p:txBody>
      </p:sp>
      <p:sp>
        <p:nvSpPr>
          <p:cNvPr id="107" name="CasellaDiTesto 106">
            <a:extLst>
              <a:ext uri="{FF2B5EF4-FFF2-40B4-BE49-F238E27FC236}">
                <a16:creationId xmlns:a16="http://schemas.microsoft.com/office/drawing/2014/main" id="{DDB7C4FE-23B5-44BD-B854-DBDC411A01D1}"/>
              </a:ext>
            </a:extLst>
          </p:cNvPr>
          <p:cNvSpPr txBox="1"/>
          <p:nvPr/>
        </p:nvSpPr>
        <p:spPr>
          <a:xfrm>
            <a:off x="5514687" y="5928431"/>
            <a:ext cx="1598771" cy="369332"/>
          </a:xfrm>
          <a:prstGeom prst="rect">
            <a:avLst/>
          </a:prstGeom>
          <a:noFill/>
        </p:spPr>
        <p:txBody>
          <a:bodyPr wrap="none" rtlCol="0">
            <a:spAutoFit/>
          </a:bodyPr>
          <a:lstStyle/>
          <a:p>
            <a:r>
              <a:rPr lang="it-IT" sz="1800"/>
              <a:t>BERT-Random</a:t>
            </a:r>
          </a:p>
        </p:txBody>
      </p:sp>
      <p:sp>
        <p:nvSpPr>
          <p:cNvPr id="108" name="CasellaDiTesto 107">
            <a:extLst>
              <a:ext uri="{FF2B5EF4-FFF2-40B4-BE49-F238E27FC236}">
                <a16:creationId xmlns:a16="http://schemas.microsoft.com/office/drawing/2014/main" id="{0A27B654-AA8C-4296-B58F-8260B118B8ED}"/>
              </a:ext>
            </a:extLst>
          </p:cNvPr>
          <p:cNvSpPr txBox="1"/>
          <p:nvPr/>
        </p:nvSpPr>
        <p:spPr>
          <a:xfrm>
            <a:off x="5447560" y="4047395"/>
            <a:ext cx="760721" cy="369332"/>
          </a:xfrm>
          <a:prstGeom prst="rect">
            <a:avLst/>
          </a:prstGeom>
          <a:noFill/>
        </p:spPr>
        <p:txBody>
          <a:bodyPr wrap="none" rtlCol="0">
            <a:spAutoFit/>
          </a:bodyPr>
          <a:lstStyle/>
          <a:p>
            <a:r>
              <a:rPr lang="it-IT" sz="1800"/>
              <a:t>BERT</a:t>
            </a:r>
          </a:p>
        </p:txBody>
      </p:sp>
      <p:grpSp>
        <p:nvGrpSpPr>
          <p:cNvPr id="19" name="Gruppo 18">
            <a:extLst>
              <a:ext uri="{FF2B5EF4-FFF2-40B4-BE49-F238E27FC236}">
                <a16:creationId xmlns:a16="http://schemas.microsoft.com/office/drawing/2014/main" id="{B10299D7-4BBF-4B9A-8B90-6F803C3D701E}"/>
              </a:ext>
            </a:extLst>
          </p:cNvPr>
          <p:cNvGrpSpPr/>
          <p:nvPr/>
        </p:nvGrpSpPr>
        <p:grpSpPr>
          <a:xfrm>
            <a:off x="6225923" y="2813130"/>
            <a:ext cx="1011600" cy="1410840"/>
            <a:chOff x="6225923" y="2813130"/>
            <a:chExt cx="1011600" cy="1410840"/>
          </a:xfrm>
        </p:grpSpPr>
        <mc:AlternateContent xmlns:mc="http://schemas.openxmlformats.org/markup-compatibility/2006" xmlns:p14="http://schemas.microsoft.com/office/powerpoint/2010/main">
          <mc:Choice Requires="p14">
            <p:contentPart p14:bwMode="auto" r:id="rId16">
              <p14:nvContentPartPr>
                <p14:cNvPr id="4" name="Input penna 3">
                  <a:extLst>
                    <a:ext uri="{FF2B5EF4-FFF2-40B4-BE49-F238E27FC236}">
                      <a16:creationId xmlns:a16="http://schemas.microsoft.com/office/drawing/2014/main" id="{4A23EDE4-90E1-43AD-BA94-DA795EA959AA}"/>
                    </a:ext>
                  </a:extLst>
                </p14:cNvPr>
                <p14:cNvContentPartPr/>
                <p14:nvPr/>
              </p14:nvContentPartPr>
              <p14:xfrm>
                <a:off x="6225923" y="2949210"/>
                <a:ext cx="904680" cy="1274760"/>
              </p14:xfrm>
            </p:contentPart>
          </mc:Choice>
          <mc:Fallback xmlns="">
            <p:pic>
              <p:nvPicPr>
                <p:cNvPr id="4" name="Input penna 3">
                  <a:extLst>
                    <a:ext uri="{FF2B5EF4-FFF2-40B4-BE49-F238E27FC236}">
                      <a16:creationId xmlns:a16="http://schemas.microsoft.com/office/drawing/2014/main" id="{4A23EDE4-90E1-43AD-BA94-DA795EA959AA}"/>
                    </a:ext>
                  </a:extLst>
                </p:cNvPr>
                <p:cNvPicPr/>
                <p:nvPr/>
              </p:nvPicPr>
              <p:blipFill>
                <a:blip r:embed="rId17"/>
                <a:stretch>
                  <a:fillRect/>
                </a:stretch>
              </p:blipFill>
              <p:spPr>
                <a:xfrm>
                  <a:off x="6189909" y="2913220"/>
                  <a:ext cx="976349" cy="13463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 name="Input penna 4">
                  <a:extLst>
                    <a:ext uri="{FF2B5EF4-FFF2-40B4-BE49-F238E27FC236}">
                      <a16:creationId xmlns:a16="http://schemas.microsoft.com/office/drawing/2014/main" id="{46565146-46B9-43D4-8A4F-FCE0D3A3D6DB}"/>
                    </a:ext>
                  </a:extLst>
                </p14:cNvPr>
                <p14:cNvContentPartPr/>
                <p14:nvPr/>
              </p14:nvContentPartPr>
              <p14:xfrm>
                <a:off x="6985883" y="2813130"/>
                <a:ext cx="251640" cy="202680"/>
              </p14:xfrm>
            </p:contentPart>
          </mc:Choice>
          <mc:Fallback xmlns="">
            <p:pic>
              <p:nvPicPr>
                <p:cNvPr id="5" name="Input penna 4">
                  <a:extLst>
                    <a:ext uri="{FF2B5EF4-FFF2-40B4-BE49-F238E27FC236}">
                      <a16:creationId xmlns:a16="http://schemas.microsoft.com/office/drawing/2014/main" id="{46565146-46B9-43D4-8A4F-FCE0D3A3D6DB}"/>
                    </a:ext>
                  </a:extLst>
                </p:cNvPr>
                <p:cNvPicPr/>
                <p:nvPr/>
              </p:nvPicPr>
              <p:blipFill>
                <a:blip r:embed="rId19"/>
                <a:stretch>
                  <a:fillRect/>
                </a:stretch>
              </p:blipFill>
              <p:spPr>
                <a:xfrm>
                  <a:off x="6949883" y="2777130"/>
                  <a:ext cx="323280" cy="274320"/>
                </a:xfrm>
                <a:prstGeom prst="rect">
                  <a:avLst/>
                </a:prstGeom>
              </p:spPr>
            </p:pic>
          </mc:Fallback>
        </mc:AlternateContent>
      </p:grpSp>
      <p:grpSp>
        <p:nvGrpSpPr>
          <p:cNvPr id="20" name="Gruppo 19">
            <a:extLst>
              <a:ext uri="{FF2B5EF4-FFF2-40B4-BE49-F238E27FC236}">
                <a16:creationId xmlns:a16="http://schemas.microsoft.com/office/drawing/2014/main" id="{BA7DD2DC-8E4B-407A-8756-9B560F6A676D}"/>
              </a:ext>
            </a:extLst>
          </p:cNvPr>
          <p:cNvGrpSpPr/>
          <p:nvPr/>
        </p:nvGrpSpPr>
        <p:grpSpPr>
          <a:xfrm>
            <a:off x="6903443" y="2790090"/>
            <a:ext cx="731880" cy="2381400"/>
            <a:chOff x="6903443" y="2790090"/>
            <a:chExt cx="731880" cy="2381400"/>
          </a:xfrm>
        </p:grpSpPr>
        <mc:AlternateContent xmlns:mc="http://schemas.openxmlformats.org/markup-compatibility/2006" xmlns:p14="http://schemas.microsoft.com/office/powerpoint/2010/main">
          <mc:Choice Requires="p14">
            <p:contentPart p14:bwMode="auto" r:id="rId20">
              <p14:nvContentPartPr>
                <p14:cNvPr id="9" name="Input penna 8">
                  <a:extLst>
                    <a:ext uri="{FF2B5EF4-FFF2-40B4-BE49-F238E27FC236}">
                      <a16:creationId xmlns:a16="http://schemas.microsoft.com/office/drawing/2014/main" id="{777CC7E8-845D-4567-96D5-439A1CAAD54D}"/>
                    </a:ext>
                  </a:extLst>
                </p14:cNvPr>
                <p14:cNvContentPartPr/>
                <p14:nvPr/>
              </p14:nvContentPartPr>
              <p14:xfrm>
                <a:off x="6903443" y="2900610"/>
                <a:ext cx="608400" cy="2270880"/>
              </p14:xfrm>
            </p:contentPart>
          </mc:Choice>
          <mc:Fallback xmlns="">
            <p:pic>
              <p:nvPicPr>
                <p:cNvPr id="9" name="Input penna 8">
                  <a:extLst>
                    <a:ext uri="{FF2B5EF4-FFF2-40B4-BE49-F238E27FC236}">
                      <a16:creationId xmlns:a16="http://schemas.microsoft.com/office/drawing/2014/main" id="{777CC7E8-845D-4567-96D5-439A1CAAD54D}"/>
                    </a:ext>
                  </a:extLst>
                </p:cNvPr>
                <p:cNvPicPr/>
                <p:nvPr/>
              </p:nvPicPr>
              <p:blipFill>
                <a:blip r:embed="rId21"/>
                <a:stretch>
                  <a:fillRect/>
                </a:stretch>
              </p:blipFill>
              <p:spPr>
                <a:xfrm>
                  <a:off x="6867443" y="2864610"/>
                  <a:ext cx="680040" cy="23425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 name="Input penna 11">
                  <a:extLst>
                    <a:ext uri="{FF2B5EF4-FFF2-40B4-BE49-F238E27FC236}">
                      <a16:creationId xmlns:a16="http://schemas.microsoft.com/office/drawing/2014/main" id="{5DB6ADE2-601E-4987-89B0-8A19F2416E9C}"/>
                    </a:ext>
                  </a:extLst>
                </p14:cNvPr>
                <p14:cNvContentPartPr/>
                <p14:nvPr/>
              </p14:nvContentPartPr>
              <p14:xfrm>
                <a:off x="7370363" y="2790090"/>
                <a:ext cx="264960" cy="257040"/>
              </p14:xfrm>
            </p:contentPart>
          </mc:Choice>
          <mc:Fallback xmlns="">
            <p:pic>
              <p:nvPicPr>
                <p:cNvPr id="12" name="Input penna 11">
                  <a:extLst>
                    <a:ext uri="{FF2B5EF4-FFF2-40B4-BE49-F238E27FC236}">
                      <a16:creationId xmlns:a16="http://schemas.microsoft.com/office/drawing/2014/main" id="{5DB6ADE2-601E-4987-89B0-8A19F2416E9C}"/>
                    </a:ext>
                  </a:extLst>
                </p:cNvPr>
                <p:cNvPicPr/>
                <p:nvPr/>
              </p:nvPicPr>
              <p:blipFill>
                <a:blip r:embed="rId23"/>
                <a:stretch>
                  <a:fillRect/>
                </a:stretch>
              </p:blipFill>
              <p:spPr>
                <a:xfrm>
                  <a:off x="7334363" y="2754090"/>
                  <a:ext cx="336600" cy="328680"/>
                </a:xfrm>
                <a:prstGeom prst="rect">
                  <a:avLst/>
                </a:prstGeom>
              </p:spPr>
            </p:pic>
          </mc:Fallback>
        </mc:AlternateContent>
      </p:grpSp>
      <p:grpSp>
        <p:nvGrpSpPr>
          <p:cNvPr id="21" name="Gruppo 20">
            <a:extLst>
              <a:ext uri="{FF2B5EF4-FFF2-40B4-BE49-F238E27FC236}">
                <a16:creationId xmlns:a16="http://schemas.microsoft.com/office/drawing/2014/main" id="{05E60AF1-12E8-460F-AA18-5F94A05F1118}"/>
              </a:ext>
            </a:extLst>
          </p:cNvPr>
          <p:cNvGrpSpPr/>
          <p:nvPr/>
        </p:nvGrpSpPr>
        <p:grpSpPr>
          <a:xfrm>
            <a:off x="6978323" y="2793690"/>
            <a:ext cx="1124640" cy="3322440"/>
            <a:chOff x="6978323" y="2793690"/>
            <a:chExt cx="1124640" cy="3322440"/>
          </a:xfrm>
        </p:grpSpPr>
        <mc:AlternateContent xmlns:mc="http://schemas.openxmlformats.org/markup-compatibility/2006" xmlns:p14="http://schemas.microsoft.com/office/powerpoint/2010/main">
          <mc:Choice Requires="p14">
            <p:contentPart p14:bwMode="auto" r:id="rId24">
              <p14:nvContentPartPr>
                <p14:cNvPr id="15" name="Input penna 14">
                  <a:extLst>
                    <a:ext uri="{FF2B5EF4-FFF2-40B4-BE49-F238E27FC236}">
                      <a16:creationId xmlns:a16="http://schemas.microsoft.com/office/drawing/2014/main" id="{915D037E-3E65-47C2-87C1-A26FBEFA7EBD}"/>
                    </a:ext>
                  </a:extLst>
                </p14:cNvPr>
                <p14:cNvContentPartPr/>
                <p14:nvPr/>
              </p14:nvContentPartPr>
              <p14:xfrm>
                <a:off x="6978323" y="2881890"/>
                <a:ext cx="1051920" cy="3234240"/>
              </p14:xfrm>
            </p:contentPart>
          </mc:Choice>
          <mc:Fallback xmlns="">
            <p:pic>
              <p:nvPicPr>
                <p:cNvPr id="15" name="Input penna 14">
                  <a:extLst>
                    <a:ext uri="{FF2B5EF4-FFF2-40B4-BE49-F238E27FC236}">
                      <a16:creationId xmlns:a16="http://schemas.microsoft.com/office/drawing/2014/main" id="{915D037E-3E65-47C2-87C1-A26FBEFA7EBD}"/>
                    </a:ext>
                  </a:extLst>
                </p:cNvPr>
                <p:cNvPicPr/>
                <p:nvPr/>
              </p:nvPicPr>
              <p:blipFill>
                <a:blip r:embed="rId25"/>
                <a:stretch>
                  <a:fillRect/>
                </a:stretch>
              </p:blipFill>
              <p:spPr>
                <a:xfrm>
                  <a:off x="6942323" y="2845890"/>
                  <a:ext cx="1123560" cy="3305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put penna 15">
                  <a:extLst>
                    <a:ext uri="{FF2B5EF4-FFF2-40B4-BE49-F238E27FC236}">
                      <a16:creationId xmlns:a16="http://schemas.microsoft.com/office/drawing/2014/main" id="{77B066D8-FAE7-4AD0-B8F1-BED99A6C6AD3}"/>
                    </a:ext>
                  </a:extLst>
                </p14:cNvPr>
                <p14:cNvContentPartPr/>
                <p14:nvPr/>
              </p14:nvContentPartPr>
              <p14:xfrm>
                <a:off x="7724603" y="2793690"/>
                <a:ext cx="378360" cy="258480"/>
              </p14:xfrm>
            </p:contentPart>
          </mc:Choice>
          <mc:Fallback xmlns="">
            <p:pic>
              <p:nvPicPr>
                <p:cNvPr id="16" name="Input penna 15">
                  <a:extLst>
                    <a:ext uri="{FF2B5EF4-FFF2-40B4-BE49-F238E27FC236}">
                      <a16:creationId xmlns:a16="http://schemas.microsoft.com/office/drawing/2014/main" id="{77B066D8-FAE7-4AD0-B8F1-BED99A6C6AD3}"/>
                    </a:ext>
                  </a:extLst>
                </p:cNvPr>
                <p:cNvPicPr/>
                <p:nvPr/>
              </p:nvPicPr>
              <p:blipFill>
                <a:blip r:embed="rId27"/>
                <a:stretch>
                  <a:fillRect/>
                </a:stretch>
              </p:blipFill>
              <p:spPr>
                <a:xfrm>
                  <a:off x="7688637" y="2757690"/>
                  <a:ext cx="449932" cy="330120"/>
                </a:xfrm>
                <a:prstGeom prst="rect">
                  <a:avLst/>
                </a:prstGeom>
              </p:spPr>
            </p:pic>
          </mc:Fallback>
        </mc:AlternateContent>
      </p:grpSp>
    </p:spTree>
    <p:custDataLst>
      <p:tags r:id="rId1"/>
    </p:custDataLst>
    <p:extLst>
      <p:ext uri="{BB962C8B-B14F-4D97-AF65-F5344CB8AC3E}">
        <p14:creationId xmlns:p14="http://schemas.microsoft.com/office/powerpoint/2010/main" val="32508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25E-6 -4.81481E-6 L 0.00248 -0.5081 " pathEditMode="relative" rAng="0" ptsTypes="AA">
                                      <p:cBhvr>
                                        <p:cTn id="6" dur="2000" fill="hold"/>
                                        <p:tgtEl>
                                          <p:spTgt spid="2"/>
                                        </p:tgtEl>
                                        <p:attrNameLst>
                                          <p:attrName>ppt_x</p:attrName>
                                          <p:attrName>ppt_y</p:attrName>
                                        </p:attrNameLst>
                                      </p:cBhvr>
                                      <p:rCtr x="117" y="-25417"/>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2.08333E-6 1.48148E-6 L 0.31875 0.12546 " pathEditMode="relative" rAng="0" ptsTypes="AA">
                                      <p:cBhvr>
                                        <p:cTn id="10" dur="500" fill="hold"/>
                                        <p:tgtEl>
                                          <p:spTgt spid="66"/>
                                        </p:tgtEl>
                                        <p:attrNameLst>
                                          <p:attrName>ppt_x</p:attrName>
                                          <p:attrName>ppt_y</p:attrName>
                                        </p:attrNameLst>
                                      </p:cBhvr>
                                      <p:rCtr x="15937" y="6273"/>
                                    </p:animMotion>
                                  </p:childTnLst>
                                </p:cTn>
                              </p:par>
                            </p:childTnLst>
                          </p:cTn>
                        </p:par>
                        <p:par>
                          <p:cTn id="11" fill="hold">
                            <p:stCondLst>
                              <p:cond delay="500"/>
                            </p:stCondLst>
                            <p:childTnLst>
                              <p:par>
                                <p:cTn id="12" presetID="42" presetClass="path" presetSubtype="0" accel="50000" decel="50000" fill="hold" grpId="0" nodeType="afterEffect">
                                  <p:stCondLst>
                                    <p:cond delay="0"/>
                                  </p:stCondLst>
                                  <p:childTnLst>
                                    <p:animMotion origin="layout" path="M -4.16667E-7 1.48148E-6 L 0.20612 0.12546 " pathEditMode="relative" rAng="0" ptsTypes="AA">
                                      <p:cBhvr>
                                        <p:cTn id="13" dur="500" fill="hold"/>
                                        <p:tgtEl>
                                          <p:spTgt spid="67"/>
                                        </p:tgtEl>
                                        <p:attrNameLst>
                                          <p:attrName>ppt_x</p:attrName>
                                          <p:attrName>ppt_y</p:attrName>
                                        </p:attrNameLst>
                                      </p:cBhvr>
                                      <p:rCtr x="10299" y="6273"/>
                                    </p:animMotion>
                                  </p:childTnLst>
                                </p:cTn>
                              </p:par>
                            </p:childTnLst>
                          </p:cTn>
                        </p:par>
                        <p:par>
                          <p:cTn id="14" fill="hold">
                            <p:stCondLst>
                              <p:cond delay="1000"/>
                            </p:stCondLst>
                            <p:childTnLst>
                              <p:par>
                                <p:cTn id="15" presetID="42" presetClass="path" presetSubtype="0" accel="50000" decel="50000" fill="hold" grpId="0" nodeType="afterEffect">
                                  <p:stCondLst>
                                    <p:cond delay="0"/>
                                  </p:stCondLst>
                                  <p:childTnLst>
                                    <p:animMotion origin="layout" path="M 5E-6 1.48148E-6 L 0.07409 0.12546 " pathEditMode="relative" rAng="0" ptsTypes="AA">
                                      <p:cBhvr>
                                        <p:cTn id="16" dur="500" fill="hold"/>
                                        <p:tgtEl>
                                          <p:spTgt spid="68"/>
                                        </p:tgtEl>
                                        <p:attrNameLst>
                                          <p:attrName>ppt_x</p:attrName>
                                          <p:attrName>ppt_y</p:attrName>
                                        </p:attrNameLst>
                                      </p:cBhvr>
                                      <p:rCtr x="3698" y="6273"/>
                                    </p:animMotion>
                                  </p:childTnLst>
                                </p:cTn>
                              </p:par>
                            </p:childTnLst>
                          </p:cTn>
                        </p:par>
                        <p:par>
                          <p:cTn id="17" fill="hold">
                            <p:stCondLst>
                              <p:cond delay="1500"/>
                            </p:stCondLst>
                            <p:childTnLst>
                              <p:par>
                                <p:cTn id="18" presetID="42" presetClass="path" presetSubtype="0" accel="50000" decel="50000" fill="hold" grpId="0" nodeType="afterEffect">
                                  <p:stCondLst>
                                    <p:cond delay="0"/>
                                  </p:stCondLst>
                                  <p:childTnLst>
                                    <p:animMotion origin="layout" path="M -1.66667E-6 2.22222E-6 L -0.04739 0.12245 " pathEditMode="relative" rAng="0" ptsTypes="AA">
                                      <p:cBhvr>
                                        <p:cTn id="19" dur="500" fill="hold"/>
                                        <p:tgtEl>
                                          <p:spTgt spid="69"/>
                                        </p:tgtEl>
                                        <p:attrNameLst>
                                          <p:attrName>ppt_x</p:attrName>
                                          <p:attrName>ppt_y</p:attrName>
                                        </p:attrNameLst>
                                      </p:cBhvr>
                                      <p:rCtr x="-2370" y="6111"/>
                                    </p:animMotion>
                                  </p:childTnLst>
                                </p:cTn>
                              </p:par>
                            </p:childTnLst>
                          </p:cTn>
                        </p:par>
                        <p:par>
                          <p:cTn id="20" fill="hold">
                            <p:stCondLst>
                              <p:cond delay="2000"/>
                            </p:stCondLst>
                            <p:childTnLst>
                              <p:par>
                                <p:cTn id="21" presetID="42" presetClass="path" presetSubtype="0" accel="50000" decel="50000" fill="hold" grpId="0" nodeType="afterEffect">
                                  <p:stCondLst>
                                    <p:cond delay="0"/>
                                  </p:stCondLst>
                                  <p:childTnLst>
                                    <p:animMotion origin="layout" path="M -3.33333E-6 4.07407E-6 L -0.16237 0.1243 " pathEditMode="relative" rAng="0" ptsTypes="AA">
                                      <p:cBhvr>
                                        <p:cTn id="22" dur="500" fill="hold"/>
                                        <p:tgtEl>
                                          <p:spTgt spid="70"/>
                                        </p:tgtEl>
                                        <p:attrNameLst>
                                          <p:attrName>ppt_x</p:attrName>
                                          <p:attrName>ppt_y</p:attrName>
                                        </p:attrNameLst>
                                      </p:cBhvr>
                                      <p:rCtr x="-8125" y="6204"/>
                                    </p:animMotion>
                                  </p:childTnLst>
                                </p:cTn>
                              </p:par>
                            </p:childTnLst>
                          </p:cTn>
                        </p:par>
                        <p:par>
                          <p:cTn id="23" fill="hold">
                            <p:stCondLst>
                              <p:cond delay="2500"/>
                            </p:stCondLst>
                            <p:childTnLst>
                              <p:par>
                                <p:cTn id="24" presetID="42" presetClass="path" presetSubtype="0" accel="50000" decel="50000" fill="hold" grpId="0" nodeType="afterEffect">
                                  <p:stCondLst>
                                    <p:cond delay="0"/>
                                  </p:stCondLst>
                                  <p:childTnLst>
                                    <p:animMotion origin="layout" path="M -2.08333E-7 1.48148E-6 L -0.29857 0.12546 " pathEditMode="relative" rAng="0" ptsTypes="AA">
                                      <p:cBhvr>
                                        <p:cTn id="25" dur="500" fill="hold"/>
                                        <p:tgtEl>
                                          <p:spTgt spid="71"/>
                                        </p:tgtEl>
                                        <p:attrNameLst>
                                          <p:attrName>ppt_x</p:attrName>
                                          <p:attrName>ppt_y</p:attrName>
                                        </p:attrNameLst>
                                      </p:cBhvr>
                                      <p:rCtr x="-14935" y="6273"/>
                                    </p:animMotion>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0" nodeType="clickEffect">
                                  <p:stCondLst>
                                    <p:cond delay="0"/>
                                  </p:stCondLst>
                                  <p:childTnLst>
                                    <p:animMotion origin="layout" path="M 2.08333E-6 3.7037E-7 L 0.23372 0.26412 " pathEditMode="relative" rAng="0" ptsTypes="AA">
                                      <p:cBhvr>
                                        <p:cTn id="29" dur="500" fill="hold"/>
                                        <p:tgtEl>
                                          <p:spTgt spid="78"/>
                                        </p:tgtEl>
                                        <p:attrNameLst>
                                          <p:attrName>ppt_x</p:attrName>
                                          <p:attrName>ppt_y</p:attrName>
                                        </p:attrNameLst>
                                      </p:cBhvr>
                                      <p:rCtr x="11680" y="13194"/>
                                    </p:animMotion>
                                  </p:childTnLst>
                                </p:cTn>
                              </p:par>
                            </p:childTnLst>
                          </p:cTn>
                        </p:par>
                        <p:par>
                          <p:cTn id="30" fill="hold">
                            <p:stCondLst>
                              <p:cond delay="500"/>
                            </p:stCondLst>
                            <p:childTnLst>
                              <p:par>
                                <p:cTn id="31" presetID="42" presetClass="path" presetSubtype="0" accel="50000" decel="50000" fill="hold" grpId="0" nodeType="afterEffect">
                                  <p:stCondLst>
                                    <p:cond delay="0"/>
                                  </p:stCondLst>
                                  <p:childTnLst>
                                    <p:animMotion origin="layout" path="M -4.16667E-7 3.7037E-7 L 0.11198 0.26134 " pathEditMode="relative" rAng="0" ptsTypes="AA">
                                      <p:cBhvr>
                                        <p:cTn id="32" dur="500" fill="hold"/>
                                        <p:tgtEl>
                                          <p:spTgt spid="79"/>
                                        </p:tgtEl>
                                        <p:attrNameLst>
                                          <p:attrName>ppt_x</p:attrName>
                                          <p:attrName>ppt_y</p:attrName>
                                        </p:attrNameLst>
                                      </p:cBhvr>
                                      <p:rCtr x="5599" y="13056"/>
                                    </p:animMotion>
                                  </p:childTnLst>
                                </p:cTn>
                              </p:par>
                            </p:childTnLst>
                          </p:cTn>
                        </p:par>
                        <p:par>
                          <p:cTn id="33" fill="hold">
                            <p:stCondLst>
                              <p:cond delay="1000"/>
                            </p:stCondLst>
                            <p:childTnLst>
                              <p:par>
                                <p:cTn id="34" presetID="42" presetClass="path" presetSubtype="0" accel="50000" decel="50000" fill="hold" grpId="0" nodeType="afterEffect">
                                  <p:stCondLst>
                                    <p:cond delay="0"/>
                                  </p:stCondLst>
                                  <p:childTnLst>
                                    <p:animMotion origin="layout" path="M 5E-6 3.7037E-7 L -0.13099 0.26412 " pathEditMode="relative" rAng="0" ptsTypes="AA">
                                      <p:cBhvr>
                                        <p:cTn id="35" dur="500" fill="hold"/>
                                        <p:tgtEl>
                                          <p:spTgt spid="87"/>
                                        </p:tgtEl>
                                        <p:attrNameLst>
                                          <p:attrName>ppt_x</p:attrName>
                                          <p:attrName>ppt_y</p:attrName>
                                        </p:attrNameLst>
                                      </p:cBhvr>
                                      <p:rCtr x="-6549" y="13194"/>
                                    </p:animMotion>
                                  </p:childTnLst>
                                </p:cTn>
                              </p:par>
                            </p:childTnLst>
                          </p:cTn>
                        </p:par>
                        <p:par>
                          <p:cTn id="36" fill="hold">
                            <p:stCondLst>
                              <p:cond delay="1500"/>
                            </p:stCondLst>
                            <p:childTnLst>
                              <p:par>
                                <p:cTn id="37" presetID="42" presetClass="path" presetSubtype="0" accel="50000" decel="50000" fill="hold" grpId="0" nodeType="afterEffect">
                                  <p:stCondLst>
                                    <p:cond delay="0"/>
                                  </p:stCondLst>
                                  <p:childTnLst>
                                    <p:animMotion origin="layout" path="M -1.66667E-6 1.11111E-6 L -0.12617 0.25833 " pathEditMode="relative" rAng="0" ptsTypes="AA">
                                      <p:cBhvr>
                                        <p:cTn id="38" dur="500" fill="hold"/>
                                        <p:tgtEl>
                                          <p:spTgt spid="88"/>
                                        </p:tgtEl>
                                        <p:attrNameLst>
                                          <p:attrName>ppt_x</p:attrName>
                                          <p:attrName>ppt_y</p:attrName>
                                        </p:attrNameLst>
                                      </p:cBhvr>
                                      <p:rCtr x="-6315" y="12917"/>
                                    </p:animMotion>
                                  </p:childTnLst>
                                </p:cTn>
                              </p:par>
                            </p:childTnLst>
                          </p:cTn>
                        </p:par>
                        <p:par>
                          <p:cTn id="39" fill="hold">
                            <p:stCondLst>
                              <p:cond delay="2000"/>
                            </p:stCondLst>
                            <p:childTnLst>
                              <p:par>
                                <p:cTn id="40" presetID="42" presetClass="path" presetSubtype="0" accel="50000" decel="50000" fill="hold" grpId="0" nodeType="afterEffect">
                                  <p:stCondLst>
                                    <p:cond delay="0"/>
                                  </p:stCondLst>
                                  <p:childTnLst>
                                    <p:animMotion origin="layout" path="M -3.33333E-6 2.96296E-6 L 0.06381 0.26574 " pathEditMode="relative" rAng="0" ptsTypes="AA">
                                      <p:cBhvr>
                                        <p:cTn id="41" dur="500" fill="hold"/>
                                        <p:tgtEl>
                                          <p:spTgt spid="104"/>
                                        </p:tgtEl>
                                        <p:attrNameLst>
                                          <p:attrName>ppt_x</p:attrName>
                                          <p:attrName>ppt_y</p:attrName>
                                        </p:attrNameLst>
                                      </p:cBhvr>
                                      <p:rCtr x="3190" y="13287"/>
                                    </p:animMotion>
                                  </p:childTnLst>
                                </p:cTn>
                              </p:par>
                            </p:childTnLst>
                          </p:cTn>
                        </p:par>
                        <p:par>
                          <p:cTn id="42" fill="hold">
                            <p:stCondLst>
                              <p:cond delay="2500"/>
                            </p:stCondLst>
                            <p:childTnLst>
                              <p:par>
                                <p:cTn id="43" presetID="42" presetClass="path" presetSubtype="0" accel="50000" decel="50000" fill="hold" grpId="0" nodeType="afterEffect">
                                  <p:stCondLst>
                                    <p:cond delay="0"/>
                                  </p:stCondLst>
                                  <p:childTnLst>
                                    <p:animMotion origin="layout" path="M -2.08333E-7 3.7037E-7 L -0.19935 0.26134 " pathEditMode="relative" rAng="0" ptsTypes="AA">
                                      <p:cBhvr>
                                        <p:cTn id="44" dur="500" fill="hold"/>
                                        <p:tgtEl>
                                          <p:spTgt spid="105"/>
                                        </p:tgtEl>
                                        <p:attrNameLst>
                                          <p:attrName>ppt_x</p:attrName>
                                          <p:attrName>ppt_y</p:attrName>
                                        </p:attrNameLst>
                                      </p:cBhvr>
                                      <p:rCtr x="-9974" y="13056"/>
                                    </p:animMotion>
                                  </p:childTnLst>
                                </p:cTn>
                              </p:par>
                            </p:childTnLst>
                          </p:cTn>
                        </p:par>
                      </p:childTnLst>
                    </p:cTn>
                  </p:par>
                  <p:par>
                    <p:cTn id="45" fill="hold">
                      <p:stCondLst>
                        <p:cond delay="indefinite"/>
                      </p:stCondLst>
                      <p:childTnLst>
                        <p:par>
                          <p:cTn id="46" fill="hold">
                            <p:stCondLst>
                              <p:cond delay="0"/>
                            </p:stCondLst>
                            <p:childTnLst>
                              <p:par>
                                <p:cTn id="47" presetID="63" presetClass="entr" presetSubtype="0" fill="hold" nodeType="clickEffect">
                                  <p:stCondLst>
                                    <p:cond delay="0"/>
                                  </p:stCondLst>
                                  <p:childTnLst>
                                    <p:set>
                                      <p:cBhvr>
                                        <p:cTn id="48" dur="1" fill="hold">
                                          <p:stCondLst>
                                            <p:cond delay="0"/>
                                          </p:stCondLst>
                                        </p:cTn>
                                        <p:tgtEl>
                                          <p:spTgt spid="106"/>
                                        </p:tgtEl>
                                        <p:attrNameLst>
                                          <p:attrName>style.visibility</p:attrName>
                                        </p:attrNameLst>
                                      </p:cBhvr>
                                      <p:to>
                                        <p:strVal val="visible"/>
                                      </p:to>
                                    </p:set>
                                    <p:anim calcmode="lin" valueType="num">
                                      <p:cBhvr>
                                        <p:cTn id="49" dur="2000" fill="hold"/>
                                        <p:tgtEl>
                                          <p:spTgt spid="106"/>
                                        </p:tgtEl>
                                        <p:attrNameLst>
                                          <p:attrName>drawProgress</p:attrName>
                                        </p:attrNameLst>
                                      </p:cBhvr>
                                      <p:tavLst>
                                        <p:tav tm="0">
                                          <p:val>
                                            <p:fltVal val="0"/>
                                          </p:val>
                                        </p:tav>
                                        <p:tav tm="100000">
                                          <p:val>
                                            <p:fltVal val="1"/>
                                          </p:val>
                                        </p:tav>
                                      </p:tavLst>
                                    </p:anim>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108"/>
                                        </p:tgtEl>
                                        <p:attrNameLst>
                                          <p:attrName>style.visibility</p:attrName>
                                        </p:attrNameLst>
                                      </p:cBhvr>
                                      <p:to>
                                        <p:strVal val="visible"/>
                                      </p:to>
                                    </p:set>
                                    <p:animEffect transition="in" filter="fade">
                                      <p:cBhvr>
                                        <p:cTn id="53" dur="500"/>
                                        <p:tgtEl>
                                          <p:spTgt spid="108"/>
                                        </p:tgtEl>
                                      </p:cBhvr>
                                    </p:animEffect>
                                  </p:childTnLst>
                                </p:cTn>
                              </p:par>
                            </p:childTnLst>
                          </p:cTn>
                        </p:par>
                        <p:par>
                          <p:cTn id="54" fill="hold">
                            <p:stCondLst>
                              <p:cond delay="2500"/>
                            </p:stCondLst>
                            <p:childTnLst>
                              <p:par>
                                <p:cTn id="55" presetID="10" presetClass="entr" presetSubtype="0" fill="hold" grpId="0" nodeType="after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fade">
                                      <p:cBhvr>
                                        <p:cTn id="57" dur="500"/>
                                        <p:tgtEl>
                                          <p:spTgt spid="3"/>
                                        </p:tgtEl>
                                      </p:cBhvr>
                                    </p:animEffect>
                                  </p:childTnLst>
                                </p:cTn>
                              </p:par>
                            </p:childTnLst>
                          </p:cTn>
                        </p:par>
                        <p:par>
                          <p:cTn id="58" fill="hold">
                            <p:stCondLst>
                              <p:cond delay="3000"/>
                            </p:stCondLst>
                            <p:childTnLst>
                              <p:par>
                                <p:cTn id="59" presetID="10" presetClass="entr" presetSubtype="0" fill="hold" grpId="0" nodeType="afterEffect">
                                  <p:stCondLst>
                                    <p:cond delay="0"/>
                                  </p:stCondLst>
                                  <p:childTnLst>
                                    <p:set>
                                      <p:cBhvr>
                                        <p:cTn id="60" dur="1" fill="hold">
                                          <p:stCondLst>
                                            <p:cond delay="0"/>
                                          </p:stCondLst>
                                        </p:cTn>
                                        <p:tgtEl>
                                          <p:spTgt spid="107"/>
                                        </p:tgtEl>
                                        <p:attrNameLst>
                                          <p:attrName>style.visibility</p:attrName>
                                        </p:attrNameLst>
                                      </p:cBhvr>
                                      <p:to>
                                        <p:strVal val="visible"/>
                                      </p:to>
                                    </p:set>
                                    <p:animEffect transition="in" filter="fade">
                                      <p:cBhvr>
                                        <p:cTn id="61" dur="500"/>
                                        <p:tgtEl>
                                          <p:spTgt spid="107"/>
                                        </p:tgtEl>
                                      </p:cBhvr>
                                    </p:animEffect>
                                  </p:childTnLst>
                                </p:cTn>
                              </p:par>
                            </p:childTnLst>
                          </p:cTn>
                        </p:par>
                      </p:childTnLst>
                    </p:cTn>
                  </p:par>
                  <p:par>
                    <p:cTn id="62" fill="hold">
                      <p:stCondLst>
                        <p:cond delay="indefinite"/>
                      </p:stCondLst>
                      <p:childTnLst>
                        <p:par>
                          <p:cTn id="63" fill="hold">
                            <p:stCondLst>
                              <p:cond delay="0"/>
                            </p:stCondLst>
                            <p:childTnLst>
                              <p:par>
                                <p:cTn id="64" presetID="63" presetClass="entr" presetSubtype="0" fill="hold" nodeType="clickEffect">
                                  <p:stCondLst>
                                    <p:cond delay="0"/>
                                  </p:stCondLst>
                                  <p:childTnLst>
                                    <p:set>
                                      <p:cBhvr>
                                        <p:cTn id="65" dur="1" fill="hold">
                                          <p:stCondLst>
                                            <p:cond delay="0"/>
                                          </p:stCondLst>
                                        </p:cTn>
                                        <p:tgtEl>
                                          <p:spTgt spid="19"/>
                                        </p:tgtEl>
                                        <p:attrNameLst>
                                          <p:attrName>style.visibility</p:attrName>
                                        </p:attrNameLst>
                                      </p:cBhvr>
                                      <p:to>
                                        <p:strVal val="visible"/>
                                      </p:to>
                                    </p:set>
                                    <p:anim calcmode="lin" valueType="num">
                                      <p:cBhvr>
                                        <p:cTn id="66" dur="2000" fill="hold"/>
                                        <p:tgtEl>
                                          <p:spTgt spid="19"/>
                                        </p:tgtEl>
                                        <p:attrNameLst>
                                          <p:attrName>drawProgress</p:attrName>
                                        </p:attrNameLst>
                                      </p:cBhvr>
                                      <p:tavLst>
                                        <p:tav tm="0">
                                          <p:val>
                                            <p:fltVal val="0"/>
                                          </p:val>
                                        </p:tav>
                                        <p:tav tm="100000">
                                          <p:val>
                                            <p:fltVal val="1"/>
                                          </p:val>
                                        </p:tav>
                                      </p:tavLst>
                                    </p:anim>
                                  </p:childTnLst>
                                </p:cTn>
                              </p:par>
                            </p:childTnLst>
                          </p:cTn>
                        </p:par>
                        <p:par>
                          <p:cTn id="67" fill="hold">
                            <p:stCondLst>
                              <p:cond delay="2000"/>
                            </p:stCondLst>
                            <p:childTnLst>
                              <p:par>
                                <p:cTn id="68" presetID="10" presetClass="exit" presetSubtype="0" fill="hold" nodeType="afterEffect">
                                  <p:stCondLst>
                                    <p:cond delay="0"/>
                                  </p:stCondLst>
                                  <p:childTnLst>
                                    <p:animEffect transition="out" filter="fade">
                                      <p:cBhvr>
                                        <p:cTn id="69" dur="1000"/>
                                        <p:tgtEl>
                                          <p:spTgt spid="19"/>
                                        </p:tgtEl>
                                      </p:cBhvr>
                                    </p:animEffect>
                                    <p:set>
                                      <p:cBhvr>
                                        <p:cTn id="70" dur="1" fill="hold">
                                          <p:stCondLst>
                                            <p:cond delay="999"/>
                                          </p:stCondLst>
                                        </p:cTn>
                                        <p:tgtEl>
                                          <p:spTgt spid="19"/>
                                        </p:tgtEl>
                                        <p:attrNameLst>
                                          <p:attrName>style.visibility</p:attrName>
                                        </p:attrNameLst>
                                      </p:cBhvr>
                                      <p:to>
                                        <p:strVal val="hidden"/>
                                      </p:to>
                                    </p:set>
                                  </p:childTnLst>
                                </p:cTn>
                              </p:par>
                            </p:childTnLst>
                          </p:cTn>
                        </p:par>
                        <p:par>
                          <p:cTn id="71" fill="hold">
                            <p:stCondLst>
                              <p:cond delay="3000"/>
                            </p:stCondLst>
                            <p:childTnLst>
                              <p:par>
                                <p:cTn id="72" presetID="63" presetClass="entr" presetSubtype="0" fill="hold" nodeType="afterEffect">
                                  <p:stCondLst>
                                    <p:cond delay="0"/>
                                  </p:stCondLst>
                                  <p:childTnLst>
                                    <p:set>
                                      <p:cBhvr>
                                        <p:cTn id="73" dur="1" fill="hold">
                                          <p:stCondLst>
                                            <p:cond delay="0"/>
                                          </p:stCondLst>
                                        </p:cTn>
                                        <p:tgtEl>
                                          <p:spTgt spid="20"/>
                                        </p:tgtEl>
                                        <p:attrNameLst>
                                          <p:attrName>style.visibility</p:attrName>
                                        </p:attrNameLst>
                                      </p:cBhvr>
                                      <p:to>
                                        <p:strVal val="visible"/>
                                      </p:to>
                                    </p:set>
                                    <p:anim calcmode="lin" valueType="num">
                                      <p:cBhvr>
                                        <p:cTn id="74" dur="2000" fill="hold"/>
                                        <p:tgtEl>
                                          <p:spTgt spid="20"/>
                                        </p:tgtEl>
                                        <p:attrNameLst>
                                          <p:attrName>drawProgress</p:attrName>
                                        </p:attrNameLst>
                                      </p:cBhvr>
                                      <p:tavLst>
                                        <p:tav tm="0">
                                          <p:val>
                                            <p:fltVal val="0"/>
                                          </p:val>
                                        </p:tav>
                                        <p:tav tm="100000">
                                          <p:val>
                                            <p:fltVal val="1"/>
                                          </p:val>
                                        </p:tav>
                                      </p:tavLst>
                                    </p:anim>
                                  </p:childTnLst>
                                </p:cTn>
                              </p:par>
                            </p:childTnLst>
                          </p:cTn>
                        </p:par>
                        <p:par>
                          <p:cTn id="75" fill="hold">
                            <p:stCondLst>
                              <p:cond delay="5000"/>
                            </p:stCondLst>
                            <p:childTnLst>
                              <p:par>
                                <p:cTn id="76" presetID="10" presetClass="exit" presetSubtype="0" fill="hold" nodeType="afterEffect">
                                  <p:stCondLst>
                                    <p:cond delay="0"/>
                                  </p:stCondLst>
                                  <p:childTnLst>
                                    <p:animEffect transition="out" filter="fade">
                                      <p:cBhvr>
                                        <p:cTn id="77" dur="1000"/>
                                        <p:tgtEl>
                                          <p:spTgt spid="20"/>
                                        </p:tgtEl>
                                      </p:cBhvr>
                                    </p:animEffect>
                                    <p:set>
                                      <p:cBhvr>
                                        <p:cTn id="78" dur="1" fill="hold">
                                          <p:stCondLst>
                                            <p:cond delay="999"/>
                                          </p:stCondLst>
                                        </p:cTn>
                                        <p:tgtEl>
                                          <p:spTgt spid="20"/>
                                        </p:tgtEl>
                                        <p:attrNameLst>
                                          <p:attrName>style.visibility</p:attrName>
                                        </p:attrNameLst>
                                      </p:cBhvr>
                                      <p:to>
                                        <p:strVal val="hidden"/>
                                      </p:to>
                                    </p:set>
                                  </p:childTnLst>
                                </p:cTn>
                              </p:par>
                            </p:childTnLst>
                          </p:cTn>
                        </p:par>
                        <p:par>
                          <p:cTn id="79" fill="hold">
                            <p:stCondLst>
                              <p:cond delay="6000"/>
                            </p:stCondLst>
                            <p:childTnLst>
                              <p:par>
                                <p:cTn id="80" presetID="63" presetClass="entr" presetSubtype="0" fill="hold" nodeType="afterEffect">
                                  <p:stCondLst>
                                    <p:cond delay="0"/>
                                  </p:stCondLst>
                                  <p:childTnLst>
                                    <p:set>
                                      <p:cBhvr>
                                        <p:cTn id="81" dur="1" fill="hold">
                                          <p:stCondLst>
                                            <p:cond delay="0"/>
                                          </p:stCondLst>
                                        </p:cTn>
                                        <p:tgtEl>
                                          <p:spTgt spid="21"/>
                                        </p:tgtEl>
                                        <p:attrNameLst>
                                          <p:attrName>style.visibility</p:attrName>
                                        </p:attrNameLst>
                                      </p:cBhvr>
                                      <p:to>
                                        <p:strVal val="visible"/>
                                      </p:to>
                                    </p:set>
                                    <p:anim calcmode="lin" valueType="num">
                                      <p:cBhvr>
                                        <p:cTn id="82" dur="2000" fill="hold"/>
                                        <p:tgtEl>
                                          <p:spTgt spid="21"/>
                                        </p:tgtEl>
                                        <p:attrNameLst>
                                          <p:attrName>drawProgress</p:attrName>
                                        </p:attrNameLst>
                                      </p:cBhvr>
                                      <p:tavLst>
                                        <p:tav tm="0">
                                          <p:val>
                                            <p:fltVal val="0"/>
                                          </p:val>
                                        </p:tav>
                                        <p:tav tm="100000">
                                          <p:val>
                                            <p:fltVal val="1"/>
                                          </p:val>
                                        </p:tav>
                                      </p:tavLst>
                                    </p:anim>
                                  </p:childTnLst>
                                </p:cTn>
                              </p:par>
                            </p:childTnLst>
                          </p:cTn>
                        </p:par>
                        <p:par>
                          <p:cTn id="83" fill="hold">
                            <p:stCondLst>
                              <p:cond delay="8000"/>
                            </p:stCondLst>
                            <p:childTnLst>
                              <p:par>
                                <p:cTn id="84" presetID="10" presetClass="exit" presetSubtype="0" fill="hold" nodeType="afterEffect">
                                  <p:stCondLst>
                                    <p:cond delay="0"/>
                                  </p:stCondLst>
                                  <p:childTnLst>
                                    <p:animEffect transition="out" filter="fade">
                                      <p:cBhvr>
                                        <p:cTn id="85" dur="1000"/>
                                        <p:tgtEl>
                                          <p:spTgt spid="21"/>
                                        </p:tgtEl>
                                      </p:cBhvr>
                                    </p:animEffect>
                                    <p:set>
                                      <p:cBhvr>
                                        <p:cTn id="86" dur="1" fill="hold">
                                          <p:stCondLst>
                                            <p:cond delay="9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68" grpId="0" animBg="1"/>
      <p:bldP spid="69" grpId="0" animBg="1"/>
      <p:bldP spid="70" grpId="0" animBg="1"/>
      <p:bldP spid="71" grpId="0" animBg="1"/>
      <p:bldP spid="78" grpId="0" animBg="1"/>
      <p:bldP spid="79" grpId="0" animBg="1"/>
      <p:bldP spid="87" grpId="0" animBg="1"/>
      <p:bldP spid="88" grpId="0" animBg="1"/>
      <p:bldP spid="104" grpId="0" animBg="1"/>
      <p:bldP spid="105" grpId="0" animBg="1"/>
      <p:bldP spid="3" grpId="0"/>
      <p:bldP spid="107" grpId="0"/>
      <p:bldP spid="10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a:extLst>
              <a:ext uri="{FF2B5EF4-FFF2-40B4-BE49-F238E27FC236}">
                <a16:creationId xmlns:a16="http://schemas.microsoft.com/office/drawing/2014/main" id="{250123F7-D3DC-432C-B741-AFC4E8CDBFB7}"/>
              </a:ext>
            </a:extLst>
          </p:cNvPr>
          <p:cNvSpPr>
            <a:spLocks noGrp="1"/>
          </p:cNvSpPr>
          <p:nvPr>
            <p:ph idx="1"/>
          </p:nvPr>
        </p:nvSpPr>
        <p:spPr/>
        <p:txBody>
          <a:bodyPr/>
          <a:lstStyle/>
          <a:p>
            <a:endParaRPr lang="it-IT"/>
          </a:p>
        </p:txBody>
      </p:sp>
      <p:sp>
        <p:nvSpPr>
          <p:cNvPr id="3" name="Titolo 2">
            <a:extLst>
              <a:ext uri="{FF2B5EF4-FFF2-40B4-BE49-F238E27FC236}">
                <a16:creationId xmlns:a16="http://schemas.microsoft.com/office/drawing/2014/main" id="{908E7E3D-B840-4EDC-8A0A-A30AF90E98F3}"/>
              </a:ext>
            </a:extLst>
          </p:cNvPr>
          <p:cNvSpPr>
            <a:spLocks noGrp="1"/>
          </p:cNvSpPr>
          <p:nvPr>
            <p:ph type="title"/>
          </p:nvPr>
        </p:nvSpPr>
        <p:spPr/>
        <p:txBody>
          <a:bodyPr/>
          <a:lstStyle/>
          <a:p>
            <a:r>
              <a:rPr lang="it-IT" dirty="0" err="1"/>
              <a:t>Experiments</a:t>
            </a:r>
            <a:endParaRPr lang="it-IT" dirty="0"/>
          </a:p>
        </p:txBody>
      </p:sp>
    </p:spTree>
    <p:extLst>
      <p:ext uri="{BB962C8B-B14F-4D97-AF65-F5344CB8AC3E}">
        <p14:creationId xmlns:p14="http://schemas.microsoft.com/office/powerpoint/2010/main" val="21891857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6473D94-C9DD-4DC0-8465-C13C7E9D285E}"/>
              </a:ext>
            </a:extLst>
          </p:cNvPr>
          <p:cNvSpPr>
            <a:spLocks noGrp="1"/>
          </p:cNvSpPr>
          <p:nvPr>
            <p:ph idx="1"/>
          </p:nvPr>
        </p:nvSpPr>
        <p:spPr/>
        <p:txBody>
          <a:bodyPr/>
          <a:lstStyle/>
          <a:p>
            <a:pPr marL="0" indent="0">
              <a:buNone/>
            </a:pPr>
            <a:r>
              <a:rPr lang="en-US" sz="2000" b="1" dirty="0"/>
              <a:t>Datasets: </a:t>
            </a:r>
            <a:r>
              <a:rPr lang="en-US" sz="2000" dirty="0"/>
              <a:t>four classification tasks (Zhang et al., 2015):</a:t>
            </a:r>
          </a:p>
          <a:p>
            <a:pPr lvl="2"/>
            <a:r>
              <a:rPr lang="en-US" sz="1600" dirty="0" err="1"/>
              <a:t>AGNews</a:t>
            </a:r>
            <a:r>
              <a:rPr lang="en-US" sz="1600" dirty="0"/>
              <a:t>, a news classification task with 4 target classes</a:t>
            </a:r>
          </a:p>
          <a:p>
            <a:pPr lvl="2"/>
            <a:r>
              <a:rPr lang="en-US" sz="1600" dirty="0" err="1"/>
              <a:t>DBPedia</a:t>
            </a:r>
            <a:r>
              <a:rPr lang="en-US" sz="1600" dirty="0"/>
              <a:t>, a classification task over </a:t>
            </a:r>
            <a:r>
              <a:rPr lang="en-US" sz="1600" dirty="0" err="1"/>
              <a:t>wikipedia</a:t>
            </a:r>
            <a:r>
              <a:rPr lang="en-US" sz="1600" dirty="0"/>
              <a:t> with 14 classes</a:t>
            </a:r>
          </a:p>
          <a:p>
            <a:pPr lvl="2"/>
            <a:r>
              <a:rPr lang="en-US" sz="1600" dirty="0"/>
              <a:t>Yelp Polarity, a binary sentiment classification task of Yelp reviews</a:t>
            </a:r>
          </a:p>
          <a:p>
            <a:pPr lvl="2"/>
            <a:r>
              <a:rPr lang="en-US" sz="1600" dirty="0"/>
              <a:t>Yelp Review, a sentiment classification task with 5 classes</a:t>
            </a:r>
          </a:p>
          <a:p>
            <a:pPr lvl="1"/>
            <a:r>
              <a:rPr lang="en-US" sz="1800" dirty="0"/>
              <a:t>We created a smaller version (11%) of the original training datasets</a:t>
            </a:r>
          </a:p>
          <a:p>
            <a:pPr marL="0" indent="0">
              <a:buNone/>
            </a:pPr>
            <a:r>
              <a:rPr lang="en-US" sz="2000" b="1" dirty="0"/>
              <a:t>Parser:</a:t>
            </a:r>
            <a:r>
              <a:rPr lang="en-US" sz="2000" dirty="0"/>
              <a:t> </a:t>
            </a:r>
            <a:r>
              <a:rPr lang="it-IT" sz="2000" dirty="0" err="1"/>
              <a:t>Stanford’s</a:t>
            </a:r>
            <a:r>
              <a:rPr lang="it-IT" sz="2000" dirty="0"/>
              <a:t> </a:t>
            </a:r>
            <a:r>
              <a:rPr lang="it-IT" sz="2000" dirty="0" err="1"/>
              <a:t>CoreNLP</a:t>
            </a:r>
            <a:r>
              <a:rPr lang="it-IT" sz="2000" dirty="0"/>
              <a:t> </a:t>
            </a:r>
            <a:r>
              <a:rPr lang="it-IT" sz="2000" dirty="0" err="1"/>
              <a:t>probabilistic</a:t>
            </a:r>
            <a:r>
              <a:rPr lang="it-IT" sz="2000" dirty="0"/>
              <a:t> </a:t>
            </a:r>
            <a:r>
              <a:rPr lang="it-IT" sz="2000" dirty="0" err="1"/>
              <a:t>context</a:t>
            </a:r>
            <a:r>
              <a:rPr lang="it-IT" sz="2000" dirty="0"/>
              <a:t>-free </a:t>
            </a:r>
            <a:r>
              <a:rPr lang="it-IT" sz="2000" dirty="0" err="1"/>
              <a:t>grammar</a:t>
            </a:r>
            <a:r>
              <a:rPr lang="it-IT" sz="2000" dirty="0"/>
              <a:t> parser (Manning et al., 2014) </a:t>
            </a:r>
          </a:p>
          <a:p>
            <a:pPr marL="0" indent="0">
              <a:buNone/>
            </a:pPr>
            <a:r>
              <a:rPr lang="it-IT" sz="2000" b="1" dirty="0"/>
              <a:t>Transformers:</a:t>
            </a:r>
            <a:r>
              <a:rPr lang="it-IT" sz="2000" dirty="0"/>
              <a:t> BERT, XLNET</a:t>
            </a:r>
          </a:p>
          <a:p>
            <a:pPr marL="0" indent="0">
              <a:buNone/>
            </a:pPr>
            <a:r>
              <a:rPr lang="it-IT" sz="2000" b="1" dirty="0"/>
              <a:t>System </a:t>
            </a:r>
            <a:r>
              <a:rPr lang="it-IT" sz="2000" b="1" dirty="0" err="1"/>
              <a:t>configurations</a:t>
            </a:r>
            <a:r>
              <a:rPr lang="it-IT" sz="2000" b="1" dirty="0"/>
              <a:t>:</a:t>
            </a:r>
          </a:p>
          <a:p>
            <a:pPr lvl="1"/>
            <a:r>
              <a:rPr lang="it-IT" sz="1800" dirty="0"/>
              <a:t>Pure Transformers: BERT, XLNET</a:t>
            </a:r>
          </a:p>
          <a:p>
            <a:pPr lvl="1"/>
            <a:r>
              <a:rPr lang="it-IT" sz="1800" dirty="0" err="1"/>
              <a:t>Syntactic</a:t>
            </a:r>
            <a:r>
              <a:rPr lang="it-IT" sz="1800" dirty="0"/>
              <a:t> </a:t>
            </a:r>
            <a:r>
              <a:rPr lang="it-IT" sz="1800" dirty="0" err="1"/>
              <a:t>Sensitivity</a:t>
            </a:r>
            <a:r>
              <a:rPr lang="it-IT" sz="1800" dirty="0"/>
              <a:t> Test: BERT-</a:t>
            </a:r>
            <a:r>
              <a:rPr lang="it-IT" sz="1800" dirty="0" err="1"/>
              <a:t>Revert</a:t>
            </a:r>
            <a:r>
              <a:rPr lang="it-IT" sz="1800" dirty="0"/>
              <a:t>, BERT-Random</a:t>
            </a:r>
          </a:p>
          <a:p>
            <a:pPr lvl="1"/>
            <a:r>
              <a:rPr lang="it-IT" sz="1800" dirty="0"/>
              <a:t>KERMIT, KERMIT+XLNET, KERMIT+BERT</a:t>
            </a:r>
            <a:br>
              <a:rPr lang="it-IT" dirty="0"/>
            </a:br>
            <a:endParaRPr lang="it-IT" dirty="0"/>
          </a:p>
        </p:txBody>
      </p:sp>
      <p:sp>
        <p:nvSpPr>
          <p:cNvPr id="4" name="Titolo 3">
            <a:extLst>
              <a:ext uri="{FF2B5EF4-FFF2-40B4-BE49-F238E27FC236}">
                <a16:creationId xmlns:a16="http://schemas.microsoft.com/office/drawing/2014/main" id="{FAB0F77C-721E-4FE8-9994-823468BA0985}"/>
              </a:ext>
            </a:extLst>
          </p:cNvPr>
          <p:cNvSpPr>
            <a:spLocks noGrp="1"/>
          </p:cNvSpPr>
          <p:nvPr>
            <p:ph type="title"/>
          </p:nvPr>
        </p:nvSpPr>
        <p:spPr/>
        <p:txBody>
          <a:bodyPr/>
          <a:lstStyle/>
          <a:p>
            <a:r>
              <a:rPr lang="it-IT" dirty="0" err="1"/>
              <a:t>Experimental</a:t>
            </a:r>
            <a:r>
              <a:rPr lang="it-IT" dirty="0"/>
              <a:t> set-up</a:t>
            </a:r>
          </a:p>
        </p:txBody>
      </p:sp>
    </p:spTree>
    <p:extLst>
      <p:ext uri="{BB962C8B-B14F-4D97-AF65-F5344CB8AC3E}">
        <p14:creationId xmlns:p14="http://schemas.microsoft.com/office/powerpoint/2010/main" val="33673140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FAB0F77C-721E-4FE8-9994-823468BA0985}"/>
              </a:ext>
            </a:extLst>
          </p:cNvPr>
          <p:cNvSpPr>
            <a:spLocks noGrp="1"/>
          </p:cNvSpPr>
          <p:nvPr>
            <p:ph type="title"/>
          </p:nvPr>
        </p:nvSpPr>
        <p:spPr/>
        <p:txBody>
          <a:bodyPr/>
          <a:lstStyle/>
          <a:p>
            <a:r>
              <a:rPr lang="it-IT" dirty="0" err="1"/>
              <a:t>Accuracy</a:t>
            </a:r>
            <a:r>
              <a:rPr lang="it-IT" dirty="0"/>
              <a:t> over the tasks</a:t>
            </a:r>
          </a:p>
        </p:txBody>
      </p:sp>
      <p:pic>
        <p:nvPicPr>
          <p:cNvPr id="2" name="Immagine 1">
            <a:extLst>
              <a:ext uri="{FF2B5EF4-FFF2-40B4-BE49-F238E27FC236}">
                <a16:creationId xmlns:a16="http://schemas.microsoft.com/office/drawing/2014/main" id="{87883740-43E2-4DEB-B759-C85247EEDCB3}"/>
              </a:ext>
            </a:extLst>
          </p:cNvPr>
          <p:cNvPicPr>
            <a:picLocks noChangeAspect="1"/>
          </p:cNvPicPr>
          <p:nvPr/>
        </p:nvPicPr>
        <p:blipFill>
          <a:blip r:embed="rId4"/>
          <a:stretch>
            <a:fillRect/>
          </a:stretch>
        </p:blipFill>
        <p:spPr>
          <a:xfrm>
            <a:off x="194550" y="1943991"/>
            <a:ext cx="11575381" cy="2879880"/>
          </a:xfrm>
          <a:prstGeom prst="rect">
            <a:avLst/>
          </a:prstGeom>
        </p:spPr>
      </p:pic>
      <mc:AlternateContent xmlns:mc="http://schemas.openxmlformats.org/markup-compatibility/2006" xmlns:p14="http://schemas.microsoft.com/office/powerpoint/2010/main">
        <mc:Choice Requires="p14">
          <p:contentPart p14:bwMode="auto" r:id="rId5">
            <p14:nvContentPartPr>
              <p14:cNvPr id="3" name="Input penna 2">
                <a:extLst>
                  <a:ext uri="{FF2B5EF4-FFF2-40B4-BE49-F238E27FC236}">
                    <a16:creationId xmlns:a16="http://schemas.microsoft.com/office/drawing/2014/main" id="{2C7F05AF-FE73-4138-A51D-93730A2F62B8}"/>
                  </a:ext>
                </a:extLst>
              </p14:cNvPr>
              <p14:cNvContentPartPr/>
              <p14:nvPr/>
            </p14:nvContentPartPr>
            <p14:xfrm>
              <a:off x="3264362" y="2717366"/>
              <a:ext cx="2202120" cy="1065240"/>
            </p14:xfrm>
          </p:contentPart>
        </mc:Choice>
        <mc:Fallback xmlns="">
          <p:pic>
            <p:nvPicPr>
              <p:cNvPr id="3" name="Input penna 2">
                <a:extLst>
                  <a:ext uri="{FF2B5EF4-FFF2-40B4-BE49-F238E27FC236}">
                    <a16:creationId xmlns:a16="http://schemas.microsoft.com/office/drawing/2014/main" id="{2C7F05AF-FE73-4138-A51D-93730A2F62B8}"/>
                  </a:ext>
                </a:extLst>
              </p:cNvPr>
              <p:cNvPicPr/>
              <p:nvPr/>
            </p:nvPicPr>
            <p:blipFill>
              <a:blip r:embed="rId8"/>
              <a:stretch>
                <a:fillRect/>
              </a:stretch>
            </p:blipFill>
            <p:spPr>
              <a:xfrm>
                <a:off x="3228722" y="2681726"/>
                <a:ext cx="2273760" cy="1136880"/>
              </a:xfrm>
              <a:prstGeom prst="rect">
                <a:avLst/>
              </a:prstGeom>
            </p:spPr>
          </p:pic>
        </mc:Fallback>
      </mc:AlternateContent>
      <p:grpSp>
        <p:nvGrpSpPr>
          <p:cNvPr id="29" name="Gruppo 28">
            <a:extLst>
              <a:ext uri="{FF2B5EF4-FFF2-40B4-BE49-F238E27FC236}">
                <a16:creationId xmlns:a16="http://schemas.microsoft.com/office/drawing/2014/main" id="{3BC675E9-7A3A-4516-9346-FCEA35B62F2C}"/>
              </a:ext>
            </a:extLst>
          </p:cNvPr>
          <p:cNvGrpSpPr/>
          <p:nvPr/>
        </p:nvGrpSpPr>
        <p:grpSpPr>
          <a:xfrm>
            <a:off x="3257162" y="4891046"/>
            <a:ext cx="6011640" cy="1738080"/>
            <a:chOff x="3257162" y="4891046"/>
            <a:chExt cx="6011640" cy="1738080"/>
          </a:xfrm>
        </p:grpSpPr>
        <mc:AlternateContent xmlns:mc="http://schemas.openxmlformats.org/markup-compatibility/2006" xmlns:p14="http://schemas.microsoft.com/office/powerpoint/2010/main">
          <mc:Choice Requires="p14">
            <p:contentPart p14:bwMode="auto" r:id="rId9">
              <p14:nvContentPartPr>
                <p14:cNvPr id="5" name="Input penna 4">
                  <a:extLst>
                    <a:ext uri="{FF2B5EF4-FFF2-40B4-BE49-F238E27FC236}">
                      <a16:creationId xmlns:a16="http://schemas.microsoft.com/office/drawing/2014/main" id="{54D1DABF-AAAB-4F50-8A53-5B4104C980B9}"/>
                    </a:ext>
                  </a:extLst>
                </p14:cNvPr>
                <p14:cNvContentPartPr/>
                <p14:nvPr/>
              </p14:nvContentPartPr>
              <p14:xfrm>
                <a:off x="3959162" y="5104526"/>
                <a:ext cx="93600" cy="660600"/>
              </p14:xfrm>
            </p:contentPart>
          </mc:Choice>
          <mc:Fallback xmlns="">
            <p:pic>
              <p:nvPicPr>
                <p:cNvPr id="5" name="Input penna 4">
                  <a:extLst>
                    <a:ext uri="{FF2B5EF4-FFF2-40B4-BE49-F238E27FC236}">
                      <a16:creationId xmlns:a16="http://schemas.microsoft.com/office/drawing/2014/main" id="{54D1DABF-AAAB-4F50-8A53-5B4104C980B9}"/>
                    </a:ext>
                  </a:extLst>
                </p:cNvPr>
                <p:cNvPicPr/>
                <p:nvPr/>
              </p:nvPicPr>
              <p:blipFill>
                <a:blip r:embed="rId10"/>
                <a:stretch>
                  <a:fillRect/>
                </a:stretch>
              </p:blipFill>
              <p:spPr>
                <a:xfrm>
                  <a:off x="3923522" y="5068886"/>
                  <a:ext cx="165240" cy="7322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put penna 5">
                  <a:extLst>
                    <a:ext uri="{FF2B5EF4-FFF2-40B4-BE49-F238E27FC236}">
                      <a16:creationId xmlns:a16="http://schemas.microsoft.com/office/drawing/2014/main" id="{FADE17DF-5012-4656-91DF-D03331D346A8}"/>
                    </a:ext>
                  </a:extLst>
                </p14:cNvPr>
                <p14:cNvContentPartPr/>
                <p14:nvPr/>
              </p14:nvContentPartPr>
              <p14:xfrm>
                <a:off x="3733082" y="4891046"/>
                <a:ext cx="501120" cy="440640"/>
              </p14:xfrm>
            </p:contentPart>
          </mc:Choice>
          <mc:Fallback xmlns="">
            <p:pic>
              <p:nvPicPr>
                <p:cNvPr id="6" name="Input penna 5">
                  <a:extLst>
                    <a:ext uri="{FF2B5EF4-FFF2-40B4-BE49-F238E27FC236}">
                      <a16:creationId xmlns:a16="http://schemas.microsoft.com/office/drawing/2014/main" id="{FADE17DF-5012-4656-91DF-D03331D346A8}"/>
                    </a:ext>
                  </a:extLst>
                </p:cNvPr>
                <p:cNvPicPr/>
                <p:nvPr/>
              </p:nvPicPr>
              <p:blipFill>
                <a:blip r:embed="rId12"/>
                <a:stretch>
                  <a:fillRect/>
                </a:stretch>
              </p:blipFill>
              <p:spPr>
                <a:xfrm>
                  <a:off x="3697442" y="4855046"/>
                  <a:ext cx="572760" cy="512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 name="Input penna 6">
                  <a:extLst>
                    <a:ext uri="{FF2B5EF4-FFF2-40B4-BE49-F238E27FC236}">
                      <a16:creationId xmlns:a16="http://schemas.microsoft.com/office/drawing/2014/main" id="{652D170B-BC8E-4494-A54A-D28451689EEA}"/>
                    </a:ext>
                  </a:extLst>
                </p14:cNvPr>
                <p14:cNvContentPartPr/>
                <p14:nvPr/>
              </p14:nvContentPartPr>
              <p14:xfrm>
                <a:off x="3257162" y="6024686"/>
                <a:ext cx="588960" cy="370800"/>
              </p14:xfrm>
            </p:contentPart>
          </mc:Choice>
          <mc:Fallback xmlns="">
            <p:pic>
              <p:nvPicPr>
                <p:cNvPr id="7" name="Input penna 6">
                  <a:extLst>
                    <a:ext uri="{FF2B5EF4-FFF2-40B4-BE49-F238E27FC236}">
                      <a16:creationId xmlns:a16="http://schemas.microsoft.com/office/drawing/2014/main" id="{652D170B-BC8E-4494-A54A-D28451689EEA}"/>
                    </a:ext>
                  </a:extLst>
                </p:cNvPr>
                <p:cNvPicPr/>
                <p:nvPr/>
              </p:nvPicPr>
              <p:blipFill>
                <a:blip r:embed="rId14"/>
                <a:stretch>
                  <a:fillRect/>
                </a:stretch>
              </p:blipFill>
              <p:spPr>
                <a:xfrm>
                  <a:off x="3221162" y="5989046"/>
                  <a:ext cx="660600" cy="442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 name="Input penna 7">
                  <a:extLst>
                    <a:ext uri="{FF2B5EF4-FFF2-40B4-BE49-F238E27FC236}">
                      <a16:creationId xmlns:a16="http://schemas.microsoft.com/office/drawing/2014/main" id="{2B2D7DAD-E988-4955-9E52-3E53BBE77E66}"/>
                    </a:ext>
                  </a:extLst>
                </p14:cNvPr>
                <p14:cNvContentPartPr/>
                <p14:nvPr/>
              </p14:nvContentPartPr>
              <p14:xfrm>
                <a:off x="3977162" y="5892926"/>
                <a:ext cx="83880" cy="427320"/>
              </p14:xfrm>
            </p:contentPart>
          </mc:Choice>
          <mc:Fallback xmlns="">
            <p:pic>
              <p:nvPicPr>
                <p:cNvPr id="8" name="Input penna 7">
                  <a:extLst>
                    <a:ext uri="{FF2B5EF4-FFF2-40B4-BE49-F238E27FC236}">
                      <a16:creationId xmlns:a16="http://schemas.microsoft.com/office/drawing/2014/main" id="{2B2D7DAD-E988-4955-9E52-3E53BBE77E66}"/>
                    </a:ext>
                  </a:extLst>
                </p:cNvPr>
                <p:cNvPicPr/>
                <p:nvPr/>
              </p:nvPicPr>
              <p:blipFill>
                <a:blip r:embed="rId16"/>
                <a:stretch>
                  <a:fillRect/>
                </a:stretch>
              </p:blipFill>
              <p:spPr>
                <a:xfrm>
                  <a:off x="3941522" y="5857286"/>
                  <a:ext cx="155520" cy="498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9" name="Input penna 8">
                  <a:extLst>
                    <a:ext uri="{FF2B5EF4-FFF2-40B4-BE49-F238E27FC236}">
                      <a16:creationId xmlns:a16="http://schemas.microsoft.com/office/drawing/2014/main" id="{4CFCC027-C282-4046-B439-7914F85DB569}"/>
                    </a:ext>
                  </a:extLst>
                </p14:cNvPr>
                <p14:cNvContentPartPr/>
                <p14:nvPr/>
              </p14:nvContentPartPr>
              <p14:xfrm>
                <a:off x="3834962" y="6058886"/>
                <a:ext cx="251280" cy="85320"/>
              </p14:xfrm>
            </p:contentPart>
          </mc:Choice>
          <mc:Fallback xmlns="">
            <p:pic>
              <p:nvPicPr>
                <p:cNvPr id="9" name="Input penna 8">
                  <a:extLst>
                    <a:ext uri="{FF2B5EF4-FFF2-40B4-BE49-F238E27FC236}">
                      <a16:creationId xmlns:a16="http://schemas.microsoft.com/office/drawing/2014/main" id="{4CFCC027-C282-4046-B439-7914F85DB569}"/>
                    </a:ext>
                  </a:extLst>
                </p:cNvPr>
                <p:cNvPicPr/>
                <p:nvPr/>
              </p:nvPicPr>
              <p:blipFill>
                <a:blip r:embed="rId18"/>
                <a:stretch>
                  <a:fillRect/>
                </a:stretch>
              </p:blipFill>
              <p:spPr>
                <a:xfrm>
                  <a:off x="3798962" y="6023246"/>
                  <a:ext cx="32292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1" name="Input penna 10">
                  <a:extLst>
                    <a:ext uri="{FF2B5EF4-FFF2-40B4-BE49-F238E27FC236}">
                      <a16:creationId xmlns:a16="http://schemas.microsoft.com/office/drawing/2014/main" id="{F5C0C4D5-7FBF-4927-B7C7-019C33A7BD47}"/>
                    </a:ext>
                  </a:extLst>
                </p14:cNvPr>
                <p14:cNvContentPartPr/>
                <p14:nvPr/>
              </p14:nvContentPartPr>
              <p14:xfrm>
                <a:off x="4264442" y="6055286"/>
                <a:ext cx="205560" cy="358560"/>
              </p14:xfrm>
            </p:contentPart>
          </mc:Choice>
          <mc:Fallback xmlns="">
            <p:pic>
              <p:nvPicPr>
                <p:cNvPr id="11" name="Input penna 10">
                  <a:extLst>
                    <a:ext uri="{FF2B5EF4-FFF2-40B4-BE49-F238E27FC236}">
                      <a16:creationId xmlns:a16="http://schemas.microsoft.com/office/drawing/2014/main" id="{F5C0C4D5-7FBF-4927-B7C7-019C33A7BD47}"/>
                    </a:ext>
                  </a:extLst>
                </p:cNvPr>
                <p:cNvPicPr/>
                <p:nvPr/>
              </p:nvPicPr>
              <p:blipFill>
                <a:blip r:embed="rId20"/>
                <a:stretch>
                  <a:fillRect/>
                </a:stretch>
              </p:blipFill>
              <p:spPr>
                <a:xfrm>
                  <a:off x="4228802" y="6019286"/>
                  <a:ext cx="277200" cy="4302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3" name="Input penna 12">
                  <a:extLst>
                    <a:ext uri="{FF2B5EF4-FFF2-40B4-BE49-F238E27FC236}">
                      <a16:creationId xmlns:a16="http://schemas.microsoft.com/office/drawing/2014/main" id="{F7B993EE-17DA-4FD5-B66C-DEF1A30D02EB}"/>
                    </a:ext>
                  </a:extLst>
                </p14:cNvPr>
                <p14:cNvContentPartPr/>
                <p14:nvPr/>
              </p14:nvContentPartPr>
              <p14:xfrm>
                <a:off x="4564322" y="6122966"/>
                <a:ext cx="56520" cy="266040"/>
              </p14:xfrm>
            </p:contentPart>
          </mc:Choice>
          <mc:Fallback xmlns="">
            <p:pic>
              <p:nvPicPr>
                <p:cNvPr id="13" name="Input penna 12">
                  <a:extLst>
                    <a:ext uri="{FF2B5EF4-FFF2-40B4-BE49-F238E27FC236}">
                      <a16:creationId xmlns:a16="http://schemas.microsoft.com/office/drawing/2014/main" id="{F7B993EE-17DA-4FD5-B66C-DEF1A30D02EB}"/>
                    </a:ext>
                  </a:extLst>
                </p:cNvPr>
                <p:cNvPicPr/>
                <p:nvPr/>
              </p:nvPicPr>
              <p:blipFill>
                <a:blip r:embed="rId22"/>
                <a:stretch>
                  <a:fillRect/>
                </a:stretch>
              </p:blipFill>
              <p:spPr>
                <a:xfrm>
                  <a:off x="4528322" y="6086966"/>
                  <a:ext cx="12816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4" name="Input penna 13">
                  <a:extLst>
                    <a:ext uri="{FF2B5EF4-FFF2-40B4-BE49-F238E27FC236}">
                      <a16:creationId xmlns:a16="http://schemas.microsoft.com/office/drawing/2014/main" id="{F485C237-E107-4B25-A7F5-564171285F9C}"/>
                    </a:ext>
                  </a:extLst>
                </p14:cNvPr>
                <p14:cNvContentPartPr/>
                <p14:nvPr/>
              </p14:nvContentPartPr>
              <p14:xfrm>
                <a:off x="4558562" y="6120806"/>
                <a:ext cx="102960" cy="508320"/>
              </p14:xfrm>
            </p:contentPart>
          </mc:Choice>
          <mc:Fallback xmlns="">
            <p:pic>
              <p:nvPicPr>
                <p:cNvPr id="14" name="Input penna 13">
                  <a:extLst>
                    <a:ext uri="{FF2B5EF4-FFF2-40B4-BE49-F238E27FC236}">
                      <a16:creationId xmlns:a16="http://schemas.microsoft.com/office/drawing/2014/main" id="{F485C237-E107-4B25-A7F5-564171285F9C}"/>
                    </a:ext>
                  </a:extLst>
                </p:cNvPr>
                <p:cNvPicPr/>
                <p:nvPr/>
              </p:nvPicPr>
              <p:blipFill>
                <a:blip r:embed="rId24"/>
                <a:stretch>
                  <a:fillRect/>
                </a:stretch>
              </p:blipFill>
              <p:spPr>
                <a:xfrm>
                  <a:off x="4522562" y="6084806"/>
                  <a:ext cx="174600" cy="5799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5" name="Input penna 14">
                  <a:extLst>
                    <a:ext uri="{FF2B5EF4-FFF2-40B4-BE49-F238E27FC236}">
                      <a16:creationId xmlns:a16="http://schemas.microsoft.com/office/drawing/2014/main" id="{A9CD6A36-D695-43AA-B735-9E7550E198EF}"/>
                    </a:ext>
                  </a:extLst>
                </p14:cNvPr>
                <p14:cNvContentPartPr/>
                <p14:nvPr/>
              </p14:nvContentPartPr>
              <p14:xfrm>
                <a:off x="4727402" y="5778446"/>
                <a:ext cx="507600" cy="706320"/>
              </p14:xfrm>
            </p:contentPart>
          </mc:Choice>
          <mc:Fallback xmlns="">
            <p:pic>
              <p:nvPicPr>
                <p:cNvPr id="15" name="Input penna 14">
                  <a:extLst>
                    <a:ext uri="{FF2B5EF4-FFF2-40B4-BE49-F238E27FC236}">
                      <a16:creationId xmlns:a16="http://schemas.microsoft.com/office/drawing/2014/main" id="{A9CD6A36-D695-43AA-B735-9E7550E198EF}"/>
                    </a:ext>
                  </a:extLst>
                </p:cNvPr>
                <p:cNvPicPr/>
                <p:nvPr/>
              </p:nvPicPr>
              <p:blipFill>
                <a:blip r:embed="rId26"/>
                <a:stretch>
                  <a:fillRect/>
                </a:stretch>
              </p:blipFill>
              <p:spPr>
                <a:xfrm>
                  <a:off x="4691402" y="5742446"/>
                  <a:ext cx="579240" cy="777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6" name="Input penna 15">
                  <a:extLst>
                    <a:ext uri="{FF2B5EF4-FFF2-40B4-BE49-F238E27FC236}">
                      <a16:creationId xmlns:a16="http://schemas.microsoft.com/office/drawing/2014/main" id="{CD5A3F57-0AA4-429F-AD92-382181DEDE05}"/>
                    </a:ext>
                  </a:extLst>
                </p14:cNvPr>
                <p14:cNvContentPartPr/>
                <p14:nvPr/>
              </p14:nvContentPartPr>
              <p14:xfrm>
                <a:off x="5299442" y="6099206"/>
                <a:ext cx="241200" cy="326880"/>
              </p14:xfrm>
            </p:contentPart>
          </mc:Choice>
          <mc:Fallback xmlns="">
            <p:pic>
              <p:nvPicPr>
                <p:cNvPr id="16" name="Input penna 15">
                  <a:extLst>
                    <a:ext uri="{FF2B5EF4-FFF2-40B4-BE49-F238E27FC236}">
                      <a16:creationId xmlns:a16="http://schemas.microsoft.com/office/drawing/2014/main" id="{CD5A3F57-0AA4-429F-AD92-382181DEDE05}"/>
                    </a:ext>
                  </a:extLst>
                </p:cNvPr>
                <p:cNvPicPr/>
                <p:nvPr/>
              </p:nvPicPr>
              <p:blipFill>
                <a:blip r:embed="rId28"/>
                <a:stretch>
                  <a:fillRect/>
                </a:stretch>
              </p:blipFill>
              <p:spPr>
                <a:xfrm>
                  <a:off x="5263442" y="6063566"/>
                  <a:ext cx="312840" cy="3985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7" name="Input penna 16">
                  <a:extLst>
                    <a:ext uri="{FF2B5EF4-FFF2-40B4-BE49-F238E27FC236}">
                      <a16:creationId xmlns:a16="http://schemas.microsoft.com/office/drawing/2014/main" id="{EA3B7328-041B-4EA4-A703-B6F2C3E2ADD2}"/>
                    </a:ext>
                  </a:extLst>
                </p14:cNvPr>
                <p14:cNvContentPartPr/>
                <p14:nvPr/>
              </p14:nvContentPartPr>
              <p14:xfrm>
                <a:off x="5645402" y="6050246"/>
                <a:ext cx="128880" cy="257040"/>
              </p14:xfrm>
            </p:contentPart>
          </mc:Choice>
          <mc:Fallback xmlns="">
            <p:pic>
              <p:nvPicPr>
                <p:cNvPr id="17" name="Input penna 16">
                  <a:extLst>
                    <a:ext uri="{FF2B5EF4-FFF2-40B4-BE49-F238E27FC236}">
                      <a16:creationId xmlns:a16="http://schemas.microsoft.com/office/drawing/2014/main" id="{EA3B7328-041B-4EA4-A703-B6F2C3E2ADD2}"/>
                    </a:ext>
                  </a:extLst>
                </p:cNvPr>
                <p:cNvPicPr/>
                <p:nvPr/>
              </p:nvPicPr>
              <p:blipFill>
                <a:blip r:embed="rId30"/>
                <a:stretch>
                  <a:fillRect/>
                </a:stretch>
              </p:blipFill>
              <p:spPr>
                <a:xfrm>
                  <a:off x="5609402" y="6014246"/>
                  <a:ext cx="20052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8" name="Input penna 17">
                  <a:extLst>
                    <a:ext uri="{FF2B5EF4-FFF2-40B4-BE49-F238E27FC236}">
                      <a16:creationId xmlns:a16="http://schemas.microsoft.com/office/drawing/2014/main" id="{95ADF617-DF06-4C68-8D98-0F8FA4C0C2FA}"/>
                    </a:ext>
                  </a:extLst>
                </p14:cNvPr>
                <p14:cNvContentPartPr/>
                <p14:nvPr/>
              </p14:nvContentPartPr>
              <p14:xfrm>
                <a:off x="5820362" y="5563526"/>
                <a:ext cx="407160" cy="701640"/>
              </p14:xfrm>
            </p:contentPart>
          </mc:Choice>
          <mc:Fallback xmlns="">
            <p:pic>
              <p:nvPicPr>
                <p:cNvPr id="18" name="Input penna 17">
                  <a:extLst>
                    <a:ext uri="{FF2B5EF4-FFF2-40B4-BE49-F238E27FC236}">
                      <a16:creationId xmlns:a16="http://schemas.microsoft.com/office/drawing/2014/main" id="{95ADF617-DF06-4C68-8D98-0F8FA4C0C2FA}"/>
                    </a:ext>
                  </a:extLst>
                </p:cNvPr>
                <p:cNvPicPr/>
                <p:nvPr/>
              </p:nvPicPr>
              <p:blipFill>
                <a:blip r:embed="rId32"/>
                <a:stretch>
                  <a:fillRect/>
                </a:stretch>
              </p:blipFill>
              <p:spPr>
                <a:xfrm>
                  <a:off x="5784722" y="5527886"/>
                  <a:ext cx="478800" cy="7732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9" name="Input penna 18">
                  <a:extLst>
                    <a:ext uri="{FF2B5EF4-FFF2-40B4-BE49-F238E27FC236}">
                      <a16:creationId xmlns:a16="http://schemas.microsoft.com/office/drawing/2014/main" id="{5E65F0F9-0F18-4C80-AAAD-0F6495336766}"/>
                    </a:ext>
                  </a:extLst>
                </p14:cNvPr>
                <p14:cNvContentPartPr/>
                <p14:nvPr/>
              </p14:nvContentPartPr>
              <p14:xfrm>
                <a:off x="6090722" y="5918846"/>
                <a:ext cx="3960" cy="9000"/>
              </p14:xfrm>
            </p:contentPart>
          </mc:Choice>
          <mc:Fallback xmlns="">
            <p:pic>
              <p:nvPicPr>
                <p:cNvPr id="19" name="Input penna 18">
                  <a:extLst>
                    <a:ext uri="{FF2B5EF4-FFF2-40B4-BE49-F238E27FC236}">
                      <a16:creationId xmlns:a16="http://schemas.microsoft.com/office/drawing/2014/main" id="{5E65F0F9-0F18-4C80-AAAD-0F6495336766}"/>
                    </a:ext>
                  </a:extLst>
                </p:cNvPr>
                <p:cNvPicPr/>
                <p:nvPr/>
              </p:nvPicPr>
              <p:blipFill>
                <a:blip r:embed="rId34"/>
                <a:stretch>
                  <a:fillRect/>
                </a:stretch>
              </p:blipFill>
              <p:spPr>
                <a:xfrm>
                  <a:off x="6054722" y="5882846"/>
                  <a:ext cx="756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0" name="Input penna 19">
                  <a:extLst>
                    <a:ext uri="{FF2B5EF4-FFF2-40B4-BE49-F238E27FC236}">
                      <a16:creationId xmlns:a16="http://schemas.microsoft.com/office/drawing/2014/main" id="{8DC4ED5D-3621-44FF-9552-023944E7CFBB}"/>
                    </a:ext>
                  </a:extLst>
                </p14:cNvPr>
                <p14:cNvContentPartPr/>
                <p14:nvPr/>
              </p14:nvContentPartPr>
              <p14:xfrm>
                <a:off x="6327242" y="6008846"/>
                <a:ext cx="251640" cy="254880"/>
              </p14:xfrm>
            </p:contentPart>
          </mc:Choice>
          <mc:Fallback xmlns="">
            <p:pic>
              <p:nvPicPr>
                <p:cNvPr id="20" name="Input penna 19">
                  <a:extLst>
                    <a:ext uri="{FF2B5EF4-FFF2-40B4-BE49-F238E27FC236}">
                      <a16:creationId xmlns:a16="http://schemas.microsoft.com/office/drawing/2014/main" id="{8DC4ED5D-3621-44FF-9552-023944E7CFBB}"/>
                    </a:ext>
                  </a:extLst>
                </p:cNvPr>
                <p:cNvPicPr/>
                <p:nvPr/>
              </p:nvPicPr>
              <p:blipFill>
                <a:blip r:embed="rId36"/>
                <a:stretch>
                  <a:fillRect/>
                </a:stretch>
              </p:blipFill>
              <p:spPr>
                <a:xfrm>
                  <a:off x="6291602" y="5972846"/>
                  <a:ext cx="32328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1" name="Input penna 20">
                  <a:extLst>
                    <a:ext uri="{FF2B5EF4-FFF2-40B4-BE49-F238E27FC236}">
                      <a16:creationId xmlns:a16="http://schemas.microsoft.com/office/drawing/2014/main" id="{004C8234-A8DD-4149-B7B5-6466CE734BD2}"/>
                    </a:ext>
                  </a:extLst>
                </p14:cNvPr>
                <p14:cNvContentPartPr/>
                <p14:nvPr/>
              </p14:nvContentPartPr>
              <p14:xfrm>
                <a:off x="5793002" y="5733446"/>
                <a:ext cx="253440" cy="152640"/>
              </p14:xfrm>
            </p:contentPart>
          </mc:Choice>
          <mc:Fallback xmlns="">
            <p:pic>
              <p:nvPicPr>
                <p:cNvPr id="21" name="Input penna 20">
                  <a:extLst>
                    <a:ext uri="{FF2B5EF4-FFF2-40B4-BE49-F238E27FC236}">
                      <a16:creationId xmlns:a16="http://schemas.microsoft.com/office/drawing/2014/main" id="{004C8234-A8DD-4149-B7B5-6466CE734BD2}"/>
                    </a:ext>
                  </a:extLst>
                </p:cNvPr>
                <p:cNvPicPr/>
                <p:nvPr/>
              </p:nvPicPr>
              <p:blipFill>
                <a:blip r:embed="rId38"/>
                <a:stretch>
                  <a:fillRect/>
                </a:stretch>
              </p:blipFill>
              <p:spPr>
                <a:xfrm>
                  <a:off x="5757362" y="5697446"/>
                  <a:ext cx="32508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 name="Input penna 22">
                  <a:extLst>
                    <a:ext uri="{FF2B5EF4-FFF2-40B4-BE49-F238E27FC236}">
                      <a16:creationId xmlns:a16="http://schemas.microsoft.com/office/drawing/2014/main" id="{65353C93-0989-4C88-9FD0-C4D0F4BC4C59}"/>
                    </a:ext>
                  </a:extLst>
                </p14:cNvPr>
                <p14:cNvContentPartPr/>
                <p14:nvPr/>
              </p14:nvContentPartPr>
              <p14:xfrm>
                <a:off x="6885242" y="5972846"/>
                <a:ext cx="1110240" cy="340560"/>
              </p14:xfrm>
            </p:contentPart>
          </mc:Choice>
          <mc:Fallback xmlns="">
            <p:pic>
              <p:nvPicPr>
                <p:cNvPr id="23" name="Input penna 22">
                  <a:extLst>
                    <a:ext uri="{FF2B5EF4-FFF2-40B4-BE49-F238E27FC236}">
                      <a16:creationId xmlns:a16="http://schemas.microsoft.com/office/drawing/2014/main" id="{65353C93-0989-4C88-9FD0-C4D0F4BC4C59}"/>
                    </a:ext>
                  </a:extLst>
                </p:cNvPr>
                <p:cNvPicPr/>
                <p:nvPr/>
              </p:nvPicPr>
              <p:blipFill>
                <a:blip r:embed="rId40"/>
                <a:stretch>
                  <a:fillRect/>
                </a:stretch>
              </p:blipFill>
              <p:spPr>
                <a:xfrm>
                  <a:off x="6849602" y="5936846"/>
                  <a:ext cx="1181880" cy="4122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4" name="Input penna 23">
                  <a:extLst>
                    <a:ext uri="{FF2B5EF4-FFF2-40B4-BE49-F238E27FC236}">
                      <a16:creationId xmlns:a16="http://schemas.microsoft.com/office/drawing/2014/main" id="{9E5E3075-C4BF-42C0-9A71-1D9865EBF2F3}"/>
                    </a:ext>
                  </a:extLst>
                </p14:cNvPr>
                <p14:cNvContentPartPr/>
                <p14:nvPr/>
              </p14:nvContentPartPr>
              <p14:xfrm>
                <a:off x="7959842" y="5911646"/>
                <a:ext cx="167040" cy="242640"/>
              </p14:xfrm>
            </p:contentPart>
          </mc:Choice>
          <mc:Fallback xmlns="">
            <p:pic>
              <p:nvPicPr>
                <p:cNvPr id="24" name="Input penna 23">
                  <a:extLst>
                    <a:ext uri="{FF2B5EF4-FFF2-40B4-BE49-F238E27FC236}">
                      <a16:creationId xmlns:a16="http://schemas.microsoft.com/office/drawing/2014/main" id="{9E5E3075-C4BF-42C0-9A71-1D9865EBF2F3}"/>
                    </a:ext>
                  </a:extLst>
                </p:cNvPr>
                <p:cNvPicPr/>
                <p:nvPr/>
              </p:nvPicPr>
              <p:blipFill>
                <a:blip r:embed="rId42"/>
                <a:stretch>
                  <a:fillRect/>
                </a:stretch>
              </p:blipFill>
              <p:spPr>
                <a:xfrm>
                  <a:off x="7923842" y="5876006"/>
                  <a:ext cx="23868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5" name="Input penna 24">
                  <a:extLst>
                    <a:ext uri="{FF2B5EF4-FFF2-40B4-BE49-F238E27FC236}">
                      <a16:creationId xmlns:a16="http://schemas.microsoft.com/office/drawing/2014/main" id="{D4760952-6678-43DF-9355-01DC7AA71E76}"/>
                    </a:ext>
                  </a:extLst>
                </p14:cNvPr>
                <p14:cNvContentPartPr/>
                <p14:nvPr/>
              </p14:nvContentPartPr>
              <p14:xfrm>
                <a:off x="8047322" y="5391446"/>
                <a:ext cx="217440" cy="761400"/>
              </p14:xfrm>
            </p:contentPart>
          </mc:Choice>
          <mc:Fallback xmlns="">
            <p:pic>
              <p:nvPicPr>
                <p:cNvPr id="25" name="Input penna 24">
                  <a:extLst>
                    <a:ext uri="{FF2B5EF4-FFF2-40B4-BE49-F238E27FC236}">
                      <a16:creationId xmlns:a16="http://schemas.microsoft.com/office/drawing/2014/main" id="{D4760952-6678-43DF-9355-01DC7AA71E76}"/>
                    </a:ext>
                  </a:extLst>
                </p:cNvPr>
                <p:cNvPicPr/>
                <p:nvPr/>
              </p:nvPicPr>
              <p:blipFill>
                <a:blip r:embed="rId44"/>
                <a:stretch>
                  <a:fillRect/>
                </a:stretch>
              </p:blipFill>
              <p:spPr>
                <a:xfrm>
                  <a:off x="8011322" y="5355446"/>
                  <a:ext cx="289080" cy="8330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6" name="Input penna 25">
                  <a:extLst>
                    <a:ext uri="{FF2B5EF4-FFF2-40B4-BE49-F238E27FC236}">
                      <a16:creationId xmlns:a16="http://schemas.microsoft.com/office/drawing/2014/main" id="{79BA1315-D32C-424C-B37F-A22F5426C251}"/>
                    </a:ext>
                  </a:extLst>
                </p14:cNvPr>
                <p14:cNvContentPartPr/>
                <p14:nvPr/>
              </p14:nvContentPartPr>
              <p14:xfrm>
                <a:off x="8132282" y="5830286"/>
                <a:ext cx="344520" cy="351000"/>
              </p14:xfrm>
            </p:contentPart>
          </mc:Choice>
          <mc:Fallback xmlns="">
            <p:pic>
              <p:nvPicPr>
                <p:cNvPr id="26" name="Input penna 25">
                  <a:extLst>
                    <a:ext uri="{FF2B5EF4-FFF2-40B4-BE49-F238E27FC236}">
                      <a16:creationId xmlns:a16="http://schemas.microsoft.com/office/drawing/2014/main" id="{79BA1315-D32C-424C-B37F-A22F5426C251}"/>
                    </a:ext>
                  </a:extLst>
                </p:cNvPr>
                <p:cNvPicPr/>
                <p:nvPr/>
              </p:nvPicPr>
              <p:blipFill>
                <a:blip r:embed="rId46"/>
                <a:stretch>
                  <a:fillRect/>
                </a:stretch>
              </p:blipFill>
              <p:spPr>
                <a:xfrm>
                  <a:off x="8096282" y="5794646"/>
                  <a:ext cx="416160" cy="4226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7" name="Input penna 26">
                  <a:extLst>
                    <a:ext uri="{FF2B5EF4-FFF2-40B4-BE49-F238E27FC236}">
                      <a16:creationId xmlns:a16="http://schemas.microsoft.com/office/drawing/2014/main" id="{89023C5C-7AA1-420D-B076-DE2EBC40F510}"/>
                    </a:ext>
                  </a:extLst>
                </p14:cNvPr>
                <p14:cNvContentPartPr/>
                <p14:nvPr/>
              </p14:nvContentPartPr>
              <p14:xfrm>
                <a:off x="8537642" y="5890766"/>
                <a:ext cx="299160" cy="285480"/>
              </p14:xfrm>
            </p:contentPart>
          </mc:Choice>
          <mc:Fallback xmlns="">
            <p:pic>
              <p:nvPicPr>
                <p:cNvPr id="27" name="Input penna 26">
                  <a:extLst>
                    <a:ext uri="{FF2B5EF4-FFF2-40B4-BE49-F238E27FC236}">
                      <a16:creationId xmlns:a16="http://schemas.microsoft.com/office/drawing/2014/main" id="{89023C5C-7AA1-420D-B076-DE2EBC40F510}"/>
                    </a:ext>
                  </a:extLst>
                </p:cNvPr>
                <p:cNvPicPr/>
                <p:nvPr/>
              </p:nvPicPr>
              <p:blipFill>
                <a:blip r:embed="rId48"/>
                <a:stretch>
                  <a:fillRect/>
                </a:stretch>
              </p:blipFill>
              <p:spPr>
                <a:xfrm>
                  <a:off x="8502002" y="5855126"/>
                  <a:ext cx="370800" cy="3571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8" name="Input penna 27">
                  <a:extLst>
                    <a:ext uri="{FF2B5EF4-FFF2-40B4-BE49-F238E27FC236}">
                      <a16:creationId xmlns:a16="http://schemas.microsoft.com/office/drawing/2014/main" id="{8BFD469B-A794-4C2D-946D-F0A2F08ED24A}"/>
                    </a:ext>
                  </a:extLst>
                </p14:cNvPr>
                <p14:cNvContentPartPr/>
                <p14:nvPr/>
              </p14:nvContentPartPr>
              <p14:xfrm>
                <a:off x="8995562" y="5930006"/>
                <a:ext cx="273240" cy="318960"/>
              </p14:xfrm>
            </p:contentPart>
          </mc:Choice>
          <mc:Fallback xmlns="">
            <p:pic>
              <p:nvPicPr>
                <p:cNvPr id="28" name="Input penna 27">
                  <a:extLst>
                    <a:ext uri="{FF2B5EF4-FFF2-40B4-BE49-F238E27FC236}">
                      <a16:creationId xmlns:a16="http://schemas.microsoft.com/office/drawing/2014/main" id="{8BFD469B-A794-4C2D-946D-F0A2F08ED24A}"/>
                    </a:ext>
                  </a:extLst>
                </p:cNvPr>
                <p:cNvPicPr/>
                <p:nvPr/>
              </p:nvPicPr>
              <p:blipFill>
                <a:blip r:embed="rId50"/>
                <a:stretch>
                  <a:fillRect/>
                </a:stretch>
              </p:blipFill>
              <p:spPr>
                <a:xfrm>
                  <a:off x="8959562" y="5894006"/>
                  <a:ext cx="344880" cy="390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1">
            <p14:nvContentPartPr>
              <p14:cNvPr id="39" name="Input penna 38">
                <a:extLst>
                  <a:ext uri="{FF2B5EF4-FFF2-40B4-BE49-F238E27FC236}">
                    <a16:creationId xmlns:a16="http://schemas.microsoft.com/office/drawing/2014/main" id="{4285BFE3-ED94-407A-9166-8A1E1E52C78D}"/>
                  </a:ext>
                </a:extLst>
              </p14:cNvPr>
              <p14:cNvContentPartPr/>
              <p14:nvPr/>
            </p14:nvContentPartPr>
            <p14:xfrm>
              <a:off x="3539402" y="3941006"/>
              <a:ext cx="1437840" cy="101160"/>
            </p14:xfrm>
          </p:contentPart>
        </mc:Choice>
        <mc:Fallback xmlns="">
          <p:pic>
            <p:nvPicPr>
              <p:cNvPr id="39" name="Input penna 38">
                <a:extLst>
                  <a:ext uri="{FF2B5EF4-FFF2-40B4-BE49-F238E27FC236}">
                    <a16:creationId xmlns:a16="http://schemas.microsoft.com/office/drawing/2014/main" id="{4285BFE3-ED94-407A-9166-8A1E1E52C78D}"/>
                  </a:ext>
                </a:extLst>
              </p:cNvPr>
              <p:cNvPicPr/>
              <p:nvPr/>
            </p:nvPicPr>
            <p:blipFill>
              <a:blip r:embed="rId52"/>
              <a:stretch>
                <a:fillRect/>
              </a:stretch>
            </p:blipFill>
            <p:spPr>
              <a:xfrm>
                <a:off x="3503402" y="3905006"/>
                <a:ext cx="1509480" cy="172800"/>
              </a:xfrm>
              <a:prstGeom prst="rect">
                <a:avLst/>
              </a:prstGeom>
            </p:spPr>
          </p:pic>
        </mc:Fallback>
      </mc:AlternateContent>
    </p:spTree>
    <p:custDataLst>
      <p:tags r:id="rId1"/>
    </p:custDataLst>
    <p:extLst>
      <p:ext uri="{BB962C8B-B14F-4D97-AF65-F5344CB8AC3E}">
        <p14:creationId xmlns:p14="http://schemas.microsoft.com/office/powerpoint/2010/main" val="351240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000" fill="hold"/>
                                        <p:tgtEl>
                                          <p:spTgt spid="3"/>
                                        </p:tgtEl>
                                        <p:attrNameLst>
                                          <p:attrName>drawProgress</p:attrName>
                                        </p:attrNameLst>
                                      </p:cBhvr>
                                      <p:tavLst>
                                        <p:tav tm="0">
                                          <p:val>
                                            <p:fltVal val="0"/>
                                          </p:val>
                                        </p:tav>
                                        <p:tav tm="100000">
                                          <p:val>
                                            <p:fltVal val="1"/>
                                          </p:val>
                                        </p:tav>
                                      </p:tavLst>
                                    </p:anim>
                                  </p:childTnLst>
                                </p:cTn>
                              </p:par>
                            </p:childTnLst>
                          </p:cTn>
                        </p:par>
                        <p:par>
                          <p:cTn id="8" fill="hold">
                            <p:stCondLst>
                              <p:cond delay="2000"/>
                            </p:stCondLst>
                            <p:childTnLst>
                              <p:par>
                                <p:cTn id="9" presetID="63"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2000" fill="hold"/>
                                        <p:tgtEl>
                                          <p:spTgt spid="29"/>
                                        </p:tgtEl>
                                        <p:attrNameLst>
                                          <p:attrName>drawProgress</p:attrName>
                                        </p:attrNameLst>
                                      </p:cBhvr>
                                      <p:tavLst>
                                        <p:tav tm="0">
                                          <p:val>
                                            <p:fltVal val="0"/>
                                          </p:val>
                                        </p:tav>
                                        <p:tav tm="100000">
                                          <p:val>
                                            <p:fltVal val="1"/>
                                          </p:val>
                                        </p:tav>
                                      </p:tavLst>
                                    </p:anim>
                                  </p:childTnLst>
                                </p:cTn>
                              </p:par>
                            </p:childTnLst>
                          </p:cTn>
                        </p:par>
                      </p:childTnLst>
                    </p:cTn>
                  </p:par>
                  <p:par>
                    <p:cTn id="12" fill="hold">
                      <p:stCondLst>
                        <p:cond delay="indefinite"/>
                      </p:stCondLst>
                      <p:childTnLst>
                        <p:par>
                          <p:cTn id="13" fill="hold">
                            <p:stCondLst>
                              <p:cond delay="0"/>
                            </p:stCondLst>
                            <p:childTnLst>
                              <p:par>
                                <p:cTn id="14" presetID="63" presetClass="entr" presetSubtype="0" fill="hold" nodeType="click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p:cTn id="16" dur="2000" fill="hold"/>
                                        <p:tgtEl>
                                          <p:spTgt spid="39"/>
                                        </p:tgtEl>
                                        <p:attrNameLst>
                                          <p:attrName>drawProgress</p:attrName>
                                        </p:attrNameLst>
                                      </p:cBhvr>
                                      <p:tavLst>
                                        <p:tav tm="0">
                                          <p:val>
                                            <p:fltVal val="0"/>
                                          </p:val>
                                        </p:tav>
                                        <p:tav tm="100000">
                                          <p:val>
                                            <p:fltVal val="1"/>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3"/>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FAB0F77C-721E-4FE8-9994-823468BA0985}"/>
              </a:ext>
            </a:extLst>
          </p:cNvPr>
          <p:cNvSpPr>
            <a:spLocks noGrp="1"/>
          </p:cNvSpPr>
          <p:nvPr>
            <p:ph type="title"/>
          </p:nvPr>
        </p:nvSpPr>
        <p:spPr/>
        <p:txBody>
          <a:bodyPr/>
          <a:lstStyle/>
          <a:p>
            <a:r>
              <a:rPr lang="it-IT" dirty="0" err="1"/>
              <a:t>Accuracy</a:t>
            </a:r>
            <a:r>
              <a:rPr lang="it-IT" dirty="0"/>
              <a:t> over the tasks</a:t>
            </a:r>
          </a:p>
        </p:txBody>
      </p:sp>
      <p:pic>
        <p:nvPicPr>
          <p:cNvPr id="2" name="Immagine 1">
            <a:extLst>
              <a:ext uri="{FF2B5EF4-FFF2-40B4-BE49-F238E27FC236}">
                <a16:creationId xmlns:a16="http://schemas.microsoft.com/office/drawing/2014/main" id="{87883740-43E2-4DEB-B759-C85247EEDCB3}"/>
              </a:ext>
            </a:extLst>
          </p:cNvPr>
          <p:cNvPicPr>
            <a:picLocks noChangeAspect="1"/>
          </p:cNvPicPr>
          <p:nvPr/>
        </p:nvPicPr>
        <p:blipFill>
          <a:blip r:embed="rId4"/>
          <a:stretch>
            <a:fillRect/>
          </a:stretch>
        </p:blipFill>
        <p:spPr>
          <a:xfrm>
            <a:off x="194550" y="1943991"/>
            <a:ext cx="11575381" cy="2879880"/>
          </a:xfrm>
          <a:prstGeom prst="rect">
            <a:avLst/>
          </a:prstGeom>
        </p:spPr>
      </p:pic>
      <p:grpSp>
        <p:nvGrpSpPr>
          <p:cNvPr id="32" name="Gruppo 31">
            <a:extLst>
              <a:ext uri="{FF2B5EF4-FFF2-40B4-BE49-F238E27FC236}">
                <a16:creationId xmlns:a16="http://schemas.microsoft.com/office/drawing/2014/main" id="{80059373-8506-49AA-98CC-0B554C6BA6D9}"/>
              </a:ext>
            </a:extLst>
          </p:cNvPr>
          <p:cNvGrpSpPr/>
          <p:nvPr/>
        </p:nvGrpSpPr>
        <p:grpSpPr>
          <a:xfrm>
            <a:off x="5343362" y="1469246"/>
            <a:ext cx="6305040" cy="3766680"/>
            <a:chOff x="5343362" y="1469246"/>
            <a:chExt cx="6305040" cy="3766680"/>
          </a:xfrm>
        </p:grpSpPr>
        <mc:AlternateContent xmlns:mc="http://schemas.openxmlformats.org/markup-compatibility/2006" xmlns:p14="http://schemas.microsoft.com/office/powerpoint/2010/main">
          <mc:Choice Requires="p14">
            <p:contentPart p14:bwMode="auto" r:id="rId5">
              <p14:nvContentPartPr>
                <p14:cNvPr id="30" name="Input penna 29">
                  <a:extLst>
                    <a:ext uri="{FF2B5EF4-FFF2-40B4-BE49-F238E27FC236}">
                      <a16:creationId xmlns:a16="http://schemas.microsoft.com/office/drawing/2014/main" id="{AFC1890F-DF46-4D62-B436-89BE29765384}"/>
                    </a:ext>
                  </a:extLst>
                </p14:cNvPr>
                <p14:cNvContentPartPr/>
                <p14:nvPr/>
              </p14:nvContentPartPr>
              <p14:xfrm>
                <a:off x="5524802" y="1469246"/>
                <a:ext cx="5972400" cy="1157400"/>
              </p14:xfrm>
            </p:contentPart>
          </mc:Choice>
          <mc:Fallback xmlns="">
            <p:pic>
              <p:nvPicPr>
                <p:cNvPr id="30" name="Input penna 29">
                  <a:extLst>
                    <a:ext uri="{FF2B5EF4-FFF2-40B4-BE49-F238E27FC236}">
                      <a16:creationId xmlns:a16="http://schemas.microsoft.com/office/drawing/2014/main" id="{AFC1890F-DF46-4D62-B436-89BE29765384}"/>
                    </a:ext>
                  </a:extLst>
                </p:cNvPr>
                <p:cNvPicPr/>
                <p:nvPr/>
              </p:nvPicPr>
              <p:blipFill>
                <a:blip r:embed="rId8"/>
                <a:stretch>
                  <a:fillRect/>
                </a:stretch>
              </p:blipFill>
              <p:spPr>
                <a:xfrm>
                  <a:off x="5488802" y="1433606"/>
                  <a:ext cx="6044040" cy="1229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1" name="Input penna 30">
                  <a:extLst>
                    <a:ext uri="{FF2B5EF4-FFF2-40B4-BE49-F238E27FC236}">
                      <a16:creationId xmlns:a16="http://schemas.microsoft.com/office/drawing/2014/main" id="{CE37F93E-21B9-430A-8313-F34B17932EEE}"/>
                    </a:ext>
                  </a:extLst>
                </p14:cNvPr>
                <p14:cNvContentPartPr/>
                <p14:nvPr/>
              </p14:nvContentPartPr>
              <p14:xfrm>
                <a:off x="5343362" y="1794686"/>
                <a:ext cx="6305040" cy="3441240"/>
              </p14:xfrm>
            </p:contentPart>
          </mc:Choice>
          <mc:Fallback xmlns="">
            <p:pic>
              <p:nvPicPr>
                <p:cNvPr id="31" name="Input penna 30">
                  <a:extLst>
                    <a:ext uri="{FF2B5EF4-FFF2-40B4-BE49-F238E27FC236}">
                      <a16:creationId xmlns:a16="http://schemas.microsoft.com/office/drawing/2014/main" id="{CE37F93E-21B9-430A-8313-F34B17932EEE}"/>
                    </a:ext>
                  </a:extLst>
                </p:cNvPr>
                <p:cNvPicPr/>
                <p:nvPr/>
              </p:nvPicPr>
              <p:blipFill>
                <a:blip r:embed="rId10"/>
                <a:stretch>
                  <a:fillRect/>
                </a:stretch>
              </p:blipFill>
              <p:spPr>
                <a:xfrm>
                  <a:off x="5307722" y="1759046"/>
                  <a:ext cx="6376680" cy="3512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4" name="Input penna 33">
                <a:extLst>
                  <a:ext uri="{FF2B5EF4-FFF2-40B4-BE49-F238E27FC236}">
                    <a16:creationId xmlns:a16="http://schemas.microsoft.com/office/drawing/2014/main" id="{12FB439F-DEE9-48A6-A9BE-CF8DBE2E4C19}"/>
                  </a:ext>
                </a:extLst>
              </p14:cNvPr>
              <p14:cNvContentPartPr/>
              <p14:nvPr/>
            </p14:nvContentPartPr>
            <p14:xfrm>
              <a:off x="7761482" y="3962246"/>
              <a:ext cx="1257840" cy="57240"/>
            </p14:xfrm>
          </p:contentPart>
        </mc:Choice>
        <mc:Fallback xmlns="">
          <p:pic>
            <p:nvPicPr>
              <p:cNvPr id="34" name="Input penna 33">
                <a:extLst>
                  <a:ext uri="{FF2B5EF4-FFF2-40B4-BE49-F238E27FC236}">
                    <a16:creationId xmlns:a16="http://schemas.microsoft.com/office/drawing/2014/main" id="{12FB439F-DEE9-48A6-A9BE-CF8DBE2E4C19}"/>
                  </a:ext>
                </a:extLst>
              </p:cNvPr>
              <p:cNvPicPr/>
              <p:nvPr/>
            </p:nvPicPr>
            <p:blipFill>
              <a:blip r:embed="rId12"/>
              <a:stretch>
                <a:fillRect/>
              </a:stretch>
            </p:blipFill>
            <p:spPr>
              <a:xfrm>
                <a:off x="7725482" y="3926246"/>
                <a:ext cx="132948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put penna 36">
                <a:extLst>
                  <a:ext uri="{FF2B5EF4-FFF2-40B4-BE49-F238E27FC236}">
                    <a16:creationId xmlns:a16="http://schemas.microsoft.com/office/drawing/2014/main" id="{FDFE40CE-342C-4522-A70D-BC2E431EEA60}"/>
                  </a:ext>
                </a:extLst>
              </p14:cNvPr>
              <p14:cNvContentPartPr/>
              <p14:nvPr/>
            </p14:nvContentPartPr>
            <p14:xfrm>
              <a:off x="5560442" y="4022366"/>
              <a:ext cx="1487160" cy="52200"/>
            </p14:xfrm>
          </p:contentPart>
        </mc:Choice>
        <mc:Fallback xmlns="">
          <p:pic>
            <p:nvPicPr>
              <p:cNvPr id="37" name="Input penna 36">
                <a:extLst>
                  <a:ext uri="{FF2B5EF4-FFF2-40B4-BE49-F238E27FC236}">
                    <a16:creationId xmlns:a16="http://schemas.microsoft.com/office/drawing/2014/main" id="{FDFE40CE-342C-4522-A70D-BC2E431EEA60}"/>
                  </a:ext>
                </a:extLst>
              </p:cNvPr>
              <p:cNvPicPr/>
              <p:nvPr/>
            </p:nvPicPr>
            <p:blipFill>
              <a:blip r:embed="rId14"/>
              <a:stretch>
                <a:fillRect/>
              </a:stretch>
            </p:blipFill>
            <p:spPr>
              <a:xfrm>
                <a:off x="5542442" y="4004366"/>
                <a:ext cx="152280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 name="Input penna 37">
                <a:extLst>
                  <a:ext uri="{FF2B5EF4-FFF2-40B4-BE49-F238E27FC236}">
                    <a16:creationId xmlns:a16="http://schemas.microsoft.com/office/drawing/2014/main" id="{1A701216-48E1-4374-A71F-3864AA007A32}"/>
                  </a:ext>
                </a:extLst>
              </p14:cNvPr>
              <p14:cNvContentPartPr/>
              <p14:nvPr/>
            </p14:nvContentPartPr>
            <p14:xfrm>
              <a:off x="9797282" y="4020926"/>
              <a:ext cx="1550520" cy="57240"/>
            </p14:xfrm>
          </p:contentPart>
        </mc:Choice>
        <mc:Fallback xmlns="">
          <p:pic>
            <p:nvPicPr>
              <p:cNvPr id="38" name="Input penna 37">
                <a:extLst>
                  <a:ext uri="{FF2B5EF4-FFF2-40B4-BE49-F238E27FC236}">
                    <a16:creationId xmlns:a16="http://schemas.microsoft.com/office/drawing/2014/main" id="{1A701216-48E1-4374-A71F-3864AA007A32}"/>
                  </a:ext>
                </a:extLst>
              </p:cNvPr>
              <p:cNvPicPr/>
              <p:nvPr/>
            </p:nvPicPr>
            <p:blipFill>
              <a:blip r:embed="rId16"/>
              <a:stretch>
                <a:fillRect/>
              </a:stretch>
            </p:blipFill>
            <p:spPr>
              <a:xfrm>
                <a:off x="9779282" y="4003286"/>
                <a:ext cx="158616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1" name="Input penna 40">
                <a:extLst>
                  <a:ext uri="{FF2B5EF4-FFF2-40B4-BE49-F238E27FC236}">
                    <a16:creationId xmlns:a16="http://schemas.microsoft.com/office/drawing/2014/main" id="{96E00E17-DFAC-436C-9480-20BD6C14516C}"/>
                  </a:ext>
                </a:extLst>
              </p14:cNvPr>
              <p14:cNvContentPartPr/>
              <p14:nvPr/>
            </p14:nvContentPartPr>
            <p14:xfrm>
              <a:off x="5521562" y="3860006"/>
              <a:ext cx="2095920" cy="647640"/>
            </p14:xfrm>
          </p:contentPart>
        </mc:Choice>
        <mc:Fallback xmlns="">
          <p:pic>
            <p:nvPicPr>
              <p:cNvPr id="41" name="Input penna 40">
                <a:extLst>
                  <a:ext uri="{FF2B5EF4-FFF2-40B4-BE49-F238E27FC236}">
                    <a16:creationId xmlns:a16="http://schemas.microsoft.com/office/drawing/2014/main" id="{96E00E17-DFAC-436C-9480-20BD6C14516C}"/>
                  </a:ext>
                </a:extLst>
              </p:cNvPr>
              <p:cNvPicPr/>
              <p:nvPr/>
            </p:nvPicPr>
            <p:blipFill>
              <a:blip r:embed="rId18"/>
              <a:stretch>
                <a:fillRect/>
              </a:stretch>
            </p:blipFill>
            <p:spPr>
              <a:xfrm>
                <a:off x="5503562" y="3842366"/>
                <a:ext cx="2131560" cy="683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2" name="Input penna 41">
                <a:extLst>
                  <a:ext uri="{FF2B5EF4-FFF2-40B4-BE49-F238E27FC236}">
                    <a16:creationId xmlns:a16="http://schemas.microsoft.com/office/drawing/2014/main" id="{593B8378-C2C5-4D7E-8A23-F09D4A81071C}"/>
                  </a:ext>
                </a:extLst>
              </p14:cNvPr>
              <p14:cNvContentPartPr/>
              <p14:nvPr/>
            </p14:nvContentPartPr>
            <p14:xfrm>
              <a:off x="7599482" y="4190486"/>
              <a:ext cx="1870560" cy="734760"/>
            </p14:xfrm>
          </p:contentPart>
        </mc:Choice>
        <mc:Fallback xmlns="">
          <p:pic>
            <p:nvPicPr>
              <p:cNvPr id="42" name="Input penna 41">
                <a:extLst>
                  <a:ext uri="{FF2B5EF4-FFF2-40B4-BE49-F238E27FC236}">
                    <a16:creationId xmlns:a16="http://schemas.microsoft.com/office/drawing/2014/main" id="{593B8378-C2C5-4D7E-8A23-F09D4A81071C}"/>
                  </a:ext>
                </a:extLst>
              </p:cNvPr>
              <p:cNvPicPr/>
              <p:nvPr/>
            </p:nvPicPr>
            <p:blipFill>
              <a:blip r:embed="rId20"/>
              <a:stretch>
                <a:fillRect/>
              </a:stretch>
            </p:blipFill>
            <p:spPr>
              <a:xfrm>
                <a:off x="7581842" y="4172846"/>
                <a:ext cx="1906200" cy="7704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3" name="Input penna 42">
                <a:extLst>
                  <a:ext uri="{FF2B5EF4-FFF2-40B4-BE49-F238E27FC236}">
                    <a16:creationId xmlns:a16="http://schemas.microsoft.com/office/drawing/2014/main" id="{838761D5-4AC5-4041-AD8D-3BD143062185}"/>
                  </a:ext>
                </a:extLst>
              </p14:cNvPr>
              <p14:cNvContentPartPr/>
              <p14:nvPr/>
            </p14:nvContentPartPr>
            <p14:xfrm>
              <a:off x="9601442" y="3888446"/>
              <a:ext cx="1944360" cy="569880"/>
            </p14:xfrm>
          </p:contentPart>
        </mc:Choice>
        <mc:Fallback xmlns="">
          <p:pic>
            <p:nvPicPr>
              <p:cNvPr id="43" name="Input penna 42">
                <a:extLst>
                  <a:ext uri="{FF2B5EF4-FFF2-40B4-BE49-F238E27FC236}">
                    <a16:creationId xmlns:a16="http://schemas.microsoft.com/office/drawing/2014/main" id="{838761D5-4AC5-4041-AD8D-3BD143062185}"/>
                  </a:ext>
                </a:extLst>
              </p:cNvPr>
              <p:cNvPicPr/>
              <p:nvPr/>
            </p:nvPicPr>
            <p:blipFill>
              <a:blip r:embed="rId22"/>
              <a:stretch>
                <a:fillRect/>
              </a:stretch>
            </p:blipFill>
            <p:spPr>
              <a:xfrm>
                <a:off x="9583442" y="3870446"/>
                <a:ext cx="1980000" cy="605520"/>
              </a:xfrm>
              <a:prstGeom prst="rect">
                <a:avLst/>
              </a:prstGeom>
            </p:spPr>
          </p:pic>
        </mc:Fallback>
      </mc:AlternateContent>
    </p:spTree>
    <p:custDataLst>
      <p:tags r:id="rId1"/>
    </p:custDataLst>
    <p:extLst>
      <p:ext uri="{BB962C8B-B14F-4D97-AF65-F5344CB8AC3E}">
        <p14:creationId xmlns:p14="http://schemas.microsoft.com/office/powerpoint/2010/main" val="642033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2000" fill="hold"/>
                                        <p:tgtEl>
                                          <p:spTgt spid="32"/>
                                        </p:tgtEl>
                                        <p:attrNameLst>
                                          <p:attrName>drawProgress</p:attrName>
                                        </p:attrNameLst>
                                      </p:cBhvr>
                                      <p:tavLst>
                                        <p:tav tm="0">
                                          <p:val>
                                            <p:fltVal val="0"/>
                                          </p:val>
                                        </p:tav>
                                        <p:tav tm="100000">
                                          <p:val>
                                            <p:fltVal val="1"/>
                                          </p:val>
                                        </p:tav>
                                      </p:tavLst>
                                    </p:anim>
                                  </p:childTnLst>
                                </p:cTn>
                              </p:par>
                            </p:childTnLst>
                          </p:cTn>
                        </p:par>
                      </p:childTnLst>
                    </p:cTn>
                  </p:par>
                  <p:par>
                    <p:cTn id="8" fill="hold">
                      <p:stCondLst>
                        <p:cond delay="indefinite"/>
                      </p:stCondLst>
                      <p:childTnLst>
                        <p:par>
                          <p:cTn id="9" fill="hold">
                            <p:stCondLst>
                              <p:cond delay="0"/>
                            </p:stCondLst>
                            <p:childTnLst>
                              <p:par>
                                <p:cTn id="10" presetID="63"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2000" fill="hold"/>
                                        <p:tgtEl>
                                          <p:spTgt spid="34"/>
                                        </p:tgtEl>
                                        <p:attrNameLst>
                                          <p:attrName>drawProgress</p:attrName>
                                        </p:attrNameLst>
                                      </p:cBhvr>
                                      <p:tavLst>
                                        <p:tav tm="0">
                                          <p:val>
                                            <p:fltVal val="0"/>
                                          </p:val>
                                        </p:tav>
                                        <p:tav tm="100000">
                                          <p:val>
                                            <p:fltVal val="1"/>
                                          </p:val>
                                        </p:tav>
                                      </p:tavLst>
                                    </p:anim>
                                  </p:childTnLst>
                                </p:cTn>
                              </p:par>
                            </p:childTnLst>
                          </p:cTn>
                        </p:par>
                      </p:childTnLst>
                    </p:cTn>
                  </p:par>
                  <p:par>
                    <p:cTn id="13" fill="hold">
                      <p:stCondLst>
                        <p:cond delay="indefinite"/>
                      </p:stCondLst>
                      <p:childTnLst>
                        <p:par>
                          <p:cTn id="14" fill="hold">
                            <p:stCondLst>
                              <p:cond delay="0"/>
                            </p:stCondLst>
                            <p:childTnLst>
                              <p:par>
                                <p:cTn id="15" presetID="63"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p:cTn id="17" dur="2000" fill="hold"/>
                                        <p:tgtEl>
                                          <p:spTgt spid="37"/>
                                        </p:tgtEl>
                                        <p:attrNameLst>
                                          <p:attrName>drawProgress</p:attrName>
                                        </p:attrNameLst>
                                      </p:cBhvr>
                                      <p:tavLst>
                                        <p:tav tm="0">
                                          <p:val>
                                            <p:fltVal val="0"/>
                                          </p:val>
                                        </p:tav>
                                        <p:tav tm="100000">
                                          <p:val>
                                            <p:fltVal val="1"/>
                                          </p:val>
                                        </p:tav>
                                      </p:tavLst>
                                    </p:anim>
                                  </p:childTnLst>
                                </p:cTn>
                              </p:par>
                              <p:par>
                                <p:cTn id="18" presetID="63"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p:cTn id="20" dur="2000" fill="hold"/>
                                        <p:tgtEl>
                                          <p:spTgt spid="38"/>
                                        </p:tgtEl>
                                        <p:attrNameLst>
                                          <p:attrName>drawProgress</p:attrName>
                                        </p:attrNameLst>
                                      </p:cBhvr>
                                      <p:tavLst>
                                        <p:tav tm="0">
                                          <p:val>
                                            <p:fltVal val="0"/>
                                          </p:val>
                                        </p:tav>
                                        <p:tav tm="100000">
                                          <p:val>
                                            <p:fltVal val="1"/>
                                          </p:val>
                                        </p:tav>
                                      </p:tavLst>
                                    </p:anim>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34"/>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37"/>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3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63" presetClass="entr" presetSubtype="0" fill="hold" nodeType="clickEffect">
                                  <p:stCondLst>
                                    <p:cond delay="0"/>
                                  </p:stCondLst>
                                  <p:childTnLst>
                                    <p:set>
                                      <p:cBhvr>
                                        <p:cTn id="32" dur="1" fill="hold">
                                          <p:stCondLst>
                                            <p:cond delay="0"/>
                                          </p:stCondLst>
                                        </p:cTn>
                                        <p:tgtEl>
                                          <p:spTgt spid="41"/>
                                        </p:tgtEl>
                                        <p:attrNameLst>
                                          <p:attrName>style.visibility</p:attrName>
                                        </p:attrNameLst>
                                      </p:cBhvr>
                                      <p:to>
                                        <p:strVal val="visible"/>
                                      </p:to>
                                    </p:set>
                                    <p:anim calcmode="lin" valueType="num">
                                      <p:cBhvr>
                                        <p:cTn id="33" dur="2000" fill="hold"/>
                                        <p:tgtEl>
                                          <p:spTgt spid="41"/>
                                        </p:tgtEl>
                                        <p:attrNameLst>
                                          <p:attrName>drawProgress</p:attrName>
                                        </p:attrNameLst>
                                      </p:cBhvr>
                                      <p:tavLst>
                                        <p:tav tm="0">
                                          <p:val>
                                            <p:fltVal val="0"/>
                                          </p:val>
                                        </p:tav>
                                        <p:tav tm="100000">
                                          <p:val>
                                            <p:fltVal val="1"/>
                                          </p:val>
                                        </p:tav>
                                      </p:tavLst>
                                    </p:anim>
                                  </p:childTnLst>
                                </p:cTn>
                              </p:par>
                            </p:childTnLst>
                          </p:cTn>
                        </p:par>
                        <p:par>
                          <p:cTn id="34" fill="hold">
                            <p:stCondLst>
                              <p:cond delay="2000"/>
                            </p:stCondLst>
                            <p:childTnLst>
                              <p:par>
                                <p:cTn id="35" presetID="63" presetClass="entr" presetSubtype="0" fill="hold" nodeType="after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p:cTn id="37" dur="2000" fill="hold"/>
                                        <p:tgtEl>
                                          <p:spTgt spid="42"/>
                                        </p:tgtEl>
                                        <p:attrNameLst>
                                          <p:attrName>drawProgress</p:attrName>
                                        </p:attrNameLst>
                                      </p:cBhvr>
                                      <p:tavLst>
                                        <p:tav tm="0">
                                          <p:val>
                                            <p:fltVal val="0"/>
                                          </p:val>
                                        </p:tav>
                                        <p:tav tm="100000">
                                          <p:val>
                                            <p:fltVal val="1"/>
                                          </p:val>
                                        </p:tav>
                                      </p:tavLst>
                                    </p:anim>
                                  </p:childTnLst>
                                </p:cTn>
                              </p:par>
                            </p:childTnLst>
                          </p:cTn>
                        </p:par>
                        <p:par>
                          <p:cTn id="38" fill="hold">
                            <p:stCondLst>
                              <p:cond delay="4000"/>
                            </p:stCondLst>
                            <p:childTnLst>
                              <p:par>
                                <p:cTn id="39" presetID="63" presetClass="entr" presetSubtype="0" fill="hold" nodeType="afterEffect">
                                  <p:stCondLst>
                                    <p:cond delay="0"/>
                                  </p:stCondLst>
                                  <p:childTnLst>
                                    <p:set>
                                      <p:cBhvr>
                                        <p:cTn id="40" dur="1" fill="hold">
                                          <p:stCondLst>
                                            <p:cond delay="0"/>
                                          </p:stCondLst>
                                        </p:cTn>
                                        <p:tgtEl>
                                          <p:spTgt spid="43"/>
                                        </p:tgtEl>
                                        <p:attrNameLst>
                                          <p:attrName>style.visibility</p:attrName>
                                        </p:attrNameLst>
                                      </p:cBhvr>
                                      <p:to>
                                        <p:strVal val="visible"/>
                                      </p:to>
                                    </p:set>
                                    <p:anim calcmode="lin" valueType="num">
                                      <p:cBhvr>
                                        <p:cTn id="41" dur="2000" fill="hold"/>
                                        <p:tgtEl>
                                          <p:spTgt spid="43"/>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9077CD-F7CD-45A0-A422-06EEC0E76496}"/>
              </a:ext>
            </a:extLst>
          </p:cNvPr>
          <p:cNvSpPr>
            <a:spLocks noGrp="1"/>
          </p:cNvSpPr>
          <p:nvPr>
            <p:ph type="title"/>
          </p:nvPr>
        </p:nvSpPr>
        <p:spPr/>
        <p:txBody>
          <a:bodyPr/>
          <a:lstStyle/>
          <a:p>
            <a:endParaRPr lang="it-IT"/>
          </a:p>
        </p:txBody>
      </p:sp>
      <p:pic>
        <p:nvPicPr>
          <p:cNvPr id="3" name="Immagine 2">
            <a:extLst>
              <a:ext uri="{FF2B5EF4-FFF2-40B4-BE49-F238E27FC236}">
                <a16:creationId xmlns:a16="http://schemas.microsoft.com/office/drawing/2014/main" id="{AE7C551F-FF27-4ADA-8095-FDCCF8E6993B}"/>
              </a:ext>
            </a:extLst>
          </p:cNvPr>
          <p:cNvPicPr>
            <a:picLocks noChangeAspect="1"/>
          </p:cNvPicPr>
          <p:nvPr/>
        </p:nvPicPr>
        <p:blipFill>
          <a:blip r:embed="rId2"/>
          <a:stretch>
            <a:fillRect/>
          </a:stretch>
        </p:blipFill>
        <p:spPr>
          <a:xfrm>
            <a:off x="0" y="1027906"/>
            <a:ext cx="12192000" cy="3331728"/>
          </a:xfrm>
          <a:prstGeom prst="rect">
            <a:avLst/>
          </a:prstGeom>
        </p:spPr>
      </p:pic>
      <p:pic>
        <p:nvPicPr>
          <p:cNvPr id="4" name="Immagine 3">
            <a:extLst>
              <a:ext uri="{FF2B5EF4-FFF2-40B4-BE49-F238E27FC236}">
                <a16:creationId xmlns:a16="http://schemas.microsoft.com/office/drawing/2014/main" id="{126FAC0E-990F-405E-AC23-F2A2C793D3D4}"/>
              </a:ext>
            </a:extLst>
          </p:cNvPr>
          <p:cNvPicPr>
            <a:picLocks noChangeAspect="1"/>
          </p:cNvPicPr>
          <p:nvPr/>
        </p:nvPicPr>
        <p:blipFill>
          <a:blip r:embed="rId3"/>
          <a:stretch>
            <a:fillRect/>
          </a:stretch>
        </p:blipFill>
        <p:spPr>
          <a:xfrm>
            <a:off x="0" y="3261499"/>
            <a:ext cx="12192000" cy="3231376"/>
          </a:xfrm>
          <a:prstGeom prst="rect">
            <a:avLst/>
          </a:prstGeom>
        </p:spPr>
      </p:pic>
    </p:spTree>
    <p:extLst>
      <p:ext uri="{BB962C8B-B14F-4D97-AF65-F5344CB8AC3E}">
        <p14:creationId xmlns:p14="http://schemas.microsoft.com/office/powerpoint/2010/main" val="19547854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BFA6E0-EA2F-436D-9A37-DF8A0456791C}"/>
              </a:ext>
            </a:extLst>
          </p:cNvPr>
          <p:cNvSpPr>
            <a:spLocks noGrp="1"/>
          </p:cNvSpPr>
          <p:nvPr>
            <p:ph type="title"/>
          </p:nvPr>
        </p:nvSpPr>
        <p:spPr/>
        <p:txBody>
          <a:bodyPr/>
          <a:lstStyle/>
          <a:p>
            <a:r>
              <a:rPr lang="it-IT" dirty="0"/>
              <a:t>Qualitative </a:t>
            </a:r>
            <a:r>
              <a:rPr lang="it-IT" dirty="0" err="1"/>
              <a:t>Analisys</a:t>
            </a:r>
            <a:endParaRPr lang="it-IT" dirty="0"/>
          </a:p>
        </p:txBody>
      </p:sp>
      <p:pic>
        <p:nvPicPr>
          <p:cNvPr id="8" name="Immagine 7">
            <a:extLst>
              <a:ext uri="{FF2B5EF4-FFF2-40B4-BE49-F238E27FC236}">
                <a16:creationId xmlns:a16="http://schemas.microsoft.com/office/drawing/2014/main" id="{FB7D2BCA-D94E-4819-AB96-A64DAA2DA6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5774" y="3335224"/>
            <a:ext cx="5398890" cy="2477700"/>
          </a:xfrm>
          <a:prstGeom prst="rect">
            <a:avLst/>
          </a:prstGeom>
        </p:spPr>
      </p:pic>
      <p:pic>
        <p:nvPicPr>
          <p:cNvPr id="10" name="Immagine 9">
            <a:extLst>
              <a:ext uri="{FF2B5EF4-FFF2-40B4-BE49-F238E27FC236}">
                <a16:creationId xmlns:a16="http://schemas.microsoft.com/office/drawing/2014/main" id="{6287EA8C-017E-4F12-B59D-E5A81ECCE8F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00365" y="3730540"/>
            <a:ext cx="5906294" cy="2583824"/>
          </a:xfrm>
          <a:prstGeom prst="rect">
            <a:avLst/>
          </a:prstGeom>
        </p:spPr>
      </p:pic>
      <p:pic>
        <p:nvPicPr>
          <p:cNvPr id="4" name="Immagine 3">
            <a:extLst>
              <a:ext uri="{FF2B5EF4-FFF2-40B4-BE49-F238E27FC236}">
                <a16:creationId xmlns:a16="http://schemas.microsoft.com/office/drawing/2014/main" id="{9DCB52DB-A71C-4FC8-A643-4E5A908B848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96548" y="3284984"/>
            <a:ext cx="5074752" cy="2816098"/>
          </a:xfrm>
          <a:prstGeom prst="rect">
            <a:avLst/>
          </a:prstGeom>
        </p:spPr>
      </p:pic>
      <p:pic>
        <p:nvPicPr>
          <p:cNvPr id="6" name="Immagine 5">
            <a:extLst>
              <a:ext uri="{FF2B5EF4-FFF2-40B4-BE49-F238E27FC236}">
                <a16:creationId xmlns:a16="http://schemas.microsoft.com/office/drawing/2014/main" id="{734B40F8-6667-4FB8-BA39-6AFB977C4D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341" y="3690525"/>
            <a:ext cx="5774371" cy="2099985"/>
          </a:xfrm>
          <a:prstGeom prst="rect">
            <a:avLst/>
          </a:prstGeom>
        </p:spPr>
      </p:pic>
      <p:sp>
        <p:nvSpPr>
          <p:cNvPr id="5" name="Rettangolo 4">
            <a:extLst>
              <a:ext uri="{FF2B5EF4-FFF2-40B4-BE49-F238E27FC236}">
                <a16:creationId xmlns:a16="http://schemas.microsoft.com/office/drawing/2014/main" id="{F8B926E4-1240-4CF1-B205-A6A72586F210}"/>
              </a:ext>
            </a:extLst>
          </p:cNvPr>
          <p:cNvSpPr/>
          <p:nvPr/>
        </p:nvSpPr>
        <p:spPr>
          <a:xfrm>
            <a:off x="131923" y="1935335"/>
            <a:ext cx="6096000" cy="830997"/>
          </a:xfrm>
          <a:prstGeom prst="rect">
            <a:avLst/>
          </a:prstGeom>
        </p:spPr>
        <p:txBody>
          <a:bodyPr>
            <a:spAutoFit/>
          </a:bodyPr>
          <a:lstStyle/>
          <a:p>
            <a:r>
              <a:rPr lang="en-US" i="1">
                <a:solidFill>
                  <a:srgbClr val="000000"/>
                </a:solidFill>
                <a:latin typeface="NimbusRomNo9L-ReguItal"/>
              </a:rPr>
              <a:t>“Unique food, great atmosphere, pricey</a:t>
            </a:r>
            <a:br>
              <a:rPr lang="en-US" i="1">
                <a:solidFill>
                  <a:srgbClr val="000000"/>
                </a:solidFill>
                <a:latin typeface="NimbusRomNo9L-ReguItal"/>
              </a:rPr>
            </a:br>
            <a:r>
              <a:rPr lang="en-US" b="1" i="1">
                <a:solidFill>
                  <a:srgbClr val="000000"/>
                </a:solidFill>
                <a:latin typeface="NimbusRomNo9L-MediItal"/>
              </a:rPr>
              <a:t>but </a:t>
            </a:r>
            <a:r>
              <a:rPr lang="en-US" i="1">
                <a:solidFill>
                  <a:srgbClr val="000000"/>
                </a:solidFill>
                <a:latin typeface="NimbusRomNo9L-ReguItal"/>
              </a:rPr>
              <a:t>worth a trip for special occasions.”</a:t>
            </a:r>
            <a:endParaRPr lang="en-US" i="1" dirty="0">
              <a:solidFill>
                <a:srgbClr val="000000"/>
              </a:solidFill>
              <a:latin typeface="NimbusRomNo9L-Regu"/>
            </a:endParaRPr>
          </a:p>
        </p:txBody>
      </p:sp>
      <p:sp>
        <p:nvSpPr>
          <p:cNvPr id="7" name="Rettangolo 6">
            <a:extLst>
              <a:ext uri="{FF2B5EF4-FFF2-40B4-BE49-F238E27FC236}">
                <a16:creationId xmlns:a16="http://schemas.microsoft.com/office/drawing/2014/main" id="{9F01DB7A-85A7-456B-94ED-EBD5D3EB423C}"/>
              </a:ext>
            </a:extLst>
          </p:cNvPr>
          <p:cNvSpPr/>
          <p:nvPr/>
        </p:nvSpPr>
        <p:spPr>
          <a:xfrm>
            <a:off x="5748500" y="1967147"/>
            <a:ext cx="6096000" cy="1200329"/>
          </a:xfrm>
          <a:prstGeom prst="rect">
            <a:avLst/>
          </a:prstGeom>
        </p:spPr>
        <p:txBody>
          <a:bodyPr>
            <a:spAutoFit/>
          </a:bodyPr>
          <a:lstStyle/>
          <a:p>
            <a:r>
              <a:rPr lang="en-US" i="1" dirty="0">
                <a:solidFill>
                  <a:srgbClr val="000000"/>
                </a:solidFill>
                <a:latin typeface="NimbusRomNo9L-ReguItal"/>
              </a:rPr>
              <a:t>“The boba drink was terrible, </a:t>
            </a:r>
            <a:r>
              <a:rPr lang="en-US" b="1" i="1" dirty="0">
                <a:solidFill>
                  <a:srgbClr val="000000"/>
                </a:solidFill>
                <a:latin typeface="NimbusRomNo9L-MediItal"/>
              </a:rPr>
              <a:t>but </a:t>
            </a:r>
            <a:r>
              <a:rPr lang="en-US" i="1" dirty="0">
                <a:solidFill>
                  <a:srgbClr val="000000"/>
                </a:solidFill>
                <a:latin typeface="NimbusRomNo9L-ReguItal"/>
              </a:rPr>
              <a:t>the shaved ice was good.”</a:t>
            </a:r>
            <a:r>
              <a:rPr lang="en-US" dirty="0"/>
              <a:t> </a:t>
            </a:r>
            <a:br>
              <a:rPr lang="en-US" dirty="0"/>
            </a:br>
            <a:r>
              <a:rPr lang="en-US" dirty="0"/>
              <a:t> </a:t>
            </a:r>
            <a:endParaRPr lang="it-IT" dirty="0"/>
          </a:p>
        </p:txBody>
      </p:sp>
    </p:spTree>
    <p:custDataLst>
      <p:tags r:id="rId1"/>
    </p:custDataLst>
    <p:extLst>
      <p:ext uri="{BB962C8B-B14F-4D97-AF65-F5344CB8AC3E}">
        <p14:creationId xmlns:p14="http://schemas.microsoft.com/office/powerpoint/2010/main" val="3885525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64" name="Immagine 163"/>
          <p:cNvPicPr/>
          <p:nvPr/>
        </p:nvPicPr>
        <p:blipFill>
          <a:blip r:embed="rId2"/>
          <a:stretch/>
        </p:blipFill>
        <p:spPr>
          <a:xfrm>
            <a:off x="1572835" y="2337699"/>
            <a:ext cx="2498052" cy="1880479"/>
          </a:xfrm>
          <a:prstGeom prst="rect">
            <a:avLst/>
          </a:prstGeom>
          <a:ln>
            <a:noFill/>
          </a:ln>
        </p:spPr>
      </p:pic>
      <p:pic>
        <p:nvPicPr>
          <p:cNvPr id="165" name="Immagine 164"/>
          <p:cNvPicPr/>
          <p:nvPr/>
        </p:nvPicPr>
        <p:blipFill>
          <a:blip r:embed="rId3"/>
          <a:stretch/>
        </p:blipFill>
        <p:spPr>
          <a:xfrm>
            <a:off x="4168863" y="93078"/>
            <a:ext cx="4049660" cy="5720144"/>
          </a:xfrm>
          <a:prstGeom prst="rect">
            <a:avLst/>
          </a:prstGeom>
          <a:ln>
            <a:noFill/>
          </a:ln>
        </p:spPr>
      </p:pic>
      <p:sp>
        <p:nvSpPr>
          <p:cNvPr id="166" name="TextShape 1"/>
          <p:cNvSpPr txBox="1"/>
          <p:nvPr/>
        </p:nvSpPr>
        <p:spPr>
          <a:xfrm>
            <a:off x="5823018" y="763231"/>
            <a:ext cx="762577" cy="314502"/>
          </a:xfrm>
          <a:prstGeom prst="rect">
            <a:avLst/>
          </a:prstGeom>
          <a:noFill/>
          <a:ln>
            <a:noFill/>
          </a:ln>
        </p:spPr>
        <p:txBody>
          <a:bodyPr lIns="81646" tIns="40823" rIns="81646" bIns="40823">
            <a:noAutofit/>
          </a:bodyPr>
          <a:lstStyle/>
          <a:p>
            <a:r>
              <a:rPr lang="it-IT" sz="1633" spc="-1">
                <a:latin typeface="Arial"/>
              </a:rPr>
              <a:t>Kermit</a:t>
            </a:r>
          </a:p>
        </p:txBody>
      </p:sp>
      <p:sp>
        <p:nvSpPr>
          <p:cNvPr id="167" name="TextShape 2"/>
          <p:cNvSpPr txBox="1"/>
          <p:nvPr/>
        </p:nvSpPr>
        <p:spPr>
          <a:xfrm>
            <a:off x="5311912" y="1413136"/>
            <a:ext cx="1632927" cy="546377"/>
          </a:xfrm>
          <a:prstGeom prst="rect">
            <a:avLst/>
          </a:prstGeom>
          <a:noFill/>
          <a:ln>
            <a:noFill/>
          </a:ln>
        </p:spPr>
        <p:txBody>
          <a:bodyPr lIns="81646" tIns="40823" rIns="81646" bIns="40823">
            <a:noAutofit/>
          </a:bodyPr>
          <a:lstStyle/>
          <a:p>
            <a:r>
              <a:rPr lang="it-IT" sz="1633" spc="-1">
                <a:latin typeface="Arial"/>
              </a:rPr>
              <a:t>.......….....</a:t>
            </a:r>
          </a:p>
        </p:txBody>
      </p:sp>
      <p:sp>
        <p:nvSpPr>
          <p:cNvPr id="168" name="TextShape 3"/>
          <p:cNvSpPr txBox="1"/>
          <p:nvPr/>
        </p:nvSpPr>
        <p:spPr>
          <a:xfrm>
            <a:off x="5638497" y="2155465"/>
            <a:ext cx="1871335" cy="546377"/>
          </a:xfrm>
          <a:prstGeom prst="rect">
            <a:avLst/>
          </a:prstGeom>
          <a:noFill/>
          <a:ln>
            <a:noFill/>
          </a:ln>
        </p:spPr>
        <p:txBody>
          <a:bodyPr lIns="81646" tIns="40823" rIns="81646" bIns="40823">
            <a:noAutofit/>
          </a:bodyPr>
          <a:lstStyle/>
          <a:p>
            <a:r>
              <a:rPr lang="it-IT" sz="1633" spc="-1">
                <a:latin typeface="Arial"/>
              </a:rPr>
              <a:t>The chef cook the good soup!</a:t>
            </a:r>
          </a:p>
        </p:txBody>
      </p:sp>
      <p:sp>
        <p:nvSpPr>
          <p:cNvPr id="169" name="TextShape 4"/>
          <p:cNvSpPr txBox="1"/>
          <p:nvPr/>
        </p:nvSpPr>
        <p:spPr>
          <a:xfrm>
            <a:off x="4701850" y="3135221"/>
            <a:ext cx="2308306" cy="314502"/>
          </a:xfrm>
          <a:prstGeom prst="rect">
            <a:avLst/>
          </a:prstGeom>
          <a:noFill/>
          <a:ln>
            <a:noFill/>
          </a:ln>
        </p:spPr>
        <p:txBody>
          <a:bodyPr lIns="81646" tIns="40823" rIns="81646" bIns="40823">
            <a:noAutofit/>
          </a:bodyPr>
          <a:lstStyle/>
          <a:p>
            <a:r>
              <a:rPr lang="it-IT" sz="1633" spc="-1">
                <a:latin typeface="Arial"/>
              </a:rPr>
              <a:t>You can say that again!</a:t>
            </a:r>
          </a:p>
        </p:txBody>
      </p:sp>
      <p:sp>
        <p:nvSpPr>
          <p:cNvPr id="170" name="TextShape 5"/>
          <p:cNvSpPr txBox="1"/>
          <p:nvPr/>
        </p:nvSpPr>
        <p:spPr>
          <a:xfrm>
            <a:off x="5596041" y="3895186"/>
            <a:ext cx="1871335" cy="546377"/>
          </a:xfrm>
          <a:prstGeom prst="rect">
            <a:avLst/>
          </a:prstGeom>
          <a:noFill/>
          <a:ln>
            <a:noFill/>
          </a:ln>
        </p:spPr>
        <p:txBody>
          <a:bodyPr lIns="81646" tIns="40823" rIns="81646" bIns="40823">
            <a:noAutofit/>
          </a:bodyPr>
          <a:lstStyle/>
          <a:p>
            <a:r>
              <a:rPr lang="it-IT" sz="1633" spc="-1">
                <a:latin typeface="Arial"/>
              </a:rPr>
              <a:t>The chef cook the good soup!</a:t>
            </a:r>
          </a:p>
        </p:txBody>
      </p:sp>
      <p:pic>
        <p:nvPicPr>
          <p:cNvPr id="171" name="Immagine 170"/>
          <p:cNvPicPr/>
          <p:nvPr/>
        </p:nvPicPr>
        <p:blipFill>
          <a:blip r:embed="rId4"/>
          <a:stretch/>
        </p:blipFill>
        <p:spPr>
          <a:xfrm>
            <a:off x="7369400" y="685830"/>
            <a:ext cx="385371" cy="481714"/>
          </a:xfrm>
          <a:prstGeom prst="rect">
            <a:avLst/>
          </a:prstGeom>
          <a:ln>
            <a:noFill/>
          </a:ln>
        </p:spPr>
      </p:pic>
      <p:pic>
        <p:nvPicPr>
          <p:cNvPr id="172" name="Immagine 171"/>
          <p:cNvPicPr/>
          <p:nvPr/>
        </p:nvPicPr>
        <p:blipFill>
          <a:blip r:embed="rId5"/>
          <a:stretch/>
        </p:blipFill>
        <p:spPr>
          <a:xfrm>
            <a:off x="8185864" y="540173"/>
            <a:ext cx="2580025" cy="4293293"/>
          </a:xfrm>
          <a:prstGeom prst="rect">
            <a:avLst/>
          </a:prstGeom>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 name="Immagine 172"/>
          <p:cNvPicPr/>
          <p:nvPr/>
        </p:nvPicPr>
        <p:blipFill>
          <a:blip r:embed="rId2"/>
          <a:stretch/>
        </p:blipFill>
        <p:spPr>
          <a:xfrm>
            <a:off x="8347460" y="778106"/>
            <a:ext cx="1980741" cy="4546070"/>
          </a:xfrm>
          <a:prstGeom prst="rect">
            <a:avLst/>
          </a:prstGeom>
          <a:ln>
            <a:noFill/>
          </a:ln>
        </p:spPr>
      </p:pic>
      <p:pic>
        <p:nvPicPr>
          <p:cNvPr id="174" name="Immagine 173"/>
          <p:cNvPicPr/>
          <p:nvPr/>
        </p:nvPicPr>
        <p:blipFill>
          <a:blip r:embed="rId3"/>
          <a:stretch/>
        </p:blipFill>
        <p:spPr>
          <a:xfrm flipH="1">
            <a:off x="3575720" y="472748"/>
            <a:ext cx="3007852" cy="2956252"/>
          </a:xfrm>
          <a:prstGeom prst="rect">
            <a:avLst/>
          </a:prstGeom>
          <a:ln>
            <a:noFill/>
          </a:ln>
        </p:spPr>
      </p:pic>
      <p:pic>
        <p:nvPicPr>
          <p:cNvPr id="175" name="Immagine 174"/>
          <p:cNvPicPr/>
          <p:nvPr/>
        </p:nvPicPr>
        <p:blipFill>
          <a:blip r:embed="rId4"/>
          <a:stretch/>
        </p:blipFill>
        <p:spPr>
          <a:xfrm>
            <a:off x="4283104" y="1028923"/>
            <a:ext cx="1738088" cy="1251476"/>
          </a:xfrm>
          <a:prstGeom prst="rect">
            <a:avLst/>
          </a:prstGeom>
          <a:ln>
            <a:noFill/>
          </a:ln>
        </p:spPr>
      </p:pic>
      <p:pic>
        <p:nvPicPr>
          <p:cNvPr id="176" name="Immagine 175"/>
          <p:cNvPicPr/>
          <p:nvPr/>
        </p:nvPicPr>
        <p:blipFill>
          <a:blip r:embed="rId5"/>
          <a:stretch/>
        </p:blipFill>
        <p:spPr>
          <a:xfrm rot="10800000" flipH="1">
            <a:off x="5146596" y="2356167"/>
            <a:ext cx="3331172" cy="2591129"/>
          </a:xfrm>
          <a:prstGeom prst="rect">
            <a:avLst/>
          </a:prstGeom>
          <a:ln>
            <a:noFill/>
          </a:ln>
        </p:spPr>
      </p:pic>
      <p:pic>
        <p:nvPicPr>
          <p:cNvPr id="177" name="Immagine 176"/>
          <p:cNvPicPr/>
          <p:nvPr/>
        </p:nvPicPr>
        <p:blipFill>
          <a:blip r:embed="rId6"/>
          <a:stretch/>
        </p:blipFill>
        <p:spPr>
          <a:xfrm>
            <a:off x="5709629" y="3429000"/>
            <a:ext cx="2223720" cy="1006863"/>
          </a:xfrm>
          <a:prstGeom prst="rect">
            <a:avLst/>
          </a:prstGeom>
          <a:ln>
            <a:noFill/>
          </a:ln>
        </p:spPr>
      </p:pic>
      <p:pic>
        <p:nvPicPr>
          <p:cNvPr id="178" name="Immagine 177"/>
          <p:cNvPicPr/>
          <p:nvPr/>
        </p:nvPicPr>
        <p:blipFill>
          <a:blip r:embed="rId7"/>
          <a:stretch/>
        </p:blipFill>
        <p:spPr>
          <a:xfrm>
            <a:off x="1757945" y="2524032"/>
            <a:ext cx="1788382" cy="2108109"/>
          </a:xfrm>
          <a:prstGeom prst="rect">
            <a:avLst/>
          </a:prstGeom>
          <a:ln>
            <a:noFill/>
          </a:ln>
        </p:spPr>
      </p:pic>
      <p:sp>
        <p:nvSpPr>
          <p:cNvPr id="3" name="CasellaDiTesto 2">
            <a:extLst>
              <a:ext uri="{FF2B5EF4-FFF2-40B4-BE49-F238E27FC236}">
                <a16:creationId xmlns:a16="http://schemas.microsoft.com/office/drawing/2014/main" id="{E2FBE7DB-A3D1-4651-A17F-A2433954B070}"/>
              </a:ext>
            </a:extLst>
          </p:cNvPr>
          <p:cNvSpPr txBox="1"/>
          <p:nvPr/>
        </p:nvSpPr>
        <p:spPr>
          <a:xfrm>
            <a:off x="335360" y="4947296"/>
            <a:ext cx="5009705" cy="461665"/>
          </a:xfrm>
          <a:prstGeom prst="rect">
            <a:avLst/>
          </a:prstGeom>
          <a:noFill/>
        </p:spPr>
        <p:txBody>
          <a:bodyPr wrap="none" rtlCol="0">
            <a:spAutoFit/>
          </a:bodyPr>
          <a:lstStyle/>
          <a:p>
            <a:r>
              <a:rPr lang="it-IT" dirty="0"/>
              <a:t>Thank </a:t>
            </a:r>
            <a:r>
              <a:rPr lang="it-IT" dirty="0" err="1"/>
              <a:t>you</a:t>
            </a:r>
            <a:r>
              <a:rPr lang="it-IT" dirty="0"/>
              <a:t> for </a:t>
            </a:r>
            <a:r>
              <a:rPr lang="it-IT" b="1" dirty="0" err="1"/>
              <a:t>your</a:t>
            </a:r>
            <a:r>
              <a:rPr lang="it-IT" dirty="0"/>
              <a:t> </a:t>
            </a:r>
            <a:r>
              <a:rPr lang="it-IT" dirty="0" err="1"/>
              <a:t>precious</a:t>
            </a:r>
            <a:r>
              <a:rPr lang="it-IT" dirty="0"/>
              <a:t> </a:t>
            </a:r>
            <a:r>
              <a:rPr lang="it-IT" dirty="0" err="1"/>
              <a:t>attention</a:t>
            </a:r>
            <a:r>
              <a:rPr lang="it-IT" dirty="0"/>
              <a:t>!</a:t>
            </a:r>
          </a:p>
        </p:txBody>
      </p:sp>
      <p:pic>
        <p:nvPicPr>
          <p:cNvPr id="1030" name="Picture 6">
            <a:extLst>
              <a:ext uri="{FF2B5EF4-FFF2-40B4-BE49-F238E27FC236}">
                <a16:creationId xmlns:a16="http://schemas.microsoft.com/office/drawing/2014/main" id="{52903F2E-E751-4C90-8299-C0676136BDF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5688" y="5618282"/>
            <a:ext cx="1154832" cy="1154832"/>
          </a:xfrm>
          <a:prstGeom prst="rect">
            <a:avLst/>
          </a:prstGeom>
          <a:noFill/>
          <a:extLst>
            <a:ext uri="{909E8E84-426E-40DD-AFC4-6F175D3DCCD1}">
              <a14:hiddenFill xmlns:a14="http://schemas.microsoft.com/office/drawing/2010/main">
                <a:solidFill>
                  <a:srgbClr val="FFFFFF"/>
                </a:solidFill>
              </a14:hiddenFill>
            </a:ext>
          </a:extLst>
        </p:spPr>
      </p:pic>
      <p:sp>
        <p:nvSpPr>
          <p:cNvPr id="6" name="Rettangolo 5">
            <a:extLst>
              <a:ext uri="{FF2B5EF4-FFF2-40B4-BE49-F238E27FC236}">
                <a16:creationId xmlns:a16="http://schemas.microsoft.com/office/drawing/2014/main" id="{9157E3B4-F183-4EE1-B1DD-73D173DBE891}"/>
              </a:ext>
            </a:extLst>
          </p:cNvPr>
          <p:cNvSpPr/>
          <p:nvPr/>
        </p:nvSpPr>
        <p:spPr>
          <a:xfrm>
            <a:off x="4860520" y="6063692"/>
            <a:ext cx="5780813" cy="461665"/>
          </a:xfrm>
          <a:prstGeom prst="rect">
            <a:avLst/>
          </a:prstGeom>
        </p:spPr>
        <p:txBody>
          <a:bodyPr wrap="none">
            <a:spAutoFit/>
          </a:bodyPr>
          <a:lstStyle/>
          <a:p>
            <a:r>
              <a:rPr lang="it-IT" u="sng" dirty="0">
                <a:latin typeface="Tahoma" panose="020B0604030504040204" pitchFamily="34" charset="0"/>
                <a:hlinkClick r:id="rId9">
                  <a:extLst>
                    <a:ext uri="{A12FA001-AC4F-418D-AE19-62706E023703}">
                      <ahyp:hlinkClr xmlns:ahyp="http://schemas.microsoft.com/office/drawing/2018/hyperlinkcolor" val="tx"/>
                    </a:ext>
                  </a:extLst>
                </a:hlinkClick>
              </a:rPr>
              <a:t>https://github.com/ART-Group-it/KERMIT</a:t>
            </a:r>
            <a:endParaRPr lang="it-IT" dirty="0"/>
          </a:p>
        </p:txBody>
      </p:sp>
    </p:spTree>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a:extLst>
              <a:ext uri="{FF2B5EF4-FFF2-40B4-BE49-F238E27FC236}">
                <a16:creationId xmlns:a16="http://schemas.microsoft.com/office/drawing/2014/main" id="{FB49F245-91B7-4DD5-B653-FABD51BB6D92}"/>
              </a:ext>
            </a:extLst>
          </p:cNvPr>
          <p:cNvSpPr>
            <a:spLocks noGrp="1"/>
          </p:cNvSpPr>
          <p:nvPr>
            <p:ph idx="1"/>
          </p:nvPr>
        </p:nvSpPr>
        <p:spPr/>
        <p:txBody>
          <a:bodyPr/>
          <a:lstStyle/>
          <a:p>
            <a:endParaRPr lang="it-IT"/>
          </a:p>
        </p:txBody>
      </p:sp>
      <p:sp>
        <p:nvSpPr>
          <p:cNvPr id="3" name="Titolo 2">
            <a:extLst>
              <a:ext uri="{FF2B5EF4-FFF2-40B4-BE49-F238E27FC236}">
                <a16:creationId xmlns:a16="http://schemas.microsoft.com/office/drawing/2014/main" id="{D9707B69-EA52-4861-87B4-71A4E893A78F}"/>
              </a:ext>
            </a:extLst>
          </p:cNvPr>
          <p:cNvSpPr>
            <a:spLocks noGrp="1"/>
          </p:cNvSpPr>
          <p:nvPr>
            <p:ph type="title"/>
          </p:nvPr>
        </p:nvSpPr>
        <p:spPr/>
        <p:txBody>
          <a:bodyPr/>
          <a:lstStyle/>
          <a:p>
            <a:r>
              <a:rPr lang="it-IT" dirty="0"/>
              <a:t>Not </a:t>
            </a:r>
            <a:r>
              <a:rPr lang="it-IT" dirty="0" err="1"/>
              <a:t>only</a:t>
            </a:r>
            <a:r>
              <a:rPr lang="it-IT" dirty="0"/>
              <a:t> </a:t>
            </a:r>
            <a:r>
              <a:rPr lang="it-IT" dirty="0" err="1"/>
              <a:t>Trees</a:t>
            </a:r>
            <a:r>
              <a:rPr lang="it-IT" dirty="0"/>
              <a:t> for </a:t>
            </a:r>
            <a:r>
              <a:rPr lang="it-IT" dirty="0" err="1"/>
              <a:t>Recognizing</a:t>
            </a:r>
            <a:r>
              <a:rPr lang="it-IT" dirty="0"/>
              <a:t> </a:t>
            </a:r>
            <a:r>
              <a:rPr lang="it-IT" dirty="0" err="1"/>
              <a:t>Textual</a:t>
            </a:r>
            <a:r>
              <a:rPr lang="it-IT" dirty="0"/>
              <a:t> </a:t>
            </a:r>
            <a:r>
              <a:rPr lang="it-IT" dirty="0" err="1"/>
              <a:t>Entailment</a:t>
            </a:r>
            <a:endParaRPr lang="it-IT" dirty="0"/>
          </a:p>
        </p:txBody>
      </p:sp>
    </p:spTree>
    <p:extLst>
      <p:ext uri="{BB962C8B-B14F-4D97-AF65-F5344CB8AC3E}">
        <p14:creationId xmlns:p14="http://schemas.microsoft.com/office/powerpoint/2010/main" val="638182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8C799F18-E61B-4AD7-8B42-FD6279BEF095}"/>
              </a:ext>
            </a:extLst>
          </p:cNvPr>
          <p:cNvSpPr/>
          <p:nvPr/>
        </p:nvSpPr>
        <p:spPr>
          <a:xfrm>
            <a:off x="4488372" y="-28915"/>
            <a:ext cx="2177203" cy="220250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6" name="Rettangolo 395">
            <a:extLst>
              <a:ext uri="{FF2B5EF4-FFF2-40B4-BE49-F238E27FC236}">
                <a16:creationId xmlns:a16="http://schemas.microsoft.com/office/drawing/2014/main" id="{77958FB1-276A-4653-B287-A3C4332148FA}"/>
              </a:ext>
            </a:extLst>
          </p:cNvPr>
          <p:cNvSpPr/>
          <p:nvPr/>
        </p:nvSpPr>
        <p:spPr>
          <a:xfrm rot="10800000">
            <a:off x="4510212" y="4271070"/>
            <a:ext cx="2177203" cy="25869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1" name="Rettangolo 390">
            <a:extLst>
              <a:ext uri="{FF2B5EF4-FFF2-40B4-BE49-F238E27FC236}">
                <a16:creationId xmlns:a16="http://schemas.microsoft.com/office/drawing/2014/main" id="{63325B3A-A02E-47B1-AD52-134B5CB8C05E}"/>
              </a:ext>
            </a:extLst>
          </p:cNvPr>
          <p:cNvSpPr/>
          <p:nvPr/>
        </p:nvSpPr>
        <p:spPr>
          <a:xfrm>
            <a:off x="4511232" y="2029358"/>
            <a:ext cx="2144075" cy="311282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FE91FBF7-B537-4495-8A90-94AF5C7BC1B8}"/>
              </a:ext>
            </a:extLst>
          </p:cNvPr>
          <p:cNvSpPr>
            <a:spLocks noGrp="1"/>
          </p:cNvSpPr>
          <p:nvPr>
            <p:ph type="title"/>
          </p:nvPr>
        </p:nvSpPr>
        <p:spPr/>
        <p:txBody>
          <a:bodyPr/>
          <a:lstStyle/>
          <a:p>
            <a:endParaRPr lang="it-IT"/>
          </a:p>
        </p:txBody>
      </p:sp>
      <p:sp>
        <p:nvSpPr>
          <p:cNvPr id="27" name="Who was Galileo?">
            <a:extLst>
              <a:ext uri="{FF2B5EF4-FFF2-40B4-BE49-F238E27FC236}">
                <a16:creationId xmlns:a16="http://schemas.microsoft.com/office/drawing/2014/main" id="{7021D5BF-E5EB-4197-B473-6D2665143E6F}"/>
              </a:ext>
            </a:extLst>
          </p:cNvPr>
          <p:cNvSpPr txBox="1"/>
          <p:nvPr/>
        </p:nvSpPr>
        <p:spPr>
          <a:xfrm>
            <a:off x="885856" y="1902908"/>
            <a:ext cx="3149965" cy="41036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sz="2000"/>
              <a:t>The chef </a:t>
            </a:r>
            <a:r>
              <a:rPr lang="it-IT" sz="2000" err="1"/>
              <a:t>cooks</a:t>
            </a:r>
            <a:r>
              <a:rPr lang="it-IT" sz="2000"/>
              <a:t> the good </a:t>
            </a:r>
            <a:r>
              <a:rPr lang="it-IT" sz="2000" err="1"/>
              <a:t>soup</a:t>
            </a:r>
            <a:endParaRPr sz="2000"/>
          </a:p>
        </p:txBody>
      </p:sp>
      <p:pic>
        <p:nvPicPr>
          <p:cNvPr id="55" name="scala-colori.jpg" descr="scala-colori.jpg">
            <a:extLst>
              <a:ext uri="{FF2B5EF4-FFF2-40B4-BE49-F238E27FC236}">
                <a16:creationId xmlns:a16="http://schemas.microsoft.com/office/drawing/2014/main" id="{980157FF-40B2-4CCB-BFCF-7B6A5C6B34E7}"/>
              </a:ext>
            </a:extLst>
          </p:cNvPr>
          <p:cNvPicPr>
            <a:picLocks noChangeAspect="1"/>
          </p:cNvPicPr>
          <p:nvPr/>
        </p:nvPicPr>
        <p:blipFill>
          <a:blip r:embed="rId3"/>
          <a:stretch>
            <a:fillRect/>
          </a:stretch>
        </p:blipFill>
        <p:spPr>
          <a:xfrm>
            <a:off x="1168375" y="5132436"/>
            <a:ext cx="1866901" cy="215901"/>
          </a:xfrm>
          <a:prstGeom prst="rect">
            <a:avLst/>
          </a:prstGeom>
          <a:ln w="12700">
            <a:miter lim="400000"/>
          </a:ln>
        </p:spPr>
      </p:pic>
      <p:sp>
        <p:nvSpPr>
          <p:cNvPr id="57" name="Rettangolo">
            <a:extLst>
              <a:ext uri="{FF2B5EF4-FFF2-40B4-BE49-F238E27FC236}">
                <a16:creationId xmlns:a16="http://schemas.microsoft.com/office/drawing/2014/main" id="{327E0B51-96FA-4223-B634-1520A1B068BD}"/>
              </a:ext>
            </a:extLst>
          </p:cNvPr>
          <p:cNvSpPr/>
          <p:nvPr/>
        </p:nvSpPr>
        <p:spPr>
          <a:xfrm>
            <a:off x="7452085" y="2361590"/>
            <a:ext cx="386631" cy="2286001"/>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8" name="Cerchio">
            <a:extLst>
              <a:ext uri="{FF2B5EF4-FFF2-40B4-BE49-F238E27FC236}">
                <a16:creationId xmlns:a16="http://schemas.microsoft.com/office/drawing/2014/main" id="{F9D9238C-310A-4012-867A-DCE939F2FB3E}"/>
              </a:ext>
            </a:extLst>
          </p:cNvPr>
          <p:cNvSpPr/>
          <p:nvPr/>
        </p:nvSpPr>
        <p:spPr>
          <a:xfrm>
            <a:off x="7490185" y="424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9" name=".…">
            <a:extLst>
              <a:ext uri="{FF2B5EF4-FFF2-40B4-BE49-F238E27FC236}">
                <a16:creationId xmlns:a16="http://schemas.microsoft.com/office/drawing/2014/main" id="{C3E9A611-9C6C-4693-B929-7F4DF7D95F31}"/>
              </a:ext>
            </a:extLst>
          </p:cNvPr>
          <p:cNvSpPr txBox="1"/>
          <p:nvPr/>
        </p:nvSpPr>
        <p:spPr>
          <a:xfrm>
            <a:off x="7568161" y="3699847"/>
            <a:ext cx="220219" cy="514186"/>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numCol="1" anchor="ctr">
            <a:spAutoFit/>
          </a:bodyPr>
          <a:lstStyle/>
          <a:p>
            <a:pPr algn="l">
              <a:lnSpc>
                <a:spcPct val="40000"/>
              </a:lnSpc>
              <a:defRPr sz="1500"/>
            </a:pPr>
            <a:r>
              <a:t>.</a:t>
            </a:r>
          </a:p>
          <a:p>
            <a:pPr algn="l">
              <a:lnSpc>
                <a:spcPct val="40000"/>
              </a:lnSpc>
              <a:defRPr sz="1500"/>
            </a:pPr>
            <a:r>
              <a:t>.</a:t>
            </a:r>
          </a:p>
          <a:p>
            <a:pPr algn="l">
              <a:lnSpc>
                <a:spcPct val="40000"/>
              </a:lnSpc>
              <a:defRPr sz="1500"/>
            </a:pPr>
            <a:r>
              <a:t>.</a:t>
            </a:r>
          </a:p>
        </p:txBody>
      </p:sp>
      <p:sp>
        <p:nvSpPr>
          <p:cNvPr id="60" name="Cerchio">
            <a:extLst>
              <a:ext uri="{FF2B5EF4-FFF2-40B4-BE49-F238E27FC236}">
                <a16:creationId xmlns:a16="http://schemas.microsoft.com/office/drawing/2014/main" id="{7588B759-FA2B-478D-BF71-6E936708F2C2}"/>
              </a:ext>
            </a:extLst>
          </p:cNvPr>
          <p:cNvSpPr/>
          <p:nvPr/>
        </p:nvSpPr>
        <p:spPr>
          <a:xfrm>
            <a:off x="7490185" y="3480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1" name="Cerchio">
            <a:extLst>
              <a:ext uri="{FF2B5EF4-FFF2-40B4-BE49-F238E27FC236}">
                <a16:creationId xmlns:a16="http://schemas.microsoft.com/office/drawing/2014/main" id="{C1BA377C-20B2-4526-A49F-6DF04A38ACAE}"/>
              </a:ext>
            </a:extLst>
          </p:cNvPr>
          <p:cNvSpPr/>
          <p:nvPr/>
        </p:nvSpPr>
        <p:spPr>
          <a:xfrm>
            <a:off x="7490185" y="297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2" name="Cerchio">
            <a:extLst>
              <a:ext uri="{FF2B5EF4-FFF2-40B4-BE49-F238E27FC236}">
                <a16:creationId xmlns:a16="http://schemas.microsoft.com/office/drawing/2014/main" id="{DACDABBC-587B-42F4-8663-265D0EAEB183}"/>
              </a:ext>
            </a:extLst>
          </p:cNvPr>
          <p:cNvSpPr/>
          <p:nvPr/>
        </p:nvSpPr>
        <p:spPr>
          <a:xfrm>
            <a:off x="7490185" y="2464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3" name="Rettangolo">
            <a:extLst>
              <a:ext uri="{FF2B5EF4-FFF2-40B4-BE49-F238E27FC236}">
                <a16:creationId xmlns:a16="http://schemas.microsoft.com/office/drawing/2014/main" id="{C7C4104B-3F90-4D05-A228-494D5EBA8E50}"/>
              </a:ext>
            </a:extLst>
          </p:cNvPr>
          <p:cNvSpPr/>
          <p:nvPr/>
        </p:nvSpPr>
        <p:spPr>
          <a:xfrm>
            <a:off x="9484086" y="2953639"/>
            <a:ext cx="386631" cy="1146707"/>
          </a:xfrm>
          <a:prstGeom prst="rect">
            <a:avLst/>
          </a:prstGeom>
          <a:solidFill>
            <a:srgbClr val="F3DCA5">
              <a:alpha val="74991"/>
            </a:srgbClr>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4" name="Cerchio">
            <a:extLst>
              <a:ext uri="{FF2B5EF4-FFF2-40B4-BE49-F238E27FC236}">
                <a16:creationId xmlns:a16="http://schemas.microsoft.com/office/drawing/2014/main" id="{F043DBA4-D0D8-47F5-9381-5799001C76AA}"/>
              </a:ext>
            </a:extLst>
          </p:cNvPr>
          <p:cNvSpPr/>
          <p:nvPr/>
        </p:nvSpPr>
        <p:spPr>
          <a:xfrm>
            <a:off x="9522186" y="3646070"/>
            <a:ext cx="304800" cy="304801"/>
          </a:xfrm>
          <a:prstGeom prst="ellipse">
            <a:avLst/>
          </a:prstGeom>
          <a:solidFill>
            <a:schemeClr val="bg1"/>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5" name="Cerchio">
            <a:extLst>
              <a:ext uri="{FF2B5EF4-FFF2-40B4-BE49-F238E27FC236}">
                <a16:creationId xmlns:a16="http://schemas.microsoft.com/office/drawing/2014/main" id="{7A0F2394-B5D8-450C-A3F0-D8F0DD3D9883}"/>
              </a:ext>
            </a:extLst>
          </p:cNvPr>
          <p:cNvSpPr/>
          <p:nvPr/>
        </p:nvSpPr>
        <p:spPr>
          <a:xfrm>
            <a:off x="9522186" y="3138069"/>
            <a:ext cx="304800" cy="304801"/>
          </a:xfrm>
          <a:prstGeom prst="ellipse">
            <a:avLst/>
          </a:prstGeom>
          <a:solidFill>
            <a:schemeClr val="bg1"/>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6" name="Rettangolo">
            <a:extLst>
              <a:ext uri="{FF2B5EF4-FFF2-40B4-BE49-F238E27FC236}">
                <a16:creationId xmlns:a16="http://schemas.microsoft.com/office/drawing/2014/main" id="{D443395A-F237-4B80-A768-137D6627DA38}"/>
              </a:ext>
            </a:extLst>
          </p:cNvPr>
          <p:cNvSpPr/>
          <p:nvPr/>
        </p:nvSpPr>
        <p:spPr>
          <a:xfrm>
            <a:off x="8468085" y="2742590"/>
            <a:ext cx="386631" cy="1527000"/>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7" name="Cerchio">
            <a:extLst>
              <a:ext uri="{FF2B5EF4-FFF2-40B4-BE49-F238E27FC236}">
                <a16:creationId xmlns:a16="http://schemas.microsoft.com/office/drawing/2014/main" id="{B96AAD73-067E-4C2C-8511-DD418A9DE080}"/>
              </a:ext>
            </a:extLst>
          </p:cNvPr>
          <p:cNvSpPr/>
          <p:nvPr/>
        </p:nvSpPr>
        <p:spPr>
          <a:xfrm>
            <a:off x="8506185" y="3861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8" name="Cerchio">
            <a:extLst>
              <a:ext uri="{FF2B5EF4-FFF2-40B4-BE49-F238E27FC236}">
                <a16:creationId xmlns:a16="http://schemas.microsoft.com/office/drawing/2014/main" id="{780951C2-6977-40DB-A503-607732D78E6E}"/>
              </a:ext>
            </a:extLst>
          </p:cNvPr>
          <p:cNvSpPr/>
          <p:nvPr/>
        </p:nvSpPr>
        <p:spPr>
          <a:xfrm>
            <a:off x="8506185" y="3353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9" name="Cerchio">
            <a:extLst>
              <a:ext uri="{FF2B5EF4-FFF2-40B4-BE49-F238E27FC236}">
                <a16:creationId xmlns:a16="http://schemas.microsoft.com/office/drawing/2014/main" id="{67971ABE-4206-4D87-B37E-DACCBF397B2B}"/>
              </a:ext>
            </a:extLst>
          </p:cNvPr>
          <p:cNvSpPr/>
          <p:nvPr/>
        </p:nvSpPr>
        <p:spPr>
          <a:xfrm>
            <a:off x="8506185" y="2845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0" name="Linea">
            <a:extLst>
              <a:ext uri="{FF2B5EF4-FFF2-40B4-BE49-F238E27FC236}">
                <a16:creationId xmlns:a16="http://schemas.microsoft.com/office/drawing/2014/main" id="{1F01257F-3233-4978-A6D9-68DDD06C5501}"/>
              </a:ext>
            </a:extLst>
          </p:cNvPr>
          <p:cNvSpPr/>
          <p:nvPr/>
        </p:nvSpPr>
        <p:spPr>
          <a:xfrm flipV="1">
            <a:off x="7792570" y="2993664"/>
            <a:ext cx="704223" cy="13777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1" name="Linea">
            <a:extLst>
              <a:ext uri="{FF2B5EF4-FFF2-40B4-BE49-F238E27FC236}">
                <a16:creationId xmlns:a16="http://schemas.microsoft.com/office/drawing/2014/main" id="{7871367B-4E14-4251-A012-0357EB1460D6}"/>
              </a:ext>
            </a:extLst>
          </p:cNvPr>
          <p:cNvSpPr/>
          <p:nvPr/>
        </p:nvSpPr>
        <p:spPr>
          <a:xfrm flipV="1">
            <a:off x="7792570" y="3501664"/>
            <a:ext cx="704223" cy="13777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2" name="Linea">
            <a:extLst>
              <a:ext uri="{FF2B5EF4-FFF2-40B4-BE49-F238E27FC236}">
                <a16:creationId xmlns:a16="http://schemas.microsoft.com/office/drawing/2014/main" id="{517F44D2-00DC-4F70-9B13-C84A929563C2}"/>
              </a:ext>
            </a:extLst>
          </p:cNvPr>
          <p:cNvSpPr/>
          <p:nvPr/>
        </p:nvSpPr>
        <p:spPr>
          <a:xfrm flipV="1">
            <a:off x="7792570" y="4020439"/>
            <a:ext cx="704223" cy="38100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3" name="Linea">
            <a:extLst>
              <a:ext uri="{FF2B5EF4-FFF2-40B4-BE49-F238E27FC236}">
                <a16:creationId xmlns:a16="http://schemas.microsoft.com/office/drawing/2014/main" id="{45D0544B-4756-41CF-9DD1-CC75322A6E05}"/>
              </a:ext>
            </a:extLst>
          </p:cNvPr>
          <p:cNvSpPr/>
          <p:nvPr/>
        </p:nvSpPr>
        <p:spPr>
          <a:xfrm>
            <a:off x="7792570" y="2627337"/>
            <a:ext cx="704223" cy="36632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4" name="Linea">
            <a:extLst>
              <a:ext uri="{FF2B5EF4-FFF2-40B4-BE49-F238E27FC236}">
                <a16:creationId xmlns:a16="http://schemas.microsoft.com/office/drawing/2014/main" id="{B76BB6C9-8393-4F8C-80B6-F1E6C933A272}"/>
              </a:ext>
            </a:extLst>
          </p:cNvPr>
          <p:cNvSpPr/>
          <p:nvPr/>
        </p:nvSpPr>
        <p:spPr>
          <a:xfrm flipH="1">
            <a:off x="7792571" y="2993664"/>
            <a:ext cx="704222" cy="64719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5" name="Linea">
            <a:extLst>
              <a:ext uri="{FF2B5EF4-FFF2-40B4-BE49-F238E27FC236}">
                <a16:creationId xmlns:a16="http://schemas.microsoft.com/office/drawing/2014/main" id="{99D344E2-1085-47E6-9D41-2DC937F87C12}"/>
              </a:ext>
            </a:extLst>
          </p:cNvPr>
          <p:cNvSpPr/>
          <p:nvPr/>
        </p:nvSpPr>
        <p:spPr>
          <a:xfrm flipV="1">
            <a:off x="7795904" y="2993664"/>
            <a:ext cx="697556" cy="136519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6" name="Linea">
            <a:extLst>
              <a:ext uri="{FF2B5EF4-FFF2-40B4-BE49-F238E27FC236}">
                <a16:creationId xmlns:a16="http://schemas.microsoft.com/office/drawing/2014/main" id="{441D6C48-B304-4B4E-9914-B49DB3BBB1AF}"/>
              </a:ext>
            </a:extLst>
          </p:cNvPr>
          <p:cNvSpPr/>
          <p:nvPr/>
        </p:nvSpPr>
        <p:spPr>
          <a:xfrm>
            <a:off x="7795904" y="3169171"/>
            <a:ext cx="697556" cy="853194"/>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7" name="Linea">
            <a:extLst>
              <a:ext uri="{FF2B5EF4-FFF2-40B4-BE49-F238E27FC236}">
                <a16:creationId xmlns:a16="http://schemas.microsoft.com/office/drawing/2014/main" id="{8096E5DB-B230-4BB5-919E-D8AE392A77A3}"/>
              </a:ext>
            </a:extLst>
          </p:cNvPr>
          <p:cNvSpPr/>
          <p:nvPr/>
        </p:nvSpPr>
        <p:spPr>
          <a:xfrm flipH="1" flipV="1">
            <a:off x="7794292" y="3628426"/>
            <a:ext cx="700780" cy="39394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8" name="Linea">
            <a:extLst>
              <a:ext uri="{FF2B5EF4-FFF2-40B4-BE49-F238E27FC236}">
                <a16:creationId xmlns:a16="http://schemas.microsoft.com/office/drawing/2014/main" id="{C8680823-FE1A-4F0F-9726-520F79848345}"/>
              </a:ext>
            </a:extLst>
          </p:cNvPr>
          <p:cNvSpPr/>
          <p:nvPr/>
        </p:nvSpPr>
        <p:spPr>
          <a:xfrm flipH="1" flipV="1">
            <a:off x="7795904" y="2623439"/>
            <a:ext cx="697556" cy="139892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9" name="Linea">
            <a:extLst>
              <a:ext uri="{FF2B5EF4-FFF2-40B4-BE49-F238E27FC236}">
                <a16:creationId xmlns:a16="http://schemas.microsoft.com/office/drawing/2014/main" id="{3759F90F-9CF6-4BA9-A206-D6961CD7FABB}"/>
              </a:ext>
            </a:extLst>
          </p:cNvPr>
          <p:cNvSpPr/>
          <p:nvPr/>
        </p:nvSpPr>
        <p:spPr>
          <a:xfrm flipH="1" flipV="1">
            <a:off x="7792571" y="3148037"/>
            <a:ext cx="704222" cy="35362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0" name="Linea">
            <a:extLst>
              <a:ext uri="{FF2B5EF4-FFF2-40B4-BE49-F238E27FC236}">
                <a16:creationId xmlns:a16="http://schemas.microsoft.com/office/drawing/2014/main" id="{5A3F919F-9105-4AB6-9C98-656F3B4221EF}"/>
              </a:ext>
            </a:extLst>
          </p:cNvPr>
          <p:cNvSpPr/>
          <p:nvPr/>
        </p:nvSpPr>
        <p:spPr>
          <a:xfrm flipH="1" flipV="1">
            <a:off x="7795904" y="2623071"/>
            <a:ext cx="697555" cy="878594"/>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1" name="Linea">
            <a:extLst>
              <a:ext uri="{FF2B5EF4-FFF2-40B4-BE49-F238E27FC236}">
                <a16:creationId xmlns:a16="http://schemas.microsoft.com/office/drawing/2014/main" id="{52270B4E-D5F5-47B5-87DB-3329321EEA76}"/>
              </a:ext>
            </a:extLst>
          </p:cNvPr>
          <p:cNvSpPr/>
          <p:nvPr/>
        </p:nvSpPr>
        <p:spPr>
          <a:xfrm flipV="1">
            <a:off x="7794293" y="3501664"/>
            <a:ext cx="700779" cy="90374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2" name="Linea">
            <a:extLst>
              <a:ext uri="{FF2B5EF4-FFF2-40B4-BE49-F238E27FC236}">
                <a16:creationId xmlns:a16="http://schemas.microsoft.com/office/drawing/2014/main" id="{84FBDEBE-1AE4-42B9-95C3-31B6DCBDF96C}"/>
              </a:ext>
            </a:extLst>
          </p:cNvPr>
          <p:cNvSpPr/>
          <p:nvPr/>
        </p:nvSpPr>
        <p:spPr>
          <a:xfrm>
            <a:off x="8808571" y="3513859"/>
            <a:ext cx="708463" cy="28360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3" name="Linea">
            <a:extLst>
              <a:ext uri="{FF2B5EF4-FFF2-40B4-BE49-F238E27FC236}">
                <a16:creationId xmlns:a16="http://schemas.microsoft.com/office/drawing/2014/main" id="{4CE19253-B609-4980-8107-1BEB940C9D36}"/>
              </a:ext>
            </a:extLst>
          </p:cNvPr>
          <p:cNvSpPr/>
          <p:nvPr/>
        </p:nvSpPr>
        <p:spPr>
          <a:xfrm>
            <a:off x="8808304" y="3017139"/>
            <a:ext cx="708730" cy="29210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4" name="Linea">
            <a:extLst>
              <a:ext uri="{FF2B5EF4-FFF2-40B4-BE49-F238E27FC236}">
                <a16:creationId xmlns:a16="http://schemas.microsoft.com/office/drawing/2014/main" id="{195CC742-8F14-4A84-B102-245DB55D31CE}"/>
              </a:ext>
            </a:extLst>
          </p:cNvPr>
          <p:cNvSpPr/>
          <p:nvPr/>
        </p:nvSpPr>
        <p:spPr>
          <a:xfrm>
            <a:off x="8812813" y="3019064"/>
            <a:ext cx="694259" cy="77277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5" name="Linea">
            <a:extLst>
              <a:ext uri="{FF2B5EF4-FFF2-40B4-BE49-F238E27FC236}">
                <a16:creationId xmlns:a16="http://schemas.microsoft.com/office/drawing/2014/main" id="{4BDEF0F2-D08F-48B5-94EE-90709357DCB0}"/>
              </a:ext>
            </a:extLst>
          </p:cNvPr>
          <p:cNvSpPr/>
          <p:nvPr/>
        </p:nvSpPr>
        <p:spPr>
          <a:xfrm flipH="1">
            <a:off x="8812813" y="3793259"/>
            <a:ext cx="704222" cy="24550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6" name="Linea">
            <a:extLst>
              <a:ext uri="{FF2B5EF4-FFF2-40B4-BE49-F238E27FC236}">
                <a16:creationId xmlns:a16="http://schemas.microsoft.com/office/drawing/2014/main" id="{A921E0F3-B603-45AC-BB2B-BF8907C11B36}"/>
              </a:ext>
            </a:extLst>
          </p:cNvPr>
          <p:cNvSpPr/>
          <p:nvPr/>
        </p:nvSpPr>
        <p:spPr>
          <a:xfrm flipH="1">
            <a:off x="8812812" y="3309239"/>
            <a:ext cx="704223" cy="72582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7" name="Linea">
            <a:extLst>
              <a:ext uri="{FF2B5EF4-FFF2-40B4-BE49-F238E27FC236}">
                <a16:creationId xmlns:a16="http://schemas.microsoft.com/office/drawing/2014/main" id="{8433672A-A887-4A38-BEDF-CA4304C77AF9}"/>
              </a:ext>
            </a:extLst>
          </p:cNvPr>
          <p:cNvSpPr/>
          <p:nvPr/>
        </p:nvSpPr>
        <p:spPr>
          <a:xfrm flipV="1">
            <a:off x="8812812" y="3309238"/>
            <a:ext cx="704223" cy="20462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8" name="Rettangolo">
            <a:extLst>
              <a:ext uri="{FF2B5EF4-FFF2-40B4-BE49-F238E27FC236}">
                <a16:creationId xmlns:a16="http://schemas.microsoft.com/office/drawing/2014/main" id="{D943E262-62D6-4521-9010-383A95C93273}"/>
              </a:ext>
            </a:extLst>
          </p:cNvPr>
          <p:cNvSpPr/>
          <p:nvPr/>
        </p:nvSpPr>
        <p:spPr>
          <a:xfrm>
            <a:off x="6436084" y="2361590"/>
            <a:ext cx="386631" cy="2286002"/>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9" name="Cerchio">
            <a:extLst>
              <a:ext uri="{FF2B5EF4-FFF2-40B4-BE49-F238E27FC236}">
                <a16:creationId xmlns:a16="http://schemas.microsoft.com/office/drawing/2014/main" id="{A808EDD7-7A7E-4DA6-9F72-4060B0680F34}"/>
              </a:ext>
            </a:extLst>
          </p:cNvPr>
          <p:cNvSpPr/>
          <p:nvPr/>
        </p:nvSpPr>
        <p:spPr>
          <a:xfrm>
            <a:off x="6474184" y="424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0" name=".…">
            <a:extLst>
              <a:ext uri="{FF2B5EF4-FFF2-40B4-BE49-F238E27FC236}">
                <a16:creationId xmlns:a16="http://schemas.microsoft.com/office/drawing/2014/main" id="{D47AFB21-A33B-43F4-9ABF-3DA92D71DED7}"/>
              </a:ext>
            </a:extLst>
          </p:cNvPr>
          <p:cNvSpPr txBox="1"/>
          <p:nvPr/>
        </p:nvSpPr>
        <p:spPr>
          <a:xfrm>
            <a:off x="6552160" y="3699847"/>
            <a:ext cx="220219" cy="514186"/>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numCol="1" anchor="ctr">
            <a:spAutoFit/>
          </a:bodyPr>
          <a:lstStyle/>
          <a:p>
            <a:pPr algn="l">
              <a:lnSpc>
                <a:spcPct val="40000"/>
              </a:lnSpc>
              <a:defRPr sz="1500"/>
            </a:pPr>
            <a:r>
              <a:t>.</a:t>
            </a:r>
          </a:p>
          <a:p>
            <a:pPr algn="l">
              <a:lnSpc>
                <a:spcPct val="40000"/>
              </a:lnSpc>
              <a:defRPr sz="1500"/>
            </a:pPr>
            <a:r>
              <a:t>.</a:t>
            </a:r>
          </a:p>
          <a:p>
            <a:pPr algn="l">
              <a:lnSpc>
                <a:spcPct val="40000"/>
              </a:lnSpc>
              <a:defRPr sz="1500"/>
            </a:pPr>
            <a:r>
              <a:t>.</a:t>
            </a:r>
          </a:p>
        </p:txBody>
      </p:sp>
      <p:sp>
        <p:nvSpPr>
          <p:cNvPr id="91" name="Cerchio">
            <a:extLst>
              <a:ext uri="{FF2B5EF4-FFF2-40B4-BE49-F238E27FC236}">
                <a16:creationId xmlns:a16="http://schemas.microsoft.com/office/drawing/2014/main" id="{8F9FCA6A-AE20-4D17-8504-8A0E58A5C8A1}"/>
              </a:ext>
            </a:extLst>
          </p:cNvPr>
          <p:cNvSpPr/>
          <p:nvPr/>
        </p:nvSpPr>
        <p:spPr>
          <a:xfrm>
            <a:off x="6474184" y="3480968"/>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2" name="Cerchio">
            <a:extLst>
              <a:ext uri="{FF2B5EF4-FFF2-40B4-BE49-F238E27FC236}">
                <a16:creationId xmlns:a16="http://schemas.microsoft.com/office/drawing/2014/main" id="{5EA5DD6A-1DBB-4340-BAAB-A4CA6BFA122E}"/>
              </a:ext>
            </a:extLst>
          </p:cNvPr>
          <p:cNvSpPr/>
          <p:nvPr/>
        </p:nvSpPr>
        <p:spPr>
          <a:xfrm>
            <a:off x="6474184" y="297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3" name="Cerchio">
            <a:extLst>
              <a:ext uri="{FF2B5EF4-FFF2-40B4-BE49-F238E27FC236}">
                <a16:creationId xmlns:a16="http://schemas.microsoft.com/office/drawing/2014/main" id="{D639DAF6-494F-41BC-9F2E-DD9851E2FDE5}"/>
              </a:ext>
            </a:extLst>
          </p:cNvPr>
          <p:cNvSpPr/>
          <p:nvPr/>
        </p:nvSpPr>
        <p:spPr>
          <a:xfrm>
            <a:off x="6474184" y="2464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4" name="Linea">
            <a:extLst>
              <a:ext uri="{FF2B5EF4-FFF2-40B4-BE49-F238E27FC236}">
                <a16:creationId xmlns:a16="http://schemas.microsoft.com/office/drawing/2014/main" id="{0B31872C-FD62-4CBD-8BD5-108853EEFC79}"/>
              </a:ext>
            </a:extLst>
          </p:cNvPr>
          <p:cNvSpPr/>
          <p:nvPr/>
        </p:nvSpPr>
        <p:spPr>
          <a:xfrm>
            <a:off x="6776570" y="2623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5" name="Linea">
            <a:extLst>
              <a:ext uri="{FF2B5EF4-FFF2-40B4-BE49-F238E27FC236}">
                <a16:creationId xmlns:a16="http://schemas.microsoft.com/office/drawing/2014/main" id="{EBD42C21-2F99-4C51-9B80-EFE450F9A9D7}"/>
              </a:ext>
            </a:extLst>
          </p:cNvPr>
          <p:cNvSpPr/>
          <p:nvPr/>
        </p:nvSpPr>
        <p:spPr>
          <a:xfrm>
            <a:off x="6776570" y="3131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6" name="Linea">
            <a:extLst>
              <a:ext uri="{FF2B5EF4-FFF2-40B4-BE49-F238E27FC236}">
                <a16:creationId xmlns:a16="http://schemas.microsoft.com/office/drawing/2014/main" id="{6A05D328-5F61-450D-B0E9-0C864B1D34CB}"/>
              </a:ext>
            </a:extLst>
          </p:cNvPr>
          <p:cNvSpPr/>
          <p:nvPr/>
        </p:nvSpPr>
        <p:spPr>
          <a:xfrm>
            <a:off x="6776570" y="3639440"/>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7" name="Linea">
            <a:extLst>
              <a:ext uri="{FF2B5EF4-FFF2-40B4-BE49-F238E27FC236}">
                <a16:creationId xmlns:a16="http://schemas.microsoft.com/office/drawing/2014/main" id="{F2E2FDB2-4EE2-468D-A1ED-9BD8A98D3C1C}"/>
              </a:ext>
            </a:extLst>
          </p:cNvPr>
          <p:cNvSpPr/>
          <p:nvPr/>
        </p:nvSpPr>
        <p:spPr>
          <a:xfrm>
            <a:off x="6776570" y="4401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8" name="Linea">
            <a:extLst>
              <a:ext uri="{FF2B5EF4-FFF2-40B4-BE49-F238E27FC236}">
                <a16:creationId xmlns:a16="http://schemas.microsoft.com/office/drawing/2014/main" id="{DF665A70-B489-4304-9AF1-A9861C0BDB2C}"/>
              </a:ext>
            </a:extLst>
          </p:cNvPr>
          <p:cNvSpPr/>
          <p:nvPr/>
        </p:nvSpPr>
        <p:spPr>
          <a:xfrm flipV="1">
            <a:off x="6776570" y="2627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9" name="Linea">
            <a:extLst>
              <a:ext uri="{FF2B5EF4-FFF2-40B4-BE49-F238E27FC236}">
                <a16:creationId xmlns:a16="http://schemas.microsoft.com/office/drawing/2014/main" id="{8DB8A293-DFEF-4BCE-B2C6-C519CF8AD4B4}"/>
              </a:ext>
            </a:extLst>
          </p:cNvPr>
          <p:cNvSpPr/>
          <p:nvPr/>
        </p:nvSpPr>
        <p:spPr>
          <a:xfrm flipV="1">
            <a:off x="6779904" y="2623071"/>
            <a:ext cx="697555"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0" name="Linea">
            <a:extLst>
              <a:ext uri="{FF2B5EF4-FFF2-40B4-BE49-F238E27FC236}">
                <a16:creationId xmlns:a16="http://schemas.microsoft.com/office/drawing/2014/main" id="{1E436DB2-F29E-41A7-9692-99297D5BE60E}"/>
              </a:ext>
            </a:extLst>
          </p:cNvPr>
          <p:cNvSpPr/>
          <p:nvPr/>
        </p:nvSpPr>
        <p:spPr>
          <a:xfrm flipV="1">
            <a:off x="6779903" y="2623439"/>
            <a:ext cx="697556" cy="176622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1" name="Linea">
            <a:extLst>
              <a:ext uri="{FF2B5EF4-FFF2-40B4-BE49-F238E27FC236}">
                <a16:creationId xmlns:a16="http://schemas.microsoft.com/office/drawing/2014/main" id="{716F4CE8-AA5B-455F-81EB-DEDE40FA7ABF}"/>
              </a:ext>
            </a:extLst>
          </p:cNvPr>
          <p:cNvSpPr/>
          <p:nvPr/>
        </p:nvSpPr>
        <p:spPr>
          <a:xfrm>
            <a:off x="6776570" y="2627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2" name="Linea">
            <a:extLst>
              <a:ext uri="{FF2B5EF4-FFF2-40B4-BE49-F238E27FC236}">
                <a16:creationId xmlns:a16="http://schemas.microsoft.com/office/drawing/2014/main" id="{5ADD8E4D-67A2-4E47-926B-6445942E23C8}"/>
              </a:ext>
            </a:extLst>
          </p:cNvPr>
          <p:cNvSpPr/>
          <p:nvPr/>
        </p:nvSpPr>
        <p:spPr>
          <a:xfrm flipH="1">
            <a:off x="6776570" y="3135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3" name="Linea">
            <a:extLst>
              <a:ext uri="{FF2B5EF4-FFF2-40B4-BE49-F238E27FC236}">
                <a16:creationId xmlns:a16="http://schemas.microsoft.com/office/drawing/2014/main" id="{85C01783-C23F-4AB2-AED6-FD541E020EA9}"/>
              </a:ext>
            </a:extLst>
          </p:cNvPr>
          <p:cNvSpPr/>
          <p:nvPr/>
        </p:nvSpPr>
        <p:spPr>
          <a:xfrm flipV="1">
            <a:off x="6779903" y="3131071"/>
            <a:ext cx="697556" cy="122778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 name="Linea">
            <a:extLst>
              <a:ext uri="{FF2B5EF4-FFF2-40B4-BE49-F238E27FC236}">
                <a16:creationId xmlns:a16="http://schemas.microsoft.com/office/drawing/2014/main" id="{F8BF91D3-A0EA-48B5-A221-BE32B9906ADA}"/>
              </a:ext>
            </a:extLst>
          </p:cNvPr>
          <p:cNvSpPr/>
          <p:nvPr/>
        </p:nvSpPr>
        <p:spPr>
          <a:xfrm>
            <a:off x="6779903" y="3169171"/>
            <a:ext cx="697556" cy="122778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5" name="Linea">
            <a:extLst>
              <a:ext uri="{FF2B5EF4-FFF2-40B4-BE49-F238E27FC236}">
                <a16:creationId xmlns:a16="http://schemas.microsoft.com/office/drawing/2014/main" id="{385AC945-48D4-40D1-A114-FFD5F31487CC}"/>
              </a:ext>
            </a:extLst>
          </p:cNvPr>
          <p:cNvSpPr/>
          <p:nvPr/>
        </p:nvSpPr>
        <p:spPr>
          <a:xfrm flipH="1" flipV="1">
            <a:off x="6778291" y="3628426"/>
            <a:ext cx="700780" cy="77698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6" name="Linea">
            <a:extLst>
              <a:ext uri="{FF2B5EF4-FFF2-40B4-BE49-F238E27FC236}">
                <a16:creationId xmlns:a16="http://schemas.microsoft.com/office/drawing/2014/main" id="{C0B27DDD-C41F-4003-8AAA-F2B93E81DD98}"/>
              </a:ext>
            </a:extLst>
          </p:cNvPr>
          <p:cNvSpPr/>
          <p:nvPr/>
        </p:nvSpPr>
        <p:spPr>
          <a:xfrm flipH="1" flipV="1">
            <a:off x="6779903" y="2623439"/>
            <a:ext cx="697556" cy="176622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7" name="Linea">
            <a:extLst>
              <a:ext uri="{FF2B5EF4-FFF2-40B4-BE49-F238E27FC236}">
                <a16:creationId xmlns:a16="http://schemas.microsoft.com/office/drawing/2014/main" id="{02BE701B-6495-4AE0-898D-C43A471B6A54}"/>
              </a:ext>
            </a:extLst>
          </p:cNvPr>
          <p:cNvSpPr/>
          <p:nvPr/>
        </p:nvSpPr>
        <p:spPr>
          <a:xfrm flipH="1" flipV="1">
            <a:off x="6776570" y="3148037"/>
            <a:ext cx="704222" cy="4928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8" name="Linea">
            <a:extLst>
              <a:ext uri="{FF2B5EF4-FFF2-40B4-BE49-F238E27FC236}">
                <a16:creationId xmlns:a16="http://schemas.microsoft.com/office/drawing/2014/main" id="{AA163EC1-716C-4C52-8F77-09B9A6507599}"/>
              </a:ext>
            </a:extLst>
          </p:cNvPr>
          <p:cNvSpPr/>
          <p:nvPr/>
        </p:nvSpPr>
        <p:spPr>
          <a:xfrm flipH="1" flipV="1">
            <a:off x="6779904" y="2699271"/>
            <a:ext cx="697555"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9" name="Linea">
            <a:extLst>
              <a:ext uri="{FF2B5EF4-FFF2-40B4-BE49-F238E27FC236}">
                <a16:creationId xmlns:a16="http://schemas.microsoft.com/office/drawing/2014/main" id="{C56C353E-AE6F-4DE2-A7A6-1501C3B3A81B}"/>
              </a:ext>
            </a:extLst>
          </p:cNvPr>
          <p:cNvSpPr/>
          <p:nvPr/>
        </p:nvSpPr>
        <p:spPr>
          <a:xfrm flipV="1">
            <a:off x="6778291" y="3628426"/>
            <a:ext cx="700780" cy="77698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 name="Rettangolo 2">
            <a:extLst>
              <a:ext uri="{FF2B5EF4-FFF2-40B4-BE49-F238E27FC236}">
                <a16:creationId xmlns:a16="http://schemas.microsoft.com/office/drawing/2014/main" id="{25A8B3B6-AD56-4BB5-8BFF-FCE53AD0A1F0}"/>
              </a:ext>
            </a:extLst>
          </p:cNvPr>
          <p:cNvSpPr/>
          <p:nvPr/>
        </p:nvSpPr>
        <p:spPr>
          <a:xfrm>
            <a:off x="808376" y="3837164"/>
            <a:ext cx="543739"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The</a:t>
            </a:r>
          </a:p>
        </p:txBody>
      </p:sp>
      <p:sp>
        <p:nvSpPr>
          <p:cNvPr id="283" name="Rettangolo 282">
            <a:extLst>
              <a:ext uri="{FF2B5EF4-FFF2-40B4-BE49-F238E27FC236}">
                <a16:creationId xmlns:a16="http://schemas.microsoft.com/office/drawing/2014/main" id="{E6ACBABB-A941-4F6C-A9C3-4F77773DA673}"/>
              </a:ext>
            </a:extLst>
          </p:cNvPr>
          <p:cNvSpPr/>
          <p:nvPr/>
        </p:nvSpPr>
        <p:spPr>
          <a:xfrm>
            <a:off x="1367746" y="3837164"/>
            <a:ext cx="582211"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chef</a:t>
            </a:r>
          </a:p>
        </p:txBody>
      </p:sp>
      <p:sp>
        <p:nvSpPr>
          <p:cNvPr id="284" name="Rettangolo 283">
            <a:extLst>
              <a:ext uri="{FF2B5EF4-FFF2-40B4-BE49-F238E27FC236}">
                <a16:creationId xmlns:a16="http://schemas.microsoft.com/office/drawing/2014/main" id="{A8D20ECF-12E7-40E5-A34D-8A18C19BC80D}"/>
              </a:ext>
            </a:extLst>
          </p:cNvPr>
          <p:cNvSpPr/>
          <p:nvPr/>
        </p:nvSpPr>
        <p:spPr>
          <a:xfrm>
            <a:off x="1998757" y="3829167"/>
            <a:ext cx="723275" cy="369332"/>
          </a:xfrm>
          <a:prstGeom prst="rect">
            <a:avLst/>
          </a:prstGeom>
        </p:spPr>
        <p:txBody>
          <a:bodyPr wrap="none">
            <a:spAutoFit/>
          </a:bodyPr>
          <a:lstStyle/>
          <a:p>
            <a:r>
              <a:rPr lang="it-IT" sz="1800" err="1">
                <a:latin typeface="Times New Roman" panose="02020603050405020304" pitchFamily="18" charset="0"/>
                <a:cs typeface="Times New Roman" panose="02020603050405020304" pitchFamily="18" charset="0"/>
              </a:rPr>
              <a:t>cooks</a:t>
            </a:r>
            <a:endParaRPr lang="it-IT" sz="1800">
              <a:latin typeface="Times New Roman" panose="02020603050405020304" pitchFamily="18" charset="0"/>
              <a:cs typeface="Times New Roman" panose="02020603050405020304" pitchFamily="18" charset="0"/>
            </a:endParaRPr>
          </a:p>
        </p:txBody>
      </p:sp>
      <p:sp>
        <p:nvSpPr>
          <p:cNvPr id="285" name="Rettangolo 284">
            <a:extLst>
              <a:ext uri="{FF2B5EF4-FFF2-40B4-BE49-F238E27FC236}">
                <a16:creationId xmlns:a16="http://schemas.microsoft.com/office/drawing/2014/main" id="{EFDCC915-2E25-469E-B6D4-49947C50C209}"/>
              </a:ext>
            </a:extLst>
          </p:cNvPr>
          <p:cNvSpPr/>
          <p:nvPr/>
        </p:nvSpPr>
        <p:spPr>
          <a:xfrm>
            <a:off x="2769581" y="4328200"/>
            <a:ext cx="466794"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the</a:t>
            </a:r>
          </a:p>
        </p:txBody>
      </p:sp>
      <p:sp>
        <p:nvSpPr>
          <p:cNvPr id="286" name="Rettangolo 285">
            <a:extLst>
              <a:ext uri="{FF2B5EF4-FFF2-40B4-BE49-F238E27FC236}">
                <a16:creationId xmlns:a16="http://schemas.microsoft.com/office/drawing/2014/main" id="{3860C06E-5BD4-4DBB-8EDC-C33F764126B0}"/>
              </a:ext>
            </a:extLst>
          </p:cNvPr>
          <p:cNvSpPr/>
          <p:nvPr/>
        </p:nvSpPr>
        <p:spPr>
          <a:xfrm>
            <a:off x="3196627" y="4328200"/>
            <a:ext cx="646331"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good</a:t>
            </a:r>
          </a:p>
        </p:txBody>
      </p:sp>
      <p:sp>
        <p:nvSpPr>
          <p:cNvPr id="287" name="Rettangolo 286">
            <a:extLst>
              <a:ext uri="{FF2B5EF4-FFF2-40B4-BE49-F238E27FC236}">
                <a16:creationId xmlns:a16="http://schemas.microsoft.com/office/drawing/2014/main" id="{09E028E3-72AE-46F3-91A2-C1788ECFA14C}"/>
              </a:ext>
            </a:extLst>
          </p:cNvPr>
          <p:cNvSpPr/>
          <p:nvPr/>
        </p:nvSpPr>
        <p:spPr>
          <a:xfrm>
            <a:off x="3838186" y="4328200"/>
            <a:ext cx="620683" cy="369332"/>
          </a:xfrm>
          <a:prstGeom prst="rect">
            <a:avLst/>
          </a:prstGeom>
        </p:spPr>
        <p:txBody>
          <a:bodyPr wrap="none">
            <a:spAutoFit/>
          </a:bodyPr>
          <a:lstStyle/>
          <a:p>
            <a:r>
              <a:rPr lang="it-IT" sz="1800" err="1">
                <a:latin typeface="Times New Roman" panose="02020603050405020304" pitchFamily="18" charset="0"/>
                <a:cs typeface="Times New Roman" panose="02020603050405020304" pitchFamily="18" charset="0"/>
              </a:rPr>
              <a:t>soup</a:t>
            </a:r>
            <a:endParaRPr lang="it-IT" sz="1800">
              <a:latin typeface="Times New Roman" panose="02020603050405020304" pitchFamily="18" charset="0"/>
              <a:cs typeface="Times New Roman" panose="02020603050405020304" pitchFamily="18" charset="0"/>
            </a:endParaRPr>
          </a:p>
        </p:txBody>
      </p:sp>
      <p:sp>
        <p:nvSpPr>
          <p:cNvPr id="288" name="Rettangolo 287">
            <a:extLst>
              <a:ext uri="{FF2B5EF4-FFF2-40B4-BE49-F238E27FC236}">
                <a16:creationId xmlns:a16="http://schemas.microsoft.com/office/drawing/2014/main" id="{5205B468-C69F-4AAD-B37F-B9BF8F8BE047}"/>
              </a:ext>
            </a:extLst>
          </p:cNvPr>
          <p:cNvSpPr/>
          <p:nvPr/>
        </p:nvSpPr>
        <p:spPr>
          <a:xfrm>
            <a:off x="1934405" y="2322921"/>
            <a:ext cx="312906"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S</a:t>
            </a:r>
          </a:p>
        </p:txBody>
      </p:sp>
      <p:sp>
        <p:nvSpPr>
          <p:cNvPr id="289" name="Rettangolo 288">
            <a:extLst>
              <a:ext uri="{FF2B5EF4-FFF2-40B4-BE49-F238E27FC236}">
                <a16:creationId xmlns:a16="http://schemas.microsoft.com/office/drawing/2014/main" id="{0BC9FA3A-11AD-4A51-9437-E29C0FC75EC1}"/>
              </a:ext>
            </a:extLst>
          </p:cNvPr>
          <p:cNvSpPr/>
          <p:nvPr/>
        </p:nvSpPr>
        <p:spPr>
          <a:xfrm>
            <a:off x="2552214" y="2808507"/>
            <a:ext cx="47961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VP</a:t>
            </a:r>
          </a:p>
        </p:txBody>
      </p:sp>
      <p:sp>
        <p:nvSpPr>
          <p:cNvPr id="290" name="Rettangolo 289">
            <a:extLst>
              <a:ext uri="{FF2B5EF4-FFF2-40B4-BE49-F238E27FC236}">
                <a16:creationId xmlns:a16="http://schemas.microsoft.com/office/drawing/2014/main" id="{67ED7A88-1B02-4115-82BE-12C780842759}"/>
              </a:ext>
            </a:extLst>
          </p:cNvPr>
          <p:cNvSpPr/>
          <p:nvPr/>
        </p:nvSpPr>
        <p:spPr>
          <a:xfrm>
            <a:off x="1187950" y="2808507"/>
            <a:ext cx="47961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NP</a:t>
            </a:r>
          </a:p>
        </p:txBody>
      </p:sp>
      <p:sp>
        <p:nvSpPr>
          <p:cNvPr id="291" name="Rettangolo 290">
            <a:extLst>
              <a:ext uri="{FF2B5EF4-FFF2-40B4-BE49-F238E27FC236}">
                <a16:creationId xmlns:a16="http://schemas.microsoft.com/office/drawing/2014/main" id="{56C95F01-0B49-4FEC-83B0-3BA9EABD8CA4}"/>
              </a:ext>
            </a:extLst>
          </p:cNvPr>
          <p:cNvSpPr/>
          <p:nvPr/>
        </p:nvSpPr>
        <p:spPr>
          <a:xfrm>
            <a:off x="911769" y="3277234"/>
            <a:ext cx="35137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D</a:t>
            </a:r>
          </a:p>
        </p:txBody>
      </p:sp>
      <p:sp>
        <p:nvSpPr>
          <p:cNvPr id="292" name="Rettangolo 291">
            <a:extLst>
              <a:ext uri="{FF2B5EF4-FFF2-40B4-BE49-F238E27FC236}">
                <a16:creationId xmlns:a16="http://schemas.microsoft.com/office/drawing/2014/main" id="{6EDC047E-1D13-4BE2-B794-C88B521E2357}"/>
              </a:ext>
            </a:extLst>
          </p:cNvPr>
          <p:cNvSpPr/>
          <p:nvPr/>
        </p:nvSpPr>
        <p:spPr>
          <a:xfrm>
            <a:off x="1494960" y="3288398"/>
            <a:ext cx="35137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N</a:t>
            </a:r>
          </a:p>
        </p:txBody>
      </p:sp>
      <p:sp>
        <p:nvSpPr>
          <p:cNvPr id="293" name="Rettangolo 292">
            <a:extLst>
              <a:ext uri="{FF2B5EF4-FFF2-40B4-BE49-F238E27FC236}">
                <a16:creationId xmlns:a16="http://schemas.microsoft.com/office/drawing/2014/main" id="{E91D8CFF-A842-4333-8F0D-33083ABD8348}"/>
              </a:ext>
            </a:extLst>
          </p:cNvPr>
          <p:cNvSpPr/>
          <p:nvPr/>
        </p:nvSpPr>
        <p:spPr>
          <a:xfrm>
            <a:off x="2182387" y="3288398"/>
            <a:ext cx="35137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V</a:t>
            </a:r>
          </a:p>
        </p:txBody>
      </p:sp>
      <p:sp>
        <p:nvSpPr>
          <p:cNvPr id="294" name="Rettangolo 293">
            <a:extLst>
              <a:ext uri="{FF2B5EF4-FFF2-40B4-BE49-F238E27FC236}">
                <a16:creationId xmlns:a16="http://schemas.microsoft.com/office/drawing/2014/main" id="{7272D26B-3EEF-44EA-8C16-911CD615C267}"/>
              </a:ext>
            </a:extLst>
          </p:cNvPr>
          <p:cNvSpPr/>
          <p:nvPr/>
        </p:nvSpPr>
        <p:spPr>
          <a:xfrm>
            <a:off x="3327268" y="3288398"/>
            <a:ext cx="47961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NP</a:t>
            </a:r>
          </a:p>
        </p:txBody>
      </p:sp>
      <p:sp>
        <p:nvSpPr>
          <p:cNvPr id="295" name="Rettangolo 294">
            <a:extLst>
              <a:ext uri="{FF2B5EF4-FFF2-40B4-BE49-F238E27FC236}">
                <a16:creationId xmlns:a16="http://schemas.microsoft.com/office/drawing/2014/main" id="{62B8C09B-E0DE-40B2-A2BC-0B18AEECADFD}"/>
              </a:ext>
            </a:extLst>
          </p:cNvPr>
          <p:cNvSpPr/>
          <p:nvPr/>
        </p:nvSpPr>
        <p:spPr>
          <a:xfrm>
            <a:off x="2822683" y="3824860"/>
            <a:ext cx="35137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D</a:t>
            </a:r>
          </a:p>
        </p:txBody>
      </p:sp>
      <p:sp>
        <p:nvSpPr>
          <p:cNvPr id="296" name="Rettangolo 295">
            <a:extLst>
              <a:ext uri="{FF2B5EF4-FFF2-40B4-BE49-F238E27FC236}">
                <a16:creationId xmlns:a16="http://schemas.microsoft.com/office/drawing/2014/main" id="{82B40DEC-637F-45B4-B8E6-8570D718ADCD}"/>
              </a:ext>
            </a:extLst>
          </p:cNvPr>
          <p:cNvSpPr/>
          <p:nvPr/>
        </p:nvSpPr>
        <p:spPr>
          <a:xfrm>
            <a:off x="3385315" y="3824860"/>
            <a:ext cx="274434"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J</a:t>
            </a:r>
          </a:p>
        </p:txBody>
      </p:sp>
      <p:sp>
        <p:nvSpPr>
          <p:cNvPr id="297" name="Rettangolo 296">
            <a:extLst>
              <a:ext uri="{FF2B5EF4-FFF2-40B4-BE49-F238E27FC236}">
                <a16:creationId xmlns:a16="http://schemas.microsoft.com/office/drawing/2014/main" id="{51FB218E-0809-4DF5-8B53-2A2C2C01E17A}"/>
              </a:ext>
            </a:extLst>
          </p:cNvPr>
          <p:cNvSpPr/>
          <p:nvPr/>
        </p:nvSpPr>
        <p:spPr>
          <a:xfrm>
            <a:off x="3985829" y="3824860"/>
            <a:ext cx="351378" cy="369332"/>
          </a:xfrm>
          <a:prstGeom prst="rect">
            <a:avLst/>
          </a:prstGeom>
        </p:spPr>
        <p:txBody>
          <a:bodyPr wrap="none">
            <a:spAutoFit/>
          </a:bodyPr>
          <a:lstStyle/>
          <a:p>
            <a:r>
              <a:rPr lang="it-IT" sz="1800">
                <a:latin typeface="Times New Roman" panose="02020603050405020304" pitchFamily="18" charset="0"/>
                <a:cs typeface="Times New Roman" panose="02020603050405020304" pitchFamily="18" charset="0"/>
              </a:rPr>
              <a:t>N</a:t>
            </a:r>
          </a:p>
        </p:txBody>
      </p:sp>
      <p:cxnSp>
        <p:nvCxnSpPr>
          <p:cNvPr id="30" name="Connettore diritto 29">
            <a:extLst>
              <a:ext uri="{FF2B5EF4-FFF2-40B4-BE49-F238E27FC236}">
                <a16:creationId xmlns:a16="http://schemas.microsoft.com/office/drawing/2014/main" id="{489E3DE3-1F22-464C-BAC0-FE14C4E9D49B}"/>
              </a:ext>
            </a:extLst>
          </p:cNvPr>
          <p:cNvCxnSpPr>
            <a:cxnSpLocks/>
            <a:stCxn id="288" idx="2"/>
            <a:endCxn id="290" idx="0"/>
          </p:cNvCxnSpPr>
          <p:nvPr/>
        </p:nvCxnSpPr>
        <p:spPr>
          <a:xfrm flipH="1">
            <a:off x="1427759" y="2692253"/>
            <a:ext cx="663099"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Connettore diritto 297">
            <a:extLst>
              <a:ext uri="{FF2B5EF4-FFF2-40B4-BE49-F238E27FC236}">
                <a16:creationId xmlns:a16="http://schemas.microsoft.com/office/drawing/2014/main" id="{003CC8B8-C294-415E-8C88-D6FE282F95FE}"/>
              </a:ext>
            </a:extLst>
          </p:cNvPr>
          <p:cNvCxnSpPr>
            <a:cxnSpLocks/>
            <a:stCxn id="288" idx="2"/>
            <a:endCxn id="289" idx="0"/>
          </p:cNvCxnSpPr>
          <p:nvPr/>
        </p:nvCxnSpPr>
        <p:spPr>
          <a:xfrm>
            <a:off x="2090858" y="2692253"/>
            <a:ext cx="701165"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Connettore diritto 298">
            <a:extLst>
              <a:ext uri="{FF2B5EF4-FFF2-40B4-BE49-F238E27FC236}">
                <a16:creationId xmlns:a16="http://schemas.microsoft.com/office/drawing/2014/main" id="{F936944D-B54E-4405-BDCB-43547DEF1EE6}"/>
              </a:ext>
            </a:extLst>
          </p:cNvPr>
          <p:cNvCxnSpPr>
            <a:cxnSpLocks/>
            <a:stCxn id="290" idx="2"/>
            <a:endCxn id="291" idx="0"/>
          </p:cNvCxnSpPr>
          <p:nvPr/>
        </p:nvCxnSpPr>
        <p:spPr>
          <a:xfrm flipH="1">
            <a:off x="1087458" y="3177839"/>
            <a:ext cx="340301" cy="993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Connettore diritto 301">
            <a:extLst>
              <a:ext uri="{FF2B5EF4-FFF2-40B4-BE49-F238E27FC236}">
                <a16:creationId xmlns:a16="http://schemas.microsoft.com/office/drawing/2014/main" id="{0AC3F976-D771-45A0-9854-FAFA4454F0E6}"/>
              </a:ext>
            </a:extLst>
          </p:cNvPr>
          <p:cNvCxnSpPr>
            <a:cxnSpLocks/>
            <a:stCxn id="292" idx="0"/>
            <a:endCxn id="290" idx="2"/>
          </p:cNvCxnSpPr>
          <p:nvPr/>
        </p:nvCxnSpPr>
        <p:spPr>
          <a:xfrm flipH="1" flipV="1">
            <a:off x="1427759" y="3177839"/>
            <a:ext cx="242890"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Connettore diritto 311">
            <a:extLst>
              <a:ext uri="{FF2B5EF4-FFF2-40B4-BE49-F238E27FC236}">
                <a16:creationId xmlns:a16="http://schemas.microsoft.com/office/drawing/2014/main" id="{FA7FB9C2-855F-4CBA-89B8-366082B1C37C}"/>
              </a:ext>
            </a:extLst>
          </p:cNvPr>
          <p:cNvCxnSpPr>
            <a:cxnSpLocks/>
            <a:stCxn id="293" idx="0"/>
            <a:endCxn id="289" idx="2"/>
          </p:cNvCxnSpPr>
          <p:nvPr/>
        </p:nvCxnSpPr>
        <p:spPr>
          <a:xfrm flipV="1">
            <a:off x="2358076" y="3177839"/>
            <a:ext cx="433947"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Connettore diritto 315">
            <a:extLst>
              <a:ext uri="{FF2B5EF4-FFF2-40B4-BE49-F238E27FC236}">
                <a16:creationId xmlns:a16="http://schemas.microsoft.com/office/drawing/2014/main" id="{D987C8C1-6479-4367-80F3-08940A44F837}"/>
              </a:ext>
            </a:extLst>
          </p:cNvPr>
          <p:cNvCxnSpPr>
            <a:cxnSpLocks/>
            <a:stCxn id="294" idx="0"/>
            <a:endCxn id="289" idx="2"/>
          </p:cNvCxnSpPr>
          <p:nvPr/>
        </p:nvCxnSpPr>
        <p:spPr>
          <a:xfrm flipH="1" flipV="1">
            <a:off x="2792023" y="3177839"/>
            <a:ext cx="775054"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Connettore diritto 318">
            <a:extLst>
              <a:ext uri="{FF2B5EF4-FFF2-40B4-BE49-F238E27FC236}">
                <a16:creationId xmlns:a16="http://schemas.microsoft.com/office/drawing/2014/main" id="{96939567-4FC2-4370-A0F1-67DDC74C696C}"/>
              </a:ext>
            </a:extLst>
          </p:cNvPr>
          <p:cNvCxnSpPr>
            <a:cxnSpLocks/>
            <a:stCxn id="294" idx="2"/>
            <a:endCxn id="295" idx="0"/>
          </p:cNvCxnSpPr>
          <p:nvPr/>
        </p:nvCxnSpPr>
        <p:spPr>
          <a:xfrm flipH="1">
            <a:off x="2998372" y="3657730"/>
            <a:ext cx="568705"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8" name="Connettore diritto 327">
            <a:extLst>
              <a:ext uri="{FF2B5EF4-FFF2-40B4-BE49-F238E27FC236}">
                <a16:creationId xmlns:a16="http://schemas.microsoft.com/office/drawing/2014/main" id="{12E1F30A-2FD7-4C07-86E8-EEC25779325D}"/>
              </a:ext>
            </a:extLst>
          </p:cNvPr>
          <p:cNvCxnSpPr>
            <a:cxnSpLocks/>
            <a:stCxn id="294" idx="2"/>
            <a:endCxn id="296" idx="0"/>
          </p:cNvCxnSpPr>
          <p:nvPr/>
        </p:nvCxnSpPr>
        <p:spPr>
          <a:xfrm flipH="1">
            <a:off x="3522532" y="3657730"/>
            <a:ext cx="44545"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Connettore diritto 330">
            <a:extLst>
              <a:ext uri="{FF2B5EF4-FFF2-40B4-BE49-F238E27FC236}">
                <a16:creationId xmlns:a16="http://schemas.microsoft.com/office/drawing/2014/main" id="{D442EE55-0265-4030-A5AB-411DE818E1D6}"/>
              </a:ext>
            </a:extLst>
          </p:cNvPr>
          <p:cNvCxnSpPr>
            <a:cxnSpLocks/>
            <a:stCxn id="294" idx="2"/>
            <a:endCxn id="297" idx="0"/>
          </p:cNvCxnSpPr>
          <p:nvPr/>
        </p:nvCxnSpPr>
        <p:spPr>
          <a:xfrm>
            <a:off x="3567077" y="3657730"/>
            <a:ext cx="594441"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Connettore diritto 339">
            <a:extLst>
              <a:ext uri="{FF2B5EF4-FFF2-40B4-BE49-F238E27FC236}">
                <a16:creationId xmlns:a16="http://schemas.microsoft.com/office/drawing/2014/main" id="{F751F056-2073-4034-84EC-D8C55831253C}"/>
              </a:ext>
            </a:extLst>
          </p:cNvPr>
          <p:cNvCxnSpPr>
            <a:cxnSpLocks/>
            <a:stCxn id="295" idx="2"/>
            <a:endCxn id="285" idx="0"/>
          </p:cNvCxnSpPr>
          <p:nvPr/>
        </p:nvCxnSpPr>
        <p:spPr>
          <a:xfrm>
            <a:off x="2998372" y="4194192"/>
            <a:ext cx="4606"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Connettore diritto 342">
            <a:extLst>
              <a:ext uri="{FF2B5EF4-FFF2-40B4-BE49-F238E27FC236}">
                <a16:creationId xmlns:a16="http://schemas.microsoft.com/office/drawing/2014/main" id="{2C4956AC-F077-4878-A296-994D5DB069AB}"/>
              </a:ext>
            </a:extLst>
          </p:cNvPr>
          <p:cNvCxnSpPr>
            <a:cxnSpLocks/>
            <a:stCxn id="296" idx="2"/>
            <a:endCxn id="286" idx="0"/>
          </p:cNvCxnSpPr>
          <p:nvPr/>
        </p:nvCxnSpPr>
        <p:spPr>
          <a:xfrm flipH="1">
            <a:off x="3519793" y="4194192"/>
            <a:ext cx="2739"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Connettore diritto 345">
            <a:extLst>
              <a:ext uri="{FF2B5EF4-FFF2-40B4-BE49-F238E27FC236}">
                <a16:creationId xmlns:a16="http://schemas.microsoft.com/office/drawing/2014/main" id="{764ED0F1-B1BB-4C57-899C-B90A57DF49E1}"/>
              </a:ext>
            </a:extLst>
          </p:cNvPr>
          <p:cNvCxnSpPr>
            <a:cxnSpLocks/>
            <a:stCxn id="297" idx="2"/>
            <a:endCxn id="287" idx="0"/>
          </p:cNvCxnSpPr>
          <p:nvPr/>
        </p:nvCxnSpPr>
        <p:spPr>
          <a:xfrm flipH="1">
            <a:off x="4148528" y="4194192"/>
            <a:ext cx="12990"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Connettore diritto 348">
            <a:extLst>
              <a:ext uri="{FF2B5EF4-FFF2-40B4-BE49-F238E27FC236}">
                <a16:creationId xmlns:a16="http://schemas.microsoft.com/office/drawing/2014/main" id="{6F41B2F8-9E32-4856-BF0F-49E33DBC68F6}"/>
              </a:ext>
            </a:extLst>
          </p:cNvPr>
          <p:cNvCxnSpPr>
            <a:cxnSpLocks/>
            <a:stCxn id="293" idx="2"/>
            <a:endCxn id="284" idx="0"/>
          </p:cNvCxnSpPr>
          <p:nvPr/>
        </p:nvCxnSpPr>
        <p:spPr>
          <a:xfrm>
            <a:off x="2358076" y="3657730"/>
            <a:ext cx="2319" cy="171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Connettore diritto 351">
            <a:extLst>
              <a:ext uri="{FF2B5EF4-FFF2-40B4-BE49-F238E27FC236}">
                <a16:creationId xmlns:a16="http://schemas.microsoft.com/office/drawing/2014/main" id="{87B8367E-B019-4C6C-B67A-F90B2765417A}"/>
              </a:ext>
            </a:extLst>
          </p:cNvPr>
          <p:cNvCxnSpPr>
            <a:cxnSpLocks/>
            <a:stCxn id="292" idx="2"/>
            <a:endCxn id="283" idx="0"/>
          </p:cNvCxnSpPr>
          <p:nvPr/>
        </p:nvCxnSpPr>
        <p:spPr>
          <a:xfrm flipH="1">
            <a:off x="1658852" y="3657730"/>
            <a:ext cx="11797" cy="1794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Connettore diritto 354">
            <a:extLst>
              <a:ext uri="{FF2B5EF4-FFF2-40B4-BE49-F238E27FC236}">
                <a16:creationId xmlns:a16="http://schemas.microsoft.com/office/drawing/2014/main" id="{C903B0AB-2702-452D-9D48-D3A652853402}"/>
              </a:ext>
            </a:extLst>
          </p:cNvPr>
          <p:cNvCxnSpPr>
            <a:cxnSpLocks/>
            <a:stCxn id="291" idx="2"/>
            <a:endCxn id="3" idx="0"/>
          </p:cNvCxnSpPr>
          <p:nvPr/>
        </p:nvCxnSpPr>
        <p:spPr>
          <a:xfrm flipH="1">
            <a:off x="1080246" y="3646566"/>
            <a:ext cx="7212" cy="1905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04" name="Immagine 403">
            <a:extLst>
              <a:ext uri="{FF2B5EF4-FFF2-40B4-BE49-F238E27FC236}">
                <a16:creationId xmlns:a16="http://schemas.microsoft.com/office/drawing/2014/main" id="{79843613-FEF4-4570-B93C-26F6B8C071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94028" y="3107047"/>
            <a:ext cx="1325563" cy="1325563"/>
          </a:xfrm>
          <a:prstGeom prst="rect">
            <a:avLst/>
          </a:prstGeom>
        </p:spPr>
      </p:pic>
      <p:sp>
        <p:nvSpPr>
          <p:cNvPr id="405" name="CasellaDiTesto 404">
            <a:extLst>
              <a:ext uri="{FF2B5EF4-FFF2-40B4-BE49-F238E27FC236}">
                <a16:creationId xmlns:a16="http://schemas.microsoft.com/office/drawing/2014/main" id="{F9C7043C-C2D7-47B7-8E36-6B3954AC3437}"/>
              </a:ext>
            </a:extLst>
          </p:cNvPr>
          <p:cNvSpPr txBox="1"/>
          <p:nvPr/>
        </p:nvSpPr>
        <p:spPr>
          <a:xfrm>
            <a:off x="10334607" y="2750380"/>
            <a:ext cx="985719" cy="369332"/>
          </a:xfrm>
          <a:prstGeom prst="rect">
            <a:avLst/>
          </a:prstGeom>
          <a:noFill/>
        </p:spPr>
        <p:txBody>
          <a:bodyPr wrap="none" rtlCol="0">
            <a:spAutoFit/>
          </a:bodyPr>
          <a:lstStyle/>
          <a:p>
            <a:r>
              <a:rPr lang="it-IT"/>
              <a:t>Positive!</a:t>
            </a:r>
          </a:p>
        </p:txBody>
      </p:sp>
      <p:grpSp>
        <p:nvGrpSpPr>
          <p:cNvPr id="8" name="Gruppo 7">
            <a:extLst>
              <a:ext uri="{FF2B5EF4-FFF2-40B4-BE49-F238E27FC236}">
                <a16:creationId xmlns:a16="http://schemas.microsoft.com/office/drawing/2014/main" id="{FEB6188F-A2A6-4E4D-9938-CB19CE3170D7}"/>
              </a:ext>
            </a:extLst>
          </p:cNvPr>
          <p:cNvGrpSpPr/>
          <p:nvPr/>
        </p:nvGrpSpPr>
        <p:grpSpPr>
          <a:xfrm>
            <a:off x="4499317" y="-723551"/>
            <a:ext cx="2028703" cy="8062935"/>
            <a:chOff x="4500547" y="-697221"/>
            <a:chExt cx="2028703" cy="8062935"/>
          </a:xfrm>
        </p:grpSpPr>
        <p:sp>
          <p:nvSpPr>
            <p:cNvPr id="120" name="Linea">
              <a:extLst>
                <a:ext uri="{FF2B5EF4-FFF2-40B4-BE49-F238E27FC236}">
                  <a16:creationId xmlns:a16="http://schemas.microsoft.com/office/drawing/2014/main" id="{6C98E620-3044-4A38-B34C-849838486998}"/>
                </a:ext>
              </a:extLst>
            </p:cNvPr>
            <p:cNvSpPr/>
            <p:nvPr/>
          </p:nvSpPr>
          <p:spPr>
            <a:xfrm>
              <a:off x="5760570" y="2610202"/>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1" name="Linea">
              <a:extLst>
                <a:ext uri="{FF2B5EF4-FFF2-40B4-BE49-F238E27FC236}">
                  <a16:creationId xmlns:a16="http://schemas.microsoft.com/office/drawing/2014/main" id="{0E0B7F29-4580-4C11-8509-63E321F8E73E}"/>
                </a:ext>
              </a:extLst>
            </p:cNvPr>
            <p:cNvSpPr/>
            <p:nvPr/>
          </p:nvSpPr>
          <p:spPr>
            <a:xfrm>
              <a:off x="5760570" y="3118203"/>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2" name="Linea">
              <a:extLst>
                <a:ext uri="{FF2B5EF4-FFF2-40B4-BE49-F238E27FC236}">
                  <a16:creationId xmlns:a16="http://schemas.microsoft.com/office/drawing/2014/main" id="{E146C07F-8AD9-43C6-B6FC-D293BBEAB4F7}"/>
                </a:ext>
              </a:extLst>
            </p:cNvPr>
            <p:cNvSpPr/>
            <p:nvPr/>
          </p:nvSpPr>
          <p:spPr>
            <a:xfrm>
              <a:off x="5760570" y="3626203"/>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3" name="Linea">
              <a:extLst>
                <a:ext uri="{FF2B5EF4-FFF2-40B4-BE49-F238E27FC236}">
                  <a16:creationId xmlns:a16="http://schemas.microsoft.com/office/drawing/2014/main" id="{A7F9AAC8-C795-4FE0-97C6-28385B375F46}"/>
                </a:ext>
              </a:extLst>
            </p:cNvPr>
            <p:cNvSpPr/>
            <p:nvPr/>
          </p:nvSpPr>
          <p:spPr>
            <a:xfrm>
              <a:off x="5760570" y="4388204"/>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4" name="Linea">
              <a:extLst>
                <a:ext uri="{FF2B5EF4-FFF2-40B4-BE49-F238E27FC236}">
                  <a16:creationId xmlns:a16="http://schemas.microsoft.com/office/drawing/2014/main" id="{2E3D1F5F-38DC-458A-A914-E6F252CA9CE9}"/>
                </a:ext>
              </a:extLst>
            </p:cNvPr>
            <p:cNvSpPr/>
            <p:nvPr/>
          </p:nvSpPr>
          <p:spPr>
            <a:xfrm flipV="1">
              <a:off x="5760570" y="2614101"/>
              <a:ext cx="704225" cy="505523"/>
            </a:xfrm>
            <a:prstGeom prst="line">
              <a:avLst/>
            </a:prstGeom>
            <a:noFill/>
            <a:ln w="25400" cap="flat">
              <a:solidFill>
                <a:schemeClr val="tx1"/>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5" name="Linea">
              <a:extLst>
                <a:ext uri="{FF2B5EF4-FFF2-40B4-BE49-F238E27FC236}">
                  <a16:creationId xmlns:a16="http://schemas.microsoft.com/office/drawing/2014/main" id="{FE81A65B-D977-460C-97C5-BCBD40165127}"/>
                </a:ext>
              </a:extLst>
            </p:cNvPr>
            <p:cNvSpPr/>
            <p:nvPr/>
          </p:nvSpPr>
          <p:spPr>
            <a:xfrm flipV="1">
              <a:off x="5763903" y="2609836"/>
              <a:ext cx="697559"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6" name="Linea">
              <a:extLst>
                <a:ext uri="{FF2B5EF4-FFF2-40B4-BE49-F238E27FC236}">
                  <a16:creationId xmlns:a16="http://schemas.microsoft.com/office/drawing/2014/main" id="{75539BC4-5851-45FA-9905-00871226EBC8}"/>
                </a:ext>
              </a:extLst>
            </p:cNvPr>
            <p:cNvSpPr/>
            <p:nvPr/>
          </p:nvSpPr>
          <p:spPr>
            <a:xfrm flipV="1">
              <a:off x="5763903" y="2610203"/>
              <a:ext cx="697558" cy="176623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7" name="Linea">
              <a:extLst>
                <a:ext uri="{FF2B5EF4-FFF2-40B4-BE49-F238E27FC236}">
                  <a16:creationId xmlns:a16="http://schemas.microsoft.com/office/drawing/2014/main" id="{2ADF1BD4-FC04-4AEE-8F18-10B0E838F2CC}"/>
                </a:ext>
              </a:extLst>
            </p:cNvPr>
            <p:cNvSpPr/>
            <p:nvPr/>
          </p:nvSpPr>
          <p:spPr>
            <a:xfrm>
              <a:off x="5760570" y="2614101"/>
              <a:ext cx="704225" cy="50552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8" name="Linea">
              <a:extLst>
                <a:ext uri="{FF2B5EF4-FFF2-40B4-BE49-F238E27FC236}">
                  <a16:creationId xmlns:a16="http://schemas.microsoft.com/office/drawing/2014/main" id="{53AE42E8-EBCC-4044-90B4-C65645994312}"/>
                </a:ext>
              </a:extLst>
            </p:cNvPr>
            <p:cNvSpPr/>
            <p:nvPr/>
          </p:nvSpPr>
          <p:spPr>
            <a:xfrm flipH="1">
              <a:off x="5760570" y="3122102"/>
              <a:ext cx="704225" cy="50552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9" name="Linea">
              <a:extLst>
                <a:ext uri="{FF2B5EF4-FFF2-40B4-BE49-F238E27FC236}">
                  <a16:creationId xmlns:a16="http://schemas.microsoft.com/office/drawing/2014/main" id="{195AE8DE-B0FC-47D2-B6A8-67F190F6F876}"/>
                </a:ext>
              </a:extLst>
            </p:cNvPr>
            <p:cNvSpPr/>
            <p:nvPr/>
          </p:nvSpPr>
          <p:spPr>
            <a:xfrm flipV="1">
              <a:off x="5763903" y="3117836"/>
              <a:ext cx="697559" cy="122778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0" name="Linea">
              <a:extLst>
                <a:ext uri="{FF2B5EF4-FFF2-40B4-BE49-F238E27FC236}">
                  <a16:creationId xmlns:a16="http://schemas.microsoft.com/office/drawing/2014/main" id="{DFDE06D2-0042-493B-938A-C14C2C24C18D}"/>
                </a:ext>
              </a:extLst>
            </p:cNvPr>
            <p:cNvSpPr/>
            <p:nvPr/>
          </p:nvSpPr>
          <p:spPr>
            <a:xfrm>
              <a:off x="5763903" y="3155936"/>
              <a:ext cx="697559" cy="122778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1" name="Linea">
              <a:extLst>
                <a:ext uri="{FF2B5EF4-FFF2-40B4-BE49-F238E27FC236}">
                  <a16:creationId xmlns:a16="http://schemas.microsoft.com/office/drawing/2014/main" id="{4836F2DA-C0C1-453B-9F00-8DEFB9258903}"/>
                </a:ext>
              </a:extLst>
            </p:cNvPr>
            <p:cNvSpPr/>
            <p:nvPr/>
          </p:nvSpPr>
          <p:spPr>
            <a:xfrm flipH="1" flipV="1">
              <a:off x="5762291" y="3615190"/>
              <a:ext cx="700783" cy="77698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2" name="Linea">
              <a:extLst>
                <a:ext uri="{FF2B5EF4-FFF2-40B4-BE49-F238E27FC236}">
                  <a16:creationId xmlns:a16="http://schemas.microsoft.com/office/drawing/2014/main" id="{4BCB39FD-E3F9-4E8F-A1B6-F78013284D30}"/>
                </a:ext>
              </a:extLst>
            </p:cNvPr>
            <p:cNvSpPr/>
            <p:nvPr/>
          </p:nvSpPr>
          <p:spPr>
            <a:xfrm flipH="1" flipV="1">
              <a:off x="5763903" y="2610203"/>
              <a:ext cx="697559" cy="176623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3" name="Linea">
              <a:extLst>
                <a:ext uri="{FF2B5EF4-FFF2-40B4-BE49-F238E27FC236}">
                  <a16:creationId xmlns:a16="http://schemas.microsoft.com/office/drawing/2014/main" id="{F8668571-C098-4C04-B05E-933919D169E0}"/>
                </a:ext>
              </a:extLst>
            </p:cNvPr>
            <p:cNvSpPr/>
            <p:nvPr/>
          </p:nvSpPr>
          <p:spPr>
            <a:xfrm flipH="1" flipV="1">
              <a:off x="5760570" y="3134802"/>
              <a:ext cx="704225" cy="492823"/>
            </a:xfrm>
            <a:prstGeom prst="line">
              <a:avLst/>
            </a:prstGeom>
            <a:noFill/>
            <a:ln w="25400" cap="flat">
              <a:solidFill>
                <a:schemeClr val="tx1"/>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4" name="Linea">
              <a:extLst>
                <a:ext uri="{FF2B5EF4-FFF2-40B4-BE49-F238E27FC236}">
                  <a16:creationId xmlns:a16="http://schemas.microsoft.com/office/drawing/2014/main" id="{EA697433-A5F8-47B7-97D7-503F1B697EA6}"/>
                </a:ext>
              </a:extLst>
            </p:cNvPr>
            <p:cNvSpPr/>
            <p:nvPr/>
          </p:nvSpPr>
          <p:spPr>
            <a:xfrm flipH="1" flipV="1">
              <a:off x="5763903" y="2609836"/>
              <a:ext cx="697559"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5" name="Linea">
              <a:extLst>
                <a:ext uri="{FF2B5EF4-FFF2-40B4-BE49-F238E27FC236}">
                  <a16:creationId xmlns:a16="http://schemas.microsoft.com/office/drawing/2014/main" id="{6917F2AF-26CC-413A-9B23-FA91DC646A09}"/>
                </a:ext>
              </a:extLst>
            </p:cNvPr>
            <p:cNvSpPr/>
            <p:nvPr/>
          </p:nvSpPr>
          <p:spPr>
            <a:xfrm flipV="1">
              <a:off x="5762291" y="3615190"/>
              <a:ext cx="700783" cy="77698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6" name="Linea">
              <a:extLst>
                <a:ext uri="{FF2B5EF4-FFF2-40B4-BE49-F238E27FC236}">
                  <a16:creationId xmlns:a16="http://schemas.microsoft.com/office/drawing/2014/main" id="{04A68035-8D20-4473-851A-70E24655DC94}"/>
                </a:ext>
              </a:extLst>
            </p:cNvPr>
            <p:cNvSpPr/>
            <p:nvPr/>
          </p:nvSpPr>
          <p:spPr>
            <a:xfrm>
              <a:off x="5760570" y="3626203"/>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7" name="Linea">
              <a:extLst>
                <a:ext uri="{FF2B5EF4-FFF2-40B4-BE49-F238E27FC236}">
                  <a16:creationId xmlns:a16="http://schemas.microsoft.com/office/drawing/2014/main" id="{BAD9A6E2-B3C3-4FC8-9D56-EFD8B2D9BB7F}"/>
                </a:ext>
              </a:extLst>
            </p:cNvPr>
            <p:cNvSpPr/>
            <p:nvPr/>
          </p:nvSpPr>
          <p:spPr>
            <a:xfrm flipV="1">
              <a:off x="5763903" y="2609836"/>
              <a:ext cx="697559"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8" name="Linea">
              <a:extLst>
                <a:ext uri="{FF2B5EF4-FFF2-40B4-BE49-F238E27FC236}">
                  <a16:creationId xmlns:a16="http://schemas.microsoft.com/office/drawing/2014/main" id="{5E2B54FA-4A19-4E52-9177-7C4084768C5F}"/>
                </a:ext>
              </a:extLst>
            </p:cNvPr>
            <p:cNvSpPr/>
            <p:nvPr/>
          </p:nvSpPr>
          <p:spPr>
            <a:xfrm flipH="1" flipV="1">
              <a:off x="5762291" y="3615190"/>
              <a:ext cx="700783" cy="77698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280" name="Gruppo 279">
              <a:extLst>
                <a:ext uri="{FF2B5EF4-FFF2-40B4-BE49-F238E27FC236}">
                  <a16:creationId xmlns:a16="http://schemas.microsoft.com/office/drawing/2014/main" id="{BD8EE9BD-CD40-4956-A8C1-2D11F01AEE9D}"/>
                </a:ext>
              </a:extLst>
            </p:cNvPr>
            <p:cNvGrpSpPr/>
            <p:nvPr/>
          </p:nvGrpSpPr>
          <p:grpSpPr>
            <a:xfrm>
              <a:off x="5455009" y="3363700"/>
              <a:ext cx="254001" cy="317501"/>
              <a:chOff x="4711280" y="3082319"/>
              <a:chExt cx="254001" cy="317501"/>
            </a:xfrm>
          </p:grpSpPr>
          <p:sp>
            <p:nvSpPr>
              <p:cNvPr id="241" name="Circle">
                <a:extLst>
                  <a:ext uri="{FF2B5EF4-FFF2-40B4-BE49-F238E27FC236}">
                    <a16:creationId xmlns:a16="http://schemas.microsoft.com/office/drawing/2014/main" id="{AA0FB739-EEC1-44A2-B576-1DA1CB9106CE}"/>
                  </a:ext>
                </a:extLst>
              </p:cNvPr>
              <p:cNvSpPr/>
              <p:nvPr/>
            </p:nvSpPr>
            <p:spPr>
              <a:xfrm>
                <a:off x="4774780" y="30823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2" name="Circle">
                <a:extLst>
                  <a:ext uri="{FF2B5EF4-FFF2-40B4-BE49-F238E27FC236}">
                    <a16:creationId xmlns:a16="http://schemas.microsoft.com/office/drawing/2014/main" id="{B40C9DF7-8F15-43FA-870E-F065F846B5F7}"/>
                  </a:ext>
                </a:extLst>
              </p:cNvPr>
              <p:cNvSpPr/>
              <p:nvPr/>
            </p:nvSpPr>
            <p:spPr>
              <a:xfrm>
                <a:off x="4838281" y="32093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3" name="Line">
                <a:extLst>
                  <a:ext uri="{FF2B5EF4-FFF2-40B4-BE49-F238E27FC236}">
                    <a16:creationId xmlns:a16="http://schemas.microsoft.com/office/drawing/2014/main" id="{6DFE6177-FEAD-4826-84DB-6CFB092DED60}"/>
                  </a:ext>
                </a:extLst>
              </p:cNvPr>
              <p:cNvSpPr/>
              <p:nvPr/>
            </p:nvSpPr>
            <p:spPr>
              <a:xfrm>
                <a:off x="4817170" y="31390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4" name="Circle">
                <a:extLst>
                  <a:ext uri="{FF2B5EF4-FFF2-40B4-BE49-F238E27FC236}">
                    <a16:creationId xmlns:a16="http://schemas.microsoft.com/office/drawing/2014/main" id="{3A8D41F2-5015-43ED-BA33-A1A2F3FA66F9}"/>
                  </a:ext>
                </a:extLst>
              </p:cNvPr>
              <p:cNvSpPr/>
              <p:nvPr/>
            </p:nvSpPr>
            <p:spPr>
              <a:xfrm>
                <a:off x="4711280" y="32093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5" name="Circle">
                <a:extLst>
                  <a:ext uri="{FF2B5EF4-FFF2-40B4-BE49-F238E27FC236}">
                    <a16:creationId xmlns:a16="http://schemas.microsoft.com/office/drawing/2014/main" id="{63C0B784-E7D7-4CE0-9D0A-DA9243F816D3}"/>
                  </a:ext>
                </a:extLst>
              </p:cNvPr>
              <p:cNvSpPr/>
              <p:nvPr/>
            </p:nvSpPr>
            <p:spPr>
              <a:xfrm>
                <a:off x="4901781" y="33363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6" name="Circle">
                <a:extLst>
                  <a:ext uri="{FF2B5EF4-FFF2-40B4-BE49-F238E27FC236}">
                    <a16:creationId xmlns:a16="http://schemas.microsoft.com/office/drawing/2014/main" id="{AAE11946-BC5F-4DC1-AB8A-68BCF245A1F0}"/>
                  </a:ext>
                </a:extLst>
              </p:cNvPr>
              <p:cNvSpPr/>
              <p:nvPr/>
            </p:nvSpPr>
            <p:spPr>
              <a:xfrm>
                <a:off x="4774780" y="33363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7" name="Line">
                <a:extLst>
                  <a:ext uri="{FF2B5EF4-FFF2-40B4-BE49-F238E27FC236}">
                    <a16:creationId xmlns:a16="http://schemas.microsoft.com/office/drawing/2014/main" id="{71BF399F-0774-4184-B2A4-279B2E21454E}"/>
                  </a:ext>
                </a:extLst>
              </p:cNvPr>
              <p:cNvSpPr/>
              <p:nvPr/>
            </p:nvSpPr>
            <p:spPr>
              <a:xfrm flipH="1">
                <a:off x="4753670" y="31390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8" name="Line">
                <a:extLst>
                  <a:ext uri="{FF2B5EF4-FFF2-40B4-BE49-F238E27FC236}">
                    <a16:creationId xmlns:a16="http://schemas.microsoft.com/office/drawing/2014/main" id="{04170A90-9C45-4D9C-A945-1089ABBAF320}"/>
                  </a:ext>
                </a:extLst>
              </p:cNvPr>
              <p:cNvSpPr/>
              <p:nvPr/>
            </p:nvSpPr>
            <p:spPr>
              <a:xfrm flipH="1">
                <a:off x="4817170" y="32660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9" name="Line">
                <a:extLst>
                  <a:ext uri="{FF2B5EF4-FFF2-40B4-BE49-F238E27FC236}">
                    <a16:creationId xmlns:a16="http://schemas.microsoft.com/office/drawing/2014/main" id="{8AB7A97A-7839-4347-9EF5-06DF465741ED}"/>
                  </a:ext>
                </a:extLst>
              </p:cNvPr>
              <p:cNvSpPr/>
              <p:nvPr/>
            </p:nvSpPr>
            <p:spPr>
              <a:xfrm>
                <a:off x="4880671" y="32660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82" name="Gruppo 281">
              <a:extLst>
                <a:ext uri="{FF2B5EF4-FFF2-40B4-BE49-F238E27FC236}">
                  <a16:creationId xmlns:a16="http://schemas.microsoft.com/office/drawing/2014/main" id="{6E9B224D-E376-4DBB-A0F8-7CCD59296114}"/>
                </a:ext>
              </a:extLst>
            </p:cNvPr>
            <p:cNvGrpSpPr/>
            <p:nvPr/>
          </p:nvGrpSpPr>
          <p:grpSpPr>
            <a:xfrm>
              <a:off x="5416909" y="2525500"/>
              <a:ext cx="254001" cy="317500"/>
              <a:chOff x="4673180" y="2244119"/>
              <a:chExt cx="254001" cy="317500"/>
            </a:xfrm>
          </p:grpSpPr>
          <p:sp>
            <p:nvSpPr>
              <p:cNvPr id="250" name="Circle">
                <a:extLst>
                  <a:ext uri="{FF2B5EF4-FFF2-40B4-BE49-F238E27FC236}">
                    <a16:creationId xmlns:a16="http://schemas.microsoft.com/office/drawing/2014/main" id="{C8B2A4BD-962B-4A52-9344-FD2470CC3014}"/>
                  </a:ext>
                </a:extLst>
              </p:cNvPr>
              <p:cNvSpPr/>
              <p:nvPr/>
            </p:nvSpPr>
            <p:spPr>
              <a:xfrm>
                <a:off x="4800180" y="2244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1" name="Circle">
                <a:extLst>
                  <a:ext uri="{FF2B5EF4-FFF2-40B4-BE49-F238E27FC236}">
                    <a16:creationId xmlns:a16="http://schemas.microsoft.com/office/drawing/2014/main" id="{D3FE9D95-CB05-4869-B115-0E985E7812FA}"/>
                  </a:ext>
                </a:extLst>
              </p:cNvPr>
              <p:cNvSpPr/>
              <p:nvPr/>
            </p:nvSpPr>
            <p:spPr>
              <a:xfrm>
                <a:off x="4863681" y="2371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2" name="Line">
                <a:extLst>
                  <a:ext uri="{FF2B5EF4-FFF2-40B4-BE49-F238E27FC236}">
                    <a16:creationId xmlns:a16="http://schemas.microsoft.com/office/drawing/2014/main" id="{07225713-D435-4B3E-8BEC-0CA17CEAEC08}"/>
                  </a:ext>
                </a:extLst>
              </p:cNvPr>
              <p:cNvSpPr/>
              <p:nvPr/>
            </p:nvSpPr>
            <p:spPr>
              <a:xfrm>
                <a:off x="4842571" y="2300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3" name="Circle">
                <a:extLst>
                  <a:ext uri="{FF2B5EF4-FFF2-40B4-BE49-F238E27FC236}">
                    <a16:creationId xmlns:a16="http://schemas.microsoft.com/office/drawing/2014/main" id="{CA603542-5B83-4BB3-881A-D4A1AD4436C9}"/>
                  </a:ext>
                </a:extLst>
              </p:cNvPr>
              <p:cNvSpPr/>
              <p:nvPr/>
            </p:nvSpPr>
            <p:spPr>
              <a:xfrm>
                <a:off x="4736680" y="2371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4" name="Circle">
                <a:extLst>
                  <a:ext uri="{FF2B5EF4-FFF2-40B4-BE49-F238E27FC236}">
                    <a16:creationId xmlns:a16="http://schemas.microsoft.com/office/drawing/2014/main" id="{E2A01E56-6BEA-4F7A-B4DD-77582EEC277E}"/>
                  </a:ext>
                </a:extLst>
              </p:cNvPr>
              <p:cNvSpPr/>
              <p:nvPr/>
            </p:nvSpPr>
            <p:spPr>
              <a:xfrm>
                <a:off x="4800180" y="2498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5" name="Circle">
                <a:extLst>
                  <a:ext uri="{FF2B5EF4-FFF2-40B4-BE49-F238E27FC236}">
                    <a16:creationId xmlns:a16="http://schemas.microsoft.com/office/drawing/2014/main" id="{0EAE746B-63F5-4481-B5FD-BE31D36FBBC0}"/>
                  </a:ext>
                </a:extLst>
              </p:cNvPr>
              <p:cNvSpPr/>
              <p:nvPr/>
            </p:nvSpPr>
            <p:spPr>
              <a:xfrm>
                <a:off x="4673180" y="24981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6" name="Line">
                <a:extLst>
                  <a:ext uri="{FF2B5EF4-FFF2-40B4-BE49-F238E27FC236}">
                    <a16:creationId xmlns:a16="http://schemas.microsoft.com/office/drawing/2014/main" id="{58854F3B-FFD5-44A3-9081-F0E5E6248E42}"/>
                  </a:ext>
                </a:extLst>
              </p:cNvPr>
              <p:cNvSpPr/>
              <p:nvPr/>
            </p:nvSpPr>
            <p:spPr>
              <a:xfrm flipH="1">
                <a:off x="4779070" y="2300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7" name="Line">
                <a:extLst>
                  <a:ext uri="{FF2B5EF4-FFF2-40B4-BE49-F238E27FC236}">
                    <a16:creationId xmlns:a16="http://schemas.microsoft.com/office/drawing/2014/main" id="{FEA5121E-F2B6-415D-92B3-7D2D8DEFE282}"/>
                  </a:ext>
                </a:extLst>
              </p:cNvPr>
              <p:cNvSpPr/>
              <p:nvPr/>
            </p:nvSpPr>
            <p:spPr>
              <a:xfrm flipH="1">
                <a:off x="4715570" y="2427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58" name="Line">
                <a:extLst>
                  <a:ext uri="{FF2B5EF4-FFF2-40B4-BE49-F238E27FC236}">
                    <a16:creationId xmlns:a16="http://schemas.microsoft.com/office/drawing/2014/main" id="{3D80BEAB-3478-4CCE-A8B0-A839E433CF95}"/>
                  </a:ext>
                </a:extLst>
              </p:cNvPr>
              <p:cNvSpPr/>
              <p:nvPr/>
            </p:nvSpPr>
            <p:spPr>
              <a:xfrm>
                <a:off x="4779070" y="24278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81" name="Gruppo 280">
              <a:extLst>
                <a:ext uri="{FF2B5EF4-FFF2-40B4-BE49-F238E27FC236}">
                  <a16:creationId xmlns:a16="http://schemas.microsoft.com/office/drawing/2014/main" id="{DDE01458-3F41-49E3-80CB-C801CB311BBD}"/>
                </a:ext>
              </a:extLst>
            </p:cNvPr>
            <p:cNvGrpSpPr/>
            <p:nvPr/>
          </p:nvGrpSpPr>
          <p:grpSpPr>
            <a:xfrm>
              <a:off x="5455009" y="2944600"/>
              <a:ext cx="190501" cy="317500"/>
              <a:chOff x="4711280" y="2663219"/>
              <a:chExt cx="190501" cy="317500"/>
            </a:xfrm>
          </p:grpSpPr>
          <p:sp>
            <p:nvSpPr>
              <p:cNvPr id="259" name="Circle">
                <a:extLst>
                  <a:ext uri="{FF2B5EF4-FFF2-40B4-BE49-F238E27FC236}">
                    <a16:creationId xmlns:a16="http://schemas.microsoft.com/office/drawing/2014/main" id="{7A5D1E80-CB58-4471-861F-E6D03173088A}"/>
                  </a:ext>
                </a:extLst>
              </p:cNvPr>
              <p:cNvSpPr/>
              <p:nvPr/>
            </p:nvSpPr>
            <p:spPr>
              <a:xfrm>
                <a:off x="4774780" y="2663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0" name="Circle">
                <a:extLst>
                  <a:ext uri="{FF2B5EF4-FFF2-40B4-BE49-F238E27FC236}">
                    <a16:creationId xmlns:a16="http://schemas.microsoft.com/office/drawing/2014/main" id="{B8C3AD38-8143-4897-B390-5D1FE4CCA95D}"/>
                  </a:ext>
                </a:extLst>
              </p:cNvPr>
              <p:cNvSpPr/>
              <p:nvPr/>
            </p:nvSpPr>
            <p:spPr>
              <a:xfrm>
                <a:off x="4838281" y="2790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1" name="Line">
                <a:extLst>
                  <a:ext uri="{FF2B5EF4-FFF2-40B4-BE49-F238E27FC236}">
                    <a16:creationId xmlns:a16="http://schemas.microsoft.com/office/drawing/2014/main" id="{812F3AB6-8576-495C-8082-CAAAEE8D14A9}"/>
                  </a:ext>
                </a:extLst>
              </p:cNvPr>
              <p:cNvSpPr/>
              <p:nvPr/>
            </p:nvSpPr>
            <p:spPr>
              <a:xfrm>
                <a:off x="4817170" y="27199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2" name="Circle">
                <a:extLst>
                  <a:ext uri="{FF2B5EF4-FFF2-40B4-BE49-F238E27FC236}">
                    <a16:creationId xmlns:a16="http://schemas.microsoft.com/office/drawing/2014/main" id="{4A11F58B-1690-418F-8CE6-7D860D898584}"/>
                  </a:ext>
                </a:extLst>
              </p:cNvPr>
              <p:cNvSpPr/>
              <p:nvPr/>
            </p:nvSpPr>
            <p:spPr>
              <a:xfrm>
                <a:off x="4711280" y="2790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3" name="Circle">
                <a:extLst>
                  <a:ext uri="{FF2B5EF4-FFF2-40B4-BE49-F238E27FC236}">
                    <a16:creationId xmlns:a16="http://schemas.microsoft.com/office/drawing/2014/main" id="{611AE227-444C-46CD-8FE6-205BEB982F49}"/>
                  </a:ext>
                </a:extLst>
              </p:cNvPr>
              <p:cNvSpPr/>
              <p:nvPr/>
            </p:nvSpPr>
            <p:spPr>
              <a:xfrm>
                <a:off x="4774780" y="2917219"/>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4" name="Line">
                <a:extLst>
                  <a:ext uri="{FF2B5EF4-FFF2-40B4-BE49-F238E27FC236}">
                    <a16:creationId xmlns:a16="http://schemas.microsoft.com/office/drawing/2014/main" id="{01B069FC-6565-4276-9FCA-05F55FECFD14}"/>
                  </a:ext>
                </a:extLst>
              </p:cNvPr>
              <p:cNvSpPr/>
              <p:nvPr/>
            </p:nvSpPr>
            <p:spPr>
              <a:xfrm flipH="1">
                <a:off x="4753670" y="27199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5" name="Line">
                <a:extLst>
                  <a:ext uri="{FF2B5EF4-FFF2-40B4-BE49-F238E27FC236}">
                    <a16:creationId xmlns:a16="http://schemas.microsoft.com/office/drawing/2014/main" id="{17AF06D7-6AE5-4930-A5B8-CF791737DA22}"/>
                  </a:ext>
                </a:extLst>
              </p:cNvPr>
              <p:cNvSpPr/>
              <p:nvPr/>
            </p:nvSpPr>
            <p:spPr>
              <a:xfrm>
                <a:off x="4753670" y="2846968"/>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79" name="Gruppo 278">
              <a:extLst>
                <a:ext uri="{FF2B5EF4-FFF2-40B4-BE49-F238E27FC236}">
                  <a16:creationId xmlns:a16="http://schemas.microsoft.com/office/drawing/2014/main" id="{3A97FA49-195A-404E-9487-6170303DF6BF}"/>
                </a:ext>
              </a:extLst>
            </p:cNvPr>
            <p:cNvGrpSpPr/>
            <p:nvPr/>
          </p:nvGrpSpPr>
          <p:grpSpPr>
            <a:xfrm>
              <a:off x="5391509" y="4176501"/>
              <a:ext cx="368301" cy="317500"/>
              <a:chOff x="4647780" y="3895120"/>
              <a:chExt cx="368301" cy="317500"/>
            </a:xfrm>
          </p:grpSpPr>
          <p:sp>
            <p:nvSpPr>
              <p:cNvPr id="266" name="Circle">
                <a:extLst>
                  <a:ext uri="{FF2B5EF4-FFF2-40B4-BE49-F238E27FC236}">
                    <a16:creationId xmlns:a16="http://schemas.microsoft.com/office/drawing/2014/main" id="{4B6CE839-1DB6-42C1-9195-11841A8D790A}"/>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7" name="Line">
                <a:extLst>
                  <a:ext uri="{FF2B5EF4-FFF2-40B4-BE49-F238E27FC236}">
                    <a16:creationId xmlns:a16="http://schemas.microsoft.com/office/drawing/2014/main" id="{ABD5A534-7BDA-4FB9-8545-FBE0F13DA1D4}"/>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8" name="Circle">
                <a:extLst>
                  <a:ext uri="{FF2B5EF4-FFF2-40B4-BE49-F238E27FC236}">
                    <a16:creationId xmlns:a16="http://schemas.microsoft.com/office/drawing/2014/main" id="{2B054BF6-7BD0-46AB-8F83-72EA6A6540DF}"/>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69" name="Circle">
                <a:extLst>
                  <a:ext uri="{FF2B5EF4-FFF2-40B4-BE49-F238E27FC236}">
                    <a16:creationId xmlns:a16="http://schemas.microsoft.com/office/drawing/2014/main" id="{E6A198F9-D688-4FE8-9E35-6C240FF2A4E2}"/>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0" name="Line">
                <a:extLst>
                  <a:ext uri="{FF2B5EF4-FFF2-40B4-BE49-F238E27FC236}">
                    <a16:creationId xmlns:a16="http://schemas.microsoft.com/office/drawing/2014/main" id="{3762A238-E004-40F0-AEA6-1B7CB85B3692}"/>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1" name="Line">
                <a:extLst>
                  <a:ext uri="{FF2B5EF4-FFF2-40B4-BE49-F238E27FC236}">
                    <a16:creationId xmlns:a16="http://schemas.microsoft.com/office/drawing/2014/main" id="{A52AACE1-31A6-4A6F-8903-B96F0B250F0A}"/>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2" name="Line">
                <a:extLst>
                  <a:ext uri="{FF2B5EF4-FFF2-40B4-BE49-F238E27FC236}">
                    <a16:creationId xmlns:a16="http://schemas.microsoft.com/office/drawing/2014/main" id="{FAA9D3B4-D37F-4322-9067-6C1D62DF2D29}"/>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3" name="Circle">
                <a:extLst>
                  <a:ext uri="{FF2B5EF4-FFF2-40B4-BE49-F238E27FC236}">
                    <a16:creationId xmlns:a16="http://schemas.microsoft.com/office/drawing/2014/main" id="{80567131-26D0-4534-A0FE-2442107A8B10}"/>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4" name="Line">
                <a:extLst>
                  <a:ext uri="{FF2B5EF4-FFF2-40B4-BE49-F238E27FC236}">
                    <a16:creationId xmlns:a16="http://schemas.microsoft.com/office/drawing/2014/main" id="{35CC3313-997E-431F-A7BC-0E2F01C3364F}"/>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5" name="Circle">
                <a:extLst>
                  <a:ext uri="{FF2B5EF4-FFF2-40B4-BE49-F238E27FC236}">
                    <a16:creationId xmlns:a16="http://schemas.microsoft.com/office/drawing/2014/main" id="{83F4441B-2585-4FC7-999A-63A5648270A2}"/>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6" name="Circle">
                <a:extLst>
                  <a:ext uri="{FF2B5EF4-FFF2-40B4-BE49-F238E27FC236}">
                    <a16:creationId xmlns:a16="http://schemas.microsoft.com/office/drawing/2014/main" id="{C7DA81CC-0338-4430-8A8B-0DB996C5DBC4}"/>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277" name=".…">
              <a:extLst>
                <a:ext uri="{FF2B5EF4-FFF2-40B4-BE49-F238E27FC236}">
                  <a16:creationId xmlns:a16="http://schemas.microsoft.com/office/drawing/2014/main" id="{FC780ADA-5C8F-4F15-A128-8A6D6CBB8ED6}"/>
                </a:ext>
              </a:extLst>
            </p:cNvPr>
            <p:cNvSpPr txBox="1"/>
            <p:nvPr/>
          </p:nvSpPr>
          <p:spPr>
            <a:xfrm>
              <a:off x="5465525" y="3676140"/>
              <a:ext cx="220270" cy="46957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a:lnSpc>
                  <a:spcPct val="30000"/>
                </a:lnSpc>
                <a:defRPr sz="1500">
                  <a:solidFill>
                    <a:srgbClr val="0000FF"/>
                  </a:solidFill>
                </a:defRPr>
              </a:pPr>
              <a:r>
                <a:t>.</a:t>
              </a:r>
            </a:p>
            <a:p>
              <a:pPr>
                <a:lnSpc>
                  <a:spcPct val="30000"/>
                </a:lnSpc>
                <a:defRPr sz="1500">
                  <a:solidFill>
                    <a:srgbClr val="0000FF"/>
                  </a:solidFill>
                </a:defRPr>
              </a:pPr>
              <a:r>
                <a:t>.</a:t>
              </a:r>
            </a:p>
            <a:p>
              <a:pPr>
                <a:lnSpc>
                  <a:spcPct val="30000"/>
                </a:lnSpc>
                <a:defRPr sz="1500">
                  <a:solidFill>
                    <a:srgbClr val="0000FF"/>
                  </a:solidFill>
                </a:defRPr>
              </a:pPr>
              <a:r>
                <a:t>.</a:t>
              </a:r>
            </a:p>
          </p:txBody>
        </p:sp>
        <p:cxnSp>
          <p:nvCxnSpPr>
            <p:cNvPr id="367" name="Connettore 2 366">
              <a:extLst>
                <a:ext uri="{FF2B5EF4-FFF2-40B4-BE49-F238E27FC236}">
                  <a16:creationId xmlns:a16="http://schemas.microsoft.com/office/drawing/2014/main" id="{15858500-179B-4380-B8E5-C8B8524D7027}"/>
                </a:ext>
              </a:extLst>
            </p:cNvPr>
            <p:cNvCxnSpPr>
              <a:cxnSpLocks/>
            </p:cNvCxnSpPr>
            <p:nvPr/>
          </p:nvCxnSpPr>
          <p:spPr>
            <a:xfrm flipV="1">
              <a:off x="4500547" y="3103350"/>
              <a:ext cx="833879" cy="423643"/>
            </a:xfrm>
            <a:prstGeom prst="straightConnector1">
              <a:avLst/>
            </a:prstGeom>
            <a:ln w="412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9" name="Connettore 2 368">
              <a:extLst>
                <a:ext uri="{FF2B5EF4-FFF2-40B4-BE49-F238E27FC236}">
                  <a16:creationId xmlns:a16="http://schemas.microsoft.com/office/drawing/2014/main" id="{F05CA199-0149-40C5-A3B5-1F8C66640451}"/>
                </a:ext>
              </a:extLst>
            </p:cNvPr>
            <p:cNvCxnSpPr>
              <a:cxnSpLocks/>
            </p:cNvCxnSpPr>
            <p:nvPr/>
          </p:nvCxnSpPr>
          <p:spPr>
            <a:xfrm>
              <a:off x="4500547" y="3526993"/>
              <a:ext cx="809532" cy="826630"/>
            </a:xfrm>
            <a:prstGeom prst="straightConnector1">
              <a:avLst/>
            </a:prstGeom>
            <a:ln w="412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4" name=".…">
              <a:extLst>
                <a:ext uri="{FF2B5EF4-FFF2-40B4-BE49-F238E27FC236}">
                  <a16:creationId xmlns:a16="http://schemas.microsoft.com/office/drawing/2014/main" id="{8139515D-3C12-4DA8-A521-DD734DF5015C}"/>
                </a:ext>
              </a:extLst>
            </p:cNvPr>
            <p:cNvSpPr txBox="1"/>
            <p:nvPr/>
          </p:nvSpPr>
          <p:spPr>
            <a:xfrm>
              <a:off x="5056170" y="3594917"/>
              <a:ext cx="220270" cy="46957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a:lnSpc>
                  <a:spcPct val="30000"/>
                </a:lnSpc>
                <a:defRPr sz="1500">
                  <a:solidFill>
                    <a:srgbClr val="0000FF"/>
                  </a:solidFill>
                </a:defRPr>
              </a:pPr>
              <a:r>
                <a:t>.</a:t>
              </a:r>
            </a:p>
            <a:p>
              <a:pPr>
                <a:lnSpc>
                  <a:spcPct val="30000"/>
                </a:lnSpc>
                <a:defRPr sz="1500">
                  <a:solidFill>
                    <a:srgbClr val="0000FF"/>
                  </a:solidFill>
                </a:defRPr>
              </a:pPr>
              <a:r>
                <a:t>.</a:t>
              </a:r>
            </a:p>
            <a:p>
              <a:pPr>
                <a:lnSpc>
                  <a:spcPct val="30000"/>
                </a:lnSpc>
                <a:defRPr sz="1500">
                  <a:solidFill>
                    <a:srgbClr val="0000FF"/>
                  </a:solidFill>
                </a:defRPr>
              </a:pPr>
              <a:r>
                <a:t>.</a:t>
              </a:r>
            </a:p>
          </p:txBody>
        </p:sp>
        <p:cxnSp>
          <p:nvCxnSpPr>
            <p:cNvPr id="375" name="Connettore 2 374">
              <a:extLst>
                <a:ext uri="{FF2B5EF4-FFF2-40B4-BE49-F238E27FC236}">
                  <a16:creationId xmlns:a16="http://schemas.microsoft.com/office/drawing/2014/main" id="{03B47831-A63B-476C-8ECD-312A6ABF60C5}"/>
                </a:ext>
              </a:extLst>
            </p:cNvPr>
            <p:cNvCxnSpPr>
              <a:cxnSpLocks/>
            </p:cNvCxnSpPr>
            <p:nvPr/>
          </p:nvCxnSpPr>
          <p:spPr>
            <a:xfrm>
              <a:off x="4500547" y="3526993"/>
              <a:ext cx="862516" cy="172318"/>
            </a:xfrm>
            <a:prstGeom prst="straightConnector1">
              <a:avLst/>
            </a:prstGeom>
            <a:ln w="412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8" name="Connettore 2 377">
              <a:extLst>
                <a:ext uri="{FF2B5EF4-FFF2-40B4-BE49-F238E27FC236}">
                  <a16:creationId xmlns:a16="http://schemas.microsoft.com/office/drawing/2014/main" id="{57B3211E-C0D5-4E78-93AF-9F5E546F4CBA}"/>
                </a:ext>
              </a:extLst>
            </p:cNvPr>
            <p:cNvCxnSpPr>
              <a:cxnSpLocks/>
            </p:cNvCxnSpPr>
            <p:nvPr/>
          </p:nvCxnSpPr>
          <p:spPr>
            <a:xfrm>
              <a:off x="4500547" y="3526993"/>
              <a:ext cx="791281" cy="572818"/>
            </a:xfrm>
            <a:prstGeom prst="straightConnector1">
              <a:avLst/>
            </a:prstGeom>
            <a:ln w="412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5" name="Linea">
              <a:extLst>
                <a:ext uri="{FF2B5EF4-FFF2-40B4-BE49-F238E27FC236}">
                  <a16:creationId xmlns:a16="http://schemas.microsoft.com/office/drawing/2014/main" id="{7498C4AF-6E22-405B-BC03-F2639A59C649}"/>
                </a:ext>
              </a:extLst>
            </p:cNvPr>
            <p:cNvSpPr/>
            <p:nvPr/>
          </p:nvSpPr>
          <p:spPr>
            <a:xfrm>
              <a:off x="5760570" y="2610202"/>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176" name="Gruppo 175">
              <a:extLst>
                <a:ext uri="{FF2B5EF4-FFF2-40B4-BE49-F238E27FC236}">
                  <a16:creationId xmlns:a16="http://schemas.microsoft.com/office/drawing/2014/main" id="{F56C2285-AA7A-41C0-B963-70C7A988F74B}"/>
                </a:ext>
              </a:extLst>
            </p:cNvPr>
            <p:cNvGrpSpPr/>
            <p:nvPr/>
          </p:nvGrpSpPr>
          <p:grpSpPr>
            <a:xfrm>
              <a:off x="5471999" y="702423"/>
              <a:ext cx="368301" cy="317500"/>
              <a:chOff x="4647780" y="3895120"/>
              <a:chExt cx="368301" cy="317500"/>
            </a:xfrm>
          </p:grpSpPr>
          <p:sp>
            <p:nvSpPr>
              <p:cNvPr id="177" name="Circle">
                <a:extLst>
                  <a:ext uri="{FF2B5EF4-FFF2-40B4-BE49-F238E27FC236}">
                    <a16:creationId xmlns:a16="http://schemas.microsoft.com/office/drawing/2014/main" id="{71ABB8A9-128A-4D05-AF6C-9BE5ABEC3147}"/>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78" name="Line">
                <a:extLst>
                  <a:ext uri="{FF2B5EF4-FFF2-40B4-BE49-F238E27FC236}">
                    <a16:creationId xmlns:a16="http://schemas.microsoft.com/office/drawing/2014/main" id="{47B670B9-33B4-49F7-8E07-0EE04DE2AA38}"/>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79" name="Circle">
                <a:extLst>
                  <a:ext uri="{FF2B5EF4-FFF2-40B4-BE49-F238E27FC236}">
                    <a16:creationId xmlns:a16="http://schemas.microsoft.com/office/drawing/2014/main" id="{A0EA6A8C-8EA2-42F2-B696-F134747559D6}"/>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80" name="Circle">
                <a:extLst>
                  <a:ext uri="{FF2B5EF4-FFF2-40B4-BE49-F238E27FC236}">
                    <a16:creationId xmlns:a16="http://schemas.microsoft.com/office/drawing/2014/main" id="{9FC1C4A4-B6F2-478F-B262-3E127563F2F7}"/>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81" name="Line">
                <a:extLst>
                  <a:ext uri="{FF2B5EF4-FFF2-40B4-BE49-F238E27FC236}">
                    <a16:creationId xmlns:a16="http://schemas.microsoft.com/office/drawing/2014/main" id="{C1F4BC9A-C4F7-4B82-889F-B8A0226A77DA}"/>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82" name="Line">
                <a:extLst>
                  <a:ext uri="{FF2B5EF4-FFF2-40B4-BE49-F238E27FC236}">
                    <a16:creationId xmlns:a16="http://schemas.microsoft.com/office/drawing/2014/main" id="{00C4BDE8-0D91-4F42-80E6-D208AA05AFEC}"/>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83" name="Line">
                <a:extLst>
                  <a:ext uri="{FF2B5EF4-FFF2-40B4-BE49-F238E27FC236}">
                    <a16:creationId xmlns:a16="http://schemas.microsoft.com/office/drawing/2014/main" id="{CBF210C0-5578-4979-90CE-A3E91AC7EAE3}"/>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84" name="Circle">
                <a:extLst>
                  <a:ext uri="{FF2B5EF4-FFF2-40B4-BE49-F238E27FC236}">
                    <a16:creationId xmlns:a16="http://schemas.microsoft.com/office/drawing/2014/main" id="{7BE95B2C-2ACE-4E05-9DAF-1DCBEF051ABE}"/>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85" name="Line">
                <a:extLst>
                  <a:ext uri="{FF2B5EF4-FFF2-40B4-BE49-F238E27FC236}">
                    <a16:creationId xmlns:a16="http://schemas.microsoft.com/office/drawing/2014/main" id="{AB6F1D17-8695-4300-B21B-FA62FB0B7B21}"/>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86" name="Circle">
                <a:extLst>
                  <a:ext uri="{FF2B5EF4-FFF2-40B4-BE49-F238E27FC236}">
                    <a16:creationId xmlns:a16="http://schemas.microsoft.com/office/drawing/2014/main" id="{B8C3E668-0C14-4D0E-BCF5-5A01EF5DF935}"/>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87" name="Circle">
                <a:extLst>
                  <a:ext uri="{FF2B5EF4-FFF2-40B4-BE49-F238E27FC236}">
                    <a16:creationId xmlns:a16="http://schemas.microsoft.com/office/drawing/2014/main" id="{67DB2964-B6A2-4045-B175-7233112CB99A}"/>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188" name="Gruppo 187">
              <a:extLst>
                <a:ext uri="{FF2B5EF4-FFF2-40B4-BE49-F238E27FC236}">
                  <a16:creationId xmlns:a16="http://schemas.microsoft.com/office/drawing/2014/main" id="{7CE57383-8402-41A7-B753-854102BC3A49}"/>
                </a:ext>
              </a:extLst>
            </p:cNvPr>
            <p:cNvGrpSpPr/>
            <p:nvPr/>
          </p:nvGrpSpPr>
          <p:grpSpPr>
            <a:xfrm>
              <a:off x="5413131" y="2056021"/>
              <a:ext cx="368301" cy="317500"/>
              <a:chOff x="4647780" y="3895120"/>
              <a:chExt cx="368301" cy="317500"/>
            </a:xfrm>
          </p:grpSpPr>
          <p:sp>
            <p:nvSpPr>
              <p:cNvPr id="189" name="Circle">
                <a:extLst>
                  <a:ext uri="{FF2B5EF4-FFF2-40B4-BE49-F238E27FC236}">
                    <a16:creationId xmlns:a16="http://schemas.microsoft.com/office/drawing/2014/main" id="{77F288BF-9345-4673-84AD-B196D587ACDB}"/>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90" name="Line">
                <a:extLst>
                  <a:ext uri="{FF2B5EF4-FFF2-40B4-BE49-F238E27FC236}">
                    <a16:creationId xmlns:a16="http://schemas.microsoft.com/office/drawing/2014/main" id="{4C8CCEEA-E925-4DF1-BC3F-C22BF5B2B1D2}"/>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91" name="Circle">
                <a:extLst>
                  <a:ext uri="{FF2B5EF4-FFF2-40B4-BE49-F238E27FC236}">
                    <a16:creationId xmlns:a16="http://schemas.microsoft.com/office/drawing/2014/main" id="{A3B08EE5-C380-4D14-B310-F99247288EA0}"/>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92" name="Circle">
                <a:extLst>
                  <a:ext uri="{FF2B5EF4-FFF2-40B4-BE49-F238E27FC236}">
                    <a16:creationId xmlns:a16="http://schemas.microsoft.com/office/drawing/2014/main" id="{2BA0DCE5-02AE-4BC6-A97B-555648778886}"/>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93" name="Line">
                <a:extLst>
                  <a:ext uri="{FF2B5EF4-FFF2-40B4-BE49-F238E27FC236}">
                    <a16:creationId xmlns:a16="http://schemas.microsoft.com/office/drawing/2014/main" id="{C976C3E3-17FB-494F-821F-828C814D7874}"/>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94" name="Line">
                <a:extLst>
                  <a:ext uri="{FF2B5EF4-FFF2-40B4-BE49-F238E27FC236}">
                    <a16:creationId xmlns:a16="http://schemas.microsoft.com/office/drawing/2014/main" id="{7712E1A3-E041-4F88-B540-2B1D79249505}"/>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95" name="Line">
                <a:extLst>
                  <a:ext uri="{FF2B5EF4-FFF2-40B4-BE49-F238E27FC236}">
                    <a16:creationId xmlns:a16="http://schemas.microsoft.com/office/drawing/2014/main" id="{4C7B9E1A-5235-4C2F-935A-98F324E04838}"/>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96" name="Circle">
                <a:extLst>
                  <a:ext uri="{FF2B5EF4-FFF2-40B4-BE49-F238E27FC236}">
                    <a16:creationId xmlns:a16="http://schemas.microsoft.com/office/drawing/2014/main" id="{34E20942-C11C-4D05-AE82-CCCA0E9F9808}"/>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97" name="Line">
                <a:extLst>
                  <a:ext uri="{FF2B5EF4-FFF2-40B4-BE49-F238E27FC236}">
                    <a16:creationId xmlns:a16="http://schemas.microsoft.com/office/drawing/2014/main" id="{3FE3CBDD-1C90-4D5B-A11F-C5D8A98A09EB}"/>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98" name="Circle">
                <a:extLst>
                  <a:ext uri="{FF2B5EF4-FFF2-40B4-BE49-F238E27FC236}">
                    <a16:creationId xmlns:a16="http://schemas.microsoft.com/office/drawing/2014/main" id="{8157A949-9F7D-47BF-A33F-7EC5C5CF967D}"/>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99" name="Circle">
                <a:extLst>
                  <a:ext uri="{FF2B5EF4-FFF2-40B4-BE49-F238E27FC236}">
                    <a16:creationId xmlns:a16="http://schemas.microsoft.com/office/drawing/2014/main" id="{BC774394-843F-4BEB-9A81-4C9192312767}"/>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00" name="Gruppo 199">
              <a:extLst>
                <a:ext uri="{FF2B5EF4-FFF2-40B4-BE49-F238E27FC236}">
                  <a16:creationId xmlns:a16="http://schemas.microsoft.com/office/drawing/2014/main" id="{E11FA121-1A9E-4694-938B-EC4F4790CAD4}"/>
                </a:ext>
              </a:extLst>
            </p:cNvPr>
            <p:cNvGrpSpPr/>
            <p:nvPr/>
          </p:nvGrpSpPr>
          <p:grpSpPr>
            <a:xfrm>
              <a:off x="5444715" y="1626074"/>
              <a:ext cx="368301" cy="317500"/>
              <a:chOff x="4647780" y="3895120"/>
              <a:chExt cx="368301" cy="317500"/>
            </a:xfrm>
          </p:grpSpPr>
          <p:sp>
            <p:nvSpPr>
              <p:cNvPr id="201" name="Circle">
                <a:extLst>
                  <a:ext uri="{FF2B5EF4-FFF2-40B4-BE49-F238E27FC236}">
                    <a16:creationId xmlns:a16="http://schemas.microsoft.com/office/drawing/2014/main" id="{CF3B80CA-58B2-4C66-98F0-0E0A2C755CB8}"/>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2" name="Line">
                <a:extLst>
                  <a:ext uri="{FF2B5EF4-FFF2-40B4-BE49-F238E27FC236}">
                    <a16:creationId xmlns:a16="http://schemas.microsoft.com/office/drawing/2014/main" id="{F05140C1-AF73-4315-A59A-A1C290A87111}"/>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3" name="Circle">
                <a:extLst>
                  <a:ext uri="{FF2B5EF4-FFF2-40B4-BE49-F238E27FC236}">
                    <a16:creationId xmlns:a16="http://schemas.microsoft.com/office/drawing/2014/main" id="{C037778E-1783-44CE-A665-0B6C33EFE686}"/>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4" name="Circle">
                <a:extLst>
                  <a:ext uri="{FF2B5EF4-FFF2-40B4-BE49-F238E27FC236}">
                    <a16:creationId xmlns:a16="http://schemas.microsoft.com/office/drawing/2014/main" id="{4F813F43-285B-44DB-AB36-9B9623B11414}"/>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5" name="Line">
                <a:extLst>
                  <a:ext uri="{FF2B5EF4-FFF2-40B4-BE49-F238E27FC236}">
                    <a16:creationId xmlns:a16="http://schemas.microsoft.com/office/drawing/2014/main" id="{6611F0B2-AE57-4D0F-B5B7-EE9D9263FB51}"/>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6" name="Line">
                <a:extLst>
                  <a:ext uri="{FF2B5EF4-FFF2-40B4-BE49-F238E27FC236}">
                    <a16:creationId xmlns:a16="http://schemas.microsoft.com/office/drawing/2014/main" id="{A5537978-2607-4B92-B28A-1CD7581F82EC}"/>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7" name="Line">
                <a:extLst>
                  <a:ext uri="{FF2B5EF4-FFF2-40B4-BE49-F238E27FC236}">
                    <a16:creationId xmlns:a16="http://schemas.microsoft.com/office/drawing/2014/main" id="{DB2BDF79-7210-4BF0-9C61-74E993410370}"/>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8" name="Circle">
                <a:extLst>
                  <a:ext uri="{FF2B5EF4-FFF2-40B4-BE49-F238E27FC236}">
                    <a16:creationId xmlns:a16="http://schemas.microsoft.com/office/drawing/2014/main" id="{26790BCA-225F-4BBA-8A4E-37B6ADFE654D}"/>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9" name="Line">
                <a:extLst>
                  <a:ext uri="{FF2B5EF4-FFF2-40B4-BE49-F238E27FC236}">
                    <a16:creationId xmlns:a16="http://schemas.microsoft.com/office/drawing/2014/main" id="{BF5604A3-E387-4F04-9438-DF9398DFA373}"/>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10" name="Circle">
                <a:extLst>
                  <a:ext uri="{FF2B5EF4-FFF2-40B4-BE49-F238E27FC236}">
                    <a16:creationId xmlns:a16="http://schemas.microsoft.com/office/drawing/2014/main" id="{0801299B-DCB1-4CF7-B549-EA2213BF47EA}"/>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11" name="Circle">
                <a:extLst>
                  <a:ext uri="{FF2B5EF4-FFF2-40B4-BE49-F238E27FC236}">
                    <a16:creationId xmlns:a16="http://schemas.microsoft.com/office/drawing/2014/main" id="{38819FA7-8DBA-4CF1-B192-179B14E5500B}"/>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12" name="Gruppo 211">
              <a:extLst>
                <a:ext uri="{FF2B5EF4-FFF2-40B4-BE49-F238E27FC236}">
                  <a16:creationId xmlns:a16="http://schemas.microsoft.com/office/drawing/2014/main" id="{323FA433-5944-4A8A-A397-E5DA868835B7}"/>
                </a:ext>
              </a:extLst>
            </p:cNvPr>
            <p:cNvGrpSpPr/>
            <p:nvPr/>
          </p:nvGrpSpPr>
          <p:grpSpPr>
            <a:xfrm>
              <a:off x="5480756" y="1172086"/>
              <a:ext cx="368301" cy="317500"/>
              <a:chOff x="4647780" y="3895120"/>
              <a:chExt cx="368301" cy="317500"/>
            </a:xfrm>
          </p:grpSpPr>
          <p:sp>
            <p:nvSpPr>
              <p:cNvPr id="213" name="Circle">
                <a:extLst>
                  <a:ext uri="{FF2B5EF4-FFF2-40B4-BE49-F238E27FC236}">
                    <a16:creationId xmlns:a16="http://schemas.microsoft.com/office/drawing/2014/main" id="{486C6140-CC77-4CD2-8106-604E82EBB923}"/>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14" name="Line">
                <a:extLst>
                  <a:ext uri="{FF2B5EF4-FFF2-40B4-BE49-F238E27FC236}">
                    <a16:creationId xmlns:a16="http://schemas.microsoft.com/office/drawing/2014/main" id="{861F03AD-4EC1-4012-AB56-15CC98246F0A}"/>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15" name="Circle">
                <a:extLst>
                  <a:ext uri="{FF2B5EF4-FFF2-40B4-BE49-F238E27FC236}">
                    <a16:creationId xmlns:a16="http://schemas.microsoft.com/office/drawing/2014/main" id="{39A2A447-809B-47E7-A528-90492E5AF4D2}"/>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16" name="Circle">
                <a:extLst>
                  <a:ext uri="{FF2B5EF4-FFF2-40B4-BE49-F238E27FC236}">
                    <a16:creationId xmlns:a16="http://schemas.microsoft.com/office/drawing/2014/main" id="{8DBE1B32-0E2B-4F5C-940F-280378783846}"/>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17" name="Line">
                <a:extLst>
                  <a:ext uri="{FF2B5EF4-FFF2-40B4-BE49-F238E27FC236}">
                    <a16:creationId xmlns:a16="http://schemas.microsoft.com/office/drawing/2014/main" id="{EAC8A18B-7C5F-42AD-A278-B9F9FB8DCDDE}"/>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18" name="Line">
                <a:extLst>
                  <a:ext uri="{FF2B5EF4-FFF2-40B4-BE49-F238E27FC236}">
                    <a16:creationId xmlns:a16="http://schemas.microsoft.com/office/drawing/2014/main" id="{43351DD7-568B-4E11-803B-7242ECF5CA20}"/>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19" name="Line">
                <a:extLst>
                  <a:ext uri="{FF2B5EF4-FFF2-40B4-BE49-F238E27FC236}">
                    <a16:creationId xmlns:a16="http://schemas.microsoft.com/office/drawing/2014/main" id="{C3C96633-FA46-4D34-9FEC-E99FC37A3681}"/>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20" name="Circle">
                <a:extLst>
                  <a:ext uri="{FF2B5EF4-FFF2-40B4-BE49-F238E27FC236}">
                    <a16:creationId xmlns:a16="http://schemas.microsoft.com/office/drawing/2014/main" id="{C34D5F37-464C-4871-B682-A12A1FFCFBB0}"/>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21" name="Line">
                <a:extLst>
                  <a:ext uri="{FF2B5EF4-FFF2-40B4-BE49-F238E27FC236}">
                    <a16:creationId xmlns:a16="http://schemas.microsoft.com/office/drawing/2014/main" id="{44142EC2-5D51-4F26-9A02-6D8056E08CC5}"/>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22" name="Circle">
                <a:extLst>
                  <a:ext uri="{FF2B5EF4-FFF2-40B4-BE49-F238E27FC236}">
                    <a16:creationId xmlns:a16="http://schemas.microsoft.com/office/drawing/2014/main" id="{E657CB84-C293-441A-B84E-3F4156128716}"/>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23" name="Circle">
                <a:extLst>
                  <a:ext uri="{FF2B5EF4-FFF2-40B4-BE49-F238E27FC236}">
                    <a16:creationId xmlns:a16="http://schemas.microsoft.com/office/drawing/2014/main" id="{0B2A6310-0C4A-4E43-B5C9-47678A548486}"/>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36" name="Gruppo 235">
              <a:extLst>
                <a:ext uri="{FF2B5EF4-FFF2-40B4-BE49-F238E27FC236}">
                  <a16:creationId xmlns:a16="http://schemas.microsoft.com/office/drawing/2014/main" id="{8F7E3B96-1FB9-4B98-B42E-98341913295D}"/>
                </a:ext>
              </a:extLst>
            </p:cNvPr>
            <p:cNvGrpSpPr/>
            <p:nvPr/>
          </p:nvGrpSpPr>
          <p:grpSpPr>
            <a:xfrm>
              <a:off x="5491049" y="235540"/>
              <a:ext cx="368301" cy="317500"/>
              <a:chOff x="4647780" y="3895120"/>
              <a:chExt cx="368301" cy="317500"/>
            </a:xfrm>
          </p:grpSpPr>
          <p:sp>
            <p:nvSpPr>
              <p:cNvPr id="237" name="Circle">
                <a:extLst>
                  <a:ext uri="{FF2B5EF4-FFF2-40B4-BE49-F238E27FC236}">
                    <a16:creationId xmlns:a16="http://schemas.microsoft.com/office/drawing/2014/main" id="{DD91D343-BB69-462E-B205-4C1B2CC03B3B}"/>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38" name="Line">
                <a:extLst>
                  <a:ext uri="{FF2B5EF4-FFF2-40B4-BE49-F238E27FC236}">
                    <a16:creationId xmlns:a16="http://schemas.microsoft.com/office/drawing/2014/main" id="{1AE1F6E0-9062-4EFD-AB4B-F681D4E2DC97}"/>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39" name="Circle">
                <a:extLst>
                  <a:ext uri="{FF2B5EF4-FFF2-40B4-BE49-F238E27FC236}">
                    <a16:creationId xmlns:a16="http://schemas.microsoft.com/office/drawing/2014/main" id="{73F2E529-CE97-4705-A363-078BA773DA80}"/>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0" name="Circle">
                <a:extLst>
                  <a:ext uri="{FF2B5EF4-FFF2-40B4-BE49-F238E27FC236}">
                    <a16:creationId xmlns:a16="http://schemas.microsoft.com/office/drawing/2014/main" id="{7463C867-540C-4301-81A8-D662CB83B3F5}"/>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78" name="Line">
                <a:extLst>
                  <a:ext uri="{FF2B5EF4-FFF2-40B4-BE49-F238E27FC236}">
                    <a16:creationId xmlns:a16="http://schemas.microsoft.com/office/drawing/2014/main" id="{D84C27E8-1392-4AF5-93B1-29B157D7E016}"/>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00" name="Line">
                <a:extLst>
                  <a:ext uri="{FF2B5EF4-FFF2-40B4-BE49-F238E27FC236}">
                    <a16:creationId xmlns:a16="http://schemas.microsoft.com/office/drawing/2014/main" id="{07E6786D-8DFA-4707-AEDF-A5F44DE38C2A}"/>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01" name="Line">
                <a:extLst>
                  <a:ext uri="{FF2B5EF4-FFF2-40B4-BE49-F238E27FC236}">
                    <a16:creationId xmlns:a16="http://schemas.microsoft.com/office/drawing/2014/main" id="{C9ABC613-8DC6-4DBD-820C-6AF633079DF9}"/>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03" name="Circle">
                <a:extLst>
                  <a:ext uri="{FF2B5EF4-FFF2-40B4-BE49-F238E27FC236}">
                    <a16:creationId xmlns:a16="http://schemas.microsoft.com/office/drawing/2014/main" id="{FCF864BD-BA95-4E63-B16B-C239960478B3}"/>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04" name="Line">
                <a:extLst>
                  <a:ext uri="{FF2B5EF4-FFF2-40B4-BE49-F238E27FC236}">
                    <a16:creationId xmlns:a16="http://schemas.microsoft.com/office/drawing/2014/main" id="{D5620A16-EF03-4AE5-B68A-19373B1E1D05}"/>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05" name="Circle">
                <a:extLst>
                  <a:ext uri="{FF2B5EF4-FFF2-40B4-BE49-F238E27FC236}">
                    <a16:creationId xmlns:a16="http://schemas.microsoft.com/office/drawing/2014/main" id="{3C8DE156-261F-45FC-823F-7A948B07F308}"/>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06" name="Circle">
                <a:extLst>
                  <a:ext uri="{FF2B5EF4-FFF2-40B4-BE49-F238E27FC236}">
                    <a16:creationId xmlns:a16="http://schemas.microsoft.com/office/drawing/2014/main" id="{4DBD238F-A7B2-4083-B9F7-CDFFA51879F7}"/>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307" name="Linea">
              <a:extLst>
                <a:ext uri="{FF2B5EF4-FFF2-40B4-BE49-F238E27FC236}">
                  <a16:creationId xmlns:a16="http://schemas.microsoft.com/office/drawing/2014/main" id="{9086B88A-AC80-435A-AADB-4FE14FC42D12}"/>
                </a:ext>
              </a:extLst>
            </p:cNvPr>
            <p:cNvSpPr/>
            <p:nvPr/>
          </p:nvSpPr>
          <p:spPr>
            <a:xfrm>
              <a:off x="5849690" y="426041"/>
              <a:ext cx="588373" cy="21703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08" name="Linea">
              <a:extLst>
                <a:ext uri="{FF2B5EF4-FFF2-40B4-BE49-F238E27FC236}">
                  <a16:creationId xmlns:a16="http://schemas.microsoft.com/office/drawing/2014/main" id="{578FCAE6-06E2-4240-9FCA-FD7B456465C8}"/>
                </a:ext>
              </a:extLst>
            </p:cNvPr>
            <p:cNvSpPr/>
            <p:nvPr/>
          </p:nvSpPr>
          <p:spPr>
            <a:xfrm>
              <a:off x="6044509" y="-693271"/>
              <a:ext cx="417195" cy="327229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09" name="Linea">
              <a:extLst>
                <a:ext uri="{FF2B5EF4-FFF2-40B4-BE49-F238E27FC236}">
                  <a16:creationId xmlns:a16="http://schemas.microsoft.com/office/drawing/2014/main" id="{26DBA23C-81F5-4B30-B822-E60DAC8E1F4C}"/>
                </a:ext>
              </a:extLst>
            </p:cNvPr>
            <p:cNvSpPr/>
            <p:nvPr/>
          </p:nvSpPr>
          <p:spPr>
            <a:xfrm>
              <a:off x="5779030" y="-697221"/>
              <a:ext cx="659459" cy="333198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10" name="Linea">
              <a:extLst>
                <a:ext uri="{FF2B5EF4-FFF2-40B4-BE49-F238E27FC236}">
                  <a16:creationId xmlns:a16="http://schemas.microsoft.com/office/drawing/2014/main" id="{C85D29BA-963E-42F8-AF39-D9403F611624}"/>
                </a:ext>
              </a:extLst>
            </p:cNvPr>
            <p:cNvSpPr/>
            <p:nvPr/>
          </p:nvSpPr>
          <p:spPr>
            <a:xfrm>
              <a:off x="5760570" y="4388204"/>
              <a:ext cx="7042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311" name="Gruppo 310">
              <a:extLst>
                <a:ext uri="{FF2B5EF4-FFF2-40B4-BE49-F238E27FC236}">
                  <a16:creationId xmlns:a16="http://schemas.microsoft.com/office/drawing/2014/main" id="{2417D831-EB2E-404E-A237-CF1680A7486F}"/>
                </a:ext>
              </a:extLst>
            </p:cNvPr>
            <p:cNvGrpSpPr/>
            <p:nvPr/>
          </p:nvGrpSpPr>
          <p:grpSpPr>
            <a:xfrm>
              <a:off x="5385158" y="5135404"/>
              <a:ext cx="368301" cy="317500"/>
              <a:chOff x="4647780" y="3895120"/>
              <a:chExt cx="368301" cy="317500"/>
            </a:xfrm>
          </p:grpSpPr>
          <p:sp>
            <p:nvSpPr>
              <p:cNvPr id="313" name="Circle">
                <a:extLst>
                  <a:ext uri="{FF2B5EF4-FFF2-40B4-BE49-F238E27FC236}">
                    <a16:creationId xmlns:a16="http://schemas.microsoft.com/office/drawing/2014/main" id="{AFB7570F-E27F-4426-A22C-863C49F0EB66}"/>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14" name="Line">
                <a:extLst>
                  <a:ext uri="{FF2B5EF4-FFF2-40B4-BE49-F238E27FC236}">
                    <a16:creationId xmlns:a16="http://schemas.microsoft.com/office/drawing/2014/main" id="{0D185B8A-7526-4AD2-BE50-B3CB3039DAF1}"/>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15" name="Circle">
                <a:extLst>
                  <a:ext uri="{FF2B5EF4-FFF2-40B4-BE49-F238E27FC236}">
                    <a16:creationId xmlns:a16="http://schemas.microsoft.com/office/drawing/2014/main" id="{144089F1-1B95-4240-AE1C-2889375A1F13}"/>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17" name="Circle">
                <a:extLst>
                  <a:ext uri="{FF2B5EF4-FFF2-40B4-BE49-F238E27FC236}">
                    <a16:creationId xmlns:a16="http://schemas.microsoft.com/office/drawing/2014/main" id="{F3DD7B30-5E67-4D92-8FC2-A7A08CA2A2C8}"/>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18" name="Line">
                <a:extLst>
                  <a:ext uri="{FF2B5EF4-FFF2-40B4-BE49-F238E27FC236}">
                    <a16:creationId xmlns:a16="http://schemas.microsoft.com/office/drawing/2014/main" id="{5F1F32B7-3172-44DB-B65D-C869745F8DD9}"/>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20" name="Line">
                <a:extLst>
                  <a:ext uri="{FF2B5EF4-FFF2-40B4-BE49-F238E27FC236}">
                    <a16:creationId xmlns:a16="http://schemas.microsoft.com/office/drawing/2014/main" id="{005CDB75-899A-4F3F-85E2-86E95DD2A069}"/>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21" name="Line">
                <a:extLst>
                  <a:ext uri="{FF2B5EF4-FFF2-40B4-BE49-F238E27FC236}">
                    <a16:creationId xmlns:a16="http://schemas.microsoft.com/office/drawing/2014/main" id="{760698A0-030D-4F7A-BD8C-ECD3D02067B6}"/>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22" name="Circle">
                <a:extLst>
                  <a:ext uri="{FF2B5EF4-FFF2-40B4-BE49-F238E27FC236}">
                    <a16:creationId xmlns:a16="http://schemas.microsoft.com/office/drawing/2014/main" id="{C164A055-DEF4-408C-83BE-1A7B7CADC2DB}"/>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23" name="Line">
                <a:extLst>
                  <a:ext uri="{FF2B5EF4-FFF2-40B4-BE49-F238E27FC236}">
                    <a16:creationId xmlns:a16="http://schemas.microsoft.com/office/drawing/2014/main" id="{E2A95AC8-748B-43CD-8744-C3E073F70DE5}"/>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24" name="Circle">
                <a:extLst>
                  <a:ext uri="{FF2B5EF4-FFF2-40B4-BE49-F238E27FC236}">
                    <a16:creationId xmlns:a16="http://schemas.microsoft.com/office/drawing/2014/main" id="{808D8580-CC2E-4E82-8DAD-F13D95FA9C56}"/>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25" name="Circle">
                <a:extLst>
                  <a:ext uri="{FF2B5EF4-FFF2-40B4-BE49-F238E27FC236}">
                    <a16:creationId xmlns:a16="http://schemas.microsoft.com/office/drawing/2014/main" id="{D50F0238-B2AC-4FA4-B778-FBD5377163E0}"/>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326" name="Gruppo 325">
              <a:extLst>
                <a:ext uri="{FF2B5EF4-FFF2-40B4-BE49-F238E27FC236}">
                  <a16:creationId xmlns:a16="http://schemas.microsoft.com/office/drawing/2014/main" id="{66674C05-C5B5-4C89-92D1-CA7121614BAD}"/>
                </a:ext>
              </a:extLst>
            </p:cNvPr>
            <p:cNvGrpSpPr/>
            <p:nvPr/>
          </p:nvGrpSpPr>
          <p:grpSpPr>
            <a:xfrm>
              <a:off x="5397858" y="5571264"/>
              <a:ext cx="368301" cy="317500"/>
              <a:chOff x="4647780" y="3895120"/>
              <a:chExt cx="368301" cy="317500"/>
            </a:xfrm>
          </p:grpSpPr>
          <p:sp>
            <p:nvSpPr>
              <p:cNvPr id="327" name="Circle">
                <a:extLst>
                  <a:ext uri="{FF2B5EF4-FFF2-40B4-BE49-F238E27FC236}">
                    <a16:creationId xmlns:a16="http://schemas.microsoft.com/office/drawing/2014/main" id="{547E7224-62A5-467C-AE77-C30EA8A036EB}"/>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29" name="Line">
                <a:extLst>
                  <a:ext uri="{FF2B5EF4-FFF2-40B4-BE49-F238E27FC236}">
                    <a16:creationId xmlns:a16="http://schemas.microsoft.com/office/drawing/2014/main" id="{A0BC66E6-7941-42F2-9897-7F81ADB2EEF9}"/>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30" name="Circle">
                <a:extLst>
                  <a:ext uri="{FF2B5EF4-FFF2-40B4-BE49-F238E27FC236}">
                    <a16:creationId xmlns:a16="http://schemas.microsoft.com/office/drawing/2014/main" id="{6D997D4C-31C4-4314-928E-2230CECE0C7A}"/>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32" name="Circle">
                <a:extLst>
                  <a:ext uri="{FF2B5EF4-FFF2-40B4-BE49-F238E27FC236}">
                    <a16:creationId xmlns:a16="http://schemas.microsoft.com/office/drawing/2014/main" id="{3D5267FA-2A8C-4A42-A57F-BDF24198A4EA}"/>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33" name="Line">
                <a:extLst>
                  <a:ext uri="{FF2B5EF4-FFF2-40B4-BE49-F238E27FC236}">
                    <a16:creationId xmlns:a16="http://schemas.microsoft.com/office/drawing/2014/main" id="{EDE9A39D-28FD-4986-A201-832CA7B49D12}"/>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34" name="Line">
                <a:extLst>
                  <a:ext uri="{FF2B5EF4-FFF2-40B4-BE49-F238E27FC236}">
                    <a16:creationId xmlns:a16="http://schemas.microsoft.com/office/drawing/2014/main" id="{3ACB8567-8A85-453A-9286-15F95064A365}"/>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35" name="Line">
                <a:extLst>
                  <a:ext uri="{FF2B5EF4-FFF2-40B4-BE49-F238E27FC236}">
                    <a16:creationId xmlns:a16="http://schemas.microsoft.com/office/drawing/2014/main" id="{0BD06AC3-FAE1-4C06-8039-2742E5729FBE}"/>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36" name="Circle">
                <a:extLst>
                  <a:ext uri="{FF2B5EF4-FFF2-40B4-BE49-F238E27FC236}">
                    <a16:creationId xmlns:a16="http://schemas.microsoft.com/office/drawing/2014/main" id="{D8E725ED-A513-480E-BC33-9539A32793F5}"/>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37" name="Line">
                <a:extLst>
                  <a:ext uri="{FF2B5EF4-FFF2-40B4-BE49-F238E27FC236}">
                    <a16:creationId xmlns:a16="http://schemas.microsoft.com/office/drawing/2014/main" id="{2FCFA6CB-D729-4B16-BEA6-04D11E84CAF9}"/>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38" name="Circle">
                <a:extLst>
                  <a:ext uri="{FF2B5EF4-FFF2-40B4-BE49-F238E27FC236}">
                    <a16:creationId xmlns:a16="http://schemas.microsoft.com/office/drawing/2014/main" id="{BD7ADB78-9047-45DC-9B34-C74B5F6EEA6B}"/>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39" name="Circle">
                <a:extLst>
                  <a:ext uri="{FF2B5EF4-FFF2-40B4-BE49-F238E27FC236}">
                    <a16:creationId xmlns:a16="http://schemas.microsoft.com/office/drawing/2014/main" id="{CE950CAE-9C78-4F17-88A8-02F38FBD0602}"/>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341" name="Gruppo 340">
              <a:extLst>
                <a:ext uri="{FF2B5EF4-FFF2-40B4-BE49-F238E27FC236}">
                  <a16:creationId xmlns:a16="http://schemas.microsoft.com/office/drawing/2014/main" id="{9F738CCE-18EF-4F8A-AC6F-AD1D31BFDFA1}"/>
                </a:ext>
              </a:extLst>
            </p:cNvPr>
            <p:cNvGrpSpPr/>
            <p:nvPr/>
          </p:nvGrpSpPr>
          <p:grpSpPr>
            <a:xfrm>
              <a:off x="5387566" y="6084448"/>
              <a:ext cx="368301" cy="317500"/>
              <a:chOff x="4647780" y="3895120"/>
              <a:chExt cx="368301" cy="317500"/>
            </a:xfrm>
          </p:grpSpPr>
          <p:sp>
            <p:nvSpPr>
              <p:cNvPr id="342" name="Circle">
                <a:extLst>
                  <a:ext uri="{FF2B5EF4-FFF2-40B4-BE49-F238E27FC236}">
                    <a16:creationId xmlns:a16="http://schemas.microsoft.com/office/drawing/2014/main" id="{5A3EB4D3-B01F-4C30-B0D8-4409F3C7402A}"/>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44" name="Line">
                <a:extLst>
                  <a:ext uri="{FF2B5EF4-FFF2-40B4-BE49-F238E27FC236}">
                    <a16:creationId xmlns:a16="http://schemas.microsoft.com/office/drawing/2014/main" id="{D7B5892B-9549-4BD6-AF2E-4838F916ABBB}"/>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45" name="Circle">
                <a:extLst>
                  <a:ext uri="{FF2B5EF4-FFF2-40B4-BE49-F238E27FC236}">
                    <a16:creationId xmlns:a16="http://schemas.microsoft.com/office/drawing/2014/main" id="{73B02B9D-5C12-413D-BB8D-3E719394C5C0}"/>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47" name="Circle">
                <a:extLst>
                  <a:ext uri="{FF2B5EF4-FFF2-40B4-BE49-F238E27FC236}">
                    <a16:creationId xmlns:a16="http://schemas.microsoft.com/office/drawing/2014/main" id="{11D5A339-7AC6-4A60-8687-725207870FEC}"/>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48" name="Line">
                <a:extLst>
                  <a:ext uri="{FF2B5EF4-FFF2-40B4-BE49-F238E27FC236}">
                    <a16:creationId xmlns:a16="http://schemas.microsoft.com/office/drawing/2014/main" id="{1BB88223-CD51-447A-8E57-1A370E172928}"/>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50" name="Line">
                <a:extLst>
                  <a:ext uri="{FF2B5EF4-FFF2-40B4-BE49-F238E27FC236}">
                    <a16:creationId xmlns:a16="http://schemas.microsoft.com/office/drawing/2014/main" id="{F0C6782B-1286-46E7-8D72-1DE8E8525644}"/>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51" name="Line">
                <a:extLst>
                  <a:ext uri="{FF2B5EF4-FFF2-40B4-BE49-F238E27FC236}">
                    <a16:creationId xmlns:a16="http://schemas.microsoft.com/office/drawing/2014/main" id="{B0D6A33B-FCF2-47B5-B32C-FA452DBCF8F3}"/>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53" name="Circle">
                <a:extLst>
                  <a:ext uri="{FF2B5EF4-FFF2-40B4-BE49-F238E27FC236}">
                    <a16:creationId xmlns:a16="http://schemas.microsoft.com/office/drawing/2014/main" id="{E3611C6E-B956-4D4A-9129-A0BD2651D43F}"/>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54" name="Line">
                <a:extLst>
                  <a:ext uri="{FF2B5EF4-FFF2-40B4-BE49-F238E27FC236}">
                    <a16:creationId xmlns:a16="http://schemas.microsoft.com/office/drawing/2014/main" id="{69D8FA01-5551-404C-BF18-BA151E1D9B59}"/>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56" name="Circle">
                <a:extLst>
                  <a:ext uri="{FF2B5EF4-FFF2-40B4-BE49-F238E27FC236}">
                    <a16:creationId xmlns:a16="http://schemas.microsoft.com/office/drawing/2014/main" id="{CBDF09A5-D23A-4FA7-AE89-C1E4379D028F}"/>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57" name="Circle">
                <a:extLst>
                  <a:ext uri="{FF2B5EF4-FFF2-40B4-BE49-F238E27FC236}">
                    <a16:creationId xmlns:a16="http://schemas.microsoft.com/office/drawing/2014/main" id="{8E9474C5-6956-4AAE-8FB4-62735A3F1022}"/>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358" name="Gruppo 357">
              <a:extLst>
                <a:ext uri="{FF2B5EF4-FFF2-40B4-BE49-F238E27FC236}">
                  <a16:creationId xmlns:a16="http://schemas.microsoft.com/office/drawing/2014/main" id="{92440B8C-A5F9-4DC1-B287-227C89E477EC}"/>
                </a:ext>
              </a:extLst>
            </p:cNvPr>
            <p:cNvGrpSpPr/>
            <p:nvPr/>
          </p:nvGrpSpPr>
          <p:grpSpPr>
            <a:xfrm>
              <a:off x="5387946" y="4697326"/>
              <a:ext cx="368301" cy="317500"/>
              <a:chOff x="4647780" y="3895120"/>
              <a:chExt cx="368301" cy="317500"/>
            </a:xfrm>
          </p:grpSpPr>
          <p:sp>
            <p:nvSpPr>
              <p:cNvPr id="359" name="Circle">
                <a:extLst>
                  <a:ext uri="{FF2B5EF4-FFF2-40B4-BE49-F238E27FC236}">
                    <a16:creationId xmlns:a16="http://schemas.microsoft.com/office/drawing/2014/main" id="{433AFA2F-ECC7-47A9-B52E-31908897E83C}"/>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60" name="Line">
                <a:extLst>
                  <a:ext uri="{FF2B5EF4-FFF2-40B4-BE49-F238E27FC236}">
                    <a16:creationId xmlns:a16="http://schemas.microsoft.com/office/drawing/2014/main" id="{F6217996-92B6-4671-91EE-14B86956834B}"/>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61" name="Circle">
                <a:extLst>
                  <a:ext uri="{FF2B5EF4-FFF2-40B4-BE49-F238E27FC236}">
                    <a16:creationId xmlns:a16="http://schemas.microsoft.com/office/drawing/2014/main" id="{5DD9E3BD-0EAF-4C13-B47C-3F5363A08D0B}"/>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62" name="Circle">
                <a:extLst>
                  <a:ext uri="{FF2B5EF4-FFF2-40B4-BE49-F238E27FC236}">
                    <a16:creationId xmlns:a16="http://schemas.microsoft.com/office/drawing/2014/main" id="{CE90DE78-A328-4DC8-8643-B3C721A93CD6}"/>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63" name="Line">
                <a:extLst>
                  <a:ext uri="{FF2B5EF4-FFF2-40B4-BE49-F238E27FC236}">
                    <a16:creationId xmlns:a16="http://schemas.microsoft.com/office/drawing/2014/main" id="{FF7C522B-E123-4996-9D04-D6F160759191}"/>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64" name="Line">
                <a:extLst>
                  <a:ext uri="{FF2B5EF4-FFF2-40B4-BE49-F238E27FC236}">
                    <a16:creationId xmlns:a16="http://schemas.microsoft.com/office/drawing/2014/main" id="{AB30CDA2-6DB1-4CD7-B0E9-326AA5D5ADC6}"/>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65" name="Line">
                <a:extLst>
                  <a:ext uri="{FF2B5EF4-FFF2-40B4-BE49-F238E27FC236}">
                    <a16:creationId xmlns:a16="http://schemas.microsoft.com/office/drawing/2014/main" id="{8D4EB7D6-516F-42A7-AFE3-F94B01A48E91}"/>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66" name="Circle">
                <a:extLst>
                  <a:ext uri="{FF2B5EF4-FFF2-40B4-BE49-F238E27FC236}">
                    <a16:creationId xmlns:a16="http://schemas.microsoft.com/office/drawing/2014/main" id="{68E3BD3E-98DC-48AA-894B-2B29D4CE05CD}"/>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68" name="Line">
                <a:extLst>
                  <a:ext uri="{FF2B5EF4-FFF2-40B4-BE49-F238E27FC236}">
                    <a16:creationId xmlns:a16="http://schemas.microsoft.com/office/drawing/2014/main" id="{55B46148-2428-4EB1-AC26-85C670FE43EB}"/>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70" name="Circle">
                <a:extLst>
                  <a:ext uri="{FF2B5EF4-FFF2-40B4-BE49-F238E27FC236}">
                    <a16:creationId xmlns:a16="http://schemas.microsoft.com/office/drawing/2014/main" id="{67F616D0-351C-4AFE-AE26-4A39151B3297}"/>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71" name="Circle">
                <a:extLst>
                  <a:ext uri="{FF2B5EF4-FFF2-40B4-BE49-F238E27FC236}">
                    <a16:creationId xmlns:a16="http://schemas.microsoft.com/office/drawing/2014/main" id="{7377ACD3-1D58-4704-9655-4697ECFF4007}"/>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372" name="Gruppo 371">
              <a:extLst>
                <a:ext uri="{FF2B5EF4-FFF2-40B4-BE49-F238E27FC236}">
                  <a16:creationId xmlns:a16="http://schemas.microsoft.com/office/drawing/2014/main" id="{1F4CCFFD-1AB8-45B4-BAA3-637983FCE4E3}"/>
                </a:ext>
              </a:extLst>
            </p:cNvPr>
            <p:cNvGrpSpPr/>
            <p:nvPr/>
          </p:nvGrpSpPr>
          <p:grpSpPr>
            <a:xfrm>
              <a:off x="5419868" y="6589734"/>
              <a:ext cx="368301" cy="317500"/>
              <a:chOff x="4647780" y="3895120"/>
              <a:chExt cx="368301" cy="317500"/>
            </a:xfrm>
          </p:grpSpPr>
          <p:sp>
            <p:nvSpPr>
              <p:cNvPr id="373" name="Circle">
                <a:extLst>
                  <a:ext uri="{FF2B5EF4-FFF2-40B4-BE49-F238E27FC236}">
                    <a16:creationId xmlns:a16="http://schemas.microsoft.com/office/drawing/2014/main" id="{21B91B49-61F2-4044-A31B-52738778303E}"/>
                  </a:ext>
                </a:extLst>
              </p:cNvPr>
              <p:cNvSpPr/>
              <p:nvPr/>
            </p:nvSpPr>
            <p:spPr>
              <a:xfrm>
                <a:off x="4889081"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76" name="Line">
                <a:extLst>
                  <a:ext uri="{FF2B5EF4-FFF2-40B4-BE49-F238E27FC236}">
                    <a16:creationId xmlns:a16="http://schemas.microsoft.com/office/drawing/2014/main" id="{0DE5BBE1-9D25-436D-B0A3-B1B7C7B6DDD3}"/>
                  </a:ext>
                </a:extLst>
              </p:cNvPr>
              <p:cNvSpPr/>
              <p:nvPr/>
            </p:nvSpPr>
            <p:spPr>
              <a:xfrm>
                <a:off x="4804470" y="3951869"/>
                <a:ext cx="1016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77" name="Circle">
                <a:extLst>
                  <a:ext uri="{FF2B5EF4-FFF2-40B4-BE49-F238E27FC236}">
                    <a16:creationId xmlns:a16="http://schemas.microsoft.com/office/drawing/2014/main" id="{AF02BE59-E246-483C-BEC2-CBF2FDCE20D1}"/>
                  </a:ext>
                </a:extLst>
              </p:cNvPr>
              <p:cNvSpPr/>
              <p:nvPr/>
            </p:nvSpPr>
            <p:spPr>
              <a:xfrm>
                <a:off x="4952581"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79" name="Circle">
                <a:extLst>
                  <a:ext uri="{FF2B5EF4-FFF2-40B4-BE49-F238E27FC236}">
                    <a16:creationId xmlns:a16="http://schemas.microsoft.com/office/drawing/2014/main" id="{A39DEC6E-B118-426F-81A0-6A97297D9B23}"/>
                  </a:ext>
                </a:extLst>
              </p:cNvPr>
              <p:cNvSpPr/>
              <p:nvPr/>
            </p:nvSpPr>
            <p:spPr>
              <a:xfrm>
                <a:off x="4825580" y="4149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80" name="Line">
                <a:extLst>
                  <a:ext uri="{FF2B5EF4-FFF2-40B4-BE49-F238E27FC236}">
                    <a16:creationId xmlns:a16="http://schemas.microsoft.com/office/drawing/2014/main" id="{59048A84-D896-4DFA-BF15-8F04A224AA7C}"/>
                  </a:ext>
                </a:extLst>
              </p:cNvPr>
              <p:cNvSpPr/>
              <p:nvPr/>
            </p:nvSpPr>
            <p:spPr>
              <a:xfrm flipH="1">
                <a:off x="4677470" y="3951869"/>
                <a:ext cx="1270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81" name="Line">
                <a:extLst>
                  <a:ext uri="{FF2B5EF4-FFF2-40B4-BE49-F238E27FC236}">
                    <a16:creationId xmlns:a16="http://schemas.microsoft.com/office/drawing/2014/main" id="{7E4079DB-D099-4742-86A2-EBF2C4606003}"/>
                  </a:ext>
                </a:extLst>
              </p:cNvPr>
              <p:cNvSpPr/>
              <p:nvPr/>
            </p:nvSpPr>
            <p:spPr>
              <a:xfrm flipH="1">
                <a:off x="48679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82" name="Line">
                <a:extLst>
                  <a:ext uri="{FF2B5EF4-FFF2-40B4-BE49-F238E27FC236}">
                    <a16:creationId xmlns:a16="http://schemas.microsoft.com/office/drawing/2014/main" id="{303E70B9-81E1-449B-A897-12F11690A041}"/>
                  </a:ext>
                </a:extLst>
              </p:cNvPr>
              <p:cNvSpPr/>
              <p:nvPr/>
            </p:nvSpPr>
            <p:spPr>
              <a:xfrm>
                <a:off x="4931471" y="4078869"/>
                <a:ext cx="3810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83" name="Circle">
                <a:extLst>
                  <a:ext uri="{FF2B5EF4-FFF2-40B4-BE49-F238E27FC236}">
                    <a16:creationId xmlns:a16="http://schemas.microsoft.com/office/drawing/2014/main" id="{7FC25413-B94F-4C0E-BB9C-C09F65A3F534}"/>
                  </a:ext>
                </a:extLst>
              </p:cNvPr>
              <p:cNvSpPr/>
              <p:nvPr/>
            </p:nvSpPr>
            <p:spPr>
              <a:xfrm>
                <a:off x="4774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84" name="Line">
                <a:extLst>
                  <a:ext uri="{FF2B5EF4-FFF2-40B4-BE49-F238E27FC236}">
                    <a16:creationId xmlns:a16="http://schemas.microsoft.com/office/drawing/2014/main" id="{A9A319BA-A8E0-4DE5-BA59-B89C7746E6D1}"/>
                  </a:ext>
                </a:extLst>
              </p:cNvPr>
              <p:cNvSpPr/>
              <p:nvPr/>
            </p:nvSpPr>
            <p:spPr>
              <a:xfrm flipH="1">
                <a:off x="4804470" y="3951869"/>
                <a:ext cx="1" cy="76201"/>
              </a:xfrm>
              <a:prstGeom prst="line">
                <a:avLst/>
              </a:prstGeom>
              <a:noFill/>
              <a:ln w="1270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85" name="Circle">
                <a:extLst>
                  <a:ext uri="{FF2B5EF4-FFF2-40B4-BE49-F238E27FC236}">
                    <a16:creationId xmlns:a16="http://schemas.microsoft.com/office/drawing/2014/main" id="{C92FE4D4-AED8-45CF-BE3D-DF56F30D3328}"/>
                  </a:ext>
                </a:extLst>
              </p:cNvPr>
              <p:cNvSpPr/>
              <p:nvPr/>
            </p:nvSpPr>
            <p:spPr>
              <a:xfrm>
                <a:off x="4774780" y="3895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86" name="Circle">
                <a:extLst>
                  <a:ext uri="{FF2B5EF4-FFF2-40B4-BE49-F238E27FC236}">
                    <a16:creationId xmlns:a16="http://schemas.microsoft.com/office/drawing/2014/main" id="{02B8D892-9E65-44A3-88EC-3856109BDF65}"/>
                  </a:ext>
                </a:extLst>
              </p:cNvPr>
              <p:cNvSpPr/>
              <p:nvPr/>
            </p:nvSpPr>
            <p:spPr>
              <a:xfrm>
                <a:off x="4647780" y="4022120"/>
                <a:ext cx="63500" cy="63500"/>
              </a:xfrm>
              <a:prstGeom prst="ellipse">
                <a:avLst/>
              </a:prstGeom>
              <a:solidFill>
                <a:srgbClr val="9DB1DB"/>
              </a:solidFill>
              <a:ln w="6350" cap="flat">
                <a:solidFill>
                  <a:srgbClr val="0000F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387" name="Linea">
              <a:extLst>
                <a:ext uri="{FF2B5EF4-FFF2-40B4-BE49-F238E27FC236}">
                  <a16:creationId xmlns:a16="http://schemas.microsoft.com/office/drawing/2014/main" id="{0AEC1703-87F7-4B89-A8CF-8248F5781FDF}"/>
                </a:ext>
              </a:extLst>
            </p:cNvPr>
            <p:cNvSpPr/>
            <p:nvPr/>
          </p:nvSpPr>
          <p:spPr>
            <a:xfrm flipV="1">
              <a:off x="5908450" y="4434750"/>
              <a:ext cx="576602" cy="228198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88" name="Linea">
              <a:extLst>
                <a:ext uri="{FF2B5EF4-FFF2-40B4-BE49-F238E27FC236}">
                  <a16:creationId xmlns:a16="http://schemas.microsoft.com/office/drawing/2014/main" id="{25B80557-FB3D-4172-8E93-876628BCD484}"/>
                </a:ext>
              </a:extLst>
            </p:cNvPr>
            <p:cNvSpPr/>
            <p:nvPr/>
          </p:nvSpPr>
          <p:spPr>
            <a:xfrm flipV="1">
              <a:off x="6218050" y="4426301"/>
              <a:ext cx="311200" cy="293941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89" name="Linea">
              <a:extLst>
                <a:ext uri="{FF2B5EF4-FFF2-40B4-BE49-F238E27FC236}">
                  <a16:creationId xmlns:a16="http://schemas.microsoft.com/office/drawing/2014/main" id="{39AE7F2C-CF8C-462E-80AD-C42128B14B2A}"/>
                </a:ext>
              </a:extLst>
            </p:cNvPr>
            <p:cNvSpPr/>
            <p:nvPr/>
          </p:nvSpPr>
          <p:spPr>
            <a:xfrm flipV="1">
              <a:off x="5971514" y="4464400"/>
              <a:ext cx="537298" cy="280298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Tree>
    <p:custDataLst>
      <p:tags r:id="rId1"/>
    </p:custDataLst>
    <p:extLst>
      <p:ext uri="{BB962C8B-B14F-4D97-AF65-F5344CB8AC3E}">
        <p14:creationId xmlns:p14="http://schemas.microsoft.com/office/powerpoint/2010/main" val="2131240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8"/>
                                        </p:tgtEl>
                                      </p:cBhvr>
                                      <p:by x="25000" y="25000"/>
                                    </p:animScale>
                                  </p:childTnLst>
                                </p:cTn>
                              </p:par>
                              <p:par>
                                <p:cTn id="7" presetID="42" presetClass="path" presetSubtype="0" accel="50000" decel="50000" fill="hold" grpId="0" nodeType="withEffect">
                                  <p:stCondLst>
                                    <p:cond delay="0"/>
                                  </p:stCondLst>
                                  <p:childTnLst>
                                    <p:animMotion origin="layout" path="M -0.00104 2.77556E-17 L -0.00026 0.40069 " pathEditMode="relative" rAng="0" ptsTypes="AA">
                                      <p:cBhvr>
                                        <p:cTn id="8" dur="2000" fill="hold"/>
                                        <p:tgtEl>
                                          <p:spTgt spid="5"/>
                                        </p:tgtEl>
                                        <p:attrNameLst>
                                          <p:attrName>ppt_x</p:attrName>
                                          <p:attrName>ppt_y</p:attrName>
                                        </p:attrNameLst>
                                      </p:cBhvr>
                                      <p:rCtr x="39" y="20023"/>
                                    </p:animMotion>
                                  </p:childTnLst>
                                </p:cTn>
                              </p:par>
                              <p:par>
                                <p:cTn id="9" presetID="42" presetClass="path" presetSubtype="0" accel="50000" decel="50000" fill="hold" grpId="0" nodeType="withEffect">
                                  <p:stCondLst>
                                    <p:cond delay="0"/>
                                  </p:stCondLst>
                                  <p:childTnLst>
                                    <p:animMotion origin="layout" path="M -4.79167E-6 -2.59259E-6 L -0.00013 -0.28426 " pathEditMode="relative" rAng="0" ptsTypes="AA">
                                      <p:cBhvr>
                                        <p:cTn id="10" dur="2000" fill="hold"/>
                                        <p:tgtEl>
                                          <p:spTgt spid="396"/>
                                        </p:tgtEl>
                                        <p:attrNameLst>
                                          <p:attrName>ppt_x</p:attrName>
                                          <p:attrName>ppt_y</p:attrName>
                                        </p:attrNameLst>
                                      </p:cBhvr>
                                      <p:rCtr x="-13" y="-14213"/>
                                    </p:animMotion>
                                  </p:childTnLst>
                                </p:cTn>
                              </p:par>
                            </p:childTnLst>
                          </p:cTn>
                        </p:par>
                        <p:par>
                          <p:cTn id="11" fill="hold">
                            <p:stCondLst>
                              <p:cond delay="2000"/>
                            </p:stCondLst>
                            <p:childTnLst>
                              <p:par>
                                <p:cTn id="12" presetID="1" presetClass="exit" presetSubtype="0" fill="hold" grpId="1" nodeType="afterEffect">
                                  <p:stCondLst>
                                    <p:cond delay="0"/>
                                  </p:stCondLst>
                                  <p:childTnLst>
                                    <p:set>
                                      <p:cBhvr>
                                        <p:cTn id="13" dur="1" fill="hold">
                                          <p:stCondLst>
                                            <p:cond delay="0"/>
                                          </p:stCondLst>
                                        </p:cTn>
                                        <p:tgtEl>
                                          <p:spTgt spid="5"/>
                                        </p:tgtEl>
                                        <p:attrNameLst>
                                          <p:attrName>style.visibility</p:attrName>
                                        </p:attrNameLst>
                                      </p:cBhvr>
                                      <p:to>
                                        <p:strVal val="hidden"/>
                                      </p:to>
                                    </p:set>
                                  </p:childTnLst>
                                </p:cTn>
                              </p:par>
                              <p:par>
                                <p:cTn id="14" presetID="1" presetClass="exit" presetSubtype="0" fill="hold" grpId="1" nodeType="withEffect">
                                  <p:stCondLst>
                                    <p:cond delay="0"/>
                                  </p:stCondLst>
                                  <p:childTnLst>
                                    <p:set>
                                      <p:cBhvr>
                                        <p:cTn id="15" dur="1" fill="hold">
                                          <p:stCondLst>
                                            <p:cond delay="0"/>
                                          </p:stCondLst>
                                        </p:cTn>
                                        <p:tgtEl>
                                          <p:spTgt spid="3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396" grpId="0" animBg="1"/>
      <p:bldP spid="396" grpId="1"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egnaposto contenuto 103">
            <a:extLst>
              <a:ext uri="{FF2B5EF4-FFF2-40B4-BE49-F238E27FC236}">
                <a16:creationId xmlns:a16="http://schemas.microsoft.com/office/drawing/2014/main" id="{4EF6D852-53C9-49F1-9BA7-AA8F381B9C21}"/>
              </a:ext>
            </a:extLst>
          </p:cNvPr>
          <p:cNvSpPr>
            <a:spLocks noGrp="1"/>
          </p:cNvSpPr>
          <p:nvPr>
            <p:ph idx="1"/>
          </p:nvPr>
        </p:nvSpPr>
        <p:spPr/>
        <p:txBody>
          <a:bodyPr/>
          <a:lstStyle/>
          <a:p>
            <a:pPr>
              <a:buFontTx/>
              <a:buNone/>
            </a:pPr>
            <a:r>
              <a:rPr lang="it-IT" altLang="it-IT"/>
              <a:t>As for Feature Structures… </a:t>
            </a:r>
          </a:p>
        </p:txBody>
      </p:sp>
      <p:sp>
        <p:nvSpPr>
          <p:cNvPr id="13315" name="Titolo 1">
            <a:extLst>
              <a:ext uri="{FF2B5EF4-FFF2-40B4-BE49-F238E27FC236}">
                <a16:creationId xmlns:a16="http://schemas.microsoft.com/office/drawing/2014/main" id="{78B14969-D78C-4C6B-8E15-49B42119B0C8}"/>
              </a:ext>
            </a:extLst>
          </p:cNvPr>
          <p:cNvSpPr>
            <a:spLocks noGrp="1"/>
          </p:cNvSpPr>
          <p:nvPr>
            <p:ph type="title"/>
          </p:nvPr>
        </p:nvSpPr>
        <p:spPr/>
        <p:txBody>
          <a:bodyPr/>
          <a:lstStyle/>
          <a:p>
            <a:r>
              <a:rPr lang="it-IT" altLang="it-IT"/>
              <a:t>Tripartite Directed Acyclic Graphs (tDAG) </a:t>
            </a:r>
          </a:p>
        </p:txBody>
      </p:sp>
      <p:sp>
        <p:nvSpPr>
          <p:cNvPr id="13316" name="CasellaDiTesto 3">
            <a:extLst>
              <a:ext uri="{FF2B5EF4-FFF2-40B4-BE49-F238E27FC236}">
                <a16:creationId xmlns:a16="http://schemas.microsoft.com/office/drawing/2014/main" id="{3BDAFB49-DB47-4839-BA7B-04CCDE2D35D9}"/>
              </a:ext>
            </a:extLst>
          </p:cNvPr>
          <p:cNvSpPr txBox="1">
            <a:spLocks noChangeArrowheads="1"/>
          </p:cNvSpPr>
          <p:nvPr/>
        </p:nvSpPr>
        <p:spPr bwMode="auto">
          <a:xfrm>
            <a:off x="7372350" y="1887539"/>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S</a:t>
            </a:r>
          </a:p>
        </p:txBody>
      </p:sp>
      <p:sp>
        <p:nvSpPr>
          <p:cNvPr id="13317" name="CasellaDiTesto 4">
            <a:extLst>
              <a:ext uri="{FF2B5EF4-FFF2-40B4-BE49-F238E27FC236}">
                <a16:creationId xmlns:a16="http://schemas.microsoft.com/office/drawing/2014/main" id="{27306A15-C6B1-4020-BDA3-8AC64072773A}"/>
              </a:ext>
            </a:extLst>
          </p:cNvPr>
          <p:cNvSpPr txBox="1">
            <a:spLocks noChangeArrowheads="1"/>
          </p:cNvSpPr>
          <p:nvPr/>
        </p:nvSpPr>
        <p:spPr bwMode="auto">
          <a:xfrm>
            <a:off x="6872289" y="2387601"/>
            <a:ext cx="4460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NP</a:t>
            </a:r>
          </a:p>
        </p:txBody>
      </p:sp>
      <p:sp>
        <p:nvSpPr>
          <p:cNvPr id="13318" name="CasellaDiTesto 5">
            <a:extLst>
              <a:ext uri="{FF2B5EF4-FFF2-40B4-BE49-F238E27FC236}">
                <a16:creationId xmlns:a16="http://schemas.microsoft.com/office/drawing/2014/main" id="{1D2A8645-4DFD-44FD-9F9A-4C3D8B28A9E1}"/>
              </a:ext>
            </a:extLst>
          </p:cNvPr>
          <p:cNvSpPr txBox="1">
            <a:spLocks noChangeArrowheads="1"/>
          </p:cNvSpPr>
          <p:nvPr/>
        </p:nvSpPr>
        <p:spPr bwMode="auto">
          <a:xfrm>
            <a:off x="7943850" y="2387601"/>
            <a:ext cx="4460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VP</a:t>
            </a:r>
          </a:p>
        </p:txBody>
      </p:sp>
      <p:sp>
        <p:nvSpPr>
          <p:cNvPr id="13319" name="CasellaDiTesto 6">
            <a:extLst>
              <a:ext uri="{FF2B5EF4-FFF2-40B4-BE49-F238E27FC236}">
                <a16:creationId xmlns:a16="http://schemas.microsoft.com/office/drawing/2014/main" id="{4A999AF9-4521-471C-A455-E4816B4AED20}"/>
              </a:ext>
            </a:extLst>
          </p:cNvPr>
          <p:cNvSpPr txBox="1">
            <a:spLocks noChangeArrowheads="1"/>
          </p:cNvSpPr>
          <p:nvPr/>
        </p:nvSpPr>
        <p:spPr bwMode="auto">
          <a:xfrm>
            <a:off x="7858126" y="2911475"/>
            <a:ext cx="4683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VB</a:t>
            </a:r>
          </a:p>
        </p:txBody>
      </p:sp>
      <p:sp>
        <p:nvSpPr>
          <p:cNvPr id="13320" name="CasellaDiTesto 7">
            <a:extLst>
              <a:ext uri="{FF2B5EF4-FFF2-40B4-BE49-F238E27FC236}">
                <a16:creationId xmlns:a16="http://schemas.microsoft.com/office/drawing/2014/main" id="{141EC5C9-02E9-4EB8-B432-183F9EB7A759}"/>
              </a:ext>
            </a:extLst>
          </p:cNvPr>
          <p:cNvSpPr txBox="1">
            <a:spLocks noChangeArrowheads="1"/>
          </p:cNvSpPr>
          <p:nvPr/>
        </p:nvSpPr>
        <p:spPr bwMode="auto">
          <a:xfrm>
            <a:off x="8515350" y="2911475"/>
            <a:ext cx="4460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NP</a:t>
            </a:r>
          </a:p>
        </p:txBody>
      </p:sp>
      <p:sp>
        <p:nvSpPr>
          <p:cNvPr id="9" name="CasellaDiTesto 8">
            <a:extLst>
              <a:ext uri="{FF2B5EF4-FFF2-40B4-BE49-F238E27FC236}">
                <a16:creationId xmlns:a16="http://schemas.microsoft.com/office/drawing/2014/main" id="{ED36B602-598A-44BA-8A3A-B6BB2B638AD9}"/>
              </a:ext>
            </a:extLst>
          </p:cNvPr>
          <p:cNvSpPr txBox="1"/>
          <p:nvPr/>
        </p:nvSpPr>
        <p:spPr>
          <a:xfrm>
            <a:off x="7262446" y="2418986"/>
            <a:ext cx="287258" cy="2616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a:defRPr/>
            </a:pPr>
            <a:r>
              <a:rPr lang="it-IT" sz="1050" dirty="0"/>
              <a:t>X</a:t>
            </a:r>
            <a:endParaRPr lang="it-IT" sz="1600" dirty="0"/>
          </a:p>
        </p:txBody>
      </p:sp>
      <p:sp>
        <p:nvSpPr>
          <p:cNvPr id="10" name="CasellaDiTesto 9">
            <a:extLst>
              <a:ext uri="{FF2B5EF4-FFF2-40B4-BE49-F238E27FC236}">
                <a16:creationId xmlns:a16="http://schemas.microsoft.com/office/drawing/2014/main" id="{B1117996-1E93-4A4A-89C2-34F01354D7C8}"/>
              </a:ext>
            </a:extLst>
          </p:cNvPr>
          <p:cNvSpPr txBox="1"/>
          <p:nvPr/>
        </p:nvSpPr>
        <p:spPr>
          <a:xfrm>
            <a:off x="8952014" y="2942629"/>
            <a:ext cx="287258" cy="2616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a:defRPr/>
            </a:pPr>
            <a:r>
              <a:rPr lang="it-IT" sz="1050" dirty="0"/>
              <a:t>Y</a:t>
            </a:r>
            <a:endParaRPr lang="it-IT" sz="1600" dirty="0"/>
          </a:p>
        </p:txBody>
      </p:sp>
      <p:sp>
        <p:nvSpPr>
          <p:cNvPr id="13327" name="CasellaDiTesto 11">
            <a:extLst>
              <a:ext uri="{FF2B5EF4-FFF2-40B4-BE49-F238E27FC236}">
                <a16:creationId xmlns:a16="http://schemas.microsoft.com/office/drawing/2014/main" id="{12638FFA-DE06-468A-A395-078641E5DF3A}"/>
              </a:ext>
            </a:extLst>
          </p:cNvPr>
          <p:cNvSpPr txBox="1">
            <a:spLocks noChangeArrowheads="1"/>
          </p:cNvSpPr>
          <p:nvPr/>
        </p:nvSpPr>
        <p:spPr bwMode="auto">
          <a:xfrm>
            <a:off x="7835901" y="3448050"/>
            <a:ext cx="4365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i="1"/>
              <a:t>eat</a:t>
            </a:r>
          </a:p>
        </p:txBody>
      </p:sp>
      <p:cxnSp>
        <p:nvCxnSpPr>
          <p:cNvPr id="14" name="Connettore 1 13">
            <a:extLst>
              <a:ext uri="{FF2B5EF4-FFF2-40B4-BE49-F238E27FC236}">
                <a16:creationId xmlns:a16="http://schemas.microsoft.com/office/drawing/2014/main" id="{365C9284-633A-4DB8-AB4C-230BC34126D6}"/>
              </a:ext>
            </a:extLst>
          </p:cNvPr>
          <p:cNvCxnSpPr>
            <a:stCxn id="13316" idx="2"/>
            <a:endCxn id="13317" idx="0"/>
          </p:cNvCxnSpPr>
          <p:nvPr/>
        </p:nvCxnSpPr>
        <p:spPr>
          <a:xfrm rot="5400000">
            <a:off x="7227889" y="2093914"/>
            <a:ext cx="160337" cy="427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ttore 1 14">
            <a:extLst>
              <a:ext uri="{FF2B5EF4-FFF2-40B4-BE49-F238E27FC236}">
                <a16:creationId xmlns:a16="http://schemas.microsoft.com/office/drawing/2014/main" id="{CBFD0CAB-DDFB-4E08-B192-D6D73B6E7D4A}"/>
              </a:ext>
            </a:extLst>
          </p:cNvPr>
          <p:cNvCxnSpPr>
            <a:stCxn id="13316" idx="2"/>
            <a:endCxn id="13318" idx="0"/>
          </p:cNvCxnSpPr>
          <p:nvPr/>
        </p:nvCxnSpPr>
        <p:spPr>
          <a:xfrm rot="16200000" flipH="1">
            <a:off x="7763670" y="1985170"/>
            <a:ext cx="160337" cy="644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ttore 1 17">
            <a:extLst>
              <a:ext uri="{FF2B5EF4-FFF2-40B4-BE49-F238E27FC236}">
                <a16:creationId xmlns:a16="http://schemas.microsoft.com/office/drawing/2014/main" id="{DBA83760-4E2A-4348-A507-04FA941EBCD9}"/>
              </a:ext>
            </a:extLst>
          </p:cNvPr>
          <p:cNvCxnSpPr>
            <a:stCxn id="13318" idx="2"/>
            <a:endCxn id="13319" idx="0"/>
          </p:cNvCxnSpPr>
          <p:nvPr/>
        </p:nvCxnSpPr>
        <p:spPr>
          <a:xfrm rot="5400000">
            <a:off x="8037513" y="2782888"/>
            <a:ext cx="184150" cy="73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nettore 1 20">
            <a:extLst>
              <a:ext uri="{FF2B5EF4-FFF2-40B4-BE49-F238E27FC236}">
                <a16:creationId xmlns:a16="http://schemas.microsoft.com/office/drawing/2014/main" id="{C1FE5543-C702-43A6-B61D-1DD6CE99CD08}"/>
              </a:ext>
            </a:extLst>
          </p:cNvPr>
          <p:cNvCxnSpPr>
            <a:stCxn id="13318" idx="2"/>
            <a:endCxn id="13320" idx="0"/>
          </p:cNvCxnSpPr>
          <p:nvPr/>
        </p:nvCxnSpPr>
        <p:spPr>
          <a:xfrm rot="16200000" flipH="1">
            <a:off x="8359775" y="2533650"/>
            <a:ext cx="184150"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ttore 1 23">
            <a:extLst>
              <a:ext uri="{FF2B5EF4-FFF2-40B4-BE49-F238E27FC236}">
                <a16:creationId xmlns:a16="http://schemas.microsoft.com/office/drawing/2014/main" id="{E8604D76-8EA2-4859-AD17-2519780B3A95}"/>
              </a:ext>
            </a:extLst>
          </p:cNvPr>
          <p:cNvCxnSpPr>
            <a:stCxn id="13319" idx="2"/>
            <a:endCxn id="13327" idx="0"/>
          </p:cNvCxnSpPr>
          <p:nvPr/>
        </p:nvCxnSpPr>
        <p:spPr>
          <a:xfrm rot="5400000">
            <a:off x="7974807" y="3329782"/>
            <a:ext cx="198437" cy="38100"/>
          </a:xfrm>
          <a:prstGeom prst="line">
            <a:avLst/>
          </a:prstGeom>
        </p:spPr>
        <p:style>
          <a:lnRef idx="1">
            <a:schemeClr val="accent1"/>
          </a:lnRef>
          <a:fillRef idx="0">
            <a:schemeClr val="accent1"/>
          </a:fillRef>
          <a:effectRef idx="0">
            <a:schemeClr val="accent1"/>
          </a:effectRef>
          <a:fontRef idx="minor">
            <a:schemeClr val="tx1"/>
          </a:fontRef>
        </p:style>
      </p:cxnSp>
      <p:sp>
        <p:nvSpPr>
          <p:cNvPr id="13333" name="CasellaDiTesto 27">
            <a:extLst>
              <a:ext uri="{FF2B5EF4-FFF2-40B4-BE49-F238E27FC236}">
                <a16:creationId xmlns:a16="http://schemas.microsoft.com/office/drawing/2014/main" id="{AFD2C299-9BDC-43F2-AB48-4CBEEE3C90DD}"/>
              </a:ext>
            </a:extLst>
          </p:cNvPr>
          <p:cNvSpPr txBox="1">
            <a:spLocks noChangeArrowheads="1"/>
          </p:cNvSpPr>
          <p:nvPr/>
        </p:nvSpPr>
        <p:spPr bwMode="auto">
          <a:xfrm>
            <a:off x="4365625" y="1887539"/>
            <a:ext cx="4460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VP</a:t>
            </a:r>
          </a:p>
        </p:txBody>
      </p:sp>
      <p:sp>
        <p:nvSpPr>
          <p:cNvPr id="13334" name="CasellaDiTesto 28">
            <a:extLst>
              <a:ext uri="{FF2B5EF4-FFF2-40B4-BE49-F238E27FC236}">
                <a16:creationId xmlns:a16="http://schemas.microsoft.com/office/drawing/2014/main" id="{72837C41-AB9A-48D7-9E42-08E4C1B11612}"/>
              </a:ext>
            </a:extLst>
          </p:cNvPr>
          <p:cNvSpPr txBox="1">
            <a:spLocks noChangeArrowheads="1"/>
          </p:cNvSpPr>
          <p:nvPr/>
        </p:nvSpPr>
        <p:spPr bwMode="auto">
          <a:xfrm>
            <a:off x="3773488" y="2400300"/>
            <a:ext cx="468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VB</a:t>
            </a:r>
          </a:p>
        </p:txBody>
      </p:sp>
      <p:sp>
        <p:nvSpPr>
          <p:cNvPr id="13335" name="CasellaDiTesto 29">
            <a:extLst>
              <a:ext uri="{FF2B5EF4-FFF2-40B4-BE49-F238E27FC236}">
                <a16:creationId xmlns:a16="http://schemas.microsoft.com/office/drawing/2014/main" id="{2CD1D0F0-EB85-4ED7-8056-5AFDAEB15FF0}"/>
              </a:ext>
            </a:extLst>
          </p:cNvPr>
          <p:cNvSpPr txBox="1">
            <a:spLocks noChangeArrowheads="1"/>
          </p:cNvSpPr>
          <p:nvPr/>
        </p:nvSpPr>
        <p:spPr bwMode="auto">
          <a:xfrm>
            <a:off x="4376739" y="2400300"/>
            <a:ext cx="4460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NP</a:t>
            </a:r>
          </a:p>
        </p:txBody>
      </p:sp>
      <p:sp>
        <p:nvSpPr>
          <p:cNvPr id="31" name="CasellaDiTesto 30">
            <a:extLst>
              <a:ext uri="{FF2B5EF4-FFF2-40B4-BE49-F238E27FC236}">
                <a16:creationId xmlns:a16="http://schemas.microsoft.com/office/drawing/2014/main" id="{899570F9-F9E2-4419-AC9E-A270DE5CEF56}"/>
              </a:ext>
            </a:extLst>
          </p:cNvPr>
          <p:cNvSpPr txBox="1"/>
          <p:nvPr/>
        </p:nvSpPr>
        <p:spPr>
          <a:xfrm>
            <a:off x="4813418" y="2430774"/>
            <a:ext cx="287258" cy="2616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a:defRPr/>
            </a:pPr>
            <a:r>
              <a:rPr lang="it-IT" sz="1050" dirty="0"/>
              <a:t>X</a:t>
            </a:r>
            <a:endParaRPr lang="it-IT" sz="1600" dirty="0"/>
          </a:p>
        </p:txBody>
      </p:sp>
      <p:sp>
        <p:nvSpPr>
          <p:cNvPr id="13339" name="CasellaDiTesto 31">
            <a:extLst>
              <a:ext uri="{FF2B5EF4-FFF2-40B4-BE49-F238E27FC236}">
                <a16:creationId xmlns:a16="http://schemas.microsoft.com/office/drawing/2014/main" id="{1830E607-1308-42E0-817E-E1ADF97DB76A}"/>
              </a:ext>
            </a:extLst>
          </p:cNvPr>
          <p:cNvSpPr txBox="1">
            <a:spLocks noChangeArrowheads="1"/>
          </p:cNvSpPr>
          <p:nvPr/>
        </p:nvSpPr>
        <p:spPr bwMode="auto">
          <a:xfrm>
            <a:off x="3697289" y="2947989"/>
            <a:ext cx="5286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i="1"/>
              <a:t>feed</a:t>
            </a:r>
          </a:p>
        </p:txBody>
      </p:sp>
      <p:cxnSp>
        <p:nvCxnSpPr>
          <p:cNvPr id="33" name="Connettore 1 32">
            <a:extLst>
              <a:ext uri="{FF2B5EF4-FFF2-40B4-BE49-F238E27FC236}">
                <a16:creationId xmlns:a16="http://schemas.microsoft.com/office/drawing/2014/main" id="{79A4FA62-B053-4EA9-B213-73E9F8E3D468}"/>
              </a:ext>
            </a:extLst>
          </p:cNvPr>
          <p:cNvCxnSpPr>
            <a:stCxn id="13333" idx="2"/>
            <a:endCxn id="13334" idx="0"/>
          </p:cNvCxnSpPr>
          <p:nvPr/>
        </p:nvCxnSpPr>
        <p:spPr>
          <a:xfrm rot="5400000">
            <a:off x="4211639" y="2022476"/>
            <a:ext cx="173037" cy="582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nettore 1 33">
            <a:extLst>
              <a:ext uri="{FF2B5EF4-FFF2-40B4-BE49-F238E27FC236}">
                <a16:creationId xmlns:a16="http://schemas.microsoft.com/office/drawing/2014/main" id="{3A56179E-053D-42D8-ADE1-2A459F65809A}"/>
              </a:ext>
            </a:extLst>
          </p:cNvPr>
          <p:cNvCxnSpPr>
            <a:stCxn id="13333" idx="2"/>
            <a:endCxn id="13335" idx="0"/>
          </p:cNvCxnSpPr>
          <p:nvPr/>
        </p:nvCxnSpPr>
        <p:spPr>
          <a:xfrm rot="16200000" flipH="1">
            <a:off x="4507708" y="2309020"/>
            <a:ext cx="173037" cy="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Connettore 1 34">
            <a:extLst>
              <a:ext uri="{FF2B5EF4-FFF2-40B4-BE49-F238E27FC236}">
                <a16:creationId xmlns:a16="http://schemas.microsoft.com/office/drawing/2014/main" id="{A9BD7D39-EF43-4AB1-8C5D-4C8BBB3AA337}"/>
              </a:ext>
            </a:extLst>
          </p:cNvPr>
          <p:cNvCxnSpPr>
            <a:stCxn id="13334" idx="2"/>
            <a:endCxn id="13339" idx="0"/>
          </p:cNvCxnSpPr>
          <p:nvPr/>
        </p:nvCxnSpPr>
        <p:spPr>
          <a:xfrm rot="5400000">
            <a:off x="3879850" y="2820988"/>
            <a:ext cx="209550" cy="44450"/>
          </a:xfrm>
          <a:prstGeom prst="line">
            <a:avLst/>
          </a:prstGeom>
        </p:spPr>
        <p:style>
          <a:lnRef idx="1">
            <a:schemeClr val="accent1"/>
          </a:lnRef>
          <a:fillRef idx="0">
            <a:schemeClr val="accent1"/>
          </a:fillRef>
          <a:effectRef idx="0">
            <a:schemeClr val="accent1"/>
          </a:effectRef>
          <a:fontRef idx="minor">
            <a:schemeClr val="tx1"/>
          </a:fontRef>
        </p:style>
      </p:cxnSp>
      <p:sp>
        <p:nvSpPr>
          <p:cNvPr id="13343" name="CasellaDiTesto 35">
            <a:extLst>
              <a:ext uri="{FF2B5EF4-FFF2-40B4-BE49-F238E27FC236}">
                <a16:creationId xmlns:a16="http://schemas.microsoft.com/office/drawing/2014/main" id="{C8CC851D-D55F-4768-AD80-6329637F398C}"/>
              </a:ext>
            </a:extLst>
          </p:cNvPr>
          <p:cNvSpPr txBox="1">
            <a:spLocks noChangeArrowheads="1"/>
          </p:cNvSpPr>
          <p:nvPr/>
        </p:nvSpPr>
        <p:spPr bwMode="auto">
          <a:xfrm>
            <a:off x="5229225" y="2400300"/>
            <a:ext cx="4460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NP</a:t>
            </a:r>
          </a:p>
        </p:txBody>
      </p:sp>
      <p:sp>
        <p:nvSpPr>
          <p:cNvPr id="37" name="CasellaDiTesto 36">
            <a:extLst>
              <a:ext uri="{FF2B5EF4-FFF2-40B4-BE49-F238E27FC236}">
                <a16:creationId xmlns:a16="http://schemas.microsoft.com/office/drawing/2014/main" id="{6C68F6F3-7489-47D3-AAEB-FCD0222DD76E}"/>
              </a:ext>
            </a:extLst>
          </p:cNvPr>
          <p:cNvSpPr txBox="1"/>
          <p:nvPr/>
        </p:nvSpPr>
        <p:spPr>
          <a:xfrm>
            <a:off x="5665866" y="2430774"/>
            <a:ext cx="287258" cy="2616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a:defRPr/>
            </a:pPr>
            <a:r>
              <a:rPr lang="it-IT" sz="1050" dirty="0"/>
              <a:t>Y</a:t>
            </a:r>
            <a:endParaRPr lang="it-IT" sz="1600" dirty="0"/>
          </a:p>
        </p:txBody>
      </p:sp>
      <p:cxnSp>
        <p:nvCxnSpPr>
          <p:cNvPr id="38" name="Connettore 1 37">
            <a:extLst>
              <a:ext uri="{FF2B5EF4-FFF2-40B4-BE49-F238E27FC236}">
                <a16:creationId xmlns:a16="http://schemas.microsoft.com/office/drawing/2014/main" id="{CC6A2C82-80CB-4E44-ADD7-695652CAA8FD}"/>
              </a:ext>
            </a:extLst>
          </p:cNvPr>
          <p:cNvCxnSpPr>
            <a:stCxn id="13333" idx="2"/>
            <a:endCxn id="13343" idx="0"/>
          </p:cNvCxnSpPr>
          <p:nvPr/>
        </p:nvCxnSpPr>
        <p:spPr>
          <a:xfrm rot="16200000" flipH="1">
            <a:off x="4933951" y="1882776"/>
            <a:ext cx="173037" cy="862012"/>
          </a:xfrm>
          <a:prstGeom prst="line">
            <a:avLst/>
          </a:prstGeom>
        </p:spPr>
        <p:style>
          <a:lnRef idx="1">
            <a:schemeClr val="accent1"/>
          </a:lnRef>
          <a:fillRef idx="0">
            <a:schemeClr val="accent1"/>
          </a:fillRef>
          <a:effectRef idx="0">
            <a:schemeClr val="accent1"/>
          </a:effectRef>
          <a:fontRef idx="minor">
            <a:schemeClr val="tx1"/>
          </a:fontRef>
        </p:style>
      </p:cxnSp>
      <p:sp>
        <p:nvSpPr>
          <p:cNvPr id="45" name="Freccia a destra 44">
            <a:extLst>
              <a:ext uri="{FF2B5EF4-FFF2-40B4-BE49-F238E27FC236}">
                <a16:creationId xmlns:a16="http://schemas.microsoft.com/office/drawing/2014/main" id="{20E61FA5-6AF6-46D9-88D1-8E5B96C149F2}"/>
              </a:ext>
            </a:extLst>
          </p:cNvPr>
          <p:cNvSpPr/>
          <p:nvPr/>
        </p:nvSpPr>
        <p:spPr>
          <a:xfrm>
            <a:off x="6224588" y="2459039"/>
            <a:ext cx="500062" cy="14287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it-IT" sz="1600"/>
          </a:p>
        </p:txBody>
      </p:sp>
      <p:sp>
        <p:nvSpPr>
          <p:cNvPr id="13349" name="CasellaDiTesto 45">
            <a:extLst>
              <a:ext uri="{FF2B5EF4-FFF2-40B4-BE49-F238E27FC236}">
                <a16:creationId xmlns:a16="http://schemas.microsoft.com/office/drawing/2014/main" id="{A694F5E6-B304-4C78-A9FC-E051C7BD2ED0}"/>
              </a:ext>
            </a:extLst>
          </p:cNvPr>
          <p:cNvSpPr txBox="1">
            <a:spLocks noChangeArrowheads="1"/>
          </p:cNvSpPr>
          <p:nvPr/>
        </p:nvSpPr>
        <p:spPr bwMode="auto">
          <a:xfrm>
            <a:off x="7235825" y="3703639"/>
            <a:ext cx="3000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S</a:t>
            </a:r>
          </a:p>
        </p:txBody>
      </p:sp>
      <p:sp>
        <p:nvSpPr>
          <p:cNvPr id="13350" name="CasellaDiTesto 46">
            <a:extLst>
              <a:ext uri="{FF2B5EF4-FFF2-40B4-BE49-F238E27FC236}">
                <a16:creationId xmlns:a16="http://schemas.microsoft.com/office/drawing/2014/main" id="{4C7CE97C-D84F-4181-95AE-6BE86CDD1BA8}"/>
              </a:ext>
            </a:extLst>
          </p:cNvPr>
          <p:cNvSpPr txBox="1">
            <a:spLocks noChangeArrowheads="1"/>
          </p:cNvSpPr>
          <p:nvPr/>
        </p:nvSpPr>
        <p:spPr bwMode="auto">
          <a:xfrm>
            <a:off x="6851650" y="4203700"/>
            <a:ext cx="4460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NP</a:t>
            </a:r>
          </a:p>
        </p:txBody>
      </p:sp>
      <p:sp>
        <p:nvSpPr>
          <p:cNvPr id="13351" name="CasellaDiTesto 47">
            <a:extLst>
              <a:ext uri="{FF2B5EF4-FFF2-40B4-BE49-F238E27FC236}">
                <a16:creationId xmlns:a16="http://schemas.microsoft.com/office/drawing/2014/main" id="{9DD0C698-2F77-4701-A24C-09C8D76E7E53}"/>
              </a:ext>
            </a:extLst>
          </p:cNvPr>
          <p:cNvSpPr txBox="1">
            <a:spLocks noChangeArrowheads="1"/>
          </p:cNvSpPr>
          <p:nvPr/>
        </p:nvSpPr>
        <p:spPr bwMode="auto">
          <a:xfrm>
            <a:off x="8021639" y="4203700"/>
            <a:ext cx="4460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VP</a:t>
            </a:r>
          </a:p>
        </p:txBody>
      </p:sp>
      <p:sp>
        <p:nvSpPr>
          <p:cNvPr id="13352" name="CasellaDiTesto 48">
            <a:extLst>
              <a:ext uri="{FF2B5EF4-FFF2-40B4-BE49-F238E27FC236}">
                <a16:creationId xmlns:a16="http://schemas.microsoft.com/office/drawing/2014/main" id="{1A3993C6-4470-42C4-A7D6-94C1B2E1DEF6}"/>
              </a:ext>
            </a:extLst>
          </p:cNvPr>
          <p:cNvSpPr txBox="1">
            <a:spLocks noChangeArrowheads="1"/>
          </p:cNvSpPr>
          <p:nvPr/>
        </p:nvSpPr>
        <p:spPr bwMode="auto">
          <a:xfrm>
            <a:off x="7723188" y="4725989"/>
            <a:ext cx="4683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VB</a:t>
            </a:r>
          </a:p>
        </p:txBody>
      </p:sp>
      <p:sp>
        <p:nvSpPr>
          <p:cNvPr id="13353" name="CasellaDiTesto 49">
            <a:extLst>
              <a:ext uri="{FF2B5EF4-FFF2-40B4-BE49-F238E27FC236}">
                <a16:creationId xmlns:a16="http://schemas.microsoft.com/office/drawing/2014/main" id="{127E2832-03D3-4246-ACFF-0DFA974712EE}"/>
              </a:ext>
            </a:extLst>
          </p:cNvPr>
          <p:cNvSpPr txBox="1">
            <a:spLocks noChangeArrowheads="1"/>
          </p:cNvSpPr>
          <p:nvPr/>
        </p:nvSpPr>
        <p:spPr bwMode="auto">
          <a:xfrm>
            <a:off x="8718550" y="4725989"/>
            <a:ext cx="4445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NP</a:t>
            </a:r>
          </a:p>
        </p:txBody>
      </p:sp>
      <p:sp>
        <p:nvSpPr>
          <p:cNvPr id="13354" name="CasellaDiTesto 52">
            <a:extLst>
              <a:ext uri="{FF2B5EF4-FFF2-40B4-BE49-F238E27FC236}">
                <a16:creationId xmlns:a16="http://schemas.microsoft.com/office/drawing/2014/main" id="{E60DD55A-58A9-4EBB-BE70-93AFE945657F}"/>
              </a:ext>
            </a:extLst>
          </p:cNvPr>
          <p:cNvSpPr txBox="1">
            <a:spLocks noChangeArrowheads="1"/>
          </p:cNvSpPr>
          <p:nvPr/>
        </p:nvSpPr>
        <p:spPr bwMode="auto">
          <a:xfrm>
            <a:off x="7700963" y="5143500"/>
            <a:ext cx="4365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i="1"/>
              <a:t>eat</a:t>
            </a:r>
          </a:p>
        </p:txBody>
      </p:sp>
      <p:cxnSp>
        <p:nvCxnSpPr>
          <p:cNvPr id="54" name="Connettore 1 53">
            <a:extLst>
              <a:ext uri="{FF2B5EF4-FFF2-40B4-BE49-F238E27FC236}">
                <a16:creationId xmlns:a16="http://schemas.microsoft.com/office/drawing/2014/main" id="{4005E248-346D-41DB-A627-C4F9BC973B2E}"/>
              </a:ext>
            </a:extLst>
          </p:cNvPr>
          <p:cNvCxnSpPr>
            <a:stCxn id="13349" idx="2"/>
            <a:endCxn id="13350" idx="0"/>
          </p:cNvCxnSpPr>
          <p:nvPr/>
        </p:nvCxnSpPr>
        <p:spPr>
          <a:xfrm rot="5400000">
            <a:off x="7149307" y="3966369"/>
            <a:ext cx="161925" cy="312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Connettore 1 54">
            <a:extLst>
              <a:ext uri="{FF2B5EF4-FFF2-40B4-BE49-F238E27FC236}">
                <a16:creationId xmlns:a16="http://schemas.microsoft.com/office/drawing/2014/main" id="{9AF27773-042C-416C-BC2D-C44C8346D5F5}"/>
              </a:ext>
            </a:extLst>
          </p:cNvPr>
          <p:cNvCxnSpPr>
            <a:stCxn id="13349" idx="2"/>
            <a:endCxn id="13351" idx="0"/>
          </p:cNvCxnSpPr>
          <p:nvPr/>
        </p:nvCxnSpPr>
        <p:spPr>
          <a:xfrm rot="16200000" flipH="1">
            <a:off x="7734301" y="3694113"/>
            <a:ext cx="161925" cy="857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Connettore 1 55">
            <a:extLst>
              <a:ext uri="{FF2B5EF4-FFF2-40B4-BE49-F238E27FC236}">
                <a16:creationId xmlns:a16="http://schemas.microsoft.com/office/drawing/2014/main" id="{64426AB2-3F9E-4819-BA41-A613C5074875}"/>
              </a:ext>
            </a:extLst>
          </p:cNvPr>
          <p:cNvCxnSpPr>
            <a:stCxn id="13351" idx="2"/>
            <a:endCxn id="13352" idx="0"/>
          </p:cNvCxnSpPr>
          <p:nvPr/>
        </p:nvCxnSpPr>
        <p:spPr>
          <a:xfrm rot="5400000">
            <a:off x="8008144" y="4490244"/>
            <a:ext cx="184150" cy="287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Connettore 1 56">
            <a:extLst>
              <a:ext uri="{FF2B5EF4-FFF2-40B4-BE49-F238E27FC236}">
                <a16:creationId xmlns:a16="http://schemas.microsoft.com/office/drawing/2014/main" id="{40B83E45-2D55-429B-A64F-4CD30397B42F}"/>
              </a:ext>
            </a:extLst>
          </p:cNvPr>
          <p:cNvCxnSpPr>
            <a:stCxn id="13351" idx="2"/>
            <a:endCxn id="13353" idx="0"/>
          </p:cNvCxnSpPr>
          <p:nvPr/>
        </p:nvCxnSpPr>
        <p:spPr>
          <a:xfrm rot="16200000" flipH="1">
            <a:off x="8500269" y="4285457"/>
            <a:ext cx="184150" cy="696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Connettore 1 57">
            <a:extLst>
              <a:ext uri="{FF2B5EF4-FFF2-40B4-BE49-F238E27FC236}">
                <a16:creationId xmlns:a16="http://schemas.microsoft.com/office/drawing/2014/main" id="{0034DBBB-D87F-416D-8F10-A802B129E0F8}"/>
              </a:ext>
            </a:extLst>
          </p:cNvPr>
          <p:cNvCxnSpPr>
            <a:stCxn id="13352" idx="2"/>
            <a:endCxn id="13354" idx="0"/>
          </p:cNvCxnSpPr>
          <p:nvPr/>
        </p:nvCxnSpPr>
        <p:spPr>
          <a:xfrm rot="5400000">
            <a:off x="7898607" y="5085557"/>
            <a:ext cx="77787" cy="38100"/>
          </a:xfrm>
          <a:prstGeom prst="line">
            <a:avLst/>
          </a:prstGeom>
        </p:spPr>
        <p:style>
          <a:lnRef idx="1">
            <a:schemeClr val="accent1"/>
          </a:lnRef>
          <a:fillRef idx="0">
            <a:schemeClr val="accent1"/>
          </a:fillRef>
          <a:effectRef idx="0">
            <a:schemeClr val="accent1"/>
          </a:effectRef>
          <a:fontRef idx="minor">
            <a:schemeClr val="tx1"/>
          </a:fontRef>
        </p:style>
      </p:cxnSp>
      <p:sp>
        <p:nvSpPr>
          <p:cNvPr id="13360" name="CasellaDiTesto 58">
            <a:extLst>
              <a:ext uri="{FF2B5EF4-FFF2-40B4-BE49-F238E27FC236}">
                <a16:creationId xmlns:a16="http://schemas.microsoft.com/office/drawing/2014/main" id="{B6023674-4273-4035-BB5D-8DD1ECD4C439}"/>
              </a:ext>
            </a:extLst>
          </p:cNvPr>
          <p:cNvSpPr txBox="1">
            <a:spLocks noChangeArrowheads="1"/>
          </p:cNvSpPr>
          <p:nvPr/>
        </p:nvSpPr>
        <p:spPr bwMode="auto">
          <a:xfrm>
            <a:off x="3460750" y="4418014"/>
            <a:ext cx="4460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VP</a:t>
            </a:r>
          </a:p>
        </p:txBody>
      </p:sp>
      <p:sp>
        <p:nvSpPr>
          <p:cNvPr id="13361" name="CasellaDiTesto 59">
            <a:extLst>
              <a:ext uri="{FF2B5EF4-FFF2-40B4-BE49-F238E27FC236}">
                <a16:creationId xmlns:a16="http://schemas.microsoft.com/office/drawing/2014/main" id="{69AD541C-9C7F-40C7-9AC7-7CB08CE86226}"/>
              </a:ext>
            </a:extLst>
          </p:cNvPr>
          <p:cNvSpPr txBox="1">
            <a:spLocks noChangeArrowheads="1"/>
          </p:cNvSpPr>
          <p:nvPr/>
        </p:nvSpPr>
        <p:spPr bwMode="auto">
          <a:xfrm>
            <a:off x="2905126" y="4929189"/>
            <a:ext cx="4683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VB</a:t>
            </a:r>
          </a:p>
        </p:txBody>
      </p:sp>
      <p:sp>
        <p:nvSpPr>
          <p:cNvPr id="13362" name="CasellaDiTesto 60">
            <a:extLst>
              <a:ext uri="{FF2B5EF4-FFF2-40B4-BE49-F238E27FC236}">
                <a16:creationId xmlns:a16="http://schemas.microsoft.com/office/drawing/2014/main" id="{9EFFAAB9-44B6-4AE8-8557-37B60D4DF08F}"/>
              </a:ext>
            </a:extLst>
          </p:cNvPr>
          <p:cNvSpPr txBox="1">
            <a:spLocks noChangeArrowheads="1"/>
          </p:cNvSpPr>
          <p:nvPr/>
        </p:nvSpPr>
        <p:spPr bwMode="auto">
          <a:xfrm>
            <a:off x="3470275" y="4929189"/>
            <a:ext cx="4460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NP</a:t>
            </a:r>
          </a:p>
        </p:txBody>
      </p:sp>
      <p:sp>
        <p:nvSpPr>
          <p:cNvPr id="13363" name="CasellaDiTesto 62">
            <a:extLst>
              <a:ext uri="{FF2B5EF4-FFF2-40B4-BE49-F238E27FC236}">
                <a16:creationId xmlns:a16="http://schemas.microsoft.com/office/drawing/2014/main" id="{B5CC1767-3883-4FC6-8254-7262A4EC07DF}"/>
              </a:ext>
            </a:extLst>
          </p:cNvPr>
          <p:cNvSpPr txBox="1">
            <a:spLocks noChangeArrowheads="1"/>
          </p:cNvSpPr>
          <p:nvPr/>
        </p:nvSpPr>
        <p:spPr bwMode="auto">
          <a:xfrm>
            <a:off x="2828925" y="5357814"/>
            <a:ext cx="5286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i="1"/>
              <a:t>feed</a:t>
            </a:r>
          </a:p>
        </p:txBody>
      </p:sp>
      <p:cxnSp>
        <p:nvCxnSpPr>
          <p:cNvPr id="64" name="Connettore 1 63">
            <a:extLst>
              <a:ext uri="{FF2B5EF4-FFF2-40B4-BE49-F238E27FC236}">
                <a16:creationId xmlns:a16="http://schemas.microsoft.com/office/drawing/2014/main" id="{AF403048-6BB5-4011-9F69-CCA4A8EC5954}"/>
              </a:ext>
            </a:extLst>
          </p:cNvPr>
          <p:cNvCxnSpPr>
            <a:stCxn id="13360" idx="2"/>
            <a:endCxn id="13361" idx="0"/>
          </p:cNvCxnSpPr>
          <p:nvPr/>
        </p:nvCxnSpPr>
        <p:spPr>
          <a:xfrm rot="5400000">
            <a:off x="3324225" y="4570413"/>
            <a:ext cx="173038" cy="544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Connettore 1 64">
            <a:extLst>
              <a:ext uri="{FF2B5EF4-FFF2-40B4-BE49-F238E27FC236}">
                <a16:creationId xmlns:a16="http://schemas.microsoft.com/office/drawing/2014/main" id="{54EF8D79-4933-4729-9192-40062081819E}"/>
              </a:ext>
            </a:extLst>
          </p:cNvPr>
          <p:cNvCxnSpPr>
            <a:stCxn id="13360" idx="2"/>
            <a:endCxn id="13362" idx="0"/>
          </p:cNvCxnSpPr>
          <p:nvPr/>
        </p:nvCxnSpPr>
        <p:spPr>
          <a:xfrm rot="16200000" flipH="1">
            <a:off x="3602038" y="4837113"/>
            <a:ext cx="173038" cy="11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Connettore 1 65">
            <a:extLst>
              <a:ext uri="{FF2B5EF4-FFF2-40B4-BE49-F238E27FC236}">
                <a16:creationId xmlns:a16="http://schemas.microsoft.com/office/drawing/2014/main" id="{85E3761D-C64A-4DF9-9A93-B29F306AAC64}"/>
              </a:ext>
            </a:extLst>
          </p:cNvPr>
          <p:cNvCxnSpPr>
            <a:stCxn id="13361" idx="2"/>
            <a:endCxn id="13363" idx="0"/>
          </p:cNvCxnSpPr>
          <p:nvPr/>
        </p:nvCxnSpPr>
        <p:spPr>
          <a:xfrm rot="5400000">
            <a:off x="3071019" y="5290344"/>
            <a:ext cx="90488" cy="44450"/>
          </a:xfrm>
          <a:prstGeom prst="line">
            <a:avLst/>
          </a:prstGeom>
        </p:spPr>
        <p:style>
          <a:lnRef idx="1">
            <a:schemeClr val="accent1"/>
          </a:lnRef>
          <a:fillRef idx="0">
            <a:schemeClr val="accent1"/>
          </a:fillRef>
          <a:effectRef idx="0">
            <a:schemeClr val="accent1"/>
          </a:effectRef>
          <a:fontRef idx="minor">
            <a:schemeClr val="tx1"/>
          </a:fontRef>
        </p:style>
      </p:cxnSp>
      <p:sp>
        <p:nvSpPr>
          <p:cNvPr id="13367" name="CasellaDiTesto 66">
            <a:extLst>
              <a:ext uri="{FF2B5EF4-FFF2-40B4-BE49-F238E27FC236}">
                <a16:creationId xmlns:a16="http://schemas.microsoft.com/office/drawing/2014/main" id="{15347A00-4DE0-44A2-8077-57726225B89D}"/>
              </a:ext>
            </a:extLst>
          </p:cNvPr>
          <p:cNvSpPr txBox="1">
            <a:spLocks noChangeArrowheads="1"/>
          </p:cNvSpPr>
          <p:nvPr/>
        </p:nvSpPr>
        <p:spPr bwMode="auto">
          <a:xfrm>
            <a:off x="4646614" y="4929189"/>
            <a:ext cx="4460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NP</a:t>
            </a:r>
          </a:p>
        </p:txBody>
      </p:sp>
      <p:cxnSp>
        <p:nvCxnSpPr>
          <p:cNvPr id="69" name="Connettore 1 68">
            <a:extLst>
              <a:ext uri="{FF2B5EF4-FFF2-40B4-BE49-F238E27FC236}">
                <a16:creationId xmlns:a16="http://schemas.microsoft.com/office/drawing/2014/main" id="{B263B08E-0BD0-4CCB-A452-830005F79B6F}"/>
              </a:ext>
            </a:extLst>
          </p:cNvPr>
          <p:cNvCxnSpPr>
            <a:stCxn id="13360" idx="2"/>
            <a:endCxn id="13367" idx="0"/>
          </p:cNvCxnSpPr>
          <p:nvPr/>
        </p:nvCxnSpPr>
        <p:spPr>
          <a:xfrm rot="16200000" flipH="1">
            <a:off x="4189413" y="4249738"/>
            <a:ext cx="173038" cy="1185863"/>
          </a:xfrm>
          <a:prstGeom prst="line">
            <a:avLst/>
          </a:prstGeom>
        </p:spPr>
        <p:style>
          <a:lnRef idx="1">
            <a:schemeClr val="accent1"/>
          </a:lnRef>
          <a:fillRef idx="0">
            <a:schemeClr val="accent1"/>
          </a:fillRef>
          <a:effectRef idx="0">
            <a:schemeClr val="accent1"/>
          </a:effectRef>
          <a:fontRef idx="minor">
            <a:schemeClr val="tx1"/>
          </a:fontRef>
        </p:style>
      </p:cxnSp>
      <p:sp>
        <p:nvSpPr>
          <p:cNvPr id="70" name="Freccia a destra 69">
            <a:extLst>
              <a:ext uri="{FF2B5EF4-FFF2-40B4-BE49-F238E27FC236}">
                <a16:creationId xmlns:a16="http://schemas.microsoft.com/office/drawing/2014/main" id="{33D4CD4B-5A9D-4ED7-AAF6-47EC60922FB5}"/>
              </a:ext>
            </a:extLst>
          </p:cNvPr>
          <p:cNvSpPr/>
          <p:nvPr/>
        </p:nvSpPr>
        <p:spPr>
          <a:xfrm>
            <a:off x="6229351" y="4857751"/>
            <a:ext cx="500063" cy="14287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it-IT" sz="1600"/>
          </a:p>
        </p:txBody>
      </p:sp>
      <p:sp>
        <p:nvSpPr>
          <p:cNvPr id="13370" name="CasellaDiTesto 70">
            <a:extLst>
              <a:ext uri="{FF2B5EF4-FFF2-40B4-BE49-F238E27FC236}">
                <a16:creationId xmlns:a16="http://schemas.microsoft.com/office/drawing/2014/main" id="{49B163BA-919F-48F6-A58B-D00E39CFA7AF}"/>
              </a:ext>
            </a:extLst>
          </p:cNvPr>
          <p:cNvSpPr txBox="1">
            <a:spLocks noChangeArrowheads="1"/>
          </p:cNvSpPr>
          <p:nvPr/>
        </p:nvSpPr>
        <p:spPr bwMode="auto">
          <a:xfrm>
            <a:off x="6783389" y="4725989"/>
            <a:ext cx="5937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NNS</a:t>
            </a:r>
          </a:p>
        </p:txBody>
      </p:sp>
      <p:sp>
        <p:nvSpPr>
          <p:cNvPr id="13371" name="CasellaDiTesto 71">
            <a:extLst>
              <a:ext uri="{FF2B5EF4-FFF2-40B4-BE49-F238E27FC236}">
                <a16:creationId xmlns:a16="http://schemas.microsoft.com/office/drawing/2014/main" id="{6E71D1F9-1592-4EEA-9EC9-8426B6D5E9CC}"/>
              </a:ext>
            </a:extLst>
          </p:cNvPr>
          <p:cNvSpPr txBox="1">
            <a:spLocks noChangeArrowheads="1"/>
          </p:cNvSpPr>
          <p:nvPr/>
        </p:nvSpPr>
        <p:spPr bwMode="auto">
          <a:xfrm>
            <a:off x="6738938" y="5143500"/>
            <a:ext cx="6397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i="1"/>
              <a:t>Cows</a:t>
            </a:r>
          </a:p>
        </p:txBody>
      </p:sp>
      <p:cxnSp>
        <p:nvCxnSpPr>
          <p:cNvPr id="73" name="Connettore 1 72">
            <a:extLst>
              <a:ext uri="{FF2B5EF4-FFF2-40B4-BE49-F238E27FC236}">
                <a16:creationId xmlns:a16="http://schemas.microsoft.com/office/drawing/2014/main" id="{591EBE23-2D0A-483F-9813-B32846835A69}"/>
              </a:ext>
            </a:extLst>
          </p:cNvPr>
          <p:cNvCxnSpPr>
            <a:stCxn id="13350" idx="2"/>
            <a:endCxn id="13370" idx="0"/>
          </p:cNvCxnSpPr>
          <p:nvPr/>
        </p:nvCxnSpPr>
        <p:spPr>
          <a:xfrm rot="16200000" flipH="1">
            <a:off x="6985000" y="4630738"/>
            <a:ext cx="184150" cy="6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Connettore 1 73">
            <a:extLst>
              <a:ext uri="{FF2B5EF4-FFF2-40B4-BE49-F238E27FC236}">
                <a16:creationId xmlns:a16="http://schemas.microsoft.com/office/drawing/2014/main" id="{B47EAB79-1F05-4C62-A5A6-7F625F89F739}"/>
              </a:ext>
            </a:extLst>
          </p:cNvPr>
          <p:cNvCxnSpPr>
            <a:stCxn id="13370" idx="2"/>
            <a:endCxn id="13371" idx="0"/>
          </p:cNvCxnSpPr>
          <p:nvPr/>
        </p:nvCxnSpPr>
        <p:spPr>
          <a:xfrm rot="5400000">
            <a:off x="7030245" y="5093495"/>
            <a:ext cx="79375" cy="20637"/>
          </a:xfrm>
          <a:prstGeom prst="line">
            <a:avLst/>
          </a:prstGeom>
        </p:spPr>
        <p:style>
          <a:lnRef idx="1">
            <a:schemeClr val="accent1"/>
          </a:lnRef>
          <a:fillRef idx="0">
            <a:schemeClr val="accent1"/>
          </a:fillRef>
          <a:effectRef idx="0">
            <a:schemeClr val="accent1"/>
          </a:effectRef>
          <a:fontRef idx="minor">
            <a:schemeClr val="tx1"/>
          </a:fontRef>
        </p:style>
      </p:cxnSp>
      <p:sp>
        <p:nvSpPr>
          <p:cNvPr id="13374" name="CasellaDiTesto 75">
            <a:extLst>
              <a:ext uri="{FF2B5EF4-FFF2-40B4-BE49-F238E27FC236}">
                <a16:creationId xmlns:a16="http://schemas.microsoft.com/office/drawing/2014/main" id="{F8EF6A99-F01C-4CBA-B4CD-8F9599626C6A}"/>
              </a:ext>
            </a:extLst>
          </p:cNvPr>
          <p:cNvSpPr txBox="1">
            <a:spLocks noChangeArrowheads="1"/>
          </p:cNvSpPr>
          <p:nvPr/>
        </p:nvSpPr>
        <p:spPr bwMode="auto">
          <a:xfrm>
            <a:off x="8451851" y="5345114"/>
            <a:ext cx="4794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NN</a:t>
            </a:r>
          </a:p>
        </p:txBody>
      </p:sp>
      <p:sp>
        <p:nvSpPr>
          <p:cNvPr id="13375" name="CasellaDiTesto 76">
            <a:extLst>
              <a:ext uri="{FF2B5EF4-FFF2-40B4-BE49-F238E27FC236}">
                <a16:creationId xmlns:a16="http://schemas.microsoft.com/office/drawing/2014/main" id="{E08CB3C3-3111-4B22-A998-E2EBA4FBFEB9}"/>
              </a:ext>
            </a:extLst>
          </p:cNvPr>
          <p:cNvSpPr txBox="1">
            <a:spLocks noChangeArrowheads="1"/>
          </p:cNvSpPr>
          <p:nvPr/>
        </p:nvSpPr>
        <p:spPr bwMode="auto">
          <a:xfrm>
            <a:off x="9328151" y="5345114"/>
            <a:ext cx="5937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NNS</a:t>
            </a:r>
          </a:p>
        </p:txBody>
      </p:sp>
      <p:cxnSp>
        <p:nvCxnSpPr>
          <p:cNvPr id="78" name="Connettore 1 77">
            <a:extLst>
              <a:ext uri="{FF2B5EF4-FFF2-40B4-BE49-F238E27FC236}">
                <a16:creationId xmlns:a16="http://schemas.microsoft.com/office/drawing/2014/main" id="{4B137764-0013-457D-A638-0984A2AB0536}"/>
              </a:ext>
            </a:extLst>
          </p:cNvPr>
          <p:cNvCxnSpPr>
            <a:stCxn id="13353" idx="2"/>
            <a:endCxn id="13374" idx="0"/>
          </p:cNvCxnSpPr>
          <p:nvPr/>
        </p:nvCxnSpPr>
        <p:spPr>
          <a:xfrm rot="5400000">
            <a:off x="8676482" y="5080795"/>
            <a:ext cx="279400" cy="249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Connettore 1 78">
            <a:extLst>
              <a:ext uri="{FF2B5EF4-FFF2-40B4-BE49-F238E27FC236}">
                <a16:creationId xmlns:a16="http://schemas.microsoft.com/office/drawing/2014/main" id="{7805C964-9A4A-4BD9-B7A3-9DA4747DF00B}"/>
              </a:ext>
            </a:extLst>
          </p:cNvPr>
          <p:cNvCxnSpPr>
            <a:stCxn id="13353" idx="2"/>
            <a:endCxn id="13375" idx="0"/>
          </p:cNvCxnSpPr>
          <p:nvPr/>
        </p:nvCxnSpPr>
        <p:spPr>
          <a:xfrm rot="16200000" flipH="1">
            <a:off x="9143207" y="4863307"/>
            <a:ext cx="279400" cy="684213"/>
          </a:xfrm>
          <a:prstGeom prst="line">
            <a:avLst/>
          </a:prstGeom>
        </p:spPr>
        <p:style>
          <a:lnRef idx="1">
            <a:schemeClr val="accent1"/>
          </a:lnRef>
          <a:fillRef idx="0">
            <a:schemeClr val="accent1"/>
          </a:fillRef>
          <a:effectRef idx="0">
            <a:schemeClr val="accent1"/>
          </a:effectRef>
          <a:fontRef idx="minor">
            <a:schemeClr val="tx1"/>
          </a:fontRef>
        </p:style>
      </p:cxnSp>
      <p:sp>
        <p:nvSpPr>
          <p:cNvPr id="13378" name="CasellaDiTesto 81">
            <a:extLst>
              <a:ext uri="{FF2B5EF4-FFF2-40B4-BE49-F238E27FC236}">
                <a16:creationId xmlns:a16="http://schemas.microsoft.com/office/drawing/2014/main" id="{88797154-F51A-4B67-A2BB-AC32EBE0EE50}"/>
              </a:ext>
            </a:extLst>
          </p:cNvPr>
          <p:cNvSpPr txBox="1">
            <a:spLocks noChangeArrowheads="1"/>
          </p:cNvSpPr>
          <p:nvPr/>
        </p:nvSpPr>
        <p:spPr bwMode="auto">
          <a:xfrm>
            <a:off x="8278813" y="5786439"/>
            <a:ext cx="7556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i="1"/>
              <a:t>animal</a:t>
            </a:r>
          </a:p>
        </p:txBody>
      </p:sp>
      <p:cxnSp>
        <p:nvCxnSpPr>
          <p:cNvPr id="83" name="Connettore 1 82">
            <a:extLst>
              <a:ext uri="{FF2B5EF4-FFF2-40B4-BE49-F238E27FC236}">
                <a16:creationId xmlns:a16="http://schemas.microsoft.com/office/drawing/2014/main" id="{08FA86B4-92C5-4B96-987A-ED13B6144B19}"/>
              </a:ext>
            </a:extLst>
          </p:cNvPr>
          <p:cNvCxnSpPr>
            <a:stCxn id="13374" idx="2"/>
            <a:endCxn id="13378" idx="0"/>
          </p:cNvCxnSpPr>
          <p:nvPr/>
        </p:nvCxnSpPr>
        <p:spPr>
          <a:xfrm rot="5400000">
            <a:off x="8623301" y="5718176"/>
            <a:ext cx="101600" cy="34925"/>
          </a:xfrm>
          <a:prstGeom prst="line">
            <a:avLst/>
          </a:prstGeom>
        </p:spPr>
        <p:style>
          <a:lnRef idx="1">
            <a:schemeClr val="accent1"/>
          </a:lnRef>
          <a:fillRef idx="0">
            <a:schemeClr val="accent1"/>
          </a:fillRef>
          <a:effectRef idx="0">
            <a:schemeClr val="accent1"/>
          </a:effectRef>
          <a:fontRef idx="minor">
            <a:schemeClr val="tx1"/>
          </a:fontRef>
        </p:style>
      </p:cxnSp>
      <p:sp>
        <p:nvSpPr>
          <p:cNvPr id="13380" name="CasellaDiTesto 85">
            <a:extLst>
              <a:ext uri="{FF2B5EF4-FFF2-40B4-BE49-F238E27FC236}">
                <a16:creationId xmlns:a16="http://schemas.microsoft.com/office/drawing/2014/main" id="{75BA7176-2C5F-4209-9182-B4294D4B3715}"/>
              </a:ext>
            </a:extLst>
          </p:cNvPr>
          <p:cNvSpPr txBox="1">
            <a:spLocks noChangeArrowheads="1"/>
          </p:cNvSpPr>
          <p:nvPr/>
        </p:nvSpPr>
        <p:spPr bwMode="auto">
          <a:xfrm>
            <a:off x="9123364" y="5786439"/>
            <a:ext cx="10001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i="1"/>
              <a:t>extracts</a:t>
            </a:r>
          </a:p>
        </p:txBody>
      </p:sp>
      <p:cxnSp>
        <p:nvCxnSpPr>
          <p:cNvPr id="87" name="Connettore 1 86">
            <a:extLst>
              <a:ext uri="{FF2B5EF4-FFF2-40B4-BE49-F238E27FC236}">
                <a16:creationId xmlns:a16="http://schemas.microsoft.com/office/drawing/2014/main" id="{2DA34491-79DB-4BA0-B2E8-876E4639ED4E}"/>
              </a:ext>
            </a:extLst>
          </p:cNvPr>
          <p:cNvCxnSpPr>
            <a:stCxn id="13375" idx="2"/>
            <a:endCxn id="13380" idx="0"/>
          </p:cNvCxnSpPr>
          <p:nvPr/>
        </p:nvCxnSpPr>
        <p:spPr>
          <a:xfrm rot="5400000">
            <a:off x="9573419" y="5734844"/>
            <a:ext cx="101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382" name="CasellaDiTesto 90">
            <a:extLst>
              <a:ext uri="{FF2B5EF4-FFF2-40B4-BE49-F238E27FC236}">
                <a16:creationId xmlns:a16="http://schemas.microsoft.com/office/drawing/2014/main" id="{52CB11D7-1103-4236-90B7-E133D3D06ED2}"/>
              </a:ext>
            </a:extLst>
          </p:cNvPr>
          <p:cNvSpPr txBox="1">
            <a:spLocks noChangeArrowheads="1"/>
          </p:cNvSpPr>
          <p:nvPr/>
        </p:nvSpPr>
        <p:spPr bwMode="auto">
          <a:xfrm>
            <a:off x="3397250" y="5500689"/>
            <a:ext cx="5921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NNS</a:t>
            </a:r>
          </a:p>
        </p:txBody>
      </p:sp>
      <p:sp>
        <p:nvSpPr>
          <p:cNvPr id="13383" name="CasellaDiTesto 91">
            <a:extLst>
              <a:ext uri="{FF2B5EF4-FFF2-40B4-BE49-F238E27FC236}">
                <a16:creationId xmlns:a16="http://schemas.microsoft.com/office/drawing/2014/main" id="{A6C80E33-42E1-4624-A852-A4CC485D3C67}"/>
              </a:ext>
            </a:extLst>
          </p:cNvPr>
          <p:cNvSpPr txBox="1">
            <a:spLocks noChangeArrowheads="1"/>
          </p:cNvSpPr>
          <p:nvPr/>
        </p:nvSpPr>
        <p:spPr bwMode="auto">
          <a:xfrm>
            <a:off x="3365501" y="5916614"/>
            <a:ext cx="5953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i="1"/>
              <a:t>cows</a:t>
            </a:r>
          </a:p>
        </p:txBody>
      </p:sp>
      <p:cxnSp>
        <p:nvCxnSpPr>
          <p:cNvPr id="93" name="Connettore 1 92">
            <a:extLst>
              <a:ext uri="{FF2B5EF4-FFF2-40B4-BE49-F238E27FC236}">
                <a16:creationId xmlns:a16="http://schemas.microsoft.com/office/drawing/2014/main" id="{0356A732-193D-477A-B5AE-175408E9AD3E}"/>
              </a:ext>
            </a:extLst>
          </p:cNvPr>
          <p:cNvCxnSpPr>
            <a:stCxn id="13362" idx="2"/>
            <a:endCxn id="13382" idx="0"/>
          </p:cNvCxnSpPr>
          <p:nvPr/>
        </p:nvCxnSpPr>
        <p:spPr>
          <a:xfrm rot="5400000">
            <a:off x="3577432" y="5384007"/>
            <a:ext cx="2333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Connettore 1 93">
            <a:extLst>
              <a:ext uri="{FF2B5EF4-FFF2-40B4-BE49-F238E27FC236}">
                <a16:creationId xmlns:a16="http://schemas.microsoft.com/office/drawing/2014/main" id="{518F5248-FB79-4942-BEF0-CF823B310677}"/>
              </a:ext>
            </a:extLst>
          </p:cNvPr>
          <p:cNvCxnSpPr>
            <a:stCxn id="13382" idx="2"/>
            <a:endCxn id="13383" idx="0"/>
          </p:cNvCxnSpPr>
          <p:nvPr/>
        </p:nvCxnSpPr>
        <p:spPr>
          <a:xfrm rot="5400000">
            <a:off x="3639344" y="5861844"/>
            <a:ext cx="77788" cy="31750"/>
          </a:xfrm>
          <a:prstGeom prst="line">
            <a:avLst/>
          </a:prstGeom>
        </p:spPr>
        <p:style>
          <a:lnRef idx="1">
            <a:schemeClr val="accent1"/>
          </a:lnRef>
          <a:fillRef idx="0">
            <a:schemeClr val="accent1"/>
          </a:fillRef>
          <a:effectRef idx="0">
            <a:schemeClr val="accent1"/>
          </a:effectRef>
          <a:fontRef idx="minor">
            <a:schemeClr val="tx1"/>
          </a:fontRef>
        </p:style>
      </p:cxnSp>
      <p:sp>
        <p:nvSpPr>
          <p:cNvPr id="13386" name="CasellaDiTesto 95">
            <a:extLst>
              <a:ext uri="{FF2B5EF4-FFF2-40B4-BE49-F238E27FC236}">
                <a16:creationId xmlns:a16="http://schemas.microsoft.com/office/drawing/2014/main" id="{E18953B8-7063-4131-AFC2-389639FEFF99}"/>
              </a:ext>
            </a:extLst>
          </p:cNvPr>
          <p:cNvSpPr txBox="1">
            <a:spLocks noChangeArrowheads="1"/>
          </p:cNvSpPr>
          <p:nvPr/>
        </p:nvSpPr>
        <p:spPr bwMode="auto">
          <a:xfrm>
            <a:off x="4408489" y="5476875"/>
            <a:ext cx="4794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NN</a:t>
            </a:r>
          </a:p>
        </p:txBody>
      </p:sp>
      <p:sp>
        <p:nvSpPr>
          <p:cNvPr id="13387" name="CasellaDiTesto 96">
            <a:extLst>
              <a:ext uri="{FF2B5EF4-FFF2-40B4-BE49-F238E27FC236}">
                <a16:creationId xmlns:a16="http://schemas.microsoft.com/office/drawing/2014/main" id="{13BFD532-E9A7-488F-8168-8D395189ED19}"/>
              </a:ext>
            </a:extLst>
          </p:cNvPr>
          <p:cNvSpPr txBox="1">
            <a:spLocks noChangeArrowheads="1"/>
          </p:cNvSpPr>
          <p:nvPr/>
        </p:nvSpPr>
        <p:spPr bwMode="auto">
          <a:xfrm>
            <a:off x="5284789" y="5476875"/>
            <a:ext cx="593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NNS</a:t>
            </a:r>
          </a:p>
        </p:txBody>
      </p:sp>
      <p:cxnSp>
        <p:nvCxnSpPr>
          <p:cNvPr id="98" name="Connettore 1 97">
            <a:extLst>
              <a:ext uri="{FF2B5EF4-FFF2-40B4-BE49-F238E27FC236}">
                <a16:creationId xmlns:a16="http://schemas.microsoft.com/office/drawing/2014/main" id="{7D208129-285C-4509-8EF2-7B0A917657A7}"/>
              </a:ext>
            </a:extLst>
          </p:cNvPr>
          <p:cNvCxnSpPr>
            <a:stCxn id="13367" idx="2"/>
            <a:endCxn id="13386" idx="0"/>
          </p:cNvCxnSpPr>
          <p:nvPr/>
        </p:nvCxnSpPr>
        <p:spPr>
          <a:xfrm rot="5400000">
            <a:off x="4653757" y="5261769"/>
            <a:ext cx="209550" cy="220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Connettore 1 98">
            <a:extLst>
              <a:ext uri="{FF2B5EF4-FFF2-40B4-BE49-F238E27FC236}">
                <a16:creationId xmlns:a16="http://schemas.microsoft.com/office/drawing/2014/main" id="{B15AB29D-011E-4BB7-BA32-FB40A5A34CDB}"/>
              </a:ext>
            </a:extLst>
          </p:cNvPr>
          <p:cNvCxnSpPr>
            <a:stCxn id="13367" idx="2"/>
            <a:endCxn id="13387" idx="0"/>
          </p:cNvCxnSpPr>
          <p:nvPr/>
        </p:nvCxnSpPr>
        <p:spPr>
          <a:xfrm rot="16200000" flipH="1">
            <a:off x="5120482" y="5015707"/>
            <a:ext cx="209550" cy="712787"/>
          </a:xfrm>
          <a:prstGeom prst="line">
            <a:avLst/>
          </a:prstGeom>
        </p:spPr>
        <p:style>
          <a:lnRef idx="1">
            <a:schemeClr val="accent1"/>
          </a:lnRef>
          <a:fillRef idx="0">
            <a:schemeClr val="accent1"/>
          </a:fillRef>
          <a:effectRef idx="0">
            <a:schemeClr val="accent1"/>
          </a:effectRef>
          <a:fontRef idx="minor">
            <a:schemeClr val="tx1"/>
          </a:fontRef>
        </p:style>
      </p:cxnSp>
      <p:sp>
        <p:nvSpPr>
          <p:cNvPr id="13390" name="CasellaDiTesto 99">
            <a:extLst>
              <a:ext uri="{FF2B5EF4-FFF2-40B4-BE49-F238E27FC236}">
                <a16:creationId xmlns:a16="http://schemas.microsoft.com/office/drawing/2014/main" id="{D91E7738-ED0F-4EB9-9906-ACF0BD69923C}"/>
              </a:ext>
            </a:extLst>
          </p:cNvPr>
          <p:cNvSpPr txBox="1">
            <a:spLocks noChangeArrowheads="1"/>
          </p:cNvSpPr>
          <p:nvPr/>
        </p:nvSpPr>
        <p:spPr bwMode="auto">
          <a:xfrm>
            <a:off x="4235450" y="5916614"/>
            <a:ext cx="7556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i="1"/>
              <a:t>animal</a:t>
            </a:r>
          </a:p>
        </p:txBody>
      </p:sp>
      <p:cxnSp>
        <p:nvCxnSpPr>
          <p:cNvPr id="101" name="Connettore 1 100">
            <a:extLst>
              <a:ext uri="{FF2B5EF4-FFF2-40B4-BE49-F238E27FC236}">
                <a16:creationId xmlns:a16="http://schemas.microsoft.com/office/drawing/2014/main" id="{8DA78383-40FB-43A9-9A22-03FA1CD67D0D}"/>
              </a:ext>
            </a:extLst>
          </p:cNvPr>
          <p:cNvCxnSpPr>
            <a:stCxn id="13386" idx="2"/>
            <a:endCxn id="13390" idx="0"/>
          </p:cNvCxnSpPr>
          <p:nvPr/>
        </p:nvCxnSpPr>
        <p:spPr>
          <a:xfrm rot="5400000">
            <a:off x="4579938" y="5848351"/>
            <a:ext cx="101600" cy="34925"/>
          </a:xfrm>
          <a:prstGeom prst="line">
            <a:avLst/>
          </a:prstGeom>
        </p:spPr>
        <p:style>
          <a:lnRef idx="1">
            <a:schemeClr val="accent1"/>
          </a:lnRef>
          <a:fillRef idx="0">
            <a:schemeClr val="accent1"/>
          </a:fillRef>
          <a:effectRef idx="0">
            <a:schemeClr val="accent1"/>
          </a:effectRef>
          <a:fontRef idx="minor">
            <a:schemeClr val="tx1"/>
          </a:fontRef>
        </p:style>
      </p:cxnSp>
      <p:sp>
        <p:nvSpPr>
          <p:cNvPr id="13392" name="CasellaDiTesto 101">
            <a:extLst>
              <a:ext uri="{FF2B5EF4-FFF2-40B4-BE49-F238E27FC236}">
                <a16:creationId xmlns:a16="http://schemas.microsoft.com/office/drawing/2014/main" id="{ECFCB3C9-A60D-46CA-BEAA-ECB635813D80}"/>
              </a:ext>
            </a:extLst>
          </p:cNvPr>
          <p:cNvSpPr txBox="1">
            <a:spLocks noChangeArrowheads="1"/>
          </p:cNvSpPr>
          <p:nvPr/>
        </p:nvSpPr>
        <p:spPr bwMode="auto">
          <a:xfrm>
            <a:off x="5080001" y="5916614"/>
            <a:ext cx="1000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i="1"/>
              <a:t>extracts</a:t>
            </a:r>
          </a:p>
        </p:txBody>
      </p:sp>
      <p:cxnSp>
        <p:nvCxnSpPr>
          <p:cNvPr id="103" name="Connettore 1 102">
            <a:extLst>
              <a:ext uri="{FF2B5EF4-FFF2-40B4-BE49-F238E27FC236}">
                <a16:creationId xmlns:a16="http://schemas.microsoft.com/office/drawing/2014/main" id="{4F20421B-CD80-4B99-8EA7-DA815B9EFE35}"/>
              </a:ext>
            </a:extLst>
          </p:cNvPr>
          <p:cNvCxnSpPr>
            <a:stCxn id="13387" idx="2"/>
            <a:endCxn id="13392" idx="0"/>
          </p:cNvCxnSpPr>
          <p:nvPr/>
        </p:nvCxnSpPr>
        <p:spPr>
          <a:xfrm rot="5400000">
            <a:off x="5530057" y="5865020"/>
            <a:ext cx="1016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13394" name="CasellaDiTesto 105">
            <a:extLst>
              <a:ext uri="{FF2B5EF4-FFF2-40B4-BE49-F238E27FC236}">
                <a16:creationId xmlns:a16="http://schemas.microsoft.com/office/drawing/2014/main" id="{768E619E-7203-45B8-A020-108575E10A73}"/>
              </a:ext>
            </a:extLst>
          </p:cNvPr>
          <p:cNvSpPr txBox="1">
            <a:spLocks noChangeArrowheads="1"/>
          </p:cNvSpPr>
          <p:nvPr/>
        </p:nvSpPr>
        <p:spPr bwMode="auto">
          <a:xfrm>
            <a:off x="2647950" y="3929064"/>
            <a:ext cx="2984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S</a:t>
            </a:r>
          </a:p>
        </p:txBody>
      </p:sp>
      <p:sp>
        <p:nvSpPr>
          <p:cNvPr id="13395" name="CasellaDiTesto 106">
            <a:extLst>
              <a:ext uri="{FF2B5EF4-FFF2-40B4-BE49-F238E27FC236}">
                <a16:creationId xmlns:a16="http://schemas.microsoft.com/office/drawing/2014/main" id="{2D2EE723-390D-4E2D-9E48-7247123CBD64}"/>
              </a:ext>
            </a:extLst>
          </p:cNvPr>
          <p:cNvSpPr txBox="1">
            <a:spLocks noChangeArrowheads="1"/>
          </p:cNvSpPr>
          <p:nvPr/>
        </p:nvSpPr>
        <p:spPr bwMode="auto">
          <a:xfrm>
            <a:off x="2039939" y="4429125"/>
            <a:ext cx="4460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NP</a:t>
            </a:r>
          </a:p>
        </p:txBody>
      </p:sp>
      <p:cxnSp>
        <p:nvCxnSpPr>
          <p:cNvPr id="108" name="Connettore 1 107">
            <a:extLst>
              <a:ext uri="{FF2B5EF4-FFF2-40B4-BE49-F238E27FC236}">
                <a16:creationId xmlns:a16="http://schemas.microsoft.com/office/drawing/2014/main" id="{5E27277F-C5A5-4A2F-A952-FB6F11AFFC44}"/>
              </a:ext>
            </a:extLst>
          </p:cNvPr>
          <p:cNvCxnSpPr>
            <a:stCxn id="13394" idx="2"/>
            <a:endCxn id="13395" idx="0"/>
          </p:cNvCxnSpPr>
          <p:nvPr/>
        </p:nvCxnSpPr>
        <p:spPr>
          <a:xfrm rot="5400000">
            <a:off x="2449513" y="4081463"/>
            <a:ext cx="161925"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Connettore 1 108">
            <a:extLst>
              <a:ext uri="{FF2B5EF4-FFF2-40B4-BE49-F238E27FC236}">
                <a16:creationId xmlns:a16="http://schemas.microsoft.com/office/drawing/2014/main" id="{49C93173-1665-471D-AF4B-793BCBBA9D87}"/>
              </a:ext>
            </a:extLst>
          </p:cNvPr>
          <p:cNvCxnSpPr>
            <a:stCxn id="13394" idx="2"/>
            <a:endCxn id="13360" idx="0"/>
          </p:cNvCxnSpPr>
          <p:nvPr/>
        </p:nvCxnSpPr>
        <p:spPr>
          <a:xfrm rot="16200000" flipH="1">
            <a:off x="3164682" y="3899695"/>
            <a:ext cx="150813" cy="885825"/>
          </a:xfrm>
          <a:prstGeom prst="line">
            <a:avLst/>
          </a:prstGeom>
        </p:spPr>
        <p:style>
          <a:lnRef idx="1">
            <a:schemeClr val="accent1"/>
          </a:lnRef>
          <a:fillRef idx="0">
            <a:schemeClr val="accent1"/>
          </a:fillRef>
          <a:effectRef idx="0">
            <a:schemeClr val="accent1"/>
          </a:effectRef>
          <a:fontRef idx="minor">
            <a:schemeClr val="tx1"/>
          </a:fontRef>
        </p:style>
      </p:cxnSp>
      <p:sp>
        <p:nvSpPr>
          <p:cNvPr id="13398" name="CasellaDiTesto 109">
            <a:extLst>
              <a:ext uri="{FF2B5EF4-FFF2-40B4-BE49-F238E27FC236}">
                <a16:creationId xmlns:a16="http://schemas.microsoft.com/office/drawing/2014/main" id="{57EE09FE-9DD9-4F49-A1C0-A27121DE5050}"/>
              </a:ext>
            </a:extLst>
          </p:cNvPr>
          <p:cNvSpPr txBox="1">
            <a:spLocks noChangeArrowheads="1"/>
          </p:cNvSpPr>
          <p:nvPr/>
        </p:nvSpPr>
        <p:spPr bwMode="auto">
          <a:xfrm>
            <a:off x="1971676" y="4953000"/>
            <a:ext cx="593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NNS</a:t>
            </a:r>
          </a:p>
        </p:txBody>
      </p:sp>
      <p:sp>
        <p:nvSpPr>
          <p:cNvPr id="13399" name="CasellaDiTesto 110">
            <a:extLst>
              <a:ext uri="{FF2B5EF4-FFF2-40B4-BE49-F238E27FC236}">
                <a16:creationId xmlns:a16="http://schemas.microsoft.com/office/drawing/2014/main" id="{D349B02E-4674-4B37-8785-BDC25D79837D}"/>
              </a:ext>
            </a:extLst>
          </p:cNvPr>
          <p:cNvSpPr txBox="1">
            <a:spLocks noChangeArrowheads="1"/>
          </p:cNvSpPr>
          <p:nvPr/>
        </p:nvSpPr>
        <p:spPr bwMode="auto">
          <a:xfrm>
            <a:off x="1793876" y="5368926"/>
            <a:ext cx="8921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i="1"/>
              <a:t>Farmers</a:t>
            </a:r>
          </a:p>
        </p:txBody>
      </p:sp>
      <p:cxnSp>
        <p:nvCxnSpPr>
          <p:cNvPr id="112" name="Connettore 1 111">
            <a:extLst>
              <a:ext uri="{FF2B5EF4-FFF2-40B4-BE49-F238E27FC236}">
                <a16:creationId xmlns:a16="http://schemas.microsoft.com/office/drawing/2014/main" id="{902BB91D-6AD4-4B66-99F8-6C6D9CF58167}"/>
              </a:ext>
            </a:extLst>
          </p:cNvPr>
          <p:cNvCxnSpPr/>
          <p:nvPr/>
        </p:nvCxnSpPr>
        <p:spPr>
          <a:xfrm rot="16200000" flipH="1">
            <a:off x="2189957" y="4876007"/>
            <a:ext cx="1539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Connettore 1 112">
            <a:extLst>
              <a:ext uri="{FF2B5EF4-FFF2-40B4-BE49-F238E27FC236}">
                <a16:creationId xmlns:a16="http://schemas.microsoft.com/office/drawing/2014/main" id="{B0070613-A946-4DF2-80AF-DA477C58F57D}"/>
              </a:ext>
            </a:extLst>
          </p:cNvPr>
          <p:cNvCxnSpPr/>
          <p:nvPr/>
        </p:nvCxnSpPr>
        <p:spPr>
          <a:xfrm rot="5400000">
            <a:off x="2243138" y="5345113"/>
            <a:ext cx="47625" cy="0"/>
          </a:xfrm>
          <a:prstGeom prst="line">
            <a:avLst/>
          </a:prstGeom>
        </p:spPr>
        <p:style>
          <a:lnRef idx="1">
            <a:schemeClr val="accent1"/>
          </a:lnRef>
          <a:fillRef idx="0">
            <a:schemeClr val="accent1"/>
          </a:fillRef>
          <a:effectRef idx="0">
            <a:schemeClr val="accent1"/>
          </a:effectRef>
          <a:fontRef idx="minor">
            <a:schemeClr val="tx1"/>
          </a:fontRef>
        </p:style>
      </p:cxnSp>
      <p:sp>
        <p:nvSpPr>
          <p:cNvPr id="115" name="CasellaDiTesto 114">
            <a:extLst>
              <a:ext uri="{FF2B5EF4-FFF2-40B4-BE49-F238E27FC236}">
                <a16:creationId xmlns:a16="http://schemas.microsoft.com/office/drawing/2014/main" id="{FC75ED50-597F-405E-BC97-1846F7999100}"/>
              </a:ext>
            </a:extLst>
          </p:cNvPr>
          <p:cNvSpPr txBox="1"/>
          <p:nvPr/>
        </p:nvSpPr>
        <p:spPr>
          <a:xfrm>
            <a:off x="3542483" y="6215082"/>
            <a:ext cx="255198" cy="2616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a:defRPr/>
            </a:pPr>
            <a:r>
              <a:rPr lang="it-IT" sz="1050" dirty="0"/>
              <a:t>1</a:t>
            </a:r>
            <a:endParaRPr lang="it-IT" sz="1600" dirty="0"/>
          </a:p>
        </p:txBody>
      </p:sp>
      <p:sp>
        <p:nvSpPr>
          <p:cNvPr id="116" name="CasellaDiTesto 115">
            <a:extLst>
              <a:ext uri="{FF2B5EF4-FFF2-40B4-BE49-F238E27FC236}">
                <a16:creationId xmlns:a16="http://schemas.microsoft.com/office/drawing/2014/main" id="{C407D7E3-E892-4E24-8ADC-835E75464DCF}"/>
              </a:ext>
            </a:extLst>
          </p:cNvPr>
          <p:cNvSpPr txBox="1"/>
          <p:nvPr/>
        </p:nvSpPr>
        <p:spPr>
          <a:xfrm>
            <a:off x="4508320" y="6215082"/>
            <a:ext cx="255198" cy="2616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a:defRPr/>
            </a:pPr>
            <a:r>
              <a:rPr lang="it-IT" sz="1050" dirty="0"/>
              <a:t>2</a:t>
            </a:r>
            <a:endParaRPr lang="it-IT" sz="1600" dirty="0"/>
          </a:p>
        </p:txBody>
      </p:sp>
      <p:sp>
        <p:nvSpPr>
          <p:cNvPr id="117" name="CasellaDiTesto 116">
            <a:extLst>
              <a:ext uri="{FF2B5EF4-FFF2-40B4-BE49-F238E27FC236}">
                <a16:creationId xmlns:a16="http://schemas.microsoft.com/office/drawing/2014/main" id="{CCE3DCD7-7EA3-4527-861B-BC2A7650F1FD}"/>
              </a:ext>
            </a:extLst>
          </p:cNvPr>
          <p:cNvSpPr txBox="1"/>
          <p:nvPr/>
        </p:nvSpPr>
        <p:spPr>
          <a:xfrm>
            <a:off x="5437014" y="6215082"/>
            <a:ext cx="255198" cy="2616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a:defRPr/>
            </a:pPr>
            <a:r>
              <a:rPr lang="it-IT" sz="1050" dirty="0"/>
              <a:t>3</a:t>
            </a:r>
            <a:endParaRPr lang="it-IT" sz="1600" dirty="0"/>
          </a:p>
        </p:txBody>
      </p:sp>
      <p:sp>
        <p:nvSpPr>
          <p:cNvPr id="118" name="CasellaDiTesto 117">
            <a:extLst>
              <a:ext uri="{FF2B5EF4-FFF2-40B4-BE49-F238E27FC236}">
                <a16:creationId xmlns:a16="http://schemas.microsoft.com/office/drawing/2014/main" id="{8A8D8D57-F2C7-45A0-AEEB-E6BC26DE8BF2}"/>
              </a:ext>
            </a:extLst>
          </p:cNvPr>
          <p:cNvSpPr txBox="1"/>
          <p:nvPr/>
        </p:nvSpPr>
        <p:spPr>
          <a:xfrm>
            <a:off x="5819962" y="5500702"/>
            <a:ext cx="255198" cy="2616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a:defRPr/>
            </a:pPr>
            <a:r>
              <a:rPr lang="it-IT" sz="1050" dirty="0"/>
              <a:t>3</a:t>
            </a:r>
            <a:endParaRPr lang="it-IT" sz="1600" dirty="0"/>
          </a:p>
        </p:txBody>
      </p:sp>
      <p:sp>
        <p:nvSpPr>
          <p:cNvPr id="119" name="CasellaDiTesto 118">
            <a:extLst>
              <a:ext uri="{FF2B5EF4-FFF2-40B4-BE49-F238E27FC236}">
                <a16:creationId xmlns:a16="http://schemas.microsoft.com/office/drawing/2014/main" id="{14C08D83-8625-4F0B-883D-FD776CBE041E}"/>
              </a:ext>
            </a:extLst>
          </p:cNvPr>
          <p:cNvSpPr txBox="1"/>
          <p:nvPr/>
        </p:nvSpPr>
        <p:spPr>
          <a:xfrm>
            <a:off x="5034144" y="4954956"/>
            <a:ext cx="255198" cy="2616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a:defRPr/>
            </a:pPr>
            <a:r>
              <a:rPr lang="it-IT" sz="1050" dirty="0"/>
              <a:t>3</a:t>
            </a:r>
            <a:endParaRPr lang="it-IT" sz="1600" dirty="0"/>
          </a:p>
        </p:txBody>
      </p:sp>
      <p:sp>
        <p:nvSpPr>
          <p:cNvPr id="120" name="CasellaDiTesto 119">
            <a:extLst>
              <a:ext uri="{FF2B5EF4-FFF2-40B4-BE49-F238E27FC236}">
                <a16:creationId xmlns:a16="http://schemas.microsoft.com/office/drawing/2014/main" id="{F8A87522-4833-4C4C-B0CD-8B1FB4B94728}"/>
              </a:ext>
            </a:extLst>
          </p:cNvPr>
          <p:cNvSpPr txBox="1"/>
          <p:nvPr/>
        </p:nvSpPr>
        <p:spPr>
          <a:xfrm>
            <a:off x="3933651" y="5526460"/>
            <a:ext cx="255198" cy="2616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a:defRPr/>
            </a:pPr>
            <a:r>
              <a:rPr lang="it-IT" sz="1050" dirty="0"/>
              <a:t>1</a:t>
            </a:r>
            <a:endParaRPr lang="it-IT" sz="1600" dirty="0"/>
          </a:p>
        </p:txBody>
      </p:sp>
      <p:sp>
        <p:nvSpPr>
          <p:cNvPr id="121" name="CasellaDiTesto 120">
            <a:extLst>
              <a:ext uri="{FF2B5EF4-FFF2-40B4-BE49-F238E27FC236}">
                <a16:creationId xmlns:a16="http://schemas.microsoft.com/office/drawing/2014/main" id="{BAEA4EB8-4A4C-47A9-9B22-D41100FC2798}"/>
              </a:ext>
            </a:extLst>
          </p:cNvPr>
          <p:cNvSpPr txBox="1"/>
          <p:nvPr/>
        </p:nvSpPr>
        <p:spPr>
          <a:xfrm>
            <a:off x="4794072" y="5500702"/>
            <a:ext cx="255198" cy="2616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a:defRPr/>
            </a:pPr>
            <a:r>
              <a:rPr lang="it-IT" sz="1050" dirty="0"/>
              <a:t>2</a:t>
            </a:r>
            <a:endParaRPr lang="it-IT" sz="1600" dirty="0"/>
          </a:p>
        </p:txBody>
      </p:sp>
      <p:sp>
        <p:nvSpPr>
          <p:cNvPr id="122" name="CasellaDiTesto 121">
            <a:extLst>
              <a:ext uri="{FF2B5EF4-FFF2-40B4-BE49-F238E27FC236}">
                <a16:creationId xmlns:a16="http://schemas.microsoft.com/office/drawing/2014/main" id="{D877A379-1C3D-4BC1-B20B-0F079013F98A}"/>
              </a:ext>
            </a:extLst>
          </p:cNvPr>
          <p:cNvSpPr txBox="1"/>
          <p:nvPr/>
        </p:nvSpPr>
        <p:spPr>
          <a:xfrm>
            <a:off x="3865378" y="4929198"/>
            <a:ext cx="255198" cy="2616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a:defRPr/>
            </a:pPr>
            <a:r>
              <a:rPr lang="it-IT" sz="1050" dirty="0"/>
              <a:t>1</a:t>
            </a:r>
            <a:endParaRPr lang="it-IT" sz="1600" dirty="0"/>
          </a:p>
        </p:txBody>
      </p:sp>
      <p:sp>
        <p:nvSpPr>
          <p:cNvPr id="123" name="CasellaDiTesto 122">
            <a:extLst>
              <a:ext uri="{FF2B5EF4-FFF2-40B4-BE49-F238E27FC236}">
                <a16:creationId xmlns:a16="http://schemas.microsoft.com/office/drawing/2014/main" id="{61C8EA6E-B0A3-470F-BBD2-667DA512E874}"/>
              </a:ext>
            </a:extLst>
          </p:cNvPr>
          <p:cNvSpPr txBox="1"/>
          <p:nvPr/>
        </p:nvSpPr>
        <p:spPr>
          <a:xfrm>
            <a:off x="8582690" y="6095861"/>
            <a:ext cx="255198" cy="2616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a:defRPr/>
            </a:pPr>
            <a:r>
              <a:rPr lang="it-IT" sz="1050" dirty="0"/>
              <a:t>2</a:t>
            </a:r>
            <a:endParaRPr lang="it-IT" sz="1600" dirty="0"/>
          </a:p>
        </p:txBody>
      </p:sp>
      <p:sp>
        <p:nvSpPr>
          <p:cNvPr id="124" name="CasellaDiTesto 123">
            <a:extLst>
              <a:ext uri="{FF2B5EF4-FFF2-40B4-BE49-F238E27FC236}">
                <a16:creationId xmlns:a16="http://schemas.microsoft.com/office/drawing/2014/main" id="{3208E3BD-CC61-4574-BDC9-F4174B1A159A}"/>
              </a:ext>
            </a:extLst>
          </p:cNvPr>
          <p:cNvSpPr txBox="1"/>
          <p:nvPr/>
        </p:nvSpPr>
        <p:spPr>
          <a:xfrm>
            <a:off x="9511384" y="6095861"/>
            <a:ext cx="255198" cy="2616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a:defRPr/>
            </a:pPr>
            <a:r>
              <a:rPr lang="it-IT" sz="1050" dirty="0"/>
              <a:t>3</a:t>
            </a:r>
            <a:endParaRPr lang="it-IT" sz="1600" dirty="0"/>
          </a:p>
        </p:txBody>
      </p:sp>
      <p:sp>
        <p:nvSpPr>
          <p:cNvPr id="125" name="CasellaDiTesto 124">
            <a:extLst>
              <a:ext uri="{FF2B5EF4-FFF2-40B4-BE49-F238E27FC236}">
                <a16:creationId xmlns:a16="http://schemas.microsoft.com/office/drawing/2014/main" id="{4D7D3565-9464-4704-B338-99080265CDB1}"/>
              </a:ext>
            </a:extLst>
          </p:cNvPr>
          <p:cNvSpPr txBox="1"/>
          <p:nvPr/>
        </p:nvSpPr>
        <p:spPr>
          <a:xfrm>
            <a:off x="9894332" y="5381481"/>
            <a:ext cx="255198" cy="2616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a:defRPr/>
            </a:pPr>
            <a:r>
              <a:rPr lang="it-IT" sz="1050" dirty="0"/>
              <a:t>3</a:t>
            </a:r>
            <a:endParaRPr lang="it-IT" sz="1600" dirty="0"/>
          </a:p>
        </p:txBody>
      </p:sp>
      <p:sp>
        <p:nvSpPr>
          <p:cNvPr id="126" name="CasellaDiTesto 125">
            <a:extLst>
              <a:ext uri="{FF2B5EF4-FFF2-40B4-BE49-F238E27FC236}">
                <a16:creationId xmlns:a16="http://schemas.microsoft.com/office/drawing/2014/main" id="{2CEAD8BA-1570-4F52-A1E9-648F462E460D}"/>
              </a:ext>
            </a:extLst>
          </p:cNvPr>
          <p:cNvSpPr txBox="1"/>
          <p:nvPr/>
        </p:nvSpPr>
        <p:spPr>
          <a:xfrm>
            <a:off x="9108514" y="4786322"/>
            <a:ext cx="255198" cy="2616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a:defRPr/>
            </a:pPr>
            <a:r>
              <a:rPr lang="it-IT" sz="1050" dirty="0"/>
              <a:t>3</a:t>
            </a:r>
            <a:endParaRPr lang="it-IT" sz="1600" dirty="0"/>
          </a:p>
        </p:txBody>
      </p:sp>
      <p:sp>
        <p:nvSpPr>
          <p:cNvPr id="127" name="CasellaDiTesto 126">
            <a:extLst>
              <a:ext uri="{FF2B5EF4-FFF2-40B4-BE49-F238E27FC236}">
                <a16:creationId xmlns:a16="http://schemas.microsoft.com/office/drawing/2014/main" id="{7C4AA1F7-C4C8-4AE4-8965-10A03510BB58}"/>
              </a:ext>
            </a:extLst>
          </p:cNvPr>
          <p:cNvSpPr txBox="1"/>
          <p:nvPr/>
        </p:nvSpPr>
        <p:spPr>
          <a:xfrm>
            <a:off x="8868442" y="5381481"/>
            <a:ext cx="255198" cy="2616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a:defRPr/>
            </a:pPr>
            <a:r>
              <a:rPr lang="it-IT" sz="1050" dirty="0"/>
              <a:t>2</a:t>
            </a:r>
            <a:endParaRPr lang="it-IT" sz="1600" dirty="0"/>
          </a:p>
        </p:txBody>
      </p:sp>
      <p:sp>
        <p:nvSpPr>
          <p:cNvPr id="128" name="CasellaDiTesto 127">
            <a:extLst>
              <a:ext uri="{FF2B5EF4-FFF2-40B4-BE49-F238E27FC236}">
                <a16:creationId xmlns:a16="http://schemas.microsoft.com/office/drawing/2014/main" id="{A62076C2-8D03-4B78-A1DE-670C37BEE8AB}"/>
              </a:ext>
            </a:extLst>
          </p:cNvPr>
          <p:cNvSpPr txBox="1"/>
          <p:nvPr/>
        </p:nvSpPr>
        <p:spPr>
          <a:xfrm>
            <a:off x="6931396" y="5506538"/>
            <a:ext cx="255198" cy="2616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a:defRPr/>
            </a:pPr>
            <a:r>
              <a:rPr lang="it-IT" sz="1050" dirty="0"/>
              <a:t>1</a:t>
            </a:r>
            <a:endParaRPr lang="it-IT" sz="1600" dirty="0"/>
          </a:p>
        </p:txBody>
      </p:sp>
      <p:sp>
        <p:nvSpPr>
          <p:cNvPr id="129" name="CasellaDiTesto 128">
            <a:extLst>
              <a:ext uri="{FF2B5EF4-FFF2-40B4-BE49-F238E27FC236}">
                <a16:creationId xmlns:a16="http://schemas.microsoft.com/office/drawing/2014/main" id="{CA92A396-9FCE-4592-BEDE-F543D84ED017}"/>
              </a:ext>
            </a:extLst>
          </p:cNvPr>
          <p:cNvSpPr txBox="1"/>
          <p:nvPr/>
        </p:nvSpPr>
        <p:spPr>
          <a:xfrm>
            <a:off x="7322564" y="4817916"/>
            <a:ext cx="255198" cy="2616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a:defRPr/>
            </a:pPr>
            <a:r>
              <a:rPr lang="it-IT" sz="1050" dirty="0"/>
              <a:t>1</a:t>
            </a:r>
            <a:endParaRPr lang="it-IT" sz="1600" dirty="0"/>
          </a:p>
        </p:txBody>
      </p:sp>
      <p:sp>
        <p:nvSpPr>
          <p:cNvPr id="130" name="CasellaDiTesto 129">
            <a:extLst>
              <a:ext uri="{FF2B5EF4-FFF2-40B4-BE49-F238E27FC236}">
                <a16:creationId xmlns:a16="http://schemas.microsoft.com/office/drawing/2014/main" id="{AFAB52B3-7687-41FA-BEEB-3A35DDBB766A}"/>
              </a:ext>
            </a:extLst>
          </p:cNvPr>
          <p:cNvSpPr txBox="1"/>
          <p:nvPr/>
        </p:nvSpPr>
        <p:spPr>
          <a:xfrm>
            <a:off x="7254291" y="4220654"/>
            <a:ext cx="255198" cy="2616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a:defRPr/>
            </a:pPr>
            <a:r>
              <a:rPr lang="it-IT" sz="1050" dirty="0"/>
              <a:t>1</a:t>
            </a:r>
            <a:endParaRPr lang="it-IT" sz="1600" dirty="0"/>
          </a:p>
        </p:txBody>
      </p:sp>
      <p:sp>
        <p:nvSpPr>
          <p:cNvPr id="102" name="Rettangolo 101">
            <a:extLst>
              <a:ext uri="{FF2B5EF4-FFF2-40B4-BE49-F238E27FC236}">
                <a16:creationId xmlns:a16="http://schemas.microsoft.com/office/drawing/2014/main" id="{0C4C7DF8-0431-4801-B0AC-BC74561997FC}"/>
              </a:ext>
            </a:extLst>
          </p:cNvPr>
          <p:cNvSpPr/>
          <p:nvPr/>
        </p:nvSpPr>
        <p:spPr>
          <a:xfrm>
            <a:off x="0" y="6546130"/>
            <a:ext cx="6999237" cy="30777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it-IT" sz="1400" dirty="0" err="1"/>
              <a:t>Zanzotto&amp;Dell’Arciprete</a:t>
            </a:r>
            <a:r>
              <a:rPr lang="it-IT" sz="1400" dirty="0"/>
              <a:t>, </a:t>
            </a:r>
            <a:r>
              <a:rPr lang="fr-FR" sz="1400" i="1" dirty="0"/>
              <a:t>Efficient kernels for sentence pair classification</a:t>
            </a:r>
            <a:r>
              <a:rPr lang="it-IT" sz="1400" dirty="0"/>
              <a:t>, EMNLP, 2009</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olo 1">
            <a:extLst>
              <a:ext uri="{FF2B5EF4-FFF2-40B4-BE49-F238E27FC236}">
                <a16:creationId xmlns:a16="http://schemas.microsoft.com/office/drawing/2014/main" id="{FC8AC868-C153-4519-9FEE-FC419EBE1253}"/>
              </a:ext>
            </a:extLst>
          </p:cNvPr>
          <p:cNvSpPr>
            <a:spLocks noGrp="1"/>
          </p:cNvSpPr>
          <p:nvPr>
            <p:ph type="title"/>
          </p:nvPr>
        </p:nvSpPr>
        <p:spPr/>
        <p:txBody>
          <a:bodyPr/>
          <a:lstStyle/>
          <a:p>
            <a:r>
              <a:rPr lang="it-IT" altLang="it-IT"/>
              <a:t>Tripartite Directed Acyclic Graphs (tDAG)</a:t>
            </a:r>
          </a:p>
        </p:txBody>
      </p:sp>
      <p:sp>
        <p:nvSpPr>
          <p:cNvPr id="14340" name="CasellaDiTesto 3">
            <a:extLst>
              <a:ext uri="{FF2B5EF4-FFF2-40B4-BE49-F238E27FC236}">
                <a16:creationId xmlns:a16="http://schemas.microsoft.com/office/drawing/2014/main" id="{6F9D0914-995A-4156-9971-6477B4666100}"/>
              </a:ext>
            </a:extLst>
          </p:cNvPr>
          <p:cNvSpPr txBox="1">
            <a:spLocks noChangeArrowheads="1"/>
          </p:cNvSpPr>
          <p:nvPr/>
        </p:nvSpPr>
        <p:spPr bwMode="auto">
          <a:xfrm>
            <a:off x="7372350" y="1887539"/>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S</a:t>
            </a:r>
          </a:p>
        </p:txBody>
      </p:sp>
      <p:sp>
        <p:nvSpPr>
          <p:cNvPr id="14341" name="CasellaDiTesto 4">
            <a:extLst>
              <a:ext uri="{FF2B5EF4-FFF2-40B4-BE49-F238E27FC236}">
                <a16:creationId xmlns:a16="http://schemas.microsoft.com/office/drawing/2014/main" id="{1803D299-3CD3-47F8-9DF5-3004DDB7E055}"/>
              </a:ext>
            </a:extLst>
          </p:cNvPr>
          <p:cNvSpPr txBox="1">
            <a:spLocks noChangeArrowheads="1"/>
          </p:cNvSpPr>
          <p:nvPr/>
        </p:nvSpPr>
        <p:spPr bwMode="auto">
          <a:xfrm>
            <a:off x="6872289" y="2387601"/>
            <a:ext cx="4460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NP</a:t>
            </a:r>
          </a:p>
        </p:txBody>
      </p:sp>
      <p:sp>
        <p:nvSpPr>
          <p:cNvPr id="14342" name="CasellaDiTesto 5">
            <a:extLst>
              <a:ext uri="{FF2B5EF4-FFF2-40B4-BE49-F238E27FC236}">
                <a16:creationId xmlns:a16="http://schemas.microsoft.com/office/drawing/2014/main" id="{1A762334-5F73-4A58-BADC-425619731CD5}"/>
              </a:ext>
            </a:extLst>
          </p:cNvPr>
          <p:cNvSpPr txBox="1">
            <a:spLocks noChangeArrowheads="1"/>
          </p:cNvSpPr>
          <p:nvPr/>
        </p:nvSpPr>
        <p:spPr bwMode="auto">
          <a:xfrm>
            <a:off x="7943850" y="2387601"/>
            <a:ext cx="4460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VP</a:t>
            </a:r>
          </a:p>
        </p:txBody>
      </p:sp>
      <p:sp>
        <p:nvSpPr>
          <p:cNvPr id="14343" name="CasellaDiTesto 6">
            <a:extLst>
              <a:ext uri="{FF2B5EF4-FFF2-40B4-BE49-F238E27FC236}">
                <a16:creationId xmlns:a16="http://schemas.microsoft.com/office/drawing/2014/main" id="{AA974BC0-32EE-42C6-954C-A47B1B01A8EC}"/>
              </a:ext>
            </a:extLst>
          </p:cNvPr>
          <p:cNvSpPr txBox="1">
            <a:spLocks noChangeArrowheads="1"/>
          </p:cNvSpPr>
          <p:nvPr/>
        </p:nvSpPr>
        <p:spPr bwMode="auto">
          <a:xfrm>
            <a:off x="7858126" y="2911475"/>
            <a:ext cx="4683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VB</a:t>
            </a:r>
          </a:p>
        </p:txBody>
      </p:sp>
      <p:sp>
        <p:nvSpPr>
          <p:cNvPr id="14344" name="CasellaDiTesto 7">
            <a:extLst>
              <a:ext uri="{FF2B5EF4-FFF2-40B4-BE49-F238E27FC236}">
                <a16:creationId xmlns:a16="http://schemas.microsoft.com/office/drawing/2014/main" id="{9D9AE9DE-2654-4456-9494-638C0E422304}"/>
              </a:ext>
            </a:extLst>
          </p:cNvPr>
          <p:cNvSpPr txBox="1">
            <a:spLocks noChangeArrowheads="1"/>
          </p:cNvSpPr>
          <p:nvPr/>
        </p:nvSpPr>
        <p:spPr bwMode="auto">
          <a:xfrm>
            <a:off x="8515350" y="2911475"/>
            <a:ext cx="4460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NP</a:t>
            </a:r>
          </a:p>
        </p:txBody>
      </p:sp>
      <p:sp>
        <p:nvSpPr>
          <p:cNvPr id="9" name="CasellaDiTesto 8">
            <a:extLst>
              <a:ext uri="{FF2B5EF4-FFF2-40B4-BE49-F238E27FC236}">
                <a16:creationId xmlns:a16="http://schemas.microsoft.com/office/drawing/2014/main" id="{B5AC5DC8-5665-4D3B-969C-D2F6CAF7A5DC}"/>
              </a:ext>
            </a:extLst>
          </p:cNvPr>
          <p:cNvSpPr txBox="1"/>
          <p:nvPr/>
        </p:nvSpPr>
        <p:spPr>
          <a:xfrm>
            <a:off x="7262446" y="2418986"/>
            <a:ext cx="287258" cy="2616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a:defRPr/>
            </a:pPr>
            <a:r>
              <a:rPr lang="it-IT" sz="1050" dirty="0"/>
              <a:t>X</a:t>
            </a:r>
            <a:endParaRPr lang="it-IT" sz="1600" dirty="0"/>
          </a:p>
        </p:txBody>
      </p:sp>
      <p:sp>
        <p:nvSpPr>
          <p:cNvPr id="10" name="CasellaDiTesto 9">
            <a:extLst>
              <a:ext uri="{FF2B5EF4-FFF2-40B4-BE49-F238E27FC236}">
                <a16:creationId xmlns:a16="http://schemas.microsoft.com/office/drawing/2014/main" id="{7FD369FF-E568-428F-8E56-2B24DF6475AB}"/>
              </a:ext>
            </a:extLst>
          </p:cNvPr>
          <p:cNvSpPr txBox="1"/>
          <p:nvPr/>
        </p:nvSpPr>
        <p:spPr>
          <a:xfrm>
            <a:off x="8952014" y="2942629"/>
            <a:ext cx="287258" cy="2616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a:defRPr/>
            </a:pPr>
            <a:r>
              <a:rPr lang="it-IT" sz="1050" dirty="0"/>
              <a:t>Y</a:t>
            </a:r>
            <a:endParaRPr lang="it-IT" sz="1600" dirty="0"/>
          </a:p>
        </p:txBody>
      </p:sp>
      <p:sp>
        <p:nvSpPr>
          <p:cNvPr id="14351" name="CasellaDiTesto 11">
            <a:extLst>
              <a:ext uri="{FF2B5EF4-FFF2-40B4-BE49-F238E27FC236}">
                <a16:creationId xmlns:a16="http://schemas.microsoft.com/office/drawing/2014/main" id="{64373FAF-16DA-4829-8016-3A2F6A1BC1EF}"/>
              </a:ext>
            </a:extLst>
          </p:cNvPr>
          <p:cNvSpPr txBox="1">
            <a:spLocks noChangeArrowheads="1"/>
          </p:cNvSpPr>
          <p:nvPr/>
        </p:nvSpPr>
        <p:spPr bwMode="auto">
          <a:xfrm>
            <a:off x="7835901" y="3448050"/>
            <a:ext cx="4365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i="1"/>
              <a:t>eat</a:t>
            </a:r>
          </a:p>
        </p:txBody>
      </p:sp>
      <p:cxnSp>
        <p:nvCxnSpPr>
          <p:cNvPr id="14" name="Connettore 1 13">
            <a:extLst>
              <a:ext uri="{FF2B5EF4-FFF2-40B4-BE49-F238E27FC236}">
                <a16:creationId xmlns:a16="http://schemas.microsoft.com/office/drawing/2014/main" id="{BC8863A3-EAF9-4C30-A598-C5A4A2ACEF5A}"/>
              </a:ext>
            </a:extLst>
          </p:cNvPr>
          <p:cNvCxnSpPr>
            <a:stCxn id="14340" idx="2"/>
            <a:endCxn id="14341" idx="0"/>
          </p:cNvCxnSpPr>
          <p:nvPr/>
        </p:nvCxnSpPr>
        <p:spPr>
          <a:xfrm rot="5400000">
            <a:off x="7227889" y="2093914"/>
            <a:ext cx="160337" cy="427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ttore 1 14">
            <a:extLst>
              <a:ext uri="{FF2B5EF4-FFF2-40B4-BE49-F238E27FC236}">
                <a16:creationId xmlns:a16="http://schemas.microsoft.com/office/drawing/2014/main" id="{CAB67884-2DB6-47D1-ABAE-865CB86896D6}"/>
              </a:ext>
            </a:extLst>
          </p:cNvPr>
          <p:cNvCxnSpPr>
            <a:stCxn id="14340" idx="2"/>
            <a:endCxn id="14342" idx="0"/>
          </p:cNvCxnSpPr>
          <p:nvPr/>
        </p:nvCxnSpPr>
        <p:spPr>
          <a:xfrm rot="16200000" flipH="1">
            <a:off x="7763670" y="1985170"/>
            <a:ext cx="160337" cy="644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ttore 1 17">
            <a:extLst>
              <a:ext uri="{FF2B5EF4-FFF2-40B4-BE49-F238E27FC236}">
                <a16:creationId xmlns:a16="http://schemas.microsoft.com/office/drawing/2014/main" id="{366DD11D-06E9-41DD-B68A-8DC6FA98C96F}"/>
              </a:ext>
            </a:extLst>
          </p:cNvPr>
          <p:cNvCxnSpPr>
            <a:stCxn id="14342" idx="2"/>
            <a:endCxn id="14343" idx="0"/>
          </p:cNvCxnSpPr>
          <p:nvPr/>
        </p:nvCxnSpPr>
        <p:spPr>
          <a:xfrm rot="5400000">
            <a:off x="8037513" y="2782888"/>
            <a:ext cx="184150" cy="73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nettore 1 20">
            <a:extLst>
              <a:ext uri="{FF2B5EF4-FFF2-40B4-BE49-F238E27FC236}">
                <a16:creationId xmlns:a16="http://schemas.microsoft.com/office/drawing/2014/main" id="{78BAAE60-64F0-4A9C-9DBF-B1E5FCC89A64}"/>
              </a:ext>
            </a:extLst>
          </p:cNvPr>
          <p:cNvCxnSpPr>
            <a:stCxn id="14342" idx="2"/>
            <a:endCxn id="14344" idx="0"/>
          </p:cNvCxnSpPr>
          <p:nvPr/>
        </p:nvCxnSpPr>
        <p:spPr>
          <a:xfrm rot="16200000" flipH="1">
            <a:off x="8359775" y="2533650"/>
            <a:ext cx="184150"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ttore 1 23">
            <a:extLst>
              <a:ext uri="{FF2B5EF4-FFF2-40B4-BE49-F238E27FC236}">
                <a16:creationId xmlns:a16="http://schemas.microsoft.com/office/drawing/2014/main" id="{C931D731-C274-4FDB-BC94-86D3B53EB2AF}"/>
              </a:ext>
            </a:extLst>
          </p:cNvPr>
          <p:cNvCxnSpPr>
            <a:stCxn id="14343" idx="2"/>
            <a:endCxn id="14351" idx="0"/>
          </p:cNvCxnSpPr>
          <p:nvPr/>
        </p:nvCxnSpPr>
        <p:spPr>
          <a:xfrm rot="5400000">
            <a:off x="7974807" y="3329782"/>
            <a:ext cx="198437" cy="38100"/>
          </a:xfrm>
          <a:prstGeom prst="line">
            <a:avLst/>
          </a:prstGeom>
        </p:spPr>
        <p:style>
          <a:lnRef idx="1">
            <a:schemeClr val="accent1"/>
          </a:lnRef>
          <a:fillRef idx="0">
            <a:schemeClr val="accent1"/>
          </a:fillRef>
          <a:effectRef idx="0">
            <a:schemeClr val="accent1"/>
          </a:effectRef>
          <a:fontRef idx="minor">
            <a:schemeClr val="tx1"/>
          </a:fontRef>
        </p:style>
      </p:cxnSp>
      <p:sp>
        <p:nvSpPr>
          <p:cNvPr id="14357" name="CasellaDiTesto 27">
            <a:extLst>
              <a:ext uri="{FF2B5EF4-FFF2-40B4-BE49-F238E27FC236}">
                <a16:creationId xmlns:a16="http://schemas.microsoft.com/office/drawing/2014/main" id="{EAB240F5-8FCC-4B9B-B861-BDB103610AF1}"/>
              </a:ext>
            </a:extLst>
          </p:cNvPr>
          <p:cNvSpPr txBox="1">
            <a:spLocks noChangeArrowheads="1"/>
          </p:cNvSpPr>
          <p:nvPr/>
        </p:nvSpPr>
        <p:spPr bwMode="auto">
          <a:xfrm>
            <a:off x="4365625" y="1887539"/>
            <a:ext cx="4460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VP</a:t>
            </a:r>
          </a:p>
        </p:txBody>
      </p:sp>
      <p:sp>
        <p:nvSpPr>
          <p:cNvPr id="14358" name="CasellaDiTesto 28">
            <a:extLst>
              <a:ext uri="{FF2B5EF4-FFF2-40B4-BE49-F238E27FC236}">
                <a16:creationId xmlns:a16="http://schemas.microsoft.com/office/drawing/2014/main" id="{25A28248-6A10-4AEE-AD2D-190F4FD02712}"/>
              </a:ext>
            </a:extLst>
          </p:cNvPr>
          <p:cNvSpPr txBox="1">
            <a:spLocks noChangeArrowheads="1"/>
          </p:cNvSpPr>
          <p:nvPr/>
        </p:nvSpPr>
        <p:spPr bwMode="auto">
          <a:xfrm>
            <a:off x="3773488" y="2400300"/>
            <a:ext cx="468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VB</a:t>
            </a:r>
          </a:p>
        </p:txBody>
      </p:sp>
      <p:sp>
        <p:nvSpPr>
          <p:cNvPr id="14359" name="CasellaDiTesto 29">
            <a:extLst>
              <a:ext uri="{FF2B5EF4-FFF2-40B4-BE49-F238E27FC236}">
                <a16:creationId xmlns:a16="http://schemas.microsoft.com/office/drawing/2014/main" id="{D4062053-9904-454F-9462-E214C9FA78BE}"/>
              </a:ext>
            </a:extLst>
          </p:cNvPr>
          <p:cNvSpPr txBox="1">
            <a:spLocks noChangeArrowheads="1"/>
          </p:cNvSpPr>
          <p:nvPr/>
        </p:nvSpPr>
        <p:spPr bwMode="auto">
          <a:xfrm>
            <a:off x="4376739" y="2400300"/>
            <a:ext cx="4460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NP</a:t>
            </a:r>
          </a:p>
        </p:txBody>
      </p:sp>
      <p:sp>
        <p:nvSpPr>
          <p:cNvPr id="31" name="CasellaDiTesto 30">
            <a:extLst>
              <a:ext uri="{FF2B5EF4-FFF2-40B4-BE49-F238E27FC236}">
                <a16:creationId xmlns:a16="http://schemas.microsoft.com/office/drawing/2014/main" id="{634CF906-52B2-4B17-BCCD-BB8C334DA88C}"/>
              </a:ext>
            </a:extLst>
          </p:cNvPr>
          <p:cNvSpPr txBox="1"/>
          <p:nvPr/>
        </p:nvSpPr>
        <p:spPr>
          <a:xfrm>
            <a:off x="4813418" y="2430774"/>
            <a:ext cx="287258" cy="2616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a:defRPr/>
            </a:pPr>
            <a:r>
              <a:rPr lang="it-IT" sz="1050" dirty="0"/>
              <a:t>X</a:t>
            </a:r>
            <a:endParaRPr lang="it-IT" sz="1600" dirty="0"/>
          </a:p>
        </p:txBody>
      </p:sp>
      <p:sp>
        <p:nvSpPr>
          <p:cNvPr id="14363" name="CasellaDiTesto 31">
            <a:extLst>
              <a:ext uri="{FF2B5EF4-FFF2-40B4-BE49-F238E27FC236}">
                <a16:creationId xmlns:a16="http://schemas.microsoft.com/office/drawing/2014/main" id="{DC4B179A-D601-4DB2-8161-08702554E60A}"/>
              </a:ext>
            </a:extLst>
          </p:cNvPr>
          <p:cNvSpPr txBox="1">
            <a:spLocks noChangeArrowheads="1"/>
          </p:cNvSpPr>
          <p:nvPr/>
        </p:nvSpPr>
        <p:spPr bwMode="auto">
          <a:xfrm>
            <a:off x="3697289" y="2947989"/>
            <a:ext cx="5286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i="1"/>
              <a:t>feed</a:t>
            </a:r>
          </a:p>
        </p:txBody>
      </p:sp>
      <p:cxnSp>
        <p:nvCxnSpPr>
          <p:cNvPr id="33" name="Connettore 1 32">
            <a:extLst>
              <a:ext uri="{FF2B5EF4-FFF2-40B4-BE49-F238E27FC236}">
                <a16:creationId xmlns:a16="http://schemas.microsoft.com/office/drawing/2014/main" id="{3F019087-5049-480B-8048-E02625A72D05}"/>
              </a:ext>
            </a:extLst>
          </p:cNvPr>
          <p:cNvCxnSpPr>
            <a:stCxn id="14357" idx="2"/>
            <a:endCxn id="14358" idx="0"/>
          </p:cNvCxnSpPr>
          <p:nvPr/>
        </p:nvCxnSpPr>
        <p:spPr>
          <a:xfrm rot="5400000">
            <a:off x="4211639" y="2022476"/>
            <a:ext cx="173037" cy="582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nettore 1 33">
            <a:extLst>
              <a:ext uri="{FF2B5EF4-FFF2-40B4-BE49-F238E27FC236}">
                <a16:creationId xmlns:a16="http://schemas.microsoft.com/office/drawing/2014/main" id="{8C3C3F20-5FC5-4D50-8CA9-39BE40DD75E4}"/>
              </a:ext>
            </a:extLst>
          </p:cNvPr>
          <p:cNvCxnSpPr>
            <a:stCxn id="14357" idx="2"/>
            <a:endCxn id="14359" idx="0"/>
          </p:cNvCxnSpPr>
          <p:nvPr/>
        </p:nvCxnSpPr>
        <p:spPr>
          <a:xfrm rot="16200000" flipH="1">
            <a:off x="4507708" y="2309020"/>
            <a:ext cx="173037" cy="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Connettore 1 34">
            <a:extLst>
              <a:ext uri="{FF2B5EF4-FFF2-40B4-BE49-F238E27FC236}">
                <a16:creationId xmlns:a16="http://schemas.microsoft.com/office/drawing/2014/main" id="{BF1CD99A-FE45-48D8-82CB-B01B06FA6259}"/>
              </a:ext>
            </a:extLst>
          </p:cNvPr>
          <p:cNvCxnSpPr>
            <a:stCxn id="14358" idx="2"/>
            <a:endCxn id="14363" idx="0"/>
          </p:cNvCxnSpPr>
          <p:nvPr/>
        </p:nvCxnSpPr>
        <p:spPr>
          <a:xfrm rot="5400000">
            <a:off x="3879850" y="2820988"/>
            <a:ext cx="209550" cy="44450"/>
          </a:xfrm>
          <a:prstGeom prst="line">
            <a:avLst/>
          </a:prstGeom>
        </p:spPr>
        <p:style>
          <a:lnRef idx="1">
            <a:schemeClr val="accent1"/>
          </a:lnRef>
          <a:fillRef idx="0">
            <a:schemeClr val="accent1"/>
          </a:fillRef>
          <a:effectRef idx="0">
            <a:schemeClr val="accent1"/>
          </a:effectRef>
          <a:fontRef idx="minor">
            <a:schemeClr val="tx1"/>
          </a:fontRef>
        </p:style>
      </p:cxnSp>
      <p:sp>
        <p:nvSpPr>
          <p:cNvPr id="14367" name="CasellaDiTesto 35">
            <a:extLst>
              <a:ext uri="{FF2B5EF4-FFF2-40B4-BE49-F238E27FC236}">
                <a16:creationId xmlns:a16="http://schemas.microsoft.com/office/drawing/2014/main" id="{53798CD4-275B-4F12-A561-3047CE630C90}"/>
              </a:ext>
            </a:extLst>
          </p:cNvPr>
          <p:cNvSpPr txBox="1">
            <a:spLocks noChangeArrowheads="1"/>
          </p:cNvSpPr>
          <p:nvPr/>
        </p:nvSpPr>
        <p:spPr bwMode="auto">
          <a:xfrm>
            <a:off x="5229225" y="2400300"/>
            <a:ext cx="4460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NP</a:t>
            </a:r>
          </a:p>
        </p:txBody>
      </p:sp>
      <p:sp>
        <p:nvSpPr>
          <p:cNvPr id="37" name="CasellaDiTesto 36">
            <a:extLst>
              <a:ext uri="{FF2B5EF4-FFF2-40B4-BE49-F238E27FC236}">
                <a16:creationId xmlns:a16="http://schemas.microsoft.com/office/drawing/2014/main" id="{1BF3485E-327C-42E4-987E-95C8BD7A1D73}"/>
              </a:ext>
            </a:extLst>
          </p:cNvPr>
          <p:cNvSpPr txBox="1"/>
          <p:nvPr/>
        </p:nvSpPr>
        <p:spPr>
          <a:xfrm>
            <a:off x="5665866" y="2430774"/>
            <a:ext cx="287258" cy="2616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a:defRPr/>
            </a:pPr>
            <a:r>
              <a:rPr lang="it-IT" sz="1050" dirty="0"/>
              <a:t>Y</a:t>
            </a:r>
            <a:endParaRPr lang="it-IT" sz="1600" dirty="0"/>
          </a:p>
        </p:txBody>
      </p:sp>
      <p:cxnSp>
        <p:nvCxnSpPr>
          <p:cNvPr id="38" name="Connettore 1 37">
            <a:extLst>
              <a:ext uri="{FF2B5EF4-FFF2-40B4-BE49-F238E27FC236}">
                <a16:creationId xmlns:a16="http://schemas.microsoft.com/office/drawing/2014/main" id="{D4DEA38F-3BD0-4D34-B69D-B248748871E8}"/>
              </a:ext>
            </a:extLst>
          </p:cNvPr>
          <p:cNvCxnSpPr>
            <a:stCxn id="14357" idx="2"/>
            <a:endCxn id="14367" idx="0"/>
          </p:cNvCxnSpPr>
          <p:nvPr/>
        </p:nvCxnSpPr>
        <p:spPr>
          <a:xfrm rot="16200000" flipH="1">
            <a:off x="4933951" y="1882776"/>
            <a:ext cx="173037" cy="862012"/>
          </a:xfrm>
          <a:prstGeom prst="line">
            <a:avLst/>
          </a:prstGeom>
        </p:spPr>
        <p:style>
          <a:lnRef idx="1">
            <a:schemeClr val="accent1"/>
          </a:lnRef>
          <a:fillRef idx="0">
            <a:schemeClr val="accent1"/>
          </a:fillRef>
          <a:effectRef idx="0">
            <a:schemeClr val="accent1"/>
          </a:effectRef>
          <a:fontRef idx="minor">
            <a:schemeClr val="tx1"/>
          </a:fontRef>
        </p:style>
      </p:cxnSp>
      <p:sp>
        <p:nvSpPr>
          <p:cNvPr id="14372" name="CasellaDiTesto 45">
            <a:extLst>
              <a:ext uri="{FF2B5EF4-FFF2-40B4-BE49-F238E27FC236}">
                <a16:creationId xmlns:a16="http://schemas.microsoft.com/office/drawing/2014/main" id="{D131FB66-F56A-457C-B48D-78B4783DC147}"/>
              </a:ext>
            </a:extLst>
          </p:cNvPr>
          <p:cNvSpPr txBox="1">
            <a:spLocks noChangeArrowheads="1"/>
          </p:cNvSpPr>
          <p:nvPr/>
        </p:nvSpPr>
        <p:spPr bwMode="auto">
          <a:xfrm>
            <a:off x="7235825" y="3703639"/>
            <a:ext cx="3000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S</a:t>
            </a:r>
          </a:p>
        </p:txBody>
      </p:sp>
      <p:sp>
        <p:nvSpPr>
          <p:cNvPr id="14373" name="CasellaDiTesto 46">
            <a:extLst>
              <a:ext uri="{FF2B5EF4-FFF2-40B4-BE49-F238E27FC236}">
                <a16:creationId xmlns:a16="http://schemas.microsoft.com/office/drawing/2014/main" id="{27B9E420-310D-4884-B2DC-01102E7B1673}"/>
              </a:ext>
            </a:extLst>
          </p:cNvPr>
          <p:cNvSpPr txBox="1">
            <a:spLocks noChangeArrowheads="1"/>
          </p:cNvSpPr>
          <p:nvPr/>
        </p:nvSpPr>
        <p:spPr bwMode="auto">
          <a:xfrm>
            <a:off x="6851650" y="4203700"/>
            <a:ext cx="4460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NP</a:t>
            </a:r>
          </a:p>
        </p:txBody>
      </p:sp>
      <p:sp>
        <p:nvSpPr>
          <p:cNvPr id="14374" name="CasellaDiTesto 47">
            <a:extLst>
              <a:ext uri="{FF2B5EF4-FFF2-40B4-BE49-F238E27FC236}">
                <a16:creationId xmlns:a16="http://schemas.microsoft.com/office/drawing/2014/main" id="{DEABCB6E-C463-4128-872B-2CEBDDB7BA93}"/>
              </a:ext>
            </a:extLst>
          </p:cNvPr>
          <p:cNvSpPr txBox="1">
            <a:spLocks noChangeArrowheads="1"/>
          </p:cNvSpPr>
          <p:nvPr/>
        </p:nvSpPr>
        <p:spPr bwMode="auto">
          <a:xfrm>
            <a:off x="8021639" y="4203700"/>
            <a:ext cx="4460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VP</a:t>
            </a:r>
          </a:p>
        </p:txBody>
      </p:sp>
      <p:sp>
        <p:nvSpPr>
          <p:cNvPr id="14375" name="CasellaDiTesto 48">
            <a:extLst>
              <a:ext uri="{FF2B5EF4-FFF2-40B4-BE49-F238E27FC236}">
                <a16:creationId xmlns:a16="http://schemas.microsoft.com/office/drawing/2014/main" id="{28DDAB83-BC56-4675-B80F-26DF4FE54A7C}"/>
              </a:ext>
            </a:extLst>
          </p:cNvPr>
          <p:cNvSpPr txBox="1">
            <a:spLocks noChangeArrowheads="1"/>
          </p:cNvSpPr>
          <p:nvPr/>
        </p:nvSpPr>
        <p:spPr bwMode="auto">
          <a:xfrm>
            <a:off x="7723188" y="4725989"/>
            <a:ext cx="4683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VB</a:t>
            </a:r>
          </a:p>
        </p:txBody>
      </p:sp>
      <p:sp>
        <p:nvSpPr>
          <p:cNvPr id="14376" name="CasellaDiTesto 49">
            <a:extLst>
              <a:ext uri="{FF2B5EF4-FFF2-40B4-BE49-F238E27FC236}">
                <a16:creationId xmlns:a16="http://schemas.microsoft.com/office/drawing/2014/main" id="{9E07EA30-3820-4613-95ED-11900110F00A}"/>
              </a:ext>
            </a:extLst>
          </p:cNvPr>
          <p:cNvSpPr txBox="1">
            <a:spLocks noChangeArrowheads="1"/>
          </p:cNvSpPr>
          <p:nvPr/>
        </p:nvSpPr>
        <p:spPr bwMode="auto">
          <a:xfrm>
            <a:off x="8718550" y="4725989"/>
            <a:ext cx="4445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NP</a:t>
            </a:r>
          </a:p>
        </p:txBody>
      </p:sp>
      <p:sp>
        <p:nvSpPr>
          <p:cNvPr id="14377" name="CasellaDiTesto 52">
            <a:extLst>
              <a:ext uri="{FF2B5EF4-FFF2-40B4-BE49-F238E27FC236}">
                <a16:creationId xmlns:a16="http://schemas.microsoft.com/office/drawing/2014/main" id="{6C167EC1-6F40-4866-B03C-14C5AEE83583}"/>
              </a:ext>
            </a:extLst>
          </p:cNvPr>
          <p:cNvSpPr txBox="1">
            <a:spLocks noChangeArrowheads="1"/>
          </p:cNvSpPr>
          <p:nvPr/>
        </p:nvSpPr>
        <p:spPr bwMode="auto">
          <a:xfrm>
            <a:off x="7700963" y="5143500"/>
            <a:ext cx="4365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i="1"/>
              <a:t>eat</a:t>
            </a:r>
          </a:p>
        </p:txBody>
      </p:sp>
      <p:cxnSp>
        <p:nvCxnSpPr>
          <p:cNvPr id="54" name="Connettore 1 53">
            <a:extLst>
              <a:ext uri="{FF2B5EF4-FFF2-40B4-BE49-F238E27FC236}">
                <a16:creationId xmlns:a16="http://schemas.microsoft.com/office/drawing/2014/main" id="{BE65C1A4-9D21-4830-B942-C8DCFB7B9D6D}"/>
              </a:ext>
            </a:extLst>
          </p:cNvPr>
          <p:cNvCxnSpPr>
            <a:stCxn id="14372" idx="2"/>
            <a:endCxn id="14373" idx="0"/>
          </p:cNvCxnSpPr>
          <p:nvPr/>
        </p:nvCxnSpPr>
        <p:spPr>
          <a:xfrm rot="5400000">
            <a:off x="7149307" y="3966369"/>
            <a:ext cx="161925" cy="312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Connettore 1 54">
            <a:extLst>
              <a:ext uri="{FF2B5EF4-FFF2-40B4-BE49-F238E27FC236}">
                <a16:creationId xmlns:a16="http://schemas.microsoft.com/office/drawing/2014/main" id="{755E71F5-49E6-44BD-B505-15992D5581A0}"/>
              </a:ext>
            </a:extLst>
          </p:cNvPr>
          <p:cNvCxnSpPr>
            <a:stCxn id="14372" idx="2"/>
            <a:endCxn id="14374" idx="0"/>
          </p:cNvCxnSpPr>
          <p:nvPr/>
        </p:nvCxnSpPr>
        <p:spPr>
          <a:xfrm rot="16200000" flipH="1">
            <a:off x="7734301" y="3694113"/>
            <a:ext cx="161925" cy="857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Connettore 1 55">
            <a:extLst>
              <a:ext uri="{FF2B5EF4-FFF2-40B4-BE49-F238E27FC236}">
                <a16:creationId xmlns:a16="http://schemas.microsoft.com/office/drawing/2014/main" id="{AE5DB949-CF00-4069-B6C2-37A557093AE5}"/>
              </a:ext>
            </a:extLst>
          </p:cNvPr>
          <p:cNvCxnSpPr>
            <a:stCxn id="14374" idx="2"/>
            <a:endCxn id="14375" idx="0"/>
          </p:cNvCxnSpPr>
          <p:nvPr/>
        </p:nvCxnSpPr>
        <p:spPr>
          <a:xfrm rot="5400000">
            <a:off x="8008144" y="4490244"/>
            <a:ext cx="184150" cy="287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Connettore 1 56">
            <a:extLst>
              <a:ext uri="{FF2B5EF4-FFF2-40B4-BE49-F238E27FC236}">
                <a16:creationId xmlns:a16="http://schemas.microsoft.com/office/drawing/2014/main" id="{BD710970-AE9E-4E3E-AADF-4A7DB533509C}"/>
              </a:ext>
            </a:extLst>
          </p:cNvPr>
          <p:cNvCxnSpPr>
            <a:stCxn id="14374" idx="2"/>
            <a:endCxn id="14376" idx="0"/>
          </p:cNvCxnSpPr>
          <p:nvPr/>
        </p:nvCxnSpPr>
        <p:spPr>
          <a:xfrm rot="16200000" flipH="1">
            <a:off x="8500269" y="4285457"/>
            <a:ext cx="184150" cy="696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Connettore 1 57">
            <a:extLst>
              <a:ext uri="{FF2B5EF4-FFF2-40B4-BE49-F238E27FC236}">
                <a16:creationId xmlns:a16="http://schemas.microsoft.com/office/drawing/2014/main" id="{AD681CD8-8A9F-423D-B0D9-529BFAE6D5F5}"/>
              </a:ext>
            </a:extLst>
          </p:cNvPr>
          <p:cNvCxnSpPr>
            <a:stCxn id="14375" idx="2"/>
            <a:endCxn id="14377" idx="0"/>
          </p:cNvCxnSpPr>
          <p:nvPr/>
        </p:nvCxnSpPr>
        <p:spPr>
          <a:xfrm rot="5400000">
            <a:off x="7898607" y="5085557"/>
            <a:ext cx="77787" cy="38100"/>
          </a:xfrm>
          <a:prstGeom prst="line">
            <a:avLst/>
          </a:prstGeom>
        </p:spPr>
        <p:style>
          <a:lnRef idx="1">
            <a:schemeClr val="accent1"/>
          </a:lnRef>
          <a:fillRef idx="0">
            <a:schemeClr val="accent1"/>
          </a:fillRef>
          <a:effectRef idx="0">
            <a:schemeClr val="accent1"/>
          </a:effectRef>
          <a:fontRef idx="minor">
            <a:schemeClr val="tx1"/>
          </a:fontRef>
        </p:style>
      </p:cxnSp>
      <p:sp>
        <p:nvSpPr>
          <p:cNvPr id="14383" name="CasellaDiTesto 58">
            <a:extLst>
              <a:ext uri="{FF2B5EF4-FFF2-40B4-BE49-F238E27FC236}">
                <a16:creationId xmlns:a16="http://schemas.microsoft.com/office/drawing/2014/main" id="{8708FE0C-6A60-44EF-9DA6-859FA745C45B}"/>
              </a:ext>
            </a:extLst>
          </p:cNvPr>
          <p:cNvSpPr txBox="1">
            <a:spLocks noChangeArrowheads="1"/>
          </p:cNvSpPr>
          <p:nvPr/>
        </p:nvSpPr>
        <p:spPr bwMode="auto">
          <a:xfrm>
            <a:off x="3460750" y="4418014"/>
            <a:ext cx="4460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VP</a:t>
            </a:r>
          </a:p>
        </p:txBody>
      </p:sp>
      <p:sp>
        <p:nvSpPr>
          <p:cNvPr id="14384" name="CasellaDiTesto 59">
            <a:extLst>
              <a:ext uri="{FF2B5EF4-FFF2-40B4-BE49-F238E27FC236}">
                <a16:creationId xmlns:a16="http://schemas.microsoft.com/office/drawing/2014/main" id="{0A83DFE4-4995-43BA-A331-44FEE6578292}"/>
              </a:ext>
            </a:extLst>
          </p:cNvPr>
          <p:cNvSpPr txBox="1">
            <a:spLocks noChangeArrowheads="1"/>
          </p:cNvSpPr>
          <p:nvPr/>
        </p:nvSpPr>
        <p:spPr bwMode="auto">
          <a:xfrm>
            <a:off x="2905126" y="4929189"/>
            <a:ext cx="4683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VB</a:t>
            </a:r>
          </a:p>
        </p:txBody>
      </p:sp>
      <p:sp>
        <p:nvSpPr>
          <p:cNvPr id="14385" name="CasellaDiTesto 60">
            <a:extLst>
              <a:ext uri="{FF2B5EF4-FFF2-40B4-BE49-F238E27FC236}">
                <a16:creationId xmlns:a16="http://schemas.microsoft.com/office/drawing/2014/main" id="{805E8C3B-9DD9-4D34-9FC2-099A61462A0C}"/>
              </a:ext>
            </a:extLst>
          </p:cNvPr>
          <p:cNvSpPr txBox="1">
            <a:spLocks noChangeArrowheads="1"/>
          </p:cNvSpPr>
          <p:nvPr/>
        </p:nvSpPr>
        <p:spPr bwMode="auto">
          <a:xfrm>
            <a:off x="3470275" y="4929189"/>
            <a:ext cx="4460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NP</a:t>
            </a:r>
          </a:p>
        </p:txBody>
      </p:sp>
      <p:sp>
        <p:nvSpPr>
          <p:cNvPr id="14386" name="CasellaDiTesto 62">
            <a:extLst>
              <a:ext uri="{FF2B5EF4-FFF2-40B4-BE49-F238E27FC236}">
                <a16:creationId xmlns:a16="http://schemas.microsoft.com/office/drawing/2014/main" id="{3EB97C2C-FFF9-4FD2-AA0D-7A8DBBF03390}"/>
              </a:ext>
            </a:extLst>
          </p:cNvPr>
          <p:cNvSpPr txBox="1">
            <a:spLocks noChangeArrowheads="1"/>
          </p:cNvSpPr>
          <p:nvPr/>
        </p:nvSpPr>
        <p:spPr bwMode="auto">
          <a:xfrm>
            <a:off x="2828925" y="5357814"/>
            <a:ext cx="5286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i="1"/>
              <a:t>feed</a:t>
            </a:r>
          </a:p>
        </p:txBody>
      </p:sp>
      <p:cxnSp>
        <p:nvCxnSpPr>
          <p:cNvPr id="64" name="Connettore 1 63">
            <a:extLst>
              <a:ext uri="{FF2B5EF4-FFF2-40B4-BE49-F238E27FC236}">
                <a16:creationId xmlns:a16="http://schemas.microsoft.com/office/drawing/2014/main" id="{016A8BBF-81EA-4E2D-87F3-887949E7767D}"/>
              </a:ext>
            </a:extLst>
          </p:cNvPr>
          <p:cNvCxnSpPr>
            <a:stCxn id="14383" idx="2"/>
            <a:endCxn id="14384" idx="0"/>
          </p:cNvCxnSpPr>
          <p:nvPr/>
        </p:nvCxnSpPr>
        <p:spPr>
          <a:xfrm rot="5400000">
            <a:off x="3324225" y="4570413"/>
            <a:ext cx="173038" cy="544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Connettore 1 64">
            <a:extLst>
              <a:ext uri="{FF2B5EF4-FFF2-40B4-BE49-F238E27FC236}">
                <a16:creationId xmlns:a16="http://schemas.microsoft.com/office/drawing/2014/main" id="{A6DED7C6-5ED9-4BDC-8213-DC6231BC5899}"/>
              </a:ext>
            </a:extLst>
          </p:cNvPr>
          <p:cNvCxnSpPr>
            <a:stCxn id="14383" idx="2"/>
            <a:endCxn id="14385" idx="0"/>
          </p:cNvCxnSpPr>
          <p:nvPr/>
        </p:nvCxnSpPr>
        <p:spPr>
          <a:xfrm rot="16200000" flipH="1">
            <a:off x="3602038" y="4837113"/>
            <a:ext cx="173038" cy="11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Connettore 1 65">
            <a:extLst>
              <a:ext uri="{FF2B5EF4-FFF2-40B4-BE49-F238E27FC236}">
                <a16:creationId xmlns:a16="http://schemas.microsoft.com/office/drawing/2014/main" id="{6838254B-CFAE-470D-A03E-CE777168A146}"/>
              </a:ext>
            </a:extLst>
          </p:cNvPr>
          <p:cNvCxnSpPr>
            <a:stCxn id="14384" idx="2"/>
            <a:endCxn id="14386" idx="0"/>
          </p:cNvCxnSpPr>
          <p:nvPr/>
        </p:nvCxnSpPr>
        <p:spPr>
          <a:xfrm rot="5400000">
            <a:off x="3071019" y="5290344"/>
            <a:ext cx="90488" cy="44450"/>
          </a:xfrm>
          <a:prstGeom prst="line">
            <a:avLst/>
          </a:prstGeom>
        </p:spPr>
        <p:style>
          <a:lnRef idx="1">
            <a:schemeClr val="accent1"/>
          </a:lnRef>
          <a:fillRef idx="0">
            <a:schemeClr val="accent1"/>
          </a:fillRef>
          <a:effectRef idx="0">
            <a:schemeClr val="accent1"/>
          </a:effectRef>
          <a:fontRef idx="minor">
            <a:schemeClr val="tx1"/>
          </a:fontRef>
        </p:style>
      </p:cxnSp>
      <p:sp>
        <p:nvSpPr>
          <p:cNvPr id="14390" name="CasellaDiTesto 66">
            <a:extLst>
              <a:ext uri="{FF2B5EF4-FFF2-40B4-BE49-F238E27FC236}">
                <a16:creationId xmlns:a16="http://schemas.microsoft.com/office/drawing/2014/main" id="{09626D51-4BFD-4E3E-B656-4EE0DC0ACEC0}"/>
              </a:ext>
            </a:extLst>
          </p:cNvPr>
          <p:cNvSpPr txBox="1">
            <a:spLocks noChangeArrowheads="1"/>
          </p:cNvSpPr>
          <p:nvPr/>
        </p:nvSpPr>
        <p:spPr bwMode="auto">
          <a:xfrm>
            <a:off x="4646614" y="4929189"/>
            <a:ext cx="4460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NP</a:t>
            </a:r>
          </a:p>
        </p:txBody>
      </p:sp>
      <p:cxnSp>
        <p:nvCxnSpPr>
          <p:cNvPr id="69" name="Connettore 1 68">
            <a:extLst>
              <a:ext uri="{FF2B5EF4-FFF2-40B4-BE49-F238E27FC236}">
                <a16:creationId xmlns:a16="http://schemas.microsoft.com/office/drawing/2014/main" id="{F07AA9D0-6DFF-4CD5-8F05-2B5D68621AE6}"/>
              </a:ext>
            </a:extLst>
          </p:cNvPr>
          <p:cNvCxnSpPr>
            <a:stCxn id="14383" idx="2"/>
            <a:endCxn id="14390" idx="0"/>
          </p:cNvCxnSpPr>
          <p:nvPr/>
        </p:nvCxnSpPr>
        <p:spPr>
          <a:xfrm rot="16200000" flipH="1">
            <a:off x="4189413" y="4249738"/>
            <a:ext cx="173038" cy="1185863"/>
          </a:xfrm>
          <a:prstGeom prst="line">
            <a:avLst/>
          </a:prstGeom>
        </p:spPr>
        <p:style>
          <a:lnRef idx="1">
            <a:schemeClr val="accent1"/>
          </a:lnRef>
          <a:fillRef idx="0">
            <a:schemeClr val="accent1"/>
          </a:fillRef>
          <a:effectRef idx="0">
            <a:schemeClr val="accent1"/>
          </a:effectRef>
          <a:fontRef idx="minor">
            <a:schemeClr val="tx1"/>
          </a:fontRef>
        </p:style>
      </p:cxnSp>
      <p:sp>
        <p:nvSpPr>
          <p:cNvPr id="71" name="CasellaDiTesto 70">
            <a:extLst>
              <a:ext uri="{FF2B5EF4-FFF2-40B4-BE49-F238E27FC236}">
                <a16:creationId xmlns:a16="http://schemas.microsoft.com/office/drawing/2014/main" id="{F5F660C0-61F3-4405-BEC1-8D6909A41A3D}"/>
              </a:ext>
            </a:extLst>
          </p:cNvPr>
          <p:cNvSpPr txBox="1">
            <a:spLocks noChangeArrowheads="1"/>
          </p:cNvSpPr>
          <p:nvPr/>
        </p:nvSpPr>
        <p:spPr bwMode="auto">
          <a:xfrm>
            <a:off x="6783389" y="4725989"/>
            <a:ext cx="5937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NNS</a:t>
            </a:r>
          </a:p>
        </p:txBody>
      </p:sp>
      <p:sp>
        <p:nvSpPr>
          <p:cNvPr id="72" name="CasellaDiTesto 71">
            <a:extLst>
              <a:ext uri="{FF2B5EF4-FFF2-40B4-BE49-F238E27FC236}">
                <a16:creationId xmlns:a16="http://schemas.microsoft.com/office/drawing/2014/main" id="{ACE3AFDE-30E7-4337-9A21-DABAE3BEABA6}"/>
              </a:ext>
            </a:extLst>
          </p:cNvPr>
          <p:cNvSpPr txBox="1">
            <a:spLocks noChangeArrowheads="1"/>
          </p:cNvSpPr>
          <p:nvPr/>
        </p:nvSpPr>
        <p:spPr bwMode="auto">
          <a:xfrm>
            <a:off x="6738938" y="5143500"/>
            <a:ext cx="6397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i="1"/>
              <a:t>Cows</a:t>
            </a:r>
          </a:p>
        </p:txBody>
      </p:sp>
      <p:cxnSp>
        <p:nvCxnSpPr>
          <p:cNvPr id="73" name="Connettore 1 72">
            <a:extLst>
              <a:ext uri="{FF2B5EF4-FFF2-40B4-BE49-F238E27FC236}">
                <a16:creationId xmlns:a16="http://schemas.microsoft.com/office/drawing/2014/main" id="{B07399DD-1098-46E9-9935-4BBA73BF0ED1}"/>
              </a:ext>
            </a:extLst>
          </p:cNvPr>
          <p:cNvCxnSpPr>
            <a:stCxn id="14373" idx="2"/>
            <a:endCxn id="71" idx="0"/>
          </p:cNvCxnSpPr>
          <p:nvPr/>
        </p:nvCxnSpPr>
        <p:spPr>
          <a:xfrm rot="16200000" flipH="1">
            <a:off x="6985000" y="4630738"/>
            <a:ext cx="184150" cy="6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Connettore 1 73">
            <a:extLst>
              <a:ext uri="{FF2B5EF4-FFF2-40B4-BE49-F238E27FC236}">
                <a16:creationId xmlns:a16="http://schemas.microsoft.com/office/drawing/2014/main" id="{3B811630-C50E-46B9-91EA-87AFA98D3E8F}"/>
              </a:ext>
            </a:extLst>
          </p:cNvPr>
          <p:cNvCxnSpPr>
            <a:stCxn id="71" idx="2"/>
            <a:endCxn id="72" idx="0"/>
          </p:cNvCxnSpPr>
          <p:nvPr/>
        </p:nvCxnSpPr>
        <p:spPr>
          <a:xfrm rot="5400000">
            <a:off x="7030245" y="5093495"/>
            <a:ext cx="79375" cy="20637"/>
          </a:xfrm>
          <a:prstGeom prst="line">
            <a:avLst/>
          </a:prstGeom>
        </p:spPr>
        <p:style>
          <a:lnRef idx="1">
            <a:schemeClr val="accent1"/>
          </a:lnRef>
          <a:fillRef idx="0">
            <a:schemeClr val="accent1"/>
          </a:fillRef>
          <a:effectRef idx="0">
            <a:schemeClr val="accent1"/>
          </a:effectRef>
          <a:fontRef idx="minor">
            <a:schemeClr val="tx1"/>
          </a:fontRef>
        </p:style>
      </p:cxnSp>
      <p:sp>
        <p:nvSpPr>
          <p:cNvPr id="76" name="CasellaDiTesto 75">
            <a:extLst>
              <a:ext uri="{FF2B5EF4-FFF2-40B4-BE49-F238E27FC236}">
                <a16:creationId xmlns:a16="http://schemas.microsoft.com/office/drawing/2014/main" id="{048211C1-A268-4AE4-A35B-9C0BFF0C6EB1}"/>
              </a:ext>
            </a:extLst>
          </p:cNvPr>
          <p:cNvSpPr txBox="1">
            <a:spLocks noChangeArrowheads="1"/>
          </p:cNvSpPr>
          <p:nvPr/>
        </p:nvSpPr>
        <p:spPr bwMode="auto">
          <a:xfrm>
            <a:off x="8451851" y="5345114"/>
            <a:ext cx="4794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NN</a:t>
            </a:r>
          </a:p>
        </p:txBody>
      </p:sp>
      <p:sp>
        <p:nvSpPr>
          <p:cNvPr id="77" name="CasellaDiTesto 76">
            <a:extLst>
              <a:ext uri="{FF2B5EF4-FFF2-40B4-BE49-F238E27FC236}">
                <a16:creationId xmlns:a16="http://schemas.microsoft.com/office/drawing/2014/main" id="{81111259-F06C-4907-80AD-5587BFC285BC}"/>
              </a:ext>
            </a:extLst>
          </p:cNvPr>
          <p:cNvSpPr txBox="1">
            <a:spLocks noChangeArrowheads="1"/>
          </p:cNvSpPr>
          <p:nvPr/>
        </p:nvSpPr>
        <p:spPr bwMode="auto">
          <a:xfrm>
            <a:off x="9328151" y="5345114"/>
            <a:ext cx="5937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NNS</a:t>
            </a:r>
          </a:p>
        </p:txBody>
      </p:sp>
      <p:cxnSp>
        <p:nvCxnSpPr>
          <p:cNvPr id="78" name="Connettore 1 77">
            <a:extLst>
              <a:ext uri="{FF2B5EF4-FFF2-40B4-BE49-F238E27FC236}">
                <a16:creationId xmlns:a16="http://schemas.microsoft.com/office/drawing/2014/main" id="{637C947A-11D8-44B8-A7CA-3BFDA5160278}"/>
              </a:ext>
            </a:extLst>
          </p:cNvPr>
          <p:cNvCxnSpPr>
            <a:stCxn id="14376" idx="2"/>
            <a:endCxn id="76" idx="0"/>
          </p:cNvCxnSpPr>
          <p:nvPr/>
        </p:nvCxnSpPr>
        <p:spPr>
          <a:xfrm rot="5400000">
            <a:off x="8676482" y="5080795"/>
            <a:ext cx="279400" cy="249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Connettore 1 78">
            <a:extLst>
              <a:ext uri="{FF2B5EF4-FFF2-40B4-BE49-F238E27FC236}">
                <a16:creationId xmlns:a16="http://schemas.microsoft.com/office/drawing/2014/main" id="{59B8985A-6671-46E8-B8AA-94BC7709EB47}"/>
              </a:ext>
            </a:extLst>
          </p:cNvPr>
          <p:cNvCxnSpPr>
            <a:stCxn id="14376" idx="2"/>
            <a:endCxn id="77" idx="0"/>
          </p:cNvCxnSpPr>
          <p:nvPr/>
        </p:nvCxnSpPr>
        <p:spPr>
          <a:xfrm rot="16200000" flipH="1">
            <a:off x="9143207" y="4863307"/>
            <a:ext cx="279400" cy="684213"/>
          </a:xfrm>
          <a:prstGeom prst="line">
            <a:avLst/>
          </a:prstGeom>
        </p:spPr>
        <p:style>
          <a:lnRef idx="1">
            <a:schemeClr val="accent1"/>
          </a:lnRef>
          <a:fillRef idx="0">
            <a:schemeClr val="accent1"/>
          </a:fillRef>
          <a:effectRef idx="0">
            <a:schemeClr val="accent1"/>
          </a:effectRef>
          <a:fontRef idx="minor">
            <a:schemeClr val="tx1"/>
          </a:fontRef>
        </p:style>
      </p:cxnSp>
      <p:sp>
        <p:nvSpPr>
          <p:cNvPr id="82" name="CasellaDiTesto 81">
            <a:extLst>
              <a:ext uri="{FF2B5EF4-FFF2-40B4-BE49-F238E27FC236}">
                <a16:creationId xmlns:a16="http://schemas.microsoft.com/office/drawing/2014/main" id="{12E3D452-D932-4BFD-B25B-345A014212B3}"/>
              </a:ext>
            </a:extLst>
          </p:cNvPr>
          <p:cNvSpPr txBox="1">
            <a:spLocks noChangeArrowheads="1"/>
          </p:cNvSpPr>
          <p:nvPr/>
        </p:nvSpPr>
        <p:spPr bwMode="auto">
          <a:xfrm>
            <a:off x="8278813" y="5786439"/>
            <a:ext cx="7556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i="1"/>
              <a:t>animal</a:t>
            </a:r>
          </a:p>
        </p:txBody>
      </p:sp>
      <p:cxnSp>
        <p:nvCxnSpPr>
          <p:cNvPr id="83" name="Connettore 1 82">
            <a:extLst>
              <a:ext uri="{FF2B5EF4-FFF2-40B4-BE49-F238E27FC236}">
                <a16:creationId xmlns:a16="http://schemas.microsoft.com/office/drawing/2014/main" id="{2C8934C4-F823-442B-92A4-218FCDE059DC}"/>
              </a:ext>
            </a:extLst>
          </p:cNvPr>
          <p:cNvCxnSpPr>
            <a:stCxn id="76" idx="2"/>
            <a:endCxn id="82" idx="0"/>
          </p:cNvCxnSpPr>
          <p:nvPr/>
        </p:nvCxnSpPr>
        <p:spPr>
          <a:xfrm rot="5400000">
            <a:off x="8623301" y="5718176"/>
            <a:ext cx="101600" cy="34925"/>
          </a:xfrm>
          <a:prstGeom prst="line">
            <a:avLst/>
          </a:prstGeom>
        </p:spPr>
        <p:style>
          <a:lnRef idx="1">
            <a:schemeClr val="accent1"/>
          </a:lnRef>
          <a:fillRef idx="0">
            <a:schemeClr val="accent1"/>
          </a:fillRef>
          <a:effectRef idx="0">
            <a:schemeClr val="accent1"/>
          </a:effectRef>
          <a:fontRef idx="minor">
            <a:schemeClr val="tx1"/>
          </a:fontRef>
        </p:style>
      </p:cxnSp>
      <p:sp>
        <p:nvSpPr>
          <p:cNvPr id="86" name="CasellaDiTesto 85">
            <a:extLst>
              <a:ext uri="{FF2B5EF4-FFF2-40B4-BE49-F238E27FC236}">
                <a16:creationId xmlns:a16="http://schemas.microsoft.com/office/drawing/2014/main" id="{67941A66-6055-4B95-9883-7D08002ED11F}"/>
              </a:ext>
            </a:extLst>
          </p:cNvPr>
          <p:cNvSpPr txBox="1">
            <a:spLocks noChangeArrowheads="1"/>
          </p:cNvSpPr>
          <p:nvPr/>
        </p:nvSpPr>
        <p:spPr bwMode="auto">
          <a:xfrm>
            <a:off x="9123364" y="5786439"/>
            <a:ext cx="10001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i="1"/>
              <a:t>extracts</a:t>
            </a:r>
          </a:p>
        </p:txBody>
      </p:sp>
      <p:cxnSp>
        <p:nvCxnSpPr>
          <p:cNvPr id="87" name="Connettore 1 86">
            <a:extLst>
              <a:ext uri="{FF2B5EF4-FFF2-40B4-BE49-F238E27FC236}">
                <a16:creationId xmlns:a16="http://schemas.microsoft.com/office/drawing/2014/main" id="{C9CC7BB4-3C78-4023-B3BD-FEE3E9FE4A99}"/>
              </a:ext>
            </a:extLst>
          </p:cNvPr>
          <p:cNvCxnSpPr>
            <a:stCxn id="77" idx="2"/>
            <a:endCxn id="86" idx="0"/>
          </p:cNvCxnSpPr>
          <p:nvPr/>
        </p:nvCxnSpPr>
        <p:spPr>
          <a:xfrm rot="5400000">
            <a:off x="9573419" y="5734844"/>
            <a:ext cx="101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1" name="CasellaDiTesto 90">
            <a:extLst>
              <a:ext uri="{FF2B5EF4-FFF2-40B4-BE49-F238E27FC236}">
                <a16:creationId xmlns:a16="http://schemas.microsoft.com/office/drawing/2014/main" id="{8B922350-363D-436B-80C4-71A02D4263BA}"/>
              </a:ext>
            </a:extLst>
          </p:cNvPr>
          <p:cNvSpPr txBox="1">
            <a:spLocks noChangeArrowheads="1"/>
          </p:cNvSpPr>
          <p:nvPr/>
        </p:nvSpPr>
        <p:spPr bwMode="auto">
          <a:xfrm>
            <a:off x="3397250" y="5500689"/>
            <a:ext cx="5921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NNS</a:t>
            </a:r>
          </a:p>
        </p:txBody>
      </p:sp>
      <p:sp>
        <p:nvSpPr>
          <p:cNvPr id="92" name="CasellaDiTesto 91">
            <a:extLst>
              <a:ext uri="{FF2B5EF4-FFF2-40B4-BE49-F238E27FC236}">
                <a16:creationId xmlns:a16="http://schemas.microsoft.com/office/drawing/2014/main" id="{B984A083-157A-4C20-8E84-F884D0807BC7}"/>
              </a:ext>
            </a:extLst>
          </p:cNvPr>
          <p:cNvSpPr txBox="1">
            <a:spLocks noChangeArrowheads="1"/>
          </p:cNvSpPr>
          <p:nvPr/>
        </p:nvSpPr>
        <p:spPr bwMode="auto">
          <a:xfrm>
            <a:off x="3365501" y="5916614"/>
            <a:ext cx="5953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i="1"/>
              <a:t>cows</a:t>
            </a:r>
          </a:p>
        </p:txBody>
      </p:sp>
      <p:cxnSp>
        <p:nvCxnSpPr>
          <p:cNvPr id="93" name="Connettore 1 92">
            <a:extLst>
              <a:ext uri="{FF2B5EF4-FFF2-40B4-BE49-F238E27FC236}">
                <a16:creationId xmlns:a16="http://schemas.microsoft.com/office/drawing/2014/main" id="{54A5FCF0-3FF2-4D80-88F3-DADE373FD3AD}"/>
              </a:ext>
            </a:extLst>
          </p:cNvPr>
          <p:cNvCxnSpPr>
            <a:stCxn id="14385" idx="2"/>
            <a:endCxn id="91" idx="0"/>
          </p:cNvCxnSpPr>
          <p:nvPr/>
        </p:nvCxnSpPr>
        <p:spPr>
          <a:xfrm rot="5400000">
            <a:off x="3577432" y="5384007"/>
            <a:ext cx="2333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Connettore 1 93">
            <a:extLst>
              <a:ext uri="{FF2B5EF4-FFF2-40B4-BE49-F238E27FC236}">
                <a16:creationId xmlns:a16="http://schemas.microsoft.com/office/drawing/2014/main" id="{06D9F170-9823-4E08-8589-9A5BBFB0425B}"/>
              </a:ext>
            </a:extLst>
          </p:cNvPr>
          <p:cNvCxnSpPr>
            <a:stCxn id="91" idx="2"/>
            <a:endCxn id="92" idx="0"/>
          </p:cNvCxnSpPr>
          <p:nvPr/>
        </p:nvCxnSpPr>
        <p:spPr>
          <a:xfrm rot="5400000">
            <a:off x="3639344" y="5861844"/>
            <a:ext cx="77788" cy="31750"/>
          </a:xfrm>
          <a:prstGeom prst="line">
            <a:avLst/>
          </a:prstGeom>
        </p:spPr>
        <p:style>
          <a:lnRef idx="1">
            <a:schemeClr val="accent1"/>
          </a:lnRef>
          <a:fillRef idx="0">
            <a:schemeClr val="accent1"/>
          </a:fillRef>
          <a:effectRef idx="0">
            <a:schemeClr val="accent1"/>
          </a:effectRef>
          <a:fontRef idx="minor">
            <a:schemeClr val="tx1"/>
          </a:fontRef>
        </p:style>
      </p:cxnSp>
      <p:sp>
        <p:nvSpPr>
          <p:cNvPr id="96" name="CasellaDiTesto 95">
            <a:extLst>
              <a:ext uri="{FF2B5EF4-FFF2-40B4-BE49-F238E27FC236}">
                <a16:creationId xmlns:a16="http://schemas.microsoft.com/office/drawing/2014/main" id="{6E82AE54-F6E7-4B9E-BE15-8345C19FDF9F}"/>
              </a:ext>
            </a:extLst>
          </p:cNvPr>
          <p:cNvSpPr txBox="1">
            <a:spLocks noChangeArrowheads="1"/>
          </p:cNvSpPr>
          <p:nvPr/>
        </p:nvSpPr>
        <p:spPr bwMode="auto">
          <a:xfrm>
            <a:off x="4408489" y="5476875"/>
            <a:ext cx="4794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NN</a:t>
            </a:r>
          </a:p>
        </p:txBody>
      </p:sp>
      <p:sp>
        <p:nvSpPr>
          <p:cNvPr id="97" name="CasellaDiTesto 96">
            <a:extLst>
              <a:ext uri="{FF2B5EF4-FFF2-40B4-BE49-F238E27FC236}">
                <a16:creationId xmlns:a16="http://schemas.microsoft.com/office/drawing/2014/main" id="{DA524CAC-BD3D-4974-BD8D-3F55CF173B88}"/>
              </a:ext>
            </a:extLst>
          </p:cNvPr>
          <p:cNvSpPr txBox="1">
            <a:spLocks noChangeArrowheads="1"/>
          </p:cNvSpPr>
          <p:nvPr/>
        </p:nvSpPr>
        <p:spPr bwMode="auto">
          <a:xfrm>
            <a:off x="5284789" y="5476875"/>
            <a:ext cx="593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NNS</a:t>
            </a:r>
          </a:p>
        </p:txBody>
      </p:sp>
      <p:cxnSp>
        <p:nvCxnSpPr>
          <p:cNvPr id="98" name="Connettore 1 97">
            <a:extLst>
              <a:ext uri="{FF2B5EF4-FFF2-40B4-BE49-F238E27FC236}">
                <a16:creationId xmlns:a16="http://schemas.microsoft.com/office/drawing/2014/main" id="{D1AED5FB-E6A2-465B-B286-C1DB62B062C4}"/>
              </a:ext>
            </a:extLst>
          </p:cNvPr>
          <p:cNvCxnSpPr>
            <a:stCxn id="14390" idx="2"/>
            <a:endCxn id="96" idx="0"/>
          </p:cNvCxnSpPr>
          <p:nvPr/>
        </p:nvCxnSpPr>
        <p:spPr>
          <a:xfrm rot="5400000">
            <a:off x="4653757" y="5261769"/>
            <a:ext cx="209550" cy="220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Connettore 1 98">
            <a:extLst>
              <a:ext uri="{FF2B5EF4-FFF2-40B4-BE49-F238E27FC236}">
                <a16:creationId xmlns:a16="http://schemas.microsoft.com/office/drawing/2014/main" id="{A3474E71-9356-4142-9440-2766B1BAC076}"/>
              </a:ext>
            </a:extLst>
          </p:cNvPr>
          <p:cNvCxnSpPr>
            <a:stCxn id="14390" idx="2"/>
            <a:endCxn id="97" idx="0"/>
          </p:cNvCxnSpPr>
          <p:nvPr/>
        </p:nvCxnSpPr>
        <p:spPr>
          <a:xfrm rot="16200000" flipH="1">
            <a:off x="5120482" y="5015707"/>
            <a:ext cx="209550" cy="712787"/>
          </a:xfrm>
          <a:prstGeom prst="line">
            <a:avLst/>
          </a:prstGeom>
        </p:spPr>
        <p:style>
          <a:lnRef idx="1">
            <a:schemeClr val="accent1"/>
          </a:lnRef>
          <a:fillRef idx="0">
            <a:schemeClr val="accent1"/>
          </a:fillRef>
          <a:effectRef idx="0">
            <a:schemeClr val="accent1"/>
          </a:effectRef>
          <a:fontRef idx="minor">
            <a:schemeClr val="tx1"/>
          </a:fontRef>
        </p:style>
      </p:cxnSp>
      <p:sp>
        <p:nvSpPr>
          <p:cNvPr id="100" name="CasellaDiTesto 99">
            <a:extLst>
              <a:ext uri="{FF2B5EF4-FFF2-40B4-BE49-F238E27FC236}">
                <a16:creationId xmlns:a16="http://schemas.microsoft.com/office/drawing/2014/main" id="{E12E7B95-BCBC-4B37-B695-3C1FD88871DA}"/>
              </a:ext>
            </a:extLst>
          </p:cNvPr>
          <p:cNvSpPr txBox="1">
            <a:spLocks noChangeArrowheads="1"/>
          </p:cNvSpPr>
          <p:nvPr/>
        </p:nvSpPr>
        <p:spPr bwMode="auto">
          <a:xfrm>
            <a:off x="4235450" y="5916614"/>
            <a:ext cx="7556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i="1"/>
              <a:t>animal</a:t>
            </a:r>
          </a:p>
        </p:txBody>
      </p:sp>
      <p:cxnSp>
        <p:nvCxnSpPr>
          <p:cNvPr id="101" name="Connettore 1 100">
            <a:extLst>
              <a:ext uri="{FF2B5EF4-FFF2-40B4-BE49-F238E27FC236}">
                <a16:creationId xmlns:a16="http://schemas.microsoft.com/office/drawing/2014/main" id="{E8C4F0ED-5504-466D-B25D-A949607B415F}"/>
              </a:ext>
            </a:extLst>
          </p:cNvPr>
          <p:cNvCxnSpPr>
            <a:stCxn id="96" idx="2"/>
            <a:endCxn id="100" idx="0"/>
          </p:cNvCxnSpPr>
          <p:nvPr/>
        </p:nvCxnSpPr>
        <p:spPr>
          <a:xfrm rot="5400000">
            <a:off x="4579938" y="5848351"/>
            <a:ext cx="101600" cy="34925"/>
          </a:xfrm>
          <a:prstGeom prst="line">
            <a:avLst/>
          </a:prstGeom>
        </p:spPr>
        <p:style>
          <a:lnRef idx="1">
            <a:schemeClr val="accent1"/>
          </a:lnRef>
          <a:fillRef idx="0">
            <a:schemeClr val="accent1"/>
          </a:fillRef>
          <a:effectRef idx="0">
            <a:schemeClr val="accent1"/>
          </a:effectRef>
          <a:fontRef idx="minor">
            <a:schemeClr val="tx1"/>
          </a:fontRef>
        </p:style>
      </p:cxnSp>
      <p:sp>
        <p:nvSpPr>
          <p:cNvPr id="102" name="CasellaDiTesto 101">
            <a:extLst>
              <a:ext uri="{FF2B5EF4-FFF2-40B4-BE49-F238E27FC236}">
                <a16:creationId xmlns:a16="http://schemas.microsoft.com/office/drawing/2014/main" id="{49F69804-9A50-48EA-968B-E15A9A2DF658}"/>
              </a:ext>
            </a:extLst>
          </p:cNvPr>
          <p:cNvSpPr txBox="1">
            <a:spLocks noChangeArrowheads="1"/>
          </p:cNvSpPr>
          <p:nvPr/>
        </p:nvSpPr>
        <p:spPr bwMode="auto">
          <a:xfrm>
            <a:off x="5080001" y="5916614"/>
            <a:ext cx="1000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i="1"/>
              <a:t>extracts</a:t>
            </a:r>
          </a:p>
        </p:txBody>
      </p:sp>
      <p:cxnSp>
        <p:nvCxnSpPr>
          <p:cNvPr id="103" name="Connettore 1 102">
            <a:extLst>
              <a:ext uri="{FF2B5EF4-FFF2-40B4-BE49-F238E27FC236}">
                <a16:creationId xmlns:a16="http://schemas.microsoft.com/office/drawing/2014/main" id="{ED0F45AB-404D-45E0-99A5-8C010D3F04D9}"/>
              </a:ext>
            </a:extLst>
          </p:cNvPr>
          <p:cNvCxnSpPr>
            <a:stCxn id="97" idx="2"/>
            <a:endCxn id="102" idx="0"/>
          </p:cNvCxnSpPr>
          <p:nvPr/>
        </p:nvCxnSpPr>
        <p:spPr>
          <a:xfrm rot="5400000">
            <a:off x="5530057" y="5865020"/>
            <a:ext cx="1016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106" name="CasellaDiTesto 105">
            <a:extLst>
              <a:ext uri="{FF2B5EF4-FFF2-40B4-BE49-F238E27FC236}">
                <a16:creationId xmlns:a16="http://schemas.microsoft.com/office/drawing/2014/main" id="{ADE8FA34-6F83-4720-9E88-584C8A560381}"/>
              </a:ext>
            </a:extLst>
          </p:cNvPr>
          <p:cNvSpPr txBox="1">
            <a:spLocks noChangeArrowheads="1"/>
          </p:cNvSpPr>
          <p:nvPr/>
        </p:nvSpPr>
        <p:spPr bwMode="auto">
          <a:xfrm>
            <a:off x="2647950" y="3929064"/>
            <a:ext cx="2984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S</a:t>
            </a:r>
          </a:p>
        </p:txBody>
      </p:sp>
      <p:sp>
        <p:nvSpPr>
          <p:cNvPr id="107" name="CasellaDiTesto 106">
            <a:extLst>
              <a:ext uri="{FF2B5EF4-FFF2-40B4-BE49-F238E27FC236}">
                <a16:creationId xmlns:a16="http://schemas.microsoft.com/office/drawing/2014/main" id="{AA1C777C-525E-4D0B-A384-747980B98EEA}"/>
              </a:ext>
            </a:extLst>
          </p:cNvPr>
          <p:cNvSpPr txBox="1">
            <a:spLocks noChangeArrowheads="1"/>
          </p:cNvSpPr>
          <p:nvPr/>
        </p:nvSpPr>
        <p:spPr bwMode="auto">
          <a:xfrm>
            <a:off x="2039939" y="4429125"/>
            <a:ext cx="4460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NP</a:t>
            </a:r>
          </a:p>
        </p:txBody>
      </p:sp>
      <p:cxnSp>
        <p:nvCxnSpPr>
          <p:cNvPr id="108" name="Connettore 1 107">
            <a:extLst>
              <a:ext uri="{FF2B5EF4-FFF2-40B4-BE49-F238E27FC236}">
                <a16:creationId xmlns:a16="http://schemas.microsoft.com/office/drawing/2014/main" id="{B1AEC43E-0E90-419F-8439-0AF41EC38286}"/>
              </a:ext>
            </a:extLst>
          </p:cNvPr>
          <p:cNvCxnSpPr>
            <a:stCxn id="106" idx="2"/>
            <a:endCxn id="107" idx="0"/>
          </p:cNvCxnSpPr>
          <p:nvPr/>
        </p:nvCxnSpPr>
        <p:spPr>
          <a:xfrm rot="5400000">
            <a:off x="2449513" y="4081463"/>
            <a:ext cx="161925"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Connettore 1 108">
            <a:extLst>
              <a:ext uri="{FF2B5EF4-FFF2-40B4-BE49-F238E27FC236}">
                <a16:creationId xmlns:a16="http://schemas.microsoft.com/office/drawing/2014/main" id="{0F55AD51-4EC6-4FAD-B6DA-9C6A65110008}"/>
              </a:ext>
            </a:extLst>
          </p:cNvPr>
          <p:cNvCxnSpPr>
            <a:stCxn id="106" idx="2"/>
            <a:endCxn id="14383" idx="0"/>
          </p:cNvCxnSpPr>
          <p:nvPr/>
        </p:nvCxnSpPr>
        <p:spPr>
          <a:xfrm rot="16200000" flipH="1">
            <a:off x="3164682" y="3899695"/>
            <a:ext cx="150813" cy="885825"/>
          </a:xfrm>
          <a:prstGeom prst="line">
            <a:avLst/>
          </a:prstGeom>
        </p:spPr>
        <p:style>
          <a:lnRef idx="1">
            <a:schemeClr val="accent1"/>
          </a:lnRef>
          <a:fillRef idx="0">
            <a:schemeClr val="accent1"/>
          </a:fillRef>
          <a:effectRef idx="0">
            <a:schemeClr val="accent1"/>
          </a:effectRef>
          <a:fontRef idx="minor">
            <a:schemeClr val="tx1"/>
          </a:fontRef>
        </p:style>
      </p:cxnSp>
      <p:sp>
        <p:nvSpPr>
          <p:cNvPr id="110" name="CasellaDiTesto 109">
            <a:extLst>
              <a:ext uri="{FF2B5EF4-FFF2-40B4-BE49-F238E27FC236}">
                <a16:creationId xmlns:a16="http://schemas.microsoft.com/office/drawing/2014/main" id="{A7F12001-FF72-47A0-BC93-DB274EF22622}"/>
              </a:ext>
            </a:extLst>
          </p:cNvPr>
          <p:cNvSpPr txBox="1">
            <a:spLocks noChangeArrowheads="1"/>
          </p:cNvSpPr>
          <p:nvPr/>
        </p:nvSpPr>
        <p:spPr bwMode="auto">
          <a:xfrm>
            <a:off x="1971676" y="4953000"/>
            <a:ext cx="593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a:t>NNS</a:t>
            </a:r>
          </a:p>
        </p:txBody>
      </p:sp>
      <p:sp>
        <p:nvSpPr>
          <p:cNvPr id="111" name="CasellaDiTesto 110">
            <a:extLst>
              <a:ext uri="{FF2B5EF4-FFF2-40B4-BE49-F238E27FC236}">
                <a16:creationId xmlns:a16="http://schemas.microsoft.com/office/drawing/2014/main" id="{F1D23548-3F8F-4C62-8536-837CAD62F629}"/>
              </a:ext>
            </a:extLst>
          </p:cNvPr>
          <p:cNvSpPr txBox="1">
            <a:spLocks noChangeArrowheads="1"/>
          </p:cNvSpPr>
          <p:nvPr/>
        </p:nvSpPr>
        <p:spPr bwMode="auto">
          <a:xfrm>
            <a:off x="1793876" y="5368926"/>
            <a:ext cx="8921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it-IT" altLang="it-IT" sz="1600" i="1"/>
              <a:t>Farmers</a:t>
            </a:r>
          </a:p>
        </p:txBody>
      </p:sp>
      <p:cxnSp>
        <p:nvCxnSpPr>
          <p:cNvPr id="112" name="Connettore 1 111">
            <a:extLst>
              <a:ext uri="{FF2B5EF4-FFF2-40B4-BE49-F238E27FC236}">
                <a16:creationId xmlns:a16="http://schemas.microsoft.com/office/drawing/2014/main" id="{E626F3A1-D1A1-425F-BA96-1F6AF02DBB77}"/>
              </a:ext>
            </a:extLst>
          </p:cNvPr>
          <p:cNvCxnSpPr/>
          <p:nvPr/>
        </p:nvCxnSpPr>
        <p:spPr>
          <a:xfrm rot="16200000" flipH="1">
            <a:off x="2189957" y="4876007"/>
            <a:ext cx="1539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Connettore 1 112">
            <a:extLst>
              <a:ext uri="{FF2B5EF4-FFF2-40B4-BE49-F238E27FC236}">
                <a16:creationId xmlns:a16="http://schemas.microsoft.com/office/drawing/2014/main" id="{4FBFEE26-CBFD-4256-BAF5-F18BF6536E9F}"/>
              </a:ext>
            </a:extLst>
          </p:cNvPr>
          <p:cNvCxnSpPr/>
          <p:nvPr/>
        </p:nvCxnSpPr>
        <p:spPr>
          <a:xfrm rot="5400000">
            <a:off x="2243138" y="5345113"/>
            <a:ext cx="47625" cy="0"/>
          </a:xfrm>
          <a:prstGeom prst="line">
            <a:avLst/>
          </a:prstGeom>
        </p:spPr>
        <p:style>
          <a:lnRef idx="1">
            <a:schemeClr val="accent1"/>
          </a:lnRef>
          <a:fillRef idx="0">
            <a:schemeClr val="accent1"/>
          </a:fillRef>
          <a:effectRef idx="0">
            <a:schemeClr val="accent1"/>
          </a:effectRef>
          <a:fontRef idx="minor">
            <a:schemeClr val="tx1"/>
          </a:fontRef>
        </p:style>
      </p:cxnSp>
      <p:sp>
        <p:nvSpPr>
          <p:cNvPr id="115" name="CasellaDiTesto 114">
            <a:extLst>
              <a:ext uri="{FF2B5EF4-FFF2-40B4-BE49-F238E27FC236}">
                <a16:creationId xmlns:a16="http://schemas.microsoft.com/office/drawing/2014/main" id="{4DDCA9DF-B019-4A0C-9089-620393B1D39A}"/>
              </a:ext>
            </a:extLst>
          </p:cNvPr>
          <p:cNvSpPr txBox="1"/>
          <p:nvPr/>
        </p:nvSpPr>
        <p:spPr>
          <a:xfrm>
            <a:off x="3542483" y="6215082"/>
            <a:ext cx="255198" cy="2616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a:defRPr/>
            </a:pPr>
            <a:r>
              <a:rPr lang="it-IT" sz="1050" dirty="0"/>
              <a:t>1</a:t>
            </a:r>
            <a:endParaRPr lang="it-IT" sz="1600" dirty="0"/>
          </a:p>
        </p:txBody>
      </p:sp>
      <p:sp>
        <p:nvSpPr>
          <p:cNvPr id="116" name="CasellaDiTesto 115">
            <a:extLst>
              <a:ext uri="{FF2B5EF4-FFF2-40B4-BE49-F238E27FC236}">
                <a16:creationId xmlns:a16="http://schemas.microsoft.com/office/drawing/2014/main" id="{669BCD0E-6116-4FD2-862E-C0EAC40745F4}"/>
              </a:ext>
            </a:extLst>
          </p:cNvPr>
          <p:cNvSpPr txBox="1"/>
          <p:nvPr/>
        </p:nvSpPr>
        <p:spPr>
          <a:xfrm>
            <a:off x="4508320" y="6215082"/>
            <a:ext cx="255198" cy="2616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a:defRPr/>
            </a:pPr>
            <a:r>
              <a:rPr lang="it-IT" sz="1050" dirty="0"/>
              <a:t>2</a:t>
            </a:r>
            <a:endParaRPr lang="it-IT" sz="1600" dirty="0"/>
          </a:p>
        </p:txBody>
      </p:sp>
      <p:sp>
        <p:nvSpPr>
          <p:cNvPr id="117" name="CasellaDiTesto 116">
            <a:extLst>
              <a:ext uri="{FF2B5EF4-FFF2-40B4-BE49-F238E27FC236}">
                <a16:creationId xmlns:a16="http://schemas.microsoft.com/office/drawing/2014/main" id="{69AF3A97-B7E3-4F31-BB1A-3D6D60DC02DC}"/>
              </a:ext>
            </a:extLst>
          </p:cNvPr>
          <p:cNvSpPr txBox="1"/>
          <p:nvPr/>
        </p:nvSpPr>
        <p:spPr>
          <a:xfrm>
            <a:off x="5437014" y="6215082"/>
            <a:ext cx="255198" cy="2616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a:defRPr/>
            </a:pPr>
            <a:r>
              <a:rPr lang="it-IT" sz="1050" dirty="0"/>
              <a:t>3</a:t>
            </a:r>
            <a:endParaRPr lang="it-IT" sz="1600" dirty="0"/>
          </a:p>
        </p:txBody>
      </p:sp>
      <p:sp>
        <p:nvSpPr>
          <p:cNvPr id="118" name="CasellaDiTesto 117">
            <a:extLst>
              <a:ext uri="{FF2B5EF4-FFF2-40B4-BE49-F238E27FC236}">
                <a16:creationId xmlns:a16="http://schemas.microsoft.com/office/drawing/2014/main" id="{09A14419-6326-4101-9081-0F7D2ACD48BC}"/>
              </a:ext>
            </a:extLst>
          </p:cNvPr>
          <p:cNvSpPr txBox="1"/>
          <p:nvPr/>
        </p:nvSpPr>
        <p:spPr>
          <a:xfrm>
            <a:off x="5819962" y="5500702"/>
            <a:ext cx="255198" cy="2616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a:defRPr/>
            </a:pPr>
            <a:r>
              <a:rPr lang="it-IT" sz="1050" dirty="0"/>
              <a:t>3</a:t>
            </a:r>
            <a:endParaRPr lang="it-IT" sz="1600" dirty="0"/>
          </a:p>
        </p:txBody>
      </p:sp>
      <p:sp>
        <p:nvSpPr>
          <p:cNvPr id="119" name="CasellaDiTesto 118">
            <a:extLst>
              <a:ext uri="{FF2B5EF4-FFF2-40B4-BE49-F238E27FC236}">
                <a16:creationId xmlns:a16="http://schemas.microsoft.com/office/drawing/2014/main" id="{32DBBBCA-1D5C-4A0F-9E08-0724C0AF894E}"/>
              </a:ext>
            </a:extLst>
          </p:cNvPr>
          <p:cNvSpPr txBox="1"/>
          <p:nvPr/>
        </p:nvSpPr>
        <p:spPr>
          <a:xfrm>
            <a:off x="5034144" y="4954956"/>
            <a:ext cx="255198" cy="2616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a:defRPr/>
            </a:pPr>
            <a:r>
              <a:rPr lang="it-IT" sz="1050" dirty="0"/>
              <a:t>3</a:t>
            </a:r>
            <a:endParaRPr lang="it-IT" sz="1600" dirty="0"/>
          </a:p>
        </p:txBody>
      </p:sp>
      <p:sp>
        <p:nvSpPr>
          <p:cNvPr id="120" name="CasellaDiTesto 119">
            <a:extLst>
              <a:ext uri="{FF2B5EF4-FFF2-40B4-BE49-F238E27FC236}">
                <a16:creationId xmlns:a16="http://schemas.microsoft.com/office/drawing/2014/main" id="{136B9CB4-BC0E-47F7-A678-6EE318DB8536}"/>
              </a:ext>
            </a:extLst>
          </p:cNvPr>
          <p:cNvSpPr txBox="1"/>
          <p:nvPr/>
        </p:nvSpPr>
        <p:spPr>
          <a:xfrm>
            <a:off x="3933651" y="5526460"/>
            <a:ext cx="255198" cy="2616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a:defRPr/>
            </a:pPr>
            <a:r>
              <a:rPr lang="it-IT" sz="1050" dirty="0"/>
              <a:t>1</a:t>
            </a:r>
            <a:endParaRPr lang="it-IT" sz="1600" dirty="0"/>
          </a:p>
        </p:txBody>
      </p:sp>
      <p:sp>
        <p:nvSpPr>
          <p:cNvPr id="121" name="CasellaDiTesto 120">
            <a:extLst>
              <a:ext uri="{FF2B5EF4-FFF2-40B4-BE49-F238E27FC236}">
                <a16:creationId xmlns:a16="http://schemas.microsoft.com/office/drawing/2014/main" id="{CD7ED539-868B-4DA5-809E-53C2D8D65CA9}"/>
              </a:ext>
            </a:extLst>
          </p:cNvPr>
          <p:cNvSpPr txBox="1"/>
          <p:nvPr/>
        </p:nvSpPr>
        <p:spPr>
          <a:xfrm>
            <a:off x="4794072" y="5500702"/>
            <a:ext cx="255198" cy="2616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a:defRPr/>
            </a:pPr>
            <a:r>
              <a:rPr lang="it-IT" sz="1050" dirty="0"/>
              <a:t>2</a:t>
            </a:r>
            <a:endParaRPr lang="it-IT" sz="1600" dirty="0"/>
          </a:p>
        </p:txBody>
      </p:sp>
      <p:sp>
        <p:nvSpPr>
          <p:cNvPr id="122" name="CasellaDiTesto 121">
            <a:extLst>
              <a:ext uri="{FF2B5EF4-FFF2-40B4-BE49-F238E27FC236}">
                <a16:creationId xmlns:a16="http://schemas.microsoft.com/office/drawing/2014/main" id="{C908B0E9-CD5B-4E08-9096-54D0F8505206}"/>
              </a:ext>
            </a:extLst>
          </p:cNvPr>
          <p:cNvSpPr txBox="1"/>
          <p:nvPr/>
        </p:nvSpPr>
        <p:spPr>
          <a:xfrm>
            <a:off x="3865378" y="4929198"/>
            <a:ext cx="255198" cy="2616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a:defRPr/>
            </a:pPr>
            <a:r>
              <a:rPr lang="it-IT" sz="1050" dirty="0"/>
              <a:t>1</a:t>
            </a:r>
            <a:endParaRPr lang="it-IT" sz="1600" dirty="0"/>
          </a:p>
        </p:txBody>
      </p:sp>
      <p:sp>
        <p:nvSpPr>
          <p:cNvPr id="123" name="CasellaDiTesto 122">
            <a:extLst>
              <a:ext uri="{FF2B5EF4-FFF2-40B4-BE49-F238E27FC236}">
                <a16:creationId xmlns:a16="http://schemas.microsoft.com/office/drawing/2014/main" id="{589542B7-1586-48F8-888A-9618261AF299}"/>
              </a:ext>
            </a:extLst>
          </p:cNvPr>
          <p:cNvSpPr txBox="1"/>
          <p:nvPr/>
        </p:nvSpPr>
        <p:spPr>
          <a:xfrm>
            <a:off x="8582690" y="6095861"/>
            <a:ext cx="255198" cy="2616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a:defRPr/>
            </a:pPr>
            <a:r>
              <a:rPr lang="it-IT" sz="1050" dirty="0"/>
              <a:t>2</a:t>
            </a:r>
            <a:endParaRPr lang="it-IT" sz="1600" dirty="0"/>
          </a:p>
        </p:txBody>
      </p:sp>
      <p:sp>
        <p:nvSpPr>
          <p:cNvPr id="124" name="CasellaDiTesto 123">
            <a:extLst>
              <a:ext uri="{FF2B5EF4-FFF2-40B4-BE49-F238E27FC236}">
                <a16:creationId xmlns:a16="http://schemas.microsoft.com/office/drawing/2014/main" id="{7F74664B-EF44-4827-9C16-D00A28B953F8}"/>
              </a:ext>
            </a:extLst>
          </p:cNvPr>
          <p:cNvSpPr txBox="1"/>
          <p:nvPr/>
        </p:nvSpPr>
        <p:spPr>
          <a:xfrm>
            <a:off x="9511384" y="6095861"/>
            <a:ext cx="255198" cy="2616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a:defRPr/>
            </a:pPr>
            <a:r>
              <a:rPr lang="it-IT" sz="1050" dirty="0"/>
              <a:t>3</a:t>
            </a:r>
            <a:endParaRPr lang="it-IT" sz="1600" dirty="0"/>
          </a:p>
        </p:txBody>
      </p:sp>
      <p:sp>
        <p:nvSpPr>
          <p:cNvPr id="125" name="CasellaDiTesto 124">
            <a:extLst>
              <a:ext uri="{FF2B5EF4-FFF2-40B4-BE49-F238E27FC236}">
                <a16:creationId xmlns:a16="http://schemas.microsoft.com/office/drawing/2014/main" id="{121E6E1A-8CD8-4637-A48D-6B8A88144794}"/>
              </a:ext>
            </a:extLst>
          </p:cNvPr>
          <p:cNvSpPr txBox="1"/>
          <p:nvPr/>
        </p:nvSpPr>
        <p:spPr>
          <a:xfrm>
            <a:off x="9894332" y="5381481"/>
            <a:ext cx="255198" cy="2616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a:defRPr/>
            </a:pPr>
            <a:r>
              <a:rPr lang="it-IT" sz="1050" dirty="0"/>
              <a:t>3</a:t>
            </a:r>
            <a:endParaRPr lang="it-IT" sz="1600" dirty="0"/>
          </a:p>
        </p:txBody>
      </p:sp>
      <p:sp>
        <p:nvSpPr>
          <p:cNvPr id="126" name="CasellaDiTesto 125">
            <a:extLst>
              <a:ext uri="{FF2B5EF4-FFF2-40B4-BE49-F238E27FC236}">
                <a16:creationId xmlns:a16="http://schemas.microsoft.com/office/drawing/2014/main" id="{C95F15A9-8D94-442B-A33E-B9954C658498}"/>
              </a:ext>
            </a:extLst>
          </p:cNvPr>
          <p:cNvSpPr txBox="1"/>
          <p:nvPr/>
        </p:nvSpPr>
        <p:spPr>
          <a:xfrm>
            <a:off x="9108514" y="4786322"/>
            <a:ext cx="255198" cy="2616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a:defRPr/>
            </a:pPr>
            <a:r>
              <a:rPr lang="it-IT" sz="1050" dirty="0"/>
              <a:t>3</a:t>
            </a:r>
            <a:endParaRPr lang="it-IT" sz="1600" dirty="0"/>
          </a:p>
        </p:txBody>
      </p:sp>
      <p:sp>
        <p:nvSpPr>
          <p:cNvPr id="127" name="CasellaDiTesto 126">
            <a:extLst>
              <a:ext uri="{FF2B5EF4-FFF2-40B4-BE49-F238E27FC236}">
                <a16:creationId xmlns:a16="http://schemas.microsoft.com/office/drawing/2014/main" id="{656102DC-65B8-4D71-B79A-8CBABB695DBC}"/>
              </a:ext>
            </a:extLst>
          </p:cNvPr>
          <p:cNvSpPr txBox="1"/>
          <p:nvPr/>
        </p:nvSpPr>
        <p:spPr>
          <a:xfrm>
            <a:off x="8868442" y="5381481"/>
            <a:ext cx="255198" cy="2616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a:defRPr/>
            </a:pPr>
            <a:r>
              <a:rPr lang="it-IT" sz="1050" dirty="0"/>
              <a:t>2</a:t>
            </a:r>
            <a:endParaRPr lang="it-IT" sz="1600" dirty="0"/>
          </a:p>
        </p:txBody>
      </p:sp>
      <p:sp>
        <p:nvSpPr>
          <p:cNvPr id="128" name="CasellaDiTesto 127">
            <a:extLst>
              <a:ext uri="{FF2B5EF4-FFF2-40B4-BE49-F238E27FC236}">
                <a16:creationId xmlns:a16="http://schemas.microsoft.com/office/drawing/2014/main" id="{35B6F9DB-2C5E-4F07-AC1F-224B718D1CB3}"/>
              </a:ext>
            </a:extLst>
          </p:cNvPr>
          <p:cNvSpPr txBox="1"/>
          <p:nvPr/>
        </p:nvSpPr>
        <p:spPr>
          <a:xfrm>
            <a:off x="6931396" y="5506538"/>
            <a:ext cx="255198" cy="2616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a:defRPr/>
            </a:pPr>
            <a:r>
              <a:rPr lang="it-IT" sz="1050" dirty="0"/>
              <a:t>1</a:t>
            </a:r>
            <a:endParaRPr lang="it-IT" sz="1600" dirty="0"/>
          </a:p>
        </p:txBody>
      </p:sp>
      <p:sp>
        <p:nvSpPr>
          <p:cNvPr id="129" name="CasellaDiTesto 128">
            <a:extLst>
              <a:ext uri="{FF2B5EF4-FFF2-40B4-BE49-F238E27FC236}">
                <a16:creationId xmlns:a16="http://schemas.microsoft.com/office/drawing/2014/main" id="{3404B370-2598-4D92-A3FD-D531FBF8AF0B}"/>
              </a:ext>
            </a:extLst>
          </p:cNvPr>
          <p:cNvSpPr txBox="1"/>
          <p:nvPr/>
        </p:nvSpPr>
        <p:spPr>
          <a:xfrm>
            <a:off x="7322564" y="4817916"/>
            <a:ext cx="255198" cy="2616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a:defRPr/>
            </a:pPr>
            <a:r>
              <a:rPr lang="it-IT" sz="1050" dirty="0"/>
              <a:t>1</a:t>
            </a:r>
            <a:endParaRPr lang="it-IT" sz="1600" dirty="0"/>
          </a:p>
        </p:txBody>
      </p:sp>
      <p:sp>
        <p:nvSpPr>
          <p:cNvPr id="130" name="CasellaDiTesto 129">
            <a:extLst>
              <a:ext uri="{FF2B5EF4-FFF2-40B4-BE49-F238E27FC236}">
                <a16:creationId xmlns:a16="http://schemas.microsoft.com/office/drawing/2014/main" id="{1B1086F9-3A98-420F-A5F7-1CBF7BDCC3A3}"/>
              </a:ext>
            </a:extLst>
          </p:cNvPr>
          <p:cNvSpPr txBox="1"/>
          <p:nvPr/>
        </p:nvSpPr>
        <p:spPr>
          <a:xfrm>
            <a:off x="7254291" y="4220654"/>
            <a:ext cx="255198" cy="2616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a:defRPr/>
            </a:pPr>
            <a:r>
              <a:rPr lang="it-IT" sz="1050" dirty="0"/>
              <a:t>1</a:t>
            </a:r>
            <a:endParaRPr lang="it-IT" sz="1600" dirty="0"/>
          </a:p>
        </p:txBody>
      </p:sp>
      <p:sp>
        <p:nvSpPr>
          <p:cNvPr id="105" name="Ovale 104">
            <a:extLst>
              <a:ext uri="{FF2B5EF4-FFF2-40B4-BE49-F238E27FC236}">
                <a16:creationId xmlns:a16="http://schemas.microsoft.com/office/drawing/2014/main" id="{27645D01-F67F-4A33-A83B-679504D57774}"/>
              </a:ext>
            </a:extLst>
          </p:cNvPr>
          <p:cNvSpPr/>
          <p:nvPr/>
        </p:nvSpPr>
        <p:spPr>
          <a:xfrm>
            <a:off x="6545263" y="3387725"/>
            <a:ext cx="107950" cy="107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114" name="Ovale 113">
            <a:extLst>
              <a:ext uri="{FF2B5EF4-FFF2-40B4-BE49-F238E27FC236}">
                <a16:creationId xmlns:a16="http://schemas.microsoft.com/office/drawing/2014/main" id="{99701955-0FB2-427E-A374-356DE662AD97}"/>
              </a:ext>
            </a:extLst>
          </p:cNvPr>
          <p:cNvSpPr/>
          <p:nvPr/>
        </p:nvSpPr>
        <p:spPr>
          <a:xfrm>
            <a:off x="6545263" y="2995613"/>
            <a:ext cx="107950" cy="107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cxnSp>
        <p:nvCxnSpPr>
          <p:cNvPr id="132" name="Forma 131">
            <a:extLst>
              <a:ext uri="{FF2B5EF4-FFF2-40B4-BE49-F238E27FC236}">
                <a16:creationId xmlns:a16="http://schemas.microsoft.com/office/drawing/2014/main" id="{68C92469-44ED-497A-A4FE-CD4DBD3BF1DB}"/>
              </a:ext>
            </a:extLst>
          </p:cNvPr>
          <p:cNvCxnSpPr>
            <a:stCxn id="14367" idx="2"/>
            <a:endCxn id="105" idx="1"/>
          </p:cNvCxnSpPr>
          <p:nvPr/>
        </p:nvCxnSpPr>
        <p:spPr>
          <a:xfrm rot="16200000" flipH="1">
            <a:off x="5673726" y="2516188"/>
            <a:ext cx="665162" cy="1109663"/>
          </a:xfrm>
          <a:prstGeom prst="curved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33" name="Forma 132">
            <a:extLst>
              <a:ext uri="{FF2B5EF4-FFF2-40B4-BE49-F238E27FC236}">
                <a16:creationId xmlns:a16="http://schemas.microsoft.com/office/drawing/2014/main" id="{03443250-9A2B-4295-8AE9-EA1CC1935B71}"/>
              </a:ext>
            </a:extLst>
          </p:cNvPr>
          <p:cNvCxnSpPr>
            <a:stCxn id="14359" idx="2"/>
            <a:endCxn id="114" idx="3"/>
          </p:cNvCxnSpPr>
          <p:nvPr/>
        </p:nvCxnSpPr>
        <p:spPr>
          <a:xfrm rot="16200000" flipH="1">
            <a:off x="5405438" y="1931988"/>
            <a:ext cx="349250" cy="1962150"/>
          </a:xfrm>
          <a:prstGeom prst="curvedConnector3">
            <a:avLst>
              <a:gd name="adj1" fmla="val 170077"/>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39" name="Forma 132">
            <a:extLst>
              <a:ext uri="{FF2B5EF4-FFF2-40B4-BE49-F238E27FC236}">
                <a16:creationId xmlns:a16="http://schemas.microsoft.com/office/drawing/2014/main" id="{B2AE3278-0CA3-4F67-B218-E0D94F669AFD}"/>
              </a:ext>
            </a:extLst>
          </p:cNvPr>
          <p:cNvCxnSpPr>
            <a:stCxn id="14341" idx="2"/>
            <a:endCxn id="114" idx="0"/>
          </p:cNvCxnSpPr>
          <p:nvPr/>
        </p:nvCxnSpPr>
        <p:spPr>
          <a:xfrm rot="5400000">
            <a:off x="6712744" y="2613819"/>
            <a:ext cx="268288" cy="495300"/>
          </a:xfrm>
          <a:prstGeom prst="curved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43" name="Forma 132">
            <a:extLst>
              <a:ext uri="{FF2B5EF4-FFF2-40B4-BE49-F238E27FC236}">
                <a16:creationId xmlns:a16="http://schemas.microsoft.com/office/drawing/2014/main" id="{F1D893B2-F694-4C2B-8EDF-65138B5C7F39}"/>
              </a:ext>
            </a:extLst>
          </p:cNvPr>
          <p:cNvCxnSpPr>
            <a:stCxn id="14344" idx="2"/>
            <a:endCxn id="105" idx="3"/>
          </p:cNvCxnSpPr>
          <p:nvPr/>
        </p:nvCxnSpPr>
        <p:spPr>
          <a:xfrm rot="5400000">
            <a:off x="7534276" y="2276476"/>
            <a:ext cx="230187" cy="2176462"/>
          </a:xfrm>
          <a:prstGeom prst="curvedConnector3">
            <a:avLst>
              <a:gd name="adj1" fmla="val 206213"/>
            </a:avLst>
          </a:prstGeom>
          <a:ln>
            <a:tailEnd type="triangle"/>
          </a:ln>
        </p:spPr>
        <p:style>
          <a:lnRef idx="2">
            <a:schemeClr val="accent4"/>
          </a:lnRef>
          <a:fillRef idx="0">
            <a:schemeClr val="accent4"/>
          </a:fillRef>
          <a:effectRef idx="1">
            <a:schemeClr val="accent4"/>
          </a:effectRef>
          <a:fontRef idx="minor">
            <a:schemeClr val="tx1"/>
          </a:fontRef>
        </p:style>
      </p:cxnSp>
      <p:sp>
        <p:nvSpPr>
          <p:cNvPr id="148" name="Ovale 147">
            <a:extLst>
              <a:ext uri="{FF2B5EF4-FFF2-40B4-BE49-F238E27FC236}">
                <a16:creationId xmlns:a16="http://schemas.microsoft.com/office/drawing/2014/main" id="{36DD8523-C9DB-46A9-9FF3-6D97D17BC472}"/>
              </a:ext>
            </a:extLst>
          </p:cNvPr>
          <p:cNvSpPr/>
          <p:nvPr/>
        </p:nvSpPr>
        <p:spPr>
          <a:xfrm>
            <a:off x="6346825" y="4857750"/>
            <a:ext cx="107950" cy="107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149" name="Ovale 148">
            <a:extLst>
              <a:ext uri="{FF2B5EF4-FFF2-40B4-BE49-F238E27FC236}">
                <a16:creationId xmlns:a16="http://schemas.microsoft.com/office/drawing/2014/main" id="{7FEE2AC8-6247-43CA-90EF-0BDD14DD5F04}"/>
              </a:ext>
            </a:extLst>
          </p:cNvPr>
          <p:cNvSpPr/>
          <p:nvPr/>
        </p:nvSpPr>
        <p:spPr>
          <a:xfrm>
            <a:off x="6346825" y="6357938"/>
            <a:ext cx="107950" cy="107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150" name="Ovale 149">
            <a:extLst>
              <a:ext uri="{FF2B5EF4-FFF2-40B4-BE49-F238E27FC236}">
                <a16:creationId xmlns:a16="http://schemas.microsoft.com/office/drawing/2014/main" id="{D3275D6B-CC36-4D79-A8AC-89F0132C1A9D}"/>
              </a:ext>
            </a:extLst>
          </p:cNvPr>
          <p:cNvSpPr/>
          <p:nvPr/>
        </p:nvSpPr>
        <p:spPr>
          <a:xfrm>
            <a:off x="6346825" y="5749925"/>
            <a:ext cx="107950" cy="107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cxnSp>
        <p:nvCxnSpPr>
          <p:cNvPr id="165" name="Forma 131">
            <a:extLst>
              <a:ext uri="{FF2B5EF4-FFF2-40B4-BE49-F238E27FC236}">
                <a16:creationId xmlns:a16="http://schemas.microsoft.com/office/drawing/2014/main" id="{DB1BFE1A-E0C4-40A7-BA99-0B8715456F77}"/>
              </a:ext>
            </a:extLst>
          </p:cNvPr>
          <p:cNvCxnSpPr>
            <a:stCxn id="97" idx="0"/>
            <a:endCxn id="150" idx="2"/>
          </p:cNvCxnSpPr>
          <p:nvPr/>
        </p:nvCxnSpPr>
        <p:spPr>
          <a:xfrm rot="16200000" flipH="1">
            <a:off x="5800726" y="5257801"/>
            <a:ext cx="327025" cy="765175"/>
          </a:xfrm>
          <a:prstGeom prst="curvedConnector4">
            <a:avLst>
              <a:gd name="adj1" fmla="val -69687"/>
              <a:gd name="adj2" fmla="val 69425"/>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66" name="Forma 132">
            <a:extLst>
              <a:ext uri="{FF2B5EF4-FFF2-40B4-BE49-F238E27FC236}">
                <a16:creationId xmlns:a16="http://schemas.microsoft.com/office/drawing/2014/main" id="{83C95FF3-01F8-41B7-B171-9C0E6F68307E}"/>
              </a:ext>
            </a:extLst>
          </p:cNvPr>
          <p:cNvCxnSpPr>
            <a:stCxn id="77" idx="2"/>
            <a:endCxn id="150" idx="4"/>
          </p:cNvCxnSpPr>
          <p:nvPr/>
        </p:nvCxnSpPr>
        <p:spPr>
          <a:xfrm rot="5400000">
            <a:off x="7926389" y="4159251"/>
            <a:ext cx="173037" cy="3224213"/>
          </a:xfrm>
          <a:prstGeom prst="curvedConnector3">
            <a:avLst>
              <a:gd name="adj1" fmla="val 231216"/>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75" name="Forma 132">
            <a:extLst>
              <a:ext uri="{FF2B5EF4-FFF2-40B4-BE49-F238E27FC236}">
                <a16:creationId xmlns:a16="http://schemas.microsoft.com/office/drawing/2014/main" id="{4F7CE6BE-E00E-4C62-A845-84B45E161D03}"/>
              </a:ext>
            </a:extLst>
          </p:cNvPr>
          <p:cNvCxnSpPr>
            <a:stCxn id="14376" idx="2"/>
            <a:endCxn id="150" idx="5"/>
          </p:cNvCxnSpPr>
          <p:nvPr/>
        </p:nvCxnSpPr>
        <p:spPr>
          <a:xfrm rot="5400000">
            <a:off x="7301707" y="4202907"/>
            <a:ext cx="776287" cy="2501900"/>
          </a:xfrm>
          <a:prstGeom prst="curvedConnector3">
            <a:avLst>
              <a:gd name="adj1" fmla="val 131440"/>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79" name="Forma 131">
            <a:extLst>
              <a:ext uri="{FF2B5EF4-FFF2-40B4-BE49-F238E27FC236}">
                <a16:creationId xmlns:a16="http://schemas.microsoft.com/office/drawing/2014/main" id="{4519E70F-5DFE-4CEC-9208-AF33801D4D52}"/>
              </a:ext>
            </a:extLst>
          </p:cNvPr>
          <p:cNvCxnSpPr>
            <a:stCxn id="14390" idx="0"/>
            <a:endCxn id="150" idx="0"/>
          </p:cNvCxnSpPr>
          <p:nvPr/>
        </p:nvCxnSpPr>
        <p:spPr>
          <a:xfrm rot="16200000" flipH="1">
            <a:off x="5224464" y="4573589"/>
            <a:ext cx="820737" cy="1531937"/>
          </a:xfrm>
          <a:prstGeom prst="curvedConnector3">
            <a:avLst>
              <a:gd name="adj1" fmla="val -27835"/>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86" name="Forma 131">
            <a:extLst>
              <a:ext uri="{FF2B5EF4-FFF2-40B4-BE49-F238E27FC236}">
                <a16:creationId xmlns:a16="http://schemas.microsoft.com/office/drawing/2014/main" id="{CB45F230-3394-45EB-9E96-E0129C8DCB79}"/>
              </a:ext>
            </a:extLst>
          </p:cNvPr>
          <p:cNvCxnSpPr>
            <a:stCxn id="96" idx="2"/>
            <a:endCxn id="149" idx="1"/>
          </p:cNvCxnSpPr>
          <p:nvPr/>
        </p:nvCxnSpPr>
        <p:spPr>
          <a:xfrm rot="16200000" flipH="1">
            <a:off x="5225257" y="5237957"/>
            <a:ext cx="558800" cy="1712913"/>
          </a:xfrm>
          <a:prstGeom prst="curved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89" name="Forma 131">
            <a:extLst>
              <a:ext uri="{FF2B5EF4-FFF2-40B4-BE49-F238E27FC236}">
                <a16:creationId xmlns:a16="http://schemas.microsoft.com/office/drawing/2014/main" id="{82491BD6-5CDC-4271-8ECA-60AC0A5C21DA}"/>
              </a:ext>
            </a:extLst>
          </p:cNvPr>
          <p:cNvCxnSpPr>
            <a:stCxn id="76" idx="2"/>
            <a:endCxn id="149" idx="6"/>
          </p:cNvCxnSpPr>
          <p:nvPr/>
        </p:nvCxnSpPr>
        <p:spPr>
          <a:xfrm rot="5400000">
            <a:off x="7209632" y="4929982"/>
            <a:ext cx="727075" cy="2236788"/>
          </a:xfrm>
          <a:prstGeom prst="curvedConnector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92" name="Forma 132">
            <a:extLst>
              <a:ext uri="{FF2B5EF4-FFF2-40B4-BE49-F238E27FC236}">
                <a16:creationId xmlns:a16="http://schemas.microsoft.com/office/drawing/2014/main" id="{55CFD144-FEC5-4031-B0D0-B740DA417D48}"/>
              </a:ext>
            </a:extLst>
          </p:cNvPr>
          <p:cNvCxnSpPr>
            <a:stCxn id="91" idx="0"/>
            <a:endCxn id="148" idx="0"/>
          </p:cNvCxnSpPr>
          <p:nvPr/>
        </p:nvCxnSpPr>
        <p:spPr>
          <a:xfrm rot="5400000" flipH="1" flipV="1">
            <a:off x="4725988" y="3825876"/>
            <a:ext cx="642938" cy="2706687"/>
          </a:xfrm>
          <a:prstGeom prst="curvedConnector3">
            <a:avLst>
              <a:gd name="adj1" fmla="val 135594"/>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96" name="Forma 132">
            <a:extLst>
              <a:ext uri="{FF2B5EF4-FFF2-40B4-BE49-F238E27FC236}">
                <a16:creationId xmlns:a16="http://schemas.microsoft.com/office/drawing/2014/main" id="{75307990-27A6-4F25-90B2-CE12E5D7A8BB}"/>
              </a:ext>
            </a:extLst>
          </p:cNvPr>
          <p:cNvCxnSpPr>
            <a:stCxn id="14385" idx="0"/>
            <a:endCxn id="148" idx="7"/>
          </p:cNvCxnSpPr>
          <p:nvPr/>
        </p:nvCxnSpPr>
        <p:spPr>
          <a:xfrm rot="5400000" flipH="1" flipV="1">
            <a:off x="5038726" y="3529014"/>
            <a:ext cx="55563" cy="2744787"/>
          </a:xfrm>
          <a:prstGeom prst="curvedConnector3">
            <a:avLst>
              <a:gd name="adj1" fmla="val 904747"/>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00" name="Forma 132">
            <a:extLst>
              <a:ext uri="{FF2B5EF4-FFF2-40B4-BE49-F238E27FC236}">
                <a16:creationId xmlns:a16="http://schemas.microsoft.com/office/drawing/2014/main" id="{6121332A-2BA6-4791-A4DB-D0EC85DC2FE7}"/>
              </a:ext>
            </a:extLst>
          </p:cNvPr>
          <p:cNvCxnSpPr>
            <a:stCxn id="71" idx="0"/>
            <a:endCxn id="148" idx="5"/>
          </p:cNvCxnSpPr>
          <p:nvPr/>
        </p:nvCxnSpPr>
        <p:spPr>
          <a:xfrm rot="16200000" flipH="1" flipV="1">
            <a:off x="6647657" y="4517232"/>
            <a:ext cx="223837" cy="641350"/>
          </a:xfrm>
          <a:prstGeom prst="curvedConnector5">
            <a:avLst>
              <a:gd name="adj1" fmla="val -102225"/>
              <a:gd name="adj2" fmla="val 71886"/>
              <a:gd name="adj3" fmla="val 202225"/>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03" name="Forma 132">
            <a:extLst>
              <a:ext uri="{FF2B5EF4-FFF2-40B4-BE49-F238E27FC236}">
                <a16:creationId xmlns:a16="http://schemas.microsoft.com/office/drawing/2014/main" id="{EE04DE6E-A374-46F1-B05D-EB9C54013B65}"/>
              </a:ext>
            </a:extLst>
          </p:cNvPr>
          <p:cNvCxnSpPr>
            <a:stCxn id="14373" idx="0"/>
            <a:endCxn id="148" idx="7"/>
          </p:cNvCxnSpPr>
          <p:nvPr/>
        </p:nvCxnSpPr>
        <p:spPr>
          <a:xfrm rot="16200000" flipH="1" flipV="1">
            <a:off x="6421438" y="4221163"/>
            <a:ext cx="669925" cy="635000"/>
          </a:xfrm>
          <a:prstGeom prst="curvedConnector3">
            <a:avLst>
              <a:gd name="adj1" fmla="val -34092"/>
            </a:avLst>
          </a:prstGeom>
          <a:ln>
            <a:tailEnd type="triangle"/>
          </a:ln>
        </p:spPr>
        <p:style>
          <a:lnRef idx="2">
            <a:schemeClr val="accent4"/>
          </a:lnRef>
          <a:fillRef idx="0">
            <a:schemeClr val="accent4"/>
          </a:fillRef>
          <a:effectRef idx="1">
            <a:schemeClr val="accent4"/>
          </a:effectRef>
          <a:fontRef idx="minor">
            <a:schemeClr val="tx1"/>
          </a:fontRef>
        </p:style>
      </p:cxnSp>
      <p:sp>
        <p:nvSpPr>
          <p:cNvPr id="131" name="Rettangolo 130">
            <a:extLst>
              <a:ext uri="{FF2B5EF4-FFF2-40B4-BE49-F238E27FC236}">
                <a16:creationId xmlns:a16="http://schemas.microsoft.com/office/drawing/2014/main" id="{0EF9251A-3E8B-422E-95A9-46F90A1B7EE3}"/>
              </a:ext>
            </a:extLst>
          </p:cNvPr>
          <p:cNvSpPr/>
          <p:nvPr/>
        </p:nvSpPr>
        <p:spPr>
          <a:xfrm>
            <a:off x="0" y="6546130"/>
            <a:ext cx="6999237" cy="30777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it-IT" sz="1400" dirty="0" err="1"/>
              <a:t>Zanzotto&amp;Dell’Arciprete</a:t>
            </a:r>
            <a:r>
              <a:rPr lang="it-IT" sz="1400" dirty="0"/>
              <a:t>, </a:t>
            </a:r>
            <a:r>
              <a:rPr lang="fr-FR" sz="1400" i="1" dirty="0"/>
              <a:t>Efficient kernels for sentence pair classification</a:t>
            </a:r>
            <a:r>
              <a:rPr lang="it-IT" sz="1400" dirty="0"/>
              <a:t>, EMNLP, 2009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2000"/>
                                        <p:tgtEl>
                                          <p:spTgt spid="10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4"/>
                                        </p:tgtEl>
                                        <p:attrNameLst>
                                          <p:attrName>style.visibility</p:attrName>
                                        </p:attrNameLst>
                                      </p:cBhvr>
                                      <p:to>
                                        <p:strVal val="visible"/>
                                      </p:to>
                                    </p:set>
                                    <p:animEffect transition="in" filter="fade">
                                      <p:cBhvr>
                                        <p:cTn id="10" dur="2000"/>
                                        <p:tgtEl>
                                          <p:spTgt spid="114"/>
                                        </p:tgtEl>
                                      </p:cBhvr>
                                    </p:animEffect>
                                  </p:childTnLst>
                                </p:cTn>
                              </p:par>
                            </p:childTnLst>
                          </p:cTn>
                        </p:par>
                        <p:par>
                          <p:cTn id="11" fill="hold" nodeType="afterGroup">
                            <p:stCondLst>
                              <p:cond delay="2000"/>
                            </p:stCondLst>
                            <p:childTnLst>
                              <p:par>
                                <p:cTn id="12" presetID="10" presetClass="exit" presetSubtype="0" fill="hold" nodeType="afterEffect">
                                  <p:stCondLst>
                                    <p:cond delay="0"/>
                                  </p:stCondLst>
                                  <p:childTnLst>
                                    <p:animEffect transition="out" filter="fade">
                                      <p:cBhvr>
                                        <p:cTn id="13" dur="2000"/>
                                        <p:tgtEl>
                                          <p:spTgt spid="31"/>
                                        </p:tgtEl>
                                      </p:cBhvr>
                                    </p:animEffect>
                                    <p:set>
                                      <p:cBhvr>
                                        <p:cTn id="14" dur="1" fill="hold">
                                          <p:stCondLst>
                                            <p:cond delay="1999"/>
                                          </p:stCondLst>
                                        </p:cTn>
                                        <p:tgtEl>
                                          <p:spTgt spid="31"/>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fade">
                                      <p:cBhvr>
                                        <p:cTn id="17" dur="2000"/>
                                        <p:tgtEl>
                                          <p:spTgt spid="133"/>
                                        </p:tgtEl>
                                      </p:cBhvr>
                                    </p:animEffect>
                                  </p:childTnLst>
                                </p:cTn>
                              </p:par>
                              <p:par>
                                <p:cTn id="18" presetID="10" presetClass="exit" presetSubtype="0" fill="hold" nodeType="withEffect">
                                  <p:stCondLst>
                                    <p:cond delay="0"/>
                                  </p:stCondLst>
                                  <p:childTnLst>
                                    <p:animEffect transition="out" filter="fade">
                                      <p:cBhvr>
                                        <p:cTn id="19" dur="2000"/>
                                        <p:tgtEl>
                                          <p:spTgt spid="9"/>
                                        </p:tgtEl>
                                      </p:cBhvr>
                                    </p:animEffect>
                                    <p:set>
                                      <p:cBhvr>
                                        <p:cTn id="20" dur="1" fill="hold">
                                          <p:stCondLst>
                                            <p:cond delay="1999"/>
                                          </p:stCondLst>
                                        </p:cTn>
                                        <p:tgtEl>
                                          <p:spTgt spid="9"/>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139"/>
                                        </p:tgtEl>
                                        <p:attrNameLst>
                                          <p:attrName>style.visibility</p:attrName>
                                        </p:attrNameLst>
                                      </p:cBhvr>
                                      <p:to>
                                        <p:strVal val="visible"/>
                                      </p:to>
                                    </p:set>
                                    <p:animEffect transition="in" filter="fade">
                                      <p:cBhvr>
                                        <p:cTn id="23" dur="2000"/>
                                        <p:tgtEl>
                                          <p:spTgt spid="139"/>
                                        </p:tgtEl>
                                      </p:cBhvr>
                                    </p:animEffect>
                                  </p:childTnLst>
                                </p:cTn>
                              </p:par>
                            </p:childTnLst>
                          </p:cTn>
                        </p:par>
                        <p:par>
                          <p:cTn id="24" fill="hold" nodeType="afterGroup">
                            <p:stCondLst>
                              <p:cond delay="4000"/>
                            </p:stCondLst>
                            <p:childTnLst>
                              <p:par>
                                <p:cTn id="25" presetID="10" presetClass="exit" presetSubtype="0" fill="hold" nodeType="afterEffect">
                                  <p:stCondLst>
                                    <p:cond delay="0"/>
                                  </p:stCondLst>
                                  <p:childTnLst>
                                    <p:animEffect transition="out" filter="fade">
                                      <p:cBhvr>
                                        <p:cTn id="26" dur="2000"/>
                                        <p:tgtEl>
                                          <p:spTgt spid="37"/>
                                        </p:tgtEl>
                                      </p:cBhvr>
                                    </p:animEffect>
                                    <p:set>
                                      <p:cBhvr>
                                        <p:cTn id="27" dur="1" fill="hold">
                                          <p:stCondLst>
                                            <p:cond delay="1999"/>
                                          </p:stCondLst>
                                        </p:cTn>
                                        <p:tgtEl>
                                          <p:spTgt spid="37"/>
                                        </p:tgtEl>
                                        <p:attrNameLst>
                                          <p:attrName>style.visibility</p:attrName>
                                        </p:attrNameLst>
                                      </p:cBhvr>
                                      <p:to>
                                        <p:strVal val="hidden"/>
                                      </p:to>
                                    </p:set>
                                  </p:childTnLst>
                                </p:cTn>
                              </p:par>
                              <p:par>
                                <p:cTn id="28" presetID="10" presetClass="entr" presetSubtype="0" fill="hold" nodeType="withEffect">
                                  <p:stCondLst>
                                    <p:cond delay="0"/>
                                  </p:stCondLst>
                                  <p:childTnLst>
                                    <p:set>
                                      <p:cBhvr>
                                        <p:cTn id="29" dur="1" fill="hold">
                                          <p:stCondLst>
                                            <p:cond delay="0"/>
                                          </p:stCondLst>
                                        </p:cTn>
                                        <p:tgtEl>
                                          <p:spTgt spid="132"/>
                                        </p:tgtEl>
                                        <p:attrNameLst>
                                          <p:attrName>style.visibility</p:attrName>
                                        </p:attrNameLst>
                                      </p:cBhvr>
                                      <p:to>
                                        <p:strVal val="visible"/>
                                      </p:to>
                                    </p:set>
                                    <p:animEffect transition="in" filter="fade">
                                      <p:cBhvr>
                                        <p:cTn id="30" dur="2000"/>
                                        <p:tgtEl>
                                          <p:spTgt spid="132"/>
                                        </p:tgtEl>
                                      </p:cBhvr>
                                    </p:animEffect>
                                  </p:childTnLst>
                                </p:cTn>
                              </p:par>
                              <p:par>
                                <p:cTn id="31" presetID="10" presetClass="exit" presetSubtype="0" fill="hold" nodeType="withEffect">
                                  <p:stCondLst>
                                    <p:cond delay="0"/>
                                  </p:stCondLst>
                                  <p:childTnLst>
                                    <p:animEffect transition="out" filter="fade">
                                      <p:cBhvr>
                                        <p:cTn id="32" dur="2000"/>
                                        <p:tgtEl>
                                          <p:spTgt spid="10"/>
                                        </p:tgtEl>
                                      </p:cBhvr>
                                    </p:animEffect>
                                    <p:set>
                                      <p:cBhvr>
                                        <p:cTn id="33" dur="1" fill="hold">
                                          <p:stCondLst>
                                            <p:cond delay="1999"/>
                                          </p:stCondLst>
                                        </p:cTn>
                                        <p:tgtEl>
                                          <p:spTgt spid="10"/>
                                        </p:tgtEl>
                                        <p:attrNameLst>
                                          <p:attrName>style.visibility</p:attrName>
                                        </p:attrNameLst>
                                      </p:cBhvr>
                                      <p:to>
                                        <p:strVal val="hidden"/>
                                      </p:to>
                                    </p:set>
                                  </p:childTnLst>
                                </p:cTn>
                              </p:par>
                              <p:par>
                                <p:cTn id="34" presetID="10" presetClass="entr" presetSubtype="0" fill="hold" nodeType="withEffect">
                                  <p:stCondLst>
                                    <p:cond delay="0"/>
                                  </p:stCondLst>
                                  <p:childTnLst>
                                    <p:set>
                                      <p:cBhvr>
                                        <p:cTn id="35" dur="1" fill="hold">
                                          <p:stCondLst>
                                            <p:cond delay="0"/>
                                          </p:stCondLst>
                                        </p:cTn>
                                        <p:tgtEl>
                                          <p:spTgt spid="143"/>
                                        </p:tgtEl>
                                        <p:attrNameLst>
                                          <p:attrName>style.visibility</p:attrName>
                                        </p:attrNameLst>
                                      </p:cBhvr>
                                      <p:to>
                                        <p:strVal val="visible"/>
                                      </p:to>
                                    </p:set>
                                    <p:animEffect transition="in" filter="fade">
                                      <p:cBhvr>
                                        <p:cTn id="36" dur="2000"/>
                                        <p:tgtEl>
                                          <p:spTgt spid="14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48"/>
                                        </p:tgtEl>
                                        <p:attrNameLst>
                                          <p:attrName>style.visibility</p:attrName>
                                        </p:attrNameLst>
                                      </p:cBhvr>
                                      <p:to>
                                        <p:strVal val="visible"/>
                                      </p:to>
                                    </p:set>
                                    <p:animEffect transition="in" filter="fade">
                                      <p:cBhvr>
                                        <p:cTn id="41" dur="2000"/>
                                        <p:tgtEl>
                                          <p:spTgt spid="14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49"/>
                                        </p:tgtEl>
                                        <p:attrNameLst>
                                          <p:attrName>style.visibility</p:attrName>
                                        </p:attrNameLst>
                                      </p:cBhvr>
                                      <p:to>
                                        <p:strVal val="visible"/>
                                      </p:to>
                                    </p:set>
                                    <p:animEffect transition="in" filter="fade">
                                      <p:cBhvr>
                                        <p:cTn id="44" dur="2000"/>
                                        <p:tgtEl>
                                          <p:spTgt spid="14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50"/>
                                        </p:tgtEl>
                                        <p:attrNameLst>
                                          <p:attrName>style.visibility</p:attrName>
                                        </p:attrNameLst>
                                      </p:cBhvr>
                                      <p:to>
                                        <p:strVal val="visible"/>
                                      </p:to>
                                    </p:set>
                                    <p:animEffect transition="in" filter="fade">
                                      <p:cBhvr>
                                        <p:cTn id="47" dur="2000"/>
                                        <p:tgtEl>
                                          <p:spTgt spid="150"/>
                                        </p:tgtEl>
                                      </p:cBhvr>
                                    </p:animEffect>
                                  </p:childTnLst>
                                </p:cTn>
                              </p:par>
                            </p:childTnLst>
                          </p:cTn>
                        </p:par>
                        <p:par>
                          <p:cTn id="48" fill="hold" nodeType="afterGroup">
                            <p:stCondLst>
                              <p:cond delay="2000"/>
                            </p:stCondLst>
                            <p:childTnLst>
                              <p:par>
                                <p:cTn id="49" presetID="10" presetClass="exit" presetSubtype="0" fill="hold" nodeType="afterEffect">
                                  <p:stCondLst>
                                    <p:cond delay="0"/>
                                  </p:stCondLst>
                                  <p:childTnLst>
                                    <p:animEffect transition="out" filter="fade">
                                      <p:cBhvr>
                                        <p:cTn id="50" dur="2000"/>
                                        <p:tgtEl>
                                          <p:spTgt spid="115"/>
                                        </p:tgtEl>
                                      </p:cBhvr>
                                    </p:animEffect>
                                    <p:set>
                                      <p:cBhvr>
                                        <p:cTn id="51" dur="1" fill="hold">
                                          <p:stCondLst>
                                            <p:cond delay="1999"/>
                                          </p:stCondLst>
                                        </p:cTn>
                                        <p:tgtEl>
                                          <p:spTgt spid="115"/>
                                        </p:tgtEl>
                                        <p:attrNameLst>
                                          <p:attrName>style.visibility</p:attrName>
                                        </p:attrNameLst>
                                      </p:cBhvr>
                                      <p:to>
                                        <p:strVal val="hidden"/>
                                      </p:to>
                                    </p:set>
                                  </p:childTnLst>
                                </p:cTn>
                              </p:par>
                            </p:childTnLst>
                          </p:cTn>
                        </p:par>
                        <p:par>
                          <p:cTn id="52" fill="hold" nodeType="afterGroup">
                            <p:stCondLst>
                              <p:cond delay="4000"/>
                            </p:stCondLst>
                            <p:childTnLst>
                              <p:par>
                                <p:cTn id="53" presetID="10" presetClass="exit" presetSubtype="0" fill="hold" nodeType="afterEffect">
                                  <p:stCondLst>
                                    <p:cond delay="0"/>
                                  </p:stCondLst>
                                  <p:childTnLst>
                                    <p:animEffect transition="out" filter="fade">
                                      <p:cBhvr>
                                        <p:cTn id="54" dur="2000"/>
                                        <p:tgtEl>
                                          <p:spTgt spid="120"/>
                                        </p:tgtEl>
                                      </p:cBhvr>
                                    </p:animEffect>
                                    <p:set>
                                      <p:cBhvr>
                                        <p:cTn id="55" dur="1" fill="hold">
                                          <p:stCondLst>
                                            <p:cond delay="1999"/>
                                          </p:stCondLst>
                                        </p:cTn>
                                        <p:tgtEl>
                                          <p:spTgt spid="120"/>
                                        </p:tgtEl>
                                        <p:attrNameLst>
                                          <p:attrName>style.visibility</p:attrName>
                                        </p:attrNameLst>
                                      </p:cBhvr>
                                      <p:to>
                                        <p:strVal val="hidden"/>
                                      </p:to>
                                    </p:set>
                                  </p:childTnLst>
                                </p:cTn>
                              </p:par>
                              <p:par>
                                <p:cTn id="56" presetID="10" presetClass="entr" presetSubtype="0" fill="hold" nodeType="withEffect">
                                  <p:stCondLst>
                                    <p:cond delay="0"/>
                                  </p:stCondLst>
                                  <p:childTnLst>
                                    <p:set>
                                      <p:cBhvr>
                                        <p:cTn id="57" dur="1" fill="hold">
                                          <p:stCondLst>
                                            <p:cond delay="0"/>
                                          </p:stCondLst>
                                        </p:cTn>
                                        <p:tgtEl>
                                          <p:spTgt spid="192"/>
                                        </p:tgtEl>
                                        <p:attrNameLst>
                                          <p:attrName>style.visibility</p:attrName>
                                        </p:attrNameLst>
                                      </p:cBhvr>
                                      <p:to>
                                        <p:strVal val="visible"/>
                                      </p:to>
                                    </p:set>
                                    <p:animEffect transition="in" filter="fade">
                                      <p:cBhvr>
                                        <p:cTn id="58" dur="2000"/>
                                        <p:tgtEl>
                                          <p:spTgt spid="192"/>
                                        </p:tgtEl>
                                      </p:cBhvr>
                                    </p:animEffect>
                                  </p:childTnLst>
                                </p:cTn>
                              </p:par>
                            </p:childTnLst>
                          </p:cTn>
                        </p:par>
                        <p:par>
                          <p:cTn id="59" fill="hold" nodeType="afterGroup">
                            <p:stCondLst>
                              <p:cond delay="6000"/>
                            </p:stCondLst>
                            <p:childTnLst>
                              <p:par>
                                <p:cTn id="60" presetID="10" presetClass="exit" presetSubtype="0" fill="hold" nodeType="afterEffect">
                                  <p:stCondLst>
                                    <p:cond delay="0"/>
                                  </p:stCondLst>
                                  <p:childTnLst>
                                    <p:animEffect transition="out" filter="fade">
                                      <p:cBhvr>
                                        <p:cTn id="61" dur="2000"/>
                                        <p:tgtEl>
                                          <p:spTgt spid="128"/>
                                        </p:tgtEl>
                                      </p:cBhvr>
                                    </p:animEffect>
                                    <p:set>
                                      <p:cBhvr>
                                        <p:cTn id="62" dur="1" fill="hold">
                                          <p:stCondLst>
                                            <p:cond delay="1999"/>
                                          </p:stCondLst>
                                        </p:cTn>
                                        <p:tgtEl>
                                          <p:spTgt spid="128"/>
                                        </p:tgtEl>
                                        <p:attrNameLst>
                                          <p:attrName>style.visibility</p:attrName>
                                        </p:attrNameLst>
                                      </p:cBhvr>
                                      <p:to>
                                        <p:strVal val="hidden"/>
                                      </p:to>
                                    </p:set>
                                  </p:childTnLst>
                                </p:cTn>
                              </p:par>
                            </p:childTnLst>
                          </p:cTn>
                        </p:par>
                        <p:par>
                          <p:cTn id="63" fill="hold" nodeType="afterGroup">
                            <p:stCondLst>
                              <p:cond delay="8000"/>
                            </p:stCondLst>
                            <p:childTnLst>
                              <p:par>
                                <p:cTn id="64" presetID="10" presetClass="exit" presetSubtype="0" fill="hold" nodeType="afterEffect">
                                  <p:stCondLst>
                                    <p:cond delay="0"/>
                                  </p:stCondLst>
                                  <p:childTnLst>
                                    <p:animEffect transition="out" filter="fade">
                                      <p:cBhvr>
                                        <p:cTn id="65" dur="2000"/>
                                        <p:tgtEl>
                                          <p:spTgt spid="129"/>
                                        </p:tgtEl>
                                      </p:cBhvr>
                                    </p:animEffect>
                                    <p:set>
                                      <p:cBhvr>
                                        <p:cTn id="66" dur="1" fill="hold">
                                          <p:stCondLst>
                                            <p:cond delay="1999"/>
                                          </p:stCondLst>
                                        </p:cTn>
                                        <p:tgtEl>
                                          <p:spTgt spid="129"/>
                                        </p:tgtEl>
                                        <p:attrNameLst>
                                          <p:attrName>style.visibility</p:attrName>
                                        </p:attrNameLst>
                                      </p:cBhvr>
                                      <p:to>
                                        <p:strVal val="hidden"/>
                                      </p:to>
                                    </p:set>
                                  </p:childTnLst>
                                </p:cTn>
                              </p:par>
                              <p:par>
                                <p:cTn id="67" presetID="10" presetClass="entr" presetSubtype="0" fill="hold" nodeType="withEffect">
                                  <p:stCondLst>
                                    <p:cond delay="0"/>
                                  </p:stCondLst>
                                  <p:childTnLst>
                                    <p:set>
                                      <p:cBhvr>
                                        <p:cTn id="68" dur="1" fill="hold">
                                          <p:stCondLst>
                                            <p:cond delay="0"/>
                                          </p:stCondLst>
                                        </p:cTn>
                                        <p:tgtEl>
                                          <p:spTgt spid="200"/>
                                        </p:tgtEl>
                                        <p:attrNameLst>
                                          <p:attrName>style.visibility</p:attrName>
                                        </p:attrNameLst>
                                      </p:cBhvr>
                                      <p:to>
                                        <p:strVal val="visible"/>
                                      </p:to>
                                    </p:set>
                                    <p:animEffect transition="in" filter="fade">
                                      <p:cBhvr>
                                        <p:cTn id="69" dur="2000"/>
                                        <p:tgtEl>
                                          <p:spTgt spid="200"/>
                                        </p:tgtEl>
                                      </p:cBhvr>
                                    </p:animEffect>
                                  </p:childTnLst>
                                </p:cTn>
                              </p:par>
                            </p:childTnLst>
                          </p:cTn>
                        </p:par>
                        <p:par>
                          <p:cTn id="70" fill="hold" nodeType="afterGroup">
                            <p:stCondLst>
                              <p:cond delay="10000"/>
                            </p:stCondLst>
                            <p:childTnLst>
                              <p:par>
                                <p:cTn id="71" presetID="10" presetClass="exit" presetSubtype="0" fill="hold" nodeType="afterEffect">
                                  <p:stCondLst>
                                    <p:cond delay="0"/>
                                  </p:stCondLst>
                                  <p:childTnLst>
                                    <p:animEffect transition="out" filter="fade">
                                      <p:cBhvr>
                                        <p:cTn id="72" dur="2000"/>
                                        <p:tgtEl>
                                          <p:spTgt spid="122"/>
                                        </p:tgtEl>
                                      </p:cBhvr>
                                    </p:animEffect>
                                    <p:set>
                                      <p:cBhvr>
                                        <p:cTn id="73" dur="1" fill="hold">
                                          <p:stCondLst>
                                            <p:cond delay="1999"/>
                                          </p:stCondLst>
                                        </p:cTn>
                                        <p:tgtEl>
                                          <p:spTgt spid="122"/>
                                        </p:tgtEl>
                                        <p:attrNameLst>
                                          <p:attrName>style.visibility</p:attrName>
                                        </p:attrNameLst>
                                      </p:cBhvr>
                                      <p:to>
                                        <p:strVal val="hidden"/>
                                      </p:to>
                                    </p:set>
                                  </p:childTnLst>
                                </p:cTn>
                              </p:par>
                              <p:par>
                                <p:cTn id="74" presetID="10" presetClass="entr" presetSubtype="0" fill="hold" nodeType="withEffect">
                                  <p:stCondLst>
                                    <p:cond delay="0"/>
                                  </p:stCondLst>
                                  <p:childTnLst>
                                    <p:set>
                                      <p:cBhvr>
                                        <p:cTn id="75" dur="1" fill="hold">
                                          <p:stCondLst>
                                            <p:cond delay="0"/>
                                          </p:stCondLst>
                                        </p:cTn>
                                        <p:tgtEl>
                                          <p:spTgt spid="196"/>
                                        </p:tgtEl>
                                        <p:attrNameLst>
                                          <p:attrName>style.visibility</p:attrName>
                                        </p:attrNameLst>
                                      </p:cBhvr>
                                      <p:to>
                                        <p:strVal val="visible"/>
                                      </p:to>
                                    </p:set>
                                    <p:animEffect transition="in" filter="fade">
                                      <p:cBhvr>
                                        <p:cTn id="76" dur="2000"/>
                                        <p:tgtEl>
                                          <p:spTgt spid="196"/>
                                        </p:tgtEl>
                                      </p:cBhvr>
                                    </p:animEffect>
                                  </p:childTnLst>
                                </p:cTn>
                              </p:par>
                            </p:childTnLst>
                          </p:cTn>
                        </p:par>
                        <p:par>
                          <p:cTn id="77" fill="hold" nodeType="afterGroup">
                            <p:stCondLst>
                              <p:cond delay="12000"/>
                            </p:stCondLst>
                            <p:childTnLst>
                              <p:par>
                                <p:cTn id="78" presetID="10" presetClass="exit" presetSubtype="0" fill="hold" nodeType="afterEffect">
                                  <p:stCondLst>
                                    <p:cond delay="0"/>
                                  </p:stCondLst>
                                  <p:childTnLst>
                                    <p:animEffect transition="out" filter="fade">
                                      <p:cBhvr>
                                        <p:cTn id="79" dur="2000"/>
                                        <p:tgtEl>
                                          <p:spTgt spid="130"/>
                                        </p:tgtEl>
                                      </p:cBhvr>
                                    </p:animEffect>
                                    <p:set>
                                      <p:cBhvr>
                                        <p:cTn id="80" dur="1" fill="hold">
                                          <p:stCondLst>
                                            <p:cond delay="1999"/>
                                          </p:stCondLst>
                                        </p:cTn>
                                        <p:tgtEl>
                                          <p:spTgt spid="130"/>
                                        </p:tgtEl>
                                        <p:attrNameLst>
                                          <p:attrName>style.visibility</p:attrName>
                                        </p:attrNameLst>
                                      </p:cBhvr>
                                      <p:to>
                                        <p:strVal val="hidden"/>
                                      </p:to>
                                    </p:set>
                                  </p:childTnLst>
                                </p:cTn>
                              </p:par>
                              <p:par>
                                <p:cTn id="81" presetID="10" presetClass="entr" presetSubtype="0" fill="hold" nodeType="withEffect">
                                  <p:stCondLst>
                                    <p:cond delay="0"/>
                                  </p:stCondLst>
                                  <p:childTnLst>
                                    <p:set>
                                      <p:cBhvr>
                                        <p:cTn id="82" dur="1" fill="hold">
                                          <p:stCondLst>
                                            <p:cond delay="0"/>
                                          </p:stCondLst>
                                        </p:cTn>
                                        <p:tgtEl>
                                          <p:spTgt spid="203"/>
                                        </p:tgtEl>
                                        <p:attrNameLst>
                                          <p:attrName>style.visibility</p:attrName>
                                        </p:attrNameLst>
                                      </p:cBhvr>
                                      <p:to>
                                        <p:strVal val="visible"/>
                                      </p:to>
                                    </p:set>
                                    <p:animEffect transition="in" filter="fade">
                                      <p:cBhvr>
                                        <p:cTn id="83" dur="2000"/>
                                        <p:tgtEl>
                                          <p:spTgt spid="203"/>
                                        </p:tgtEl>
                                      </p:cBhvr>
                                    </p:animEffect>
                                  </p:childTnLst>
                                </p:cTn>
                              </p:par>
                            </p:childTnLst>
                          </p:cTn>
                        </p:par>
                        <p:par>
                          <p:cTn id="84" fill="hold" nodeType="afterGroup">
                            <p:stCondLst>
                              <p:cond delay="14000"/>
                            </p:stCondLst>
                            <p:childTnLst>
                              <p:par>
                                <p:cTn id="85" presetID="10" presetClass="exit" presetSubtype="0" fill="hold" nodeType="afterEffect">
                                  <p:stCondLst>
                                    <p:cond delay="0"/>
                                  </p:stCondLst>
                                  <p:childTnLst>
                                    <p:animEffect transition="out" filter="fade">
                                      <p:cBhvr>
                                        <p:cTn id="86" dur="2000"/>
                                        <p:tgtEl>
                                          <p:spTgt spid="116"/>
                                        </p:tgtEl>
                                      </p:cBhvr>
                                    </p:animEffect>
                                    <p:set>
                                      <p:cBhvr>
                                        <p:cTn id="87" dur="1" fill="hold">
                                          <p:stCondLst>
                                            <p:cond delay="1999"/>
                                          </p:stCondLst>
                                        </p:cTn>
                                        <p:tgtEl>
                                          <p:spTgt spid="116"/>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2000"/>
                                        <p:tgtEl>
                                          <p:spTgt spid="121"/>
                                        </p:tgtEl>
                                      </p:cBhvr>
                                    </p:animEffect>
                                    <p:set>
                                      <p:cBhvr>
                                        <p:cTn id="90" dur="1" fill="hold">
                                          <p:stCondLst>
                                            <p:cond delay="1999"/>
                                          </p:stCondLst>
                                        </p:cTn>
                                        <p:tgtEl>
                                          <p:spTgt spid="121"/>
                                        </p:tgtEl>
                                        <p:attrNameLst>
                                          <p:attrName>style.visibility</p:attrName>
                                        </p:attrNameLst>
                                      </p:cBhvr>
                                      <p:to>
                                        <p:strVal val="hidden"/>
                                      </p:to>
                                    </p:set>
                                  </p:childTnLst>
                                </p:cTn>
                              </p:par>
                              <p:par>
                                <p:cTn id="91" presetID="10" presetClass="entr" presetSubtype="0" fill="hold" nodeType="withEffect">
                                  <p:stCondLst>
                                    <p:cond delay="0"/>
                                  </p:stCondLst>
                                  <p:childTnLst>
                                    <p:set>
                                      <p:cBhvr>
                                        <p:cTn id="92" dur="1" fill="hold">
                                          <p:stCondLst>
                                            <p:cond delay="0"/>
                                          </p:stCondLst>
                                        </p:cTn>
                                        <p:tgtEl>
                                          <p:spTgt spid="186"/>
                                        </p:tgtEl>
                                        <p:attrNameLst>
                                          <p:attrName>style.visibility</p:attrName>
                                        </p:attrNameLst>
                                      </p:cBhvr>
                                      <p:to>
                                        <p:strVal val="visible"/>
                                      </p:to>
                                    </p:set>
                                    <p:animEffect transition="in" filter="fade">
                                      <p:cBhvr>
                                        <p:cTn id="93" dur="2000"/>
                                        <p:tgtEl>
                                          <p:spTgt spid="186"/>
                                        </p:tgtEl>
                                      </p:cBhvr>
                                    </p:animEffect>
                                  </p:childTnLst>
                                </p:cTn>
                              </p:par>
                              <p:par>
                                <p:cTn id="94" presetID="10" presetClass="exit" presetSubtype="0" fill="hold" nodeType="withEffect">
                                  <p:stCondLst>
                                    <p:cond delay="0"/>
                                  </p:stCondLst>
                                  <p:childTnLst>
                                    <p:animEffect transition="out" filter="fade">
                                      <p:cBhvr>
                                        <p:cTn id="95" dur="2000"/>
                                        <p:tgtEl>
                                          <p:spTgt spid="123"/>
                                        </p:tgtEl>
                                      </p:cBhvr>
                                    </p:animEffect>
                                    <p:set>
                                      <p:cBhvr>
                                        <p:cTn id="96" dur="1" fill="hold">
                                          <p:stCondLst>
                                            <p:cond delay="1999"/>
                                          </p:stCondLst>
                                        </p:cTn>
                                        <p:tgtEl>
                                          <p:spTgt spid="123"/>
                                        </p:tgtEl>
                                        <p:attrNameLst>
                                          <p:attrName>style.visibility</p:attrName>
                                        </p:attrNameLst>
                                      </p:cBhvr>
                                      <p:to>
                                        <p:strVal val="hidden"/>
                                      </p:to>
                                    </p:set>
                                  </p:childTnLst>
                                </p:cTn>
                              </p:par>
                              <p:par>
                                <p:cTn id="97" presetID="10" presetClass="exit" presetSubtype="0" fill="hold" nodeType="withEffect">
                                  <p:stCondLst>
                                    <p:cond delay="0"/>
                                  </p:stCondLst>
                                  <p:childTnLst>
                                    <p:animEffect transition="out" filter="fade">
                                      <p:cBhvr>
                                        <p:cTn id="98" dur="2000"/>
                                        <p:tgtEl>
                                          <p:spTgt spid="127"/>
                                        </p:tgtEl>
                                      </p:cBhvr>
                                    </p:animEffect>
                                    <p:set>
                                      <p:cBhvr>
                                        <p:cTn id="99" dur="1" fill="hold">
                                          <p:stCondLst>
                                            <p:cond delay="1999"/>
                                          </p:stCondLst>
                                        </p:cTn>
                                        <p:tgtEl>
                                          <p:spTgt spid="127"/>
                                        </p:tgtEl>
                                        <p:attrNameLst>
                                          <p:attrName>style.visibility</p:attrName>
                                        </p:attrNameLst>
                                      </p:cBhvr>
                                      <p:to>
                                        <p:strVal val="hidden"/>
                                      </p:to>
                                    </p:set>
                                  </p:childTnLst>
                                </p:cTn>
                              </p:par>
                              <p:par>
                                <p:cTn id="100" presetID="10" presetClass="entr" presetSubtype="0" fill="hold" nodeType="withEffect">
                                  <p:stCondLst>
                                    <p:cond delay="0"/>
                                  </p:stCondLst>
                                  <p:childTnLst>
                                    <p:set>
                                      <p:cBhvr>
                                        <p:cTn id="101" dur="1" fill="hold">
                                          <p:stCondLst>
                                            <p:cond delay="0"/>
                                          </p:stCondLst>
                                        </p:cTn>
                                        <p:tgtEl>
                                          <p:spTgt spid="189"/>
                                        </p:tgtEl>
                                        <p:attrNameLst>
                                          <p:attrName>style.visibility</p:attrName>
                                        </p:attrNameLst>
                                      </p:cBhvr>
                                      <p:to>
                                        <p:strVal val="visible"/>
                                      </p:to>
                                    </p:set>
                                    <p:animEffect transition="in" filter="fade">
                                      <p:cBhvr>
                                        <p:cTn id="102" dur="2000"/>
                                        <p:tgtEl>
                                          <p:spTgt spid="189"/>
                                        </p:tgtEl>
                                      </p:cBhvr>
                                    </p:animEffect>
                                  </p:childTnLst>
                                </p:cTn>
                              </p:par>
                            </p:childTnLst>
                          </p:cTn>
                        </p:par>
                        <p:par>
                          <p:cTn id="103" fill="hold" nodeType="afterGroup">
                            <p:stCondLst>
                              <p:cond delay="16000"/>
                            </p:stCondLst>
                            <p:childTnLst>
                              <p:par>
                                <p:cTn id="104" presetID="10" presetClass="exit" presetSubtype="0" fill="hold" nodeType="afterEffect">
                                  <p:stCondLst>
                                    <p:cond delay="0"/>
                                  </p:stCondLst>
                                  <p:childTnLst>
                                    <p:animEffect transition="out" filter="fade">
                                      <p:cBhvr>
                                        <p:cTn id="105" dur="2000"/>
                                        <p:tgtEl>
                                          <p:spTgt spid="117"/>
                                        </p:tgtEl>
                                      </p:cBhvr>
                                    </p:animEffect>
                                    <p:set>
                                      <p:cBhvr>
                                        <p:cTn id="106" dur="1" fill="hold">
                                          <p:stCondLst>
                                            <p:cond delay="1999"/>
                                          </p:stCondLst>
                                        </p:cTn>
                                        <p:tgtEl>
                                          <p:spTgt spid="117"/>
                                        </p:tgtEl>
                                        <p:attrNameLst>
                                          <p:attrName>style.visibility</p:attrName>
                                        </p:attrNameLst>
                                      </p:cBhvr>
                                      <p:to>
                                        <p:strVal val="hidden"/>
                                      </p:to>
                                    </p:set>
                                  </p:childTnLst>
                                </p:cTn>
                              </p:par>
                              <p:par>
                                <p:cTn id="107" presetID="10" presetClass="exit" presetSubtype="0" fill="hold" nodeType="withEffect">
                                  <p:stCondLst>
                                    <p:cond delay="0"/>
                                  </p:stCondLst>
                                  <p:childTnLst>
                                    <p:animEffect transition="out" filter="fade">
                                      <p:cBhvr>
                                        <p:cTn id="108" dur="2000"/>
                                        <p:tgtEl>
                                          <p:spTgt spid="118"/>
                                        </p:tgtEl>
                                      </p:cBhvr>
                                    </p:animEffect>
                                    <p:set>
                                      <p:cBhvr>
                                        <p:cTn id="109" dur="1" fill="hold">
                                          <p:stCondLst>
                                            <p:cond delay="1999"/>
                                          </p:stCondLst>
                                        </p:cTn>
                                        <p:tgtEl>
                                          <p:spTgt spid="118"/>
                                        </p:tgtEl>
                                        <p:attrNameLst>
                                          <p:attrName>style.visibility</p:attrName>
                                        </p:attrNameLst>
                                      </p:cBhvr>
                                      <p:to>
                                        <p:strVal val="hidden"/>
                                      </p:to>
                                    </p:set>
                                  </p:childTnLst>
                                </p:cTn>
                              </p:par>
                              <p:par>
                                <p:cTn id="110" presetID="10" presetClass="entr" presetSubtype="0" fill="hold" nodeType="withEffect">
                                  <p:stCondLst>
                                    <p:cond delay="0"/>
                                  </p:stCondLst>
                                  <p:childTnLst>
                                    <p:set>
                                      <p:cBhvr>
                                        <p:cTn id="111" dur="1" fill="hold">
                                          <p:stCondLst>
                                            <p:cond delay="0"/>
                                          </p:stCondLst>
                                        </p:cTn>
                                        <p:tgtEl>
                                          <p:spTgt spid="165"/>
                                        </p:tgtEl>
                                        <p:attrNameLst>
                                          <p:attrName>style.visibility</p:attrName>
                                        </p:attrNameLst>
                                      </p:cBhvr>
                                      <p:to>
                                        <p:strVal val="visible"/>
                                      </p:to>
                                    </p:set>
                                    <p:animEffect transition="in" filter="fade">
                                      <p:cBhvr>
                                        <p:cTn id="112" dur="2000"/>
                                        <p:tgtEl>
                                          <p:spTgt spid="165"/>
                                        </p:tgtEl>
                                      </p:cBhvr>
                                    </p:animEffect>
                                  </p:childTnLst>
                                </p:cTn>
                              </p:par>
                              <p:par>
                                <p:cTn id="113" presetID="10" presetClass="exit" presetSubtype="0" fill="hold" nodeType="withEffect">
                                  <p:stCondLst>
                                    <p:cond delay="0"/>
                                  </p:stCondLst>
                                  <p:childTnLst>
                                    <p:animEffect transition="out" filter="fade">
                                      <p:cBhvr>
                                        <p:cTn id="114" dur="2000"/>
                                        <p:tgtEl>
                                          <p:spTgt spid="124"/>
                                        </p:tgtEl>
                                      </p:cBhvr>
                                    </p:animEffect>
                                    <p:set>
                                      <p:cBhvr>
                                        <p:cTn id="115" dur="1" fill="hold">
                                          <p:stCondLst>
                                            <p:cond delay="1999"/>
                                          </p:stCondLst>
                                        </p:cTn>
                                        <p:tgtEl>
                                          <p:spTgt spid="124"/>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2000"/>
                                        <p:tgtEl>
                                          <p:spTgt spid="125"/>
                                        </p:tgtEl>
                                      </p:cBhvr>
                                    </p:animEffect>
                                    <p:set>
                                      <p:cBhvr>
                                        <p:cTn id="118" dur="1" fill="hold">
                                          <p:stCondLst>
                                            <p:cond delay="1999"/>
                                          </p:stCondLst>
                                        </p:cTn>
                                        <p:tgtEl>
                                          <p:spTgt spid="125"/>
                                        </p:tgtEl>
                                        <p:attrNameLst>
                                          <p:attrName>style.visibility</p:attrName>
                                        </p:attrNameLst>
                                      </p:cBhvr>
                                      <p:to>
                                        <p:strVal val="hidden"/>
                                      </p:to>
                                    </p:set>
                                  </p:childTnLst>
                                </p:cTn>
                              </p:par>
                              <p:par>
                                <p:cTn id="119" presetID="10" presetClass="entr" presetSubtype="0" fill="hold" nodeType="withEffect">
                                  <p:stCondLst>
                                    <p:cond delay="0"/>
                                  </p:stCondLst>
                                  <p:childTnLst>
                                    <p:set>
                                      <p:cBhvr>
                                        <p:cTn id="120" dur="1" fill="hold">
                                          <p:stCondLst>
                                            <p:cond delay="0"/>
                                          </p:stCondLst>
                                        </p:cTn>
                                        <p:tgtEl>
                                          <p:spTgt spid="166"/>
                                        </p:tgtEl>
                                        <p:attrNameLst>
                                          <p:attrName>style.visibility</p:attrName>
                                        </p:attrNameLst>
                                      </p:cBhvr>
                                      <p:to>
                                        <p:strVal val="visible"/>
                                      </p:to>
                                    </p:set>
                                    <p:animEffect transition="in" filter="fade">
                                      <p:cBhvr>
                                        <p:cTn id="121" dur="2000"/>
                                        <p:tgtEl>
                                          <p:spTgt spid="166"/>
                                        </p:tgtEl>
                                      </p:cBhvr>
                                    </p:animEffect>
                                  </p:childTnLst>
                                </p:cTn>
                              </p:par>
                              <p:par>
                                <p:cTn id="122" presetID="10" presetClass="exit" presetSubtype="0" fill="hold" nodeType="withEffect">
                                  <p:stCondLst>
                                    <p:cond delay="0"/>
                                  </p:stCondLst>
                                  <p:childTnLst>
                                    <p:animEffect transition="out" filter="fade">
                                      <p:cBhvr>
                                        <p:cTn id="123" dur="2000"/>
                                        <p:tgtEl>
                                          <p:spTgt spid="126"/>
                                        </p:tgtEl>
                                      </p:cBhvr>
                                    </p:animEffect>
                                    <p:set>
                                      <p:cBhvr>
                                        <p:cTn id="124" dur="1" fill="hold">
                                          <p:stCondLst>
                                            <p:cond delay="1999"/>
                                          </p:stCondLst>
                                        </p:cTn>
                                        <p:tgtEl>
                                          <p:spTgt spid="126"/>
                                        </p:tgtEl>
                                        <p:attrNameLst>
                                          <p:attrName>style.visibility</p:attrName>
                                        </p:attrNameLst>
                                      </p:cBhvr>
                                      <p:to>
                                        <p:strVal val="hidden"/>
                                      </p:to>
                                    </p:set>
                                  </p:childTnLst>
                                </p:cTn>
                              </p:par>
                              <p:par>
                                <p:cTn id="125" presetID="10" presetClass="entr" presetSubtype="0" fill="hold" nodeType="withEffect">
                                  <p:stCondLst>
                                    <p:cond delay="0"/>
                                  </p:stCondLst>
                                  <p:childTnLst>
                                    <p:set>
                                      <p:cBhvr>
                                        <p:cTn id="126" dur="1" fill="hold">
                                          <p:stCondLst>
                                            <p:cond delay="0"/>
                                          </p:stCondLst>
                                        </p:cTn>
                                        <p:tgtEl>
                                          <p:spTgt spid="175"/>
                                        </p:tgtEl>
                                        <p:attrNameLst>
                                          <p:attrName>style.visibility</p:attrName>
                                        </p:attrNameLst>
                                      </p:cBhvr>
                                      <p:to>
                                        <p:strVal val="visible"/>
                                      </p:to>
                                    </p:set>
                                    <p:animEffect transition="in" filter="fade">
                                      <p:cBhvr>
                                        <p:cTn id="127" dur="2000"/>
                                        <p:tgtEl>
                                          <p:spTgt spid="175"/>
                                        </p:tgtEl>
                                      </p:cBhvr>
                                    </p:animEffect>
                                  </p:childTnLst>
                                </p:cTn>
                              </p:par>
                              <p:par>
                                <p:cTn id="128" presetID="10" presetClass="exit" presetSubtype="0" fill="hold" nodeType="withEffect">
                                  <p:stCondLst>
                                    <p:cond delay="0"/>
                                  </p:stCondLst>
                                  <p:childTnLst>
                                    <p:animEffect transition="out" filter="fade">
                                      <p:cBhvr>
                                        <p:cTn id="129" dur="2000"/>
                                        <p:tgtEl>
                                          <p:spTgt spid="119"/>
                                        </p:tgtEl>
                                      </p:cBhvr>
                                    </p:animEffect>
                                    <p:set>
                                      <p:cBhvr>
                                        <p:cTn id="130" dur="1" fill="hold">
                                          <p:stCondLst>
                                            <p:cond delay="1999"/>
                                          </p:stCondLst>
                                        </p:cTn>
                                        <p:tgtEl>
                                          <p:spTgt spid="119"/>
                                        </p:tgtEl>
                                        <p:attrNameLst>
                                          <p:attrName>style.visibility</p:attrName>
                                        </p:attrNameLst>
                                      </p:cBhvr>
                                      <p:to>
                                        <p:strVal val="hidden"/>
                                      </p:to>
                                    </p:set>
                                  </p:childTnLst>
                                </p:cTn>
                              </p:par>
                              <p:par>
                                <p:cTn id="131" presetID="10" presetClass="entr" presetSubtype="0" fill="hold" nodeType="withEffect">
                                  <p:stCondLst>
                                    <p:cond delay="0"/>
                                  </p:stCondLst>
                                  <p:childTnLst>
                                    <p:set>
                                      <p:cBhvr>
                                        <p:cTn id="132" dur="1" fill="hold">
                                          <p:stCondLst>
                                            <p:cond delay="0"/>
                                          </p:stCondLst>
                                        </p:cTn>
                                        <p:tgtEl>
                                          <p:spTgt spid="179"/>
                                        </p:tgtEl>
                                        <p:attrNameLst>
                                          <p:attrName>style.visibility</p:attrName>
                                        </p:attrNameLst>
                                      </p:cBhvr>
                                      <p:to>
                                        <p:strVal val="visible"/>
                                      </p:to>
                                    </p:set>
                                    <p:animEffect transition="in" filter="fade">
                                      <p:cBhvr>
                                        <p:cTn id="133" dur="2000"/>
                                        <p:tgtEl>
                                          <p:spTgt spid="179"/>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9" presetClass="emph" presetSubtype="0" grpId="0" nodeType="clickEffect">
                                  <p:stCondLst>
                                    <p:cond delay="0"/>
                                  </p:stCondLst>
                                  <p:childTnLst>
                                    <p:set>
                                      <p:cBhvr rctx="PPT">
                                        <p:cTn id="137" dur="indefinite"/>
                                        <p:tgtEl>
                                          <p:spTgt spid="107"/>
                                        </p:tgtEl>
                                        <p:attrNameLst>
                                          <p:attrName>style.opacity</p:attrName>
                                        </p:attrNameLst>
                                      </p:cBhvr>
                                      <p:to>
                                        <p:strVal val="0.25"/>
                                      </p:to>
                                    </p:set>
                                    <p:animEffect filter="image" prLst="opacity: 0.25">
                                      <p:cBhvr rctx="IE">
                                        <p:cTn id="138" dur="indefinite"/>
                                        <p:tgtEl>
                                          <p:spTgt spid="107"/>
                                        </p:tgtEl>
                                      </p:cBhvr>
                                    </p:animEffect>
                                  </p:childTnLst>
                                </p:cTn>
                              </p:par>
                              <p:par>
                                <p:cTn id="139" presetID="9" presetClass="emph" presetSubtype="0" nodeType="withEffect">
                                  <p:stCondLst>
                                    <p:cond delay="0"/>
                                  </p:stCondLst>
                                  <p:childTnLst>
                                    <p:set>
                                      <p:cBhvr rctx="PPT">
                                        <p:cTn id="140" dur="indefinite"/>
                                        <p:tgtEl>
                                          <p:spTgt spid="108"/>
                                        </p:tgtEl>
                                        <p:attrNameLst>
                                          <p:attrName>style.opacity</p:attrName>
                                        </p:attrNameLst>
                                      </p:cBhvr>
                                      <p:to>
                                        <p:strVal val="0.25"/>
                                      </p:to>
                                    </p:set>
                                    <p:animEffect filter="image" prLst="opacity: 0.25">
                                      <p:cBhvr rctx="IE">
                                        <p:cTn id="141" dur="indefinite"/>
                                        <p:tgtEl>
                                          <p:spTgt spid="108"/>
                                        </p:tgtEl>
                                      </p:cBhvr>
                                    </p:animEffect>
                                  </p:childTnLst>
                                </p:cTn>
                              </p:par>
                              <p:par>
                                <p:cTn id="142" presetID="9" presetClass="emph" presetSubtype="0" grpId="0" nodeType="withEffect">
                                  <p:stCondLst>
                                    <p:cond delay="0"/>
                                  </p:stCondLst>
                                  <p:childTnLst>
                                    <p:set>
                                      <p:cBhvr rctx="PPT">
                                        <p:cTn id="143" dur="indefinite"/>
                                        <p:tgtEl>
                                          <p:spTgt spid="110"/>
                                        </p:tgtEl>
                                        <p:attrNameLst>
                                          <p:attrName>style.opacity</p:attrName>
                                        </p:attrNameLst>
                                      </p:cBhvr>
                                      <p:to>
                                        <p:strVal val="0.25"/>
                                      </p:to>
                                    </p:set>
                                    <p:animEffect filter="image" prLst="opacity: 0.25">
                                      <p:cBhvr rctx="IE">
                                        <p:cTn id="144" dur="indefinite"/>
                                        <p:tgtEl>
                                          <p:spTgt spid="110"/>
                                        </p:tgtEl>
                                      </p:cBhvr>
                                    </p:animEffect>
                                  </p:childTnLst>
                                </p:cTn>
                              </p:par>
                              <p:par>
                                <p:cTn id="145" presetID="9" presetClass="emph" presetSubtype="0" nodeType="withEffect">
                                  <p:stCondLst>
                                    <p:cond delay="0"/>
                                  </p:stCondLst>
                                  <p:childTnLst>
                                    <p:set>
                                      <p:cBhvr rctx="PPT">
                                        <p:cTn id="146" dur="indefinite"/>
                                        <p:tgtEl>
                                          <p:spTgt spid="112"/>
                                        </p:tgtEl>
                                        <p:attrNameLst>
                                          <p:attrName>style.opacity</p:attrName>
                                        </p:attrNameLst>
                                      </p:cBhvr>
                                      <p:to>
                                        <p:strVal val="0.25"/>
                                      </p:to>
                                    </p:set>
                                    <p:animEffect filter="image" prLst="opacity: 0.25">
                                      <p:cBhvr rctx="IE">
                                        <p:cTn id="147" dur="indefinite"/>
                                        <p:tgtEl>
                                          <p:spTgt spid="112"/>
                                        </p:tgtEl>
                                      </p:cBhvr>
                                    </p:animEffect>
                                  </p:childTnLst>
                                </p:cTn>
                              </p:par>
                              <p:par>
                                <p:cTn id="148" presetID="9" presetClass="emph" presetSubtype="0" nodeType="withEffect">
                                  <p:stCondLst>
                                    <p:cond delay="0"/>
                                  </p:stCondLst>
                                  <p:childTnLst>
                                    <p:set>
                                      <p:cBhvr rctx="PPT">
                                        <p:cTn id="149" dur="indefinite"/>
                                        <p:tgtEl>
                                          <p:spTgt spid="113"/>
                                        </p:tgtEl>
                                        <p:attrNameLst>
                                          <p:attrName>style.opacity</p:attrName>
                                        </p:attrNameLst>
                                      </p:cBhvr>
                                      <p:to>
                                        <p:strVal val="0.25"/>
                                      </p:to>
                                    </p:set>
                                    <p:animEffect filter="image" prLst="opacity: 0.25">
                                      <p:cBhvr rctx="IE">
                                        <p:cTn id="150" dur="indefinite"/>
                                        <p:tgtEl>
                                          <p:spTgt spid="113"/>
                                        </p:tgtEl>
                                      </p:cBhvr>
                                    </p:animEffect>
                                  </p:childTnLst>
                                </p:cTn>
                              </p:par>
                              <p:par>
                                <p:cTn id="151" presetID="9" presetClass="emph" presetSubtype="0" grpId="0" nodeType="withEffect">
                                  <p:stCondLst>
                                    <p:cond delay="0"/>
                                  </p:stCondLst>
                                  <p:childTnLst>
                                    <p:set>
                                      <p:cBhvr rctx="PPT">
                                        <p:cTn id="152" dur="indefinite"/>
                                        <p:tgtEl>
                                          <p:spTgt spid="111"/>
                                        </p:tgtEl>
                                        <p:attrNameLst>
                                          <p:attrName>style.opacity</p:attrName>
                                        </p:attrNameLst>
                                      </p:cBhvr>
                                      <p:to>
                                        <p:strVal val="0.25"/>
                                      </p:to>
                                    </p:set>
                                    <p:animEffect filter="image" prLst="opacity: 0.25">
                                      <p:cBhvr rctx="IE">
                                        <p:cTn id="153" dur="indefinite"/>
                                        <p:tgtEl>
                                          <p:spTgt spid="111"/>
                                        </p:tgtEl>
                                      </p:cBhvr>
                                    </p:animEffect>
                                  </p:childTnLst>
                                </p:cTn>
                              </p:par>
                              <p:par>
                                <p:cTn id="154" presetID="9" presetClass="emph" presetSubtype="0" grpId="0" nodeType="withEffect">
                                  <p:stCondLst>
                                    <p:cond delay="0"/>
                                  </p:stCondLst>
                                  <p:childTnLst>
                                    <p:set>
                                      <p:cBhvr rctx="PPT">
                                        <p:cTn id="155" dur="indefinite"/>
                                        <p:tgtEl>
                                          <p:spTgt spid="106"/>
                                        </p:tgtEl>
                                        <p:attrNameLst>
                                          <p:attrName>style.opacity</p:attrName>
                                        </p:attrNameLst>
                                      </p:cBhvr>
                                      <p:to>
                                        <p:strVal val="0.25"/>
                                      </p:to>
                                    </p:set>
                                    <p:animEffect filter="image" prLst="opacity: 0.25">
                                      <p:cBhvr rctx="IE">
                                        <p:cTn id="156" dur="indefinite"/>
                                        <p:tgtEl>
                                          <p:spTgt spid="106"/>
                                        </p:tgtEl>
                                      </p:cBhvr>
                                    </p:animEffect>
                                  </p:childTnLst>
                                </p:cTn>
                              </p:par>
                              <p:par>
                                <p:cTn id="157" presetID="9" presetClass="emph" presetSubtype="0" nodeType="withEffect">
                                  <p:stCondLst>
                                    <p:cond delay="0"/>
                                  </p:stCondLst>
                                  <p:childTnLst>
                                    <p:set>
                                      <p:cBhvr rctx="PPT">
                                        <p:cTn id="158" dur="indefinite"/>
                                        <p:tgtEl>
                                          <p:spTgt spid="109"/>
                                        </p:tgtEl>
                                        <p:attrNameLst>
                                          <p:attrName>style.opacity</p:attrName>
                                        </p:attrNameLst>
                                      </p:cBhvr>
                                      <p:to>
                                        <p:strVal val="0.25"/>
                                      </p:to>
                                    </p:set>
                                    <p:animEffect filter="image" prLst="opacity: 0.25">
                                      <p:cBhvr rctx="IE">
                                        <p:cTn id="159" dur="indefinite"/>
                                        <p:tgtEl>
                                          <p:spTgt spid="109"/>
                                        </p:tgtEl>
                                      </p:cBhvr>
                                    </p:animEffect>
                                  </p:childTnLst>
                                </p:cTn>
                              </p:par>
                              <p:par>
                                <p:cTn id="160" presetID="9" presetClass="emph" presetSubtype="0" nodeType="withEffect">
                                  <p:stCondLst>
                                    <p:cond delay="0"/>
                                  </p:stCondLst>
                                  <p:childTnLst>
                                    <p:set>
                                      <p:cBhvr rctx="PPT">
                                        <p:cTn id="161" dur="indefinite"/>
                                        <p:tgtEl>
                                          <p:spTgt spid="192"/>
                                        </p:tgtEl>
                                        <p:attrNameLst>
                                          <p:attrName>style.opacity</p:attrName>
                                        </p:attrNameLst>
                                      </p:cBhvr>
                                      <p:to>
                                        <p:strVal val="0.25"/>
                                      </p:to>
                                    </p:set>
                                    <p:animEffect filter="image" prLst="opacity: 0.25">
                                      <p:cBhvr rctx="IE">
                                        <p:cTn id="162" dur="indefinite"/>
                                        <p:tgtEl>
                                          <p:spTgt spid="192"/>
                                        </p:tgtEl>
                                      </p:cBhvr>
                                    </p:animEffect>
                                  </p:childTnLst>
                                </p:cTn>
                              </p:par>
                              <p:par>
                                <p:cTn id="163" presetID="9" presetClass="emph" presetSubtype="0" grpId="0" nodeType="withEffect">
                                  <p:stCondLst>
                                    <p:cond delay="0"/>
                                  </p:stCondLst>
                                  <p:childTnLst>
                                    <p:set>
                                      <p:cBhvr rctx="PPT">
                                        <p:cTn id="164" dur="indefinite"/>
                                        <p:tgtEl>
                                          <p:spTgt spid="71"/>
                                        </p:tgtEl>
                                        <p:attrNameLst>
                                          <p:attrName>style.opacity</p:attrName>
                                        </p:attrNameLst>
                                      </p:cBhvr>
                                      <p:to>
                                        <p:strVal val="0.25"/>
                                      </p:to>
                                    </p:set>
                                    <p:animEffect filter="image" prLst="opacity: 0.25">
                                      <p:cBhvr rctx="IE">
                                        <p:cTn id="165" dur="indefinite"/>
                                        <p:tgtEl>
                                          <p:spTgt spid="71"/>
                                        </p:tgtEl>
                                      </p:cBhvr>
                                    </p:animEffect>
                                  </p:childTnLst>
                                </p:cTn>
                              </p:par>
                              <p:par>
                                <p:cTn id="166" presetID="9" presetClass="emph" presetSubtype="0" nodeType="withEffect">
                                  <p:stCondLst>
                                    <p:cond delay="0"/>
                                  </p:stCondLst>
                                  <p:childTnLst>
                                    <p:set>
                                      <p:cBhvr rctx="PPT">
                                        <p:cTn id="167" dur="indefinite"/>
                                        <p:tgtEl>
                                          <p:spTgt spid="73"/>
                                        </p:tgtEl>
                                        <p:attrNameLst>
                                          <p:attrName>style.opacity</p:attrName>
                                        </p:attrNameLst>
                                      </p:cBhvr>
                                      <p:to>
                                        <p:strVal val="0.25"/>
                                      </p:to>
                                    </p:set>
                                    <p:animEffect filter="image" prLst="opacity: 0.25">
                                      <p:cBhvr rctx="IE">
                                        <p:cTn id="168" dur="indefinite"/>
                                        <p:tgtEl>
                                          <p:spTgt spid="73"/>
                                        </p:tgtEl>
                                      </p:cBhvr>
                                    </p:animEffect>
                                  </p:childTnLst>
                                </p:cTn>
                              </p:par>
                              <p:par>
                                <p:cTn id="169" presetID="9" presetClass="emph" presetSubtype="0" nodeType="withEffect">
                                  <p:stCondLst>
                                    <p:cond delay="0"/>
                                  </p:stCondLst>
                                  <p:childTnLst>
                                    <p:set>
                                      <p:cBhvr rctx="PPT">
                                        <p:cTn id="170" dur="indefinite"/>
                                        <p:tgtEl>
                                          <p:spTgt spid="74"/>
                                        </p:tgtEl>
                                        <p:attrNameLst>
                                          <p:attrName>style.opacity</p:attrName>
                                        </p:attrNameLst>
                                      </p:cBhvr>
                                      <p:to>
                                        <p:strVal val="0.25"/>
                                      </p:to>
                                    </p:set>
                                    <p:animEffect filter="image" prLst="opacity: 0.25">
                                      <p:cBhvr rctx="IE">
                                        <p:cTn id="171" dur="indefinite"/>
                                        <p:tgtEl>
                                          <p:spTgt spid="74"/>
                                        </p:tgtEl>
                                      </p:cBhvr>
                                    </p:animEffect>
                                  </p:childTnLst>
                                </p:cTn>
                              </p:par>
                              <p:par>
                                <p:cTn id="172" presetID="9" presetClass="emph" presetSubtype="0" grpId="0" nodeType="withEffect">
                                  <p:stCondLst>
                                    <p:cond delay="0"/>
                                  </p:stCondLst>
                                  <p:childTnLst>
                                    <p:set>
                                      <p:cBhvr rctx="PPT">
                                        <p:cTn id="173" dur="indefinite"/>
                                        <p:tgtEl>
                                          <p:spTgt spid="72"/>
                                        </p:tgtEl>
                                        <p:attrNameLst>
                                          <p:attrName>style.opacity</p:attrName>
                                        </p:attrNameLst>
                                      </p:cBhvr>
                                      <p:to>
                                        <p:strVal val="0.25"/>
                                      </p:to>
                                    </p:set>
                                    <p:animEffect filter="image" prLst="opacity: 0.25">
                                      <p:cBhvr rctx="IE">
                                        <p:cTn id="174" dur="indefinite"/>
                                        <p:tgtEl>
                                          <p:spTgt spid="72"/>
                                        </p:tgtEl>
                                      </p:cBhvr>
                                    </p:animEffect>
                                  </p:childTnLst>
                                </p:cTn>
                              </p:par>
                              <p:par>
                                <p:cTn id="175" presetID="9" presetClass="emph" presetSubtype="0" nodeType="withEffect">
                                  <p:stCondLst>
                                    <p:cond delay="0"/>
                                  </p:stCondLst>
                                  <p:childTnLst>
                                    <p:set>
                                      <p:cBhvr rctx="PPT">
                                        <p:cTn id="176" dur="indefinite"/>
                                        <p:tgtEl>
                                          <p:spTgt spid="200"/>
                                        </p:tgtEl>
                                        <p:attrNameLst>
                                          <p:attrName>style.opacity</p:attrName>
                                        </p:attrNameLst>
                                      </p:cBhvr>
                                      <p:to>
                                        <p:strVal val="0.25"/>
                                      </p:to>
                                    </p:set>
                                    <p:animEffect filter="image" prLst="opacity: 0.25">
                                      <p:cBhvr rctx="IE">
                                        <p:cTn id="177" dur="indefinite"/>
                                        <p:tgtEl>
                                          <p:spTgt spid="200"/>
                                        </p:tgtEl>
                                      </p:cBhvr>
                                    </p:animEffect>
                                  </p:childTnLst>
                                </p:cTn>
                              </p:par>
                              <p:par>
                                <p:cTn id="178" presetID="9" presetClass="emph" presetSubtype="0" grpId="0" nodeType="withEffect">
                                  <p:stCondLst>
                                    <p:cond delay="0"/>
                                  </p:stCondLst>
                                  <p:childTnLst>
                                    <p:set>
                                      <p:cBhvr rctx="PPT">
                                        <p:cTn id="179" dur="indefinite"/>
                                        <p:tgtEl>
                                          <p:spTgt spid="76"/>
                                        </p:tgtEl>
                                        <p:attrNameLst>
                                          <p:attrName>style.opacity</p:attrName>
                                        </p:attrNameLst>
                                      </p:cBhvr>
                                      <p:to>
                                        <p:strVal val="0.25"/>
                                      </p:to>
                                    </p:set>
                                    <p:animEffect filter="image" prLst="opacity: 0.25">
                                      <p:cBhvr rctx="IE">
                                        <p:cTn id="180" dur="indefinite"/>
                                        <p:tgtEl>
                                          <p:spTgt spid="76"/>
                                        </p:tgtEl>
                                      </p:cBhvr>
                                    </p:animEffect>
                                  </p:childTnLst>
                                </p:cTn>
                              </p:par>
                              <p:par>
                                <p:cTn id="181" presetID="9" presetClass="emph" presetSubtype="0" grpId="0" nodeType="withEffect">
                                  <p:stCondLst>
                                    <p:cond delay="0"/>
                                  </p:stCondLst>
                                  <p:childTnLst>
                                    <p:set>
                                      <p:cBhvr rctx="PPT">
                                        <p:cTn id="182" dur="indefinite"/>
                                        <p:tgtEl>
                                          <p:spTgt spid="77"/>
                                        </p:tgtEl>
                                        <p:attrNameLst>
                                          <p:attrName>style.opacity</p:attrName>
                                        </p:attrNameLst>
                                      </p:cBhvr>
                                      <p:to>
                                        <p:strVal val="0.25"/>
                                      </p:to>
                                    </p:set>
                                    <p:animEffect filter="image" prLst="opacity: 0.25">
                                      <p:cBhvr rctx="IE">
                                        <p:cTn id="183" dur="indefinite"/>
                                        <p:tgtEl>
                                          <p:spTgt spid="77"/>
                                        </p:tgtEl>
                                      </p:cBhvr>
                                    </p:animEffect>
                                  </p:childTnLst>
                                </p:cTn>
                              </p:par>
                              <p:par>
                                <p:cTn id="184" presetID="9" presetClass="emph" presetSubtype="0" nodeType="withEffect">
                                  <p:stCondLst>
                                    <p:cond delay="0"/>
                                  </p:stCondLst>
                                  <p:childTnLst>
                                    <p:set>
                                      <p:cBhvr rctx="PPT">
                                        <p:cTn id="185" dur="indefinite"/>
                                        <p:tgtEl>
                                          <p:spTgt spid="78"/>
                                        </p:tgtEl>
                                        <p:attrNameLst>
                                          <p:attrName>style.opacity</p:attrName>
                                        </p:attrNameLst>
                                      </p:cBhvr>
                                      <p:to>
                                        <p:strVal val="0.25"/>
                                      </p:to>
                                    </p:set>
                                    <p:animEffect filter="image" prLst="opacity: 0.25">
                                      <p:cBhvr rctx="IE">
                                        <p:cTn id="186" dur="indefinite"/>
                                        <p:tgtEl>
                                          <p:spTgt spid="78"/>
                                        </p:tgtEl>
                                      </p:cBhvr>
                                    </p:animEffect>
                                  </p:childTnLst>
                                </p:cTn>
                              </p:par>
                              <p:par>
                                <p:cTn id="187" presetID="9" presetClass="emph" presetSubtype="0" nodeType="withEffect">
                                  <p:stCondLst>
                                    <p:cond delay="0"/>
                                  </p:stCondLst>
                                  <p:childTnLst>
                                    <p:set>
                                      <p:cBhvr rctx="PPT">
                                        <p:cTn id="188" dur="indefinite"/>
                                        <p:tgtEl>
                                          <p:spTgt spid="79"/>
                                        </p:tgtEl>
                                        <p:attrNameLst>
                                          <p:attrName>style.opacity</p:attrName>
                                        </p:attrNameLst>
                                      </p:cBhvr>
                                      <p:to>
                                        <p:strVal val="0.25"/>
                                      </p:to>
                                    </p:set>
                                    <p:animEffect filter="image" prLst="opacity: 0.25">
                                      <p:cBhvr rctx="IE">
                                        <p:cTn id="189" dur="indefinite"/>
                                        <p:tgtEl>
                                          <p:spTgt spid="79"/>
                                        </p:tgtEl>
                                      </p:cBhvr>
                                    </p:animEffect>
                                  </p:childTnLst>
                                </p:cTn>
                              </p:par>
                              <p:par>
                                <p:cTn id="190" presetID="9" presetClass="emph" presetSubtype="0" grpId="0" nodeType="withEffect">
                                  <p:stCondLst>
                                    <p:cond delay="0"/>
                                  </p:stCondLst>
                                  <p:childTnLst>
                                    <p:set>
                                      <p:cBhvr rctx="PPT">
                                        <p:cTn id="191" dur="indefinite"/>
                                        <p:tgtEl>
                                          <p:spTgt spid="82"/>
                                        </p:tgtEl>
                                        <p:attrNameLst>
                                          <p:attrName>style.opacity</p:attrName>
                                        </p:attrNameLst>
                                      </p:cBhvr>
                                      <p:to>
                                        <p:strVal val="0.25"/>
                                      </p:to>
                                    </p:set>
                                    <p:animEffect filter="image" prLst="opacity: 0.25">
                                      <p:cBhvr rctx="IE">
                                        <p:cTn id="192" dur="indefinite"/>
                                        <p:tgtEl>
                                          <p:spTgt spid="82"/>
                                        </p:tgtEl>
                                      </p:cBhvr>
                                    </p:animEffect>
                                  </p:childTnLst>
                                </p:cTn>
                              </p:par>
                              <p:par>
                                <p:cTn id="193" presetID="9" presetClass="emph" presetSubtype="0" nodeType="withEffect">
                                  <p:stCondLst>
                                    <p:cond delay="0"/>
                                  </p:stCondLst>
                                  <p:childTnLst>
                                    <p:set>
                                      <p:cBhvr rctx="PPT">
                                        <p:cTn id="194" dur="indefinite"/>
                                        <p:tgtEl>
                                          <p:spTgt spid="83"/>
                                        </p:tgtEl>
                                        <p:attrNameLst>
                                          <p:attrName>style.opacity</p:attrName>
                                        </p:attrNameLst>
                                      </p:cBhvr>
                                      <p:to>
                                        <p:strVal val="0.25"/>
                                      </p:to>
                                    </p:set>
                                    <p:animEffect filter="image" prLst="opacity: 0.25">
                                      <p:cBhvr rctx="IE">
                                        <p:cTn id="195" dur="indefinite"/>
                                        <p:tgtEl>
                                          <p:spTgt spid="83"/>
                                        </p:tgtEl>
                                      </p:cBhvr>
                                    </p:animEffect>
                                  </p:childTnLst>
                                </p:cTn>
                              </p:par>
                              <p:par>
                                <p:cTn id="196" presetID="9" presetClass="emph" presetSubtype="0" grpId="0" nodeType="withEffect">
                                  <p:stCondLst>
                                    <p:cond delay="0"/>
                                  </p:stCondLst>
                                  <p:childTnLst>
                                    <p:set>
                                      <p:cBhvr rctx="PPT">
                                        <p:cTn id="197" dur="indefinite"/>
                                        <p:tgtEl>
                                          <p:spTgt spid="86"/>
                                        </p:tgtEl>
                                        <p:attrNameLst>
                                          <p:attrName>style.opacity</p:attrName>
                                        </p:attrNameLst>
                                      </p:cBhvr>
                                      <p:to>
                                        <p:strVal val="0.25"/>
                                      </p:to>
                                    </p:set>
                                    <p:animEffect filter="image" prLst="opacity: 0.25">
                                      <p:cBhvr rctx="IE">
                                        <p:cTn id="198" dur="indefinite"/>
                                        <p:tgtEl>
                                          <p:spTgt spid="86"/>
                                        </p:tgtEl>
                                      </p:cBhvr>
                                    </p:animEffect>
                                  </p:childTnLst>
                                </p:cTn>
                              </p:par>
                              <p:par>
                                <p:cTn id="199" presetID="9" presetClass="emph" presetSubtype="0" nodeType="withEffect">
                                  <p:stCondLst>
                                    <p:cond delay="0"/>
                                  </p:stCondLst>
                                  <p:childTnLst>
                                    <p:set>
                                      <p:cBhvr rctx="PPT">
                                        <p:cTn id="200" dur="indefinite"/>
                                        <p:tgtEl>
                                          <p:spTgt spid="87"/>
                                        </p:tgtEl>
                                        <p:attrNameLst>
                                          <p:attrName>style.opacity</p:attrName>
                                        </p:attrNameLst>
                                      </p:cBhvr>
                                      <p:to>
                                        <p:strVal val="0.25"/>
                                      </p:to>
                                    </p:set>
                                    <p:animEffect filter="image" prLst="opacity: 0.25">
                                      <p:cBhvr rctx="IE">
                                        <p:cTn id="201" dur="indefinite"/>
                                        <p:tgtEl>
                                          <p:spTgt spid="87"/>
                                        </p:tgtEl>
                                      </p:cBhvr>
                                    </p:animEffect>
                                  </p:childTnLst>
                                </p:cTn>
                              </p:par>
                              <p:par>
                                <p:cTn id="202" presetID="9" presetClass="emph" presetSubtype="0" nodeType="withEffect">
                                  <p:stCondLst>
                                    <p:cond delay="0"/>
                                  </p:stCondLst>
                                  <p:childTnLst>
                                    <p:set>
                                      <p:cBhvr rctx="PPT">
                                        <p:cTn id="203" dur="indefinite"/>
                                        <p:tgtEl>
                                          <p:spTgt spid="166"/>
                                        </p:tgtEl>
                                        <p:attrNameLst>
                                          <p:attrName>style.opacity</p:attrName>
                                        </p:attrNameLst>
                                      </p:cBhvr>
                                      <p:to>
                                        <p:strVal val="0.25"/>
                                      </p:to>
                                    </p:set>
                                    <p:animEffect filter="image" prLst="opacity: 0.25">
                                      <p:cBhvr rctx="IE">
                                        <p:cTn id="204" dur="indefinite"/>
                                        <p:tgtEl>
                                          <p:spTgt spid="166"/>
                                        </p:tgtEl>
                                      </p:cBhvr>
                                    </p:animEffect>
                                  </p:childTnLst>
                                </p:cTn>
                              </p:par>
                              <p:par>
                                <p:cTn id="205" presetID="9" presetClass="emph" presetSubtype="0" nodeType="withEffect">
                                  <p:stCondLst>
                                    <p:cond delay="0"/>
                                  </p:stCondLst>
                                  <p:childTnLst>
                                    <p:set>
                                      <p:cBhvr rctx="PPT">
                                        <p:cTn id="206" dur="indefinite"/>
                                        <p:tgtEl>
                                          <p:spTgt spid="189"/>
                                        </p:tgtEl>
                                        <p:attrNameLst>
                                          <p:attrName>style.opacity</p:attrName>
                                        </p:attrNameLst>
                                      </p:cBhvr>
                                      <p:to>
                                        <p:strVal val="0.25"/>
                                      </p:to>
                                    </p:set>
                                    <p:animEffect filter="image" prLst="opacity: 0.25">
                                      <p:cBhvr rctx="IE">
                                        <p:cTn id="207" dur="indefinite"/>
                                        <p:tgtEl>
                                          <p:spTgt spid="189"/>
                                        </p:tgtEl>
                                      </p:cBhvr>
                                    </p:animEffect>
                                  </p:childTnLst>
                                </p:cTn>
                              </p:par>
                              <p:par>
                                <p:cTn id="208" presetID="9" presetClass="emph" presetSubtype="0" grpId="0" nodeType="withEffect">
                                  <p:stCondLst>
                                    <p:cond delay="0"/>
                                  </p:stCondLst>
                                  <p:childTnLst>
                                    <p:set>
                                      <p:cBhvr rctx="PPT">
                                        <p:cTn id="209" dur="indefinite"/>
                                        <p:tgtEl>
                                          <p:spTgt spid="96"/>
                                        </p:tgtEl>
                                        <p:attrNameLst>
                                          <p:attrName>style.opacity</p:attrName>
                                        </p:attrNameLst>
                                      </p:cBhvr>
                                      <p:to>
                                        <p:strVal val="0.25"/>
                                      </p:to>
                                    </p:set>
                                    <p:animEffect filter="image" prLst="opacity: 0.25">
                                      <p:cBhvr rctx="IE">
                                        <p:cTn id="210" dur="indefinite"/>
                                        <p:tgtEl>
                                          <p:spTgt spid="96"/>
                                        </p:tgtEl>
                                      </p:cBhvr>
                                    </p:animEffect>
                                  </p:childTnLst>
                                </p:cTn>
                              </p:par>
                              <p:par>
                                <p:cTn id="211" presetID="9" presetClass="emph" presetSubtype="0" grpId="0" nodeType="withEffect">
                                  <p:stCondLst>
                                    <p:cond delay="0"/>
                                  </p:stCondLst>
                                  <p:childTnLst>
                                    <p:set>
                                      <p:cBhvr rctx="PPT">
                                        <p:cTn id="212" dur="indefinite"/>
                                        <p:tgtEl>
                                          <p:spTgt spid="97"/>
                                        </p:tgtEl>
                                        <p:attrNameLst>
                                          <p:attrName>style.opacity</p:attrName>
                                        </p:attrNameLst>
                                      </p:cBhvr>
                                      <p:to>
                                        <p:strVal val="0.25"/>
                                      </p:to>
                                    </p:set>
                                    <p:animEffect filter="image" prLst="opacity: 0.25">
                                      <p:cBhvr rctx="IE">
                                        <p:cTn id="213" dur="indefinite"/>
                                        <p:tgtEl>
                                          <p:spTgt spid="97"/>
                                        </p:tgtEl>
                                      </p:cBhvr>
                                    </p:animEffect>
                                  </p:childTnLst>
                                </p:cTn>
                              </p:par>
                              <p:par>
                                <p:cTn id="214" presetID="9" presetClass="emph" presetSubtype="0" nodeType="withEffect">
                                  <p:stCondLst>
                                    <p:cond delay="0"/>
                                  </p:stCondLst>
                                  <p:childTnLst>
                                    <p:set>
                                      <p:cBhvr rctx="PPT">
                                        <p:cTn id="215" dur="indefinite"/>
                                        <p:tgtEl>
                                          <p:spTgt spid="98"/>
                                        </p:tgtEl>
                                        <p:attrNameLst>
                                          <p:attrName>style.opacity</p:attrName>
                                        </p:attrNameLst>
                                      </p:cBhvr>
                                      <p:to>
                                        <p:strVal val="0.25"/>
                                      </p:to>
                                    </p:set>
                                    <p:animEffect filter="image" prLst="opacity: 0.25">
                                      <p:cBhvr rctx="IE">
                                        <p:cTn id="216" dur="indefinite"/>
                                        <p:tgtEl>
                                          <p:spTgt spid="98"/>
                                        </p:tgtEl>
                                      </p:cBhvr>
                                    </p:animEffect>
                                  </p:childTnLst>
                                </p:cTn>
                              </p:par>
                              <p:par>
                                <p:cTn id="217" presetID="9" presetClass="emph" presetSubtype="0" nodeType="withEffect">
                                  <p:stCondLst>
                                    <p:cond delay="0"/>
                                  </p:stCondLst>
                                  <p:childTnLst>
                                    <p:set>
                                      <p:cBhvr rctx="PPT">
                                        <p:cTn id="218" dur="indefinite"/>
                                        <p:tgtEl>
                                          <p:spTgt spid="99"/>
                                        </p:tgtEl>
                                        <p:attrNameLst>
                                          <p:attrName>style.opacity</p:attrName>
                                        </p:attrNameLst>
                                      </p:cBhvr>
                                      <p:to>
                                        <p:strVal val="0.25"/>
                                      </p:to>
                                    </p:set>
                                    <p:animEffect filter="image" prLst="opacity: 0.25">
                                      <p:cBhvr rctx="IE">
                                        <p:cTn id="219" dur="indefinite"/>
                                        <p:tgtEl>
                                          <p:spTgt spid="99"/>
                                        </p:tgtEl>
                                      </p:cBhvr>
                                    </p:animEffect>
                                  </p:childTnLst>
                                </p:cTn>
                              </p:par>
                              <p:par>
                                <p:cTn id="220" presetID="9" presetClass="emph" presetSubtype="0" nodeType="withEffect">
                                  <p:stCondLst>
                                    <p:cond delay="0"/>
                                  </p:stCondLst>
                                  <p:childTnLst>
                                    <p:set>
                                      <p:cBhvr rctx="PPT">
                                        <p:cTn id="221" dur="indefinite"/>
                                        <p:tgtEl>
                                          <p:spTgt spid="101"/>
                                        </p:tgtEl>
                                        <p:attrNameLst>
                                          <p:attrName>style.opacity</p:attrName>
                                        </p:attrNameLst>
                                      </p:cBhvr>
                                      <p:to>
                                        <p:strVal val="0.25"/>
                                      </p:to>
                                    </p:set>
                                    <p:animEffect filter="image" prLst="opacity: 0.25">
                                      <p:cBhvr rctx="IE">
                                        <p:cTn id="222" dur="indefinite"/>
                                        <p:tgtEl>
                                          <p:spTgt spid="101"/>
                                        </p:tgtEl>
                                      </p:cBhvr>
                                    </p:animEffect>
                                  </p:childTnLst>
                                </p:cTn>
                              </p:par>
                              <p:par>
                                <p:cTn id="223" presetID="9" presetClass="emph" presetSubtype="0" grpId="0" nodeType="withEffect">
                                  <p:stCondLst>
                                    <p:cond delay="0"/>
                                  </p:stCondLst>
                                  <p:childTnLst>
                                    <p:set>
                                      <p:cBhvr rctx="PPT">
                                        <p:cTn id="224" dur="indefinite"/>
                                        <p:tgtEl>
                                          <p:spTgt spid="102"/>
                                        </p:tgtEl>
                                        <p:attrNameLst>
                                          <p:attrName>style.opacity</p:attrName>
                                        </p:attrNameLst>
                                      </p:cBhvr>
                                      <p:to>
                                        <p:strVal val="0.25"/>
                                      </p:to>
                                    </p:set>
                                    <p:animEffect filter="image" prLst="opacity: 0.25">
                                      <p:cBhvr rctx="IE">
                                        <p:cTn id="225" dur="indefinite"/>
                                        <p:tgtEl>
                                          <p:spTgt spid="102"/>
                                        </p:tgtEl>
                                      </p:cBhvr>
                                    </p:animEffect>
                                  </p:childTnLst>
                                </p:cTn>
                              </p:par>
                              <p:par>
                                <p:cTn id="226" presetID="9" presetClass="emph" presetSubtype="0" nodeType="withEffect">
                                  <p:stCondLst>
                                    <p:cond delay="0"/>
                                  </p:stCondLst>
                                  <p:childTnLst>
                                    <p:set>
                                      <p:cBhvr rctx="PPT">
                                        <p:cTn id="227" dur="indefinite"/>
                                        <p:tgtEl>
                                          <p:spTgt spid="103"/>
                                        </p:tgtEl>
                                        <p:attrNameLst>
                                          <p:attrName>style.opacity</p:attrName>
                                        </p:attrNameLst>
                                      </p:cBhvr>
                                      <p:to>
                                        <p:strVal val="0.25"/>
                                      </p:to>
                                    </p:set>
                                    <p:animEffect filter="image" prLst="opacity: 0.25">
                                      <p:cBhvr rctx="IE">
                                        <p:cTn id="228" dur="indefinite"/>
                                        <p:tgtEl>
                                          <p:spTgt spid="103"/>
                                        </p:tgtEl>
                                      </p:cBhvr>
                                    </p:animEffect>
                                  </p:childTnLst>
                                </p:cTn>
                              </p:par>
                              <p:par>
                                <p:cTn id="229" presetID="9" presetClass="emph" presetSubtype="0" grpId="0" nodeType="withEffect">
                                  <p:stCondLst>
                                    <p:cond delay="0"/>
                                  </p:stCondLst>
                                  <p:childTnLst>
                                    <p:set>
                                      <p:cBhvr rctx="PPT">
                                        <p:cTn id="230" dur="indefinite"/>
                                        <p:tgtEl>
                                          <p:spTgt spid="100"/>
                                        </p:tgtEl>
                                        <p:attrNameLst>
                                          <p:attrName>style.opacity</p:attrName>
                                        </p:attrNameLst>
                                      </p:cBhvr>
                                      <p:to>
                                        <p:strVal val="0.25"/>
                                      </p:to>
                                    </p:set>
                                    <p:animEffect filter="image" prLst="opacity: 0.25">
                                      <p:cBhvr rctx="IE">
                                        <p:cTn id="231" dur="indefinite"/>
                                        <p:tgtEl>
                                          <p:spTgt spid="100"/>
                                        </p:tgtEl>
                                      </p:cBhvr>
                                    </p:animEffect>
                                  </p:childTnLst>
                                </p:cTn>
                              </p:par>
                              <p:par>
                                <p:cTn id="232" presetID="9" presetClass="emph" presetSubtype="0" nodeType="withEffect">
                                  <p:stCondLst>
                                    <p:cond delay="0"/>
                                  </p:stCondLst>
                                  <p:childTnLst>
                                    <p:set>
                                      <p:cBhvr rctx="PPT">
                                        <p:cTn id="233" dur="indefinite"/>
                                        <p:tgtEl>
                                          <p:spTgt spid="165"/>
                                        </p:tgtEl>
                                        <p:attrNameLst>
                                          <p:attrName>style.opacity</p:attrName>
                                        </p:attrNameLst>
                                      </p:cBhvr>
                                      <p:to>
                                        <p:strVal val="0.25"/>
                                      </p:to>
                                    </p:set>
                                    <p:animEffect filter="image" prLst="opacity: 0.25">
                                      <p:cBhvr rctx="IE">
                                        <p:cTn id="234" dur="indefinite"/>
                                        <p:tgtEl>
                                          <p:spTgt spid="165"/>
                                        </p:tgtEl>
                                      </p:cBhvr>
                                    </p:animEffect>
                                  </p:childTnLst>
                                </p:cTn>
                              </p:par>
                              <p:par>
                                <p:cTn id="235" presetID="9" presetClass="emph" presetSubtype="0" nodeType="withEffect">
                                  <p:stCondLst>
                                    <p:cond delay="0"/>
                                  </p:stCondLst>
                                  <p:childTnLst>
                                    <p:set>
                                      <p:cBhvr rctx="PPT">
                                        <p:cTn id="236" dur="indefinite"/>
                                        <p:tgtEl>
                                          <p:spTgt spid="186"/>
                                        </p:tgtEl>
                                        <p:attrNameLst>
                                          <p:attrName>style.opacity</p:attrName>
                                        </p:attrNameLst>
                                      </p:cBhvr>
                                      <p:to>
                                        <p:strVal val="0.25"/>
                                      </p:to>
                                    </p:set>
                                    <p:animEffect filter="image" prLst="opacity: 0.25">
                                      <p:cBhvr rctx="IE">
                                        <p:cTn id="237" dur="indefinite"/>
                                        <p:tgtEl>
                                          <p:spTgt spid="186"/>
                                        </p:tgtEl>
                                      </p:cBhvr>
                                    </p:animEffect>
                                  </p:childTnLst>
                                </p:cTn>
                              </p:par>
                              <p:par>
                                <p:cTn id="238" presetID="9" presetClass="emph" presetSubtype="0" grpId="0" nodeType="withEffect">
                                  <p:stCondLst>
                                    <p:cond delay="0"/>
                                  </p:stCondLst>
                                  <p:childTnLst>
                                    <p:set>
                                      <p:cBhvr rctx="PPT">
                                        <p:cTn id="239" dur="indefinite"/>
                                        <p:tgtEl>
                                          <p:spTgt spid="92"/>
                                        </p:tgtEl>
                                        <p:attrNameLst>
                                          <p:attrName>style.opacity</p:attrName>
                                        </p:attrNameLst>
                                      </p:cBhvr>
                                      <p:to>
                                        <p:strVal val="0.25"/>
                                      </p:to>
                                    </p:set>
                                    <p:animEffect filter="image" prLst="opacity: 0.25">
                                      <p:cBhvr rctx="IE">
                                        <p:cTn id="240" dur="indefinite"/>
                                        <p:tgtEl>
                                          <p:spTgt spid="92"/>
                                        </p:tgtEl>
                                      </p:cBhvr>
                                    </p:animEffect>
                                  </p:childTnLst>
                                </p:cTn>
                              </p:par>
                              <p:par>
                                <p:cTn id="241" presetID="9" presetClass="emph" presetSubtype="0" nodeType="withEffect">
                                  <p:stCondLst>
                                    <p:cond delay="0"/>
                                  </p:stCondLst>
                                  <p:childTnLst>
                                    <p:set>
                                      <p:cBhvr rctx="PPT">
                                        <p:cTn id="242" dur="indefinite"/>
                                        <p:tgtEl>
                                          <p:spTgt spid="93"/>
                                        </p:tgtEl>
                                        <p:attrNameLst>
                                          <p:attrName>style.opacity</p:attrName>
                                        </p:attrNameLst>
                                      </p:cBhvr>
                                      <p:to>
                                        <p:strVal val="0.25"/>
                                      </p:to>
                                    </p:set>
                                    <p:animEffect filter="image" prLst="opacity: 0.25">
                                      <p:cBhvr rctx="IE">
                                        <p:cTn id="243" dur="indefinite"/>
                                        <p:tgtEl>
                                          <p:spTgt spid="93"/>
                                        </p:tgtEl>
                                      </p:cBhvr>
                                    </p:animEffect>
                                  </p:childTnLst>
                                </p:cTn>
                              </p:par>
                              <p:par>
                                <p:cTn id="244" presetID="9" presetClass="emph" presetSubtype="0" nodeType="withEffect">
                                  <p:stCondLst>
                                    <p:cond delay="0"/>
                                  </p:stCondLst>
                                  <p:childTnLst>
                                    <p:set>
                                      <p:cBhvr rctx="PPT">
                                        <p:cTn id="245" dur="indefinite"/>
                                        <p:tgtEl>
                                          <p:spTgt spid="94"/>
                                        </p:tgtEl>
                                        <p:attrNameLst>
                                          <p:attrName>style.opacity</p:attrName>
                                        </p:attrNameLst>
                                      </p:cBhvr>
                                      <p:to>
                                        <p:strVal val="0.25"/>
                                      </p:to>
                                    </p:set>
                                    <p:animEffect filter="image" prLst="opacity: 0.25">
                                      <p:cBhvr rctx="IE">
                                        <p:cTn id="246" dur="indefinite"/>
                                        <p:tgtEl>
                                          <p:spTgt spid="94"/>
                                        </p:tgtEl>
                                      </p:cBhvr>
                                    </p:animEffect>
                                  </p:childTnLst>
                                </p:cTn>
                              </p:par>
                              <p:par>
                                <p:cTn id="247" presetID="9" presetClass="emph" presetSubtype="0" grpId="0" nodeType="withEffect">
                                  <p:stCondLst>
                                    <p:cond delay="0"/>
                                  </p:stCondLst>
                                  <p:childTnLst>
                                    <p:set>
                                      <p:cBhvr rctx="PPT">
                                        <p:cTn id="248" dur="indefinite"/>
                                        <p:tgtEl>
                                          <p:spTgt spid="91"/>
                                        </p:tgtEl>
                                        <p:attrNameLst>
                                          <p:attrName>style.opacity</p:attrName>
                                        </p:attrNameLst>
                                      </p:cBhvr>
                                      <p:to>
                                        <p:strVal val="0.25"/>
                                      </p:to>
                                    </p:set>
                                    <p:animEffect filter="image" prLst="opacity: 0.25">
                                      <p:cBhvr rctx="IE">
                                        <p:cTn id="249" dur="indefinite"/>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6" grpId="0"/>
      <p:bldP spid="77" grpId="0"/>
      <p:bldP spid="82" grpId="0"/>
      <p:bldP spid="86" grpId="0"/>
      <p:bldP spid="91" grpId="0"/>
      <p:bldP spid="92" grpId="0"/>
      <p:bldP spid="96" grpId="0"/>
      <p:bldP spid="97" grpId="0"/>
      <p:bldP spid="100" grpId="0"/>
      <p:bldP spid="102" grpId="0"/>
      <p:bldP spid="106" grpId="0"/>
      <p:bldP spid="107" grpId="0"/>
      <p:bldP spid="110" grpId="0"/>
      <p:bldP spid="111" grpId="0"/>
      <p:bldP spid="105" grpId="0" animBg="1"/>
      <p:bldP spid="114" grpId="0" animBg="1"/>
      <p:bldP spid="148" grpId="0" animBg="1"/>
      <p:bldP spid="149" grpId="0" animBg="1"/>
      <p:bldP spid="150"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1EDBCCFB-B86D-4318-B63A-E85E38B25288}"/>
              </a:ext>
            </a:extLst>
          </p:cNvPr>
          <p:cNvSpPr>
            <a:spLocks noGrp="1"/>
          </p:cNvSpPr>
          <p:nvPr>
            <p:ph type="title"/>
          </p:nvPr>
        </p:nvSpPr>
        <p:spPr/>
        <p:txBody>
          <a:bodyPr/>
          <a:lstStyle/>
          <a:p>
            <a:endParaRPr lang="it-IT"/>
          </a:p>
        </p:txBody>
      </p:sp>
      <p:sp>
        <p:nvSpPr>
          <p:cNvPr id="5" name="Rettangolo 4">
            <a:extLst>
              <a:ext uri="{FF2B5EF4-FFF2-40B4-BE49-F238E27FC236}">
                <a16:creationId xmlns:a16="http://schemas.microsoft.com/office/drawing/2014/main" id="{8B464A32-EAE1-4B12-8E85-AE98AA471B96}"/>
              </a:ext>
            </a:extLst>
          </p:cNvPr>
          <p:cNvSpPr/>
          <p:nvPr/>
        </p:nvSpPr>
        <p:spPr>
          <a:xfrm>
            <a:off x="2135560" y="492039"/>
            <a:ext cx="6999237" cy="70788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it-IT" sz="2000" dirty="0" err="1"/>
              <a:t>Zanzotto&amp;Moschitti</a:t>
            </a:r>
            <a:r>
              <a:rPr lang="it-IT" sz="2000" dirty="0"/>
              <a:t>, </a:t>
            </a:r>
            <a:r>
              <a:rPr lang="it-IT" sz="2000" i="1" dirty="0" err="1"/>
              <a:t>Automatic</a:t>
            </a:r>
            <a:r>
              <a:rPr lang="it-IT" sz="2000" i="1" dirty="0"/>
              <a:t> learning of </a:t>
            </a:r>
            <a:r>
              <a:rPr lang="it-IT" sz="2000" i="1" dirty="0" err="1"/>
              <a:t>textual</a:t>
            </a:r>
            <a:r>
              <a:rPr lang="it-IT" sz="2000" i="1" dirty="0"/>
              <a:t> </a:t>
            </a:r>
            <a:r>
              <a:rPr lang="it-IT" sz="2000" i="1" dirty="0" err="1"/>
              <a:t>entailments</a:t>
            </a:r>
            <a:r>
              <a:rPr lang="it-IT" sz="2000" i="1" dirty="0"/>
              <a:t> with cross-</a:t>
            </a:r>
            <a:r>
              <a:rPr lang="it-IT" sz="2000" i="1" dirty="0" err="1"/>
              <a:t>pair</a:t>
            </a:r>
            <a:r>
              <a:rPr lang="it-IT" sz="2000" i="1" dirty="0"/>
              <a:t> </a:t>
            </a:r>
            <a:r>
              <a:rPr lang="it-IT" sz="2000" i="1" dirty="0" err="1"/>
              <a:t>similarities</a:t>
            </a:r>
            <a:r>
              <a:rPr lang="it-IT" sz="2000" dirty="0"/>
              <a:t>, </a:t>
            </a:r>
            <a:r>
              <a:rPr lang="it-IT" sz="2000" dirty="0" err="1"/>
              <a:t>Coling</a:t>
            </a:r>
            <a:r>
              <a:rPr lang="it-IT" sz="2000" dirty="0"/>
              <a:t>-ACL, 2006</a:t>
            </a:r>
          </a:p>
        </p:txBody>
      </p:sp>
      <p:sp>
        <p:nvSpPr>
          <p:cNvPr id="6" name="Rettangolo 5">
            <a:extLst>
              <a:ext uri="{FF2B5EF4-FFF2-40B4-BE49-F238E27FC236}">
                <a16:creationId xmlns:a16="http://schemas.microsoft.com/office/drawing/2014/main" id="{585AE47D-CD79-4DC8-934A-1E82D65692FE}"/>
              </a:ext>
            </a:extLst>
          </p:cNvPr>
          <p:cNvSpPr/>
          <p:nvPr/>
        </p:nvSpPr>
        <p:spPr>
          <a:xfrm>
            <a:off x="601754" y="1569294"/>
            <a:ext cx="6999237" cy="70788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it-IT" sz="2000" dirty="0" err="1"/>
              <a:t>Moschitti&amp;Zanzotto</a:t>
            </a:r>
            <a:r>
              <a:rPr lang="it-IT" sz="2000" dirty="0"/>
              <a:t>, </a:t>
            </a:r>
            <a:r>
              <a:rPr lang="en-US" sz="2000" i="1" dirty="0"/>
              <a:t>Fast and effective kernels for relational learning from texts</a:t>
            </a:r>
            <a:r>
              <a:rPr lang="it-IT" sz="2000" dirty="0"/>
              <a:t>, ICML, 2007</a:t>
            </a:r>
          </a:p>
        </p:txBody>
      </p:sp>
      <p:sp>
        <p:nvSpPr>
          <p:cNvPr id="9" name="Rettangolo 8">
            <a:extLst>
              <a:ext uri="{FF2B5EF4-FFF2-40B4-BE49-F238E27FC236}">
                <a16:creationId xmlns:a16="http://schemas.microsoft.com/office/drawing/2014/main" id="{27987CC5-5CAF-4ABE-95C6-AF5520646E7F}"/>
              </a:ext>
            </a:extLst>
          </p:cNvPr>
          <p:cNvSpPr/>
          <p:nvPr/>
        </p:nvSpPr>
        <p:spPr>
          <a:xfrm>
            <a:off x="590834" y="3650939"/>
            <a:ext cx="6999237"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it-IT" sz="2000" dirty="0"/>
              <a:t>Zanzotto, </a:t>
            </a:r>
            <a:r>
              <a:rPr lang="it-IT" sz="2000" dirty="0" err="1"/>
              <a:t>Pennacchiotti</a:t>
            </a:r>
            <a:r>
              <a:rPr lang="it-IT" sz="2000" dirty="0"/>
              <a:t>, </a:t>
            </a:r>
            <a:r>
              <a:rPr lang="it-IT" sz="2000" dirty="0" err="1"/>
              <a:t>Moschitti</a:t>
            </a:r>
            <a:r>
              <a:rPr lang="it-IT" sz="2000" dirty="0"/>
              <a:t>, </a:t>
            </a:r>
            <a:r>
              <a:rPr lang="en-US" sz="2000" i="1" dirty="0"/>
              <a:t>A machine learning approach to textual entailment recognition</a:t>
            </a:r>
            <a:r>
              <a:rPr lang="it-IT" sz="2000" dirty="0"/>
              <a:t>, Journal of Natural Language Engineering, 2009</a:t>
            </a:r>
          </a:p>
        </p:txBody>
      </p:sp>
      <p:sp>
        <p:nvSpPr>
          <p:cNvPr id="10" name="Rettangolo 9">
            <a:extLst>
              <a:ext uri="{FF2B5EF4-FFF2-40B4-BE49-F238E27FC236}">
                <a16:creationId xmlns:a16="http://schemas.microsoft.com/office/drawing/2014/main" id="{12E360E0-3896-46D9-97D1-457A95C94BA7}"/>
              </a:ext>
            </a:extLst>
          </p:cNvPr>
          <p:cNvSpPr/>
          <p:nvPr/>
        </p:nvSpPr>
        <p:spPr>
          <a:xfrm>
            <a:off x="623392" y="5085184"/>
            <a:ext cx="6999237" cy="70788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it-IT" sz="2000" dirty="0" err="1"/>
              <a:t>Mehdad</a:t>
            </a:r>
            <a:r>
              <a:rPr lang="it-IT" sz="2000" dirty="0"/>
              <a:t>, </a:t>
            </a:r>
            <a:r>
              <a:rPr lang="it-IT" sz="2000" dirty="0" err="1"/>
              <a:t>Moschitti&amp;Zanzotto</a:t>
            </a:r>
            <a:r>
              <a:rPr lang="it-IT" sz="2000" dirty="0"/>
              <a:t>, S</a:t>
            </a:r>
            <a:r>
              <a:rPr lang="en-US" sz="2000" i="1" dirty="0" err="1"/>
              <a:t>yntactic</a:t>
            </a:r>
            <a:r>
              <a:rPr lang="en-US" sz="2000" i="1" dirty="0"/>
              <a:t>/semantic structures for textual entailment recognition</a:t>
            </a:r>
            <a:r>
              <a:rPr lang="it-IT" sz="2000" dirty="0"/>
              <a:t>, NAACL, 2010</a:t>
            </a:r>
          </a:p>
        </p:txBody>
      </p:sp>
      <p:sp>
        <p:nvSpPr>
          <p:cNvPr id="7" name="Rettangolo 6">
            <a:extLst>
              <a:ext uri="{FF2B5EF4-FFF2-40B4-BE49-F238E27FC236}">
                <a16:creationId xmlns:a16="http://schemas.microsoft.com/office/drawing/2014/main" id="{BFA4CA0F-D2E6-4E3E-9E67-999260B374D4}"/>
              </a:ext>
            </a:extLst>
          </p:cNvPr>
          <p:cNvSpPr/>
          <p:nvPr/>
        </p:nvSpPr>
        <p:spPr>
          <a:xfrm>
            <a:off x="623392" y="2524472"/>
            <a:ext cx="6999237" cy="70788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it-IT" sz="2000" dirty="0" err="1"/>
              <a:t>Zanzotto&amp;Dell’Arciprete</a:t>
            </a:r>
            <a:r>
              <a:rPr lang="it-IT" sz="2000" dirty="0"/>
              <a:t>, </a:t>
            </a:r>
            <a:r>
              <a:rPr lang="fr-FR" sz="2000" i="1" dirty="0"/>
              <a:t>Efficient kernels for sentence pair classification</a:t>
            </a:r>
            <a:r>
              <a:rPr lang="it-IT" sz="2000" dirty="0"/>
              <a:t>, EMNLP, 2009</a:t>
            </a:r>
          </a:p>
        </p:txBody>
      </p:sp>
      <mc:AlternateContent xmlns:mc="http://schemas.openxmlformats.org/markup-compatibility/2006" xmlns:p14="http://schemas.microsoft.com/office/powerpoint/2010/main">
        <mc:Choice Requires="p14">
          <p:contentPart p14:bwMode="auto" r:id="rId2">
            <p14:nvContentPartPr>
              <p14:cNvPr id="16" name="Input penna 15">
                <a:extLst>
                  <a:ext uri="{FF2B5EF4-FFF2-40B4-BE49-F238E27FC236}">
                    <a16:creationId xmlns:a16="http://schemas.microsoft.com/office/drawing/2014/main" id="{1A28680D-DA94-4E9E-BB17-D95F644457FA}"/>
                  </a:ext>
                </a:extLst>
              </p14:cNvPr>
              <p14:cNvContentPartPr/>
              <p14:nvPr/>
            </p14:nvContentPartPr>
            <p14:xfrm>
              <a:off x="7658381" y="2661796"/>
              <a:ext cx="1530360" cy="241560"/>
            </p14:xfrm>
          </p:contentPart>
        </mc:Choice>
        <mc:Fallback xmlns="">
          <p:pic>
            <p:nvPicPr>
              <p:cNvPr id="16" name="Input penna 15">
                <a:extLst>
                  <a:ext uri="{FF2B5EF4-FFF2-40B4-BE49-F238E27FC236}">
                    <a16:creationId xmlns:a16="http://schemas.microsoft.com/office/drawing/2014/main" id="{1A28680D-DA94-4E9E-BB17-D95F644457FA}"/>
                  </a:ext>
                </a:extLst>
              </p:cNvPr>
              <p:cNvPicPr/>
              <p:nvPr/>
            </p:nvPicPr>
            <p:blipFill>
              <a:blip r:embed="rId3"/>
              <a:stretch>
                <a:fillRect/>
              </a:stretch>
            </p:blipFill>
            <p:spPr>
              <a:xfrm>
                <a:off x="7654061" y="2657476"/>
                <a:ext cx="1539000" cy="250200"/>
              </a:xfrm>
              <a:prstGeom prst="rect">
                <a:avLst/>
              </a:prstGeom>
            </p:spPr>
          </p:pic>
        </mc:Fallback>
      </mc:AlternateContent>
      <p:grpSp>
        <p:nvGrpSpPr>
          <p:cNvPr id="51" name="Gruppo 50">
            <a:extLst>
              <a:ext uri="{FF2B5EF4-FFF2-40B4-BE49-F238E27FC236}">
                <a16:creationId xmlns:a16="http://schemas.microsoft.com/office/drawing/2014/main" id="{0E485218-4013-4080-A284-36F18F011C91}"/>
              </a:ext>
            </a:extLst>
          </p:cNvPr>
          <p:cNvGrpSpPr/>
          <p:nvPr/>
        </p:nvGrpSpPr>
        <p:grpSpPr>
          <a:xfrm>
            <a:off x="7593941" y="1277956"/>
            <a:ext cx="3970800" cy="808560"/>
            <a:chOff x="7593941" y="1277956"/>
            <a:chExt cx="3970800" cy="808560"/>
          </a:xfrm>
        </p:grpSpPr>
        <mc:AlternateContent xmlns:mc="http://schemas.openxmlformats.org/markup-compatibility/2006" xmlns:p14="http://schemas.microsoft.com/office/powerpoint/2010/main">
          <mc:Choice Requires="p14">
            <p:contentPart p14:bwMode="auto" r:id="rId4">
              <p14:nvContentPartPr>
                <p14:cNvPr id="36" name="Input penna 35">
                  <a:extLst>
                    <a:ext uri="{FF2B5EF4-FFF2-40B4-BE49-F238E27FC236}">
                      <a16:creationId xmlns:a16="http://schemas.microsoft.com/office/drawing/2014/main" id="{90587199-3651-4890-945C-349634D50C61}"/>
                    </a:ext>
                  </a:extLst>
                </p14:cNvPr>
                <p14:cNvContentPartPr/>
                <p14:nvPr/>
              </p14:nvContentPartPr>
              <p14:xfrm>
                <a:off x="7593941" y="1572796"/>
                <a:ext cx="1446480" cy="416520"/>
              </p14:xfrm>
            </p:contentPart>
          </mc:Choice>
          <mc:Fallback xmlns="">
            <p:pic>
              <p:nvPicPr>
                <p:cNvPr id="36" name="Input penna 35">
                  <a:extLst>
                    <a:ext uri="{FF2B5EF4-FFF2-40B4-BE49-F238E27FC236}">
                      <a16:creationId xmlns:a16="http://schemas.microsoft.com/office/drawing/2014/main" id="{90587199-3651-4890-945C-349634D50C61}"/>
                    </a:ext>
                  </a:extLst>
                </p:cNvPr>
                <p:cNvPicPr/>
                <p:nvPr/>
              </p:nvPicPr>
              <p:blipFill>
                <a:blip r:embed="rId5"/>
                <a:stretch>
                  <a:fillRect/>
                </a:stretch>
              </p:blipFill>
              <p:spPr>
                <a:xfrm>
                  <a:off x="7589621" y="1568476"/>
                  <a:ext cx="1455120" cy="425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7" name="Input penna 36">
                  <a:extLst>
                    <a:ext uri="{FF2B5EF4-FFF2-40B4-BE49-F238E27FC236}">
                      <a16:creationId xmlns:a16="http://schemas.microsoft.com/office/drawing/2014/main" id="{D5AD03AF-3835-4D98-85B7-DE30FD2411F4}"/>
                    </a:ext>
                  </a:extLst>
                </p14:cNvPr>
                <p14:cNvContentPartPr/>
                <p14:nvPr/>
              </p14:nvContentPartPr>
              <p14:xfrm>
                <a:off x="9038261" y="1487836"/>
                <a:ext cx="247680" cy="152280"/>
              </p14:xfrm>
            </p:contentPart>
          </mc:Choice>
          <mc:Fallback xmlns="">
            <p:pic>
              <p:nvPicPr>
                <p:cNvPr id="37" name="Input penna 36">
                  <a:extLst>
                    <a:ext uri="{FF2B5EF4-FFF2-40B4-BE49-F238E27FC236}">
                      <a16:creationId xmlns:a16="http://schemas.microsoft.com/office/drawing/2014/main" id="{D5AD03AF-3835-4D98-85B7-DE30FD2411F4}"/>
                    </a:ext>
                  </a:extLst>
                </p:cNvPr>
                <p:cNvPicPr/>
                <p:nvPr/>
              </p:nvPicPr>
              <p:blipFill>
                <a:blip r:embed="rId7"/>
                <a:stretch>
                  <a:fillRect/>
                </a:stretch>
              </p:blipFill>
              <p:spPr>
                <a:xfrm>
                  <a:off x="9033941" y="1483516"/>
                  <a:ext cx="25632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put penna 18">
                  <a:extLst>
                    <a:ext uri="{FF2B5EF4-FFF2-40B4-BE49-F238E27FC236}">
                      <a16:creationId xmlns:a16="http://schemas.microsoft.com/office/drawing/2014/main" id="{F5CE6733-D20D-4544-B278-6846FE93B144}"/>
                    </a:ext>
                  </a:extLst>
                </p14:cNvPr>
                <p14:cNvContentPartPr/>
                <p14:nvPr/>
              </p14:nvContentPartPr>
              <p14:xfrm>
                <a:off x="10384301" y="1757476"/>
                <a:ext cx="15120" cy="13320"/>
              </p14:xfrm>
            </p:contentPart>
          </mc:Choice>
          <mc:Fallback xmlns="">
            <p:pic>
              <p:nvPicPr>
                <p:cNvPr id="19" name="Input penna 18">
                  <a:extLst>
                    <a:ext uri="{FF2B5EF4-FFF2-40B4-BE49-F238E27FC236}">
                      <a16:creationId xmlns:a16="http://schemas.microsoft.com/office/drawing/2014/main" id="{F5CE6733-D20D-4544-B278-6846FE93B144}"/>
                    </a:ext>
                  </a:extLst>
                </p:cNvPr>
                <p:cNvPicPr/>
                <p:nvPr/>
              </p:nvPicPr>
              <p:blipFill>
                <a:blip r:embed="rId9"/>
                <a:stretch>
                  <a:fillRect/>
                </a:stretch>
              </p:blipFill>
              <p:spPr>
                <a:xfrm>
                  <a:off x="10379981" y="1753156"/>
                  <a:ext cx="2376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2" name="Input penna 21">
                  <a:extLst>
                    <a:ext uri="{FF2B5EF4-FFF2-40B4-BE49-F238E27FC236}">
                      <a16:creationId xmlns:a16="http://schemas.microsoft.com/office/drawing/2014/main" id="{019B321E-9B8F-436F-8639-914B62301D0E}"/>
                    </a:ext>
                  </a:extLst>
                </p14:cNvPr>
                <p14:cNvContentPartPr/>
                <p14:nvPr/>
              </p14:nvContentPartPr>
              <p14:xfrm>
                <a:off x="10635941" y="1734076"/>
                <a:ext cx="10800" cy="3240"/>
              </p14:xfrm>
            </p:contentPart>
          </mc:Choice>
          <mc:Fallback xmlns="">
            <p:pic>
              <p:nvPicPr>
                <p:cNvPr id="22" name="Input penna 21">
                  <a:extLst>
                    <a:ext uri="{FF2B5EF4-FFF2-40B4-BE49-F238E27FC236}">
                      <a16:creationId xmlns:a16="http://schemas.microsoft.com/office/drawing/2014/main" id="{019B321E-9B8F-436F-8639-914B62301D0E}"/>
                    </a:ext>
                  </a:extLst>
                </p:cNvPr>
                <p:cNvPicPr/>
                <p:nvPr/>
              </p:nvPicPr>
              <p:blipFill>
                <a:blip r:embed="rId11"/>
                <a:stretch>
                  <a:fillRect/>
                </a:stretch>
              </p:blipFill>
              <p:spPr>
                <a:xfrm>
                  <a:off x="10631621" y="1729756"/>
                  <a:ext cx="19440" cy="11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9" name="Input penna 38">
                  <a:extLst>
                    <a:ext uri="{FF2B5EF4-FFF2-40B4-BE49-F238E27FC236}">
                      <a16:creationId xmlns:a16="http://schemas.microsoft.com/office/drawing/2014/main" id="{35D2D1D3-0371-433F-8D7C-05A3E4C0F1C1}"/>
                    </a:ext>
                  </a:extLst>
                </p14:cNvPr>
                <p14:cNvContentPartPr/>
                <p14:nvPr/>
              </p14:nvContentPartPr>
              <p14:xfrm>
                <a:off x="9518501" y="1277956"/>
                <a:ext cx="1223640" cy="443880"/>
              </p14:xfrm>
            </p:contentPart>
          </mc:Choice>
          <mc:Fallback xmlns="">
            <p:pic>
              <p:nvPicPr>
                <p:cNvPr id="39" name="Input penna 38">
                  <a:extLst>
                    <a:ext uri="{FF2B5EF4-FFF2-40B4-BE49-F238E27FC236}">
                      <a16:creationId xmlns:a16="http://schemas.microsoft.com/office/drawing/2014/main" id="{35D2D1D3-0371-433F-8D7C-05A3E4C0F1C1}"/>
                    </a:ext>
                  </a:extLst>
                </p:cNvPr>
                <p:cNvPicPr/>
                <p:nvPr/>
              </p:nvPicPr>
              <p:blipFill>
                <a:blip r:embed="rId13"/>
                <a:stretch>
                  <a:fillRect/>
                </a:stretch>
              </p:blipFill>
              <p:spPr>
                <a:xfrm>
                  <a:off x="9514181" y="1273636"/>
                  <a:ext cx="1232280" cy="452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0" name="Input penna 39">
                  <a:extLst>
                    <a:ext uri="{FF2B5EF4-FFF2-40B4-BE49-F238E27FC236}">
                      <a16:creationId xmlns:a16="http://schemas.microsoft.com/office/drawing/2014/main" id="{464E7DF8-9B51-4786-934F-F88859E0C03C}"/>
                    </a:ext>
                  </a:extLst>
                </p14:cNvPr>
                <p14:cNvContentPartPr/>
                <p14:nvPr/>
              </p14:nvContentPartPr>
              <p14:xfrm>
                <a:off x="10776701" y="1352836"/>
                <a:ext cx="3240" cy="10800"/>
              </p14:xfrm>
            </p:contentPart>
          </mc:Choice>
          <mc:Fallback xmlns="">
            <p:pic>
              <p:nvPicPr>
                <p:cNvPr id="40" name="Input penna 39">
                  <a:extLst>
                    <a:ext uri="{FF2B5EF4-FFF2-40B4-BE49-F238E27FC236}">
                      <a16:creationId xmlns:a16="http://schemas.microsoft.com/office/drawing/2014/main" id="{464E7DF8-9B51-4786-934F-F88859E0C03C}"/>
                    </a:ext>
                  </a:extLst>
                </p:cNvPr>
                <p:cNvPicPr/>
                <p:nvPr/>
              </p:nvPicPr>
              <p:blipFill>
                <a:blip r:embed="rId15"/>
                <a:stretch>
                  <a:fillRect/>
                </a:stretch>
              </p:blipFill>
              <p:spPr>
                <a:xfrm>
                  <a:off x="10772381" y="1348516"/>
                  <a:ext cx="1188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1" name="Input penna 40">
                  <a:extLst>
                    <a:ext uri="{FF2B5EF4-FFF2-40B4-BE49-F238E27FC236}">
                      <a16:creationId xmlns:a16="http://schemas.microsoft.com/office/drawing/2014/main" id="{8799BE23-A63C-42AA-86B6-DB69F990CCF6}"/>
                    </a:ext>
                  </a:extLst>
                </p14:cNvPr>
                <p14:cNvContentPartPr/>
                <p14:nvPr/>
              </p14:nvContentPartPr>
              <p14:xfrm>
                <a:off x="10731341" y="1372636"/>
                <a:ext cx="290160" cy="175680"/>
              </p14:xfrm>
            </p:contentPart>
          </mc:Choice>
          <mc:Fallback xmlns="">
            <p:pic>
              <p:nvPicPr>
                <p:cNvPr id="41" name="Input penna 40">
                  <a:extLst>
                    <a:ext uri="{FF2B5EF4-FFF2-40B4-BE49-F238E27FC236}">
                      <a16:creationId xmlns:a16="http://schemas.microsoft.com/office/drawing/2014/main" id="{8799BE23-A63C-42AA-86B6-DB69F990CCF6}"/>
                    </a:ext>
                  </a:extLst>
                </p:cNvPr>
                <p:cNvPicPr/>
                <p:nvPr/>
              </p:nvPicPr>
              <p:blipFill>
                <a:blip r:embed="rId17"/>
                <a:stretch>
                  <a:fillRect/>
                </a:stretch>
              </p:blipFill>
              <p:spPr>
                <a:xfrm>
                  <a:off x="10727021" y="1368316"/>
                  <a:ext cx="29880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2" name="Input penna 41">
                  <a:extLst>
                    <a:ext uri="{FF2B5EF4-FFF2-40B4-BE49-F238E27FC236}">
                      <a16:creationId xmlns:a16="http://schemas.microsoft.com/office/drawing/2014/main" id="{7D946342-06D8-4F4C-A781-C144401799A5}"/>
                    </a:ext>
                  </a:extLst>
                </p14:cNvPr>
                <p14:cNvContentPartPr/>
                <p14:nvPr/>
              </p14:nvContentPartPr>
              <p14:xfrm>
                <a:off x="11027981" y="1377676"/>
                <a:ext cx="4680" cy="10800"/>
              </p14:xfrm>
            </p:contentPart>
          </mc:Choice>
          <mc:Fallback xmlns="">
            <p:pic>
              <p:nvPicPr>
                <p:cNvPr id="42" name="Input penna 41">
                  <a:extLst>
                    <a:ext uri="{FF2B5EF4-FFF2-40B4-BE49-F238E27FC236}">
                      <a16:creationId xmlns:a16="http://schemas.microsoft.com/office/drawing/2014/main" id="{7D946342-06D8-4F4C-A781-C144401799A5}"/>
                    </a:ext>
                  </a:extLst>
                </p:cNvPr>
                <p:cNvPicPr/>
                <p:nvPr/>
              </p:nvPicPr>
              <p:blipFill>
                <a:blip r:embed="rId15"/>
                <a:stretch>
                  <a:fillRect/>
                </a:stretch>
              </p:blipFill>
              <p:spPr>
                <a:xfrm>
                  <a:off x="11023661" y="1373356"/>
                  <a:ext cx="1332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3" name="Input penna 42">
                  <a:extLst>
                    <a:ext uri="{FF2B5EF4-FFF2-40B4-BE49-F238E27FC236}">
                      <a16:creationId xmlns:a16="http://schemas.microsoft.com/office/drawing/2014/main" id="{65807929-3D1A-4114-A02A-60094CC15BCF}"/>
                    </a:ext>
                  </a:extLst>
                </p14:cNvPr>
                <p14:cNvContentPartPr/>
                <p14:nvPr/>
              </p14:nvContentPartPr>
              <p14:xfrm>
                <a:off x="11047061" y="1449316"/>
                <a:ext cx="517680" cy="235080"/>
              </p14:xfrm>
            </p:contentPart>
          </mc:Choice>
          <mc:Fallback xmlns="">
            <p:pic>
              <p:nvPicPr>
                <p:cNvPr id="43" name="Input penna 42">
                  <a:extLst>
                    <a:ext uri="{FF2B5EF4-FFF2-40B4-BE49-F238E27FC236}">
                      <a16:creationId xmlns:a16="http://schemas.microsoft.com/office/drawing/2014/main" id="{65807929-3D1A-4114-A02A-60094CC15BCF}"/>
                    </a:ext>
                  </a:extLst>
                </p:cNvPr>
                <p:cNvPicPr/>
                <p:nvPr/>
              </p:nvPicPr>
              <p:blipFill>
                <a:blip r:embed="rId20"/>
                <a:stretch>
                  <a:fillRect/>
                </a:stretch>
              </p:blipFill>
              <p:spPr>
                <a:xfrm>
                  <a:off x="11042741" y="1444996"/>
                  <a:ext cx="52632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5" name="Input penna 44">
                  <a:extLst>
                    <a:ext uri="{FF2B5EF4-FFF2-40B4-BE49-F238E27FC236}">
                      <a16:creationId xmlns:a16="http://schemas.microsoft.com/office/drawing/2014/main" id="{6ACFC6E9-332E-4D53-9B78-89877620F1D3}"/>
                    </a:ext>
                  </a:extLst>
                </p14:cNvPr>
                <p14:cNvContentPartPr/>
                <p14:nvPr/>
              </p14:nvContentPartPr>
              <p14:xfrm>
                <a:off x="9094781" y="1726876"/>
                <a:ext cx="102600" cy="235800"/>
              </p14:xfrm>
            </p:contentPart>
          </mc:Choice>
          <mc:Fallback xmlns="">
            <p:pic>
              <p:nvPicPr>
                <p:cNvPr id="45" name="Input penna 44">
                  <a:extLst>
                    <a:ext uri="{FF2B5EF4-FFF2-40B4-BE49-F238E27FC236}">
                      <a16:creationId xmlns:a16="http://schemas.microsoft.com/office/drawing/2014/main" id="{6ACFC6E9-332E-4D53-9B78-89877620F1D3}"/>
                    </a:ext>
                  </a:extLst>
                </p:cNvPr>
                <p:cNvPicPr/>
                <p:nvPr/>
              </p:nvPicPr>
              <p:blipFill>
                <a:blip r:embed="rId22"/>
                <a:stretch>
                  <a:fillRect/>
                </a:stretch>
              </p:blipFill>
              <p:spPr>
                <a:xfrm>
                  <a:off x="9090461" y="1722556"/>
                  <a:ext cx="11124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6" name="Input penna 45">
                  <a:extLst>
                    <a:ext uri="{FF2B5EF4-FFF2-40B4-BE49-F238E27FC236}">
                      <a16:creationId xmlns:a16="http://schemas.microsoft.com/office/drawing/2014/main" id="{9C16A55F-D130-4492-8FF2-5553EEA46114}"/>
                    </a:ext>
                  </a:extLst>
                </p14:cNvPr>
                <p14:cNvContentPartPr/>
                <p14:nvPr/>
              </p14:nvContentPartPr>
              <p14:xfrm>
                <a:off x="8995061" y="1707436"/>
                <a:ext cx="577080" cy="219600"/>
              </p14:xfrm>
            </p:contentPart>
          </mc:Choice>
          <mc:Fallback xmlns="">
            <p:pic>
              <p:nvPicPr>
                <p:cNvPr id="46" name="Input penna 45">
                  <a:extLst>
                    <a:ext uri="{FF2B5EF4-FFF2-40B4-BE49-F238E27FC236}">
                      <a16:creationId xmlns:a16="http://schemas.microsoft.com/office/drawing/2014/main" id="{9C16A55F-D130-4492-8FF2-5553EEA46114}"/>
                    </a:ext>
                  </a:extLst>
                </p:cNvPr>
                <p:cNvPicPr/>
                <p:nvPr/>
              </p:nvPicPr>
              <p:blipFill>
                <a:blip r:embed="rId24"/>
                <a:stretch>
                  <a:fillRect/>
                </a:stretch>
              </p:blipFill>
              <p:spPr>
                <a:xfrm>
                  <a:off x="8990741" y="1703116"/>
                  <a:ext cx="58572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7" name="Input penna 46">
                  <a:extLst>
                    <a:ext uri="{FF2B5EF4-FFF2-40B4-BE49-F238E27FC236}">
                      <a16:creationId xmlns:a16="http://schemas.microsoft.com/office/drawing/2014/main" id="{681356EF-4CBF-4416-80D2-FA36AD5FCDD5}"/>
                    </a:ext>
                  </a:extLst>
                </p14:cNvPr>
                <p14:cNvContentPartPr/>
                <p14:nvPr/>
              </p14:nvContentPartPr>
              <p14:xfrm>
                <a:off x="9855821" y="1843156"/>
                <a:ext cx="15120" cy="12240"/>
              </p14:xfrm>
            </p:contentPart>
          </mc:Choice>
          <mc:Fallback xmlns="">
            <p:pic>
              <p:nvPicPr>
                <p:cNvPr id="47" name="Input penna 46">
                  <a:extLst>
                    <a:ext uri="{FF2B5EF4-FFF2-40B4-BE49-F238E27FC236}">
                      <a16:creationId xmlns:a16="http://schemas.microsoft.com/office/drawing/2014/main" id="{681356EF-4CBF-4416-80D2-FA36AD5FCDD5}"/>
                    </a:ext>
                  </a:extLst>
                </p:cNvPr>
                <p:cNvPicPr/>
                <p:nvPr/>
              </p:nvPicPr>
              <p:blipFill>
                <a:blip r:embed="rId26"/>
                <a:stretch>
                  <a:fillRect/>
                </a:stretch>
              </p:blipFill>
              <p:spPr>
                <a:xfrm>
                  <a:off x="9851501" y="1838836"/>
                  <a:ext cx="237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8" name="Input penna 47">
                  <a:extLst>
                    <a:ext uri="{FF2B5EF4-FFF2-40B4-BE49-F238E27FC236}">
                      <a16:creationId xmlns:a16="http://schemas.microsoft.com/office/drawing/2014/main" id="{B5FE9857-9CDA-41B5-82D8-41795847F03D}"/>
                    </a:ext>
                  </a:extLst>
                </p14:cNvPr>
                <p14:cNvContentPartPr/>
                <p14:nvPr/>
              </p14:nvContentPartPr>
              <p14:xfrm>
                <a:off x="9817661" y="1759996"/>
                <a:ext cx="681480" cy="326520"/>
              </p14:xfrm>
            </p:contentPart>
          </mc:Choice>
          <mc:Fallback xmlns="">
            <p:pic>
              <p:nvPicPr>
                <p:cNvPr id="48" name="Input penna 47">
                  <a:extLst>
                    <a:ext uri="{FF2B5EF4-FFF2-40B4-BE49-F238E27FC236}">
                      <a16:creationId xmlns:a16="http://schemas.microsoft.com/office/drawing/2014/main" id="{B5FE9857-9CDA-41B5-82D8-41795847F03D}"/>
                    </a:ext>
                  </a:extLst>
                </p:cNvPr>
                <p:cNvPicPr/>
                <p:nvPr/>
              </p:nvPicPr>
              <p:blipFill>
                <a:blip r:embed="rId28"/>
                <a:stretch>
                  <a:fillRect/>
                </a:stretch>
              </p:blipFill>
              <p:spPr>
                <a:xfrm>
                  <a:off x="9813341" y="1755676"/>
                  <a:ext cx="690120"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9" name="Input penna 48">
                  <a:extLst>
                    <a:ext uri="{FF2B5EF4-FFF2-40B4-BE49-F238E27FC236}">
                      <a16:creationId xmlns:a16="http://schemas.microsoft.com/office/drawing/2014/main" id="{4B412CF0-14DB-4054-94C2-9B768256E666}"/>
                    </a:ext>
                  </a:extLst>
                </p14:cNvPr>
                <p14:cNvContentPartPr/>
                <p14:nvPr/>
              </p14:nvContentPartPr>
              <p14:xfrm>
                <a:off x="10547741" y="1794916"/>
                <a:ext cx="181080" cy="126000"/>
              </p14:xfrm>
            </p:contentPart>
          </mc:Choice>
          <mc:Fallback xmlns="">
            <p:pic>
              <p:nvPicPr>
                <p:cNvPr id="49" name="Input penna 48">
                  <a:extLst>
                    <a:ext uri="{FF2B5EF4-FFF2-40B4-BE49-F238E27FC236}">
                      <a16:creationId xmlns:a16="http://schemas.microsoft.com/office/drawing/2014/main" id="{4B412CF0-14DB-4054-94C2-9B768256E666}"/>
                    </a:ext>
                  </a:extLst>
                </p:cNvPr>
                <p:cNvPicPr/>
                <p:nvPr/>
              </p:nvPicPr>
              <p:blipFill>
                <a:blip r:embed="rId30"/>
                <a:stretch>
                  <a:fillRect/>
                </a:stretch>
              </p:blipFill>
              <p:spPr>
                <a:xfrm>
                  <a:off x="10543421" y="1790596"/>
                  <a:ext cx="18972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0" name="Input penna 49">
                  <a:extLst>
                    <a:ext uri="{FF2B5EF4-FFF2-40B4-BE49-F238E27FC236}">
                      <a16:creationId xmlns:a16="http://schemas.microsoft.com/office/drawing/2014/main" id="{4D09CD07-14EF-4FB2-8A0C-788CF9FB7B94}"/>
                    </a:ext>
                  </a:extLst>
                </p14:cNvPr>
                <p14:cNvContentPartPr/>
                <p14:nvPr/>
              </p14:nvContentPartPr>
              <p14:xfrm>
                <a:off x="10799741" y="1726876"/>
                <a:ext cx="362520" cy="205560"/>
              </p14:xfrm>
            </p:contentPart>
          </mc:Choice>
          <mc:Fallback xmlns="">
            <p:pic>
              <p:nvPicPr>
                <p:cNvPr id="50" name="Input penna 49">
                  <a:extLst>
                    <a:ext uri="{FF2B5EF4-FFF2-40B4-BE49-F238E27FC236}">
                      <a16:creationId xmlns:a16="http://schemas.microsoft.com/office/drawing/2014/main" id="{4D09CD07-14EF-4FB2-8A0C-788CF9FB7B94}"/>
                    </a:ext>
                  </a:extLst>
                </p:cNvPr>
                <p:cNvPicPr/>
                <p:nvPr/>
              </p:nvPicPr>
              <p:blipFill>
                <a:blip r:embed="rId32"/>
                <a:stretch>
                  <a:fillRect/>
                </a:stretch>
              </p:blipFill>
              <p:spPr>
                <a:xfrm>
                  <a:off x="10795421" y="1722556"/>
                  <a:ext cx="371160" cy="214200"/>
                </a:xfrm>
                <a:prstGeom prst="rect">
                  <a:avLst/>
                </a:prstGeom>
              </p:spPr>
            </p:pic>
          </mc:Fallback>
        </mc:AlternateContent>
      </p:grpSp>
      <p:grpSp>
        <p:nvGrpSpPr>
          <p:cNvPr id="78" name="Gruppo 77">
            <a:extLst>
              <a:ext uri="{FF2B5EF4-FFF2-40B4-BE49-F238E27FC236}">
                <a16:creationId xmlns:a16="http://schemas.microsoft.com/office/drawing/2014/main" id="{5822A5D9-D13C-4530-8E5E-B8799ECAF7DB}"/>
              </a:ext>
            </a:extLst>
          </p:cNvPr>
          <p:cNvGrpSpPr/>
          <p:nvPr/>
        </p:nvGrpSpPr>
        <p:grpSpPr>
          <a:xfrm>
            <a:off x="8945381" y="2393596"/>
            <a:ext cx="3239640" cy="992160"/>
            <a:chOff x="8945381" y="2393596"/>
            <a:chExt cx="3239640" cy="992160"/>
          </a:xfrm>
        </p:grpSpPr>
        <mc:AlternateContent xmlns:mc="http://schemas.openxmlformats.org/markup-compatibility/2006" xmlns:p14="http://schemas.microsoft.com/office/powerpoint/2010/main">
          <mc:Choice Requires="p14">
            <p:contentPart p14:bwMode="auto" r:id="rId33">
              <p14:nvContentPartPr>
                <p14:cNvPr id="52" name="Input penna 51">
                  <a:extLst>
                    <a:ext uri="{FF2B5EF4-FFF2-40B4-BE49-F238E27FC236}">
                      <a16:creationId xmlns:a16="http://schemas.microsoft.com/office/drawing/2014/main" id="{B9AE77D1-706F-49D7-A8E8-8D19EFD2DE67}"/>
                    </a:ext>
                  </a:extLst>
                </p14:cNvPr>
                <p14:cNvContentPartPr/>
                <p14:nvPr/>
              </p14:nvContentPartPr>
              <p14:xfrm>
                <a:off x="9327341" y="2522116"/>
                <a:ext cx="664560" cy="335880"/>
              </p14:xfrm>
            </p:contentPart>
          </mc:Choice>
          <mc:Fallback xmlns="">
            <p:pic>
              <p:nvPicPr>
                <p:cNvPr id="52" name="Input penna 51">
                  <a:extLst>
                    <a:ext uri="{FF2B5EF4-FFF2-40B4-BE49-F238E27FC236}">
                      <a16:creationId xmlns:a16="http://schemas.microsoft.com/office/drawing/2014/main" id="{B9AE77D1-706F-49D7-A8E8-8D19EFD2DE67}"/>
                    </a:ext>
                  </a:extLst>
                </p:cNvPr>
                <p:cNvPicPr/>
                <p:nvPr/>
              </p:nvPicPr>
              <p:blipFill>
                <a:blip r:embed="rId34"/>
                <a:stretch>
                  <a:fillRect/>
                </a:stretch>
              </p:blipFill>
              <p:spPr>
                <a:xfrm>
                  <a:off x="9323021" y="2517796"/>
                  <a:ext cx="67320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3" name="Input penna 52">
                  <a:extLst>
                    <a:ext uri="{FF2B5EF4-FFF2-40B4-BE49-F238E27FC236}">
                      <a16:creationId xmlns:a16="http://schemas.microsoft.com/office/drawing/2014/main" id="{8D543187-9334-4C4B-8959-C29F37524180}"/>
                    </a:ext>
                  </a:extLst>
                </p14:cNvPr>
                <p14:cNvContentPartPr/>
                <p14:nvPr/>
              </p14:nvContentPartPr>
              <p14:xfrm>
                <a:off x="9902261" y="2669716"/>
                <a:ext cx="61920" cy="119520"/>
              </p14:xfrm>
            </p:contentPart>
          </mc:Choice>
          <mc:Fallback xmlns="">
            <p:pic>
              <p:nvPicPr>
                <p:cNvPr id="53" name="Input penna 52">
                  <a:extLst>
                    <a:ext uri="{FF2B5EF4-FFF2-40B4-BE49-F238E27FC236}">
                      <a16:creationId xmlns:a16="http://schemas.microsoft.com/office/drawing/2014/main" id="{8D543187-9334-4C4B-8959-C29F37524180}"/>
                    </a:ext>
                  </a:extLst>
                </p:cNvPr>
                <p:cNvPicPr/>
                <p:nvPr/>
              </p:nvPicPr>
              <p:blipFill>
                <a:blip r:embed="rId36"/>
                <a:stretch>
                  <a:fillRect/>
                </a:stretch>
              </p:blipFill>
              <p:spPr>
                <a:xfrm>
                  <a:off x="9897941" y="2665396"/>
                  <a:ext cx="7056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4" name="Input penna 53">
                  <a:extLst>
                    <a:ext uri="{FF2B5EF4-FFF2-40B4-BE49-F238E27FC236}">
                      <a16:creationId xmlns:a16="http://schemas.microsoft.com/office/drawing/2014/main" id="{6976D194-F7BA-4839-8383-22C7E3982BA3}"/>
                    </a:ext>
                  </a:extLst>
                </p14:cNvPr>
                <p14:cNvContentPartPr/>
                <p14:nvPr/>
              </p14:nvContentPartPr>
              <p14:xfrm>
                <a:off x="10026461" y="2671156"/>
                <a:ext cx="19800" cy="143280"/>
              </p14:xfrm>
            </p:contentPart>
          </mc:Choice>
          <mc:Fallback xmlns="">
            <p:pic>
              <p:nvPicPr>
                <p:cNvPr id="54" name="Input penna 53">
                  <a:extLst>
                    <a:ext uri="{FF2B5EF4-FFF2-40B4-BE49-F238E27FC236}">
                      <a16:creationId xmlns:a16="http://schemas.microsoft.com/office/drawing/2014/main" id="{6976D194-F7BA-4839-8383-22C7E3982BA3}"/>
                    </a:ext>
                  </a:extLst>
                </p:cNvPr>
                <p:cNvPicPr/>
                <p:nvPr/>
              </p:nvPicPr>
              <p:blipFill>
                <a:blip r:embed="rId38"/>
                <a:stretch>
                  <a:fillRect/>
                </a:stretch>
              </p:blipFill>
              <p:spPr>
                <a:xfrm>
                  <a:off x="10022141" y="2666836"/>
                  <a:ext cx="2844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5" name="Input penna 54">
                  <a:extLst>
                    <a:ext uri="{FF2B5EF4-FFF2-40B4-BE49-F238E27FC236}">
                      <a16:creationId xmlns:a16="http://schemas.microsoft.com/office/drawing/2014/main" id="{BBBFE7A8-F3F6-4FF1-AD2E-0A12B9EABC1E}"/>
                    </a:ext>
                  </a:extLst>
                </p14:cNvPr>
                <p14:cNvContentPartPr/>
                <p14:nvPr/>
              </p14:nvContentPartPr>
              <p14:xfrm>
                <a:off x="10129781" y="2585116"/>
                <a:ext cx="7560" cy="7920"/>
              </p14:xfrm>
            </p:contentPart>
          </mc:Choice>
          <mc:Fallback xmlns="">
            <p:pic>
              <p:nvPicPr>
                <p:cNvPr id="55" name="Input penna 54">
                  <a:extLst>
                    <a:ext uri="{FF2B5EF4-FFF2-40B4-BE49-F238E27FC236}">
                      <a16:creationId xmlns:a16="http://schemas.microsoft.com/office/drawing/2014/main" id="{BBBFE7A8-F3F6-4FF1-AD2E-0A12B9EABC1E}"/>
                    </a:ext>
                  </a:extLst>
                </p:cNvPr>
                <p:cNvPicPr/>
                <p:nvPr/>
              </p:nvPicPr>
              <p:blipFill>
                <a:blip r:embed="rId15"/>
                <a:stretch>
                  <a:fillRect/>
                </a:stretch>
              </p:blipFill>
              <p:spPr>
                <a:xfrm>
                  <a:off x="10125101" y="2580796"/>
                  <a:ext cx="16200" cy="165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6" name="Input penna 55">
                  <a:extLst>
                    <a:ext uri="{FF2B5EF4-FFF2-40B4-BE49-F238E27FC236}">
                      <a16:creationId xmlns:a16="http://schemas.microsoft.com/office/drawing/2014/main" id="{89E91934-F8C6-400C-BC63-B4F40F9A8A60}"/>
                    </a:ext>
                  </a:extLst>
                </p14:cNvPr>
                <p14:cNvContentPartPr/>
                <p14:nvPr/>
              </p14:nvContentPartPr>
              <p14:xfrm>
                <a:off x="10118981" y="2626876"/>
                <a:ext cx="290160" cy="314280"/>
              </p14:xfrm>
            </p:contentPart>
          </mc:Choice>
          <mc:Fallback xmlns="">
            <p:pic>
              <p:nvPicPr>
                <p:cNvPr id="56" name="Input penna 55">
                  <a:extLst>
                    <a:ext uri="{FF2B5EF4-FFF2-40B4-BE49-F238E27FC236}">
                      <a16:creationId xmlns:a16="http://schemas.microsoft.com/office/drawing/2014/main" id="{89E91934-F8C6-400C-BC63-B4F40F9A8A60}"/>
                    </a:ext>
                  </a:extLst>
                </p:cNvPr>
                <p:cNvPicPr/>
                <p:nvPr/>
              </p:nvPicPr>
              <p:blipFill>
                <a:blip r:embed="rId41"/>
                <a:stretch>
                  <a:fillRect/>
                </a:stretch>
              </p:blipFill>
              <p:spPr>
                <a:xfrm>
                  <a:off x="10114661" y="2622556"/>
                  <a:ext cx="298800" cy="3229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7" name="Input penna 56">
                  <a:extLst>
                    <a:ext uri="{FF2B5EF4-FFF2-40B4-BE49-F238E27FC236}">
                      <a16:creationId xmlns:a16="http://schemas.microsoft.com/office/drawing/2014/main" id="{D74AFE96-82DC-4FC3-9824-316C8F120D2B}"/>
                    </a:ext>
                  </a:extLst>
                </p14:cNvPr>
                <p14:cNvContentPartPr/>
                <p14:nvPr/>
              </p14:nvContentPartPr>
              <p14:xfrm>
                <a:off x="10594901" y="2748916"/>
                <a:ext cx="3600" cy="2160"/>
              </p14:xfrm>
            </p:contentPart>
          </mc:Choice>
          <mc:Fallback xmlns="">
            <p:pic>
              <p:nvPicPr>
                <p:cNvPr id="57" name="Input penna 56">
                  <a:extLst>
                    <a:ext uri="{FF2B5EF4-FFF2-40B4-BE49-F238E27FC236}">
                      <a16:creationId xmlns:a16="http://schemas.microsoft.com/office/drawing/2014/main" id="{D74AFE96-82DC-4FC3-9824-316C8F120D2B}"/>
                    </a:ext>
                  </a:extLst>
                </p:cNvPr>
                <p:cNvPicPr/>
                <p:nvPr/>
              </p:nvPicPr>
              <p:blipFill>
                <a:blip r:embed="rId43"/>
                <a:stretch>
                  <a:fillRect/>
                </a:stretch>
              </p:blipFill>
              <p:spPr>
                <a:xfrm>
                  <a:off x="10590581" y="2744596"/>
                  <a:ext cx="12240" cy="108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8" name="Input penna 57">
                  <a:extLst>
                    <a:ext uri="{FF2B5EF4-FFF2-40B4-BE49-F238E27FC236}">
                      <a16:creationId xmlns:a16="http://schemas.microsoft.com/office/drawing/2014/main" id="{882AD195-7025-4810-8AAB-74E5972B4DDC}"/>
                    </a:ext>
                  </a:extLst>
                </p14:cNvPr>
                <p14:cNvContentPartPr/>
                <p14:nvPr/>
              </p14:nvContentPartPr>
              <p14:xfrm>
                <a:off x="10562861" y="2479636"/>
                <a:ext cx="71640" cy="250200"/>
              </p14:xfrm>
            </p:contentPart>
          </mc:Choice>
          <mc:Fallback xmlns="">
            <p:pic>
              <p:nvPicPr>
                <p:cNvPr id="58" name="Input penna 57">
                  <a:extLst>
                    <a:ext uri="{FF2B5EF4-FFF2-40B4-BE49-F238E27FC236}">
                      <a16:creationId xmlns:a16="http://schemas.microsoft.com/office/drawing/2014/main" id="{882AD195-7025-4810-8AAB-74E5972B4DDC}"/>
                    </a:ext>
                  </a:extLst>
                </p:cNvPr>
                <p:cNvPicPr/>
                <p:nvPr/>
              </p:nvPicPr>
              <p:blipFill>
                <a:blip r:embed="rId45"/>
                <a:stretch>
                  <a:fillRect/>
                </a:stretch>
              </p:blipFill>
              <p:spPr>
                <a:xfrm>
                  <a:off x="10558541" y="2475316"/>
                  <a:ext cx="8028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9" name="Input penna 58">
                  <a:extLst>
                    <a:ext uri="{FF2B5EF4-FFF2-40B4-BE49-F238E27FC236}">
                      <a16:creationId xmlns:a16="http://schemas.microsoft.com/office/drawing/2014/main" id="{C203DB30-5CC4-46FB-9F3A-358C038D23E3}"/>
                    </a:ext>
                  </a:extLst>
                </p14:cNvPr>
                <p14:cNvContentPartPr/>
                <p14:nvPr/>
              </p14:nvContentPartPr>
              <p14:xfrm>
                <a:off x="10559621" y="2441836"/>
                <a:ext cx="321120" cy="334440"/>
              </p14:xfrm>
            </p:contentPart>
          </mc:Choice>
          <mc:Fallback xmlns="">
            <p:pic>
              <p:nvPicPr>
                <p:cNvPr id="59" name="Input penna 58">
                  <a:extLst>
                    <a:ext uri="{FF2B5EF4-FFF2-40B4-BE49-F238E27FC236}">
                      <a16:creationId xmlns:a16="http://schemas.microsoft.com/office/drawing/2014/main" id="{C203DB30-5CC4-46FB-9F3A-358C038D23E3}"/>
                    </a:ext>
                  </a:extLst>
                </p:cNvPr>
                <p:cNvPicPr/>
                <p:nvPr/>
              </p:nvPicPr>
              <p:blipFill>
                <a:blip r:embed="rId47"/>
                <a:stretch>
                  <a:fillRect/>
                </a:stretch>
              </p:blipFill>
              <p:spPr>
                <a:xfrm>
                  <a:off x="10555301" y="2437516"/>
                  <a:ext cx="32976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0" name="Input penna 59">
                  <a:extLst>
                    <a:ext uri="{FF2B5EF4-FFF2-40B4-BE49-F238E27FC236}">
                      <a16:creationId xmlns:a16="http://schemas.microsoft.com/office/drawing/2014/main" id="{86B20F49-A28C-460B-834D-4C8AAB6FF1BB}"/>
                    </a:ext>
                  </a:extLst>
                </p14:cNvPr>
                <p14:cNvContentPartPr/>
                <p14:nvPr/>
              </p14:nvContentPartPr>
              <p14:xfrm>
                <a:off x="11079821" y="2393596"/>
                <a:ext cx="439920" cy="525240"/>
              </p14:xfrm>
            </p:contentPart>
          </mc:Choice>
          <mc:Fallback xmlns="">
            <p:pic>
              <p:nvPicPr>
                <p:cNvPr id="60" name="Input penna 59">
                  <a:extLst>
                    <a:ext uri="{FF2B5EF4-FFF2-40B4-BE49-F238E27FC236}">
                      <a16:creationId xmlns:a16="http://schemas.microsoft.com/office/drawing/2014/main" id="{86B20F49-A28C-460B-834D-4C8AAB6FF1BB}"/>
                    </a:ext>
                  </a:extLst>
                </p:cNvPr>
                <p:cNvPicPr/>
                <p:nvPr/>
              </p:nvPicPr>
              <p:blipFill>
                <a:blip r:embed="rId49"/>
                <a:stretch>
                  <a:fillRect/>
                </a:stretch>
              </p:blipFill>
              <p:spPr>
                <a:xfrm>
                  <a:off x="11075501" y="2389276"/>
                  <a:ext cx="448560" cy="5338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61" name="Input penna 60">
                  <a:extLst>
                    <a:ext uri="{FF2B5EF4-FFF2-40B4-BE49-F238E27FC236}">
                      <a16:creationId xmlns:a16="http://schemas.microsoft.com/office/drawing/2014/main" id="{C19380DD-A20B-47A1-843D-1945840CE32C}"/>
                    </a:ext>
                  </a:extLst>
                </p14:cNvPr>
                <p14:cNvContentPartPr/>
                <p14:nvPr/>
              </p14:nvContentPartPr>
              <p14:xfrm>
                <a:off x="11536301" y="2584756"/>
                <a:ext cx="200880" cy="116280"/>
              </p14:xfrm>
            </p:contentPart>
          </mc:Choice>
          <mc:Fallback xmlns="">
            <p:pic>
              <p:nvPicPr>
                <p:cNvPr id="61" name="Input penna 60">
                  <a:extLst>
                    <a:ext uri="{FF2B5EF4-FFF2-40B4-BE49-F238E27FC236}">
                      <a16:creationId xmlns:a16="http://schemas.microsoft.com/office/drawing/2014/main" id="{C19380DD-A20B-47A1-843D-1945840CE32C}"/>
                    </a:ext>
                  </a:extLst>
                </p:cNvPr>
                <p:cNvPicPr/>
                <p:nvPr/>
              </p:nvPicPr>
              <p:blipFill>
                <a:blip r:embed="rId51"/>
                <a:stretch>
                  <a:fillRect/>
                </a:stretch>
              </p:blipFill>
              <p:spPr>
                <a:xfrm>
                  <a:off x="11531981" y="2580436"/>
                  <a:ext cx="20952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2" name="Input penna 61">
                  <a:extLst>
                    <a:ext uri="{FF2B5EF4-FFF2-40B4-BE49-F238E27FC236}">
                      <a16:creationId xmlns:a16="http://schemas.microsoft.com/office/drawing/2014/main" id="{8EEF6109-A20B-4D2A-B382-EAF389AC1B28}"/>
                    </a:ext>
                  </a:extLst>
                </p14:cNvPr>
                <p14:cNvContentPartPr/>
                <p14:nvPr/>
              </p14:nvContentPartPr>
              <p14:xfrm>
                <a:off x="11735381" y="2456236"/>
                <a:ext cx="4680" cy="9720"/>
              </p14:xfrm>
            </p:contentPart>
          </mc:Choice>
          <mc:Fallback xmlns="">
            <p:pic>
              <p:nvPicPr>
                <p:cNvPr id="62" name="Input penna 61">
                  <a:extLst>
                    <a:ext uri="{FF2B5EF4-FFF2-40B4-BE49-F238E27FC236}">
                      <a16:creationId xmlns:a16="http://schemas.microsoft.com/office/drawing/2014/main" id="{8EEF6109-A20B-4D2A-B382-EAF389AC1B28}"/>
                    </a:ext>
                  </a:extLst>
                </p:cNvPr>
                <p:cNvPicPr/>
                <p:nvPr/>
              </p:nvPicPr>
              <p:blipFill>
                <a:blip r:embed="rId53"/>
                <a:stretch>
                  <a:fillRect/>
                </a:stretch>
              </p:blipFill>
              <p:spPr>
                <a:xfrm>
                  <a:off x="11731061" y="2451916"/>
                  <a:ext cx="13320" cy="183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63" name="Input penna 62">
                  <a:extLst>
                    <a:ext uri="{FF2B5EF4-FFF2-40B4-BE49-F238E27FC236}">
                      <a16:creationId xmlns:a16="http://schemas.microsoft.com/office/drawing/2014/main" id="{984FD020-0595-49A1-868F-F71A0135ECD4}"/>
                    </a:ext>
                  </a:extLst>
                </p14:cNvPr>
                <p14:cNvContentPartPr/>
                <p14:nvPr/>
              </p14:nvContentPartPr>
              <p14:xfrm>
                <a:off x="11751581" y="2440396"/>
                <a:ext cx="98280" cy="279000"/>
              </p14:xfrm>
            </p:contentPart>
          </mc:Choice>
          <mc:Fallback xmlns="">
            <p:pic>
              <p:nvPicPr>
                <p:cNvPr id="63" name="Input penna 62">
                  <a:extLst>
                    <a:ext uri="{FF2B5EF4-FFF2-40B4-BE49-F238E27FC236}">
                      <a16:creationId xmlns:a16="http://schemas.microsoft.com/office/drawing/2014/main" id="{984FD020-0595-49A1-868F-F71A0135ECD4}"/>
                    </a:ext>
                  </a:extLst>
                </p:cNvPr>
                <p:cNvPicPr/>
                <p:nvPr/>
              </p:nvPicPr>
              <p:blipFill>
                <a:blip r:embed="rId55"/>
                <a:stretch>
                  <a:fillRect/>
                </a:stretch>
              </p:blipFill>
              <p:spPr>
                <a:xfrm>
                  <a:off x="11747261" y="2436076"/>
                  <a:ext cx="10692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64" name="Input penna 63">
                  <a:extLst>
                    <a:ext uri="{FF2B5EF4-FFF2-40B4-BE49-F238E27FC236}">
                      <a16:creationId xmlns:a16="http://schemas.microsoft.com/office/drawing/2014/main" id="{37627B64-78C7-44C7-ACCF-073F6B1FE174}"/>
                    </a:ext>
                  </a:extLst>
                </p14:cNvPr>
                <p14:cNvContentPartPr/>
                <p14:nvPr/>
              </p14:nvContentPartPr>
              <p14:xfrm>
                <a:off x="11873261" y="2396476"/>
                <a:ext cx="237240" cy="319680"/>
              </p14:xfrm>
            </p:contentPart>
          </mc:Choice>
          <mc:Fallback xmlns="">
            <p:pic>
              <p:nvPicPr>
                <p:cNvPr id="64" name="Input penna 63">
                  <a:extLst>
                    <a:ext uri="{FF2B5EF4-FFF2-40B4-BE49-F238E27FC236}">
                      <a16:creationId xmlns:a16="http://schemas.microsoft.com/office/drawing/2014/main" id="{37627B64-78C7-44C7-ACCF-073F6B1FE174}"/>
                    </a:ext>
                  </a:extLst>
                </p:cNvPr>
                <p:cNvPicPr/>
                <p:nvPr/>
              </p:nvPicPr>
              <p:blipFill>
                <a:blip r:embed="rId57"/>
                <a:stretch>
                  <a:fillRect/>
                </a:stretch>
              </p:blipFill>
              <p:spPr>
                <a:xfrm>
                  <a:off x="11868941" y="2392156"/>
                  <a:ext cx="24588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6" name="Input penna 65">
                  <a:extLst>
                    <a:ext uri="{FF2B5EF4-FFF2-40B4-BE49-F238E27FC236}">
                      <a16:creationId xmlns:a16="http://schemas.microsoft.com/office/drawing/2014/main" id="{3C28A8F5-1CC2-4466-A67B-EAF0729310A0}"/>
                    </a:ext>
                  </a:extLst>
                </p14:cNvPr>
                <p14:cNvContentPartPr/>
                <p14:nvPr/>
              </p14:nvContentPartPr>
              <p14:xfrm>
                <a:off x="12099701" y="2649916"/>
                <a:ext cx="4680" cy="4680"/>
              </p14:xfrm>
            </p:contentPart>
          </mc:Choice>
          <mc:Fallback xmlns="">
            <p:pic>
              <p:nvPicPr>
                <p:cNvPr id="66" name="Input penna 65">
                  <a:extLst>
                    <a:ext uri="{FF2B5EF4-FFF2-40B4-BE49-F238E27FC236}">
                      <a16:creationId xmlns:a16="http://schemas.microsoft.com/office/drawing/2014/main" id="{3C28A8F5-1CC2-4466-A67B-EAF0729310A0}"/>
                    </a:ext>
                  </a:extLst>
                </p:cNvPr>
                <p:cNvPicPr/>
                <p:nvPr/>
              </p:nvPicPr>
              <p:blipFill>
                <a:blip r:embed="rId59"/>
                <a:stretch>
                  <a:fillRect/>
                </a:stretch>
              </p:blipFill>
              <p:spPr>
                <a:xfrm>
                  <a:off x="12095381" y="2645596"/>
                  <a:ext cx="13320" cy="133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67" name="Input penna 66">
                  <a:extLst>
                    <a:ext uri="{FF2B5EF4-FFF2-40B4-BE49-F238E27FC236}">
                      <a16:creationId xmlns:a16="http://schemas.microsoft.com/office/drawing/2014/main" id="{FB68976E-AEA9-485F-8B6D-48E7481B4284}"/>
                    </a:ext>
                  </a:extLst>
                </p14:cNvPr>
                <p14:cNvContentPartPr/>
                <p14:nvPr/>
              </p14:nvContentPartPr>
              <p14:xfrm>
                <a:off x="12111581" y="2575396"/>
                <a:ext cx="73440" cy="99720"/>
              </p14:xfrm>
            </p:contentPart>
          </mc:Choice>
          <mc:Fallback xmlns="">
            <p:pic>
              <p:nvPicPr>
                <p:cNvPr id="67" name="Input penna 66">
                  <a:extLst>
                    <a:ext uri="{FF2B5EF4-FFF2-40B4-BE49-F238E27FC236}">
                      <a16:creationId xmlns:a16="http://schemas.microsoft.com/office/drawing/2014/main" id="{FB68976E-AEA9-485F-8B6D-48E7481B4284}"/>
                    </a:ext>
                  </a:extLst>
                </p:cNvPr>
                <p:cNvPicPr/>
                <p:nvPr/>
              </p:nvPicPr>
              <p:blipFill>
                <a:blip r:embed="rId61"/>
                <a:stretch>
                  <a:fillRect/>
                </a:stretch>
              </p:blipFill>
              <p:spPr>
                <a:xfrm>
                  <a:off x="12107261" y="2571076"/>
                  <a:ext cx="8208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9" name="Input penna 68">
                  <a:extLst>
                    <a:ext uri="{FF2B5EF4-FFF2-40B4-BE49-F238E27FC236}">
                      <a16:creationId xmlns:a16="http://schemas.microsoft.com/office/drawing/2014/main" id="{B131FF98-DC8F-4A99-97F2-2F4510890395}"/>
                    </a:ext>
                  </a:extLst>
                </p14:cNvPr>
                <p14:cNvContentPartPr/>
                <p14:nvPr/>
              </p14:nvContentPartPr>
              <p14:xfrm>
                <a:off x="8945381" y="3061756"/>
                <a:ext cx="593640" cy="199440"/>
              </p14:xfrm>
            </p:contentPart>
          </mc:Choice>
          <mc:Fallback xmlns="">
            <p:pic>
              <p:nvPicPr>
                <p:cNvPr id="69" name="Input penna 68">
                  <a:extLst>
                    <a:ext uri="{FF2B5EF4-FFF2-40B4-BE49-F238E27FC236}">
                      <a16:creationId xmlns:a16="http://schemas.microsoft.com/office/drawing/2014/main" id="{B131FF98-DC8F-4A99-97F2-2F4510890395}"/>
                    </a:ext>
                  </a:extLst>
                </p:cNvPr>
                <p:cNvPicPr/>
                <p:nvPr/>
              </p:nvPicPr>
              <p:blipFill>
                <a:blip r:embed="rId63"/>
                <a:stretch>
                  <a:fillRect/>
                </a:stretch>
              </p:blipFill>
              <p:spPr>
                <a:xfrm>
                  <a:off x="8941061" y="3057436"/>
                  <a:ext cx="60228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70" name="Input penna 69">
                  <a:extLst>
                    <a:ext uri="{FF2B5EF4-FFF2-40B4-BE49-F238E27FC236}">
                      <a16:creationId xmlns:a16="http://schemas.microsoft.com/office/drawing/2014/main" id="{F705C2A0-E900-48C5-AE98-FA3AD605EBA4}"/>
                    </a:ext>
                  </a:extLst>
                </p14:cNvPr>
                <p14:cNvContentPartPr/>
                <p14:nvPr/>
              </p14:nvContentPartPr>
              <p14:xfrm>
                <a:off x="9536861" y="3070036"/>
                <a:ext cx="306000" cy="146160"/>
              </p14:xfrm>
            </p:contentPart>
          </mc:Choice>
          <mc:Fallback xmlns="">
            <p:pic>
              <p:nvPicPr>
                <p:cNvPr id="70" name="Input penna 69">
                  <a:extLst>
                    <a:ext uri="{FF2B5EF4-FFF2-40B4-BE49-F238E27FC236}">
                      <a16:creationId xmlns:a16="http://schemas.microsoft.com/office/drawing/2014/main" id="{F705C2A0-E900-48C5-AE98-FA3AD605EBA4}"/>
                    </a:ext>
                  </a:extLst>
                </p:cNvPr>
                <p:cNvPicPr/>
                <p:nvPr/>
              </p:nvPicPr>
              <p:blipFill>
                <a:blip r:embed="rId65"/>
                <a:stretch>
                  <a:fillRect/>
                </a:stretch>
              </p:blipFill>
              <p:spPr>
                <a:xfrm>
                  <a:off x="9532541" y="3065716"/>
                  <a:ext cx="31464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71" name="Input penna 70">
                  <a:extLst>
                    <a:ext uri="{FF2B5EF4-FFF2-40B4-BE49-F238E27FC236}">
                      <a16:creationId xmlns:a16="http://schemas.microsoft.com/office/drawing/2014/main" id="{3EEC7CE7-4D30-45FA-BF78-11415A4BCC7A}"/>
                    </a:ext>
                  </a:extLst>
                </p14:cNvPr>
                <p14:cNvContentPartPr/>
                <p14:nvPr/>
              </p14:nvContentPartPr>
              <p14:xfrm>
                <a:off x="9743501" y="3014956"/>
                <a:ext cx="101160" cy="129600"/>
              </p14:xfrm>
            </p:contentPart>
          </mc:Choice>
          <mc:Fallback xmlns="">
            <p:pic>
              <p:nvPicPr>
                <p:cNvPr id="71" name="Input penna 70">
                  <a:extLst>
                    <a:ext uri="{FF2B5EF4-FFF2-40B4-BE49-F238E27FC236}">
                      <a16:creationId xmlns:a16="http://schemas.microsoft.com/office/drawing/2014/main" id="{3EEC7CE7-4D30-45FA-BF78-11415A4BCC7A}"/>
                    </a:ext>
                  </a:extLst>
                </p:cNvPr>
                <p:cNvPicPr/>
                <p:nvPr/>
              </p:nvPicPr>
              <p:blipFill>
                <a:blip r:embed="rId67"/>
                <a:stretch>
                  <a:fillRect/>
                </a:stretch>
              </p:blipFill>
              <p:spPr>
                <a:xfrm>
                  <a:off x="9739181" y="3010636"/>
                  <a:ext cx="10980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73" name="Input penna 72">
                  <a:extLst>
                    <a:ext uri="{FF2B5EF4-FFF2-40B4-BE49-F238E27FC236}">
                      <a16:creationId xmlns:a16="http://schemas.microsoft.com/office/drawing/2014/main" id="{DF40C7F5-D3BB-424F-9FDB-27B1B70F11AB}"/>
                    </a:ext>
                  </a:extLst>
                </p14:cNvPr>
                <p14:cNvContentPartPr/>
                <p14:nvPr/>
              </p14:nvContentPartPr>
              <p14:xfrm>
                <a:off x="10045901" y="2884636"/>
                <a:ext cx="441360" cy="501120"/>
              </p14:xfrm>
            </p:contentPart>
          </mc:Choice>
          <mc:Fallback xmlns="">
            <p:pic>
              <p:nvPicPr>
                <p:cNvPr id="73" name="Input penna 72">
                  <a:extLst>
                    <a:ext uri="{FF2B5EF4-FFF2-40B4-BE49-F238E27FC236}">
                      <a16:creationId xmlns:a16="http://schemas.microsoft.com/office/drawing/2014/main" id="{DF40C7F5-D3BB-424F-9FDB-27B1B70F11AB}"/>
                    </a:ext>
                  </a:extLst>
                </p:cNvPr>
                <p:cNvPicPr/>
                <p:nvPr/>
              </p:nvPicPr>
              <p:blipFill>
                <a:blip r:embed="rId69"/>
                <a:stretch>
                  <a:fillRect/>
                </a:stretch>
              </p:blipFill>
              <p:spPr>
                <a:xfrm>
                  <a:off x="10041581" y="2880316"/>
                  <a:ext cx="450000" cy="5097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74" name="Input penna 73">
                  <a:extLst>
                    <a:ext uri="{FF2B5EF4-FFF2-40B4-BE49-F238E27FC236}">
                      <a16:creationId xmlns:a16="http://schemas.microsoft.com/office/drawing/2014/main" id="{B3396026-6CC8-4E26-ACF1-700F9784AFFB}"/>
                    </a:ext>
                  </a:extLst>
                </p14:cNvPr>
                <p14:cNvContentPartPr/>
                <p14:nvPr/>
              </p14:nvContentPartPr>
              <p14:xfrm>
                <a:off x="10532261" y="3018196"/>
                <a:ext cx="12240" cy="15120"/>
              </p14:xfrm>
            </p:contentPart>
          </mc:Choice>
          <mc:Fallback xmlns="">
            <p:pic>
              <p:nvPicPr>
                <p:cNvPr id="74" name="Input penna 73">
                  <a:extLst>
                    <a:ext uri="{FF2B5EF4-FFF2-40B4-BE49-F238E27FC236}">
                      <a16:creationId xmlns:a16="http://schemas.microsoft.com/office/drawing/2014/main" id="{B3396026-6CC8-4E26-ACF1-700F9784AFFB}"/>
                    </a:ext>
                  </a:extLst>
                </p:cNvPr>
                <p:cNvPicPr/>
                <p:nvPr/>
              </p:nvPicPr>
              <p:blipFill>
                <a:blip r:embed="rId71"/>
                <a:stretch>
                  <a:fillRect/>
                </a:stretch>
              </p:blipFill>
              <p:spPr>
                <a:xfrm>
                  <a:off x="10527941" y="3013876"/>
                  <a:ext cx="2088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75" name="Input penna 74">
                  <a:extLst>
                    <a:ext uri="{FF2B5EF4-FFF2-40B4-BE49-F238E27FC236}">
                      <a16:creationId xmlns:a16="http://schemas.microsoft.com/office/drawing/2014/main" id="{EAFB2D69-10EF-40B9-B3EE-E231EA509495}"/>
                    </a:ext>
                  </a:extLst>
                </p14:cNvPr>
                <p14:cNvContentPartPr/>
                <p14:nvPr/>
              </p14:nvContentPartPr>
              <p14:xfrm>
                <a:off x="10507061" y="3039436"/>
                <a:ext cx="232920" cy="149400"/>
              </p14:xfrm>
            </p:contentPart>
          </mc:Choice>
          <mc:Fallback xmlns="">
            <p:pic>
              <p:nvPicPr>
                <p:cNvPr id="75" name="Input penna 74">
                  <a:extLst>
                    <a:ext uri="{FF2B5EF4-FFF2-40B4-BE49-F238E27FC236}">
                      <a16:creationId xmlns:a16="http://schemas.microsoft.com/office/drawing/2014/main" id="{EAFB2D69-10EF-40B9-B3EE-E231EA509495}"/>
                    </a:ext>
                  </a:extLst>
                </p:cNvPr>
                <p:cNvPicPr/>
                <p:nvPr/>
              </p:nvPicPr>
              <p:blipFill>
                <a:blip r:embed="rId73"/>
                <a:stretch>
                  <a:fillRect/>
                </a:stretch>
              </p:blipFill>
              <p:spPr>
                <a:xfrm>
                  <a:off x="10502741" y="3035116"/>
                  <a:ext cx="24156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76" name="Input penna 75">
                  <a:extLst>
                    <a:ext uri="{FF2B5EF4-FFF2-40B4-BE49-F238E27FC236}">
                      <a16:creationId xmlns:a16="http://schemas.microsoft.com/office/drawing/2014/main" id="{A7FE4969-CB80-408B-8DE1-58E51372994A}"/>
                    </a:ext>
                  </a:extLst>
                </p14:cNvPr>
                <p14:cNvContentPartPr/>
                <p14:nvPr/>
              </p14:nvContentPartPr>
              <p14:xfrm>
                <a:off x="10798301" y="2992276"/>
                <a:ext cx="3600" cy="19800"/>
              </p14:xfrm>
            </p:contentPart>
          </mc:Choice>
          <mc:Fallback xmlns="">
            <p:pic>
              <p:nvPicPr>
                <p:cNvPr id="76" name="Input penna 75">
                  <a:extLst>
                    <a:ext uri="{FF2B5EF4-FFF2-40B4-BE49-F238E27FC236}">
                      <a16:creationId xmlns:a16="http://schemas.microsoft.com/office/drawing/2014/main" id="{A7FE4969-CB80-408B-8DE1-58E51372994A}"/>
                    </a:ext>
                  </a:extLst>
                </p:cNvPr>
                <p:cNvPicPr/>
                <p:nvPr/>
              </p:nvPicPr>
              <p:blipFill>
                <a:blip r:embed="rId75"/>
                <a:stretch>
                  <a:fillRect/>
                </a:stretch>
              </p:blipFill>
              <p:spPr>
                <a:xfrm>
                  <a:off x="10793981" y="2987956"/>
                  <a:ext cx="1224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77" name="Input penna 76">
                  <a:extLst>
                    <a:ext uri="{FF2B5EF4-FFF2-40B4-BE49-F238E27FC236}">
                      <a16:creationId xmlns:a16="http://schemas.microsoft.com/office/drawing/2014/main" id="{8189493B-6643-462B-8DF9-544E0B67C77A}"/>
                    </a:ext>
                  </a:extLst>
                </p14:cNvPr>
                <p14:cNvContentPartPr/>
                <p14:nvPr/>
              </p14:nvContentPartPr>
              <p14:xfrm>
                <a:off x="10804061" y="2869156"/>
                <a:ext cx="358920" cy="282960"/>
              </p14:xfrm>
            </p:contentPart>
          </mc:Choice>
          <mc:Fallback xmlns="">
            <p:pic>
              <p:nvPicPr>
                <p:cNvPr id="77" name="Input penna 76">
                  <a:extLst>
                    <a:ext uri="{FF2B5EF4-FFF2-40B4-BE49-F238E27FC236}">
                      <a16:creationId xmlns:a16="http://schemas.microsoft.com/office/drawing/2014/main" id="{8189493B-6643-462B-8DF9-544E0B67C77A}"/>
                    </a:ext>
                  </a:extLst>
                </p:cNvPr>
                <p:cNvPicPr/>
                <p:nvPr/>
              </p:nvPicPr>
              <p:blipFill>
                <a:blip r:embed="rId77"/>
                <a:stretch>
                  <a:fillRect/>
                </a:stretch>
              </p:blipFill>
              <p:spPr>
                <a:xfrm>
                  <a:off x="10799741" y="2864836"/>
                  <a:ext cx="367560" cy="291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8">
            <p14:nvContentPartPr>
              <p14:cNvPr id="79" name="Input penna 78">
                <a:extLst>
                  <a:ext uri="{FF2B5EF4-FFF2-40B4-BE49-F238E27FC236}">
                    <a16:creationId xmlns:a16="http://schemas.microsoft.com/office/drawing/2014/main" id="{13BD0D3E-E3ED-480B-A525-FB3F9E048164}"/>
                  </a:ext>
                </a:extLst>
              </p14:cNvPr>
              <p14:cNvContentPartPr/>
              <p14:nvPr/>
            </p14:nvContentPartPr>
            <p14:xfrm>
              <a:off x="7622021" y="4000636"/>
              <a:ext cx="1204920" cy="313920"/>
            </p14:xfrm>
          </p:contentPart>
        </mc:Choice>
        <mc:Fallback xmlns="">
          <p:pic>
            <p:nvPicPr>
              <p:cNvPr id="79" name="Input penna 78">
                <a:extLst>
                  <a:ext uri="{FF2B5EF4-FFF2-40B4-BE49-F238E27FC236}">
                    <a16:creationId xmlns:a16="http://schemas.microsoft.com/office/drawing/2014/main" id="{13BD0D3E-E3ED-480B-A525-FB3F9E048164}"/>
                  </a:ext>
                </a:extLst>
              </p:cNvPr>
              <p:cNvPicPr/>
              <p:nvPr/>
            </p:nvPicPr>
            <p:blipFill>
              <a:blip r:embed="rId79"/>
              <a:stretch>
                <a:fillRect/>
              </a:stretch>
            </p:blipFill>
            <p:spPr>
              <a:xfrm>
                <a:off x="7617701" y="3996316"/>
                <a:ext cx="1213560" cy="322560"/>
              </a:xfrm>
              <a:prstGeom prst="rect">
                <a:avLst/>
              </a:prstGeom>
            </p:spPr>
          </p:pic>
        </mc:Fallback>
      </mc:AlternateContent>
      <p:grpSp>
        <p:nvGrpSpPr>
          <p:cNvPr id="92" name="Gruppo 91">
            <a:extLst>
              <a:ext uri="{FF2B5EF4-FFF2-40B4-BE49-F238E27FC236}">
                <a16:creationId xmlns:a16="http://schemas.microsoft.com/office/drawing/2014/main" id="{7EBC6041-8D56-476C-8D84-B469BCFC120F}"/>
              </a:ext>
            </a:extLst>
          </p:cNvPr>
          <p:cNvGrpSpPr/>
          <p:nvPr/>
        </p:nvGrpSpPr>
        <p:grpSpPr>
          <a:xfrm>
            <a:off x="8995421" y="3819916"/>
            <a:ext cx="2029320" cy="689400"/>
            <a:chOff x="8995421" y="3819916"/>
            <a:chExt cx="2029320" cy="689400"/>
          </a:xfrm>
        </p:grpSpPr>
        <mc:AlternateContent xmlns:mc="http://schemas.openxmlformats.org/markup-compatibility/2006" xmlns:p14="http://schemas.microsoft.com/office/powerpoint/2010/main">
          <mc:Choice Requires="p14">
            <p:contentPart p14:bwMode="auto" r:id="rId80">
              <p14:nvContentPartPr>
                <p14:cNvPr id="80" name="Input penna 79">
                  <a:extLst>
                    <a:ext uri="{FF2B5EF4-FFF2-40B4-BE49-F238E27FC236}">
                      <a16:creationId xmlns:a16="http://schemas.microsoft.com/office/drawing/2014/main" id="{7DB33A23-7E37-42A8-AA19-23AEEAEFAA47}"/>
                    </a:ext>
                  </a:extLst>
                </p14:cNvPr>
                <p14:cNvContentPartPr/>
                <p14:nvPr/>
              </p14:nvContentPartPr>
              <p14:xfrm>
                <a:off x="8995421" y="3938356"/>
                <a:ext cx="1016280" cy="313560"/>
              </p14:xfrm>
            </p:contentPart>
          </mc:Choice>
          <mc:Fallback xmlns="">
            <p:pic>
              <p:nvPicPr>
                <p:cNvPr id="80" name="Input penna 79">
                  <a:extLst>
                    <a:ext uri="{FF2B5EF4-FFF2-40B4-BE49-F238E27FC236}">
                      <a16:creationId xmlns:a16="http://schemas.microsoft.com/office/drawing/2014/main" id="{7DB33A23-7E37-42A8-AA19-23AEEAEFAA47}"/>
                    </a:ext>
                  </a:extLst>
                </p:cNvPr>
                <p:cNvPicPr/>
                <p:nvPr/>
              </p:nvPicPr>
              <p:blipFill>
                <a:blip r:embed="rId81"/>
                <a:stretch>
                  <a:fillRect/>
                </a:stretch>
              </p:blipFill>
              <p:spPr>
                <a:xfrm>
                  <a:off x="8991101" y="3934036"/>
                  <a:ext cx="102492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81" name="Input penna 80">
                  <a:extLst>
                    <a:ext uri="{FF2B5EF4-FFF2-40B4-BE49-F238E27FC236}">
                      <a16:creationId xmlns:a16="http://schemas.microsoft.com/office/drawing/2014/main" id="{BCE841C6-6701-4A2C-BCAA-9EA1E8E01F39}"/>
                    </a:ext>
                  </a:extLst>
                </p14:cNvPr>
                <p14:cNvContentPartPr/>
                <p14:nvPr/>
              </p14:nvContentPartPr>
              <p14:xfrm>
                <a:off x="10047341" y="3819916"/>
                <a:ext cx="19440" cy="20880"/>
              </p14:xfrm>
            </p:contentPart>
          </mc:Choice>
          <mc:Fallback xmlns="">
            <p:pic>
              <p:nvPicPr>
                <p:cNvPr id="81" name="Input penna 80">
                  <a:extLst>
                    <a:ext uri="{FF2B5EF4-FFF2-40B4-BE49-F238E27FC236}">
                      <a16:creationId xmlns:a16="http://schemas.microsoft.com/office/drawing/2014/main" id="{BCE841C6-6701-4A2C-BCAA-9EA1E8E01F39}"/>
                    </a:ext>
                  </a:extLst>
                </p:cNvPr>
                <p:cNvPicPr/>
                <p:nvPr/>
              </p:nvPicPr>
              <p:blipFill>
                <a:blip r:embed="rId83"/>
                <a:stretch>
                  <a:fillRect/>
                </a:stretch>
              </p:blipFill>
              <p:spPr>
                <a:xfrm>
                  <a:off x="10043021" y="3815596"/>
                  <a:ext cx="2808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82" name="Input penna 81">
                  <a:extLst>
                    <a:ext uri="{FF2B5EF4-FFF2-40B4-BE49-F238E27FC236}">
                      <a16:creationId xmlns:a16="http://schemas.microsoft.com/office/drawing/2014/main" id="{4B686BBA-5E79-4D57-A4B3-32F7ED044ED3}"/>
                    </a:ext>
                  </a:extLst>
                </p14:cNvPr>
                <p14:cNvContentPartPr/>
                <p14:nvPr/>
              </p14:nvContentPartPr>
              <p14:xfrm>
                <a:off x="10067141" y="3863116"/>
                <a:ext cx="294120" cy="415440"/>
              </p14:xfrm>
            </p:contentPart>
          </mc:Choice>
          <mc:Fallback xmlns="">
            <p:pic>
              <p:nvPicPr>
                <p:cNvPr id="82" name="Input penna 81">
                  <a:extLst>
                    <a:ext uri="{FF2B5EF4-FFF2-40B4-BE49-F238E27FC236}">
                      <a16:creationId xmlns:a16="http://schemas.microsoft.com/office/drawing/2014/main" id="{4B686BBA-5E79-4D57-A4B3-32F7ED044ED3}"/>
                    </a:ext>
                  </a:extLst>
                </p:cNvPr>
                <p:cNvPicPr/>
                <p:nvPr/>
              </p:nvPicPr>
              <p:blipFill>
                <a:blip r:embed="rId85"/>
                <a:stretch>
                  <a:fillRect/>
                </a:stretch>
              </p:blipFill>
              <p:spPr>
                <a:xfrm>
                  <a:off x="10062821" y="3858796"/>
                  <a:ext cx="302760" cy="4240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83" name="Input penna 82">
                  <a:extLst>
                    <a:ext uri="{FF2B5EF4-FFF2-40B4-BE49-F238E27FC236}">
                      <a16:creationId xmlns:a16="http://schemas.microsoft.com/office/drawing/2014/main" id="{4496C078-C5A0-4071-A32F-16DA561BFF22}"/>
                    </a:ext>
                  </a:extLst>
                </p14:cNvPr>
                <p14:cNvContentPartPr/>
                <p14:nvPr/>
              </p14:nvContentPartPr>
              <p14:xfrm>
                <a:off x="10572221" y="3830356"/>
                <a:ext cx="341640" cy="325800"/>
              </p14:xfrm>
            </p:contentPart>
          </mc:Choice>
          <mc:Fallback xmlns="">
            <p:pic>
              <p:nvPicPr>
                <p:cNvPr id="83" name="Input penna 82">
                  <a:extLst>
                    <a:ext uri="{FF2B5EF4-FFF2-40B4-BE49-F238E27FC236}">
                      <a16:creationId xmlns:a16="http://schemas.microsoft.com/office/drawing/2014/main" id="{4496C078-C5A0-4071-A32F-16DA561BFF22}"/>
                    </a:ext>
                  </a:extLst>
                </p:cNvPr>
                <p:cNvPicPr/>
                <p:nvPr/>
              </p:nvPicPr>
              <p:blipFill>
                <a:blip r:embed="rId87"/>
                <a:stretch>
                  <a:fillRect/>
                </a:stretch>
              </p:blipFill>
              <p:spPr>
                <a:xfrm>
                  <a:off x="10567901" y="3826036"/>
                  <a:ext cx="35028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85" name="Input penna 84">
                  <a:extLst>
                    <a:ext uri="{FF2B5EF4-FFF2-40B4-BE49-F238E27FC236}">
                      <a16:creationId xmlns:a16="http://schemas.microsoft.com/office/drawing/2014/main" id="{F703738C-0025-4B61-BF55-25D9BCDD8CD6}"/>
                    </a:ext>
                  </a:extLst>
                </p14:cNvPr>
                <p14:cNvContentPartPr/>
                <p14:nvPr/>
              </p14:nvContentPartPr>
              <p14:xfrm>
                <a:off x="9580781" y="4279636"/>
                <a:ext cx="578520" cy="229680"/>
              </p14:xfrm>
            </p:contentPart>
          </mc:Choice>
          <mc:Fallback xmlns="">
            <p:pic>
              <p:nvPicPr>
                <p:cNvPr id="85" name="Input penna 84">
                  <a:extLst>
                    <a:ext uri="{FF2B5EF4-FFF2-40B4-BE49-F238E27FC236}">
                      <a16:creationId xmlns:a16="http://schemas.microsoft.com/office/drawing/2014/main" id="{F703738C-0025-4B61-BF55-25D9BCDD8CD6}"/>
                    </a:ext>
                  </a:extLst>
                </p:cNvPr>
                <p:cNvPicPr/>
                <p:nvPr/>
              </p:nvPicPr>
              <p:blipFill>
                <a:blip r:embed="rId89"/>
                <a:stretch>
                  <a:fillRect/>
                </a:stretch>
              </p:blipFill>
              <p:spPr>
                <a:xfrm>
                  <a:off x="9576461" y="4275316"/>
                  <a:ext cx="58716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86" name="Input penna 85">
                  <a:extLst>
                    <a:ext uri="{FF2B5EF4-FFF2-40B4-BE49-F238E27FC236}">
                      <a16:creationId xmlns:a16="http://schemas.microsoft.com/office/drawing/2014/main" id="{AE2EA349-A74F-475E-95BB-ECB6745458E1}"/>
                    </a:ext>
                  </a:extLst>
                </p14:cNvPr>
                <p14:cNvContentPartPr/>
                <p14:nvPr/>
              </p14:nvContentPartPr>
              <p14:xfrm>
                <a:off x="10286021" y="4124116"/>
                <a:ext cx="531720" cy="375120"/>
              </p14:xfrm>
            </p:contentPart>
          </mc:Choice>
          <mc:Fallback xmlns="">
            <p:pic>
              <p:nvPicPr>
                <p:cNvPr id="86" name="Input penna 85">
                  <a:extLst>
                    <a:ext uri="{FF2B5EF4-FFF2-40B4-BE49-F238E27FC236}">
                      <a16:creationId xmlns:a16="http://schemas.microsoft.com/office/drawing/2014/main" id="{AE2EA349-A74F-475E-95BB-ECB6745458E1}"/>
                    </a:ext>
                  </a:extLst>
                </p:cNvPr>
                <p:cNvPicPr/>
                <p:nvPr/>
              </p:nvPicPr>
              <p:blipFill>
                <a:blip r:embed="rId91"/>
                <a:stretch>
                  <a:fillRect/>
                </a:stretch>
              </p:blipFill>
              <p:spPr>
                <a:xfrm>
                  <a:off x="10281701" y="4119796"/>
                  <a:ext cx="540360" cy="3837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87" name="Input penna 86">
                  <a:extLst>
                    <a:ext uri="{FF2B5EF4-FFF2-40B4-BE49-F238E27FC236}">
                      <a16:creationId xmlns:a16="http://schemas.microsoft.com/office/drawing/2014/main" id="{8B9CD7AB-4C34-48F4-90D9-FCC32B54B967}"/>
                    </a:ext>
                  </a:extLst>
                </p14:cNvPr>
                <p14:cNvContentPartPr/>
                <p14:nvPr/>
              </p14:nvContentPartPr>
              <p14:xfrm>
                <a:off x="10768061" y="4280356"/>
                <a:ext cx="137520" cy="57600"/>
              </p14:xfrm>
            </p:contentPart>
          </mc:Choice>
          <mc:Fallback xmlns="">
            <p:pic>
              <p:nvPicPr>
                <p:cNvPr id="87" name="Input penna 86">
                  <a:extLst>
                    <a:ext uri="{FF2B5EF4-FFF2-40B4-BE49-F238E27FC236}">
                      <a16:creationId xmlns:a16="http://schemas.microsoft.com/office/drawing/2014/main" id="{8B9CD7AB-4C34-48F4-90D9-FCC32B54B967}"/>
                    </a:ext>
                  </a:extLst>
                </p:cNvPr>
                <p:cNvPicPr/>
                <p:nvPr/>
              </p:nvPicPr>
              <p:blipFill>
                <a:blip r:embed="rId93"/>
                <a:stretch>
                  <a:fillRect/>
                </a:stretch>
              </p:blipFill>
              <p:spPr>
                <a:xfrm>
                  <a:off x="10763741" y="4276036"/>
                  <a:ext cx="14616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88" name="Input penna 87">
                  <a:extLst>
                    <a:ext uri="{FF2B5EF4-FFF2-40B4-BE49-F238E27FC236}">
                      <a16:creationId xmlns:a16="http://schemas.microsoft.com/office/drawing/2014/main" id="{FD82334D-45B6-41B4-85A1-AC58BAA2EBDF}"/>
                    </a:ext>
                  </a:extLst>
                </p14:cNvPr>
                <p14:cNvContentPartPr/>
                <p14:nvPr/>
              </p14:nvContentPartPr>
              <p14:xfrm>
                <a:off x="10923221" y="4285756"/>
                <a:ext cx="101520" cy="190080"/>
              </p14:xfrm>
            </p:contentPart>
          </mc:Choice>
          <mc:Fallback xmlns="">
            <p:pic>
              <p:nvPicPr>
                <p:cNvPr id="88" name="Input penna 87">
                  <a:extLst>
                    <a:ext uri="{FF2B5EF4-FFF2-40B4-BE49-F238E27FC236}">
                      <a16:creationId xmlns:a16="http://schemas.microsoft.com/office/drawing/2014/main" id="{FD82334D-45B6-41B4-85A1-AC58BAA2EBDF}"/>
                    </a:ext>
                  </a:extLst>
                </p:cNvPr>
                <p:cNvPicPr/>
                <p:nvPr/>
              </p:nvPicPr>
              <p:blipFill>
                <a:blip r:embed="rId95"/>
                <a:stretch>
                  <a:fillRect/>
                </a:stretch>
              </p:blipFill>
              <p:spPr>
                <a:xfrm>
                  <a:off x="10918901" y="4281436"/>
                  <a:ext cx="11016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90" name="Input penna 89">
                  <a:extLst>
                    <a:ext uri="{FF2B5EF4-FFF2-40B4-BE49-F238E27FC236}">
                      <a16:creationId xmlns:a16="http://schemas.microsoft.com/office/drawing/2014/main" id="{A587ED43-959D-4D0F-831F-9CB2AA447A8A}"/>
                    </a:ext>
                  </a:extLst>
                </p14:cNvPr>
                <p14:cNvContentPartPr/>
                <p14:nvPr/>
              </p14:nvContentPartPr>
              <p14:xfrm>
                <a:off x="10798301" y="4110076"/>
                <a:ext cx="15120" cy="270360"/>
              </p14:xfrm>
            </p:contentPart>
          </mc:Choice>
          <mc:Fallback xmlns="">
            <p:pic>
              <p:nvPicPr>
                <p:cNvPr id="90" name="Input penna 89">
                  <a:extLst>
                    <a:ext uri="{FF2B5EF4-FFF2-40B4-BE49-F238E27FC236}">
                      <a16:creationId xmlns:a16="http://schemas.microsoft.com/office/drawing/2014/main" id="{A587ED43-959D-4D0F-831F-9CB2AA447A8A}"/>
                    </a:ext>
                  </a:extLst>
                </p:cNvPr>
                <p:cNvPicPr/>
                <p:nvPr/>
              </p:nvPicPr>
              <p:blipFill>
                <a:blip r:embed="rId97"/>
                <a:stretch>
                  <a:fillRect/>
                </a:stretch>
              </p:blipFill>
              <p:spPr>
                <a:xfrm>
                  <a:off x="10793981" y="4105756"/>
                  <a:ext cx="2376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91" name="Input penna 90">
                  <a:extLst>
                    <a:ext uri="{FF2B5EF4-FFF2-40B4-BE49-F238E27FC236}">
                      <a16:creationId xmlns:a16="http://schemas.microsoft.com/office/drawing/2014/main" id="{7C33647C-3DAA-4801-A6B0-6A36F60F25F2}"/>
                    </a:ext>
                  </a:extLst>
                </p14:cNvPr>
                <p14:cNvContentPartPr/>
                <p14:nvPr/>
              </p14:nvContentPartPr>
              <p14:xfrm>
                <a:off x="10747901" y="4282156"/>
                <a:ext cx="162000" cy="48600"/>
              </p14:xfrm>
            </p:contentPart>
          </mc:Choice>
          <mc:Fallback xmlns="">
            <p:pic>
              <p:nvPicPr>
                <p:cNvPr id="91" name="Input penna 90">
                  <a:extLst>
                    <a:ext uri="{FF2B5EF4-FFF2-40B4-BE49-F238E27FC236}">
                      <a16:creationId xmlns:a16="http://schemas.microsoft.com/office/drawing/2014/main" id="{7C33647C-3DAA-4801-A6B0-6A36F60F25F2}"/>
                    </a:ext>
                  </a:extLst>
                </p:cNvPr>
                <p:cNvPicPr/>
                <p:nvPr/>
              </p:nvPicPr>
              <p:blipFill>
                <a:blip r:embed="rId99"/>
                <a:stretch>
                  <a:fillRect/>
                </a:stretch>
              </p:blipFill>
              <p:spPr>
                <a:xfrm>
                  <a:off x="10743581" y="4277836"/>
                  <a:ext cx="170640" cy="57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0">
            <p14:nvContentPartPr>
              <p14:cNvPr id="93" name="Input penna 92">
                <a:extLst>
                  <a:ext uri="{FF2B5EF4-FFF2-40B4-BE49-F238E27FC236}">
                    <a16:creationId xmlns:a16="http://schemas.microsoft.com/office/drawing/2014/main" id="{A6A194A2-52F4-4DCA-97D3-90A78731AA33}"/>
                  </a:ext>
                </a:extLst>
              </p14:cNvPr>
              <p14:cNvContentPartPr/>
              <p14:nvPr/>
            </p14:nvContentPartPr>
            <p14:xfrm>
              <a:off x="7717781" y="5380516"/>
              <a:ext cx="1094400" cy="183960"/>
            </p14:xfrm>
          </p:contentPart>
        </mc:Choice>
        <mc:Fallback xmlns="">
          <p:pic>
            <p:nvPicPr>
              <p:cNvPr id="93" name="Input penna 92">
                <a:extLst>
                  <a:ext uri="{FF2B5EF4-FFF2-40B4-BE49-F238E27FC236}">
                    <a16:creationId xmlns:a16="http://schemas.microsoft.com/office/drawing/2014/main" id="{A6A194A2-52F4-4DCA-97D3-90A78731AA33}"/>
                  </a:ext>
                </a:extLst>
              </p:cNvPr>
              <p:cNvPicPr/>
              <p:nvPr/>
            </p:nvPicPr>
            <p:blipFill>
              <a:blip r:embed="rId101"/>
              <a:stretch>
                <a:fillRect/>
              </a:stretch>
            </p:blipFill>
            <p:spPr>
              <a:xfrm>
                <a:off x="7713461" y="5376196"/>
                <a:ext cx="1103040" cy="192600"/>
              </a:xfrm>
              <a:prstGeom prst="rect">
                <a:avLst/>
              </a:prstGeom>
            </p:spPr>
          </p:pic>
        </mc:Fallback>
      </mc:AlternateContent>
      <p:grpSp>
        <p:nvGrpSpPr>
          <p:cNvPr id="145" name="Gruppo 144">
            <a:extLst>
              <a:ext uri="{FF2B5EF4-FFF2-40B4-BE49-F238E27FC236}">
                <a16:creationId xmlns:a16="http://schemas.microsoft.com/office/drawing/2014/main" id="{2FBE6570-1E23-42A0-A284-9C085E067D56}"/>
              </a:ext>
            </a:extLst>
          </p:cNvPr>
          <p:cNvGrpSpPr/>
          <p:nvPr/>
        </p:nvGrpSpPr>
        <p:grpSpPr>
          <a:xfrm>
            <a:off x="8839901" y="4973716"/>
            <a:ext cx="3036600" cy="1386720"/>
            <a:chOff x="8839901" y="4973716"/>
            <a:chExt cx="3036600" cy="1386720"/>
          </a:xfrm>
        </p:grpSpPr>
        <mc:AlternateContent xmlns:mc="http://schemas.openxmlformats.org/markup-compatibility/2006" xmlns:p14="http://schemas.microsoft.com/office/powerpoint/2010/main">
          <mc:Choice Requires="p14">
            <p:contentPart p14:bwMode="auto" r:id="rId102">
              <p14:nvContentPartPr>
                <p14:cNvPr id="97" name="Input penna 96">
                  <a:extLst>
                    <a:ext uri="{FF2B5EF4-FFF2-40B4-BE49-F238E27FC236}">
                      <a16:creationId xmlns:a16="http://schemas.microsoft.com/office/drawing/2014/main" id="{A2E08745-1401-4B71-9917-F33C9EFCF7FB}"/>
                    </a:ext>
                  </a:extLst>
                </p14:cNvPr>
                <p14:cNvContentPartPr/>
                <p14:nvPr/>
              </p14:nvContentPartPr>
              <p14:xfrm>
                <a:off x="9129341" y="5331916"/>
                <a:ext cx="2160" cy="360"/>
              </p14:xfrm>
            </p:contentPart>
          </mc:Choice>
          <mc:Fallback xmlns="">
            <p:pic>
              <p:nvPicPr>
                <p:cNvPr id="97" name="Input penna 96">
                  <a:extLst>
                    <a:ext uri="{FF2B5EF4-FFF2-40B4-BE49-F238E27FC236}">
                      <a16:creationId xmlns:a16="http://schemas.microsoft.com/office/drawing/2014/main" id="{A2E08745-1401-4B71-9917-F33C9EFCF7FB}"/>
                    </a:ext>
                  </a:extLst>
                </p:cNvPr>
                <p:cNvPicPr/>
                <p:nvPr/>
              </p:nvPicPr>
              <p:blipFill>
                <a:blip r:embed="rId103"/>
                <a:stretch>
                  <a:fillRect/>
                </a:stretch>
              </p:blipFill>
              <p:spPr>
                <a:xfrm>
                  <a:off x="9125021" y="5327596"/>
                  <a:ext cx="108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98" name="Input penna 97">
                  <a:extLst>
                    <a:ext uri="{FF2B5EF4-FFF2-40B4-BE49-F238E27FC236}">
                      <a16:creationId xmlns:a16="http://schemas.microsoft.com/office/drawing/2014/main" id="{313CFB03-8479-469B-9242-A8360351B202}"/>
                    </a:ext>
                  </a:extLst>
                </p14:cNvPr>
                <p14:cNvContentPartPr/>
                <p14:nvPr/>
              </p14:nvContentPartPr>
              <p14:xfrm>
                <a:off x="9004781" y="5334436"/>
                <a:ext cx="181080" cy="235440"/>
              </p14:xfrm>
            </p:contentPart>
          </mc:Choice>
          <mc:Fallback xmlns="">
            <p:pic>
              <p:nvPicPr>
                <p:cNvPr id="98" name="Input penna 97">
                  <a:extLst>
                    <a:ext uri="{FF2B5EF4-FFF2-40B4-BE49-F238E27FC236}">
                      <a16:creationId xmlns:a16="http://schemas.microsoft.com/office/drawing/2014/main" id="{313CFB03-8479-469B-9242-A8360351B202}"/>
                    </a:ext>
                  </a:extLst>
                </p:cNvPr>
                <p:cNvPicPr/>
                <p:nvPr/>
              </p:nvPicPr>
              <p:blipFill>
                <a:blip r:embed="rId105"/>
                <a:stretch>
                  <a:fillRect/>
                </a:stretch>
              </p:blipFill>
              <p:spPr>
                <a:xfrm>
                  <a:off x="9000461" y="5330116"/>
                  <a:ext cx="18972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99" name="Input penna 98">
                  <a:extLst>
                    <a:ext uri="{FF2B5EF4-FFF2-40B4-BE49-F238E27FC236}">
                      <a16:creationId xmlns:a16="http://schemas.microsoft.com/office/drawing/2014/main" id="{B1E17852-D827-40CA-8C35-1714B98CE17D}"/>
                    </a:ext>
                  </a:extLst>
                </p14:cNvPr>
                <p14:cNvContentPartPr/>
                <p14:nvPr/>
              </p14:nvContentPartPr>
              <p14:xfrm>
                <a:off x="9145901" y="5386996"/>
                <a:ext cx="224280" cy="211320"/>
              </p14:xfrm>
            </p:contentPart>
          </mc:Choice>
          <mc:Fallback xmlns="">
            <p:pic>
              <p:nvPicPr>
                <p:cNvPr id="99" name="Input penna 98">
                  <a:extLst>
                    <a:ext uri="{FF2B5EF4-FFF2-40B4-BE49-F238E27FC236}">
                      <a16:creationId xmlns:a16="http://schemas.microsoft.com/office/drawing/2014/main" id="{B1E17852-D827-40CA-8C35-1714B98CE17D}"/>
                    </a:ext>
                  </a:extLst>
                </p:cNvPr>
                <p:cNvPicPr/>
                <p:nvPr/>
              </p:nvPicPr>
              <p:blipFill>
                <a:blip r:embed="rId107"/>
                <a:stretch>
                  <a:fillRect/>
                </a:stretch>
              </p:blipFill>
              <p:spPr>
                <a:xfrm>
                  <a:off x="9141581" y="5382676"/>
                  <a:ext cx="23292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02" name="Input penna 101">
                  <a:extLst>
                    <a:ext uri="{FF2B5EF4-FFF2-40B4-BE49-F238E27FC236}">
                      <a16:creationId xmlns:a16="http://schemas.microsoft.com/office/drawing/2014/main" id="{1B71ACEE-555C-4D9C-9692-5474045D1AEC}"/>
                    </a:ext>
                  </a:extLst>
                </p14:cNvPr>
                <p14:cNvContentPartPr/>
                <p14:nvPr/>
              </p14:nvContentPartPr>
              <p14:xfrm>
                <a:off x="9433901" y="5050756"/>
                <a:ext cx="10800" cy="2160"/>
              </p14:xfrm>
            </p:contentPart>
          </mc:Choice>
          <mc:Fallback xmlns="">
            <p:pic>
              <p:nvPicPr>
                <p:cNvPr id="102" name="Input penna 101">
                  <a:extLst>
                    <a:ext uri="{FF2B5EF4-FFF2-40B4-BE49-F238E27FC236}">
                      <a16:creationId xmlns:a16="http://schemas.microsoft.com/office/drawing/2014/main" id="{1B71ACEE-555C-4D9C-9692-5474045D1AEC}"/>
                    </a:ext>
                  </a:extLst>
                </p:cNvPr>
                <p:cNvPicPr/>
                <p:nvPr/>
              </p:nvPicPr>
              <p:blipFill>
                <a:blip r:embed="rId11"/>
                <a:stretch>
                  <a:fillRect/>
                </a:stretch>
              </p:blipFill>
              <p:spPr>
                <a:xfrm>
                  <a:off x="9429581" y="5046436"/>
                  <a:ext cx="19440" cy="108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03" name="Input penna 102">
                  <a:extLst>
                    <a:ext uri="{FF2B5EF4-FFF2-40B4-BE49-F238E27FC236}">
                      <a16:creationId xmlns:a16="http://schemas.microsoft.com/office/drawing/2014/main" id="{20817DC1-DB13-4B72-8F1C-11CE476C99E8}"/>
                    </a:ext>
                  </a:extLst>
                </p14:cNvPr>
                <p14:cNvContentPartPr/>
                <p14:nvPr/>
              </p14:nvContentPartPr>
              <p14:xfrm>
                <a:off x="9363701" y="5052196"/>
                <a:ext cx="51840" cy="462240"/>
              </p14:xfrm>
            </p:contentPart>
          </mc:Choice>
          <mc:Fallback xmlns="">
            <p:pic>
              <p:nvPicPr>
                <p:cNvPr id="103" name="Input penna 102">
                  <a:extLst>
                    <a:ext uri="{FF2B5EF4-FFF2-40B4-BE49-F238E27FC236}">
                      <a16:creationId xmlns:a16="http://schemas.microsoft.com/office/drawing/2014/main" id="{20817DC1-DB13-4B72-8F1C-11CE476C99E8}"/>
                    </a:ext>
                  </a:extLst>
                </p:cNvPr>
                <p:cNvPicPr/>
                <p:nvPr/>
              </p:nvPicPr>
              <p:blipFill>
                <a:blip r:embed="rId110"/>
                <a:stretch>
                  <a:fillRect/>
                </a:stretch>
              </p:blipFill>
              <p:spPr>
                <a:xfrm>
                  <a:off x="9359381" y="5047876"/>
                  <a:ext cx="60480" cy="4708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04" name="Input penna 103">
                  <a:extLst>
                    <a:ext uri="{FF2B5EF4-FFF2-40B4-BE49-F238E27FC236}">
                      <a16:creationId xmlns:a16="http://schemas.microsoft.com/office/drawing/2014/main" id="{DCFC7329-8999-4BC0-8E4E-AB54AB57E8DB}"/>
                    </a:ext>
                  </a:extLst>
                </p14:cNvPr>
                <p14:cNvContentPartPr/>
                <p14:nvPr/>
              </p14:nvContentPartPr>
              <p14:xfrm>
                <a:off x="9454421" y="5371156"/>
                <a:ext cx="126360" cy="190080"/>
              </p14:xfrm>
            </p:contentPart>
          </mc:Choice>
          <mc:Fallback xmlns="">
            <p:pic>
              <p:nvPicPr>
                <p:cNvPr id="104" name="Input penna 103">
                  <a:extLst>
                    <a:ext uri="{FF2B5EF4-FFF2-40B4-BE49-F238E27FC236}">
                      <a16:creationId xmlns:a16="http://schemas.microsoft.com/office/drawing/2014/main" id="{DCFC7329-8999-4BC0-8E4E-AB54AB57E8DB}"/>
                    </a:ext>
                  </a:extLst>
                </p:cNvPr>
                <p:cNvPicPr/>
                <p:nvPr/>
              </p:nvPicPr>
              <p:blipFill>
                <a:blip r:embed="rId112"/>
                <a:stretch>
                  <a:fillRect/>
                </a:stretch>
              </p:blipFill>
              <p:spPr>
                <a:xfrm>
                  <a:off x="9450101" y="5366836"/>
                  <a:ext cx="13500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05" name="Input penna 104">
                  <a:extLst>
                    <a:ext uri="{FF2B5EF4-FFF2-40B4-BE49-F238E27FC236}">
                      <a16:creationId xmlns:a16="http://schemas.microsoft.com/office/drawing/2014/main" id="{4AE9A133-AAEA-4103-A7FC-A313D800A2C1}"/>
                    </a:ext>
                  </a:extLst>
                </p14:cNvPr>
                <p14:cNvContentPartPr/>
                <p14:nvPr/>
              </p14:nvContentPartPr>
              <p14:xfrm>
                <a:off x="9596261" y="4973716"/>
                <a:ext cx="126360" cy="513000"/>
              </p14:xfrm>
            </p:contentPart>
          </mc:Choice>
          <mc:Fallback xmlns="">
            <p:pic>
              <p:nvPicPr>
                <p:cNvPr id="105" name="Input penna 104">
                  <a:extLst>
                    <a:ext uri="{FF2B5EF4-FFF2-40B4-BE49-F238E27FC236}">
                      <a16:creationId xmlns:a16="http://schemas.microsoft.com/office/drawing/2014/main" id="{4AE9A133-AAEA-4103-A7FC-A313D800A2C1}"/>
                    </a:ext>
                  </a:extLst>
                </p:cNvPr>
                <p:cNvPicPr/>
                <p:nvPr/>
              </p:nvPicPr>
              <p:blipFill>
                <a:blip r:embed="rId114"/>
                <a:stretch>
                  <a:fillRect/>
                </a:stretch>
              </p:blipFill>
              <p:spPr>
                <a:xfrm>
                  <a:off x="9591941" y="4969396"/>
                  <a:ext cx="135000" cy="5216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06" name="Input penna 105">
                  <a:extLst>
                    <a:ext uri="{FF2B5EF4-FFF2-40B4-BE49-F238E27FC236}">
                      <a16:creationId xmlns:a16="http://schemas.microsoft.com/office/drawing/2014/main" id="{5081D983-41DD-40C3-8982-B77A7545DD79}"/>
                    </a:ext>
                  </a:extLst>
                </p14:cNvPr>
                <p14:cNvContentPartPr/>
                <p14:nvPr/>
              </p14:nvContentPartPr>
              <p14:xfrm>
                <a:off x="9754661" y="5284756"/>
                <a:ext cx="360" cy="2160"/>
              </p14:xfrm>
            </p:contentPart>
          </mc:Choice>
          <mc:Fallback xmlns="">
            <p:pic>
              <p:nvPicPr>
                <p:cNvPr id="106" name="Input penna 105">
                  <a:extLst>
                    <a:ext uri="{FF2B5EF4-FFF2-40B4-BE49-F238E27FC236}">
                      <a16:creationId xmlns:a16="http://schemas.microsoft.com/office/drawing/2014/main" id="{5081D983-41DD-40C3-8982-B77A7545DD79}"/>
                    </a:ext>
                  </a:extLst>
                </p:cNvPr>
                <p:cNvPicPr/>
                <p:nvPr/>
              </p:nvPicPr>
              <p:blipFill>
                <a:blip r:embed="rId116"/>
                <a:stretch>
                  <a:fillRect/>
                </a:stretch>
              </p:blipFill>
              <p:spPr>
                <a:xfrm>
                  <a:off x="9750341" y="5280436"/>
                  <a:ext cx="9000" cy="108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07" name="Input penna 106">
                  <a:extLst>
                    <a:ext uri="{FF2B5EF4-FFF2-40B4-BE49-F238E27FC236}">
                      <a16:creationId xmlns:a16="http://schemas.microsoft.com/office/drawing/2014/main" id="{DA8A61D2-CA60-4455-9C43-53142E025BF1}"/>
                    </a:ext>
                  </a:extLst>
                </p14:cNvPr>
                <p14:cNvContentPartPr/>
                <p14:nvPr/>
              </p14:nvContentPartPr>
              <p14:xfrm>
                <a:off x="9802901" y="5300236"/>
                <a:ext cx="316800" cy="399960"/>
              </p14:xfrm>
            </p:contentPart>
          </mc:Choice>
          <mc:Fallback xmlns="">
            <p:pic>
              <p:nvPicPr>
                <p:cNvPr id="107" name="Input penna 106">
                  <a:extLst>
                    <a:ext uri="{FF2B5EF4-FFF2-40B4-BE49-F238E27FC236}">
                      <a16:creationId xmlns:a16="http://schemas.microsoft.com/office/drawing/2014/main" id="{DA8A61D2-CA60-4455-9C43-53142E025BF1}"/>
                    </a:ext>
                  </a:extLst>
                </p:cNvPr>
                <p:cNvPicPr/>
                <p:nvPr/>
              </p:nvPicPr>
              <p:blipFill>
                <a:blip r:embed="rId118"/>
                <a:stretch>
                  <a:fillRect/>
                </a:stretch>
              </p:blipFill>
              <p:spPr>
                <a:xfrm>
                  <a:off x="9798581" y="5295916"/>
                  <a:ext cx="325440" cy="4086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08" name="Input penna 107">
                  <a:extLst>
                    <a:ext uri="{FF2B5EF4-FFF2-40B4-BE49-F238E27FC236}">
                      <a16:creationId xmlns:a16="http://schemas.microsoft.com/office/drawing/2014/main" id="{38882883-90B8-4694-B5A0-00E88BD22582}"/>
                    </a:ext>
                  </a:extLst>
                </p14:cNvPr>
                <p14:cNvContentPartPr/>
                <p14:nvPr/>
              </p14:nvContentPartPr>
              <p14:xfrm>
                <a:off x="10301141" y="4987036"/>
                <a:ext cx="1026000" cy="433800"/>
              </p14:xfrm>
            </p:contentPart>
          </mc:Choice>
          <mc:Fallback xmlns="">
            <p:pic>
              <p:nvPicPr>
                <p:cNvPr id="108" name="Input penna 107">
                  <a:extLst>
                    <a:ext uri="{FF2B5EF4-FFF2-40B4-BE49-F238E27FC236}">
                      <a16:creationId xmlns:a16="http://schemas.microsoft.com/office/drawing/2014/main" id="{38882883-90B8-4694-B5A0-00E88BD22582}"/>
                    </a:ext>
                  </a:extLst>
                </p:cNvPr>
                <p:cNvPicPr/>
                <p:nvPr/>
              </p:nvPicPr>
              <p:blipFill>
                <a:blip r:embed="rId120"/>
                <a:stretch>
                  <a:fillRect/>
                </a:stretch>
              </p:blipFill>
              <p:spPr>
                <a:xfrm>
                  <a:off x="10296821" y="4982716"/>
                  <a:ext cx="1034640" cy="44244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09" name="Input penna 108">
                  <a:extLst>
                    <a:ext uri="{FF2B5EF4-FFF2-40B4-BE49-F238E27FC236}">
                      <a16:creationId xmlns:a16="http://schemas.microsoft.com/office/drawing/2014/main" id="{BE3299C8-26A5-4FE5-A846-124E9FCAA755}"/>
                    </a:ext>
                  </a:extLst>
                </p14:cNvPr>
                <p14:cNvContentPartPr/>
                <p14:nvPr/>
              </p14:nvContentPartPr>
              <p14:xfrm>
                <a:off x="11189261" y="5047876"/>
                <a:ext cx="159840" cy="16200"/>
              </p14:xfrm>
            </p:contentPart>
          </mc:Choice>
          <mc:Fallback xmlns="">
            <p:pic>
              <p:nvPicPr>
                <p:cNvPr id="109" name="Input penna 108">
                  <a:extLst>
                    <a:ext uri="{FF2B5EF4-FFF2-40B4-BE49-F238E27FC236}">
                      <a16:creationId xmlns:a16="http://schemas.microsoft.com/office/drawing/2014/main" id="{BE3299C8-26A5-4FE5-A846-124E9FCAA755}"/>
                    </a:ext>
                  </a:extLst>
                </p:cNvPr>
                <p:cNvPicPr/>
                <p:nvPr/>
              </p:nvPicPr>
              <p:blipFill>
                <a:blip r:embed="rId122"/>
                <a:stretch>
                  <a:fillRect/>
                </a:stretch>
              </p:blipFill>
              <p:spPr>
                <a:xfrm>
                  <a:off x="11184941" y="5043556"/>
                  <a:ext cx="16848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10" name="Input penna 109">
                  <a:extLst>
                    <a:ext uri="{FF2B5EF4-FFF2-40B4-BE49-F238E27FC236}">
                      <a16:creationId xmlns:a16="http://schemas.microsoft.com/office/drawing/2014/main" id="{F23FC99F-56EE-4E6D-94C3-00D0937216BC}"/>
                    </a:ext>
                  </a:extLst>
                </p14:cNvPr>
                <p14:cNvContentPartPr/>
                <p14:nvPr/>
              </p14:nvContentPartPr>
              <p14:xfrm>
                <a:off x="11440901" y="5012956"/>
                <a:ext cx="48960" cy="216720"/>
              </p14:xfrm>
            </p:contentPart>
          </mc:Choice>
          <mc:Fallback xmlns="">
            <p:pic>
              <p:nvPicPr>
                <p:cNvPr id="110" name="Input penna 109">
                  <a:extLst>
                    <a:ext uri="{FF2B5EF4-FFF2-40B4-BE49-F238E27FC236}">
                      <a16:creationId xmlns:a16="http://schemas.microsoft.com/office/drawing/2014/main" id="{F23FC99F-56EE-4E6D-94C3-00D0937216BC}"/>
                    </a:ext>
                  </a:extLst>
                </p:cNvPr>
                <p:cNvPicPr/>
                <p:nvPr/>
              </p:nvPicPr>
              <p:blipFill>
                <a:blip r:embed="rId124"/>
                <a:stretch>
                  <a:fillRect/>
                </a:stretch>
              </p:blipFill>
              <p:spPr>
                <a:xfrm>
                  <a:off x="11436581" y="5008636"/>
                  <a:ext cx="5760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11" name="Input penna 110">
                  <a:extLst>
                    <a:ext uri="{FF2B5EF4-FFF2-40B4-BE49-F238E27FC236}">
                      <a16:creationId xmlns:a16="http://schemas.microsoft.com/office/drawing/2014/main" id="{E7C0791D-D0EE-41DE-BF27-73CD49A350F1}"/>
                    </a:ext>
                  </a:extLst>
                </p14:cNvPr>
                <p14:cNvContentPartPr/>
                <p14:nvPr/>
              </p14:nvContentPartPr>
              <p14:xfrm>
                <a:off x="11592101" y="5030236"/>
                <a:ext cx="107280" cy="230760"/>
              </p14:xfrm>
            </p:contentPart>
          </mc:Choice>
          <mc:Fallback xmlns="">
            <p:pic>
              <p:nvPicPr>
                <p:cNvPr id="111" name="Input penna 110">
                  <a:extLst>
                    <a:ext uri="{FF2B5EF4-FFF2-40B4-BE49-F238E27FC236}">
                      <a16:creationId xmlns:a16="http://schemas.microsoft.com/office/drawing/2014/main" id="{E7C0791D-D0EE-41DE-BF27-73CD49A350F1}"/>
                    </a:ext>
                  </a:extLst>
                </p:cNvPr>
                <p:cNvPicPr/>
                <p:nvPr/>
              </p:nvPicPr>
              <p:blipFill>
                <a:blip r:embed="rId126"/>
                <a:stretch>
                  <a:fillRect/>
                </a:stretch>
              </p:blipFill>
              <p:spPr>
                <a:xfrm>
                  <a:off x="11587781" y="5025916"/>
                  <a:ext cx="11592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12" name="Input penna 111">
                  <a:extLst>
                    <a:ext uri="{FF2B5EF4-FFF2-40B4-BE49-F238E27FC236}">
                      <a16:creationId xmlns:a16="http://schemas.microsoft.com/office/drawing/2014/main" id="{B38D197C-1362-4205-90DA-3EC9EE862310}"/>
                    </a:ext>
                  </a:extLst>
                </p14:cNvPr>
                <p14:cNvContentPartPr/>
                <p14:nvPr/>
              </p14:nvContentPartPr>
              <p14:xfrm>
                <a:off x="11730341" y="5058676"/>
                <a:ext cx="110520" cy="242280"/>
              </p14:xfrm>
            </p:contentPart>
          </mc:Choice>
          <mc:Fallback xmlns="">
            <p:pic>
              <p:nvPicPr>
                <p:cNvPr id="112" name="Input penna 111">
                  <a:extLst>
                    <a:ext uri="{FF2B5EF4-FFF2-40B4-BE49-F238E27FC236}">
                      <a16:creationId xmlns:a16="http://schemas.microsoft.com/office/drawing/2014/main" id="{B38D197C-1362-4205-90DA-3EC9EE862310}"/>
                    </a:ext>
                  </a:extLst>
                </p:cNvPr>
                <p:cNvPicPr/>
                <p:nvPr/>
              </p:nvPicPr>
              <p:blipFill>
                <a:blip r:embed="rId128"/>
                <a:stretch>
                  <a:fillRect/>
                </a:stretch>
              </p:blipFill>
              <p:spPr>
                <a:xfrm>
                  <a:off x="11726021" y="5054356"/>
                  <a:ext cx="11916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21" name="Input penna 120">
                  <a:extLst>
                    <a:ext uri="{FF2B5EF4-FFF2-40B4-BE49-F238E27FC236}">
                      <a16:creationId xmlns:a16="http://schemas.microsoft.com/office/drawing/2014/main" id="{8CB10EED-614D-4C1D-BC6B-BCB6B7B1D3C4}"/>
                    </a:ext>
                  </a:extLst>
                </p14:cNvPr>
                <p14:cNvContentPartPr/>
                <p14:nvPr/>
              </p14:nvContentPartPr>
              <p14:xfrm>
                <a:off x="8839901" y="5797756"/>
                <a:ext cx="115200" cy="167040"/>
              </p14:xfrm>
            </p:contentPart>
          </mc:Choice>
          <mc:Fallback xmlns="">
            <p:pic>
              <p:nvPicPr>
                <p:cNvPr id="121" name="Input penna 120">
                  <a:extLst>
                    <a:ext uri="{FF2B5EF4-FFF2-40B4-BE49-F238E27FC236}">
                      <a16:creationId xmlns:a16="http://schemas.microsoft.com/office/drawing/2014/main" id="{8CB10EED-614D-4C1D-BC6B-BCB6B7B1D3C4}"/>
                    </a:ext>
                  </a:extLst>
                </p:cNvPr>
                <p:cNvPicPr/>
                <p:nvPr/>
              </p:nvPicPr>
              <p:blipFill>
                <a:blip r:embed="rId130"/>
                <a:stretch>
                  <a:fillRect/>
                </a:stretch>
              </p:blipFill>
              <p:spPr>
                <a:xfrm>
                  <a:off x="8835581" y="5793436"/>
                  <a:ext cx="12384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22" name="Input penna 121">
                  <a:extLst>
                    <a:ext uri="{FF2B5EF4-FFF2-40B4-BE49-F238E27FC236}">
                      <a16:creationId xmlns:a16="http://schemas.microsoft.com/office/drawing/2014/main" id="{1C49D6E6-1EFC-4AF5-B196-232F148E3543}"/>
                    </a:ext>
                  </a:extLst>
                </p14:cNvPr>
                <p14:cNvContentPartPr/>
                <p14:nvPr/>
              </p14:nvContentPartPr>
              <p14:xfrm>
                <a:off x="8930981" y="5862556"/>
                <a:ext cx="434520" cy="159120"/>
              </p14:xfrm>
            </p:contentPart>
          </mc:Choice>
          <mc:Fallback xmlns="">
            <p:pic>
              <p:nvPicPr>
                <p:cNvPr id="122" name="Input penna 121">
                  <a:extLst>
                    <a:ext uri="{FF2B5EF4-FFF2-40B4-BE49-F238E27FC236}">
                      <a16:creationId xmlns:a16="http://schemas.microsoft.com/office/drawing/2014/main" id="{1C49D6E6-1EFC-4AF5-B196-232F148E3543}"/>
                    </a:ext>
                  </a:extLst>
                </p:cNvPr>
                <p:cNvPicPr/>
                <p:nvPr/>
              </p:nvPicPr>
              <p:blipFill>
                <a:blip r:embed="rId132"/>
                <a:stretch>
                  <a:fillRect/>
                </a:stretch>
              </p:blipFill>
              <p:spPr>
                <a:xfrm>
                  <a:off x="8926661" y="5858236"/>
                  <a:ext cx="44316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23" name="Input penna 122">
                  <a:extLst>
                    <a:ext uri="{FF2B5EF4-FFF2-40B4-BE49-F238E27FC236}">
                      <a16:creationId xmlns:a16="http://schemas.microsoft.com/office/drawing/2014/main" id="{627A8357-2296-4A68-BDEE-53B63A6A4C06}"/>
                    </a:ext>
                  </a:extLst>
                </p14:cNvPr>
                <p14:cNvContentPartPr/>
                <p14:nvPr/>
              </p14:nvContentPartPr>
              <p14:xfrm>
                <a:off x="9350741" y="5726476"/>
                <a:ext cx="12240" cy="223920"/>
              </p14:xfrm>
            </p:contentPart>
          </mc:Choice>
          <mc:Fallback xmlns="">
            <p:pic>
              <p:nvPicPr>
                <p:cNvPr id="123" name="Input penna 122">
                  <a:extLst>
                    <a:ext uri="{FF2B5EF4-FFF2-40B4-BE49-F238E27FC236}">
                      <a16:creationId xmlns:a16="http://schemas.microsoft.com/office/drawing/2014/main" id="{627A8357-2296-4A68-BDEE-53B63A6A4C06}"/>
                    </a:ext>
                  </a:extLst>
                </p:cNvPr>
                <p:cNvPicPr/>
                <p:nvPr/>
              </p:nvPicPr>
              <p:blipFill>
                <a:blip r:embed="rId134"/>
                <a:stretch>
                  <a:fillRect/>
                </a:stretch>
              </p:blipFill>
              <p:spPr>
                <a:xfrm>
                  <a:off x="9346421" y="5722156"/>
                  <a:ext cx="2088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25" name="Input penna 124">
                  <a:extLst>
                    <a:ext uri="{FF2B5EF4-FFF2-40B4-BE49-F238E27FC236}">
                      <a16:creationId xmlns:a16="http://schemas.microsoft.com/office/drawing/2014/main" id="{4D99ED60-4896-47E9-988D-3333B1436E9F}"/>
                    </a:ext>
                  </a:extLst>
                </p14:cNvPr>
                <p14:cNvContentPartPr/>
                <p14:nvPr/>
              </p14:nvContentPartPr>
              <p14:xfrm>
                <a:off x="9669701" y="5845996"/>
                <a:ext cx="113040" cy="117000"/>
              </p14:xfrm>
            </p:contentPart>
          </mc:Choice>
          <mc:Fallback xmlns="">
            <p:pic>
              <p:nvPicPr>
                <p:cNvPr id="125" name="Input penna 124">
                  <a:extLst>
                    <a:ext uri="{FF2B5EF4-FFF2-40B4-BE49-F238E27FC236}">
                      <a16:creationId xmlns:a16="http://schemas.microsoft.com/office/drawing/2014/main" id="{4D99ED60-4896-47E9-988D-3333B1436E9F}"/>
                    </a:ext>
                  </a:extLst>
                </p:cNvPr>
                <p:cNvPicPr/>
                <p:nvPr/>
              </p:nvPicPr>
              <p:blipFill>
                <a:blip r:embed="rId136"/>
                <a:stretch>
                  <a:fillRect/>
                </a:stretch>
              </p:blipFill>
              <p:spPr>
                <a:xfrm>
                  <a:off x="9665381" y="5841676"/>
                  <a:ext cx="12168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26" name="Input penna 125">
                  <a:extLst>
                    <a:ext uri="{FF2B5EF4-FFF2-40B4-BE49-F238E27FC236}">
                      <a16:creationId xmlns:a16="http://schemas.microsoft.com/office/drawing/2014/main" id="{20655355-1285-4181-BDF2-13AA32087791}"/>
                    </a:ext>
                  </a:extLst>
                </p14:cNvPr>
                <p14:cNvContentPartPr/>
                <p14:nvPr/>
              </p14:nvContentPartPr>
              <p14:xfrm>
                <a:off x="9765101" y="5669956"/>
                <a:ext cx="137880" cy="209160"/>
              </p14:xfrm>
            </p:contentPart>
          </mc:Choice>
          <mc:Fallback xmlns="">
            <p:pic>
              <p:nvPicPr>
                <p:cNvPr id="126" name="Input penna 125">
                  <a:extLst>
                    <a:ext uri="{FF2B5EF4-FFF2-40B4-BE49-F238E27FC236}">
                      <a16:creationId xmlns:a16="http://schemas.microsoft.com/office/drawing/2014/main" id="{20655355-1285-4181-BDF2-13AA32087791}"/>
                    </a:ext>
                  </a:extLst>
                </p:cNvPr>
                <p:cNvPicPr/>
                <p:nvPr/>
              </p:nvPicPr>
              <p:blipFill>
                <a:blip r:embed="rId138"/>
                <a:stretch>
                  <a:fillRect/>
                </a:stretch>
              </p:blipFill>
              <p:spPr>
                <a:xfrm>
                  <a:off x="9760781" y="5665636"/>
                  <a:ext cx="14652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27" name="Input penna 126">
                  <a:extLst>
                    <a:ext uri="{FF2B5EF4-FFF2-40B4-BE49-F238E27FC236}">
                      <a16:creationId xmlns:a16="http://schemas.microsoft.com/office/drawing/2014/main" id="{6630B478-AAE4-4BFC-BE76-691867314467}"/>
                    </a:ext>
                  </a:extLst>
                </p14:cNvPr>
                <p14:cNvContentPartPr/>
                <p14:nvPr/>
              </p14:nvContentPartPr>
              <p14:xfrm>
                <a:off x="9924581" y="5823676"/>
                <a:ext cx="3240" cy="7920"/>
              </p14:xfrm>
            </p:contentPart>
          </mc:Choice>
          <mc:Fallback xmlns="">
            <p:pic>
              <p:nvPicPr>
                <p:cNvPr id="127" name="Input penna 126">
                  <a:extLst>
                    <a:ext uri="{FF2B5EF4-FFF2-40B4-BE49-F238E27FC236}">
                      <a16:creationId xmlns:a16="http://schemas.microsoft.com/office/drawing/2014/main" id="{6630B478-AAE4-4BFC-BE76-691867314467}"/>
                    </a:ext>
                  </a:extLst>
                </p:cNvPr>
                <p:cNvPicPr/>
                <p:nvPr/>
              </p:nvPicPr>
              <p:blipFill>
                <a:blip r:embed="rId140"/>
                <a:stretch>
                  <a:fillRect/>
                </a:stretch>
              </p:blipFill>
              <p:spPr>
                <a:xfrm>
                  <a:off x="9920261" y="5819356"/>
                  <a:ext cx="11880" cy="1656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28" name="Input penna 127">
                  <a:extLst>
                    <a:ext uri="{FF2B5EF4-FFF2-40B4-BE49-F238E27FC236}">
                      <a16:creationId xmlns:a16="http://schemas.microsoft.com/office/drawing/2014/main" id="{33659016-AA63-4CCB-8515-9FA0D633C10B}"/>
                    </a:ext>
                  </a:extLst>
                </p14:cNvPr>
                <p14:cNvContentPartPr/>
                <p14:nvPr/>
              </p14:nvContentPartPr>
              <p14:xfrm>
                <a:off x="9986141" y="5740516"/>
                <a:ext cx="124920" cy="195840"/>
              </p14:xfrm>
            </p:contentPart>
          </mc:Choice>
          <mc:Fallback xmlns="">
            <p:pic>
              <p:nvPicPr>
                <p:cNvPr id="128" name="Input penna 127">
                  <a:extLst>
                    <a:ext uri="{FF2B5EF4-FFF2-40B4-BE49-F238E27FC236}">
                      <a16:creationId xmlns:a16="http://schemas.microsoft.com/office/drawing/2014/main" id="{33659016-AA63-4CCB-8515-9FA0D633C10B}"/>
                    </a:ext>
                  </a:extLst>
                </p:cNvPr>
                <p:cNvPicPr/>
                <p:nvPr/>
              </p:nvPicPr>
              <p:blipFill>
                <a:blip r:embed="rId142"/>
                <a:stretch>
                  <a:fillRect/>
                </a:stretch>
              </p:blipFill>
              <p:spPr>
                <a:xfrm>
                  <a:off x="9981821" y="5736196"/>
                  <a:ext cx="13356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29" name="Input penna 128">
                  <a:extLst>
                    <a:ext uri="{FF2B5EF4-FFF2-40B4-BE49-F238E27FC236}">
                      <a16:creationId xmlns:a16="http://schemas.microsoft.com/office/drawing/2014/main" id="{15C8D3B6-210B-4956-ADBF-65C8962EC729}"/>
                    </a:ext>
                  </a:extLst>
                </p14:cNvPr>
                <p14:cNvContentPartPr/>
                <p14:nvPr/>
              </p14:nvContentPartPr>
              <p14:xfrm>
                <a:off x="10178741" y="5631076"/>
                <a:ext cx="22680" cy="247680"/>
              </p14:xfrm>
            </p:contentPart>
          </mc:Choice>
          <mc:Fallback xmlns="">
            <p:pic>
              <p:nvPicPr>
                <p:cNvPr id="129" name="Input penna 128">
                  <a:extLst>
                    <a:ext uri="{FF2B5EF4-FFF2-40B4-BE49-F238E27FC236}">
                      <a16:creationId xmlns:a16="http://schemas.microsoft.com/office/drawing/2014/main" id="{15C8D3B6-210B-4956-ADBF-65C8962EC729}"/>
                    </a:ext>
                  </a:extLst>
                </p:cNvPr>
                <p:cNvPicPr/>
                <p:nvPr/>
              </p:nvPicPr>
              <p:blipFill>
                <a:blip r:embed="rId144"/>
                <a:stretch>
                  <a:fillRect/>
                </a:stretch>
              </p:blipFill>
              <p:spPr>
                <a:xfrm>
                  <a:off x="10174421" y="5626756"/>
                  <a:ext cx="3132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30" name="Input penna 129">
                  <a:extLst>
                    <a:ext uri="{FF2B5EF4-FFF2-40B4-BE49-F238E27FC236}">
                      <a16:creationId xmlns:a16="http://schemas.microsoft.com/office/drawing/2014/main" id="{63CC4D51-80FC-42B4-8D51-26F04EC6D74F}"/>
                    </a:ext>
                  </a:extLst>
                </p14:cNvPr>
                <p14:cNvContentPartPr/>
                <p14:nvPr/>
              </p14:nvContentPartPr>
              <p14:xfrm>
                <a:off x="10142741" y="5735116"/>
                <a:ext cx="136800" cy="98280"/>
              </p14:xfrm>
            </p:contentPart>
          </mc:Choice>
          <mc:Fallback xmlns="">
            <p:pic>
              <p:nvPicPr>
                <p:cNvPr id="130" name="Input penna 129">
                  <a:extLst>
                    <a:ext uri="{FF2B5EF4-FFF2-40B4-BE49-F238E27FC236}">
                      <a16:creationId xmlns:a16="http://schemas.microsoft.com/office/drawing/2014/main" id="{63CC4D51-80FC-42B4-8D51-26F04EC6D74F}"/>
                    </a:ext>
                  </a:extLst>
                </p:cNvPr>
                <p:cNvPicPr/>
                <p:nvPr/>
              </p:nvPicPr>
              <p:blipFill>
                <a:blip r:embed="rId146"/>
                <a:stretch>
                  <a:fillRect/>
                </a:stretch>
              </p:blipFill>
              <p:spPr>
                <a:xfrm>
                  <a:off x="10138421" y="5730796"/>
                  <a:ext cx="14544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31" name="Input penna 130">
                  <a:extLst>
                    <a:ext uri="{FF2B5EF4-FFF2-40B4-BE49-F238E27FC236}">
                      <a16:creationId xmlns:a16="http://schemas.microsoft.com/office/drawing/2014/main" id="{27ED248E-B041-4166-AC37-F71374AD7C12}"/>
                    </a:ext>
                  </a:extLst>
                </p14:cNvPr>
                <p14:cNvContentPartPr/>
                <p14:nvPr/>
              </p14:nvContentPartPr>
              <p14:xfrm>
                <a:off x="10309781" y="5771836"/>
                <a:ext cx="139320" cy="146880"/>
              </p14:xfrm>
            </p:contentPart>
          </mc:Choice>
          <mc:Fallback xmlns="">
            <p:pic>
              <p:nvPicPr>
                <p:cNvPr id="131" name="Input penna 130">
                  <a:extLst>
                    <a:ext uri="{FF2B5EF4-FFF2-40B4-BE49-F238E27FC236}">
                      <a16:creationId xmlns:a16="http://schemas.microsoft.com/office/drawing/2014/main" id="{27ED248E-B041-4166-AC37-F71374AD7C12}"/>
                    </a:ext>
                  </a:extLst>
                </p:cNvPr>
                <p:cNvPicPr/>
                <p:nvPr/>
              </p:nvPicPr>
              <p:blipFill>
                <a:blip r:embed="rId148"/>
                <a:stretch>
                  <a:fillRect/>
                </a:stretch>
              </p:blipFill>
              <p:spPr>
                <a:xfrm>
                  <a:off x="10305461" y="5767516"/>
                  <a:ext cx="14796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32" name="Input penna 131">
                  <a:extLst>
                    <a:ext uri="{FF2B5EF4-FFF2-40B4-BE49-F238E27FC236}">
                      <a16:creationId xmlns:a16="http://schemas.microsoft.com/office/drawing/2014/main" id="{0D09A1A6-BA44-4E6F-AC57-4AB39F7138A3}"/>
                    </a:ext>
                  </a:extLst>
                </p14:cNvPr>
                <p14:cNvContentPartPr/>
                <p14:nvPr/>
              </p14:nvContentPartPr>
              <p14:xfrm>
                <a:off x="10477901" y="5705236"/>
                <a:ext cx="6480" cy="6840"/>
              </p14:xfrm>
            </p:contentPart>
          </mc:Choice>
          <mc:Fallback xmlns="">
            <p:pic>
              <p:nvPicPr>
                <p:cNvPr id="132" name="Input penna 131">
                  <a:extLst>
                    <a:ext uri="{FF2B5EF4-FFF2-40B4-BE49-F238E27FC236}">
                      <a16:creationId xmlns:a16="http://schemas.microsoft.com/office/drawing/2014/main" id="{0D09A1A6-BA44-4E6F-AC57-4AB39F7138A3}"/>
                    </a:ext>
                  </a:extLst>
                </p:cNvPr>
                <p:cNvPicPr/>
                <p:nvPr/>
              </p:nvPicPr>
              <p:blipFill>
                <a:blip r:embed="rId150"/>
                <a:stretch>
                  <a:fillRect/>
                </a:stretch>
              </p:blipFill>
              <p:spPr>
                <a:xfrm>
                  <a:off x="10473581" y="5700916"/>
                  <a:ext cx="15120" cy="154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33" name="Input penna 132">
                  <a:extLst>
                    <a:ext uri="{FF2B5EF4-FFF2-40B4-BE49-F238E27FC236}">
                      <a16:creationId xmlns:a16="http://schemas.microsoft.com/office/drawing/2014/main" id="{2A7BDD06-F5E1-492F-9FC6-6AEB70DBEE64}"/>
                    </a:ext>
                  </a:extLst>
                </p14:cNvPr>
                <p14:cNvContentPartPr/>
                <p14:nvPr/>
              </p14:nvContentPartPr>
              <p14:xfrm>
                <a:off x="10538021" y="5538556"/>
                <a:ext cx="81720" cy="349200"/>
              </p14:xfrm>
            </p:contentPart>
          </mc:Choice>
          <mc:Fallback xmlns="">
            <p:pic>
              <p:nvPicPr>
                <p:cNvPr id="133" name="Input penna 132">
                  <a:extLst>
                    <a:ext uri="{FF2B5EF4-FFF2-40B4-BE49-F238E27FC236}">
                      <a16:creationId xmlns:a16="http://schemas.microsoft.com/office/drawing/2014/main" id="{2A7BDD06-F5E1-492F-9FC6-6AEB70DBEE64}"/>
                    </a:ext>
                  </a:extLst>
                </p:cNvPr>
                <p:cNvPicPr/>
                <p:nvPr/>
              </p:nvPicPr>
              <p:blipFill>
                <a:blip r:embed="rId152"/>
                <a:stretch>
                  <a:fillRect/>
                </a:stretch>
              </p:blipFill>
              <p:spPr>
                <a:xfrm>
                  <a:off x="10533701" y="5534236"/>
                  <a:ext cx="9036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34" name="Input penna 133">
                  <a:extLst>
                    <a:ext uri="{FF2B5EF4-FFF2-40B4-BE49-F238E27FC236}">
                      <a16:creationId xmlns:a16="http://schemas.microsoft.com/office/drawing/2014/main" id="{C532DCB9-6068-451D-A9A0-BC165137B6A2}"/>
                    </a:ext>
                  </a:extLst>
                </p14:cNvPr>
                <p14:cNvContentPartPr/>
                <p14:nvPr/>
              </p14:nvContentPartPr>
              <p14:xfrm>
                <a:off x="10739261" y="5583916"/>
                <a:ext cx="285480" cy="309960"/>
              </p14:xfrm>
            </p:contentPart>
          </mc:Choice>
          <mc:Fallback xmlns="">
            <p:pic>
              <p:nvPicPr>
                <p:cNvPr id="134" name="Input penna 133">
                  <a:extLst>
                    <a:ext uri="{FF2B5EF4-FFF2-40B4-BE49-F238E27FC236}">
                      <a16:creationId xmlns:a16="http://schemas.microsoft.com/office/drawing/2014/main" id="{C532DCB9-6068-451D-A9A0-BC165137B6A2}"/>
                    </a:ext>
                  </a:extLst>
                </p:cNvPr>
                <p:cNvPicPr/>
                <p:nvPr/>
              </p:nvPicPr>
              <p:blipFill>
                <a:blip r:embed="rId154"/>
                <a:stretch>
                  <a:fillRect/>
                </a:stretch>
              </p:blipFill>
              <p:spPr>
                <a:xfrm>
                  <a:off x="10734941" y="5579596"/>
                  <a:ext cx="29412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35" name="Input penna 134">
                  <a:extLst>
                    <a:ext uri="{FF2B5EF4-FFF2-40B4-BE49-F238E27FC236}">
                      <a16:creationId xmlns:a16="http://schemas.microsoft.com/office/drawing/2014/main" id="{306A2B79-02AC-463F-AC9C-C46ADDCCAB9F}"/>
                    </a:ext>
                  </a:extLst>
                </p14:cNvPr>
                <p14:cNvContentPartPr/>
                <p14:nvPr/>
              </p14:nvContentPartPr>
              <p14:xfrm>
                <a:off x="10890821" y="5680396"/>
                <a:ext cx="162720" cy="22680"/>
              </p14:xfrm>
            </p:contentPart>
          </mc:Choice>
          <mc:Fallback xmlns="">
            <p:pic>
              <p:nvPicPr>
                <p:cNvPr id="135" name="Input penna 134">
                  <a:extLst>
                    <a:ext uri="{FF2B5EF4-FFF2-40B4-BE49-F238E27FC236}">
                      <a16:creationId xmlns:a16="http://schemas.microsoft.com/office/drawing/2014/main" id="{306A2B79-02AC-463F-AC9C-C46ADDCCAB9F}"/>
                    </a:ext>
                  </a:extLst>
                </p:cNvPr>
                <p:cNvPicPr/>
                <p:nvPr/>
              </p:nvPicPr>
              <p:blipFill>
                <a:blip r:embed="rId156"/>
                <a:stretch>
                  <a:fillRect/>
                </a:stretch>
              </p:blipFill>
              <p:spPr>
                <a:xfrm>
                  <a:off x="10886501" y="5676076"/>
                  <a:ext cx="17136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36" name="Input penna 135">
                  <a:extLst>
                    <a:ext uri="{FF2B5EF4-FFF2-40B4-BE49-F238E27FC236}">
                      <a16:creationId xmlns:a16="http://schemas.microsoft.com/office/drawing/2014/main" id="{AFF72E89-2C23-4923-9AE3-D2951E8EFCF2}"/>
                    </a:ext>
                  </a:extLst>
                </p14:cNvPr>
                <p14:cNvContentPartPr/>
                <p14:nvPr/>
              </p14:nvContentPartPr>
              <p14:xfrm>
                <a:off x="11124821" y="5713516"/>
                <a:ext cx="81000" cy="172800"/>
              </p14:xfrm>
            </p:contentPart>
          </mc:Choice>
          <mc:Fallback xmlns="">
            <p:pic>
              <p:nvPicPr>
                <p:cNvPr id="136" name="Input penna 135">
                  <a:extLst>
                    <a:ext uri="{FF2B5EF4-FFF2-40B4-BE49-F238E27FC236}">
                      <a16:creationId xmlns:a16="http://schemas.microsoft.com/office/drawing/2014/main" id="{AFF72E89-2C23-4923-9AE3-D2951E8EFCF2}"/>
                    </a:ext>
                  </a:extLst>
                </p:cNvPr>
                <p:cNvPicPr/>
                <p:nvPr/>
              </p:nvPicPr>
              <p:blipFill>
                <a:blip r:embed="rId158"/>
                <a:stretch>
                  <a:fillRect/>
                </a:stretch>
              </p:blipFill>
              <p:spPr>
                <a:xfrm>
                  <a:off x="11120501" y="5709196"/>
                  <a:ext cx="8964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37" name="Input penna 136">
                  <a:extLst>
                    <a:ext uri="{FF2B5EF4-FFF2-40B4-BE49-F238E27FC236}">
                      <a16:creationId xmlns:a16="http://schemas.microsoft.com/office/drawing/2014/main" id="{BE1B3D2C-810A-4020-AF16-BD8A7845C525}"/>
                    </a:ext>
                  </a:extLst>
                </p14:cNvPr>
                <p14:cNvContentPartPr/>
                <p14:nvPr/>
              </p14:nvContentPartPr>
              <p14:xfrm>
                <a:off x="11236421" y="5796316"/>
                <a:ext cx="83520" cy="90000"/>
              </p14:xfrm>
            </p:contentPart>
          </mc:Choice>
          <mc:Fallback xmlns="">
            <p:pic>
              <p:nvPicPr>
                <p:cNvPr id="137" name="Input penna 136">
                  <a:extLst>
                    <a:ext uri="{FF2B5EF4-FFF2-40B4-BE49-F238E27FC236}">
                      <a16:creationId xmlns:a16="http://schemas.microsoft.com/office/drawing/2014/main" id="{BE1B3D2C-810A-4020-AF16-BD8A7845C525}"/>
                    </a:ext>
                  </a:extLst>
                </p:cNvPr>
                <p:cNvPicPr/>
                <p:nvPr/>
              </p:nvPicPr>
              <p:blipFill>
                <a:blip r:embed="rId160"/>
                <a:stretch>
                  <a:fillRect/>
                </a:stretch>
              </p:blipFill>
              <p:spPr>
                <a:xfrm>
                  <a:off x="11232101" y="5791996"/>
                  <a:ext cx="9216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38" name="Input penna 137">
                  <a:extLst>
                    <a:ext uri="{FF2B5EF4-FFF2-40B4-BE49-F238E27FC236}">
                      <a16:creationId xmlns:a16="http://schemas.microsoft.com/office/drawing/2014/main" id="{2EC633A1-FBC9-467E-9CB3-2F73CFBC341B}"/>
                    </a:ext>
                  </a:extLst>
                </p14:cNvPr>
                <p14:cNvContentPartPr/>
                <p14:nvPr/>
              </p14:nvContentPartPr>
              <p14:xfrm>
                <a:off x="11365301" y="5583556"/>
                <a:ext cx="511200" cy="327600"/>
              </p14:xfrm>
            </p:contentPart>
          </mc:Choice>
          <mc:Fallback xmlns="">
            <p:pic>
              <p:nvPicPr>
                <p:cNvPr id="138" name="Input penna 137">
                  <a:extLst>
                    <a:ext uri="{FF2B5EF4-FFF2-40B4-BE49-F238E27FC236}">
                      <a16:creationId xmlns:a16="http://schemas.microsoft.com/office/drawing/2014/main" id="{2EC633A1-FBC9-467E-9CB3-2F73CFBC341B}"/>
                    </a:ext>
                  </a:extLst>
                </p:cNvPr>
                <p:cNvPicPr/>
                <p:nvPr/>
              </p:nvPicPr>
              <p:blipFill>
                <a:blip r:embed="rId162"/>
                <a:stretch>
                  <a:fillRect/>
                </a:stretch>
              </p:blipFill>
              <p:spPr>
                <a:xfrm>
                  <a:off x="11360981" y="5579236"/>
                  <a:ext cx="519840" cy="33624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40" name="Input penna 139">
                  <a:extLst>
                    <a:ext uri="{FF2B5EF4-FFF2-40B4-BE49-F238E27FC236}">
                      <a16:creationId xmlns:a16="http://schemas.microsoft.com/office/drawing/2014/main" id="{159FD1A2-A154-4E1F-BD16-D5B01B621079}"/>
                    </a:ext>
                  </a:extLst>
                </p14:cNvPr>
                <p14:cNvContentPartPr/>
                <p14:nvPr/>
              </p14:nvContentPartPr>
              <p14:xfrm>
                <a:off x="9188741" y="6063436"/>
                <a:ext cx="1161000" cy="258480"/>
              </p14:xfrm>
            </p:contentPart>
          </mc:Choice>
          <mc:Fallback xmlns="">
            <p:pic>
              <p:nvPicPr>
                <p:cNvPr id="140" name="Input penna 139">
                  <a:extLst>
                    <a:ext uri="{FF2B5EF4-FFF2-40B4-BE49-F238E27FC236}">
                      <a16:creationId xmlns:a16="http://schemas.microsoft.com/office/drawing/2014/main" id="{159FD1A2-A154-4E1F-BD16-D5B01B621079}"/>
                    </a:ext>
                  </a:extLst>
                </p:cNvPr>
                <p:cNvPicPr/>
                <p:nvPr/>
              </p:nvPicPr>
              <p:blipFill>
                <a:blip r:embed="rId164"/>
                <a:stretch>
                  <a:fillRect/>
                </a:stretch>
              </p:blipFill>
              <p:spPr>
                <a:xfrm>
                  <a:off x="9184421" y="6059116"/>
                  <a:ext cx="116964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41" name="Input penna 140">
                  <a:extLst>
                    <a:ext uri="{FF2B5EF4-FFF2-40B4-BE49-F238E27FC236}">
                      <a16:creationId xmlns:a16="http://schemas.microsoft.com/office/drawing/2014/main" id="{6C8BC975-1D94-42A0-8CFB-452A8CE41F4B}"/>
                    </a:ext>
                  </a:extLst>
                </p14:cNvPr>
                <p14:cNvContentPartPr/>
                <p14:nvPr/>
              </p14:nvContentPartPr>
              <p14:xfrm>
                <a:off x="10253981" y="6067036"/>
                <a:ext cx="202320" cy="26640"/>
              </p14:xfrm>
            </p:contentPart>
          </mc:Choice>
          <mc:Fallback xmlns="">
            <p:pic>
              <p:nvPicPr>
                <p:cNvPr id="141" name="Input penna 140">
                  <a:extLst>
                    <a:ext uri="{FF2B5EF4-FFF2-40B4-BE49-F238E27FC236}">
                      <a16:creationId xmlns:a16="http://schemas.microsoft.com/office/drawing/2014/main" id="{6C8BC975-1D94-42A0-8CFB-452A8CE41F4B}"/>
                    </a:ext>
                  </a:extLst>
                </p:cNvPr>
                <p:cNvPicPr/>
                <p:nvPr/>
              </p:nvPicPr>
              <p:blipFill>
                <a:blip r:embed="rId166"/>
                <a:stretch>
                  <a:fillRect/>
                </a:stretch>
              </p:blipFill>
              <p:spPr>
                <a:xfrm>
                  <a:off x="10249661" y="6062716"/>
                  <a:ext cx="21096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42" name="Input penna 141">
                  <a:extLst>
                    <a:ext uri="{FF2B5EF4-FFF2-40B4-BE49-F238E27FC236}">
                      <a16:creationId xmlns:a16="http://schemas.microsoft.com/office/drawing/2014/main" id="{7F1FC854-EE7E-4C03-AB55-A0DC1BB17012}"/>
                    </a:ext>
                  </a:extLst>
                </p14:cNvPr>
                <p14:cNvContentPartPr/>
                <p14:nvPr/>
              </p14:nvContentPartPr>
              <p14:xfrm>
                <a:off x="10494101" y="6087556"/>
                <a:ext cx="63000" cy="208800"/>
              </p14:xfrm>
            </p:contentPart>
          </mc:Choice>
          <mc:Fallback xmlns="">
            <p:pic>
              <p:nvPicPr>
                <p:cNvPr id="142" name="Input penna 141">
                  <a:extLst>
                    <a:ext uri="{FF2B5EF4-FFF2-40B4-BE49-F238E27FC236}">
                      <a16:creationId xmlns:a16="http://schemas.microsoft.com/office/drawing/2014/main" id="{7F1FC854-EE7E-4C03-AB55-A0DC1BB17012}"/>
                    </a:ext>
                  </a:extLst>
                </p:cNvPr>
                <p:cNvPicPr/>
                <p:nvPr/>
              </p:nvPicPr>
              <p:blipFill>
                <a:blip r:embed="rId168"/>
                <a:stretch>
                  <a:fillRect/>
                </a:stretch>
              </p:blipFill>
              <p:spPr>
                <a:xfrm>
                  <a:off x="10489781" y="6083236"/>
                  <a:ext cx="7164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43" name="Input penna 142">
                  <a:extLst>
                    <a:ext uri="{FF2B5EF4-FFF2-40B4-BE49-F238E27FC236}">
                      <a16:creationId xmlns:a16="http://schemas.microsoft.com/office/drawing/2014/main" id="{B2BEBF8F-EA35-42A5-A7C4-32B2F0B6FA17}"/>
                    </a:ext>
                  </a:extLst>
                </p14:cNvPr>
                <p14:cNvContentPartPr/>
                <p14:nvPr/>
              </p14:nvContentPartPr>
              <p14:xfrm>
                <a:off x="10611461" y="6098716"/>
                <a:ext cx="138960" cy="180360"/>
              </p14:xfrm>
            </p:contentPart>
          </mc:Choice>
          <mc:Fallback xmlns="">
            <p:pic>
              <p:nvPicPr>
                <p:cNvPr id="143" name="Input penna 142">
                  <a:extLst>
                    <a:ext uri="{FF2B5EF4-FFF2-40B4-BE49-F238E27FC236}">
                      <a16:creationId xmlns:a16="http://schemas.microsoft.com/office/drawing/2014/main" id="{B2BEBF8F-EA35-42A5-A7C4-32B2F0B6FA17}"/>
                    </a:ext>
                  </a:extLst>
                </p:cNvPr>
                <p:cNvPicPr/>
                <p:nvPr/>
              </p:nvPicPr>
              <p:blipFill>
                <a:blip r:embed="rId170"/>
                <a:stretch>
                  <a:fillRect/>
                </a:stretch>
              </p:blipFill>
              <p:spPr>
                <a:xfrm>
                  <a:off x="10607141" y="6094396"/>
                  <a:ext cx="14760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44" name="Input penna 143">
                  <a:extLst>
                    <a:ext uri="{FF2B5EF4-FFF2-40B4-BE49-F238E27FC236}">
                      <a16:creationId xmlns:a16="http://schemas.microsoft.com/office/drawing/2014/main" id="{788BE09D-C00F-4D83-BBE6-1FA4D4A7121E}"/>
                    </a:ext>
                  </a:extLst>
                </p14:cNvPr>
                <p14:cNvContentPartPr/>
                <p14:nvPr/>
              </p14:nvContentPartPr>
              <p14:xfrm>
                <a:off x="10810901" y="6151276"/>
                <a:ext cx="117000" cy="209160"/>
              </p14:xfrm>
            </p:contentPart>
          </mc:Choice>
          <mc:Fallback xmlns="">
            <p:pic>
              <p:nvPicPr>
                <p:cNvPr id="144" name="Input penna 143">
                  <a:extLst>
                    <a:ext uri="{FF2B5EF4-FFF2-40B4-BE49-F238E27FC236}">
                      <a16:creationId xmlns:a16="http://schemas.microsoft.com/office/drawing/2014/main" id="{788BE09D-C00F-4D83-BBE6-1FA4D4A7121E}"/>
                    </a:ext>
                  </a:extLst>
                </p:cNvPr>
                <p:cNvPicPr/>
                <p:nvPr/>
              </p:nvPicPr>
              <p:blipFill>
                <a:blip r:embed="rId172"/>
                <a:stretch>
                  <a:fillRect/>
                </a:stretch>
              </p:blipFill>
              <p:spPr>
                <a:xfrm>
                  <a:off x="10806581" y="6146956"/>
                  <a:ext cx="125640" cy="217800"/>
                </a:xfrm>
                <a:prstGeom prst="rect">
                  <a:avLst/>
                </a:prstGeom>
              </p:spPr>
            </p:pic>
          </mc:Fallback>
        </mc:AlternateContent>
      </p:grpSp>
    </p:spTree>
    <p:extLst>
      <p:ext uri="{BB962C8B-B14F-4D97-AF65-F5344CB8AC3E}">
        <p14:creationId xmlns:p14="http://schemas.microsoft.com/office/powerpoint/2010/main" val="8855151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a:extLst>
              <a:ext uri="{FF2B5EF4-FFF2-40B4-BE49-F238E27FC236}">
                <a16:creationId xmlns:a16="http://schemas.microsoft.com/office/drawing/2014/main" id="{E16DF38E-4F74-4AB7-A294-94C056F4F0CC}"/>
              </a:ext>
            </a:extLst>
          </p:cNvPr>
          <p:cNvSpPr>
            <a:spLocks noGrp="1"/>
          </p:cNvSpPr>
          <p:nvPr>
            <p:ph idx="1"/>
          </p:nvPr>
        </p:nvSpPr>
        <p:spPr/>
        <p:txBody>
          <a:bodyPr/>
          <a:lstStyle/>
          <a:p>
            <a:endParaRPr lang="it-IT" dirty="0"/>
          </a:p>
        </p:txBody>
      </p:sp>
      <p:sp>
        <p:nvSpPr>
          <p:cNvPr id="3" name="Titolo 2">
            <a:extLst>
              <a:ext uri="{FF2B5EF4-FFF2-40B4-BE49-F238E27FC236}">
                <a16:creationId xmlns:a16="http://schemas.microsoft.com/office/drawing/2014/main" id="{6C21A820-2E9D-497E-A1C6-6248BEFED1BC}"/>
              </a:ext>
            </a:extLst>
          </p:cNvPr>
          <p:cNvSpPr>
            <a:spLocks noGrp="1"/>
          </p:cNvSpPr>
          <p:nvPr>
            <p:ph type="title"/>
          </p:nvPr>
        </p:nvSpPr>
        <p:spPr/>
        <p:txBody>
          <a:bodyPr/>
          <a:lstStyle/>
          <a:p>
            <a:r>
              <a:rPr lang="it-IT" dirty="0"/>
              <a:t>An </a:t>
            </a:r>
            <a:r>
              <a:rPr lang="it-IT" dirty="0" err="1"/>
              <a:t>apparent</a:t>
            </a:r>
            <a:r>
              <a:rPr lang="it-IT" dirty="0"/>
              <a:t> </a:t>
            </a:r>
            <a:r>
              <a:rPr lang="it-IT" dirty="0" err="1"/>
              <a:t>digression</a:t>
            </a:r>
            <a:r>
              <a:rPr lang="it-IT" dirty="0"/>
              <a:t>: </a:t>
            </a:r>
            <a:br>
              <a:rPr lang="it-IT" dirty="0"/>
            </a:br>
            <a:r>
              <a:rPr lang="it-IT" dirty="0" err="1"/>
              <a:t>Compositional</a:t>
            </a:r>
            <a:r>
              <a:rPr lang="it-IT" dirty="0"/>
              <a:t> </a:t>
            </a:r>
            <a:r>
              <a:rPr lang="it-IT" dirty="0" err="1"/>
              <a:t>Distributional</a:t>
            </a:r>
            <a:r>
              <a:rPr lang="it-IT" dirty="0"/>
              <a:t> </a:t>
            </a:r>
            <a:r>
              <a:rPr lang="it-IT" dirty="0" err="1"/>
              <a:t>Semantics</a:t>
            </a:r>
            <a:endParaRPr lang="it-IT" dirty="0"/>
          </a:p>
        </p:txBody>
      </p:sp>
    </p:spTree>
    <p:extLst>
      <p:ext uri="{BB962C8B-B14F-4D97-AF65-F5344CB8AC3E}">
        <p14:creationId xmlns:p14="http://schemas.microsoft.com/office/powerpoint/2010/main" val="25591822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a:extLst>
              <a:ext uri="{FF2B5EF4-FFF2-40B4-BE49-F238E27FC236}">
                <a16:creationId xmlns:a16="http://schemas.microsoft.com/office/drawing/2014/main" id="{EF2840B2-7893-43C8-9EE1-1971D9CBE7F0}"/>
              </a:ext>
            </a:extLst>
          </p:cNvPr>
          <p:cNvSpPr>
            <a:spLocks noGrp="1"/>
          </p:cNvSpPr>
          <p:nvPr>
            <p:ph idx="1"/>
          </p:nvPr>
        </p:nvSpPr>
        <p:spPr/>
        <p:txBody>
          <a:bodyPr/>
          <a:lstStyle/>
          <a:p>
            <a:endParaRPr lang="it-IT"/>
          </a:p>
        </p:txBody>
      </p:sp>
      <p:sp>
        <p:nvSpPr>
          <p:cNvPr id="3" name="Titolo 2">
            <a:extLst>
              <a:ext uri="{FF2B5EF4-FFF2-40B4-BE49-F238E27FC236}">
                <a16:creationId xmlns:a16="http://schemas.microsoft.com/office/drawing/2014/main" id="{D6EFB6B7-A2B4-4D5E-B49C-F23E20C07C54}"/>
              </a:ext>
            </a:extLst>
          </p:cNvPr>
          <p:cNvSpPr>
            <a:spLocks noGrp="1"/>
          </p:cNvSpPr>
          <p:nvPr>
            <p:ph type="title"/>
          </p:nvPr>
        </p:nvSpPr>
        <p:spPr/>
        <p:txBody>
          <a:bodyPr/>
          <a:lstStyle/>
          <a:p>
            <a:r>
              <a:rPr lang="it-IT" dirty="0"/>
              <a:t>Distributed </a:t>
            </a:r>
            <a:r>
              <a:rPr lang="it-IT" dirty="0" err="1"/>
              <a:t>Tree</a:t>
            </a:r>
            <a:r>
              <a:rPr lang="it-IT" dirty="0"/>
              <a:t> Kernels</a:t>
            </a:r>
          </a:p>
        </p:txBody>
      </p:sp>
    </p:spTree>
    <p:extLst>
      <p:ext uri="{BB962C8B-B14F-4D97-AF65-F5344CB8AC3E}">
        <p14:creationId xmlns:p14="http://schemas.microsoft.com/office/powerpoint/2010/main" val="54942002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a:extLst>
              <a:ext uri="{FF2B5EF4-FFF2-40B4-BE49-F238E27FC236}">
                <a16:creationId xmlns:a16="http://schemas.microsoft.com/office/drawing/2014/main" id="{83BD3F24-7619-4724-9651-AC7C9F5B8898}"/>
              </a:ext>
            </a:extLst>
          </p:cNvPr>
          <p:cNvSpPr>
            <a:spLocks noGrp="1"/>
          </p:cNvSpPr>
          <p:nvPr>
            <p:ph idx="1"/>
          </p:nvPr>
        </p:nvSpPr>
        <p:spPr/>
        <p:txBody>
          <a:bodyPr/>
          <a:lstStyle/>
          <a:p>
            <a:endParaRPr lang="it-IT"/>
          </a:p>
        </p:txBody>
      </p:sp>
      <p:sp>
        <p:nvSpPr>
          <p:cNvPr id="3" name="Titolo 2">
            <a:extLst>
              <a:ext uri="{FF2B5EF4-FFF2-40B4-BE49-F238E27FC236}">
                <a16:creationId xmlns:a16="http://schemas.microsoft.com/office/drawing/2014/main" id="{A4F275CC-6885-4E8A-B3BC-07BAF4D6F130}"/>
              </a:ext>
            </a:extLst>
          </p:cNvPr>
          <p:cNvSpPr>
            <a:spLocks noGrp="1"/>
          </p:cNvSpPr>
          <p:nvPr>
            <p:ph type="title"/>
          </p:nvPr>
        </p:nvSpPr>
        <p:spPr/>
        <p:txBody>
          <a:bodyPr/>
          <a:lstStyle/>
          <a:p>
            <a:r>
              <a:rPr lang="it-IT" dirty="0"/>
              <a:t>Distributed </a:t>
            </a:r>
            <a:r>
              <a:rPr lang="it-IT" dirty="0" err="1"/>
              <a:t>Tree</a:t>
            </a:r>
            <a:r>
              <a:rPr lang="it-IT" dirty="0"/>
              <a:t> Kernels and </a:t>
            </a:r>
            <a:r>
              <a:rPr lang="it-IT" dirty="0" err="1"/>
              <a:t>Neural</a:t>
            </a:r>
            <a:r>
              <a:rPr lang="it-IT" dirty="0"/>
              <a:t> Networks</a:t>
            </a:r>
          </a:p>
        </p:txBody>
      </p:sp>
    </p:spTree>
    <p:extLst>
      <p:ext uri="{BB962C8B-B14F-4D97-AF65-F5344CB8AC3E}">
        <p14:creationId xmlns:p14="http://schemas.microsoft.com/office/powerpoint/2010/main" val="15036711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a:extLst>
              <a:ext uri="{FF2B5EF4-FFF2-40B4-BE49-F238E27FC236}">
                <a16:creationId xmlns:a16="http://schemas.microsoft.com/office/drawing/2014/main" id="{462DD126-3C46-4AD9-AF05-C879D107FD8B}"/>
              </a:ext>
            </a:extLst>
          </p:cNvPr>
          <p:cNvSpPr>
            <a:spLocks noGrp="1"/>
          </p:cNvSpPr>
          <p:nvPr>
            <p:ph idx="1"/>
          </p:nvPr>
        </p:nvSpPr>
        <p:spPr/>
        <p:txBody>
          <a:bodyPr/>
          <a:lstStyle/>
          <a:p>
            <a:endParaRPr lang="it-IT"/>
          </a:p>
        </p:txBody>
      </p:sp>
      <p:sp>
        <p:nvSpPr>
          <p:cNvPr id="3" name="Titolo 2">
            <a:extLst>
              <a:ext uri="{FF2B5EF4-FFF2-40B4-BE49-F238E27FC236}">
                <a16:creationId xmlns:a16="http://schemas.microsoft.com/office/drawing/2014/main" id="{6F186CC0-02EF-4D11-BF8A-0AA96F4D7CDB}"/>
              </a:ext>
            </a:extLst>
          </p:cNvPr>
          <p:cNvSpPr>
            <a:spLocks noGrp="1"/>
          </p:cNvSpPr>
          <p:nvPr>
            <p:ph type="title"/>
          </p:nvPr>
        </p:nvSpPr>
        <p:spPr/>
        <p:txBody>
          <a:bodyPr/>
          <a:lstStyle/>
          <a:p>
            <a:r>
              <a:rPr lang="it-IT" dirty="0"/>
              <a:t>Building Distributed Parse </a:t>
            </a:r>
            <a:r>
              <a:rPr lang="it-IT" dirty="0" err="1"/>
              <a:t>Trees</a:t>
            </a:r>
            <a:r>
              <a:rPr lang="it-IT" dirty="0"/>
              <a:t> from </a:t>
            </a:r>
            <a:r>
              <a:rPr lang="it-IT" dirty="0" err="1"/>
              <a:t>Sentences</a:t>
            </a:r>
            <a:r>
              <a:rPr lang="it-IT" dirty="0"/>
              <a:t> </a:t>
            </a:r>
          </a:p>
        </p:txBody>
      </p:sp>
    </p:spTree>
    <p:extLst>
      <p:ext uri="{BB962C8B-B14F-4D97-AF65-F5344CB8AC3E}">
        <p14:creationId xmlns:p14="http://schemas.microsoft.com/office/powerpoint/2010/main" val="35553357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a:t>Learning RTE </a:t>
            </a:r>
            <a:r>
              <a:rPr lang="it-IT" dirty="0" err="1"/>
              <a:t>Classifiers</a:t>
            </a:r>
            <a:r>
              <a:rPr lang="it-IT" dirty="0"/>
              <a:t>: the </a:t>
            </a:r>
            <a:r>
              <a:rPr lang="it-IT" dirty="0" err="1"/>
              <a:t>feature</a:t>
            </a:r>
            <a:r>
              <a:rPr lang="it-IT" dirty="0"/>
              <a:t> </a:t>
            </a:r>
            <a:r>
              <a:rPr lang="it-IT" dirty="0" err="1"/>
              <a:t>space</a:t>
            </a:r>
            <a:endParaRPr lang="it-IT" dirty="0"/>
          </a:p>
        </p:txBody>
      </p:sp>
      <p:grpSp>
        <p:nvGrpSpPr>
          <p:cNvPr id="2" name="Gruppo 1"/>
          <p:cNvGrpSpPr/>
          <p:nvPr/>
        </p:nvGrpSpPr>
        <p:grpSpPr>
          <a:xfrm>
            <a:off x="1753105" y="5288890"/>
            <a:ext cx="6399162" cy="1500174"/>
            <a:chOff x="229105" y="5288890"/>
            <a:chExt cx="6399162" cy="1500174"/>
          </a:xfrm>
        </p:grpSpPr>
        <p:sp>
          <p:nvSpPr>
            <p:cNvPr id="4" name="Rettangolo 3"/>
            <p:cNvSpPr/>
            <p:nvPr/>
          </p:nvSpPr>
          <p:spPr>
            <a:xfrm>
              <a:off x="229105" y="5288890"/>
              <a:ext cx="6399161" cy="15001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Text Box 6"/>
            <p:cNvSpPr txBox="1">
              <a:spLocks noChangeArrowheads="1"/>
            </p:cNvSpPr>
            <p:nvPr/>
          </p:nvSpPr>
          <p:spPr bwMode="auto">
            <a:xfrm>
              <a:off x="433730" y="5803250"/>
              <a:ext cx="426436" cy="400050"/>
            </a:xfrm>
            <a:prstGeom prst="rect">
              <a:avLst/>
            </a:prstGeom>
            <a:solidFill>
              <a:schemeClr val="bg1"/>
            </a:solidFill>
            <a:ln w="9525">
              <a:noFill/>
              <a:miter lim="800000"/>
              <a:headEnd/>
              <a:tailEnd/>
            </a:ln>
            <a:effectLst/>
          </p:spPr>
          <p:txBody>
            <a:bodyPr wrap="none">
              <a:spAutoFit/>
            </a:bodyPr>
            <a:lstStyle/>
            <a:p>
              <a:r>
                <a:rPr lang="it-IT" sz="2000" dirty="0"/>
                <a:t>T</a:t>
              </a:r>
              <a:r>
                <a:rPr lang="it-IT" sz="2000" baseline="-25000" dirty="0"/>
                <a:t>3</a:t>
              </a:r>
            </a:p>
          </p:txBody>
        </p:sp>
        <p:sp>
          <p:nvSpPr>
            <p:cNvPr id="30" name="Text Box 7"/>
            <p:cNvSpPr txBox="1">
              <a:spLocks noChangeArrowheads="1"/>
            </p:cNvSpPr>
            <p:nvPr/>
          </p:nvSpPr>
          <p:spPr bwMode="auto">
            <a:xfrm>
              <a:off x="4128107" y="5805264"/>
              <a:ext cx="455665" cy="400050"/>
            </a:xfrm>
            <a:prstGeom prst="rect">
              <a:avLst/>
            </a:prstGeom>
            <a:solidFill>
              <a:schemeClr val="bg1"/>
            </a:solidFill>
            <a:ln w="9525">
              <a:noFill/>
              <a:miter lim="800000"/>
              <a:headEnd/>
              <a:tailEnd/>
            </a:ln>
            <a:effectLst/>
          </p:spPr>
          <p:txBody>
            <a:bodyPr wrap="none">
              <a:spAutoFit/>
            </a:bodyPr>
            <a:lstStyle/>
            <a:p>
              <a:r>
                <a:rPr lang="it-IT" sz="2000" dirty="0"/>
                <a:t>H</a:t>
              </a:r>
              <a:r>
                <a:rPr lang="it-IT" sz="2000" baseline="-25000" dirty="0"/>
                <a:t>3</a:t>
              </a:r>
            </a:p>
          </p:txBody>
        </p:sp>
        <p:sp>
          <p:nvSpPr>
            <p:cNvPr id="31" name="Text Box 8"/>
            <p:cNvSpPr txBox="1">
              <a:spLocks noChangeArrowheads="1"/>
            </p:cNvSpPr>
            <p:nvPr/>
          </p:nvSpPr>
          <p:spPr bwMode="auto">
            <a:xfrm>
              <a:off x="757492" y="5803250"/>
              <a:ext cx="3051005" cy="400050"/>
            </a:xfrm>
            <a:prstGeom prst="rect">
              <a:avLst/>
            </a:prstGeom>
            <a:solidFill>
              <a:schemeClr val="bg1"/>
            </a:solidFill>
            <a:ln w="9525">
              <a:noFill/>
              <a:miter lim="800000"/>
              <a:headEnd/>
              <a:tailEnd/>
            </a:ln>
            <a:effectLst/>
          </p:spPr>
          <p:txBody>
            <a:bodyPr wrap="none">
              <a:spAutoFit/>
            </a:bodyPr>
            <a:lstStyle/>
            <a:p>
              <a:r>
                <a:rPr lang="it-IT" sz="2000" i="1" dirty="0"/>
                <a:t>“</a:t>
              </a:r>
              <a:r>
                <a:rPr lang="it-IT" sz="2000" i="1" dirty="0" err="1"/>
                <a:t>Mothers</a:t>
              </a:r>
              <a:r>
                <a:rPr lang="it-IT" sz="2000" i="1" dirty="0"/>
                <a:t> </a:t>
              </a:r>
              <a:r>
                <a:rPr lang="it-IT" sz="2000" i="1" dirty="0" err="1"/>
                <a:t>feed</a:t>
              </a:r>
              <a:r>
                <a:rPr lang="it-IT" sz="2000" i="1" dirty="0"/>
                <a:t> </a:t>
              </a:r>
              <a:r>
                <a:rPr lang="it-IT" sz="2000" i="1" dirty="0" err="1"/>
                <a:t>babies</a:t>
              </a:r>
              <a:r>
                <a:rPr lang="it-IT" sz="2000" i="1" dirty="0"/>
                <a:t> milk”</a:t>
              </a:r>
            </a:p>
          </p:txBody>
        </p:sp>
        <p:sp>
          <p:nvSpPr>
            <p:cNvPr id="32" name="Text Box 9"/>
            <p:cNvSpPr txBox="1">
              <a:spLocks noChangeArrowheads="1"/>
            </p:cNvSpPr>
            <p:nvPr/>
          </p:nvSpPr>
          <p:spPr bwMode="auto">
            <a:xfrm>
              <a:off x="4579275" y="5805264"/>
              <a:ext cx="2048992" cy="400050"/>
            </a:xfrm>
            <a:prstGeom prst="rect">
              <a:avLst/>
            </a:prstGeom>
            <a:solidFill>
              <a:schemeClr val="bg1"/>
            </a:solidFill>
            <a:ln w="9525">
              <a:noFill/>
              <a:miter lim="800000"/>
              <a:headEnd/>
              <a:tailEnd/>
            </a:ln>
            <a:effectLst/>
          </p:spPr>
          <p:txBody>
            <a:bodyPr wrap="none">
              <a:spAutoFit/>
            </a:bodyPr>
            <a:lstStyle/>
            <a:p>
              <a:r>
                <a:rPr lang="it-IT" sz="2000" i="1" dirty="0"/>
                <a:t>“</a:t>
              </a:r>
              <a:r>
                <a:rPr lang="it-IT" sz="2000" i="1" dirty="0" err="1"/>
                <a:t>Babies</a:t>
              </a:r>
              <a:r>
                <a:rPr lang="it-IT" sz="2000" i="1" dirty="0"/>
                <a:t> </a:t>
              </a:r>
              <a:r>
                <a:rPr lang="it-IT" sz="2000" i="1" dirty="0" err="1"/>
                <a:t>eat</a:t>
              </a:r>
              <a:r>
                <a:rPr lang="it-IT" sz="2000" i="1" dirty="0"/>
                <a:t> milk”</a:t>
              </a:r>
            </a:p>
          </p:txBody>
        </p:sp>
        <p:sp>
          <p:nvSpPr>
            <p:cNvPr id="34" name="Line 11"/>
            <p:cNvSpPr>
              <a:spLocks noChangeShapeType="1"/>
            </p:cNvSpPr>
            <p:nvPr/>
          </p:nvSpPr>
          <p:spPr bwMode="auto">
            <a:xfrm flipV="1">
              <a:off x="442723" y="5786644"/>
              <a:ext cx="5929477" cy="16606"/>
            </a:xfrm>
            <a:prstGeom prst="line">
              <a:avLst/>
            </a:prstGeom>
            <a:solidFill>
              <a:schemeClr val="bg1"/>
            </a:solidFill>
            <a:ln w="38100">
              <a:solidFill>
                <a:schemeClr val="tx1"/>
              </a:solidFill>
              <a:round/>
              <a:headEnd/>
              <a:tailEnd/>
            </a:ln>
            <a:effectLst/>
          </p:spPr>
          <p:txBody>
            <a:bodyPr/>
            <a:lstStyle/>
            <a:p>
              <a:endParaRPr lang="it-IT"/>
            </a:p>
          </p:txBody>
        </p:sp>
        <p:sp>
          <p:nvSpPr>
            <p:cNvPr id="35" name="Line 12"/>
            <p:cNvSpPr>
              <a:spLocks noChangeShapeType="1"/>
            </p:cNvSpPr>
            <p:nvPr/>
          </p:nvSpPr>
          <p:spPr bwMode="auto">
            <a:xfrm flipV="1">
              <a:off x="433730" y="6275652"/>
              <a:ext cx="5938470" cy="33668"/>
            </a:xfrm>
            <a:prstGeom prst="line">
              <a:avLst/>
            </a:prstGeom>
            <a:solidFill>
              <a:schemeClr val="bg1"/>
            </a:solidFill>
            <a:ln w="38100">
              <a:solidFill>
                <a:schemeClr val="tx1"/>
              </a:solidFill>
              <a:round/>
              <a:headEnd/>
              <a:tailEnd/>
            </a:ln>
            <a:effectLst/>
          </p:spPr>
          <p:txBody>
            <a:bodyPr/>
            <a:lstStyle/>
            <a:p>
              <a:endParaRPr lang="it-IT"/>
            </a:p>
          </p:txBody>
        </p:sp>
        <p:sp>
          <p:nvSpPr>
            <p:cNvPr id="28" name="Text Box 13"/>
            <p:cNvSpPr txBox="1">
              <a:spLocks noChangeArrowheads="1"/>
            </p:cNvSpPr>
            <p:nvPr/>
          </p:nvSpPr>
          <p:spPr bwMode="auto">
            <a:xfrm>
              <a:off x="433730" y="5346050"/>
              <a:ext cx="1372990" cy="400050"/>
            </a:xfrm>
            <a:prstGeom prst="rect">
              <a:avLst/>
            </a:prstGeom>
            <a:solidFill>
              <a:schemeClr val="bg1"/>
            </a:solidFill>
            <a:ln w="9525">
              <a:noFill/>
              <a:miter lim="800000"/>
              <a:headEnd/>
              <a:tailEnd/>
            </a:ln>
            <a:effectLst/>
          </p:spPr>
          <p:txBody>
            <a:bodyPr wrap="none">
              <a:spAutoFit/>
            </a:bodyPr>
            <a:lstStyle/>
            <a:p>
              <a:r>
                <a:rPr lang="it-IT" sz="2000" dirty="0"/>
                <a:t>P</a:t>
              </a:r>
              <a:r>
                <a:rPr lang="it-IT" sz="2000" baseline="-25000" dirty="0"/>
                <a:t>3</a:t>
              </a:r>
              <a:r>
                <a:rPr lang="it-IT" sz="2000" dirty="0"/>
                <a:t>: T</a:t>
              </a:r>
              <a:r>
                <a:rPr lang="it-IT" sz="2000" baseline="-25000" dirty="0"/>
                <a:t>3</a:t>
              </a:r>
              <a:r>
                <a:rPr lang="it-IT" sz="2000" dirty="0">
                  <a:sym typeface="Symbol" pitchFamily="18" charset="2"/>
                </a:rPr>
                <a:t> </a:t>
              </a:r>
              <a:r>
                <a:rPr lang="it-IT" sz="2000" dirty="0"/>
                <a:t>H</a:t>
              </a:r>
              <a:r>
                <a:rPr lang="it-IT" sz="2000" baseline="-25000" dirty="0"/>
                <a:t>3</a:t>
              </a:r>
            </a:p>
          </p:txBody>
        </p:sp>
      </p:grpSp>
      <p:cxnSp>
        <p:nvCxnSpPr>
          <p:cNvPr id="36" name="Connettore 1 35"/>
          <p:cNvCxnSpPr/>
          <p:nvPr/>
        </p:nvCxnSpPr>
        <p:spPr>
          <a:xfrm>
            <a:off x="1630778" y="2995364"/>
            <a:ext cx="8929718" cy="1588"/>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ttangolo 36"/>
          <p:cNvSpPr/>
          <p:nvPr/>
        </p:nvSpPr>
        <p:spPr>
          <a:xfrm>
            <a:off x="8524892" y="1209414"/>
            <a:ext cx="214314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Training </a:t>
            </a:r>
            <a:r>
              <a:rPr lang="it-IT" sz="2000" dirty="0" err="1">
                <a:solidFill>
                  <a:schemeClr val="tx1"/>
                </a:solidFill>
              </a:rPr>
              <a:t>examples</a:t>
            </a:r>
            <a:endParaRPr lang="it-IT" sz="2000" dirty="0">
              <a:solidFill>
                <a:schemeClr val="tx1"/>
              </a:solidFill>
            </a:endParaRPr>
          </a:p>
        </p:txBody>
      </p:sp>
      <p:sp>
        <p:nvSpPr>
          <p:cNvPr id="38" name="Rettangolo 37"/>
          <p:cNvSpPr/>
          <p:nvPr/>
        </p:nvSpPr>
        <p:spPr>
          <a:xfrm>
            <a:off x="8541576" y="5971015"/>
            <a:ext cx="207170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Classification</a:t>
            </a:r>
            <a:endParaRPr lang="it-IT" dirty="0">
              <a:solidFill>
                <a:schemeClr val="tx1"/>
              </a:solidFill>
            </a:endParaRPr>
          </a:p>
        </p:txBody>
      </p:sp>
      <p:cxnSp>
        <p:nvCxnSpPr>
          <p:cNvPr id="39" name="Connettore 1 38"/>
          <p:cNvCxnSpPr/>
          <p:nvPr/>
        </p:nvCxnSpPr>
        <p:spPr>
          <a:xfrm>
            <a:off x="1630778" y="5214950"/>
            <a:ext cx="8929718" cy="1588"/>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ttangolo 39"/>
          <p:cNvSpPr/>
          <p:nvPr/>
        </p:nvSpPr>
        <p:spPr>
          <a:xfrm>
            <a:off x="8596330" y="3865608"/>
            <a:ext cx="207170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Relevant</a:t>
            </a:r>
            <a:r>
              <a:rPr lang="it-IT" sz="2000" dirty="0">
                <a:solidFill>
                  <a:schemeClr val="tx1"/>
                </a:solidFill>
              </a:rPr>
              <a:t> </a:t>
            </a:r>
            <a:r>
              <a:rPr lang="it-IT" sz="2000" dirty="0" err="1">
                <a:solidFill>
                  <a:schemeClr val="tx1"/>
                </a:solidFill>
              </a:rPr>
              <a:t>Features</a:t>
            </a:r>
            <a:endParaRPr lang="it-IT" sz="2000" dirty="0">
              <a:solidFill>
                <a:schemeClr val="tx1"/>
              </a:solidFill>
            </a:endParaRPr>
          </a:p>
        </p:txBody>
      </p:sp>
      <p:grpSp>
        <p:nvGrpSpPr>
          <p:cNvPr id="42" name="Gruppo 41"/>
          <p:cNvGrpSpPr/>
          <p:nvPr/>
        </p:nvGrpSpPr>
        <p:grpSpPr>
          <a:xfrm>
            <a:off x="1623979" y="1508962"/>
            <a:ext cx="8206078" cy="1222246"/>
            <a:chOff x="99979" y="1508962"/>
            <a:chExt cx="8206078" cy="1222246"/>
          </a:xfrm>
        </p:grpSpPr>
        <p:sp>
          <p:nvSpPr>
            <p:cNvPr id="66" name="Rettangolo 65"/>
            <p:cNvSpPr/>
            <p:nvPr/>
          </p:nvSpPr>
          <p:spPr>
            <a:xfrm>
              <a:off x="99979" y="1508962"/>
              <a:ext cx="6399161" cy="11712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Text Box 6"/>
            <p:cNvSpPr txBox="1">
              <a:spLocks noChangeArrowheads="1"/>
            </p:cNvSpPr>
            <p:nvPr/>
          </p:nvSpPr>
          <p:spPr bwMode="auto">
            <a:xfrm>
              <a:off x="304604" y="2023322"/>
              <a:ext cx="426720" cy="400110"/>
            </a:xfrm>
            <a:prstGeom prst="rect">
              <a:avLst/>
            </a:prstGeom>
            <a:solidFill>
              <a:schemeClr val="bg1"/>
            </a:solidFill>
            <a:ln w="9525">
              <a:noFill/>
              <a:miter lim="800000"/>
              <a:headEnd/>
              <a:tailEnd/>
            </a:ln>
            <a:effectLst/>
          </p:spPr>
          <p:txBody>
            <a:bodyPr wrap="none">
              <a:spAutoFit/>
            </a:bodyPr>
            <a:lstStyle/>
            <a:p>
              <a:r>
                <a:rPr lang="it-IT" sz="2000" dirty="0"/>
                <a:t>T</a:t>
              </a:r>
              <a:r>
                <a:rPr lang="it-IT" sz="2000" baseline="-25000" dirty="0"/>
                <a:t>1</a:t>
              </a:r>
            </a:p>
          </p:txBody>
        </p:sp>
        <p:sp>
          <p:nvSpPr>
            <p:cNvPr id="68" name="Text Box 7"/>
            <p:cNvSpPr txBox="1">
              <a:spLocks noChangeArrowheads="1"/>
            </p:cNvSpPr>
            <p:nvPr/>
          </p:nvSpPr>
          <p:spPr bwMode="auto">
            <a:xfrm>
              <a:off x="4788024" y="2025336"/>
              <a:ext cx="455574" cy="400110"/>
            </a:xfrm>
            <a:prstGeom prst="rect">
              <a:avLst/>
            </a:prstGeom>
            <a:solidFill>
              <a:schemeClr val="bg1"/>
            </a:solidFill>
            <a:ln w="9525">
              <a:noFill/>
              <a:miter lim="800000"/>
              <a:headEnd/>
              <a:tailEnd/>
            </a:ln>
            <a:effectLst/>
          </p:spPr>
          <p:txBody>
            <a:bodyPr wrap="none">
              <a:spAutoFit/>
            </a:bodyPr>
            <a:lstStyle/>
            <a:p>
              <a:r>
                <a:rPr lang="it-IT" sz="2000" dirty="0"/>
                <a:t>H</a:t>
              </a:r>
              <a:r>
                <a:rPr lang="it-IT" sz="2000" baseline="-25000" dirty="0"/>
                <a:t>1</a:t>
              </a:r>
            </a:p>
          </p:txBody>
        </p:sp>
        <p:sp>
          <p:nvSpPr>
            <p:cNvPr id="69" name="Text Box 8"/>
            <p:cNvSpPr txBox="1">
              <a:spLocks noChangeArrowheads="1"/>
            </p:cNvSpPr>
            <p:nvPr/>
          </p:nvSpPr>
          <p:spPr bwMode="auto">
            <a:xfrm>
              <a:off x="628366" y="2023322"/>
              <a:ext cx="4070345" cy="707886"/>
            </a:xfrm>
            <a:prstGeom prst="rect">
              <a:avLst/>
            </a:prstGeom>
            <a:solidFill>
              <a:schemeClr val="bg1"/>
            </a:solidFill>
            <a:ln w="9525">
              <a:noFill/>
              <a:miter lim="800000"/>
              <a:headEnd/>
              <a:tailEnd/>
            </a:ln>
            <a:effectLst/>
          </p:spPr>
          <p:txBody>
            <a:bodyPr wrap="none">
              <a:spAutoFit/>
            </a:bodyPr>
            <a:lstStyle/>
            <a:p>
              <a:r>
                <a:rPr lang="it-IT" sz="2000" i="1" dirty="0"/>
                <a:t>“</a:t>
              </a:r>
              <a:r>
                <a:rPr lang="it-IT" sz="2000" i="1" dirty="0" err="1"/>
                <a:t>Farmers</a:t>
              </a:r>
              <a:r>
                <a:rPr lang="it-IT" sz="2000" i="1" dirty="0"/>
                <a:t> </a:t>
              </a:r>
              <a:r>
                <a:rPr lang="it-IT" sz="2000" i="1" dirty="0" err="1"/>
                <a:t>feed</a:t>
              </a:r>
              <a:r>
                <a:rPr lang="it-IT" sz="2000" i="1" dirty="0"/>
                <a:t> </a:t>
              </a:r>
              <a:r>
                <a:rPr lang="it-IT" sz="2000" i="1" dirty="0" err="1"/>
                <a:t>cows</a:t>
              </a:r>
              <a:r>
                <a:rPr lang="it-IT" sz="2000" i="1" dirty="0"/>
                <a:t> </a:t>
              </a:r>
              <a:r>
                <a:rPr lang="it-IT" sz="2000" i="1" dirty="0" err="1"/>
                <a:t>animal</a:t>
              </a:r>
              <a:r>
                <a:rPr lang="it-IT" sz="2000" i="1" dirty="0"/>
                <a:t> </a:t>
              </a:r>
              <a:r>
                <a:rPr lang="it-IT" sz="2000" i="1" dirty="0" err="1"/>
                <a:t>extracts</a:t>
              </a:r>
              <a:r>
                <a:rPr lang="it-IT" sz="2000" i="1" dirty="0"/>
                <a:t>”</a:t>
              </a:r>
            </a:p>
            <a:p>
              <a:endParaRPr lang="it-IT" sz="2000" i="1" dirty="0"/>
            </a:p>
          </p:txBody>
        </p:sp>
        <p:sp>
          <p:nvSpPr>
            <p:cNvPr id="70" name="Text Box 9"/>
            <p:cNvSpPr txBox="1">
              <a:spLocks noChangeArrowheads="1"/>
            </p:cNvSpPr>
            <p:nvPr/>
          </p:nvSpPr>
          <p:spPr bwMode="auto">
            <a:xfrm>
              <a:off x="5239192" y="2025336"/>
              <a:ext cx="3066865" cy="400110"/>
            </a:xfrm>
            <a:prstGeom prst="rect">
              <a:avLst/>
            </a:prstGeom>
            <a:solidFill>
              <a:schemeClr val="bg1"/>
            </a:solidFill>
            <a:ln w="9525">
              <a:noFill/>
              <a:miter lim="800000"/>
              <a:headEnd/>
              <a:tailEnd/>
            </a:ln>
            <a:effectLst/>
          </p:spPr>
          <p:txBody>
            <a:bodyPr wrap="none">
              <a:spAutoFit/>
            </a:bodyPr>
            <a:lstStyle/>
            <a:p>
              <a:r>
                <a:rPr lang="it-IT" sz="2000" i="1" dirty="0"/>
                <a:t>“</a:t>
              </a:r>
              <a:r>
                <a:rPr lang="it-IT" sz="2000" i="1" dirty="0" err="1"/>
                <a:t>Cows</a:t>
              </a:r>
              <a:r>
                <a:rPr lang="it-IT" sz="2000" i="1" dirty="0"/>
                <a:t> </a:t>
              </a:r>
              <a:r>
                <a:rPr lang="it-IT" sz="2000" i="1" dirty="0" err="1"/>
                <a:t>eat</a:t>
              </a:r>
              <a:r>
                <a:rPr lang="it-IT" sz="2000" i="1" dirty="0"/>
                <a:t> </a:t>
              </a:r>
              <a:r>
                <a:rPr lang="it-IT" sz="2000" i="1" dirty="0" err="1"/>
                <a:t>animal</a:t>
              </a:r>
              <a:r>
                <a:rPr lang="it-IT" sz="2000" i="1" dirty="0"/>
                <a:t> </a:t>
              </a:r>
              <a:r>
                <a:rPr lang="it-IT" sz="2000" i="1" dirty="0" err="1"/>
                <a:t>extracts</a:t>
              </a:r>
              <a:r>
                <a:rPr lang="it-IT" sz="2000" i="1" dirty="0"/>
                <a:t>”</a:t>
              </a:r>
            </a:p>
          </p:txBody>
        </p:sp>
        <p:sp>
          <p:nvSpPr>
            <p:cNvPr id="71" name="Line 11"/>
            <p:cNvSpPr>
              <a:spLocks noChangeShapeType="1"/>
            </p:cNvSpPr>
            <p:nvPr/>
          </p:nvSpPr>
          <p:spPr bwMode="auto">
            <a:xfrm flipV="1">
              <a:off x="313597" y="2021308"/>
              <a:ext cx="7714787" cy="2014"/>
            </a:xfrm>
            <a:prstGeom prst="line">
              <a:avLst/>
            </a:prstGeom>
            <a:solidFill>
              <a:schemeClr val="bg1"/>
            </a:solidFill>
            <a:ln w="38100">
              <a:solidFill>
                <a:schemeClr val="tx1"/>
              </a:solidFill>
              <a:round/>
              <a:headEnd/>
              <a:tailEnd/>
            </a:ln>
            <a:effectLst/>
          </p:spPr>
          <p:txBody>
            <a:bodyPr/>
            <a:lstStyle/>
            <a:p>
              <a:endParaRPr lang="it-IT"/>
            </a:p>
          </p:txBody>
        </p:sp>
        <p:sp>
          <p:nvSpPr>
            <p:cNvPr id="72" name="Line 12"/>
            <p:cNvSpPr>
              <a:spLocks noChangeShapeType="1"/>
            </p:cNvSpPr>
            <p:nvPr/>
          </p:nvSpPr>
          <p:spPr bwMode="auto">
            <a:xfrm flipV="1">
              <a:off x="304604" y="2515620"/>
              <a:ext cx="7723780" cy="13772"/>
            </a:xfrm>
            <a:prstGeom prst="line">
              <a:avLst/>
            </a:prstGeom>
            <a:solidFill>
              <a:schemeClr val="bg1"/>
            </a:solidFill>
            <a:ln w="38100">
              <a:solidFill>
                <a:schemeClr val="tx1"/>
              </a:solidFill>
              <a:round/>
              <a:headEnd/>
              <a:tailEnd/>
            </a:ln>
            <a:effectLst/>
          </p:spPr>
          <p:txBody>
            <a:bodyPr/>
            <a:lstStyle/>
            <a:p>
              <a:endParaRPr lang="it-IT"/>
            </a:p>
          </p:txBody>
        </p:sp>
        <p:sp>
          <p:nvSpPr>
            <p:cNvPr id="73" name="Text Box 13"/>
            <p:cNvSpPr txBox="1">
              <a:spLocks noChangeArrowheads="1"/>
            </p:cNvSpPr>
            <p:nvPr/>
          </p:nvSpPr>
          <p:spPr bwMode="auto">
            <a:xfrm>
              <a:off x="304604" y="1566122"/>
              <a:ext cx="1372683" cy="400110"/>
            </a:xfrm>
            <a:prstGeom prst="rect">
              <a:avLst/>
            </a:prstGeom>
            <a:solidFill>
              <a:schemeClr val="bg1"/>
            </a:solidFill>
            <a:ln w="9525">
              <a:noFill/>
              <a:miter lim="800000"/>
              <a:headEnd/>
              <a:tailEnd/>
            </a:ln>
            <a:effectLst/>
          </p:spPr>
          <p:txBody>
            <a:bodyPr wrap="none">
              <a:spAutoFit/>
            </a:bodyPr>
            <a:lstStyle/>
            <a:p>
              <a:r>
                <a:rPr lang="it-IT" sz="2000" dirty="0"/>
                <a:t>P</a:t>
              </a:r>
              <a:r>
                <a:rPr lang="it-IT" sz="2000" baseline="-25000" dirty="0"/>
                <a:t>1</a:t>
              </a:r>
              <a:r>
                <a:rPr lang="it-IT" sz="2000" dirty="0"/>
                <a:t>: T</a:t>
              </a:r>
              <a:r>
                <a:rPr lang="it-IT" sz="2000" baseline="-25000" dirty="0"/>
                <a:t>1</a:t>
              </a:r>
              <a:r>
                <a:rPr lang="it-IT" sz="2000" dirty="0">
                  <a:sym typeface="Symbol" pitchFamily="18" charset="2"/>
                </a:rPr>
                <a:t> </a:t>
              </a:r>
              <a:r>
                <a:rPr lang="it-IT" sz="2000" dirty="0"/>
                <a:t>H</a:t>
              </a:r>
              <a:r>
                <a:rPr lang="it-IT" sz="2000" baseline="-25000" dirty="0"/>
                <a:t>1</a:t>
              </a:r>
            </a:p>
          </p:txBody>
        </p:sp>
      </p:grpSp>
      <p:cxnSp>
        <p:nvCxnSpPr>
          <p:cNvPr id="44" name="Connettore 4 43"/>
          <p:cNvCxnSpPr/>
          <p:nvPr/>
        </p:nvCxnSpPr>
        <p:spPr>
          <a:xfrm rot="5400000">
            <a:off x="2298713" y="3931719"/>
            <a:ext cx="3461091" cy="444523"/>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Connettore 4 79"/>
          <p:cNvCxnSpPr/>
          <p:nvPr/>
        </p:nvCxnSpPr>
        <p:spPr>
          <a:xfrm rot="5400000">
            <a:off x="5898780" y="3697425"/>
            <a:ext cx="3461093" cy="913109"/>
          </a:xfrm>
          <a:prstGeom prst="bentConnector3">
            <a:avLst>
              <a:gd name="adj1" fmla="val 66956"/>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7" name="Gruppo 126">
            <a:extLst>
              <a:ext uri="{FF2B5EF4-FFF2-40B4-BE49-F238E27FC236}">
                <a16:creationId xmlns:a16="http://schemas.microsoft.com/office/drawing/2014/main" id="{D8B42281-926D-4CAB-9910-17672F15FC09}"/>
              </a:ext>
            </a:extLst>
          </p:cNvPr>
          <p:cNvGrpSpPr/>
          <p:nvPr/>
        </p:nvGrpSpPr>
        <p:grpSpPr>
          <a:xfrm>
            <a:off x="2901085" y="2939158"/>
            <a:ext cx="5055021" cy="1898048"/>
            <a:chOff x="453083" y="2971112"/>
            <a:chExt cx="5055021" cy="1898048"/>
          </a:xfrm>
        </p:grpSpPr>
        <p:sp>
          <p:nvSpPr>
            <p:cNvPr id="128" name="CasellaDiTesto 127">
              <a:extLst>
                <a:ext uri="{FF2B5EF4-FFF2-40B4-BE49-F238E27FC236}">
                  <a16:creationId xmlns:a16="http://schemas.microsoft.com/office/drawing/2014/main" id="{6A5A3F6B-4901-461C-ACEC-23CE13030849}"/>
                </a:ext>
              </a:extLst>
            </p:cNvPr>
            <p:cNvSpPr txBox="1"/>
            <p:nvPr/>
          </p:nvSpPr>
          <p:spPr>
            <a:xfrm>
              <a:off x="3641098" y="2971112"/>
              <a:ext cx="298480" cy="338554"/>
            </a:xfrm>
            <a:prstGeom prst="rect">
              <a:avLst/>
            </a:prstGeom>
            <a:noFill/>
          </p:spPr>
          <p:txBody>
            <a:bodyPr wrap="none" rtlCol="0">
              <a:spAutoFit/>
            </a:bodyPr>
            <a:lstStyle/>
            <a:p>
              <a:r>
                <a:rPr lang="it-IT" sz="1600" dirty="0"/>
                <a:t>S</a:t>
              </a:r>
            </a:p>
          </p:txBody>
        </p:sp>
        <p:sp>
          <p:nvSpPr>
            <p:cNvPr id="129" name="CasellaDiTesto 128">
              <a:extLst>
                <a:ext uri="{FF2B5EF4-FFF2-40B4-BE49-F238E27FC236}">
                  <a16:creationId xmlns:a16="http://schemas.microsoft.com/office/drawing/2014/main" id="{9132B0BE-D99B-467E-BED2-E8A1D22FC789}"/>
                </a:ext>
              </a:extLst>
            </p:cNvPr>
            <p:cNvSpPr txBox="1"/>
            <p:nvPr/>
          </p:nvSpPr>
          <p:spPr>
            <a:xfrm>
              <a:off x="3141032" y="3471178"/>
              <a:ext cx="445956" cy="338554"/>
            </a:xfrm>
            <a:prstGeom prst="rect">
              <a:avLst/>
            </a:prstGeom>
            <a:noFill/>
          </p:spPr>
          <p:txBody>
            <a:bodyPr wrap="none" rtlCol="0">
              <a:spAutoFit/>
            </a:bodyPr>
            <a:lstStyle/>
            <a:p>
              <a:r>
                <a:rPr lang="it-IT" sz="1600" dirty="0"/>
                <a:t>NP</a:t>
              </a:r>
            </a:p>
          </p:txBody>
        </p:sp>
        <p:sp>
          <p:nvSpPr>
            <p:cNvPr id="130" name="CasellaDiTesto 129">
              <a:extLst>
                <a:ext uri="{FF2B5EF4-FFF2-40B4-BE49-F238E27FC236}">
                  <a16:creationId xmlns:a16="http://schemas.microsoft.com/office/drawing/2014/main" id="{88D8E60B-BF9D-4459-94C0-D912428E2E6C}"/>
                </a:ext>
              </a:extLst>
            </p:cNvPr>
            <p:cNvSpPr txBox="1"/>
            <p:nvPr/>
          </p:nvSpPr>
          <p:spPr>
            <a:xfrm>
              <a:off x="4212602" y="3471178"/>
              <a:ext cx="445956" cy="338554"/>
            </a:xfrm>
            <a:prstGeom prst="rect">
              <a:avLst/>
            </a:prstGeom>
            <a:noFill/>
          </p:spPr>
          <p:txBody>
            <a:bodyPr wrap="none" rtlCol="0">
              <a:spAutoFit/>
            </a:bodyPr>
            <a:lstStyle/>
            <a:p>
              <a:r>
                <a:rPr lang="it-IT" sz="1600" dirty="0"/>
                <a:t>VP</a:t>
              </a:r>
            </a:p>
          </p:txBody>
        </p:sp>
        <p:sp>
          <p:nvSpPr>
            <p:cNvPr id="131" name="CasellaDiTesto 130">
              <a:extLst>
                <a:ext uri="{FF2B5EF4-FFF2-40B4-BE49-F238E27FC236}">
                  <a16:creationId xmlns:a16="http://schemas.microsoft.com/office/drawing/2014/main" id="{7B8525F0-C315-4B59-AEE8-DE6050FE52A5}"/>
                </a:ext>
              </a:extLst>
            </p:cNvPr>
            <p:cNvSpPr txBox="1"/>
            <p:nvPr/>
          </p:nvSpPr>
          <p:spPr>
            <a:xfrm>
              <a:off x="4067944" y="3994821"/>
              <a:ext cx="468398" cy="338554"/>
            </a:xfrm>
            <a:prstGeom prst="rect">
              <a:avLst/>
            </a:prstGeom>
            <a:noFill/>
          </p:spPr>
          <p:txBody>
            <a:bodyPr wrap="none" rtlCol="0">
              <a:spAutoFit/>
            </a:bodyPr>
            <a:lstStyle/>
            <a:p>
              <a:r>
                <a:rPr lang="it-IT" sz="1600" dirty="0"/>
                <a:t>VB</a:t>
              </a:r>
            </a:p>
          </p:txBody>
        </p:sp>
        <p:sp>
          <p:nvSpPr>
            <p:cNvPr id="132" name="CasellaDiTesto 131">
              <a:extLst>
                <a:ext uri="{FF2B5EF4-FFF2-40B4-BE49-F238E27FC236}">
                  <a16:creationId xmlns:a16="http://schemas.microsoft.com/office/drawing/2014/main" id="{576C0D9C-78CF-4A19-AD04-5EBA338F4CC6}"/>
                </a:ext>
              </a:extLst>
            </p:cNvPr>
            <p:cNvSpPr txBox="1"/>
            <p:nvPr/>
          </p:nvSpPr>
          <p:spPr>
            <a:xfrm>
              <a:off x="4784106" y="3994821"/>
              <a:ext cx="445956" cy="338554"/>
            </a:xfrm>
            <a:prstGeom prst="rect">
              <a:avLst/>
            </a:prstGeom>
            <a:noFill/>
          </p:spPr>
          <p:txBody>
            <a:bodyPr wrap="none" rtlCol="0">
              <a:spAutoFit/>
            </a:bodyPr>
            <a:lstStyle/>
            <a:p>
              <a:r>
                <a:rPr lang="it-IT" sz="1600" dirty="0"/>
                <a:t>NP</a:t>
              </a:r>
            </a:p>
          </p:txBody>
        </p:sp>
        <p:sp>
          <p:nvSpPr>
            <p:cNvPr id="133" name="CasellaDiTesto 132">
              <a:extLst>
                <a:ext uri="{FF2B5EF4-FFF2-40B4-BE49-F238E27FC236}">
                  <a16:creationId xmlns:a16="http://schemas.microsoft.com/office/drawing/2014/main" id="{F6744C5E-09FD-448E-A181-CEC4AB934E63}"/>
                </a:ext>
              </a:extLst>
            </p:cNvPr>
            <p:cNvSpPr txBox="1"/>
            <p:nvPr/>
          </p:nvSpPr>
          <p:spPr>
            <a:xfrm>
              <a:off x="3531278" y="3501956"/>
              <a:ext cx="287258" cy="261610"/>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it-IT" sz="1050" dirty="0">
                  <a:solidFill>
                    <a:schemeClr val="tx1"/>
                  </a:solidFill>
                </a:rPr>
                <a:t>X</a:t>
              </a:r>
              <a:endParaRPr lang="it-IT" sz="1600" dirty="0">
                <a:solidFill>
                  <a:schemeClr val="tx1"/>
                </a:solidFill>
              </a:endParaRPr>
            </a:p>
          </p:txBody>
        </p:sp>
        <p:sp>
          <p:nvSpPr>
            <p:cNvPr id="134" name="CasellaDiTesto 133">
              <a:extLst>
                <a:ext uri="{FF2B5EF4-FFF2-40B4-BE49-F238E27FC236}">
                  <a16:creationId xmlns:a16="http://schemas.microsoft.com/office/drawing/2014/main" id="{425206F6-0454-489A-A8C2-728C2C3D5BA5}"/>
                </a:ext>
              </a:extLst>
            </p:cNvPr>
            <p:cNvSpPr txBox="1"/>
            <p:nvPr/>
          </p:nvSpPr>
          <p:spPr>
            <a:xfrm>
              <a:off x="5220846" y="4025599"/>
              <a:ext cx="287258" cy="261610"/>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it-IT" sz="1050" dirty="0">
                  <a:solidFill>
                    <a:schemeClr val="tx1"/>
                  </a:solidFill>
                </a:rPr>
                <a:t>Y</a:t>
              </a:r>
              <a:endParaRPr lang="it-IT" sz="1600" dirty="0">
                <a:solidFill>
                  <a:schemeClr val="tx1"/>
                </a:solidFill>
              </a:endParaRPr>
            </a:p>
          </p:txBody>
        </p:sp>
        <p:sp>
          <p:nvSpPr>
            <p:cNvPr id="135" name="CasellaDiTesto 134">
              <a:extLst>
                <a:ext uri="{FF2B5EF4-FFF2-40B4-BE49-F238E27FC236}">
                  <a16:creationId xmlns:a16="http://schemas.microsoft.com/office/drawing/2014/main" id="{22651BBA-9E19-47CE-B07D-0DC27004BD23}"/>
                </a:ext>
              </a:extLst>
            </p:cNvPr>
            <p:cNvSpPr txBox="1"/>
            <p:nvPr/>
          </p:nvSpPr>
          <p:spPr>
            <a:xfrm>
              <a:off x="4083974" y="4530606"/>
              <a:ext cx="436338" cy="338554"/>
            </a:xfrm>
            <a:prstGeom prst="rect">
              <a:avLst/>
            </a:prstGeom>
            <a:noFill/>
          </p:spPr>
          <p:txBody>
            <a:bodyPr wrap="none" rtlCol="0">
              <a:spAutoFit/>
            </a:bodyPr>
            <a:lstStyle/>
            <a:p>
              <a:r>
                <a:rPr lang="it-IT" sz="1600" i="1" dirty="0" err="1"/>
                <a:t>eat</a:t>
              </a:r>
              <a:endParaRPr lang="it-IT" sz="1600" i="1" dirty="0"/>
            </a:p>
          </p:txBody>
        </p:sp>
        <p:cxnSp>
          <p:nvCxnSpPr>
            <p:cNvPr id="136" name="Connettore 1 13">
              <a:extLst>
                <a:ext uri="{FF2B5EF4-FFF2-40B4-BE49-F238E27FC236}">
                  <a16:creationId xmlns:a16="http://schemas.microsoft.com/office/drawing/2014/main" id="{877D1212-014E-4716-8183-08DBEB0054B0}"/>
                </a:ext>
              </a:extLst>
            </p:cNvPr>
            <p:cNvCxnSpPr>
              <a:stCxn id="128" idx="2"/>
              <a:endCxn id="129" idx="0"/>
            </p:cNvCxnSpPr>
            <p:nvPr/>
          </p:nvCxnSpPr>
          <p:spPr>
            <a:xfrm rot="5400000">
              <a:off x="3496418" y="3177258"/>
              <a:ext cx="161512" cy="426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Connettore 1 14">
              <a:extLst>
                <a:ext uri="{FF2B5EF4-FFF2-40B4-BE49-F238E27FC236}">
                  <a16:creationId xmlns:a16="http://schemas.microsoft.com/office/drawing/2014/main" id="{CA3BD1D5-D412-4417-AD09-C24674D22240}"/>
                </a:ext>
              </a:extLst>
            </p:cNvPr>
            <p:cNvCxnSpPr>
              <a:stCxn id="128" idx="2"/>
              <a:endCxn id="130" idx="0"/>
            </p:cNvCxnSpPr>
            <p:nvPr/>
          </p:nvCxnSpPr>
          <p:spPr>
            <a:xfrm rot="16200000" flipH="1">
              <a:off x="4032203" y="3067801"/>
              <a:ext cx="161512" cy="645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Connettore 1 15">
              <a:extLst>
                <a:ext uri="{FF2B5EF4-FFF2-40B4-BE49-F238E27FC236}">
                  <a16:creationId xmlns:a16="http://schemas.microsoft.com/office/drawing/2014/main" id="{F0A0FA1A-20E7-4D77-8CD7-7CB1298FB477}"/>
                </a:ext>
              </a:extLst>
            </p:cNvPr>
            <p:cNvCxnSpPr>
              <a:stCxn id="130" idx="2"/>
              <a:endCxn id="131" idx="0"/>
            </p:cNvCxnSpPr>
            <p:nvPr/>
          </p:nvCxnSpPr>
          <p:spPr>
            <a:xfrm flipH="1">
              <a:off x="4302143" y="3809732"/>
              <a:ext cx="133437" cy="185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Connettore 1 16">
              <a:extLst>
                <a:ext uri="{FF2B5EF4-FFF2-40B4-BE49-F238E27FC236}">
                  <a16:creationId xmlns:a16="http://schemas.microsoft.com/office/drawing/2014/main" id="{AA85BB52-EEED-4CA2-AF21-772A5CCB86AE}"/>
                </a:ext>
              </a:extLst>
            </p:cNvPr>
            <p:cNvCxnSpPr>
              <a:stCxn id="130" idx="2"/>
              <a:endCxn id="132" idx="0"/>
            </p:cNvCxnSpPr>
            <p:nvPr/>
          </p:nvCxnSpPr>
          <p:spPr>
            <a:xfrm rot="16200000" flipH="1">
              <a:off x="4628788" y="3616524"/>
              <a:ext cx="185089" cy="571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Connettore 1 17">
              <a:extLst>
                <a:ext uri="{FF2B5EF4-FFF2-40B4-BE49-F238E27FC236}">
                  <a16:creationId xmlns:a16="http://schemas.microsoft.com/office/drawing/2014/main" id="{370530B5-CF95-4597-B749-BA2B1AED7686}"/>
                </a:ext>
              </a:extLst>
            </p:cNvPr>
            <p:cNvCxnSpPr>
              <a:stCxn id="131" idx="2"/>
              <a:endCxn id="135" idx="0"/>
            </p:cNvCxnSpPr>
            <p:nvPr/>
          </p:nvCxnSpPr>
          <p:spPr>
            <a:xfrm>
              <a:off x="4302143" y="4333375"/>
              <a:ext cx="0" cy="197231"/>
            </a:xfrm>
            <a:prstGeom prst="line">
              <a:avLst/>
            </a:prstGeom>
          </p:spPr>
          <p:style>
            <a:lnRef idx="1">
              <a:schemeClr val="accent1"/>
            </a:lnRef>
            <a:fillRef idx="0">
              <a:schemeClr val="accent1"/>
            </a:fillRef>
            <a:effectRef idx="0">
              <a:schemeClr val="accent1"/>
            </a:effectRef>
            <a:fontRef idx="minor">
              <a:schemeClr val="tx1"/>
            </a:fontRef>
          </p:style>
        </p:cxnSp>
        <p:sp>
          <p:nvSpPr>
            <p:cNvPr id="141" name="CasellaDiTesto 140">
              <a:extLst>
                <a:ext uri="{FF2B5EF4-FFF2-40B4-BE49-F238E27FC236}">
                  <a16:creationId xmlns:a16="http://schemas.microsoft.com/office/drawing/2014/main" id="{3DCA1311-DA35-4B4C-868B-4BDC15438870}"/>
                </a:ext>
              </a:extLst>
            </p:cNvPr>
            <p:cNvSpPr txBox="1"/>
            <p:nvPr/>
          </p:nvSpPr>
          <p:spPr>
            <a:xfrm>
              <a:off x="1075836" y="2971112"/>
              <a:ext cx="445956" cy="338554"/>
            </a:xfrm>
            <a:prstGeom prst="rect">
              <a:avLst/>
            </a:prstGeom>
            <a:noFill/>
          </p:spPr>
          <p:txBody>
            <a:bodyPr wrap="none" rtlCol="0">
              <a:spAutoFit/>
            </a:bodyPr>
            <a:lstStyle/>
            <a:p>
              <a:r>
                <a:rPr lang="it-IT" sz="1600" dirty="0"/>
                <a:t>VP</a:t>
              </a:r>
            </a:p>
          </p:txBody>
        </p:sp>
        <p:sp>
          <p:nvSpPr>
            <p:cNvPr id="142" name="CasellaDiTesto 141">
              <a:extLst>
                <a:ext uri="{FF2B5EF4-FFF2-40B4-BE49-F238E27FC236}">
                  <a16:creationId xmlns:a16="http://schemas.microsoft.com/office/drawing/2014/main" id="{ACA169E8-E1BD-48E7-B89A-23845F22B029}"/>
                </a:ext>
              </a:extLst>
            </p:cNvPr>
            <p:cNvSpPr txBox="1"/>
            <p:nvPr/>
          </p:nvSpPr>
          <p:spPr>
            <a:xfrm>
              <a:off x="483238" y="3482966"/>
              <a:ext cx="468398" cy="338554"/>
            </a:xfrm>
            <a:prstGeom prst="rect">
              <a:avLst/>
            </a:prstGeom>
            <a:noFill/>
          </p:spPr>
          <p:txBody>
            <a:bodyPr wrap="none" rtlCol="0">
              <a:spAutoFit/>
            </a:bodyPr>
            <a:lstStyle/>
            <a:p>
              <a:r>
                <a:rPr lang="it-IT" sz="1600" dirty="0"/>
                <a:t>VB</a:t>
              </a:r>
            </a:p>
          </p:txBody>
        </p:sp>
        <p:sp>
          <p:nvSpPr>
            <p:cNvPr id="143" name="CasellaDiTesto 142">
              <a:extLst>
                <a:ext uri="{FF2B5EF4-FFF2-40B4-BE49-F238E27FC236}">
                  <a16:creationId xmlns:a16="http://schemas.microsoft.com/office/drawing/2014/main" id="{15943DDC-22AD-42DE-8BB3-21221E0DF92B}"/>
                </a:ext>
              </a:extLst>
            </p:cNvPr>
            <p:cNvSpPr txBox="1"/>
            <p:nvPr/>
          </p:nvSpPr>
          <p:spPr>
            <a:xfrm>
              <a:off x="1086750" y="3482966"/>
              <a:ext cx="445956" cy="338554"/>
            </a:xfrm>
            <a:prstGeom prst="rect">
              <a:avLst/>
            </a:prstGeom>
            <a:noFill/>
          </p:spPr>
          <p:txBody>
            <a:bodyPr wrap="none" rtlCol="0">
              <a:spAutoFit/>
            </a:bodyPr>
            <a:lstStyle/>
            <a:p>
              <a:r>
                <a:rPr lang="it-IT" sz="1600" dirty="0"/>
                <a:t>NP</a:t>
              </a:r>
            </a:p>
          </p:txBody>
        </p:sp>
        <p:sp>
          <p:nvSpPr>
            <p:cNvPr id="144" name="CasellaDiTesto 143">
              <a:extLst>
                <a:ext uri="{FF2B5EF4-FFF2-40B4-BE49-F238E27FC236}">
                  <a16:creationId xmlns:a16="http://schemas.microsoft.com/office/drawing/2014/main" id="{29E9D746-2F55-4D55-8C34-7E7C72FAC025}"/>
                </a:ext>
              </a:extLst>
            </p:cNvPr>
            <p:cNvSpPr txBox="1"/>
            <p:nvPr/>
          </p:nvSpPr>
          <p:spPr>
            <a:xfrm>
              <a:off x="1523490" y="3513744"/>
              <a:ext cx="287258" cy="261610"/>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it-IT" sz="1050" dirty="0">
                  <a:solidFill>
                    <a:schemeClr val="tx1"/>
                  </a:solidFill>
                </a:rPr>
                <a:t>X</a:t>
              </a:r>
              <a:endParaRPr lang="it-IT" sz="1600" dirty="0">
                <a:solidFill>
                  <a:schemeClr val="tx1"/>
                </a:solidFill>
              </a:endParaRPr>
            </a:p>
          </p:txBody>
        </p:sp>
        <p:sp>
          <p:nvSpPr>
            <p:cNvPr id="145" name="CasellaDiTesto 144">
              <a:extLst>
                <a:ext uri="{FF2B5EF4-FFF2-40B4-BE49-F238E27FC236}">
                  <a16:creationId xmlns:a16="http://schemas.microsoft.com/office/drawing/2014/main" id="{F0DA9403-A443-4382-A06E-6E44D22B202F}"/>
                </a:ext>
              </a:extLst>
            </p:cNvPr>
            <p:cNvSpPr txBox="1"/>
            <p:nvPr/>
          </p:nvSpPr>
          <p:spPr>
            <a:xfrm>
              <a:off x="453083" y="4030540"/>
              <a:ext cx="527709" cy="338554"/>
            </a:xfrm>
            <a:prstGeom prst="rect">
              <a:avLst/>
            </a:prstGeom>
            <a:noFill/>
          </p:spPr>
          <p:txBody>
            <a:bodyPr wrap="none" rtlCol="0">
              <a:spAutoFit/>
            </a:bodyPr>
            <a:lstStyle/>
            <a:p>
              <a:r>
                <a:rPr lang="it-IT" sz="1600" i="1" dirty="0" err="1"/>
                <a:t>feed</a:t>
              </a:r>
              <a:endParaRPr lang="it-IT" sz="1600" i="1" dirty="0"/>
            </a:p>
          </p:txBody>
        </p:sp>
        <p:cxnSp>
          <p:nvCxnSpPr>
            <p:cNvPr id="146" name="Connettore 1 23">
              <a:extLst>
                <a:ext uri="{FF2B5EF4-FFF2-40B4-BE49-F238E27FC236}">
                  <a16:creationId xmlns:a16="http://schemas.microsoft.com/office/drawing/2014/main" id="{0778B1A4-982B-4451-A227-AA866739BBCB}"/>
                </a:ext>
              </a:extLst>
            </p:cNvPr>
            <p:cNvCxnSpPr>
              <a:stCxn id="141" idx="2"/>
              <a:endCxn id="142" idx="0"/>
            </p:cNvCxnSpPr>
            <p:nvPr/>
          </p:nvCxnSpPr>
          <p:spPr>
            <a:xfrm rot="5400000">
              <a:off x="921476" y="3105628"/>
              <a:ext cx="173300" cy="5813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Connettore 1 24">
              <a:extLst>
                <a:ext uri="{FF2B5EF4-FFF2-40B4-BE49-F238E27FC236}">
                  <a16:creationId xmlns:a16="http://schemas.microsoft.com/office/drawing/2014/main" id="{D6A48A5F-9022-4642-98BE-CA3047470B93}"/>
                </a:ext>
              </a:extLst>
            </p:cNvPr>
            <p:cNvCxnSpPr>
              <a:stCxn id="141" idx="2"/>
              <a:endCxn id="143" idx="0"/>
            </p:cNvCxnSpPr>
            <p:nvPr/>
          </p:nvCxnSpPr>
          <p:spPr>
            <a:xfrm rot="16200000" flipH="1">
              <a:off x="1217621" y="3390859"/>
              <a:ext cx="173300" cy="10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Connettore 1 25">
              <a:extLst>
                <a:ext uri="{FF2B5EF4-FFF2-40B4-BE49-F238E27FC236}">
                  <a16:creationId xmlns:a16="http://schemas.microsoft.com/office/drawing/2014/main" id="{719B8D2F-87C9-484E-B308-A5A538981C6F}"/>
                </a:ext>
              </a:extLst>
            </p:cNvPr>
            <p:cNvCxnSpPr>
              <a:stCxn id="142" idx="2"/>
              <a:endCxn id="145" idx="0"/>
            </p:cNvCxnSpPr>
            <p:nvPr/>
          </p:nvCxnSpPr>
          <p:spPr>
            <a:xfrm flipH="1">
              <a:off x="716938" y="3821520"/>
              <a:ext cx="499" cy="209020"/>
            </a:xfrm>
            <a:prstGeom prst="line">
              <a:avLst/>
            </a:prstGeom>
          </p:spPr>
          <p:style>
            <a:lnRef idx="1">
              <a:schemeClr val="accent1"/>
            </a:lnRef>
            <a:fillRef idx="0">
              <a:schemeClr val="accent1"/>
            </a:fillRef>
            <a:effectRef idx="0">
              <a:schemeClr val="accent1"/>
            </a:effectRef>
            <a:fontRef idx="minor">
              <a:schemeClr val="tx1"/>
            </a:fontRef>
          </p:style>
        </p:cxnSp>
        <p:sp>
          <p:nvSpPr>
            <p:cNvPr id="149" name="CasellaDiTesto 148">
              <a:extLst>
                <a:ext uri="{FF2B5EF4-FFF2-40B4-BE49-F238E27FC236}">
                  <a16:creationId xmlns:a16="http://schemas.microsoft.com/office/drawing/2014/main" id="{C01087FB-DE36-4F8B-9AC9-B71CDDE7AC77}"/>
                </a:ext>
              </a:extLst>
            </p:cNvPr>
            <p:cNvSpPr txBox="1"/>
            <p:nvPr/>
          </p:nvSpPr>
          <p:spPr>
            <a:xfrm>
              <a:off x="1939198" y="3482966"/>
              <a:ext cx="445956" cy="338554"/>
            </a:xfrm>
            <a:prstGeom prst="rect">
              <a:avLst/>
            </a:prstGeom>
            <a:noFill/>
          </p:spPr>
          <p:txBody>
            <a:bodyPr wrap="none" rtlCol="0">
              <a:spAutoFit/>
            </a:bodyPr>
            <a:lstStyle/>
            <a:p>
              <a:r>
                <a:rPr lang="it-IT" sz="1600" dirty="0"/>
                <a:t>NP</a:t>
              </a:r>
            </a:p>
          </p:txBody>
        </p:sp>
        <p:sp>
          <p:nvSpPr>
            <p:cNvPr id="150" name="CasellaDiTesto 149">
              <a:extLst>
                <a:ext uri="{FF2B5EF4-FFF2-40B4-BE49-F238E27FC236}">
                  <a16:creationId xmlns:a16="http://schemas.microsoft.com/office/drawing/2014/main" id="{6A51A24A-CBBD-477A-B913-5B8AB39AF6E5}"/>
                </a:ext>
              </a:extLst>
            </p:cNvPr>
            <p:cNvSpPr txBox="1"/>
            <p:nvPr/>
          </p:nvSpPr>
          <p:spPr>
            <a:xfrm>
              <a:off x="2375938" y="3513744"/>
              <a:ext cx="287258" cy="261610"/>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it-IT" sz="1050" dirty="0">
                  <a:solidFill>
                    <a:schemeClr val="tx1"/>
                  </a:solidFill>
                </a:rPr>
                <a:t>Y</a:t>
              </a:r>
              <a:endParaRPr lang="it-IT" sz="1600" dirty="0">
                <a:solidFill>
                  <a:schemeClr val="tx1"/>
                </a:solidFill>
              </a:endParaRPr>
            </a:p>
          </p:txBody>
        </p:sp>
        <p:cxnSp>
          <p:nvCxnSpPr>
            <p:cNvPr id="151" name="Connettore 1 28">
              <a:extLst>
                <a:ext uri="{FF2B5EF4-FFF2-40B4-BE49-F238E27FC236}">
                  <a16:creationId xmlns:a16="http://schemas.microsoft.com/office/drawing/2014/main" id="{27E512B5-5103-46D3-990D-9EA4314A4AD0}"/>
                </a:ext>
              </a:extLst>
            </p:cNvPr>
            <p:cNvCxnSpPr>
              <a:stCxn id="141" idx="2"/>
              <a:endCxn id="149" idx="0"/>
            </p:cNvCxnSpPr>
            <p:nvPr/>
          </p:nvCxnSpPr>
          <p:spPr>
            <a:xfrm rot="16200000" flipH="1">
              <a:off x="1643845" y="2964635"/>
              <a:ext cx="173300" cy="863362"/>
            </a:xfrm>
            <a:prstGeom prst="line">
              <a:avLst/>
            </a:prstGeom>
          </p:spPr>
          <p:style>
            <a:lnRef idx="1">
              <a:schemeClr val="accent1"/>
            </a:lnRef>
            <a:fillRef idx="0">
              <a:schemeClr val="accent1"/>
            </a:fillRef>
            <a:effectRef idx="0">
              <a:schemeClr val="accent1"/>
            </a:effectRef>
            <a:fontRef idx="minor">
              <a:schemeClr val="tx1"/>
            </a:fontRef>
          </p:style>
        </p:cxnSp>
        <p:sp>
          <p:nvSpPr>
            <p:cNvPr id="152" name="Rettangolo 151">
              <a:extLst>
                <a:ext uri="{FF2B5EF4-FFF2-40B4-BE49-F238E27FC236}">
                  <a16:creationId xmlns:a16="http://schemas.microsoft.com/office/drawing/2014/main" id="{82A43DA3-0B41-4F12-B212-4B884C891F30}"/>
                </a:ext>
              </a:extLst>
            </p:cNvPr>
            <p:cNvSpPr/>
            <p:nvPr/>
          </p:nvSpPr>
          <p:spPr>
            <a:xfrm>
              <a:off x="2708984" y="3378178"/>
              <a:ext cx="487634" cy="461665"/>
            </a:xfrm>
            <a:prstGeom prst="rect">
              <a:avLst/>
            </a:prstGeom>
          </p:spPr>
          <p:txBody>
            <a:bodyPr wrap="none">
              <a:spAutoFit/>
            </a:bodyPr>
            <a:lstStyle/>
            <a:p>
              <a:r>
                <a:rPr lang="it-IT" dirty="0">
                  <a:sym typeface="Symbol"/>
                </a:rPr>
                <a:t></a:t>
              </a:r>
              <a:endParaRPr lang="it-IT" dirty="0"/>
            </a:p>
          </p:txBody>
        </p:sp>
      </p:grpSp>
      <p:grpSp>
        <p:nvGrpSpPr>
          <p:cNvPr id="153" name="Gruppo 152">
            <a:extLst>
              <a:ext uri="{FF2B5EF4-FFF2-40B4-BE49-F238E27FC236}">
                <a16:creationId xmlns:a16="http://schemas.microsoft.com/office/drawing/2014/main" id="{765C6C10-C6CD-4D31-9D60-B9D6CCEEE2D7}"/>
              </a:ext>
            </a:extLst>
          </p:cNvPr>
          <p:cNvGrpSpPr/>
          <p:nvPr/>
        </p:nvGrpSpPr>
        <p:grpSpPr>
          <a:xfrm>
            <a:off x="3156916" y="4271322"/>
            <a:ext cx="3216216" cy="1080120"/>
            <a:chOff x="2795944" y="3501008"/>
            <a:chExt cx="3216216" cy="1080120"/>
          </a:xfrm>
        </p:grpSpPr>
        <p:sp>
          <p:nvSpPr>
            <p:cNvPr id="154" name="Rettangolo 153">
              <a:extLst>
                <a:ext uri="{FF2B5EF4-FFF2-40B4-BE49-F238E27FC236}">
                  <a16:creationId xmlns:a16="http://schemas.microsoft.com/office/drawing/2014/main" id="{B1A4C8E9-CD74-4EC3-A653-2A8CCC9B986E}"/>
                </a:ext>
              </a:extLst>
            </p:cNvPr>
            <p:cNvSpPr/>
            <p:nvPr/>
          </p:nvSpPr>
          <p:spPr>
            <a:xfrm>
              <a:off x="2868888" y="4009624"/>
              <a:ext cx="3143272" cy="5715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sz="2000" b="1" i="1" dirty="0" err="1"/>
                <a:t>Rules</a:t>
              </a:r>
              <a:r>
                <a:rPr lang="it-IT" sz="2000" b="1" i="1" dirty="0"/>
                <a:t> with </a:t>
              </a:r>
              <a:r>
                <a:rPr lang="it-IT" sz="2000" b="1" i="1" dirty="0" err="1"/>
                <a:t>Variables</a:t>
              </a:r>
              <a:br>
                <a:rPr lang="it-IT" sz="2000" b="1" i="1" dirty="0"/>
              </a:br>
              <a:r>
                <a:rPr lang="it-IT" sz="1600" b="1" i="1" dirty="0"/>
                <a:t>(First-</a:t>
              </a:r>
              <a:r>
                <a:rPr lang="it-IT" sz="1600" b="1" i="1" dirty="0" err="1"/>
                <a:t>order</a:t>
              </a:r>
              <a:r>
                <a:rPr lang="it-IT" sz="1600" b="1" i="1" dirty="0"/>
                <a:t> </a:t>
              </a:r>
              <a:r>
                <a:rPr lang="it-IT" sz="1600" b="1" i="1" dirty="0" err="1"/>
                <a:t>rules</a:t>
              </a:r>
              <a:r>
                <a:rPr lang="it-IT" sz="1600" b="1" i="1" dirty="0"/>
                <a:t>)</a:t>
              </a:r>
              <a:endParaRPr lang="it-IT" sz="2000" b="1" i="1" dirty="0"/>
            </a:p>
          </p:txBody>
        </p:sp>
        <p:grpSp>
          <p:nvGrpSpPr>
            <p:cNvPr id="155" name="Gruppo 51">
              <a:extLst>
                <a:ext uri="{FF2B5EF4-FFF2-40B4-BE49-F238E27FC236}">
                  <a16:creationId xmlns:a16="http://schemas.microsoft.com/office/drawing/2014/main" id="{DB519DB1-FF7A-4AAE-A004-25CCF428EB8E}"/>
                </a:ext>
              </a:extLst>
            </p:cNvPr>
            <p:cNvGrpSpPr/>
            <p:nvPr/>
          </p:nvGrpSpPr>
          <p:grpSpPr>
            <a:xfrm>
              <a:off x="2795944" y="3501008"/>
              <a:ext cx="3216216" cy="461665"/>
              <a:chOff x="3286116" y="4214818"/>
              <a:chExt cx="3216216" cy="461665"/>
            </a:xfrm>
          </p:grpSpPr>
          <p:sp>
            <p:nvSpPr>
              <p:cNvPr id="156" name="CasellaDiTesto 155">
                <a:extLst>
                  <a:ext uri="{FF2B5EF4-FFF2-40B4-BE49-F238E27FC236}">
                    <a16:creationId xmlns:a16="http://schemas.microsoft.com/office/drawing/2014/main" id="{F9EA74DF-981A-4F88-BC46-EB60555C41BF}"/>
                  </a:ext>
                </a:extLst>
              </p:cNvPr>
              <p:cNvSpPr txBox="1"/>
              <p:nvPr/>
            </p:nvSpPr>
            <p:spPr>
              <a:xfrm>
                <a:off x="3286116" y="4214818"/>
                <a:ext cx="2989921" cy="461665"/>
              </a:xfrm>
              <a:prstGeom prst="rect">
                <a:avLst/>
              </a:prstGeom>
              <a:noFill/>
            </p:spPr>
            <p:txBody>
              <a:bodyPr wrap="none" rtlCol="0">
                <a:spAutoFit/>
              </a:bodyPr>
              <a:lstStyle/>
              <a:p>
                <a:r>
                  <a:rPr lang="it-IT" dirty="0" err="1"/>
                  <a:t>feed</a:t>
                </a:r>
                <a:r>
                  <a:rPr lang="it-IT" dirty="0"/>
                  <a:t>            </a:t>
                </a:r>
                <a:r>
                  <a:rPr lang="it-IT" dirty="0">
                    <a:sym typeface="Symbol"/>
                  </a:rPr>
                  <a:t>        </a:t>
                </a:r>
                <a:r>
                  <a:rPr lang="it-IT" dirty="0" err="1">
                    <a:sym typeface="Symbol"/>
                  </a:rPr>
                  <a:t>eat</a:t>
                </a:r>
                <a:endParaRPr lang="it-IT" dirty="0"/>
              </a:p>
            </p:txBody>
          </p:sp>
          <p:sp>
            <p:nvSpPr>
              <p:cNvPr id="157" name="CasellaDiTesto 156">
                <a:extLst>
                  <a:ext uri="{FF2B5EF4-FFF2-40B4-BE49-F238E27FC236}">
                    <a16:creationId xmlns:a16="http://schemas.microsoft.com/office/drawing/2014/main" id="{6747E369-C396-4389-9C68-11E3CBA53364}"/>
                  </a:ext>
                </a:extLst>
              </p:cNvPr>
              <p:cNvSpPr txBox="1"/>
              <p:nvPr/>
            </p:nvSpPr>
            <p:spPr>
              <a:xfrm>
                <a:off x="4000496" y="4357694"/>
                <a:ext cx="287258" cy="261610"/>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it-IT" sz="1050" dirty="0">
                    <a:solidFill>
                      <a:schemeClr val="tx1"/>
                    </a:solidFill>
                  </a:rPr>
                  <a:t>X</a:t>
                </a:r>
                <a:endParaRPr lang="it-IT" sz="1600" dirty="0">
                  <a:solidFill>
                    <a:schemeClr val="tx1"/>
                  </a:solidFill>
                </a:endParaRPr>
              </a:p>
            </p:txBody>
          </p:sp>
          <p:sp>
            <p:nvSpPr>
              <p:cNvPr id="158" name="CasellaDiTesto 157">
                <a:extLst>
                  <a:ext uri="{FF2B5EF4-FFF2-40B4-BE49-F238E27FC236}">
                    <a16:creationId xmlns:a16="http://schemas.microsoft.com/office/drawing/2014/main" id="{3085F8A8-5A2A-4735-90BA-A4BD68088382}"/>
                  </a:ext>
                </a:extLst>
              </p:cNvPr>
              <p:cNvSpPr txBox="1"/>
              <p:nvPr/>
            </p:nvSpPr>
            <p:spPr>
              <a:xfrm>
                <a:off x="4429124" y="4357694"/>
                <a:ext cx="287258" cy="261610"/>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it-IT" sz="1050" dirty="0">
                    <a:solidFill>
                      <a:schemeClr val="tx1"/>
                    </a:solidFill>
                  </a:rPr>
                  <a:t>Y</a:t>
                </a:r>
                <a:endParaRPr lang="it-IT" sz="1600" dirty="0">
                  <a:solidFill>
                    <a:schemeClr val="tx1"/>
                  </a:solidFill>
                </a:endParaRPr>
              </a:p>
            </p:txBody>
          </p:sp>
          <p:sp>
            <p:nvSpPr>
              <p:cNvPr id="159" name="CasellaDiTesto 158">
                <a:extLst>
                  <a:ext uri="{FF2B5EF4-FFF2-40B4-BE49-F238E27FC236}">
                    <a16:creationId xmlns:a16="http://schemas.microsoft.com/office/drawing/2014/main" id="{58175DD0-09C8-40C8-BCAB-AADC3893D03A}"/>
                  </a:ext>
                </a:extLst>
              </p:cNvPr>
              <p:cNvSpPr txBox="1"/>
              <p:nvPr/>
            </p:nvSpPr>
            <p:spPr>
              <a:xfrm>
                <a:off x="5357818" y="4357694"/>
                <a:ext cx="287258" cy="261610"/>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it-IT" sz="1050" dirty="0">
                    <a:solidFill>
                      <a:schemeClr val="tx1"/>
                    </a:solidFill>
                  </a:rPr>
                  <a:t>X</a:t>
                </a:r>
                <a:endParaRPr lang="it-IT" sz="1600" dirty="0">
                  <a:solidFill>
                    <a:schemeClr val="tx1"/>
                  </a:solidFill>
                </a:endParaRPr>
              </a:p>
            </p:txBody>
          </p:sp>
          <p:sp>
            <p:nvSpPr>
              <p:cNvPr id="160" name="CasellaDiTesto 159">
                <a:extLst>
                  <a:ext uri="{FF2B5EF4-FFF2-40B4-BE49-F238E27FC236}">
                    <a16:creationId xmlns:a16="http://schemas.microsoft.com/office/drawing/2014/main" id="{F5E24CFE-A143-4BF2-BD41-E73AAF55AAD5}"/>
                  </a:ext>
                </a:extLst>
              </p:cNvPr>
              <p:cNvSpPr txBox="1"/>
              <p:nvPr/>
            </p:nvSpPr>
            <p:spPr>
              <a:xfrm>
                <a:off x="6215074" y="4357694"/>
                <a:ext cx="287258" cy="261610"/>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it-IT" sz="1050" dirty="0">
                    <a:solidFill>
                      <a:schemeClr val="tx1"/>
                    </a:solidFill>
                  </a:rPr>
                  <a:t>Y</a:t>
                </a:r>
                <a:endParaRPr lang="it-IT" sz="1600" dirty="0">
                  <a:solidFill>
                    <a:schemeClr val="tx1"/>
                  </a:solidFill>
                </a:endParaRPr>
              </a:p>
            </p:txBody>
          </p:sp>
        </p:grpSp>
      </p:grpSp>
      <p:sp>
        <p:nvSpPr>
          <p:cNvPr id="62" name="Rettangolo 61">
            <a:extLst>
              <a:ext uri="{FF2B5EF4-FFF2-40B4-BE49-F238E27FC236}">
                <a16:creationId xmlns:a16="http://schemas.microsoft.com/office/drawing/2014/main" id="{56F38A99-F1AB-404E-9F8D-7022F97131C6}"/>
              </a:ext>
            </a:extLst>
          </p:cNvPr>
          <p:cNvSpPr/>
          <p:nvPr/>
        </p:nvSpPr>
        <p:spPr>
          <a:xfrm>
            <a:off x="-16950" y="6550223"/>
            <a:ext cx="8092416" cy="30777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it-IT" sz="1400" dirty="0" err="1"/>
              <a:t>Zanzotto&amp;Moschitti</a:t>
            </a:r>
            <a:r>
              <a:rPr lang="it-IT" sz="1400" dirty="0"/>
              <a:t>, </a:t>
            </a:r>
            <a:r>
              <a:rPr lang="it-IT" sz="1400" i="1" dirty="0" err="1"/>
              <a:t>Automatic</a:t>
            </a:r>
            <a:r>
              <a:rPr lang="it-IT" sz="1400" i="1" dirty="0"/>
              <a:t> </a:t>
            </a:r>
            <a:r>
              <a:rPr lang="it-IT" sz="1400" i="1" dirty="0" err="1"/>
              <a:t>learning</a:t>
            </a:r>
            <a:r>
              <a:rPr lang="it-IT" sz="1400" i="1" dirty="0"/>
              <a:t> of </a:t>
            </a:r>
            <a:r>
              <a:rPr lang="it-IT" sz="1400" i="1" dirty="0" err="1"/>
              <a:t>textual</a:t>
            </a:r>
            <a:r>
              <a:rPr lang="it-IT" sz="1400" i="1" dirty="0"/>
              <a:t> </a:t>
            </a:r>
            <a:r>
              <a:rPr lang="it-IT" sz="1400" i="1" dirty="0" err="1"/>
              <a:t>entailments</a:t>
            </a:r>
            <a:r>
              <a:rPr lang="it-IT" sz="1400" i="1" dirty="0"/>
              <a:t> with cross-</a:t>
            </a:r>
            <a:r>
              <a:rPr lang="it-IT" sz="1400" i="1" dirty="0" err="1"/>
              <a:t>pair</a:t>
            </a:r>
            <a:r>
              <a:rPr lang="it-IT" sz="1400" i="1" dirty="0"/>
              <a:t> </a:t>
            </a:r>
            <a:r>
              <a:rPr lang="it-IT" sz="1400" i="1" dirty="0" err="1"/>
              <a:t>similarities</a:t>
            </a:r>
            <a:r>
              <a:rPr lang="it-IT" sz="1400" dirty="0"/>
              <a:t>, </a:t>
            </a:r>
            <a:r>
              <a:rPr lang="it-IT" sz="1400" dirty="0" err="1"/>
              <a:t>Coling</a:t>
            </a:r>
            <a:r>
              <a:rPr lang="it-IT" sz="1400" dirty="0"/>
              <a:t>-ACL, 2006</a:t>
            </a:r>
          </a:p>
        </p:txBody>
      </p:sp>
    </p:spTree>
    <p:extLst>
      <p:ext uri="{BB962C8B-B14F-4D97-AF65-F5344CB8AC3E}">
        <p14:creationId xmlns:p14="http://schemas.microsoft.com/office/powerpoint/2010/main" val="42314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2000"/>
                                        <p:tgtEl>
                                          <p:spTgt spid="4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0"/>
                                        </p:tgtEl>
                                        <p:attrNameLst>
                                          <p:attrName>style.visibility</p:attrName>
                                        </p:attrNameLst>
                                      </p:cBhvr>
                                      <p:to>
                                        <p:strVal val="visible"/>
                                      </p:to>
                                    </p:set>
                                    <p:animEffect transition="in" filter="fade">
                                      <p:cBhvr>
                                        <p:cTn id="26" dur="500"/>
                                        <p:tgtEl>
                                          <p:spTgt spid="80"/>
                                        </p:tgtEl>
                                      </p:cBhvr>
                                    </p:animEffect>
                                  </p:childTnLst>
                                </p:cTn>
                              </p:par>
                              <p:par>
                                <p:cTn id="27" presetID="10" presetClass="entr" presetSubtype="0" fill="hold" nodeType="with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fade">
                                      <p:cBhvr>
                                        <p:cTn id="29" dur="500"/>
                                        <p:tgtEl>
                                          <p:spTgt spid="44"/>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nodeType="clickEffect">
                                  <p:stCondLst>
                                    <p:cond delay="0"/>
                                  </p:stCondLst>
                                  <p:childTnLst>
                                    <p:animMotion origin="layout" path="M 4.58333E-6 -3.7037E-7 L 4.58333E-6 0.25 " pathEditMode="relative" rAng="0" ptsTypes="AA">
                                      <p:cBhvr>
                                        <p:cTn id="33" dur="2000" fill="hold"/>
                                        <p:tgtEl>
                                          <p:spTgt spid="153"/>
                                        </p:tgtEl>
                                        <p:attrNameLst>
                                          <p:attrName>ppt_x</p:attrName>
                                          <p:attrName>ppt_y</p:attrName>
                                        </p:attrNameLst>
                                      </p:cBhvr>
                                      <p:rCtr x="0" y="12500"/>
                                    </p:animMotion>
                                  </p:childTnLst>
                                </p:cTn>
                              </p:par>
                            </p:childTnLst>
                          </p:cTn>
                        </p:par>
                        <p:par>
                          <p:cTn id="34" fill="hold">
                            <p:stCondLst>
                              <p:cond delay="2000"/>
                            </p:stCondLst>
                            <p:childTnLst>
                              <p:par>
                                <p:cTn id="35" presetID="10" presetClass="entr" presetSubtype="0" fill="hold" nodeType="afterEffect">
                                  <p:stCondLst>
                                    <p:cond delay="0"/>
                                  </p:stCondLst>
                                  <p:childTnLst>
                                    <p:set>
                                      <p:cBhvr>
                                        <p:cTn id="36" dur="1" fill="hold">
                                          <p:stCondLst>
                                            <p:cond delay="0"/>
                                          </p:stCondLst>
                                        </p:cTn>
                                        <p:tgtEl>
                                          <p:spTgt spid="127"/>
                                        </p:tgtEl>
                                        <p:attrNameLst>
                                          <p:attrName>style.visibility</p:attrName>
                                        </p:attrNameLst>
                                      </p:cBhvr>
                                      <p:to>
                                        <p:strVal val="visible"/>
                                      </p:to>
                                    </p:set>
                                    <p:animEffect transition="in" filter="fade">
                                      <p:cBhvr>
                                        <p:cTn id="37" dur="500"/>
                                        <p:tgtEl>
                                          <p:spTgt spid="1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153"/>
                                        </p:tgtEl>
                                      </p:cBhvr>
                                    </p:animEffect>
                                    <p:set>
                                      <p:cBhvr>
                                        <p:cTn id="42" dur="1" fill="hold">
                                          <p:stCondLst>
                                            <p:cond delay="499"/>
                                          </p:stCondLst>
                                        </p:cTn>
                                        <p:tgtEl>
                                          <p:spTgt spid="1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0"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a:extLst>
              <a:ext uri="{FF2B5EF4-FFF2-40B4-BE49-F238E27FC236}">
                <a16:creationId xmlns:a16="http://schemas.microsoft.com/office/drawing/2014/main" id="{5F2D907D-71B9-4F86-A00B-97C5C3294E98}"/>
              </a:ext>
            </a:extLst>
          </p:cNvPr>
          <p:cNvSpPr>
            <a:spLocks noGrp="1"/>
          </p:cNvSpPr>
          <p:nvPr>
            <p:ph idx="1"/>
          </p:nvPr>
        </p:nvSpPr>
        <p:spPr/>
        <p:txBody>
          <a:bodyPr/>
          <a:lstStyle/>
          <a:p>
            <a:endParaRPr lang="it-IT"/>
          </a:p>
        </p:txBody>
      </p:sp>
      <p:sp>
        <p:nvSpPr>
          <p:cNvPr id="3" name="Titolo 2">
            <a:extLst>
              <a:ext uri="{FF2B5EF4-FFF2-40B4-BE49-F238E27FC236}">
                <a16:creationId xmlns:a16="http://schemas.microsoft.com/office/drawing/2014/main" id="{5FA64C28-49BB-41E5-9F17-7188EB4C43D7}"/>
              </a:ext>
            </a:extLst>
          </p:cNvPr>
          <p:cNvSpPr>
            <a:spLocks noGrp="1"/>
          </p:cNvSpPr>
          <p:nvPr>
            <p:ph type="title"/>
          </p:nvPr>
        </p:nvSpPr>
        <p:spPr/>
        <p:txBody>
          <a:bodyPr/>
          <a:lstStyle/>
          <a:p>
            <a:r>
              <a:rPr lang="it-IT" dirty="0" err="1"/>
              <a:t>All</a:t>
            </a:r>
            <a:r>
              <a:rPr lang="it-IT" dirty="0"/>
              <a:t> </a:t>
            </a:r>
            <a:r>
              <a:rPr lang="it-IT" dirty="0" err="1"/>
              <a:t>we</a:t>
            </a:r>
            <a:r>
              <a:rPr lang="it-IT" dirty="0"/>
              <a:t> </a:t>
            </a:r>
            <a:r>
              <a:rPr lang="it-IT" dirty="0" err="1"/>
              <a:t>need</a:t>
            </a:r>
            <a:r>
              <a:rPr lang="it-IT" dirty="0"/>
              <a:t> </a:t>
            </a:r>
            <a:r>
              <a:rPr lang="it-IT" dirty="0" err="1"/>
              <a:t>is</a:t>
            </a:r>
            <a:r>
              <a:rPr lang="it-IT" dirty="0"/>
              <a:t> </a:t>
            </a:r>
            <a:r>
              <a:rPr lang="it-IT" dirty="0" err="1"/>
              <a:t>trees</a:t>
            </a:r>
            <a:r>
              <a:rPr lang="it-IT" dirty="0"/>
              <a:t>! </a:t>
            </a:r>
            <a:r>
              <a:rPr lang="it-IT" dirty="0" err="1"/>
              <a:t>Sometimes</a:t>
            </a:r>
            <a:r>
              <a:rPr lang="it-IT" dirty="0"/>
              <a:t> </a:t>
            </a:r>
            <a:r>
              <a:rPr lang="it-IT" dirty="0" err="1"/>
              <a:t>we</a:t>
            </a:r>
            <a:r>
              <a:rPr lang="it-IT" dirty="0"/>
              <a:t> </a:t>
            </a:r>
            <a:r>
              <a:rPr lang="it-IT" dirty="0" err="1"/>
              <a:t>need</a:t>
            </a:r>
            <a:r>
              <a:rPr lang="it-IT" dirty="0"/>
              <a:t> more… </a:t>
            </a:r>
          </a:p>
        </p:txBody>
      </p:sp>
    </p:spTree>
    <p:extLst>
      <p:ext uri="{BB962C8B-B14F-4D97-AF65-F5344CB8AC3E}">
        <p14:creationId xmlns:p14="http://schemas.microsoft.com/office/powerpoint/2010/main" val="3243608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ttangolo 123">
            <a:extLst>
              <a:ext uri="{FF2B5EF4-FFF2-40B4-BE49-F238E27FC236}">
                <a16:creationId xmlns:a16="http://schemas.microsoft.com/office/drawing/2014/main" id="{11BCD9CC-6D1A-4C41-9E48-3AD87AE065EE}"/>
              </a:ext>
            </a:extLst>
          </p:cNvPr>
          <p:cNvSpPr/>
          <p:nvPr/>
        </p:nvSpPr>
        <p:spPr>
          <a:xfrm>
            <a:off x="4473571" y="2003228"/>
            <a:ext cx="2216165" cy="3173212"/>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nl-NL">
              <a:solidFill>
                <a:srgbClr val="E71224"/>
              </a:solidFill>
            </a:endParaRPr>
          </a:p>
        </p:txBody>
      </p:sp>
      <p:sp>
        <p:nvSpPr>
          <p:cNvPr id="158" name="Rettangolo 157">
            <a:extLst>
              <a:ext uri="{FF2B5EF4-FFF2-40B4-BE49-F238E27FC236}">
                <a16:creationId xmlns:a16="http://schemas.microsoft.com/office/drawing/2014/main" id="{03C15CC9-A480-4CA8-95BD-3CA49258670A}"/>
              </a:ext>
            </a:extLst>
          </p:cNvPr>
          <p:cNvSpPr/>
          <p:nvPr/>
        </p:nvSpPr>
        <p:spPr>
          <a:xfrm>
            <a:off x="4511232" y="2029358"/>
            <a:ext cx="2144075" cy="311282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FE91FBF7-B537-4495-8A90-94AF5C7BC1B8}"/>
              </a:ext>
            </a:extLst>
          </p:cNvPr>
          <p:cNvSpPr>
            <a:spLocks noGrp="1"/>
          </p:cNvSpPr>
          <p:nvPr>
            <p:ph type="title"/>
          </p:nvPr>
        </p:nvSpPr>
        <p:spPr/>
        <p:txBody>
          <a:bodyPr/>
          <a:lstStyle/>
          <a:p>
            <a:endParaRPr lang="it-IT" dirty="0"/>
          </a:p>
        </p:txBody>
      </p:sp>
      <p:sp>
        <p:nvSpPr>
          <p:cNvPr id="27" name="Who was Galileo?">
            <a:extLst>
              <a:ext uri="{FF2B5EF4-FFF2-40B4-BE49-F238E27FC236}">
                <a16:creationId xmlns:a16="http://schemas.microsoft.com/office/drawing/2014/main" id="{7021D5BF-E5EB-4197-B473-6D2665143E6F}"/>
              </a:ext>
            </a:extLst>
          </p:cNvPr>
          <p:cNvSpPr txBox="1"/>
          <p:nvPr/>
        </p:nvSpPr>
        <p:spPr>
          <a:xfrm>
            <a:off x="885850" y="1902908"/>
            <a:ext cx="3149965" cy="4103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457200">
              <a:defRPr sz="2500" b="0" i="1">
                <a:solidFill>
                  <a:srgbClr val="874A3E"/>
                </a:solidFill>
                <a:latin typeface="Avenir Heavy"/>
                <a:ea typeface="Avenir Heavy"/>
                <a:cs typeface="Avenir Heavy"/>
                <a:sym typeface="Avenir Heavy"/>
              </a:defRPr>
            </a:lvl1pPr>
          </a:lstStyle>
          <a:p>
            <a:r>
              <a:rPr lang="it-IT" sz="2000"/>
              <a:t>The chef </a:t>
            </a:r>
            <a:r>
              <a:rPr lang="it-IT" sz="2000" err="1"/>
              <a:t>cooks</a:t>
            </a:r>
            <a:r>
              <a:rPr lang="it-IT" sz="2000"/>
              <a:t> the good </a:t>
            </a:r>
            <a:r>
              <a:rPr lang="it-IT" sz="2000" err="1"/>
              <a:t>soup</a:t>
            </a:r>
            <a:endParaRPr sz="2000"/>
          </a:p>
        </p:txBody>
      </p:sp>
      <p:pic>
        <p:nvPicPr>
          <p:cNvPr id="55" name="scala-colori.jpg" descr="scala-colori.jpg">
            <a:extLst>
              <a:ext uri="{FF2B5EF4-FFF2-40B4-BE49-F238E27FC236}">
                <a16:creationId xmlns:a16="http://schemas.microsoft.com/office/drawing/2014/main" id="{980157FF-40B2-4CCB-BFCF-7B6A5C6B34E7}"/>
              </a:ext>
            </a:extLst>
          </p:cNvPr>
          <p:cNvPicPr>
            <a:picLocks noChangeAspect="1"/>
          </p:cNvPicPr>
          <p:nvPr/>
        </p:nvPicPr>
        <p:blipFill>
          <a:blip r:embed="rId3"/>
          <a:stretch>
            <a:fillRect/>
          </a:stretch>
        </p:blipFill>
        <p:spPr>
          <a:xfrm>
            <a:off x="1168375" y="5132436"/>
            <a:ext cx="1866901" cy="215901"/>
          </a:xfrm>
          <a:prstGeom prst="rect">
            <a:avLst/>
          </a:prstGeom>
          <a:ln w="12700">
            <a:miter lim="400000"/>
          </a:ln>
        </p:spPr>
      </p:pic>
      <p:sp>
        <p:nvSpPr>
          <p:cNvPr id="57" name="Rettangolo">
            <a:extLst>
              <a:ext uri="{FF2B5EF4-FFF2-40B4-BE49-F238E27FC236}">
                <a16:creationId xmlns:a16="http://schemas.microsoft.com/office/drawing/2014/main" id="{327E0B51-96FA-4223-B634-1520A1B068BD}"/>
              </a:ext>
            </a:extLst>
          </p:cNvPr>
          <p:cNvSpPr/>
          <p:nvPr/>
        </p:nvSpPr>
        <p:spPr>
          <a:xfrm>
            <a:off x="7452085" y="2361590"/>
            <a:ext cx="386631" cy="2286001"/>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8" name="Cerchio">
            <a:extLst>
              <a:ext uri="{FF2B5EF4-FFF2-40B4-BE49-F238E27FC236}">
                <a16:creationId xmlns:a16="http://schemas.microsoft.com/office/drawing/2014/main" id="{F9D9238C-310A-4012-867A-DCE939F2FB3E}"/>
              </a:ext>
            </a:extLst>
          </p:cNvPr>
          <p:cNvSpPr/>
          <p:nvPr/>
        </p:nvSpPr>
        <p:spPr>
          <a:xfrm>
            <a:off x="7490185" y="424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9" name=".…">
            <a:extLst>
              <a:ext uri="{FF2B5EF4-FFF2-40B4-BE49-F238E27FC236}">
                <a16:creationId xmlns:a16="http://schemas.microsoft.com/office/drawing/2014/main" id="{C3E9A611-9C6C-4693-B929-7F4DF7D95F31}"/>
              </a:ext>
            </a:extLst>
          </p:cNvPr>
          <p:cNvSpPr txBox="1"/>
          <p:nvPr/>
        </p:nvSpPr>
        <p:spPr>
          <a:xfrm>
            <a:off x="7568161" y="3699847"/>
            <a:ext cx="220219" cy="51418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pPr algn="l">
              <a:lnSpc>
                <a:spcPct val="40000"/>
              </a:lnSpc>
              <a:defRPr sz="1500"/>
            </a:pPr>
            <a:r>
              <a:t>.</a:t>
            </a:r>
          </a:p>
          <a:p>
            <a:pPr algn="l">
              <a:lnSpc>
                <a:spcPct val="40000"/>
              </a:lnSpc>
              <a:defRPr sz="1500"/>
            </a:pPr>
            <a:r>
              <a:t>.</a:t>
            </a:r>
          </a:p>
          <a:p>
            <a:pPr algn="l">
              <a:lnSpc>
                <a:spcPct val="40000"/>
              </a:lnSpc>
              <a:defRPr sz="1500"/>
            </a:pPr>
            <a:r>
              <a:t>.</a:t>
            </a:r>
          </a:p>
        </p:txBody>
      </p:sp>
      <p:sp>
        <p:nvSpPr>
          <p:cNvPr id="60" name="Cerchio">
            <a:extLst>
              <a:ext uri="{FF2B5EF4-FFF2-40B4-BE49-F238E27FC236}">
                <a16:creationId xmlns:a16="http://schemas.microsoft.com/office/drawing/2014/main" id="{7588B759-FA2B-478D-BF71-6E936708F2C2}"/>
              </a:ext>
            </a:extLst>
          </p:cNvPr>
          <p:cNvSpPr/>
          <p:nvPr/>
        </p:nvSpPr>
        <p:spPr>
          <a:xfrm>
            <a:off x="7490185" y="3480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1" name="Cerchio">
            <a:extLst>
              <a:ext uri="{FF2B5EF4-FFF2-40B4-BE49-F238E27FC236}">
                <a16:creationId xmlns:a16="http://schemas.microsoft.com/office/drawing/2014/main" id="{C1BA377C-20B2-4526-A49F-6DF04A38ACAE}"/>
              </a:ext>
            </a:extLst>
          </p:cNvPr>
          <p:cNvSpPr/>
          <p:nvPr/>
        </p:nvSpPr>
        <p:spPr>
          <a:xfrm>
            <a:off x="7490185" y="297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2" name="Cerchio">
            <a:extLst>
              <a:ext uri="{FF2B5EF4-FFF2-40B4-BE49-F238E27FC236}">
                <a16:creationId xmlns:a16="http://schemas.microsoft.com/office/drawing/2014/main" id="{DACDABBC-587B-42F4-8663-265D0EAEB183}"/>
              </a:ext>
            </a:extLst>
          </p:cNvPr>
          <p:cNvSpPr/>
          <p:nvPr/>
        </p:nvSpPr>
        <p:spPr>
          <a:xfrm>
            <a:off x="7490185" y="2464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3" name="Rettangolo">
            <a:extLst>
              <a:ext uri="{FF2B5EF4-FFF2-40B4-BE49-F238E27FC236}">
                <a16:creationId xmlns:a16="http://schemas.microsoft.com/office/drawing/2014/main" id="{C7C4104B-3F90-4D05-A228-494D5EBA8E50}"/>
              </a:ext>
            </a:extLst>
          </p:cNvPr>
          <p:cNvSpPr/>
          <p:nvPr/>
        </p:nvSpPr>
        <p:spPr>
          <a:xfrm>
            <a:off x="9484086" y="2953639"/>
            <a:ext cx="386631" cy="1146707"/>
          </a:xfrm>
          <a:prstGeom prst="rect">
            <a:avLst/>
          </a:prstGeom>
          <a:solidFill>
            <a:srgbClr val="F3DCA5">
              <a:alpha val="74991"/>
            </a:srgbClr>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4" name="Cerchio">
            <a:extLst>
              <a:ext uri="{FF2B5EF4-FFF2-40B4-BE49-F238E27FC236}">
                <a16:creationId xmlns:a16="http://schemas.microsoft.com/office/drawing/2014/main" id="{F043DBA4-D0D8-47F5-9381-5799001C76AA}"/>
              </a:ext>
            </a:extLst>
          </p:cNvPr>
          <p:cNvSpPr/>
          <p:nvPr/>
        </p:nvSpPr>
        <p:spPr>
          <a:xfrm>
            <a:off x="9522186" y="3646070"/>
            <a:ext cx="304800" cy="304801"/>
          </a:xfrm>
          <a:prstGeom prst="ellipse">
            <a:avLst/>
          </a:prstGeom>
          <a:solidFill>
            <a:schemeClr val="bg1"/>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5" name="Cerchio">
            <a:extLst>
              <a:ext uri="{FF2B5EF4-FFF2-40B4-BE49-F238E27FC236}">
                <a16:creationId xmlns:a16="http://schemas.microsoft.com/office/drawing/2014/main" id="{7A0F2394-B5D8-450C-A3F0-D8F0DD3D9883}"/>
              </a:ext>
            </a:extLst>
          </p:cNvPr>
          <p:cNvSpPr/>
          <p:nvPr/>
        </p:nvSpPr>
        <p:spPr>
          <a:xfrm>
            <a:off x="9522186" y="3138069"/>
            <a:ext cx="304800" cy="304801"/>
          </a:xfrm>
          <a:prstGeom prst="ellipse">
            <a:avLst/>
          </a:prstGeom>
          <a:solidFill>
            <a:schemeClr val="bg1"/>
          </a:solidFill>
          <a:ln w="25400" cap="flat">
            <a:solidFill>
              <a:srgbClr val="57281E"/>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6" name="Rettangolo">
            <a:extLst>
              <a:ext uri="{FF2B5EF4-FFF2-40B4-BE49-F238E27FC236}">
                <a16:creationId xmlns:a16="http://schemas.microsoft.com/office/drawing/2014/main" id="{D443395A-F237-4B80-A768-137D6627DA38}"/>
              </a:ext>
            </a:extLst>
          </p:cNvPr>
          <p:cNvSpPr/>
          <p:nvPr/>
        </p:nvSpPr>
        <p:spPr>
          <a:xfrm>
            <a:off x="8468085" y="2742590"/>
            <a:ext cx="386631" cy="1527000"/>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7" name="Cerchio">
            <a:extLst>
              <a:ext uri="{FF2B5EF4-FFF2-40B4-BE49-F238E27FC236}">
                <a16:creationId xmlns:a16="http://schemas.microsoft.com/office/drawing/2014/main" id="{B96AAD73-067E-4C2C-8511-DD418A9DE080}"/>
              </a:ext>
            </a:extLst>
          </p:cNvPr>
          <p:cNvSpPr/>
          <p:nvPr/>
        </p:nvSpPr>
        <p:spPr>
          <a:xfrm>
            <a:off x="8506185" y="3861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8" name="Cerchio">
            <a:extLst>
              <a:ext uri="{FF2B5EF4-FFF2-40B4-BE49-F238E27FC236}">
                <a16:creationId xmlns:a16="http://schemas.microsoft.com/office/drawing/2014/main" id="{780951C2-6977-40DB-A503-607732D78E6E}"/>
              </a:ext>
            </a:extLst>
          </p:cNvPr>
          <p:cNvSpPr/>
          <p:nvPr/>
        </p:nvSpPr>
        <p:spPr>
          <a:xfrm>
            <a:off x="8506185" y="3353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9" name="Cerchio">
            <a:extLst>
              <a:ext uri="{FF2B5EF4-FFF2-40B4-BE49-F238E27FC236}">
                <a16:creationId xmlns:a16="http://schemas.microsoft.com/office/drawing/2014/main" id="{67971ABE-4206-4D87-B37E-DACCBF397B2B}"/>
              </a:ext>
            </a:extLst>
          </p:cNvPr>
          <p:cNvSpPr/>
          <p:nvPr/>
        </p:nvSpPr>
        <p:spPr>
          <a:xfrm>
            <a:off x="8506185" y="2845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0" name="Linea">
            <a:extLst>
              <a:ext uri="{FF2B5EF4-FFF2-40B4-BE49-F238E27FC236}">
                <a16:creationId xmlns:a16="http://schemas.microsoft.com/office/drawing/2014/main" id="{1F01257F-3233-4978-A6D9-68DDD06C5501}"/>
              </a:ext>
            </a:extLst>
          </p:cNvPr>
          <p:cNvSpPr/>
          <p:nvPr/>
        </p:nvSpPr>
        <p:spPr>
          <a:xfrm flipV="1">
            <a:off x="7792570" y="2993664"/>
            <a:ext cx="704223" cy="13777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1" name="Linea">
            <a:extLst>
              <a:ext uri="{FF2B5EF4-FFF2-40B4-BE49-F238E27FC236}">
                <a16:creationId xmlns:a16="http://schemas.microsoft.com/office/drawing/2014/main" id="{7871367B-4E14-4251-A012-0357EB1460D6}"/>
              </a:ext>
            </a:extLst>
          </p:cNvPr>
          <p:cNvSpPr/>
          <p:nvPr/>
        </p:nvSpPr>
        <p:spPr>
          <a:xfrm flipV="1">
            <a:off x="7792570" y="3501664"/>
            <a:ext cx="704223" cy="13777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2" name="Linea">
            <a:extLst>
              <a:ext uri="{FF2B5EF4-FFF2-40B4-BE49-F238E27FC236}">
                <a16:creationId xmlns:a16="http://schemas.microsoft.com/office/drawing/2014/main" id="{517F44D2-00DC-4F70-9B13-C84A929563C2}"/>
              </a:ext>
            </a:extLst>
          </p:cNvPr>
          <p:cNvSpPr/>
          <p:nvPr/>
        </p:nvSpPr>
        <p:spPr>
          <a:xfrm flipV="1">
            <a:off x="7792570" y="4020439"/>
            <a:ext cx="704223" cy="38100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3" name="Linea">
            <a:extLst>
              <a:ext uri="{FF2B5EF4-FFF2-40B4-BE49-F238E27FC236}">
                <a16:creationId xmlns:a16="http://schemas.microsoft.com/office/drawing/2014/main" id="{45D0544B-4756-41CF-9DD1-CC75322A6E05}"/>
              </a:ext>
            </a:extLst>
          </p:cNvPr>
          <p:cNvSpPr/>
          <p:nvPr/>
        </p:nvSpPr>
        <p:spPr>
          <a:xfrm>
            <a:off x="7792570" y="2627337"/>
            <a:ext cx="704223" cy="36632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4" name="Linea">
            <a:extLst>
              <a:ext uri="{FF2B5EF4-FFF2-40B4-BE49-F238E27FC236}">
                <a16:creationId xmlns:a16="http://schemas.microsoft.com/office/drawing/2014/main" id="{B76BB6C9-8393-4F8C-80B6-F1E6C933A272}"/>
              </a:ext>
            </a:extLst>
          </p:cNvPr>
          <p:cNvSpPr/>
          <p:nvPr/>
        </p:nvSpPr>
        <p:spPr>
          <a:xfrm flipH="1">
            <a:off x="7792571" y="2993664"/>
            <a:ext cx="704222" cy="64719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5" name="Linea">
            <a:extLst>
              <a:ext uri="{FF2B5EF4-FFF2-40B4-BE49-F238E27FC236}">
                <a16:creationId xmlns:a16="http://schemas.microsoft.com/office/drawing/2014/main" id="{99D344E2-1085-47E6-9D41-2DC937F87C12}"/>
              </a:ext>
            </a:extLst>
          </p:cNvPr>
          <p:cNvSpPr/>
          <p:nvPr/>
        </p:nvSpPr>
        <p:spPr>
          <a:xfrm flipV="1">
            <a:off x="7795904" y="2993664"/>
            <a:ext cx="697556" cy="136519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6" name="Linea">
            <a:extLst>
              <a:ext uri="{FF2B5EF4-FFF2-40B4-BE49-F238E27FC236}">
                <a16:creationId xmlns:a16="http://schemas.microsoft.com/office/drawing/2014/main" id="{441D6C48-B304-4B4E-9914-B49DB3BBB1AF}"/>
              </a:ext>
            </a:extLst>
          </p:cNvPr>
          <p:cNvSpPr/>
          <p:nvPr/>
        </p:nvSpPr>
        <p:spPr>
          <a:xfrm>
            <a:off x="7795904" y="3169171"/>
            <a:ext cx="697556" cy="853194"/>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7" name="Linea">
            <a:extLst>
              <a:ext uri="{FF2B5EF4-FFF2-40B4-BE49-F238E27FC236}">
                <a16:creationId xmlns:a16="http://schemas.microsoft.com/office/drawing/2014/main" id="{8096E5DB-B230-4BB5-919E-D8AE392A77A3}"/>
              </a:ext>
            </a:extLst>
          </p:cNvPr>
          <p:cNvSpPr/>
          <p:nvPr/>
        </p:nvSpPr>
        <p:spPr>
          <a:xfrm flipH="1" flipV="1">
            <a:off x="7794292" y="3628426"/>
            <a:ext cx="700780" cy="39394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8" name="Linea">
            <a:extLst>
              <a:ext uri="{FF2B5EF4-FFF2-40B4-BE49-F238E27FC236}">
                <a16:creationId xmlns:a16="http://schemas.microsoft.com/office/drawing/2014/main" id="{C8680823-FE1A-4F0F-9726-520F79848345}"/>
              </a:ext>
            </a:extLst>
          </p:cNvPr>
          <p:cNvSpPr/>
          <p:nvPr/>
        </p:nvSpPr>
        <p:spPr>
          <a:xfrm flipH="1" flipV="1">
            <a:off x="7795904" y="2623439"/>
            <a:ext cx="697556" cy="139892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9" name="Linea">
            <a:extLst>
              <a:ext uri="{FF2B5EF4-FFF2-40B4-BE49-F238E27FC236}">
                <a16:creationId xmlns:a16="http://schemas.microsoft.com/office/drawing/2014/main" id="{3759F90F-9CF6-4BA9-A206-D6961CD7FABB}"/>
              </a:ext>
            </a:extLst>
          </p:cNvPr>
          <p:cNvSpPr/>
          <p:nvPr/>
        </p:nvSpPr>
        <p:spPr>
          <a:xfrm flipH="1" flipV="1">
            <a:off x="7792571" y="3148037"/>
            <a:ext cx="704222" cy="35362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0" name="Linea">
            <a:extLst>
              <a:ext uri="{FF2B5EF4-FFF2-40B4-BE49-F238E27FC236}">
                <a16:creationId xmlns:a16="http://schemas.microsoft.com/office/drawing/2014/main" id="{5A3F919F-9105-4AB6-9C98-656F3B4221EF}"/>
              </a:ext>
            </a:extLst>
          </p:cNvPr>
          <p:cNvSpPr/>
          <p:nvPr/>
        </p:nvSpPr>
        <p:spPr>
          <a:xfrm flipH="1" flipV="1">
            <a:off x="7795904" y="2623071"/>
            <a:ext cx="697555" cy="878594"/>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1" name="Linea">
            <a:extLst>
              <a:ext uri="{FF2B5EF4-FFF2-40B4-BE49-F238E27FC236}">
                <a16:creationId xmlns:a16="http://schemas.microsoft.com/office/drawing/2014/main" id="{52270B4E-D5F5-47B5-87DB-3329321EEA76}"/>
              </a:ext>
            </a:extLst>
          </p:cNvPr>
          <p:cNvSpPr/>
          <p:nvPr/>
        </p:nvSpPr>
        <p:spPr>
          <a:xfrm flipV="1">
            <a:off x="7794293" y="3501664"/>
            <a:ext cx="700779" cy="90374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2" name="Linea">
            <a:extLst>
              <a:ext uri="{FF2B5EF4-FFF2-40B4-BE49-F238E27FC236}">
                <a16:creationId xmlns:a16="http://schemas.microsoft.com/office/drawing/2014/main" id="{84FBDEBE-1AE4-42B9-95C3-31B6DCBDF96C}"/>
              </a:ext>
            </a:extLst>
          </p:cNvPr>
          <p:cNvSpPr/>
          <p:nvPr/>
        </p:nvSpPr>
        <p:spPr>
          <a:xfrm>
            <a:off x="8808571" y="3513859"/>
            <a:ext cx="708463" cy="28360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3" name="Linea">
            <a:extLst>
              <a:ext uri="{FF2B5EF4-FFF2-40B4-BE49-F238E27FC236}">
                <a16:creationId xmlns:a16="http://schemas.microsoft.com/office/drawing/2014/main" id="{4CE19253-B609-4980-8107-1BEB940C9D36}"/>
              </a:ext>
            </a:extLst>
          </p:cNvPr>
          <p:cNvSpPr/>
          <p:nvPr/>
        </p:nvSpPr>
        <p:spPr>
          <a:xfrm>
            <a:off x="8808304" y="3017139"/>
            <a:ext cx="708730" cy="29210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4" name="Linea">
            <a:extLst>
              <a:ext uri="{FF2B5EF4-FFF2-40B4-BE49-F238E27FC236}">
                <a16:creationId xmlns:a16="http://schemas.microsoft.com/office/drawing/2014/main" id="{195CC742-8F14-4A84-B102-245DB55D31CE}"/>
              </a:ext>
            </a:extLst>
          </p:cNvPr>
          <p:cNvSpPr/>
          <p:nvPr/>
        </p:nvSpPr>
        <p:spPr>
          <a:xfrm>
            <a:off x="8812813" y="3019064"/>
            <a:ext cx="694259" cy="77277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5" name="Linea">
            <a:extLst>
              <a:ext uri="{FF2B5EF4-FFF2-40B4-BE49-F238E27FC236}">
                <a16:creationId xmlns:a16="http://schemas.microsoft.com/office/drawing/2014/main" id="{4BDEF0F2-D08F-48B5-94EE-90709357DCB0}"/>
              </a:ext>
            </a:extLst>
          </p:cNvPr>
          <p:cNvSpPr/>
          <p:nvPr/>
        </p:nvSpPr>
        <p:spPr>
          <a:xfrm flipH="1">
            <a:off x="8812813" y="3793259"/>
            <a:ext cx="704222" cy="24550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6" name="Linea">
            <a:extLst>
              <a:ext uri="{FF2B5EF4-FFF2-40B4-BE49-F238E27FC236}">
                <a16:creationId xmlns:a16="http://schemas.microsoft.com/office/drawing/2014/main" id="{A921E0F3-B603-45AC-BB2B-BF8907C11B36}"/>
              </a:ext>
            </a:extLst>
          </p:cNvPr>
          <p:cNvSpPr/>
          <p:nvPr/>
        </p:nvSpPr>
        <p:spPr>
          <a:xfrm flipH="1">
            <a:off x="8812812" y="3309239"/>
            <a:ext cx="704223" cy="72582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7" name="Linea">
            <a:extLst>
              <a:ext uri="{FF2B5EF4-FFF2-40B4-BE49-F238E27FC236}">
                <a16:creationId xmlns:a16="http://schemas.microsoft.com/office/drawing/2014/main" id="{8433672A-A887-4A38-BEDF-CA4304C77AF9}"/>
              </a:ext>
            </a:extLst>
          </p:cNvPr>
          <p:cNvSpPr/>
          <p:nvPr/>
        </p:nvSpPr>
        <p:spPr>
          <a:xfrm flipV="1">
            <a:off x="8812812" y="3309238"/>
            <a:ext cx="704223" cy="20462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8" name="Rettangolo">
            <a:extLst>
              <a:ext uri="{FF2B5EF4-FFF2-40B4-BE49-F238E27FC236}">
                <a16:creationId xmlns:a16="http://schemas.microsoft.com/office/drawing/2014/main" id="{D943E262-62D6-4521-9010-383A95C93273}"/>
              </a:ext>
            </a:extLst>
          </p:cNvPr>
          <p:cNvSpPr/>
          <p:nvPr/>
        </p:nvSpPr>
        <p:spPr>
          <a:xfrm>
            <a:off x="6436084" y="2361590"/>
            <a:ext cx="386631" cy="2286002"/>
          </a:xfrm>
          <a:prstGeom prst="rect">
            <a:avLst/>
          </a:prstGeom>
          <a:solidFill>
            <a:srgbClr val="DFEBDA"/>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9" name="Cerchio">
            <a:extLst>
              <a:ext uri="{FF2B5EF4-FFF2-40B4-BE49-F238E27FC236}">
                <a16:creationId xmlns:a16="http://schemas.microsoft.com/office/drawing/2014/main" id="{A808EDD7-7A7E-4DA6-9F72-4060B0680F34}"/>
              </a:ext>
            </a:extLst>
          </p:cNvPr>
          <p:cNvSpPr/>
          <p:nvPr/>
        </p:nvSpPr>
        <p:spPr>
          <a:xfrm>
            <a:off x="6474184" y="424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0" name=".…">
            <a:extLst>
              <a:ext uri="{FF2B5EF4-FFF2-40B4-BE49-F238E27FC236}">
                <a16:creationId xmlns:a16="http://schemas.microsoft.com/office/drawing/2014/main" id="{D47AFB21-A33B-43F4-9ABF-3DA92D71DED7}"/>
              </a:ext>
            </a:extLst>
          </p:cNvPr>
          <p:cNvSpPr txBox="1"/>
          <p:nvPr/>
        </p:nvSpPr>
        <p:spPr>
          <a:xfrm>
            <a:off x="6552160" y="3699847"/>
            <a:ext cx="220219" cy="51418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pPr algn="l">
              <a:lnSpc>
                <a:spcPct val="40000"/>
              </a:lnSpc>
              <a:defRPr sz="1500"/>
            </a:pPr>
            <a:r>
              <a:t>.</a:t>
            </a:r>
          </a:p>
          <a:p>
            <a:pPr algn="l">
              <a:lnSpc>
                <a:spcPct val="40000"/>
              </a:lnSpc>
              <a:defRPr sz="1500"/>
            </a:pPr>
            <a:r>
              <a:t>.</a:t>
            </a:r>
          </a:p>
          <a:p>
            <a:pPr algn="l">
              <a:lnSpc>
                <a:spcPct val="40000"/>
              </a:lnSpc>
              <a:defRPr sz="1500"/>
            </a:pPr>
            <a:r>
              <a:t>.</a:t>
            </a:r>
          </a:p>
        </p:txBody>
      </p:sp>
      <p:sp>
        <p:nvSpPr>
          <p:cNvPr id="91" name="Cerchio">
            <a:extLst>
              <a:ext uri="{FF2B5EF4-FFF2-40B4-BE49-F238E27FC236}">
                <a16:creationId xmlns:a16="http://schemas.microsoft.com/office/drawing/2014/main" id="{8F9FCA6A-AE20-4D17-8504-8A0E58A5C8A1}"/>
              </a:ext>
            </a:extLst>
          </p:cNvPr>
          <p:cNvSpPr/>
          <p:nvPr/>
        </p:nvSpPr>
        <p:spPr>
          <a:xfrm>
            <a:off x="6474184" y="3480968"/>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2" name="Cerchio">
            <a:extLst>
              <a:ext uri="{FF2B5EF4-FFF2-40B4-BE49-F238E27FC236}">
                <a16:creationId xmlns:a16="http://schemas.microsoft.com/office/drawing/2014/main" id="{5EA5DD6A-1DBB-4340-BAAB-A4CA6BFA122E}"/>
              </a:ext>
            </a:extLst>
          </p:cNvPr>
          <p:cNvSpPr/>
          <p:nvPr/>
        </p:nvSpPr>
        <p:spPr>
          <a:xfrm>
            <a:off x="6474184" y="2972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3" name="Cerchio">
            <a:extLst>
              <a:ext uri="{FF2B5EF4-FFF2-40B4-BE49-F238E27FC236}">
                <a16:creationId xmlns:a16="http://schemas.microsoft.com/office/drawing/2014/main" id="{D639DAF6-494F-41BC-9F2E-DD9851E2FDE5}"/>
              </a:ext>
            </a:extLst>
          </p:cNvPr>
          <p:cNvSpPr/>
          <p:nvPr/>
        </p:nvSpPr>
        <p:spPr>
          <a:xfrm>
            <a:off x="6474184" y="2464969"/>
            <a:ext cx="304800" cy="304801"/>
          </a:xfrm>
          <a:prstGeom prst="ellipse">
            <a:avLst/>
          </a:prstGeom>
          <a:solidFill>
            <a:schemeClr val="bg1"/>
          </a:solidFill>
          <a:ln w="25400" cap="flat">
            <a:solidFill>
              <a:srgbClr val="33524F"/>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4" name="Linea">
            <a:extLst>
              <a:ext uri="{FF2B5EF4-FFF2-40B4-BE49-F238E27FC236}">
                <a16:creationId xmlns:a16="http://schemas.microsoft.com/office/drawing/2014/main" id="{0B31872C-FD62-4CBD-8BD5-108853EEFC79}"/>
              </a:ext>
            </a:extLst>
          </p:cNvPr>
          <p:cNvSpPr/>
          <p:nvPr/>
        </p:nvSpPr>
        <p:spPr>
          <a:xfrm>
            <a:off x="6776570" y="2623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5" name="Linea">
            <a:extLst>
              <a:ext uri="{FF2B5EF4-FFF2-40B4-BE49-F238E27FC236}">
                <a16:creationId xmlns:a16="http://schemas.microsoft.com/office/drawing/2014/main" id="{EBD42C21-2F99-4C51-9B80-EFE450F9A9D7}"/>
              </a:ext>
            </a:extLst>
          </p:cNvPr>
          <p:cNvSpPr/>
          <p:nvPr/>
        </p:nvSpPr>
        <p:spPr>
          <a:xfrm>
            <a:off x="6776570" y="3131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6" name="Linea">
            <a:extLst>
              <a:ext uri="{FF2B5EF4-FFF2-40B4-BE49-F238E27FC236}">
                <a16:creationId xmlns:a16="http://schemas.microsoft.com/office/drawing/2014/main" id="{6A05D328-5F61-450D-B0E9-0C864B1D34CB}"/>
              </a:ext>
            </a:extLst>
          </p:cNvPr>
          <p:cNvSpPr/>
          <p:nvPr/>
        </p:nvSpPr>
        <p:spPr>
          <a:xfrm>
            <a:off x="6776570" y="3639440"/>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7" name="Linea">
            <a:extLst>
              <a:ext uri="{FF2B5EF4-FFF2-40B4-BE49-F238E27FC236}">
                <a16:creationId xmlns:a16="http://schemas.microsoft.com/office/drawing/2014/main" id="{F2E2FDB2-4EE2-468D-A1ED-9BD8A98D3C1C}"/>
              </a:ext>
            </a:extLst>
          </p:cNvPr>
          <p:cNvSpPr/>
          <p:nvPr/>
        </p:nvSpPr>
        <p:spPr>
          <a:xfrm>
            <a:off x="6776570" y="4401439"/>
            <a:ext cx="7042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8" name="Linea">
            <a:extLst>
              <a:ext uri="{FF2B5EF4-FFF2-40B4-BE49-F238E27FC236}">
                <a16:creationId xmlns:a16="http://schemas.microsoft.com/office/drawing/2014/main" id="{DF665A70-B489-4304-9AF1-A9861C0BDB2C}"/>
              </a:ext>
            </a:extLst>
          </p:cNvPr>
          <p:cNvSpPr/>
          <p:nvPr/>
        </p:nvSpPr>
        <p:spPr>
          <a:xfrm flipV="1">
            <a:off x="6776570" y="2627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9" name="Linea">
            <a:extLst>
              <a:ext uri="{FF2B5EF4-FFF2-40B4-BE49-F238E27FC236}">
                <a16:creationId xmlns:a16="http://schemas.microsoft.com/office/drawing/2014/main" id="{8DB8A293-DFEF-4BCE-B2C6-C519CF8AD4B4}"/>
              </a:ext>
            </a:extLst>
          </p:cNvPr>
          <p:cNvSpPr/>
          <p:nvPr/>
        </p:nvSpPr>
        <p:spPr>
          <a:xfrm flipV="1">
            <a:off x="6779904" y="2623071"/>
            <a:ext cx="697555"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0" name="Linea">
            <a:extLst>
              <a:ext uri="{FF2B5EF4-FFF2-40B4-BE49-F238E27FC236}">
                <a16:creationId xmlns:a16="http://schemas.microsoft.com/office/drawing/2014/main" id="{1E436DB2-F29E-41A7-9692-99297D5BE60E}"/>
              </a:ext>
            </a:extLst>
          </p:cNvPr>
          <p:cNvSpPr/>
          <p:nvPr/>
        </p:nvSpPr>
        <p:spPr>
          <a:xfrm flipV="1">
            <a:off x="6779903" y="2623439"/>
            <a:ext cx="697556" cy="176622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1" name="Linea">
            <a:extLst>
              <a:ext uri="{FF2B5EF4-FFF2-40B4-BE49-F238E27FC236}">
                <a16:creationId xmlns:a16="http://schemas.microsoft.com/office/drawing/2014/main" id="{716F4CE8-AA5B-455F-81EB-DEDE40FA7ABF}"/>
              </a:ext>
            </a:extLst>
          </p:cNvPr>
          <p:cNvSpPr/>
          <p:nvPr/>
        </p:nvSpPr>
        <p:spPr>
          <a:xfrm>
            <a:off x="6776570" y="2627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2" name="Linea">
            <a:extLst>
              <a:ext uri="{FF2B5EF4-FFF2-40B4-BE49-F238E27FC236}">
                <a16:creationId xmlns:a16="http://schemas.microsoft.com/office/drawing/2014/main" id="{5ADD8E4D-67A2-4E47-926B-6445942E23C8}"/>
              </a:ext>
            </a:extLst>
          </p:cNvPr>
          <p:cNvSpPr/>
          <p:nvPr/>
        </p:nvSpPr>
        <p:spPr>
          <a:xfrm flipH="1">
            <a:off x="6776570" y="3135337"/>
            <a:ext cx="704222" cy="505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3" name="Linea">
            <a:extLst>
              <a:ext uri="{FF2B5EF4-FFF2-40B4-BE49-F238E27FC236}">
                <a16:creationId xmlns:a16="http://schemas.microsoft.com/office/drawing/2014/main" id="{85C01783-C23F-4AB2-AED6-FD541E020EA9}"/>
              </a:ext>
            </a:extLst>
          </p:cNvPr>
          <p:cNvSpPr/>
          <p:nvPr/>
        </p:nvSpPr>
        <p:spPr>
          <a:xfrm flipV="1">
            <a:off x="6779903" y="3131071"/>
            <a:ext cx="697556" cy="122778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 name="Linea">
            <a:extLst>
              <a:ext uri="{FF2B5EF4-FFF2-40B4-BE49-F238E27FC236}">
                <a16:creationId xmlns:a16="http://schemas.microsoft.com/office/drawing/2014/main" id="{F8BF91D3-A0EA-48B5-A221-BE32B9906ADA}"/>
              </a:ext>
            </a:extLst>
          </p:cNvPr>
          <p:cNvSpPr/>
          <p:nvPr/>
        </p:nvSpPr>
        <p:spPr>
          <a:xfrm>
            <a:off x="6779903" y="3169171"/>
            <a:ext cx="697556" cy="122778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5" name="Linea">
            <a:extLst>
              <a:ext uri="{FF2B5EF4-FFF2-40B4-BE49-F238E27FC236}">
                <a16:creationId xmlns:a16="http://schemas.microsoft.com/office/drawing/2014/main" id="{385AC945-48D4-40D1-A114-FFD5F31487CC}"/>
              </a:ext>
            </a:extLst>
          </p:cNvPr>
          <p:cNvSpPr/>
          <p:nvPr/>
        </p:nvSpPr>
        <p:spPr>
          <a:xfrm flipH="1" flipV="1">
            <a:off x="6778291" y="3628426"/>
            <a:ext cx="700780" cy="77698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6" name="Linea">
            <a:extLst>
              <a:ext uri="{FF2B5EF4-FFF2-40B4-BE49-F238E27FC236}">
                <a16:creationId xmlns:a16="http://schemas.microsoft.com/office/drawing/2014/main" id="{C0B27DDD-C41F-4003-8AAA-F2B93E81DD98}"/>
              </a:ext>
            </a:extLst>
          </p:cNvPr>
          <p:cNvSpPr/>
          <p:nvPr/>
        </p:nvSpPr>
        <p:spPr>
          <a:xfrm flipH="1" flipV="1">
            <a:off x="6779903" y="2623439"/>
            <a:ext cx="697556" cy="176622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7" name="Linea">
            <a:extLst>
              <a:ext uri="{FF2B5EF4-FFF2-40B4-BE49-F238E27FC236}">
                <a16:creationId xmlns:a16="http://schemas.microsoft.com/office/drawing/2014/main" id="{02BE701B-6495-4AE0-898D-C43A471B6A54}"/>
              </a:ext>
            </a:extLst>
          </p:cNvPr>
          <p:cNvSpPr/>
          <p:nvPr/>
        </p:nvSpPr>
        <p:spPr>
          <a:xfrm flipH="1" flipV="1">
            <a:off x="6776570" y="3148037"/>
            <a:ext cx="704222" cy="4928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8" name="Linea">
            <a:extLst>
              <a:ext uri="{FF2B5EF4-FFF2-40B4-BE49-F238E27FC236}">
                <a16:creationId xmlns:a16="http://schemas.microsoft.com/office/drawing/2014/main" id="{AA163EC1-716C-4C52-8F77-09B9A6507599}"/>
              </a:ext>
            </a:extLst>
          </p:cNvPr>
          <p:cNvSpPr/>
          <p:nvPr/>
        </p:nvSpPr>
        <p:spPr>
          <a:xfrm flipH="1" flipV="1">
            <a:off x="6779904" y="2623071"/>
            <a:ext cx="697555" cy="100459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9" name="Linea">
            <a:extLst>
              <a:ext uri="{FF2B5EF4-FFF2-40B4-BE49-F238E27FC236}">
                <a16:creationId xmlns:a16="http://schemas.microsoft.com/office/drawing/2014/main" id="{C56C353E-AE6F-4DE2-A7A6-1501C3B3A81B}"/>
              </a:ext>
            </a:extLst>
          </p:cNvPr>
          <p:cNvSpPr/>
          <p:nvPr/>
        </p:nvSpPr>
        <p:spPr>
          <a:xfrm flipV="1">
            <a:off x="6778291" y="3628426"/>
            <a:ext cx="700780" cy="77698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 name="Rettangolo 2">
            <a:extLst>
              <a:ext uri="{FF2B5EF4-FFF2-40B4-BE49-F238E27FC236}">
                <a16:creationId xmlns:a16="http://schemas.microsoft.com/office/drawing/2014/main" id="{25A8B3B6-AD56-4BB5-8BFF-FCE53AD0A1F0}"/>
              </a:ext>
            </a:extLst>
          </p:cNvPr>
          <p:cNvSpPr/>
          <p:nvPr/>
        </p:nvSpPr>
        <p:spPr>
          <a:xfrm>
            <a:off x="808370" y="3837164"/>
            <a:ext cx="543739"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The</a:t>
            </a:r>
          </a:p>
        </p:txBody>
      </p:sp>
      <p:sp>
        <p:nvSpPr>
          <p:cNvPr id="283" name="Rettangolo 282">
            <a:extLst>
              <a:ext uri="{FF2B5EF4-FFF2-40B4-BE49-F238E27FC236}">
                <a16:creationId xmlns:a16="http://schemas.microsoft.com/office/drawing/2014/main" id="{E6ACBABB-A941-4F6C-A9C3-4F77773DA673}"/>
              </a:ext>
            </a:extLst>
          </p:cNvPr>
          <p:cNvSpPr/>
          <p:nvPr/>
        </p:nvSpPr>
        <p:spPr>
          <a:xfrm>
            <a:off x="1367740" y="3837164"/>
            <a:ext cx="582211"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chef</a:t>
            </a:r>
          </a:p>
        </p:txBody>
      </p:sp>
      <p:sp>
        <p:nvSpPr>
          <p:cNvPr id="284" name="Rettangolo 283">
            <a:extLst>
              <a:ext uri="{FF2B5EF4-FFF2-40B4-BE49-F238E27FC236}">
                <a16:creationId xmlns:a16="http://schemas.microsoft.com/office/drawing/2014/main" id="{A8D20ECF-12E7-40E5-A34D-8A18C19BC80D}"/>
              </a:ext>
            </a:extLst>
          </p:cNvPr>
          <p:cNvSpPr/>
          <p:nvPr/>
        </p:nvSpPr>
        <p:spPr>
          <a:xfrm>
            <a:off x="1998751" y="3829167"/>
            <a:ext cx="723275" cy="369332"/>
          </a:xfrm>
          <a:prstGeom prst="rect">
            <a:avLst/>
          </a:prstGeom>
        </p:spPr>
        <p:txBody>
          <a:bodyPr wrap="none">
            <a:spAutoFit/>
          </a:bodyPr>
          <a:lstStyle/>
          <a:p>
            <a:r>
              <a:rPr lang="it-IT" sz="1800" dirty="0" err="1">
                <a:latin typeface="Times New Roman" panose="02020603050405020304" pitchFamily="18" charset="0"/>
                <a:cs typeface="Times New Roman" panose="02020603050405020304" pitchFamily="18" charset="0"/>
              </a:rPr>
              <a:t>cooks</a:t>
            </a:r>
            <a:endParaRPr lang="it-IT" sz="1800" dirty="0">
              <a:latin typeface="Times New Roman" panose="02020603050405020304" pitchFamily="18" charset="0"/>
              <a:cs typeface="Times New Roman" panose="02020603050405020304" pitchFamily="18" charset="0"/>
            </a:endParaRPr>
          </a:p>
        </p:txBody>
      </p:sp>
      <p:sp>
        <p:nvSpPr>
          <p:cNvPr id="285" name="Rettangolo 284">
            <a:extLst>
              <a:ext uri="{FF2B5EF4-FFF2-40B4-BE49-F238E27FC236}">
                <a16:creationId xmlns:a16="http://schemas.microsoft.com/office/drawing/2014/main" id="{EFDCC915-2E25-469E-B6D4-49947C50C209}"/>
              </a:ext>
            </a:extLst>
          </p:cNvPr>
          <p:cNvSpPr/>
          <p:nvPr/>
        </p:nvSpPr>
        <p:spPr>
          <a:xfrm>
            <a:off x="2769575" y="4328200"/>
            <a:ext cx="466794"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the</a:t>
            </a:r>
          </a:p>
        </p:txBody>
      </p:sp>
      <p:sp>
        <p:nvSpPr>
          <p:cNvPr id="286" name="Rettangolo 285">
            <a:extLst>
              <a:ext uri="{FF2B5EF4-FFF2-40B4-BE49-F238E27FC236}">
                <a16:creationId xmlns:a16="http://schemas.microsoft.com/office/drawing/2014/main" id="{3860C06E-5BD4-4DBB-8EDC-C33F764126B0}"/>
              </a:ext>
            </a:extLst>
          </p:cNvPr>
          <p:cNvSpPr/>
          <p:nvPr/>
        </p:nvSpPr>
        <p:spPr>
          <a:xfrm>
            <a:off x="3196621" y="4328200"/>
            <a:ext cx="646331"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good</a:t>
            </a:r>
          </a:p>
        </p:txBody>
      </p:sp>
      <p:sp>
        <p:nvSpPr>
          <p:cNvPr id="287" name="Rettangolo 286">
            <a:extLst>
              <a:ext uri="{FF2B5EF4-FFF2-40B4-BE49-F238E27FC236}">
                <a16:creationId xmlns:a16="http://schemas.microsoft.com/office/drawing/2014/main" id="{09E028E3-72AE-46F3-91A2-C1788ECFA14C}"/>
              </a:ext>
            </a:extLst>
          </p:cNvPr>
          <p:cNvSpPr/>
          <p:nvPr/>
        </p:nvSpPr>
        <p:spPr>
          <a:xfrm>
            <a:off x="3838180" y="4328200"/>
            <a:ext cx="620683" cy="369332"/>
          </a:xfrm>
          <a:prstGeom prst="rect">
            <a:avLst/>
          </a:prstGeom>
        </p:spPr>
        <p:txBody>
          <a:bodyPr wrap="none">
            <a:spAutoFit/>
          </a:bodyPr>
          <a:lstStyle/>
          <a:p>
            <a:r>
              <a:rPr lang="it-IT" sz="1800" dirty="0" err="1">
                <a:latin typeface="Times New Roman" panose="02020603050405020304" pitchFamily="18" charset="0"/>
                <a:cs typeface="Times New Roman" panose="02020603050405020304" pitchFamily="18" charset="0"/>
              </a:rPr>
              <a:t>soup</a:t>
            </a:r>
            <a:endParaRPr lang="it-IT" sz="1800" dirty="0">
              <a:latin typeface="Times New Roman" panose="02020603050405020304" pitchFamily="18" charset="0"/>
              <a:cs typeface="Times New Roman" panose="02020603050405020304" pitchFamily="18" charset="0"/>
            </a:endParaRPr>
          </a:p>
        </p:txBody>
      </p:sp>
      <p:sp>
        <p:nvSpPr>
          <p:cNvPr id="288" name="Rettangolo 287">
            <a:extLst>
              <a:ext uri="{FF2B5EF4-FFF2-40B4-BE49-F238E27FC236}">
                <a16:creationId xmlns:a16="http://schemas.microsoft.com/office/drawing/2014/main" id="{5205B468-C69F-4AAD-B37F-B9BF8F8BE047}"/>
              </a:ext>
            </a:extLst>
          </p:cNvPr>
          <p:cNvSpPr/>
          <p:nvPr/>
        </p:nvSpPr>
        <p:spPr>
          <a:xfrm>
            <a:off x="1934399" y="2322921"/>
            <a:ext cx="312906"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S</a:t>
            </a:r>
          </a:p>
        </p:txBody>
      </p:sp>
      <p:sp>
        <p:nvSpPr>
          <p:cNvPr id="289" name="Rettangolo 288">
            <a:extLst>
              <a:ext uri="{FF2B5EF4-FFF2-40B4-BE49-F238E27FC236}">
                <a16:creationId xmlns:a16="http://schemas.microsoft.com/office/drawing/2014/main" id="{0BC9FA3A-11AD-4A51-9437-E29C0FC75EC1}"/>
              </a:ext>
            </a:extLst>
          </p:cNvPr>
          <p:cNvSpPr/>
          <p:nvPr/>
        </p:nvSpPr>
        <p:spPr>
          <a:xfrm>
            <a:off x="2552208" y="2808507"/>
            <a:ext cx="47961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VP</a:t>
            </a:r>
          </a:p>
        </p:txBody>
      </p:sp>
      <p:sp>
        <p:nvSpPr>
          <p:cNvPr id="290" name="Rettangolo 289">
            <a:extLst>
              <a:ext uri="{FF2B5EF4-FFF2-40B4-BE49-F238E27FC236}">
                <a16:creationId xmlns:a16="http://schemas.microsoft.com/office/drawing/2014/main" id="{67ED7A88-1B02-4115-82BE-12C780842759}"/>
              </a:ext>
            </a:extLst>
          </p:cNvPr>
          <p:cNvSpPr/>
          <p:nvPr/>
        </p:nvSpPr>
        <p:spPr>
          <a:xfrm>
            <a:off x="1187944" y="2808507"/>
            <a:ext cx="47961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NP</a:t>
            </a:r>
          </a:p>
        </p:txBody>
      </p:sp>
      <p:sp>
        <p:nvSpPr>
          <p:cNvPr id="291" name="Rettangolo 290">
            <a:extLst>
              <a:ext uri="{FF2B5EF4-FFF2-40B4-BE49-F238E27FC236}">
                <a16:creationId xmlns:a16="http://schemas.microsoft.com/office/drawing/2014/main" id="{56C95F01-0B49-4FEC-83B0-3BA9EABD8CA4}"/>
              </a:ext>
            </a:extLst>
          </p:cNvPr>
          <p:cNvSpPr/>
          <p:nvPr/>
        </p:nvSpPr>
        <p:spPr>
          <a:xfrm>
            <a:off x="911763" y="3277234"/>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D</a:t>
            </a:r>
          </a:p>
        </p:txBody>
      </p:sp>
      <p:sp>
        <p:nvSpPr>
          <p:cNvPr id="292" name="Rettangolo 291">
            <a:extLst>
              <a:ext uri="{FF2B5EF4-FFF2-40B4-BE49-F238E27FC236}">
                <a16:creationId xmlns:a16="http://schemas.microsoft.com/office/drawing/2014/main" id="{6EDC047E-1D13-4BE2-B794-C88B521E2357}"/>
              </a:ext>
            </a:extLst>
          </p:cNvPr>
          <p:cNvSpPr/>
          <p:nvPr/>
        </p:nvSpPr>
        <p:spPr>
          <a:xfrm>
            <a:off x="1494954" y="3288398"/>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a:t>
            </a:r>
          </a:p>
        </p:txBody>
      </p:sp>
      <p:sp>
        <p:nvSpPr>
          <p:cNvPr id="293" name="Rettangolo 292">
            <a:extLst>
              <a:ext uri="{FF2B5EF4-FFF2-40B4-BE49-F238E27FC236}">
                <a16:creationId xmlns:a16="http://schemas.microsoft.com/office/drawing/2014/main" id="{E91D8CFF-A842-4333-8F0D-33083ABD8348}"/>
              </a:ext>
            </a:extLst>
          </p:cNvPr>
          <p:cNvSpPr/>
          <p:nvPr/>
        </p:nvSpPr>
        <p:spPr>
          <a:xfrm>
            <a:off x="2182381" y="3288398"/>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V</a:t>
            </a:r>
          </a:p>
        </p:txBody>
      </p:sp>
      <p:sp>
        <p:nvSpPr>
          <p:cNvPr id="294" name="Rettangolo 293">
            <a:extLst>
              <a:ext uri="{FF2B5EF4-FFF2-40B4-BE49-F238E27FC236}">
                <a16:creationId xmlns:a16="http://schemas.microsoft.com/office/drawing/2014/main" id="{7272D26B-3EEF-44EA-8C16-911CD615C267}"/>
              </a:ext>
            </a:extLst>
          </p:cNvPr>
          <p:cNvSpPr/>
          <p:nvPr/>
        </p:nvSpPr>
        <p:spPr>
          <a:xfrm>
            <a:off x="3327262" y="3288398"/>
            <a:ext cx="47961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NP</a:t>
            </a:r>
          </a:p>
        </p:txBody>
      </p:sp>
      <p:sp>
        <p:nvSpPr>
          <p:cNvPr id="295" name="Rettangolo 294">
            <a:extLst>
              <a:ext uri="{FF2B5EF4-FFF2-40B4-BE49-F238E27FC236}">
                <a16:creationId xmlns:a16="http://schemas.microsoft.com/office/drawing/2014/main" id="{62B8C09B-E0DE-40B2-A2BC-0B18AEECADFD}"/>
              </a:ext>
            </a:extLst>
          </p:cNvPr>
          <p:cNvSpPr/>
          <p:nvPr/>
        </p:nvSpPr>
        <p:spPr>
          <a:xfrm>
            <a:off x="2822677" y="3824860"/>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D</a:t>
            </a:r>
          </a:p>
        </p:txBody>
      </p:sp>
      <p:sp>
        <p:nvSpPr>
          <p:cNvPr id="296" name="Rettangolo 295">
            <a:extLst>
              <a:ext uri="{FF2B5EF4-FFF2-40B4-BE49-F238E27FC236}">
                <a16:creationId xmlns:a16="http://schemas.microsoft.com/office/drawing/2014/main" id="{82B40DEC-637F-45B4-B8E6-8570D718ADCD}"/>
              </a:ext>
            </a:extLst>
          </p:cNvPr>
          <p:cNvSpPr/>
          <p:nvPr/>
        </p:nvSpPr>
        <p:spPr>
          <a:xfrm>
            <a:off x="3385309" y="3824860"/>
            <a:ext cx="274434"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J</a:t>
            </a:r>
          </a:p>
        </p:txBody>
      </p:sp>
      <p:sp>
        <p:nvSpPr>
          <p:cNvPr id="297" name="Rettangolo 296">
            <a:extLst>
              <a:ext uri="{FF2B5EF4-FFF2-40B4-BE49-F238E27FC236}">
                <a16:creationId xmlns:a16="http://schemas.microsoft.com/office/drawing/2014/main" id="{51FB218E-0809-4DF5-8B53-2A2C2C01E17A}"/>
              </a:ext>
            </a:extLst>
          </p:cNvPr>
          <p:cNvSpPr/>
          <p:nvPr/>
        </p:nvSpPr>
        <p:spPr>
          <a:xfrm>
            <a:off x="3985823" y="3824860"/>
            <a:ext cx="351378" cy="369332"/>
          </a:xfrm>
          <a:prstGeom prst="rect">
            <a:avLst/>
          </a:prstGeom>
        </p:spPr>
        <p:txBody>
          <a:bodyPr wrap="none">
            <a:spAutoFit/>
          </a:bodyPr>
          <a:lstStyle/>
          <a:p>
            <a:r>
              <a:rPr lang="it-IT" sz="1800" dirty="0">
                <a:latin typeface="Times New Roman" panose="02020603050405020304" pitchFamily="18" charset="0"/>
                <a:cs typeface="Times New Roman" panose="02020603050405020304" pitchFamily="18" charset="0"/>
              </a:rPr>
              <a:t>N</a:t>
            </a:r>
          </a:p>
        </p:txBody>
      </p:sp>
      <p:cxnSp>
        <p:nvCxnSpPr>
          <p:cNvPr id="30" name="Connettore diritto 29">
            <a:extLst>
              <a:ext uri="{FF2B5EF4-FFF2-40B4-BE49-F238E27FC236}">
                <a16:creationId xmlns:a16="http://schemas.microsoft.com/office/drawing/2014/main" id="{489E3DE3-1F22-464C-BAC0-FE14C4E9D49B}"/>
              </a:ext>
            </a:extLst>
          </p:cNvPr>
          <p:cNvCxnSpPr>
            <a:cxnSpLocks/>
            <a:stCxn id="288" idx="2"/>
            <a:endCxn id="290" idx="0"/>
          </p:cNvCxnSpPr>
          <p:nvPr/>
        </p:nvCxnSpPr>
        <p:spPr>
          <a:xfrm flipH="1">
            <a:off x="1427753" y="2692253"/>
            <a:ext cx="663099"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Connettore diritto 297">
            <a:extLst>
              <a:ext uri="{FF2B5EF4-FFF2-40B4-BE49-F238E27FC236}">
                <a16:creationId xmlns:a16="http://schemas.microsoft.com/office/drawing/2014/main" id="{003CC8B8-C294-415E-8C88-D6FE282F95FE}"/>
              </a:ext>
            </a:extLst>
          </p:cNvPr>
          <p:cNvCxnSpPr>
            <a:cxnSpLocks/>
            <a:stCxn id="288" idx="2"/>
            <a:endCxn id="289" idx="0"/>
          </p:cNvCxnSpPr>
          <p:nvPr/>
        </p:nvCxnSpPr>
        <p:spPr>
          <a:xfrm>
            <a:off x="2090852" y="2692253"/>
            <a:ext cx="701165" cy="11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Connettore diritto 298">
            <a:extLst>
              <a:ext uri="{FF2B5EF4-FFF2-40B4-BE49-F238E27FC236}">
                <a16:creationId xmlns:a16="http://schemas.microsoft.com/office/drawing/2014/main" id="{F936944D-B54E-4405-BDCB-43547DEF1EE6}"/>
              </a:ext>
            </a:extLst>
          </p:cNvPr>
          <p:cNvCxnSpPr>
            <a:cxnSpLocks/>
            <a:stCxn id="290" idx="2"/>
            <a:endCxn id="291" idx="0"/>
          </p:cNvCxnSpPr>
          <p:nvPr/>
        </p:nvCxnSpPr>
        <p:spPr>
          <a:xfrm flipH="1">
            <a:off x="1087452" y="3177839"/>
            <a:ext cx="340301" cy="993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Connettore diritto 301">
            <a:extLst>
              <a:ext uri="{FF2B5EF4-FFF2-40B4-BE49-F238E27FC236}">
                <a16:creationId xmlns:a16="http://schemas.microsoft.com/office/drawing/2014/main" id="{0AC3F976-D771-45A0-9854-FAFA4454F0E6}"/>
              </a:ext>
            </a:extLst>
          </p:cNvPr>
          <p:cNvCxnSpPr>
            <a:cxnSpLocks/>
            <a:stCxn id="292" idx="0"/>
            <a:endCxn id="290" idx="2"/>
          </p:cNvCxnSpPr>
          <p:nvPr/>
        </p:nvCxnSpPr>
        <p:spPr>
          <a:xfrm flipH="1" flipV="1">
            <a:off x="1427753" y="3177839"/>
            <a:ext cx="242890"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Connettore diritto 311">
            <a:extLst>
              <a:ext uri="{FF2B5EF4-FFF2-40B4-BE49-F238E27FC236}">
                <a16:creationId xmlns:a16="http://schemas.microsoft.com/office/drawing/2014/main" id="{FA7FB9C2-855F-4CBA-89B8-366082B1C37C}"/>
              </a:ext>
            </a:extLst>
          </p:cNvPr>
          <p:cNvCxnSpPr>
            <a:cxnSpLocks/>
            <a:stCxn id="293" idx="0"/>
            <a:endCxn id="289" idx="2"/>
          </p:cNvCxnSpPr>
          <p:nvPr/>
        </p:nvCxnSpPr>
        <p:spPr>
          <a:xfrm flipV="1">
            <a:off x="2358070" y="3177839"/>
            <a:ext cx="433947"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Connettore diritto 315">
            <a:extLst>
              <a:ext uri="{FF2B5EF4-FFF2-40B4-BE49-F238E27FC236}">
                <a16:creationId xmlns:a16="http://schemas.microsoft.com/office/drawing/2014/main" id="{D987C8C1-6479-4367-80F3-08940A44F837}"/>
              </a:ext>
            </a:extLst>
          </p:cNvPr>
          <p:cNvCxnSpPr>
            <a:cxnSpLocks/>
            <a:stCxn id="294" idx="0"/>
            <a:endCxn id="289" idx="2"/>
          </p:cNvCxnSpPr>
          <p:nvPr/>
        </p:nvCxnSpPr>
        <p:spPr>
          <a:xfrm flipH="1" flipV="1">
            <a:off x="2792017" y="3177839"/>
            <a:ext cx="775054" cy="110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Connettore diritto 318">
            <a:extLst>
              <a:ext uri="{FF2B5EF4-FFF2-40B4-BE49-F238E27FC236}">
                <a16:creationId xmlns:a16="http://schemas.microsoft.com/office/drawing/2014/main" id="{96939567-4FC2-4370-A0F1-67DDC74C696C}"/>
              </a:ext>
            </a:extLst>
          </p:cNvPr>
          <p:cNvCxnSpPr>
            <a:cxnSpLocks/>
            <a:stCxn id="294" idx="2"/>
            <a:endCxn id="295" idx="0"/>
          </p:cNvCxnSpPr>
          <p:nvPr/>
        </p:nvCxnSpPr>
        <p:spPr>
          <a:xfrm flipH="1">
            <a:off x="2998366" y="3657730"/>
            <a:ext cx="568705"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8" name="Connettore diritto 327">
            <a:extLst>
              <a:ext uri="{FF2B5EF4-FFF2-40B4-BE49-F238E27FC236}">
                <a16:creationId xmlns:a16="http://schemas.microsoft.com/office/drawing/2014/main" id="{12E1F30A-2FD7-4C07-86E8-EEC25779325D}"/>
              </a:ext>
            </a:extLst>
          </p:cNvPr>
          <p:cNvCxnSpPr>
            <a:cxnSpLocks/>
            <a:stCxn id="294" idx="2"/>
            <a:endCxn id="296" idx="0"/>
          </p:cNvCxnSpPr>
          <p:nvPr/>
        </p:nvCxnSpPr>
        <p:spPr>
          <a:xfrm flipH="1">
            <a:off x="3522526" y="3657730"/>
            <a:ext cx="44545"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Connettore diritto 330">
            <a:extLst>
              <a:ext uri="{FF2B5EF4-FFF2-40B4-BE49-F238E27FC236}">
                <a16:creationId xmlns:a16="http://schemas.microsoft.com/office/drawing/2014/main" id="{D442EE55-0265-4030-A5AB-411DE818E1D6}"/>
              </a:ext>
            </a:extLst>
          </p:cNvPr>
          <p:cNvCxnSpPr>
            <a:cxnSpLocks/>
            <a:stCxn id="294" idx="2"/>
            <a:endCxn id="297" idx="0"/>
          </p:cNvCxnSpPr>
          <p:nvPr/>
        </p:nvCxnSpPr>
        <p:spPr>
          <a:xfrm>
            <a:off x="3567071" y="3657730"/>
            <a:ext cx="594441" cy="16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Connettore diritto 339">
            <a:extLst>
              <a:ext uri="{FF2B5EF4-FFF2-40B4-BE49-F238E27FC236}">
                <a16:creationId xmlns:a16="http://schemas.microsoft.com/office/drawing/2014/main" id="{F751F056-2073-4034-84EC-D8C55831253C}"/>
              </a:ext>
            </a:extLst>
          </p:cNvPr>
          <p:cNvCxnSpPr>
            <a:cxnSpLocks/>
            <a:stCxn id="295" idx="2"/>
            <a:endCxn id="285" idx="0"/>
          </p:cNvCxnSpPr>
          <p:nvPr/>
        </p:nvCxnSpPr>
        <p:spPr>
          <a:xfrm>
            <a:off x="2998366" y="4194192"/>
            <a:ext cx="4606"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Connettore diritto 342">
            <a:extLst>
              <a:ext uri="{FF2B5EF4-FFF2-40B4-BE49-F238E27FC236}">
                <a16:creationId xmlns:a16="http://schemas.microsoft.com/office/drawing/2014/main" id="{2C4956AC-F077-4878-A296-994D5DB069AB}"/>
              </a:ext>
            </a:extLst>
          </p:cNvPr>
          <p:cNvCxnSpPr>
            <a:cxnSpLocks/>
            <a:stCxn id="296" idx="2"/>
            <a:endCxn id="286" idx="0"/>
          </p:cNvCxnSpPr>
          <p:nvPr/>
        </p:nvCxnSpPr>
        <p:spPr>
          <a:xfrm flipH="1">
            <a:off x="3519787" y="4194192"/>
            <a:ext cx="2739"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Connettore diritto 345">
            <a:extLst>
              <a:ext uri="{FF2B5EF4-FFF2-40B4-BE49-F238E27FC236}">
                <a16:creationId xmlns:a16="http://schemas.microsoft.com/office/drawing/2014/main" id="{764ED0F1-B1BB-4C57-899C-B90A57DF49E1}"/>
              </a:ext>
            </a:extLst>
          </p:cNvPr>
          <p:cNvCxnSpPr>
            <a:cxnSpLocks/>
            <a:stCxn id="297" idx="2"/>
            <a:endCxn id="287" idx="0"/>
          </p:cNvCxnSpPr>
          <p:nvPr/>
        </p:nvCxnSpPr>
        <p:spPr>
          <a:xfrm flipH="1">
            <a:off x="4148522" y="4194192"/>
            <a:ext cx="12990" cy="13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Connettore diritto 348">
            <a:extLst>
              <a:ext uri="{FF2B5EF4-FFF2-40B4-BE49-F238E27FC236}">
                <a16:creationId xmlns:a16="http://schemas.microsoft.com/office/drawing/2014/main" id="{6F41B2F8-9E32-4856-BF0F-49E33DBC68F6}"/>
              </a:ext>
            </a:extLst>
          </p:cNvPr>
          <p:cNvCxnSpPr>
            <a:cxnSpLocks/>
            <a:stCxn id="293" idx="2"/>
            <a:endCxn id="284" idx="0"/>
          </p:cNvCxnSpPr>
          <p:nvPr/>
        </p:nvCxnSpPr>
        <p:spPr>
          <a:xfrm>
            <a:off x="2358070" y="3657730"/>
            <a:ext cx="2319" cy="171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Connettore diritto 351">
            <a:extLst>
              <a:ext uri="{FF2B5EF4-FFF2-40B4-BE49-F238E27FC236}">
                <a16:creationId xmlns:a16="http://schemas.microsoft.com/office/drawing/2014/main" id="{87B8367E-B019-4C6C-B67A-F90B2765417A}"/>
              </a:ext>
            </a:extLst>
          </p:cNvPr>
          <p:cNvCxnSpPr>
            <a:cxnSpLocks/>
            <a:stCxn id="292" idx="2"/>
            <a:endCxn id="283" idx="0"/>
          </p:cNvCxnSpPr>
          <p:nvPr/>
        </p:nvCxnSpPr>
        <p:spPr>
          <a:xfrm flipH="1">
            <a:off x="1658846" y="3657730"/>
            <a:ext cx="11797" cy="1794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Connettore diritto 354">
            <a:extLst>
              <a:ext uri="{FF2B5EF4-FFF2-40B4-BE49-F238E27FC236}">
                <a16:creationId xmlns:a16="http://schemas.microsoft.com/office/drawing/2014/main" id="{C903B0AB-2702-452D-9D48-D3A652853402}"/>
              </a:ext>
            </a:extLst>
          </p:cNvPr>
          <p:cNvCxnSpPr>
            <a:cxnSpLocks/>
            <a:stCxn id="291" idx="2"/>
            <a:endCxn id="3" idx="0"/>
          </p:cNvCxnSpPr>
          <p:nvPr/>
        </p:nvCxnSpPr>
        <p:spPr>
          <a:xfrm flipH="1">
            <a:off x="1080240" y="3646566"/>
            <a:ext cx="7212" cy="1905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5" name="Immagine 154">
            <a:extLst>
              <a:ext uri="{FF2B5EF4-FFF2-40B4-BE49-F238E27FC236}">
                <a16:creationId xmlns:a16="http://schemas.microsoft.com/office/drawing/2014/main" id="{9EF064AF-5800-4D40-B42A-CE3D0744CF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94028" y="3107047"/>
            <a:ext cx="1325563" cy="1325563"/>
          </a:xfrm>
          <a:prstGeom prst="rect">
            <a:avLst/>
          </a:prstGeom>
        </p:spPr>
      </p:pic>
      <p:sp>
        <p:nvSpPr>
          <p:cNvPr id="156" name="CasellaDiTesto 155">
            <a:extLst>
              <a:ext uri="{FF2B5EF4-FFF2-40B4-BE49-F238E27FC236}">
                <a16:creationId xmlns:a16="http://schemas.microsoft.com/office/drawing/2014/main" id="{081676AA-2D56-4E12-85CA-C7B469DC5D6A}"/>
              </a:ext>
            </a:extLst>
          </p:cNvPr>
          <p:cNvSpPr txBox="1"/>
          <p:nvPr/>
        </p:nvSpPr>
        <p:spPr>
          <a:xfrm>
            <a:off x="10334607" y="2750380"/>
            <a:ext cx="985719" cy="369332"/>
          </a:xfrm>
          <a:prstGeom prst="rect">
            <a:avLst/>
          </a:prstGeom>
          <a:noFill/>
        </p:spPr>
        <p:txBody>
          <a:bodyPr wrap="none" rtlCol="0">
            <a:spAutoFit/>
          </a:bodyPr>
          <a:lstStyle/>
          <a:p>
            <a:r>
              <a:rPr lang="it-IT" dirty="0"/>
              <a:t>Positive!</a:t>
            </a:r>
          </a:p>
        </p:txBody>
      </p:sp>
      <mc:AlternateContent xmlns:mc="http://schemas.openxmlformats.org/markup-compatibility/2006" xmlns:p14="http://schemas.microsoft.com/office/powerpoint/2010/main">
        <mc:Choice Requires="p14">
          <p:contentPart p14:bwMode="auto" r:id="rId5">
            <p14:nvContentPartPr>
              <p14:cNvPr id="7" name="Input penna 6">
                <a:extLst>
                  <a:ext uri="{FF2B5EF4-FFF2-40B4-BE49-F238E27FC236}">
                    <a16:creationId xmlns:a16="http://schemas.microsoft.com/office/drawing/2014/main" id="{BF628D7D-40B9-4190-9EE4-99FC35B98D81}"/>
                  </a:ext>
                </a:extLst>
              </p14:cNvPr>
              <p14:cNvContentPartPr/>
              <p14:nvPr/>
            </p14:nvContentPartPr>
            <p14:xfrm>
              <a:off x="7149235" y="1902428"/>
              <a:ext cx="17280" cy="6480"/>
            </p14:xfrm>
          </p:contentPart>
        </mc:Choice>
        <mc:Fallback xmlns="">
          <p:pic>
            <p:nvPicPr>
              <p:cNvPr id="7" name="Input penna 6">
                <a:extLst>
                  <a:ext uri="{FF2B5EF4-FFF2-40B4-BE49-F238E27FC236}">
                    <a16:creationId xmlns:a16="http://schemas.microsoft.com/office/drawing/2014/main" id="{BF628D7D-40B9-4190-9EE4-99FC35B98D81}"/>
                  </a:ext>
                </a:extLst>
              </p:cNvPr>
              <p:cNvPicPr/>
              <p:nvPr/>
            </p:nvPicPr>
            <p:blipFill>
              <a:blip r:embed="rId8"/>
              <a:stretch>
                <a:fillRect/>
              </a:stretch>
            </p:blipFill>
            <p:spPr>
              <a:xfrm>
                <a:off x="7113235" y="1868323"/>
                <a:ext cx="88920" cy="74349"/>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put penna 7">
                <a:extLst>
                  <a:ext uri="{FF2B5EF4-FFF2-40B4-BE49-F238E27FC236}">
                    <a16:creationId xmlns:a16="http://schemas.microsoft.com/office/drawing/2014/main" id="{20EDCCAC-C2F1-4439-A9A4-7A75CA93DF92}"/>
                  </a:ext>
                </a:extLst>
              </p14:cNvPr>
              <p14:cNvContentPartPr/>
              <p14:nvPr/>
            </p14:nvContentPartPr>
            <p14:xfrm>
              <a:off x="4476955" y="2053988"/>
              <a:ext cx="20520" cy="28080"/>
            </p14:xfrm>
          </p:contentPart>
        </mc:Choice>
        <mc:Fallback xmlns="">
          <p:pic>
            <p:nvPicPr>
              <p:cNvPr id="8" name="Input penna 7">
                <a:extLst>
                  <a:ext uri="{FF2B5EF4-FFF2-40B4-BE49-F238E27FC236}">
                    <a16:creationId xmlns:a16="http://schemas.microsoft.com/office/drawing/2014/main" id="{20EDCCAC-C2F1-4439-A9A4-7A75CA93DF92}"/>
                  </a:ext>
                </a:extLst>
              </p:cNvPr>
              <p:cNvPicPr/>
              <p:nvPr/>
            </p:nvPicPr>
            <p:blipFill>
              <a:blip r:embed="rId10"/>
              <a:stretch>
                <a:fillRect/>
              </a:stretch>
            </p:blipFill>
            <p:spPr>
              <a:xfrm>
                <a:off x="4440312" y="2017520"/>
                <a:ext cx="93439" cy="10065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5" name="Input penna 164">
                <a:extLst>
                  <a:ext uri="{FF2B5EF4-FFF2-40B4-BE49-F238E27FC236}">
                    <a16:creationId xmlns:a16="http://schemas.microsoft.com/office/drawing/2014/main" id="{9F9BB739-1E76-41ED-92B9-B727402D8149}"/>
                  </a:ext>
                </a:extLst>
              </p14:cNvPr>
              <p14:cNvContentPartPr/>
              <p14:nvPr/>
            </p14:nvContentPartPr>
            <p14:xfrm>
              <a:off x="4443115" y="2003228"/>
              <a:ext cx="2241720" cy="3196440"/>
            </p14:xfrm>
          </p:contentPart>
        </mc:Choice>
        <mc:Fallback xmlns="">
          <p:pic>
            <p:nvPicPr>
              <p:cNvPr id="165" name="Input penna 164">
                <a:extLst>
                  <a:ext uri="{FF2B5EF4-FFF2-40B4-BE49-F238E27FC236}">
                    <a16:creationId xmlns:a16="http://schemas.microsoft.com/office/drawing/2014/main" id="{9F9BB739-1E76-41ED-92B9-B727402D8149}"/>
                  </a:ext>
                </a:extLst>
              </p:cNvPr>
              <p:cNvPicPr/>
              <p:nvPr/>
            </p:nvPicPr>
            <p:blipFill>
              <a:blip r:embed="rId12"/>
              <a:stretch>
                <a:fillRect/>
              </a:stretch>
            </p:blipFill>
            <p:spPr>
              <a:xfrm>
                <a:off x="4407115" y="1967228"/>
                <a:ext cx="2313360" cy="3268080"/>
              </a:xfrm>
              <a:prstGeom prst="rect">
                <a:avLst/>
              </a:prstGeom>
            </p:spPr>
          </p:pic>
        </mc:Fallback>
      </mc:AlternateContent>
      <p:sp>
        <p:nvSpPr>
          <p:cNvPr id="11" name="Rettangolo 10">
            <a:extLst>
              <a:ext uri="{FF2B5EF4-FFF2-40B4-BE49-F238E27FC236}">
                <a16:creationId xmlns:a16="http://schemas.microsoft.com/office/drawing/2014/main" id="{C0DDABB3-3225-4CCC-B728-BC7F395D9F32}"/>
              </a:ext>
            </a:extLst>
          </p:cNvPr>
          <p:cNvSpPr/>
          <p:nvPr/>
        </p:nvSpPr>
        <p:spPr>
          <a:xfrm>
            <a:off x="4792057" y="2635408"/>
            <a:ext cx="311304" cy="400110"/>
          </a:xfrm>
          <a:prstGeom prst="rect">
            <a:avLst/>
          </a:prstGeom>
        </p:spPr>
        <p:txBody>
          <a:bodyPr wrap="square">
            <a:spAutoFit/>
          </a:bodyPr>
          <a:lstStyle/>
          <a:p>
            <a:r>
              <a:rPr lang="en-US" sz="2000" b="1" dirty="0"/>
              <a:t>K</a:t>
            </a:r>
            <a:endParaRPr lang="it-IT" sz="2000" dirty="0"/>
          </a:p>
        </p:txBody>
      </p:sp>
      <p:sp>
        <p:nvSpPr>
          <p:cNvPr id="12" name="Rettangolo 11">
            <a:extLst>
              <a:ext uri="{FF2B5EF4-FFF2-40B4-BE49-F238E27FC236}">
                <a16:creationId xmlns:a16="http://schemas.microsoft.com/office/drawing/2014/main" id="{22C17FF7-71E7-419B-9400-779961B658FC}"/>
              </a:ext>
            </a:extLst>
          </p:cNvPr>
          <p:cNvSpPr/>
          <p:nvPr/>
        </p:nvSpPr>
        <p:spPr>
          <a:xfrm>
            <a:off x="4792976" y="2897098"/>
            <a:ext cx="356188" cy="400110"/>
          </a:xfrm>
          <a:prstGeom prst="rect">
            <a:avLst/>
          </a:prstGeom>
        </p:spPr>
        <p:txBody>
          <a:bodyPr wrap="none">
            <a:spAutoFit/>
          </a:bodyPr>
          <a:lstStyle/>
          <a:p>
            <a:r>
              <a:rPr lang="en-US" sz="2000" b="1" dirty="0"/>
              <a:t>E</a:t>
            </a:r>
            <a:endParaRPr lang="it-IT" sz="2000" dirty="0"/>
          </a:p>
        </p:txBody>
      </p:sp>
      <p:sp>
        <p:nvSpPr>
          <p:cNvPr id="13" name="Rettangolo 12">
            <a:extLst>
              <a:ext uri="{FF2B5EF4-FFF2-40B4-BE49-F238E27FC236}">
                <a16:creationId xmlns:a16="http://schemas.microsoft.com/office/drawing/2014/main" id="{ED1B7BF9-B205-4778-A030-22F6F4DEFD42}"/>
              </a:ext>
            </a:extLst>
          </p:cNvPr>
          <p:cNvSpPr/>
          <p:nvPr/>
        </p:nvSpPr>
        <p:spPr>
          <a:xfrm>
            <a:off x="4792239" y="3160334"/>
            <a:ext cx="370614" cy="400110"/>
          </a:xfrm>
          <a:prstGeom prst="rect">
            <a:avLst/>
          </a:prstGeom>
        </p:spPr>
        <p:txBody>
          <a:bodyPr wrap="none">
            <a:spAutoFit/>
          </a:bodyPr>
          <a:lstStyle/>
          <a:p>
            <a:r>
              <a:rPr lang="en-US" sz="2000" b="1" dirty="0"/>
              <a:t>R</a:t>
            </a:r>
            <a:endParaRPr lang="it-IT" sz="2000" dirty="0"/>
          </a:p>
        </p:txBody>
      </p:sp>
      <p:sp>
        <p:nvSpPr>
          <p:cNvPr id="14" name="Rettangolo 13">
            <a:extLst>
              <a:ext uri="{FF2B5EF4-FFF2-40B4-BE49-F238E27FC236}">
                <a16:creationId xmlns:a16="http://schemas.microsoft.com/office/drawing/2014/main" id="{BE8BFCB1-A133-4AC7-9819-2AAB1D947F62}"/>
              </a:ext>
            </a:extLst>
          </p:cNvPr>
          <p:cNvSpPr/>
          <p:nvPr/>
        </p:nvSpPr>
        <p:spPr>
          <a:xfrm>
            <a:off x="4792126" y="3422507"/>
            <a:ext cx="426720" cy="400110"/>
          </a:xfrm>
          <a:prstGeom prst="rect">
            <a:avLst/>
          </a:prstGeom>
        </p:spPr>
        <p:txBody>
          <a:bodyPr wrap="none">
            <a:spAutoFit/>
          </a:bodyPr>
          <a:lstStyle/>
          <a:p>
            <a:r>
              <a:rPr lang="en-US" sz="2000" b="1" dirty="0"/>
              <a:t>M</a:t>
            </a:r>
            <a:endParaRPr lang="it-IT" sz="2000" dirty="0"/>
          </a:p>
        </p:txBody>
      </p:sp>
      <p:sp>
        <p:nvSpPr>
          <p:cNvPr id="16" name="Rettangolo 15">
            <a:extLst>
              <a:ext uri="{FF2B5EF4-FFF2-40B4-BE49-F238E27FC236}">
                <a16:creationId xmlns:a16="http://schemas.microsoft.com/office/drawing/2014/main" id="{76ACB289-EEB4-422F-A33E-EB66CDFA88BE}"/>
              </a:ext>
            </a:extLst>
          </p:cNvPr>
          <p:cNvSpPr/>
          <p:nvPr/>
        </p:nvSpPr>
        <p:spPr>
          <a:xfrm>
            <a:off x="4792932" y="3711475"/>
            <a:ext cx="284052" cy="400110"/>
          </a:xfrm>
          <a:prstGeom prst="rect">
            <a:avLst/>
          </a:prstGeom>
        </p:spPr>
        <p:txBody>
          <a:bodyPr wrap="none">
            <a:spAutoFit/>
          </a:bodyPr>
          <a:lstStyle/>
          <a:p>
            <a:r>
              <a:rPr lang="en-US" sz="2000" b="1" dirty="0"/>
              <a:t>I</a:t>
            </a:r>
            <a:endParaRPr lang="it-IT" sz="2000" dirty="0"/>
          </a:p>
        </p:txBody>
      </p:sp>
      <p:sp>
        <p:nvSpPr>
          <p:cNvPr id="17" name="Rettangolo 16">
            <a:extLst>
              <a:ext uri="{FF2B5EF4-FFF2-40B4-BE49-F238E27FC236}">
                <a16:creationId xmlns:a16="http://schemas.microsoft.com/office/drawing/2014/main" id="{F5A34EB5-3F7A-4CC8-8D78-42883F4A60AF}"/>
              </a:ext>
            </a:extLst>
          </p:cNvPr>
          <p:cNvSpPr/>
          <p:nvPr/>
        </p:nvSpPr>
        <p:spPr>
          <a:xfrm>
            <a:off x="4792932" y="3973648"/>
            <a:ext cx="356188" cy="400110"/>
          </a:xfrm>
          <a:prstGeom prst="rect">
            <a:avLst/>
          </a:prstGeom>
        </p:spPr>
        <p:txBody>
          <a:bodyPr wrap="none">
            <a:spAutoFit/>
          </a:bodyPr>
          <a:lstStyle/>
          <a:p>
            <a:r>
              <a:rPr lang="en-US" sz="2000" b="1" dirty="0"/>
              <a:t>T</a:t>
            </a:r>
            <a:endParaRPr lang="it-IT" sz="2000" dirty="0"/>
          </a:p>
        </p:txBody>
      </p:sp>
      <p:sp>
        <p:nvSpPr>
          <p:cNvPr id="18" name="Rettangolo 17">
            <a:extLst>
              <a:ext uri="{FF2B5EF4-FFF2-40B4-BE49-F238E27FC236}">
                <a16:creationId xmlns:a16="http://schemas.microsoft.com/office/drawing/2014/main" id="{007BE0F2-8896-49C9-9AC2-A9DD1F5BE4FF}"/>
              </a:ext>
            </a:extLst>
          </p:cNvPr>
          <p:cNvSpPr/>
          <p:nvPr/>
        </p:nvSpPr>
        <p:spPr>
          <a:xfrm>
            <a:off x="4931088" y="2634732"/>
            <a:ext cx="1604927" cy="400110"/>
          </a:xfrm>
          <a:prstGeom prst="rect">
            <a:avLst/>
          </a:prstGeom>
        </p:spPr>
        <p:txBody>
          <a:bodyPr wrap="none">
            <a:spAutoFit/>
          </a:bodyPr>
          <a:lstStyle/>
          <a:p>
            <a:r>
              <a:rPr lang="en-US" sz="2000" dirty="0" err="1"/>
              <a:t>ernel</a:t>
            </a:r>
            <a:r>
              <a:rPr lang="en-US" sz="2000" dirty="0"/>
              <a:t>-inspired</a:t>
            </a:r>
            <a:endParaRPr lang="it-IT" sz="2000" dirty="0"/>
          </a:p>
        </p:txBody>
      </p:sp>
      <p:sp>
        <p:nvSpPr>
          <p:cNvPr id="19" name="Rettangolo 18">
            <a:extLst>
              <a:ext uri="{FF2B5EF4-FFF2-40B4-BE49-F238E27FC236}">
                <a16:creationId xmlns:a16="http://schemas.microsoft.com/office/drawing/2014/main" id="{E9B4CA37-F114-4D04-BC8E-6BF691B1080F}"/>
              </a:ext>
            </a:extLst>
          </p:cNvPr>
          <p:cNvSpPr/>
          <p:nvPr/>
        </p:nvSpPr>
        <p:spPr>
          <a:xfrm>
            <a:off x="4938766" y="2896422"/>
            <a:ext cx="1401346" cy="400110"/>
          </a:xfrm>
          <a:prstGeom prst="rect">
            <a:avLst/>
          </a:prstGeom>
        </p:spPr>
        <p:txBody>
          <a:bodyPr wrap="none">
            <a:spAutoFit/>
          </a:bodyPr>
          <a:lstStyle/>
          <a:p>
            <a:r>
              <a:rPr lang="en-US" sz="2000" dirty="0" err="1"/>
              <a:t>ncoder</a:t>
            </a:r>
            <a:r>
              <a:rPr lang="en-US" sz="2000" dirty="0"/>
              <a:t> with</a:t>
            </a:r>
            <a:endParaRPr lang="it-IT" sz="2000" dirty="0"/>
          </a:p>
        </p:txBody>
      </p:sp>
      <p:sp>
        <p:nvSpPr>
          <p:cNvPr id="20" name="Rettangolo 19">
            <a:extLst>
              <a:ext uri="{FF2B5EF4-FFF2-40B4-BE49-F238E27FC236}">
                <a16:creationId xmlns:a16="http://schemas.microsoft.com/office/drawing/2014/main" id="{0C5907C8-2C0B-471B-B0CA-F3D0E4F920D3}"/>
              </a:ext>
            </a:extLst>
          </p:cNvPr>
          <p:cNvSpPr/>
          <p:nvPr/>
        </p:nvSpPr>
        <p:spPr>
          <a:xfrm>
            <a:off x="4953577" y="3157436"/>
            <a:ext cx="1101584" cy="400110"/>
          </a:xfrm>
          <a:prstGeom prst="rect">
            <a:avLst/>
          </a:prstGeom>
        </p:spPr>
        <p:txBody>
          <a:bodyPr wrap="none">
            <a:spAutoFit/>
          </a:bodyPr>
          <a:lstStyle/>
          <a:p>
            <a:r>
              <a:rPr lang="en-US" sz="2000" dirty="0" err="1"/>
              <a:t>ecursive</a:t>
            </a:r>
            <a:r>
              <a:rPr lang="en-US" sz="2000" dirty="0"/>
              <a:t> </a:t>
            </a:r>
            <a:endParaRPr lang="it-IT" sz="2000" dirty="0"/>
          </a:p>
        </p:txBody>
      </p:sp>
      <p:sp>
        <p:nvSpPr>
          <p:cNvPr id="21" name="Rettangolo 20">
            <a:extLst>
              <a:ext uri="{FF2B5EF4-FFF2-40B4-BE49-F238E27FC236}">
                <a16:creationId xmlns:a16="http://schemas.microsoft.com/office/drawing/2014/main" id="{4EB6F6EE-4FC5-4762-AF2C-145DE9A75C18}"/>
              </a:ext>
            </a:extLst>
          </p:cNvPr>
          <p:cNvSpPr/>
          <p:nvPr/>
        </p:nvSpPr>
        <p:spPr>
          <a:xfrm>
            <a:off x="5011480" y="3421860"/>
            <a:ext cx="1577676" cy="400110"/>
          </a:xfrm>
          <a:prstGeom prst="rect">
            <a:avLst/>
          </a:prstGeom>
        </p:spPr>
        <p:txBody>
          <a:bodyPr wrap="none">
            <a:spAutoFit/>
          </a:bodyPr>
          <a:lstStyle/>
          <a:p>
            <a:r>
              <a:rPr lang="en-US" sz="2000" dirty="0" err="1"/>
              <a:t>echanism</a:t>
            </a:r>
            <a:r>
              <a:rPr lang="en-US" sz="2000" dirty="0"/>
              <a:t> for </a:t>
            </a:r>
          </a:p>
        </p:txBody>
      </p:sp>
      <p:sp>
        <p:nvSpPr>
          <p:cNvPr id="22" name="Rettangolo 21">
            <a:extLst>
              <a:ext uri="{FF2B5EF4-FFF2-40B4-BE49-F238E27FC236}">
                <a16:creationId xmlns:a16="http://schemas.microsoft.com/office/drawing/2014/main" id="{472D005C-8176-4AB4-86DC-717142B24849}"/>
              </a:ext>
            </a:extLst>
          </p:cNvPr>
          <p:cNvSpPr/>
          <p:nvPr/>
        </p:nvSpPr>
        <p:spPr>
          <a:xfrm>
            <a:off x="4887217" y="3723089"/>
            <a:ext cx="1406154" cy="400110"/>
          </a:xfrm>
          <a:prstGeom prst="rect">
            <a:avLst/>
          </a:prstGeom>
        </p:spPr>
        <p:txBody>
          <a:bodyPr wrap="none">
            <a:spAutoFit/>
          </a:bodyPr>
          <a:lstStyle/>
          <a:p>
            <a:r>
              <a:rPr lang="en-US" sz="2000" dirty="0" err="1"/>
              <a:t>nterpretable</a:t>
            </a:r>
            <a:endParaRPr lang="it-IT" sz="2000" dirty="0"/>
          </a:p>
        </p:txBody>
      </p:sp>
      <p:sp>
        <p:nvSpPr>
          <p:cNvPr id="23" name="Rettangolo 22">
            <a:extLst>
              <a:ext uri="{FF2B5EF4-FFF2-40B4-BE49-F238E27FC236}">
                <a16:creationId xmlns:a16="http://schemas.microsoft.com/office/drawing/2014/main" id="{CF618160-A8D6-4329-9D34-85B40D2F77A9}"/>
              </a:ext>
            </a:extLst>
          </p:cNvPr>
          <p:cNvSpPr/>
          <p:nvPr/>
        </p:nvSpPr>
        <p:spPr>
          <a:xfrm>
            <a:off x="4925833" y="3973648"/>
            <a:ext cx="596638" cy="400110"/>
          </a:xfrm>
          <a:prstGeom prst="rect">
            <a:avLst/>
          </a:prstGeom>
        </p:spPr>
        <p:txBody>
          <a:bodyPr wrap="none">
            <a:spAutoFit/>
          </a:bodyPr>
          <a:lstStyle/>
          <a:p>
            <a:r>
              <a:rPr lang="en-US" sz="2000" dirty="0" err="1"/>
              <a:t>rees</a:t>
            </a:r>
            <a:endParaRPr lang="it-IT" sz="2000" dirty="0"/>
          </a:p>
        </p:txBody>
      </p:sp>
    </p:spTree>
    <p:custDataLst>
      <p:tags r:id="rId1"/>
    </p:custDataLst>
    <p:extLst>
      <p:ext uri="{BB962C8B-B14F-4D97-AF65-F5344CB8AC3E}">
        <p14:creationId xmlns:p14="http://schemas.microsoft.com/office/powerpoint/2010/main" val="199686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anim calcmode="lin" valueType="num">
                                      <p:cBhvr>
                                        <p:cTn id="7" dur="2000" fill="hold"/>
                                        <p:tgtEl>
                                          <p:spTgt spid="165"/>
                                        </p:tgtEl>
                                        <p:attrNameLst>
                                          <p:attrName>drawProgress</p:attrName>
                                        </p:attrNameLst>
                                      </p:cBhvr>
                                      <p:tavLst>
                                        <p:tav tm="0">
                                          <p:val>
                                            <p:fltVal val="0"/>
                                          </p:val>
                                        </p:tav>
                                        <p:tav tm="100000">
                                          <p:val>
                                            <p:fltVal val="1"/>
                                          </p:val>
                                        </p:tav>
                                      </p:tavLst>
                                    </p:anim>
                                  </p:childTnLst>
                                </p:cTn>
                              </p:par>
                            </p:childTnLst>
                          </p:cTn>
                        </p:par>
                        <p:par>
                          <p:cTn id="8" fill="hold">
                            <p:stCondLst>
                              <p:cond delay="2000"/>
                            </p:stCondLst>
                            <p:childTnLst>
                              <p:par>
                                <p:cTn id="9" presetID="1" presetClass="exit" presetSubtype="0" fill="hold" nodeType="afterEffect">
                                  <p:stCondLst>
                                    <p:cond delay="0"/>
                                  </p:stCondLst>
                                  <p:childTnLst>
                                    <p:set>
                                      <p:cBhvr>
                                        <p:cTn id="10" dur="1" fill="hold">
                                          <p:stCondLst>
                                            <p:cond delay="0"/>
                                          </p:stCondLst>
                                        </p:cTn>
                                        <p:tgtEl>
                                          <p:spTgt spid="16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par>
                          <p:cTn id="40" fill="hold">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par>
                          <p:cTn id="44" fill="hold">
                            <p:stCondLst>
                              <p:cond delay="1500"/>
                            </p:stCondLst>
                            <p:childTnLst>
                              <p:par>
                                <p:cTn id="45" presetID="10" presetClass="entr" presetSubtype="0"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childTnLst>
                          </p:cTn>
                        </p:par>
                        <p:par>
                          <p:cTn id="57" fill="hold">
                            <p:stCondLst>
                              <p:cond delay="1000"/>
                            </p:stCondLst>
                            <p:childTnLst>
                              <p:par>
                                <p:cTn id="58" presetID="10" presetClass="entr" presetSubtype="0" fill="hold" grpId="0"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childTnLst>
                          </p:cTn>
                        </p:par>
                        <p:par>
                          <p:cTn id="61" fill="hold">
                            <p:stCondLst>
                              <p:cond delay="1500"/>
                            </p:stCondLst>
                            <p:childTnLst>
                              <p:par>
                                <p:cTn id="62" presetID="10" presetClass="entr" presetSubtype="0" fill="hold" grpId="0" nodeType="after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childTnLst>
                          </p:cTn>
                        </p:par>
                        <p:par>
                          <p:cTn id="65" fill="hold">
                            <p:stCondLst>
                              <p:cond delay="2000"/>
                            </p:stCondLst>
                            <p:childTnLst>
                              <p:par>
                                <p:cTn id="66" presetID="6" presetClass="emph" presetSubtype="0" fill="hold" grpId="1" nodeType="afterEffect">
                                  <p:stCondLst>
                                    <p:cond delay="0"/>
                                  </p:stCondLst>
                                  <p:childTnLst>
                                    <p:animScale>
                                      <p:cBhvr>
                                        <p:cTn id="67" dur="500" fill="hold"/>
                                        <p:tgtEl>
                                          <p:spTgt spid="11"/>
                                        </p:tgtEl>
                                      </p:cBhvr>
                                      <p:by x="150000" y="150000"/>
                                    </p:animScale>
                                  </p:childTnLst>
                                </p:cTn>
                              </p:par>
                            </p:childTnLst>
                          </p:cTn>
                        </p:par>
                        <p:par>
                          <p:cTn id="68" fill="hold">
                            <p:stCondLst>
                              <p:cond delay="2500"/>
                            </p:stCondLst>
                            <p:childTnLst>
                              <p:par>
                                <p:cTn id="69" presetID="6" presetClass="emph" presetSubtype="0" fill="hold" grpId="1" nodeType="afterEffect">
                                  <p:stCondLst>
                                    <p:cond delay="0"/>
                                  </p:stCondLst>
                                  <p:childTnLst>
                                    <p:animScale>
                                      <p:cBhvr>
                                        <p:cTn id="70" dur="500" fill="hold"/>
                                        <p:tgtEl>
                                          <p:spTgt spid="12"/>
                                        </p:tgtEl>
                                      </p:cBhvr>
                                      <p:by x="150000" y="150000"/>
                                    </p:animScale>
                                  </p:childTnLst>
                                </p:cTn>
                              </p:par>
                            </p:childTnLst>
                          </p:cTn>
                        </p:par>
                        <p:par>
                          <p:cTn id="71" fill="hold">
                            <p:stCondLst>
                              <p:cond delay="3000"/>
                            </p:stCondLst>
                            <p:childTnLst>
                              <p:par>
                                <p:cTn id="72" presetID="6" presetClass="emph" presetSubtype="0" fill="hold" grpId="1" nodeType="afterEffect">
                                  <p:stCondLst>
                                    <p:cond delay="0"/>
                                  </p:stCondLst>
                                  <p:childTnLst>
                                    <p:animScale>
                                      <p:cBhvr>
                                        <p:cTn id="73" dur="500" fill="hold"/>
                                        <p:tgtEl>
                                          <p:spTgt spid="13"/>
                                        </p:tgtEl>
                                      </p:cBhvr>
                                      <p:by x="150000" y="150000"/>
                                    </p:animScale>
                                  </p:childTnLst>
                                </p:cTn>
                              </p:par>
                            </p:childTnLst>
                          </p:cTn>
                        </p:par>
                        <p:par>
                          <p:cTn id="74" fill="hold">
                            <p:stCondLst>
                              <p:cond delay="3500"/>
                            </p:stCondLst>
                            <p:childTnLst>
                              <p:par>
                                <p:cTn id="75" presetID="6" presetClass="emph" presetSubtype="0" fill="hold" grpId="1" nodeType="afterEffect">
                                  <p:stCondLst>
                                    <p:cond delay="0"/>
                                  </p:stCondLst>
                                  <p:childTnLst>
                                    <p:animScale>
                                      <p:cBhvr>
                                        <p:cTn id="76" dur="500" fill="hold"/>
                                        <p:tgtEl>
                                          <p:spTgt spid="14"/>
                                        </p:tgtEl>
                                      </p:cBhvr>
                                      <p:by x="150000" y="150000"/>
                                    </p:animScale>
                                  </p:childTnLst>
                                </p:cTn>
                              </p:par>
                            </p:childTnLst>
                          </p:cTn>
                        </p:par>
                        <p:par>
                          <p:cTn id="77" fill="hold">
                            <p:stCondLst>
                              <p:cond delay="4000"/>
                            </p:stCondLst>
                            <p:childTnLst>
                              <p:par>
                                <p:cTn id="78" presetID="6" presetClass="emph" presetSubtype="0" fill="hold" grpId="1" nodeType="afterEffect">
                                  <p:stCondLst>
                                    <p:cond delay="0"/>
                                  </p:stCondLst>
                                  <p:childTnLst>
                                    <p:animScale>
                                      <p:cBhvr>
                                        <p:cTn id="79" dur="500" fill="hold"/>
                                        <p:tgtEl>
                                          <p:spTgt spid="16"/>
                                        </p:tgtEl>
                                      </p:cBhvr>
                                      <p:by x="150000" y="150000"/>
                                    </p:animScale>
                                  </p:childTnLst>
                                </p:cTn>
                              </p:par>
                            </p:childTnLst>
                          </p:cTn>
                        </p:par>
                        <p:par>
                          <p:cTn id="80" fill="hold">
                            <p:stCondLst>
                              <p:cond delay="4500"/>
                            </p:stCondLst>
                            <p:childTnLst>
                              <p:par>
                                <p:cTn id="81" presetID="6" presetClass="emph" presetSubtype="0" fill="hold" grpId="1" nodeType="afterEffect">
                                  <p:stCondLst>
                                    <p:cond delay="0"/>
                                  </p:stCondLst>
                                  <p:childTnLst>
                                    <p:animScale>
                                      <p:cBhvr>
                                        <p:cTn id="82" dur="500" fill="hold"/>
                                        <p:tgtEl>
                                          <p:spTgt spid="1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1" grpId="0"/>
      <p:bldP spid="11" grpId="1"/>
      <p:bldP spid="12" grpId="0"/>
      <p:bldP spid="12" grpId="1"/>
      <p:bldP spid="13" grpId="0"/>
      <p:bldP spid="13" grpId="1"/>
      <p:bldP spid="14" grpId="0"/>
      <p:bldP spid="14" grpId="1"/>
      <p:bldP spid="16" grpId="0"/>
      <p:bldP spid="16" grpId="1"/>
      <p:bldP spid="17" grpId="0"/>
      <p:bldP spid="17" grpId="1"/>
      <p:bldP spid="18" grpId="0"/>
      <p:bldP spid="19" grpId="0"/>
      <p:bldP spid="20" grpId="0"/>
      <p:bldP spid="21" grpId="0"/>
      <p:bldP spid="22" grpId="0"/>
      <p:bldP spid="23"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1.1"/>
</p:tagLst>
</file>

<file path=ppt/tags/tag10.xml><?xml version="1.0" encoding="utf-8"?>
<p:tagLst xmlns:a="http://schemas.openxmlformats.org/drawingml/2006/main" xmlns:r="http://schemas.openxmlformats.org/officeDocument/2006/relationships" xmlns:p="http://schemas.openxmlformats.org/presentationml/2006/main">
  <p:tag name="TIMING" val="|6|10.5"/>
</p:tagLst>
</file>

<file path=ppt/tags/tag11.xml><?xml version="1.0" encoding="utf-8"?>
<p:tagLst xmlns:a="http://schemas.openxmlformats.org/drawingml/2006/main" xmlns:r="http://schemas.openxmlformats.org/officeDocument/2006/relationships" xmlns:p="http://schemas.openxmlformats.org/presentationml/2006/main">
  <p:tag name="TIMING" val="|5.2|6.6|3.3|9.2"/>
</p:tagLst>
</file>

<file path=ppt/tags/tag12.xml><?xml version="1.0" encoding="utf-8"?>
<p:tagLst xmlns:a="http://schemas.openxmlformats.org/drawingml/2006/main" xmlns:r="http://schemas.openxmlformats.org/officeDocument/2006/relationships" xmlns:p="http://schemas.openxmlformats.org/presentationml/2006/main">
  <p:tag name="TIMING" val="|12.4|31.6|27.3"/>
</p:tagLst>
</file>

<file path=ppt/tags/tag13.xml><?xml version="1.0" encoding="utf-8"?>
<p:tagLst xmlns:a="http://schemas.openxmlformats.org/drawingml/2006/main" xmlns:r="http://schemas.openxmlformats.org/officeDocument/2006/relationships" xmlns:p="http://schemas.openxmlformats.org/presentationml/2006/main">
  <p:tag name="TIMING" val="|12.4|31.6|27.3"/>
</p:tagLst>
</file>

<file path=ppt/tags/tag14.xml><?xml version="1.0" encoding="utf-8"?>
<p:tagLst xmlns:a="http://schemas.openxmlformats.org/drawingml/2006/main" xmlns:r="http://schemas.openxmlformats.org/officeDocument/2006/relationships" xmlns:p="http://schemas.openxmlformats.org/presentationml/2006/main">
  <p:tag name="TIMING" val="|8.2|3.8|5.7|11.5|14|10.3|12.4|6.7|34.9|11.8"/>
</p:tagLst>
</file>

<file path=ppt/tags/tag15.xml><?xml version="1.0" encoding="utf-8"?>
<p:tagLst xmlns:a="http://schemas.openxmlformats.org/drawingml/2006/main" xmlns:r="http://schemas.openxmlformats.org/officeDocument/2006/relationships" xmlns:p="http://schemas.openxmlformats.org/presentationml/2006/main">
  <p:tag name="TIMING" val="|13.5|10.1|12.2|33.1"/>
</p:tagLst>
</file>

<file path=ppt/tags/tag16.xml><?xml version="1.0" encoding="utf-8"?>
<p:tagLst xmlns:a="http://schemas.openxmlformats.org/drawingml/2006/main" xmlns:r="http://schemas.openxmlformats.org/officeDocument/2006/relationships" xmlns:p="http://schemas.openxmlformats.org/presentationml/2006/main">
  <p:tag name="TIMING" val="|4.9|10.7"/>
</p:tagLst>
</file>

<file path=ppt/tags/tag17.xml><?xml version="1.0" encoding="utf-8"?>
<p:tagLst xmlns:a="http://schemas.openxmlformats.org/drawingml/2006/main" xmlns:r="http://schemas.openxmlformats.org/officeDocument/2006/relationships" xmlns:p="http://schemas.openxmlformats.org/presentationml/2006/main">
  <p:tag name="TIMING" val="|16.8|4|7.4"/>
</p:tagLst>
</file>

<file path=ppt/tags/tag18.xml><?xml version="1.0" encoding="utf-8"?>
<p:tagLst xmlns:a="http://schemas.openxmlformats.org/drawingml/2006/main" xmlns:r="http://schemas.openxmlformats.org/officeDocument/2006/relationships" xmlns:p="http://schemas.openxmlformats.org/presentationml/2006/main">
  <p:tag name="TIMING" val="|3.6|9.1|6.6"/>
</p:tagLst>
</file>

<file path=ppt/tags/tag19.xml><?xml version="1.0" encoding="utf-8"?>
<p:tagLst xmlns:a="http://schemas.openxmlformats.org/drawingml/2006/main" xmlns:r="http://schemas.openxmlformats.org/officeDocument/2006/relationships" xmlns:p="http://schemas.openxmlformats.org/presentationml/2006/main">
  <p:tag name="TIMING" val="|4.8|5"/>
</p:tagLst>
</file>

<file path=ppt/tags/tag2.xml><?xml version="1.0" encoding="utf-8"?>
<p:tagLst xmlns:a="http://schemas.openxmlformats.org/drawingml/2006/main" xmlns:r="http://schemas.openxmlformats.org/officeDocument/2006/relationships" xmlns:p="http://schemas.openxmlformats.org/presentationml/2006/main">
  <p:tag name="TIMING" val="|1.4|7.5"/>
</p:tagLst>
</file>

<file path=ppt/tags/tag20.xml><?xml version="1.0" encoding="utf-8"?>
<p:tagLst xmlns:a="http://schemas.openxmlformats.org/drawingml/2006/main" xmlns:r="http://schemas.openxmlformats.org/officeDocument/2006/relationships" xmlns:p="http://schemas.openxmlformats.org/presentationml/2006/main">
  <p:tag name="TIMING" val="|0.9|2.2|1.4|1.6|10.7|3.6|3|2.6"/>
</p:tagLst>
</file>

<file path=ppt/tags/tag21.xml><?xml version="1.0" encoding="utf-8"?>
<p:tagLst xmlns:a="http://schemas.openxmlformats.org/drawingml/2006/main" xmlns:r="http://schemas.openxmlformats.org/officeDocument/2006/relationships" xmlns:p="http://schemas.openxmlformats.org/presentationml/2006/main">
  <p:tag name="TIMING" val="|21.1"/>
</p:tagLst>
</file>

<file path=ppt/tags/tag22.xml><?xml version="1.0" encoding="utf-8"?>
<p:tagLst xmlns:a="http://schemas.openxmlformats.org/drawingml/2006/main" xmlns:r="http://schemas.openxmlformats.org/officeDocument/2006/relationships" xmlns:p="http://schemas.openxmlformats.org/presentationml/2006/main">
  <p:tag name="TIMING" val="|1.4|7.5"/>
</p:tagLst>
</file>

<file path=ppt/tags/tag23.xml><?xml version="1.0" encoding="utf-8"?>
<p:tagLst xmlns:a="http://schemas.openxmlformats.org/drawingml/2006/main" xmlns:r="http://schemas.openxmlformats.org/officeDocument/2006/relationships" xmlns:p="http://schemas.openxmlformats.org/presentationml/2006/main">
  <p:tag name="TIMING" val="|4.2|5.9"/>
</p:tagLst>
</file>

<file path=ppt/tags/tag24.xml><?xml version="1.0" encoding="utf-8"?>
<p:tagLst xmlns:a="http://schemas.openxmlformats.org/drawingml/2006/main" xmlns:r="http://schemas.openxmlformats.org/officeDocument/2006/relationships" xmlns:p="http://schemas.openxmlformats.org/presentationml/2006/main">
  <p:tag name="TIMING" val="|1.9|4.8|8.1|6.4|3.3"/>
</p:tagLst>
</file>

<file path=ppt/tags/tag25.xml><?xml version="1.0" encoding="utf-8"?>
<p:tagLst xmlns:a="http://schemas.openxmlformats.org/drawingml/2006/main" xmlns:r="http://schemas.openxmlformats.org/officeDocument/2006/relationships" xmlns:p="http://schemas.openxmlformats.org/presentationml/2006/main">
  <p:tag name="TIMING" val="|1.3"/>
</p:tagLst>
</file>

<file path=ppt/tags/tag26.xml><?xml version="1.0" encoding="utf-8"?>
<p:tagLst xmlns:a="http://schemas.openxmlformats.org/drawingml/2006/main" xmlns:r="http://schemas.openxmlformats.org/officeDocument/2006/relationships" xmlns:p="http://schemas.openxmlformats.org/presentationml/2006/main">
  <p:tag name="TIMING" val="|0.9|19.1|4|8.5|6.8"/>
</p:tagLst>
</file>

<file path=ppt/tags/tag27.xml><?xml version="1.0" encoding="utf-8"?>
<p:tagLst xmlns:a="http://schemas.openxmlformats.org/drawingml/2006/main" xmlns:r="http://schemas.openxmlformats.org/officeDocument/2006/relationships" xmlns:p="http://schemas.openxmlformats.org/presentationml/2006/main">
  <p:tag name="TIMING" val="|4.4|6.4|11.2|14.4|22.3|8"/>
</p:tagLst>
</file>

<file path=ppt/tags/tag28.xml><?xml version="1.0" encoding="utf-8"?>
<p:tagLst xmlns:a="http://schemas.openxmlformats.org/drawingml/2006/main" xmlns:r="http://schemas.openxmlformats.org/officeDocument/2006/relationships" xmlns:p="http://schemas.openxmlformats.org/presentationml/2006/main">
  <p:tag name="TIMING" val="|2.5|7.7|12.4|7.4|4.8|1.6"/>
</p:tagLst>
</file>

<file path=ppt/tags/tag29.xml><?xml version="1.0" encoding="utf-8"?>
<p:tagLst xmlns:a="http://schemas.openxmlformats.org/drawingml/2006/main" xmlns:r="http://schemas.openxmlformats.org/officeDocument/2006/relationships" xmlns:p="http://schemas.openxmlformats.org/presentationml/2006/main">
  <p:tag name="TIMING" val="|1.1"/>
</p:tagLst>
</file>

<file path=ppt/tags/tag3.xml><?xml version="1.0" encoding="utf-8"?>
<p:tagLst xmlns:a="http://schemas.openxmlformats.org/drawingml/2006/main" xmlns:r="http://schemas.openxmlformats.org/officeDocument/2006/relationships" xmlns:p="http://schemas.openxmlformats.org/presentationml/2006/main">
  <p:tag name="TIMING" val="|4.2|5.9"/>
</p:tagLst>
</file>

<file path=ppt/tags/tag30.xml><?xml version="1.0" encoding="utf-8"?>
<p:tagLst xmlns:a="http://schemas.openxmlformats.org/drawingml/2006/main" xmlns:r="http://schemas.openxmlformats.org/officeDocument/2006/relationships" xmlns:p="http://schemas.openxmlformats.org/presentationml/2006/main">
  <p:tag name="TIMING" val="|6|10.5"/>
</p:tagLst>
</file>

<file path=ppt/tags/tag31.xml><?xml version="1.0" encoding="utf-8"?>
<p:tagLst xmlns:a="http://schemas.openxmlformats.org/drawingml/2006/main" xmlns:r="http://schemas.openxmlformats.org/officeDocument/2006/relationships" xmlns:p="http://schemas.openxmlformats.org/presentationml/2006/main">
  <p:tag name="TIMING" val="|3.8"/>
</p:tagLst>
</file>

<file path=ppt/tags/tag32.xml><?xml version="1.0" encoding="utf-8"?>
<p:tagLst xmlns:a="http://schemas.openxmlformats.org/drawingml/2006/main" xmlns:r="http://schemas.openxmlformats.org/officeDocument/2006/relationships" xmlns:p="http://schemas.openxmlformats.org/presentationml/2006/main">
  <p:tag name="TIMING" val="|8|8.8|3.6|7.9|7.6"/>
</p:tagLst>
</file>

<file path=ppt/tags/tag33.xml><?xml version="1.0" encoding="utf-8"?>
<p:tagLst xmlns:a="http://schemas.openxmlformats.org/drawingml/2006/main" xmlns:r="http://schemas.openxmlformats.org/officeDocument/2006/relationships" xmlns:p="http://schemas.openxmlformats.org/presentationml/2006/main">
  <p:tag name="TIMING" val="|10.8|14.2"/>
</p:tagLst>
</file>

<file path=ppt/tags/tag34.xml><?xml version="1.0" encoding="utf-8"?>
<p:tagLst xmlns:a="http://schemas.openxmlformats.org/drawingml/2006/main" xmlns:r="http://schemas.openxmlformats.org/officeDocument/2006/relationships" xmlns:p="http://schemas.openxmlformats.org/presentationml/2006/main">
  <p:tag name="TIMING" val="|1.9|14.3|9.6|14.5|1.4"/>
</p:tagLst>
</file>

<file path=ppt/tags/tag35.xml><?xml version="1.0" encoding="utf-8"?>
<p:tagLst xmlns:a="http://schemas.openxmlformats.org/drawingml/2006/main" xmlns:r="http://schemas.openxmlformats.org/officeDocument/2006/relationships" xmlns:p="http://schemas.openxmlformats.org/presentationml/2006/main">
  <p:tag name="TIMING" val="|24.5|9.9"/>
</p:tagLst>
</file>

<file path=ppt/tags/tag4.xml><?xml version="1.0" encoding="utf-8"?>
<p:tagLst xmlns:a="http://schemas.openxmlformats.org/drawingml/2006/main" xmlns:r="http://schemas.openxmlformats.org/officeDocument/2006/relationships" xmlns:p="http://schemas.openxmlformats.org/presentationml/2006/main">
  <p:tag name="TIMING" val="|1.9|4.8|8.1|6.4|3.3"/>
</p:tagLst>
</file>

<file path=ppt/tags/tag5.xml><?xml version="1.0" encoding="utf-8"?>
<p:tagLst xmlns:a="http://schemas.openxmlformats.org/drawingml/2006/main" xmlns:r="http://schemas.openxmlformats.org/officeDocument/2006/relationships" xmlns:p="http://schemas.openxmlformats.org/presentationml/2006/main">
  <p:tag name="TIMING" val="|1.3"/>
</p:tagLst>
</file>

<file path=ppt/tags/tag6.xml><?xml version="1.0" encoding="utf-8"?>
<p:tagLst xmlns:a="http://schemas.openxmlformats.org/drawingml/2006/main" xmlns:r="http://schemas.openxmlformats.org/officeDocument/2006/relationships" xmlns:p="http://schemas.openxmlformats.org/presentationml/2006/main">
  <p:tag name="TIMING" val="|0.9|19.1|4|8.5|6.8"/>
</p:tagLst>
</file>

<file path=ppt/tags/tag7.xml><?xml version="1.0" encoding="utf-8"?>
<p:tagLst xmlns:a="http://schemas.openxmlformats.org/drawingml/2006/main" xmlns:r="http://schemas.openxmlformats.org/officeDocument/2006/relationships" xmlns:p="http://schemas.openxmlformats.org/presentationml/2006/main">
  <p:tag name="TIMING" val="|4.4|6.4|11.2|14.4|22.3|8"/>
</p:tagLst>
</file>

<file path=ppt/tags/tag8.xml><?xml version="1.0" encoding="utf-8"?>
<p:tagLst xmlns:a="http://schemas.openxmlformats.org/drawingml/2006/main" xmlns:r="http://schemas.openxmlformats.org/officeDocument/2006/relationships" xmlns:p="http://schemas.openxmlformats.org/presentationml/2006/main">
  <p:tag name="TIMING" val="|2.5|7.7|12.4|7.4|4.8|1.6"/>
</p:tagLst>
</file>

<file path=ppt/tags/tag9.xml><?xml version="1.0" encoding="utf-8"?>
<p:tagLst xmlns:a="http://schemas.openxmlformats.org/drawingml/2006/main" xmlns:r="http://schemas.openxmlformats.org/officeDocument/2006/relationships" xmlns:p="http://schemas.openxmlformats.org/presentationml/2006/main">
  <p:tag name="TIMING" val="|1.1"/>
</p:tagLst>
</file>

<file path=ppt/theme/theme1.xml><?xml version="1.0" encoding="utf-8"?>
<a:theme xmlns:a="http://schemas.openxmlformats.org/drawingml/2006/main" name="Struttura predefinita">
  <a:themeElements>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uttura predefinita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549</TotalTime>
  <Words>5356</Words>
  <Application>Microsoft Office PowerPoint</Application>
  <PresentationFormat>Widescreen</PresentationFormat>
  <Paragraphs>1787</Paragraphs>
  <Slides>88</Slides>
  <Notes>15</Notes>
  <HiddenSlides>6</HiddenSlides>
  <MMClips>0</MMClips>
  <ScaleCrop>false</ScaleCrop>
  <HeadingPairs>
    <vt:vector size="8" baseType="variant">
      <vt:variant>
        <vt:lpstr>Caratteri utilizzati</vt:lpstr>
      </vt:variant>
      <vt:variant>
        <vt:i4>13</vt:i4>
      </vt:variant>
      <vt:variant>
        <vt:lpstr>Tema</vt:lpstr>
      </vt:variant>
      <vt:variant>
        <vt:i4>1</vt:i4>
      </vt:variant>
      <vt:variant>
        <vt:lpstr>Server OLE incorporati</vt:lpstr>
      </vt:variant>
      <vt:variant>
        <vt:i4>1</vt:i4>
      </vt:variant>
      <vt:variant>
        <vt:lpstr>Titoli diapositive</vt:lpstr>
      </vt:variant>
      <vt:variant>
        <vt:i4>88</vt:i4>
      </vt:variant>
    </vt:vector>
  </HeadingPairs>
  <TitlesOfParts>
    <vt:vector size="103" baseType="lpstr">
      <vt:lpstr>Arial</vt:lpstr>
      <vt:lpstr>Arial Black</vt:lpstr>
      <vt:lpstr>Avenir Heavy</vt:lpstr>
      <vt:lpstr>Calibri</vt:lpstr>
      <vt:lpstr>Cambria Math</vt:lpstr>
      <vt:lpstr>Constantia</vt:lpstr>
      <vt:lpstr>Helvetica Neue</vt:lpstr>
      <vt:lpstr>NimbusRomNo9L-MediItal</vt:lpstr>
      <vt:lpstr>NimbusRomNo9L-Regu</vt:lpstr>
      <vt:lpstr>NimbusRomNo9L-ReguItal</vt:lpstr>
      <vt:lpstr>Symbol</vt:lpstr>
      <vt:lpstr>Tahoma</vt:lpstr>
      <vt:lpstr>Times New Roman</vt:lpstr>
      <vt:lpstr>Struttura predefinita</vt:lpstr>
      <vt:lpstr>Equazione</vt:lpstr>
      <vt:lpstr>KERMIT….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Trees in Natural Language Processing</vt:lpstr>
      <vt:lpstr>Trees and Machine Learning</vt:lpstr>
      <vt:lpstr>Tree Kernels</vt:lpstr>
      <vt:lpstr>Presentazione standard di PowerPoint</vt:lpstr>
      <vt:lpstr>Presentazione standard di PowerPoint</vt:lpstr>
      <vt:lpstr>Working on Semantics</vt:lpstr>
      <vt:lpstr>Compositional  Distributional Semantics Models (CDSMs)</vt:lpstr>
      <vt:lpstr>Compositional  Distributional Semantics Models (CDSMs)</vt:lpstr>
      <vt:lpstr>Compositional  Distributional Semantics Models (CDSMs)</vt:lpstr>
      <vt:lpstr>CDSMs: Full Additive Model</vt:lpstr>
      <vt:lpstr>CDSM: Recursive Full Additive Model</vt:lpstr>
      <vt:lpstr>Recursive Full Additive Model: a closer look</vt:lpstr>
      <vt:lpstr>Recursive Full Additive Model: a closer look</vt:lpstr>
      <vt:lpstr>Presentazione standard di PowerPoint</vt:lpstr>
      <vt:lpstr>Tree Kernels</vt:lpstr>
      <vt:lpstr>«Convolution Conjecture»</vt:lpstr>
      <vt:lpstr>Tree Kernels and  Compositional Distributional Semantic Models</vt:lpstr>
      <vt:lpstr>Tree Kernels and  Compositional Distributional Semantic Models</vt:lpstr>
      <vt:lpstr>Distributed Tree Kernels</vt:lpstr>
      <vt:lpstr>Distributed Tree Kernels</vt:lpstr>
      <vt:lpstr>Distributed Tree Kernels</vt:lpstr>
      <vt:lpstr>Names for the «Distributed» World</vt:lpstr>
      <vt:lpstr>Tree Kernels and  Compositional Distributional Semantic Models</vt:lpstr>
      <vt:lpstr>Tree Kernels and  Compositional Distributional Semantic Models</vt:lpstr>
      <vt:lpstr>Compositionally building Distributed Tree Fragments</vt:lpstr>
      <vt:lpstr>Compositionally building Distributed Tree Fragments</vt:lpstr>
      <vt:lpstr>Tree Kernels and  Compositional Distributional Semantic Models</vt:lpstr>
      <vt:lpstr>Building Distributed Trees</vt:lpstr>
      <vt:lpstr>Building Distributed Trees</vt:lpstr>
      <vt:lpstr>Tree Kernels and  Compositional Distributional Semantic Models</vt:lpstr>
      <vt:lpstr>Task-based Analysis</vt:lpstr>
      <vt:lpstr>Remarks</vt:lpstr>
      <vt:lpstr>Conclusions (in 2012)</vt:lpstr>
      <vt:lpstr>Presentazione standard di PowerPoint</vt:lpstr>
      <vt:lpstr>KERMIT:  Complementing Transformer Architectures with Encoders of Explicit Syntactic Interpretations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Syntactic-sensitivity test for tasks</vt:lpstr>
      <vt:lpstr>Presentazione standard di PowerPoint</vt:lpstr>
      <vt:lpstr>Experiments</vt:lpstr>
      <vt:lpstr>Experimental set-up</vt:lpstr>
      <vt:lpstr>Accuracy over the tasks</vt:lpstr>
      <vt:lpstr>Accuracy over the tasks</vt:lpstr>
      <vt:lpstr>Presentazione standard di PowerPoint</vt:lpstr>
      <vt:lpstr>Qualitative Analisys</vt:lpstr>
      <vt:lpstr>Presentazione standard di PowerPoint</vt:lpstr>
      <vt:lpstr>Presentazione standard di PowerPoint</vt:lpstr>
      <vt:lpstr>Not only Trees for Recognizing Textual Entailment</vt:lpstr>
      <vt:lpstr>Tripartite Directed Acyclic Graphs (tDAG) </vt:lpstr>
      <vt:lpstr>Tripartite Directed Acyclic Graphs (tDAG)</vt:lpstr>
      <vt:lpstr>Presentazione standard di PowerPoint</vt:lpstr>
      <vt:lpstr>An apparent digression:  Compositional Distributional Semantics</vt:lpstr>
      <vt:lpstr>Distributed Tree Kernels</vt:lpstr>
      <vt:lpstr>Distributed Tree Kernels and Neural Networks</vt:lpstr>
      <vt:lpstr>Building Distributed Parse Trees from Sentences </vt:lpstr>
      <vt:lpstr>Learning RTE Classifiers: the feature space</vt:lpstr>
      <vt:lpstr>All we need is trees! Sometimes we need more…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Trees, trees, trees... Trees, trees, trees...</dc:title>
  <dc:creator>Fabio Massimo Zanzotto</dc:creator>
  <cp:lastModifiedBy>Fabio Massimo Zanzotto</cp:lastModifiedBy>
  <cp:revision>10</cp:revision>
  <dcterms:created xsi:type="dcterms:W3CDTF">2020-11-27T07:41:29Z</dcterms:created>
  <dcterms:modified xsi:type="dcterms:W3CDTF">2022-03-28T11:55:34Z</dcterms:modified>
</cp:coreProperties>
</file>