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b3543e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b3543e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b3543e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b3543e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b3543e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b3543e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b3543e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b3543e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b3543e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b3543e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87ce0a6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87ce0a6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87ce0a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87ce0a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hov-kh8r4PqUaO8iVSXCRB9gBkqUveZ-/view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Visualisation of Mobile App Usage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James O’Hare - 2255357o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2.87 billion mobile users across the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methods limits the understanding that can be achieved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Aims: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Visualise mobile app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dimensionality </a:t>
            </a:r>
            <a:r>
              <a:rPr lang="en"/>
              <a:t>reduction</a:t>
            </a:r>
            <a:r>
              <a:rPr lang="en"/>
              <a:t> algorithms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Pre-processing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metric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Pre-processing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metric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375" y="1318650"/>
            <a:ext cx="1640700" cy="16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925" y="1318650"/>
            <a:ext cx="1640700" cy="16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7450" y="3140225"/>
            <a:ext cx="1986500" cy="14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113413" y="2908625"/>
            <a:ext cx="19386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Connectivity Layout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628913" y="2908625"/>
            <a:ext cx="19386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Interactive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Layout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481388" y="4624025"/>
            <a:ext cx="19386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3D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Layout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Layout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Usage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002" y="924565"/>
            <a:ext cx="2320450" cy="15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650" y="3024850"/>
            <a:ext cx="2320450" cy="152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750" y="3007625"/>
            <a:ext cx="2365989" cy="15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020663" y="2455950"/>
            <a:ext cx="19386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Runtimes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020663" y="4463725"/>
            <a:ext cx="19386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Memory Usage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 title="DissertationDemoEdit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50" y="740925"/>
            <a:ext cx="1952750" cy="1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625" y="740926"/>
            <a:ext cx="1952750" cy="1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4600" y="740925"/>
            <a:ext cx="1952750" cy="1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877275" y="2635800"/>
            <a:ext cx="1591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Chalmers’ 1996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776250" y="2635800"/>
            <a:ext cx="1591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Hybrid Layout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675225" y="2635800"/>
            <a:ext cx="1591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Pivot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Layout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877275" y="4698025"/>
            <a:ext cx="1591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Random Projection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6251" y="3064550"/>
            <a:ext cx="1723500" cy="17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3776250" y="4698025"/>
            <a:ext cx="1591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t-SNE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1851" y="2998550"/>
            <a:ext cx="1855500" cy="18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6807225" y="4698025"/>
            <a:ext cx="1591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UMAP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9575" y="557025"/>
            <a:ext cx="1801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 Layouts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912" y="3064550"/>
            <a:ext cx="2216236" cy="1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this project achieved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point: never underestimate the importance and effectiveness of a carefully planned and thought out process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