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70" r:id="rId5"/>
    <p:sldId id="947" r:id="rId6"/>
    <p:sldId id="259" r:id="rId7"/>
    <p:sldId id="936" r:id="rId8"/>
    <p:sldId id="260" r:id="rId9"/>
    <p:sldId id="940" r:id="rId10"/>
    <p:sldId id="282" r:id="rId11"/>
    <p:sldId id="261" r:id="rId12"/>
    <p:sldId id="987" r:id="rId13"/>
    <p:sldId id="262" r:id="rId14"/>
  </p:sldIdLst>
  <p:sldSz cx="12192000" cy="6858000"/>
  <p:notesSz cx="6858000" cy="9144000"/>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33" userDrawn="1">
          <p15:clr>
            <a:srgbClr val="A4A3A4"/>
          </p15:clr>
        </p15:guide>
        <p15:guide id="2" pos="3840" userDrawn="1">
          <p15:clr>
            <a:srgbClr val="A4A3A4"/>
          </p15:clr>
        </p15:guide>
        <p15:guide id="3" pos="408" userDrawn="1">
          <p15:clr>
            <a:srgbClr val="A4A3A4"/>
          </p15:clr>
        </p15:guide>
        <p15:guide id="4" pos="7264" userDrawn="1">
          <p15:clr>
            <a:srgbClr val="A4A3A4"/>
          </p15:clr>
        </p15:guide>
        <p15:guide id="5" orient="horz" pos="612" userDrawn="1">
          <p15:clr>
            <a:srgbClr val="A4A3A4"/>
          </p15:clr>
        </p15:guide>
        <p15:guide id="6" orient="horz" pos="706" userDrawn="1">
          <p15:clr>
            <a:srgbClr val="A4A3A4"/>
          </p15:clr>
        </p15:guide>
        <p15:guide id="7" orient="horz" pos="3928" userDrawn="1">
          <p15:clr>
            <a:srgbClr val="A4A3A4"/>
          </p15:clr>
        </p15:guide>
        <p15:guide id="8" orient="horz"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061"/>
    <a:srgbClr val="1DAA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259" autoAdjust="0"/>
  </p:normalViewPr>
  <p:slideViewPr>
    <p:cSldViewPr snapToGrid="0" showGuides="1">
      <p:cViewPr varScale="1">
        <p:scale>
          <a:sx n="73" d="100"/>
          <a:sy n="73" d="100"/>
        </p:scale>
        <p:origin x="1042" y="62"/>
      </p:cViewPr>
      <p:guideLst>
        <p:guide orient="horz" pos="2233"/>
        <p:guide pos="3840"/>
        <p:guide pos="408"/>
        <p:guide pos="7264"/>
        <p:guide orient="horz" pos="612"/>
        <p:guide orient="horz" pos="706"/>
        <p:guide orient="horz" pos="3928"/>
        <p:guide orient="horz" pos="381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914CF4-8689-4AA4-9682-619DF8EF1A51}" type="datetimeFigureOut">
              <a:rPr lang="zh-CN" altLang="en-US" smtClean="0"/>
              <a:t>2023/7/2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97587F-30C7-488B-83CA-CDA7E67E280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097587F-30C7-488B-83CA-CDA7E67E280E}"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Progress</a:t>
            </a:r>
          </a:p>
          <a:p>
            <a:r>
              <a:rPr lang="zh-CN" altLang="en-US"/>
              <a:t>Despite this idea being less than a week old, significant progress has been made in the development of smartClass. Our team has completed a functional website which allows users to login, view their courses, enrol in new courses and complete lessons. An admin page has also been developed which can be used by teachers to upload videos to the system. </a:t>
            </a:r>
          </a:p>
          <a:p>
            <a:r>
              <a:rPr lang="zh-CN" altLang="en-US"/>
              <a:t>Progress demonstrates delivery</a:t>
            </a:r>
          </a:p>
          <a:p>
            <a:r>
              <a:rPr lang="zh-CN" altLang="en-US"/>
              <a:t>These accomplished milestones indicate a solid foundation and an efficient workflow in place. The team's ability to swiftly implement crucial features within a short timeframe suggests a focused and organized approach to development. With this level of progress demonstrated early on, combined with effective planning and allocation of resources, it is highly plausible that the smartClass project will be successfully completed within the three-week deadline.</a:t>
            </a:r>
          </a:p>
        </p:txBody>
      </p:sp>
      <p:sp>
        <p:nvSpPr>
          <p:cNvPr id="4" name="灯片编号占位符 3"/>
          <p:cNvSpPr>
            <a:spLocks noGrp="1"/>
          </p:cNvSpPr>
          <p:nvPr>
            <p:ph type="sldNum" sz="quarter" idx="10"/>
          </p:nvPr>
        </p:nvSpPr>
        <p:spPr/>
        <p:txBody>
          <a:bodyPr/>
          <a:lstStyle/>
          <a:p>
            <a:fld id="{F1CB8912-F0BA-4AD8-8415-DA1F26BCB09F}"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097587F-30C7-488B-83CA-CDA7E67E280E}"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a:t>This project entails certain risks that should be acknowledged and managed effectively to ensure successful completion and timely delivery. Examples of these include:</a:t>
            </a:r>
          </a:p>
          <a:p>
            <a:r>
              <a:rPr lang="en-US" dirty="0"/>
              <a:t>Scope Creep: Clearly define and manage project scope, implement a change management process, and regularly review scope to ensure alignment with objectives.</a:t>
            </a:r>
          </a:p>
          <a:p>
            <a:r>
              <a:rPr lang="en-US" dirty="0"/>
              <a:t>Insufficient Prompt Engineering: Conduct thorough research, experimentation, and inve</a:t>
            </a:r>
          </a:p>
          <a:p>
            <a:r>
              <a:rPr lang="en-US" dirty="0"/>
              <a:t>st in data preprocessing and fine-tuning of AI models.</a:t>
            </a:r>
          </a:p>
          <a:p>
            <a:r>
              <a:rPr lang="en-US" dirty="0"/>
              <a:t>Illness of Team Members: Encourage work-life balance, foster a supportive team environment, and maintain clear documentation for knowledge sharing and task delegation.</a:t>
            </a:r>
          </a:p>
          <a:p>
            <a:r>
              <a:rPr lang="en-US" dirty="0"/>
              <a:t>Improper Definition of Requirements: Invest time in requirements gathering, engage stakeholders, document and validate requirements throughout the project.</a:t>
            </a:r>
          </a:p>
          <a:p>
            <a:r>
              <a:rPr lang="en-US" dirty="0"/>
              <a:t>Insufficient Prior Studies into Core Technologies: Conduct in-depth research, engage experts, and establish a learning culture within the team</a:t>
            </a:r>
          </a:p>
          <a:p>
            <a:r>
              <a:rPr lang="en-US" dirty="0"/>
              <a:t>Lack of Rigorous Prior Studies into Core Technologies: Implement a validation and evaluation process, conduct rigorous testing, involve experts and gather user feedback.</a:t>
            </a:r>
          </a:p>
          <a:p>
            <a:r>
              <a:rPr lang="en-US" dirty="0"/>
              <a:t>Mitigating these risks requires proactive project management, effective communication, and continuous monitoring. Flexibility and adaptability will be crucial for successful completion within the established timelines.</a:t>
            </a:r>
          </a:p>
          <a:p>
            <a:r>
              <a:rPr lang="en-US" dirty="0"/>
              <a:t>Most importantly, this entire presentation was generated with the help of ChatGPT, so yeah, we are the future of education </a:t>
            </a:r>
          </a:p>
          <a:p>
            <a:r>
              <a:rPr lang="en-US" dirty="0"/>
              <a:t>	</a:t>
            </a:r>
          </a:p>
        </p:txBody>
      </p:sp>
      <p:sp>
        <p:nvSpPr>
          <p:cNvPr id="4" name="Header Placeholder 3"/>
          <p:cNvSpPr>
            <a:spLocks noGrp="1"/>
          </p:cNvSpPr>
          <p:nvPr>
            <p:ph type="hdr" sz="quarter" idx="10"/>
          </p:nvPr>
        </p:nvSpPr>
        <p:spPr/>
        <p:txBody>
          <a:bodyPr/>
          <a:lstStyle/>
          <a:p>
            <a:r>
              <a:rPr lang="en-US" dirty="0">
                <a:solidFill>
                  <a:prstClr val="black"/>
                </a:solidFill>
              </a:rPr>
              <a:t>My First Template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097587F-30C7-488B-83CA-CDA7E67E280E}" type="slidenum">
              <a:rPr lang="zh-CN" altLang="en-US" smtClean="0"/>
              <a:t>13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097587F-30C7-488B-83CA-CDA7E67E280E}"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097587F-30C7-488B-83CA-CDA7E67E280E}"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Introducing smartClass: Revolutionizing Lecture Transcription and Question Generation with AI. smartClass utilizes cutting-edge AI technology to transcribe uploaded lecture videos accurately and generate relevant questions. It eliminates the need for manual transcription, saving educators valuable time. By analyzing transcriptions, smartClass intelligently generates questions that test students' comprehension and promote active learning. The searchable transcriptions facilitate easy topic retrieval for comprehensive review, while the generated questions serve as valuable study aids. With smartClass, we aim to transform education by providing an efficient and engaging learning experience, where lectures become easily searchable, and questions are seamlessly generated. Join us on this exciting journey as we usher in a new era of intelligent education with smartClass.</a:t>
            </a:r>
          </a:p>
        </p:txBody>
      </p:sp>
      <p:sp>
        <p:nvSpPr>
          <p:cNvPr id="4" name="灯片编号占位符 3"/>
          <p:cNvSpPr>
            <a:spLocks noGrp="1"/>
          </p:cNvSpPr>
          <p:nvPr>
            <p:ph type="sldNum" sz="quarter" idx="10"/>
          </p:nvPr>
        </p:nvSpPr>
        <p:spPr/>
        <p:txBody>
          <a:bodyPr/>
          <a:lstStyle/>
          <a:p>
            <a:fld id="{F1CB8912-F0BA-4AD8-8415-DA1F26BCB09F}"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1.Improve educators' productivity by automating the process of transcribing lectures and generating questions.</a:t>
            </a:r>
          </a:p>
          <a:p>
            <a:r>
              <a:rPr lang="zh-CN" altLang="en-US" dirty="0"/>
              <a:t>2.Generate relevant and insightful questions from transcriptions to enhance student learning and assessment.</a:t>
            </a:r>
          </a:p>
          <a:p>
            <a:r>
              <a:rPr lang="zh-CN" altLang="en-US" dirty="0"/>
              <a:t>3.Automate lecture transcription using AI for efficient content accessibility.</a:t>
            </a:r>
          </a:p>
        </p:txBody>
      </p:sp>
      <p:sp>
        <p:nvSpPr>
          <p:cNvPr id="4" name="页眉占位符 3"/>
          <p:cNvSpPr>
            <a:spLocks noGrp="1"/>
          </p:cNvSpPr>
          <p:nvPr>
            <p:ph type="hdr" sz="quarter" idx="10"/>
          </p:nvPr>
        </p:nvSpPr>
        <p:spPr/>
        <p:txBody>
          <a:bodyPr/>
          <a:lstStyle/>
          <a:p>
            <a:r>
              <a:rPr lang="en-US">
                <a:solidFill>
                  <a:prstClr val="black"/>
                </a:solidFill>
              </a:rPr>
              <a:t>My First Template</a:t>
            </a:r>
            <a:endParaRPr lang="en-US" dirty="0">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097587F-30C7-488B-83CA-CDA7E67E280E}"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normAutofit/>
          </a:bodyPr>
          <a:lstStyle/>
          <a:p>
            <a:r>
              <a:rPr lang="en-US" dirty="0"/>
              <a:t>Potential for commercializing the smartClass platform as a service, offering transcription and question generation capabilities to educational institutions and online learning platforms.</a:t>
            </a:r>
          </a:p>
          <a:p>
            <a:r>
              <a:rPr lang="en-US" dirty="0"/>
              <a:t>Integration opportunities with existing learning management systems (LMS) or educational platforms to enhance their functionality and provide value-added services.</a:t>
            </a:r>
          </a:p>
          <a:p>
            <a:r>
              <a:rPr lang="en-US" dirty="0"/>
              <a:t>Expansion into the corporate training sector, offering automated transcription and question generation for training videos and webinars.</a:t>
            </a:r>
          </a:p>
          <a:p>
            <a:r>
              <a:rPr lang="en-US" dirty="0"/>
              <a:t>Partnership opportunities with educational content creators or publishers to integrate smartClass capabilities into their offerings, adding value and increasing engagement.</a:t>
            </a:r>
          </a:p>
          <a:p>
            <a:r>
              <a:rPr lang="en-US" dirty="0"/>
              <a:t>Possibility of leveraging the generated transcriptions and questions for data analytics and insights on student performance, allowing for targeted interventions and personalized learning experiences.</a:t>
            </a:r>
          </a:p>
        </p:txBody>
      </p:sp>
      <p:sp>
        <p:nvSpPr>
          <p:cNvPr id="4" name="Header Placeholder 3"/>
          <p:cNvSpPr>
            <a:spLocks noGrp="1"/>
          </p:cNvSpPr>
          <p:nvPr>
            <p:ph type="hdr" sz="quarter" idx="10"/>
          </p:nvPr>
        </p:nvSpPr>
        <p:spPr/>
        <p:txBody>
          <a:bodyPr/>
          <a:lstStyle/>
          <a:p>
            <a:r>
              <a:rPr lang="en-US" dirty="0">
                <a:solidFill>
                  <a:prstClr val="black"/>
                </a:solidFill>
              </a:rPr>
              <a:t>My First Template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097587F-30C7-488B-83CA-CDA7E67E280E}"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dirty="0"/>
              <a:t>To begin the project, we began scoping out the core functionality required for the application. From this, we identified the components of the project that require feasibility studies before going ahead with the project.  </a:t>
            </a:r>
            <a:endParaRPr lang="zh-CN" altLang="en-US" dirty="0"/>
          </a:p>
        </p:txBody>
      </p:sp>
      <p:sp>
        <p:nvSpPr>
          <p:cNvPr id="4" name="页眉占位符 3"/>
          <p:cNvSpPr>
            <a:spLocks noGrp="1"/>
          </p:cNvSpPr>
          <p:nvPr>
            <p:ph type="hdr" sz="quarter" idx="10"/>
          </p:nvPr>
        </p:nvSpPr>
        <p:spPr/>
        <p:txBody>
          <a:bodyPr/>
          <a:lstStyle/>
          <a:p>
            <a:r>
              <a:rPr lang="en-US">
                <a:solidFill>
                  <a:prstClr val="black"/>
                </a:solidFill>
              </a:rPr>
              <a:t>My First Template</a:t>
            </a:r>
            <a:endParaRPr lang="en-US" dirty="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C259CC-B3E9-43D8-B8DF-1F01CA99B6BB}" type="datetimeFigureOut">
              <a:rPr lang="zh-CN" altLang="en-US" smtClean="0"/>
              <a:t>2023/7/2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EEC947-818A-4ACF-A345-10140B753EA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jpeg"/><Relationship Id="rId9" Type="http://schemas.openxmlformats.org/officeDocument/2006/relationships/image" Target="../media/image11.jpe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2600934" y="2036200"/>
            <a:ext cx="1407262" cy="1416771"/>
          </a:xfrm>
          <a:prstGeom prst="rect">
            <a:avLst/>
          </a:prstGeom>
        </p:spPr>
      </p:pic>
      <p:sp>
        <p:nvSpPr>
          <p:cNvPr id="7" name="文本框 6"/>
          <p:cNvSpPr txBox="1"/>
          <p:nvPr/>
        </p:nvSpPr>
        <p:spPr>
          <a:xfrm>
            <a:off x="5581216" y="1475105"/>
            <a:ext cx="5268877" cy="706755"/>
          </a:xfrm>
          <a:prstGeom prst="rect">
            <a:avLst/>
          </a:prstGeom>
          <a:noFill/>
        </p:spPr>
        <p:txBody>
          <a:bodyPr wrap="square" rtlCol="0">
            <a:spAutoFit/>
          </a:bodyPr>
          <a:lstStyle/>
          <a:p>
            <a:pPr algn="ctr"/>
            <a:r>
              <a:rPr lang="en-US" altLang="zh-CN" sz="4000" b="1" spc="300" dirty="0">
                <a:solidFill>
                  <a:schemeClr val="bg1"/>
                </a:solidFill>
                <a:latin typeface="幼圆" panose="02010509060101010101" pitchFamily="49" charset="-122"/>
                <a:ea typeface="幼圆" panose="02010509060101010101" pitchFamily="49" charset="-122"/>
              </a:rPr>
              <a:t> </a:t>
            </a:r>
          </a:p>
        </p:txBody>
      </p:sp>
      <p:sp>
        <p:nvSpPr>
          <p:cNvPr id="8" name="文本框 7"/>
          <p:cNvSpPr txBox="1"/>
          <p:nvPr/>
        </p:nvSpPr>
        <p:spPr>
          <a:xfrm>
            <a:off x="5456555" y="3312784"/>
            <a:ext cx="6057198" cy="1384995"/>
          </a:xfrm>
          <a:prstGeom prst="rect">
            <a:avLst/>
          </a:prstGeom>
          <a:noFill/>
        </p:spPr>
        <p:txBody>
          <a:bodyPr wrap="square" rtlCol="0">
            <a:spAutoFit/>
          </a:bodyPr>
          <a:lstStyle/>
          <a:p>
            <a:r>
              <a:rPr lang="en-AU" altLang="zh-CN" sz="2800" dirty="0">
                <a:solidFill>
                  <a:schemeClr val="bg1"/>
                </a:solidFill>
                <a:latin typeface="幼圆" panose="02010509060101010101" pitchFamily="49" charset="-122"/>
                <a:ea typeface="幼圆" panose="02010509060101010101" pitchFamily="49" charset="-122"/>
              </a:rPr>
              <a:t>Artificial Intelligence Augmented Student-Centred Learning Platform</a:t>
            </a:r>
            <a:endParaRPr lang="zh-CN" altLang="en-US" dirty="0">
              <a:solidFill>
                <a:schemeClr val="bg1"/>
              </a:solidFill>
              <a:latin typeface="幼圆" panose="02010509060101010101" pitchFamily="49" charset="-122"/>
              <a:ea typeface="幼圆" panose="02010509060101010101" pitchFamily="49" charset="-122"/>
            </a:endParaRPr>
          </a:p>
        </p:txBody>
      </p:sp>
      <p:sp>
        <p:nvSpPr>
          <p:cNvPr id="2" name="文本框 1"/>
          <p:cNvSpPr txBox="1"/>
          <p:nvPr/>
        </p:nvSpPr>
        <p:spPr>
          <a:xfrm>
            <a:off x="5456555" y="1628775"/>
            <a:ext cx="5678170" cy="1754326"/>
          </a:xfrm>
          <a:prstGeom prst="rect">
            <a:avLst/>
          </a:prstGeom>
          <a:noFill/>
        </p:spPr>
        <p:txBody>
          <a:bodyPr wrap="square" rtlCol="0">
            <a:spAutoFit/>
          </a:bodyPr>
          <a:lstStyle/>
          <a:p>
            <a:r>
              <a:rPr lang="en-US" altLang="zh-CN" sz="5400" dirty="0">
                <a:solidFill>
                  <a:schemeClr val="bg1"/>
                </a:solidFill>
                <a:latin typeface="Aharoni" panose="02010803020104030203" pitchFamily="2" charset="-79"/>
                <a:ea typeface="方正公文小标宋" panose="02000500000000000000" charset="-122"/>
                <a:cs typeface="Aharoni" panose="02010803020104030203" pitchFamily="2" charset="-79"/>
              </a:rPr>
              <a:t>Project Presentation</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ïṡḻiďé"/>
          <p:cNvSpPr/>
          <p:nvPr/>
        </p:nvSpPr>
        <p:spPr>
          <a:xfrm>
            <a:off x="4709661" y="1982066"/>
            <a:ext cx="2772678" cy="3146613"/>
          </a:xfrm>
          <a:custGeom>
            <a:avLst/>
            <a:gdLst/>
            <a:ahLst/>
            <a:cxnLst>
              <a:cxn ang="0">
                <a:pos x="wd2" y="hd2"/>
              </a:cxn>
              <a:cxn ang="5400000">
                <a:pos x="wd2" y="hd2"/>
              </a:cxn>
              <a:cxn ang="10800000">
                <a:pos x="wd2" y="hd2"/>
              </a:cxn>
              <a:cxn ang="16200000">
                <a:pos x="wd2" y="hd2"/>
              </a:cxn>
            </a:cxnLst>
            <a:rect l="0" t="0" r="r" b="b"/>
            <a:pathLst>
              <a:path w="21529" h="21570" extrusionOk="0">
                <a:moveTo>
                  <a:pt x="538" y="6909"/>
                </a:moveTo>
                <a:cubicBezTo>
                  <a:pt x="1461" y="7610"/>
                  <a:pt x="2084" y="8535"/>
                  <a:pt x="2344" y="9550"/>
                </a:cubicBezTo>
                <a:cubicBezTo>
                  <a:pt x="2607" y="10563"/>
                  <a:pt x="2500" y="11653"/>
                  <a:pt x="2066" y="12653"/>
                </a:cubicBezTo>
                <a:cubicBezTo>
                  <a:pt x="1851" y="13153"/>
                  <a:pt x="1549" y="13624"/>
                  <a:pt x="1175" y="14047"/>
                </a:cubicBezTo>
                <a:cubicBezTo>
                  <a:pt x="988" y="14258"/>
                  <a:pt x="783" y="14456"/>
                  <a:pt x="563" y="14641"/>
                </a:cubicBezTo>
                <a:cubicBezTo>
                  <a:pt x="535" y="14664"/>
                  <a:pt x="508" y="14687"/>
                  <a:pt x="480" y="14710"/>
                </a:cubicBezTo>
                <a:cubicBezTo>
                  <a:pt x="448" y="14736"/>
                  <a:pt x="416" y="14761"/>
                  <a:pt x="384" y="14787"/>
                </a:cubicBezTo>
                <a:cubicBezTo>
                  <a:pt x="262" y="14888"/>
                  <a:pt x="169" y="15015"/>
                  <a:pt x="114" y="15148"/>
                </a:cubicBezTo>
                <a:cubicBezTo>
                  <a:pt x="5" y="15419"/>
                  <a:pt x="39" y="15673"/>
                  <a:pt x="115" y="15884"/>
                </a:cubicBezTo>
                <a:cubicBezTo>
                  <a:pt x="195" y="16097"/>
                  <a:pt x="324" y="16283"/>
                  <a:pt x="510" y="16443"/>
                </a:cubicBezTo>
                <a:cubicBezTo>
                  <a:pt x="604" y="16523"/>
                  <a:pt x="714" y="16596"/>
                  <a:pt x="845" y="16653"/>
                </a:cubicBezTo>
                <a:cubicBezTo>
                  <a:pt x="977" y="16710"/>
                  <a:pt x="1132" y="16749"/>
                  <a:pt x="1297" y="16755"/>
                </a:cubicBezTo>
                <a:cubicBezTo>
                  <a:pt x="1379" y="16758"/>
                  <a:pt x="1462" y="16752"/>
                  <a:pt x="1542" y="16738"/>
                </a:cubicBezTo>
                <a:cubicBezTo>
                  <a:pt x="1582" y="16731"/>
                  <a:pt x="1622" y="16722"/>
                  <a:pt x="1660" y="16711"/>
                </a:cubicBezTo>
                <a:cubicBezTo>
                  <a:pt x="1682" y="16705"/>
                  <a:pt x="1703" y="16698"/>
                  <a:pt x="1725" y="16692"/>
                </a:cubicBezTo>
                <a:cubicBezTo>
                  <a:pt x="1761" y="16682"/>
                  <a:pt x="1797" y="16672"/>
                  <a:pt x="1833" y="16661"/>
                </a:cubicBezTo>
                <a:cubicBezTo>
                  <a:pt x="1870" y="16652"/>
                  <a:pt x="1906" y="16642"/>
                  <a:pt x="1942" y="16633"/>
                </a:cubicBezTo>
                <a:cubicBezTo>
                  <a:pt x="2088" y="16595"/>
                  <a:pt x="2235" y="16563"/>
                  <a:pt x="2384" y="16535"/>
                </a:cubicBezTo>
                <a:cubicBezTo>
                  <a:pt x="2977" y="16425"/>
                  <a:pt x="3590" y="16393"/>
                  <a:pt x="4193" y="16443"/>
                </a:cubicBezTo>
                <a:cubicBezTo>
                  <a:pt x="5401" y="16540"/>
                  <a:pt x="6568" y="16973"/>
                  <a:pt x="7492" y="17666"/>
                </a:cubicBezTo>
                <a:cubicBezTo>
                  <a:pt x="8420" y="18356"/>
                  <a:pt x="9100" y="19300"/>
                  <a:pt x="9406" y="20334"/>
                </a:cubicBezTo>
                <a:cubicBezTo>
                  <a:pt x="9425" y="20399"/>
                  <a:pt x="9443" y="20464"/>
                  <a:pt x="9460" y="20529"/>
                </a:cubicBezTo>
                <a:cubicBezTo>
                  <a:pt x="9468" y="20561"/>
                  <a:pt x="9475" y="20594"/>
                  <a:pt x="9483" y="20627"/>
                </a:cubicBezTo>
                <a:cubicBezTo>
                  <a:pt x="9488" y="20647"/>
                  <a:pt x="9492" y="20666"/>
                  <a:pt x="9497" y="20686"/>
                </a:cubicBezTo>
                <a:cubicBezTo>
                  <a:pt x="9499" y="20695"/>
                  <a:pt x="9501" y="20704"/>
                  <a:pt x="9503" y="20713"/>
                </a:cubicBezTo>
                <a:cubicBezTo>
                  <a:pt x="9508" y="20728"/>
                  <a:pt x="9512" y="20744"/>
                  <a:pt x="9517" y="20759"/>
                </a:cubicBezTo>
                <a:cubicBezTo>
                  <a:pt x="9552" y="20878"/>
                  <a:pt x="9606" y="20989"/>
                  <a:pt x="9688" y="21099"/>
                </a:cubicBezTo>
                <a:cubicBezTo>
                  <a:pt x="9769" y="21207"/>
                  <a:pt x="9878" y="21306"/>
                  <a:pt x="10002" y="21381"/>
                </a:cubicBezTo>
                <a:cubicBezTo>
                  <a:pt x="10253" y="21532"/>
                  <a:pt x="10545" y="21583"/>
                  <a:pt x="10808" y="21567"/>
                </a:cubicBezTo>
                <a:cubicBezTo>
                  <a:pt x="11073" y="21551"/>
                  <a:pt x="11324" y="21474"/>
                  <a:pt x="11546" y="21332"/>
                </a:cubicBezTo>
                <a:cubicBezTo>
                  <a:pt x="11766" y="21192"/>
                  <a:pt x="11953" y="20969"/>
                  <a:pt x="12021" y="20712"/>
                </a:cubicBezTo>
                <a:cubicBezTo>
                  <a:pt x="12040" y="20640"/>
                  <a:pt x="12058" y="20569"/>
                  <a:pt x="12076" y="20498"/>
                </a:cubicBezTo>
                <a:cubicBezTo>
                  <a:pt x="12094" y="20432"/>
                  <a:pt x="12113" y="20368"/>
                  <a:pt x="12134" y="20303"/>
                </a:cubicBezTo>
                <a:cubicBezTo>
                  <a:pt x="12215" y="20044"/>
                  <a:pt x="12319" y="19791"/>
                  <a:pt x="12442" y="19546"/>
                </a:cubicBezTo>
                <a:cubicBezTo>
                  <a:pt x="12933" y="18564"/>
                  <a:pt x="13762" y="17719"/>
                  <a:pt x="14798" y="17166"/>
                </a:cubicBezTo>
                <a:cubicBezTo>
                  <a:pt x="15832" y="16609"/>
                  <a:pt x="17063" y="16343"/>
                  <a:pt x="18274" y="16412"/>
                </a:cubicBezTo>
                <a:cubicBezTo>
                  <a:pt x="18576" y="16429"/>
                  <a:pt x="18877" y="16466"/>
                  <a:pt x="19174" y="16523"/>
                </a:cubicBezTo>
                <a:cubicBezTo>
                  <a:pt x="19322" y="16551"/>
                  <a:pt x="19469" y="16584"/>
                  <a:pt x="19614" y="16622"/>
                </a:cubicBezTo>
                <a:cubicBezTo>
                  <a:pt x="19687" y="16641"/>
                  <a:pt x="19759" y="16661"/>
                  <a:pt x="19831" y="16683"/>
                </a:cubicBezTo>
                <a:cubicBezTo>
                  <a:pt x="19845" y="16687"/>
                  <a:pt x="19859" y="16690"/>
                  <a:pt x="19873" y="16694"/>
                </a:cubicBezTo>
                <a:cubicBezTo>
                  <a:pt x="19893" y="16699"/>
                  <a:pt x="19914" y="16704"/>
                  <a:pt x="19934" y="16709"/>
                </a:cubicBezTo>
                <a:cubicBezTo>
                  <a:pt x="19975" y="16717"/>
                  <a:pt x="20008" y="16723"/>
                  <a:pt x="20046" y="16728"/>
                </a:cubicBezTo>
                <a:cubicBezTo>
                  <a:pt x="20121" y="16737"/>
                  <a:pt x="20197" y="16740"/>
                  <a:pt x="20272" y="16737"/>
                </a:cubicBezTo>
                <a:cubicBezTo>
                  <a:pt x="20577" y="16722"/>
                  <a:pt x="20847" y="16603"/>
                  <a:pt x="21043" y="16447"/>
                </a:cubicBezTo>
                <a:cubicBezTo>
                  <a:pt x="21241" y="16290"/>
                  <a:pt x="21384" y="16093"/>
                  <a:pt x="21460" y="15864"/>
                </a:cubicBezTo>
                <a:cubicBezTo>
                  <a:pt x="21536" y="15637"/>
                  <a:pt x="21535" y="15362"/>
                  <a:pt x="21412" y="15118"/>
                </a:cubicBezTo>
                <a:cubicBezTo>
                  <a:pt x="21352" y="14997"/>
                  <a:pt x="21266" y="14888"/>
                  <a:pt x="21168" y="14801"/>
                </a:cubicBezTo>
                <a:cubicBezTo>
                  <a:pt x="21156" y="14789"/>
                  <a:pt x="21144" y="14778"/>
                  <a:pt x="21131" y="14768"/>
                </a:cubicBezTo>
                <a:cubicBezTo>
                  <a:pt x="21121" y="14759"/>
                  <a:pt x="21110" y="14751"/>
                  <a:pt x="21100" y="14742"/>
                </a:cubicBezTo>
                <a:cubicBezTo>
                  <a:pt x="21085" y="14730"/>
                  <a:pt x="21069" y="14718"/>
                  <a:pt x="21054" y="14706"/>
                </a:cubicBezTo>
                <a:cubicBezTo>
                  <a:pt x="21027" y="14683"/>
                  <a:pt x="21000" y="14660"/>
                  <a:pt x="20972" y="14638"/>
                </a:cubicBezTo>
                <a:cubicBezTo>
                  <a:pt x="20086" y="13898"/>
                  <a:pt x="19447" y="12932"/>
                  <a:pt x="19183" y="11888"/>
                </a:cubicBezTo>
                <a:cubicBezTo>
                  <a:pt x="18915" y="10846"/>
                  <a:pt x="19029" y="9733"/>
                  <a:pt x="19498" y="8745"/>
                </a:cubicBezTo>
                <a:cubicBezTo>
                  <a:pt x="19730" y="8251"/>
                  <a:pt x="20049" y="7788"/>
                  <a:pt x="20437" y="7376"/>
                </a:cubicBezTo>
                <a:cubicBezTo>
                  <a:pt x="20631" y="7169"/>
                  <a:pt x="20842" y="6976"/>
                  <a:pt x="21068" y="6797"/>
                </a:cubicBezTo>
                <a:cubicBezTo>
                  <a:pt x="21086" y="6783"/>
                  <a:pt x="21103" y="6768"/>
                  <a:pt x="21121" y="6754"/>
                </a:cubicBezTo>
                <a:cubicBezTo>
                  <a:pt x="21140" y="6738"/>
                  <a:pt x="21177" y="6706"/>
                  <a:pt x="21195" y="6687"/>
                </a:cubicBezTo>
                <a:cubicBezTo>
                  <a:pt x="21240" y="6644"/>
                  <a:pt x="21282" y="6597"/>
                  <a:pt x="21321" y="6545"/>
                </a:cubicBezTo>
                <a:cubicBezTo>
                  <a:pt x="21398" y="6443"/>
                  <a:pt x="21460" y="6324"/>
                  <a:pt x="21494" y="6198"/>
                </a:cubicBezTo>
                <a:cubicBezTo>
                  <a:pt x="21566" y="5945"/>
                  <a:pt x="21523" y="5678"/>
                  <a:pt x="21405" y="5462"/>
                </a:cubicBezTo>
                <a:cubicBezTo>
                  <a:pt x="21288" y="5244"/>
                  <a:pt x="21102" y="5063"/>
                  <a:pt x="20863" y="4939"/>
                </a:cubicBezTo>
                <a:cubicBezTo>
                  <a:pt x="20627" y="4815"/>
                  <a:pt x="20327" y="4759"/>
                  <a:pt x="20047" y="4795"/>
                </a:cubicBezTo>
                <a:cubicBezTo>
                  <a:pt x="19977" y="4804"/>
                  <a:pt x="19909" y="4818"/>
                  <a:pt x="19844" y="4836"/>
                </a:cubicBezTo>
                <a:cubicBezTo>
                  <a:pt x="19803" y="4847"/>
                  <a:pt x="19762" y="4859"/>
                  <a:pt x="19721" y="4870"/>
                </a:cubicBezTo>
                <a:cubicBezTo>
                  <a:pt x="19653" y="4889"/>
                  <a:pt x="19577" y="4908"/>
                  <a:pt x="19505" y="4926"/>
                </a:cubicBezTo>
                <a:cubicBezTo>
                  <a:pt x="19358" y="4961"/>
                  <a:pt x="19209" y="4992"/>
                  <a:pt x="19060" y="5018"/>
                </a:cubicBezTo>
                <a:cubicBezTo>
                  <a:pt x="18463" y="5122"/>
                  <a:pt x="17850" y="5149"/>
                  <a:pt x="17246" y="5096"/>
                </a:cubicBezTo>
                <a:cubicBezTo>
                  <a:pt x="16038" y="4993"/>
                  <a:pt x="14878" y="4552"/>
                  <a:pt x="13961" y="3850"/>
                </a:cubicBezTo>
                <a:cubicBezTo>
                  <a:pt x="13041" y="3153"/>
                  <a:pt x="12371" y="2203"/>
                  <a:pt x="12075" y="1166"/>
                </a:cubicBezTo>
                <a:cubicBezTo>
                  <a:pt x="12057" y="1101"/>
                  <a:pt x="12039" y="1036"/>
                  <a:pt x="12023" y="971"/>
                </a:cubicBezTo>
                <a:cubicBezTo>
                  <a:pt x="12015" y="934"/>
                  <a:pt x="12006" y="898"/>
                  <a:pt x="11998" y="861"/>
                </a:cubicBezTo>
                <a:cubicBezTo>
                  <a:pt x="11995" y="852"/>
                  <a:pt x="11993" y="843"/>
                  <a:pt x="11991" y="833"/>
                </a:cubicBezTo>
                <a:cubicBezTo>
                  <a:pt x="11985" y="815"/>
                  <a:pt x="11979" y="796"/>
                  <a:pt x="11974" y="777"/>
                </a:cubicBezTo>
                <a:cubicBezTo>
                  <a:pt x="11963" y="745"/>
                  <a:pt x="11951" y="715"/>
                  <a:pt x="11937" y="684"/>
                </a:cubicBezTo>
                <a:cubicBezTo>
                  <a:pt x="11829" y="437"/>
                  <a:pt x="11599" y="233"/>
                  <a:pt x="11351" y="127"/>
                </a:cubicBezTo>
                <a:cubicBezTo>
                  <a:pt x="11101" y="18"/>
                  <a:pt x="10837" y="-17"/>
                  <a:pt x="10575" y="7"/>
                </a:cubicBezTo>
                <a:cubicBezTo>
                  <a:pt x="10315" y="32"/>
                  <a:pt x="10046" y="122"/>
                  <a:pt x="9826" y="300"/>
                </a:cubicBezTo>
                <a:cubicBezTo>
                  <a:pt x="9718" y="388"/>
                  <a:pt x="9626" y="498"/>
                  <a:pt x="9562" y="615"/>
                </a:cubicBezTo>
                <a:cubicBezTo>
                  <a:pt x="9530" y="674"/>
                  <a:pt x="9505" y="735"/>
                  <a:pt x="9485" y="795"/>
                </a:cubicBezTo>
                <a:cubicBezTo>
                  <a:pt x="9481" y="810"/>
                  <a:pt x="9476" y="825"/>
                  <a:pt x="9472" y="840"/>
                </a:cubicBezTo>
                <a:cubicBezTo>
                  <a:pt x="9469" y="853"/>
                  <a:pt x="9466" y="866"/>
                  <a:pt x="9463" y="879"/>
                </a:cubicBezTo>
                <a:cubicBezTo>
                  <a:pt x="9459" y="897"/>
                  <a:pt x="9455" y="914"/>
                  <a:pt x="9450" y="932"/>
                </a:cubicBezTo>
                <a:cubicBezTo>
                  <a:pt x="9420" y="1060"/>
                  <a:pt x="9382" y="1193"/>
                  <a:pt x="9340" y="1321"/>
                </a:cubicBezTo>
                <a:cubicBezTo>
                  <a:pt x="9256" y="1578"/>
                  <a:pt x="9150" y="1830"/>
                  <a:pt x="9023" y="2073"/>
                </a:cubicBezTo>
                <a:cubicBezTo>
                  <a:pt x="8517" y="3047"/>
                  <a:pt x="7672" y="3880"/>
                  <a:pt x="6626" y="4420"/>
                </a:cubicBezTo>
                <a:cubicBezTo>
                  <a:pt x="5578" y="4965"/>
                  <a:pt x="4368" y="5265"/>
                  <a:pt x="3198" y="5207"/>
                </a:cubicBezTo>
                <a:cubicBezTo>
                  <a:pt x="2906" y="5192"/>
                  <a:pt x="2617" y="5155"/>
                  <a:pt x="2336" y="5095"/>
                </a:cubicBezTo>
                <a:cubicBezTo>
                  <a:pt x="2195" y="5065"/>
                  <a:pt x="2056" y="5030"/>
                  <a:pt x="1920" y="4988"/>
                </a:cubicBezTo>
                <a:cubicBezTo>
                  <a:pt x="1886" y="4977"/>
                  <a:pt x="1852" y="4966"/>
                  <a:pt x="1818" y="4956"/>
                </a:cubicBezTo>
                <a:cubicBezTo>
                  <a:pt x="1781" y="4943"/>
                  <a:pt x="1743" y="4930"/>
                  <a:pt x="1706" y="4918"/>
                </a:cubicBezTo>
                <a:cubicBezTo>
                  <a:pt x="1594" y="4880"/>
                  <a:pt x="1468" y="4854"/>
                  <a:pt x="1337" y="4844"/>
                </a:cubicBezTo>
                <a:cubicBezTo>
                  <a:pt x="1075" y="4823"/>
                  <a:pt x="781" y="4881"/>
                  <a:pt x="542" y="5026"/>
                </a:cubicBezTo>
                <a:cubicBezTo>
                  <a:pt x="302" y="5169"/>
                  <a:pt x="123" y="5392"/>
                  <a:pt x="46" y="5641"/>
                </a:cubicBezTo>
                <a:cubicBezTo>
                  <a:pt x="-34" y="5890"/>
                  <a:pt x="-4" y="6161"/>
                  <a:pt x="100" y="6382"/>
                </a:cubicBezTo>
                <a:cubicBezTo>
                  <a:pt x="203" y="6605"/>
                  <a:pt x="368" y="6779"/>
                  <a:pt x="541" y="6911"/>
                </a:cubicBezTo>
                <a:cubicBezTo>
                  <a:pt x="599" y="6852"/>
                  <a:pt x="656" y="6793"/>
                  <a:pt x="714" y="6734"/>
                </a:cubicBezTo>
                <a:cubicBezTo>
                  <a:pt x="772" y="6675"/>
                  <a:pt x="830" y="6616"/>
                  <a:pt x="888" y="6557"/>
                </a:cubicBezTo>
                <a:cubicBezTo>
                  <a:pt x="945" y="6497"/>
                  <a:pt x="1003" y="6438"/>
                  <a:pt x="1061" y="6379"/>
                </a:cubicBezTo>
                <a:cubicBezTo>
                  <a:pt x="1119" y="6320"/>
                  <a:pt x="1176" y="6261"/>
                  <a:pt x="1234" y="6202"/>
                </a:cubicBezTo>
                <a:cubicBezTo>
                  <a:pt x="1158" y="6144"/>
                  <a:pt x="1109" y="6084"/>
                  <a:pt x="1087" y="6034"/>
                </a:cubicBezTo>
                <a:cubicBezTo>
                  <a:pt x="1065" y="5985"/>
                  <a:pt x="1065" y="5946"/>
                  <a:pt x="1075" y="5913"/>
                </a:cubicBezTo>
                <a:cubicBezTo>
                  <a:pt x="1086" y="5879"/>
                  <a:pt x="1110" y="5850"/>
                  <a:pt x="1143" y="5831"/>
                </a:cubicBezTo>
                <a:cubicBezTo>
                  <a:pt x="1175" y="5812"/>
                  <a:pt x="1215" y="5802"/>
                  <a:pt x="1274" y="5806"/>
                </a:cubicBezTo>
                <a:cubicBezTo>
                  <a:pt x="1304" y="5809"/>
                  <a:pt x="1337" y="5815"/>
                  <a:pt x="1375" y="5828"/>
                </a:cubicBezTo>
                <a:cubicBezTo>
                  <a:pt x="1413" y="5841"/>
                  <a:pt x="1451" y="5854"/>
                  <a:pt x="1489" y="5866"/>
                </a:cubicBezTo>
                <a:cubicBezTo>
                  <a:pt x="1530" y="5880"/>
                  <a:pt x="1572" y="5893"/>
                  <a:pt x="1614" y="5907"/>
                </a:cubicBezTo>
                <a:cubicBezTo>
                  <a:pt x="1782" y="5959"/>
                  <a:pt x="1952" y="6003"/>
                  <a:pt x="2124" y="6040"/>
                </a:cubicBezTo>
                <a:cubicBezTo>
                  <a:pt x="2467" y="6114"/>
                  <a:pt x="2816" y="6157"/>
                  <a:pt x="3164" y="6173"/>
                </a:cubicBezTo>
                <a:cubicBezTo>
                  <a:pt x="4563" y="6236"/>
                  <a:pt x="5942" y="5862"/>
                  <a:pt x="7165" y="5228"/>
                </a:cubicBezTo>
                <a:cubicBezTo>
                  <a:pt x="8398" y="4591"/>
                  <a:pt x="9394" y="3609"/>
                  <a:pt x="9987" y="2465"/>
                </a:cubicBezTo>
                <a:cubicBezTo>
                  <a:pt x="10136" y="2179"/>
                  <a:pt x="10261" y="1883"/>
                  <a:pt x="10360" y="1582"/>
                </a:cubicBezTo>
                <a:cubicBezTo>
                  <a:pt x="10410" y="1430"/>
                  <a:pt x="10452" y="1280"/>
                  <a:pt x="10490" y="1122"/>
                </a:cubicBezTo>
                <a:cubicBezTo>
                  <a:pt x="10494" y="1105"/>
                  <a:pt x="10498" y="1087"/>
                  <a:pt x="10502" y="1069"/>
                </a:cubicBezTo>
                <a:cubicBezTo>
                  <a:pt x="10503" y="1064"/>
                  <a:pt x="10505" y="1059"/>
                  <a:pt x="10506" y="1054"/>
                </a:cubicBezTo>
                <a:cubicBezTo>
                  <a:pt x="10506" y="1051"/>
                  <a:pt x="10508" y="1049"/>
                  <a:pt x="10508" y="1047"/>
                </a:cubicBezTo>
                <a:cubicBezTo>
                  <a:pt x="10511" y="1037"/>
                  <a:pt x="10515" y="1029"/>
                  <a:pt x="10518" y="1022"/>
                </a:cubicBezTo>
                <a:cubicBezTo>
                  <a:pt x="10526" y="1009"/>
                  <a:pt x="10534" y="999"/>
                  <a:pt x="10547" y="989"/>
                </a:cubicBezTo>
                <a:cubicBezTo>
                  <a:pt x="10570" y="968"/>
                  <a:pt x="10622" y="945"/>
                  <a:pt x="10690" y="939"/>
                </a:cubicBezTo>
                <a:cubicBezTo>
                  <a:pt x="10756" y="932"/>
                  <a:pt x="10830" y="944"/>
                  <a:pt x="10876" y="965"/>
                </a:cubicBezTo>
                <a:cubicBezTo>
                  <a:pt x="10924" y="988"/>
                  <a:pt x="10939" y="1006"/>
                  <a:pt x="10951" y="1031"/>
                </a:cubicBezTo>
                <a:cubicBezTo>
                  <a:pt x="10952" y="1034"/>
                  <a:pt x="10954" y="1038"/>
                  <a:pt x="10955" y="1041"/>
                </a:cubicBezTo>
                <a:cubicBezTo>
                  <a:pt x="10955" y="1040"/>
                  <a:pt x="10955" y="1039"/>
                  <a:pt x="10955" y="1037"/>
                </a:cubicBezTo>
                <a:cubicBezTo>
                  <a:pt x="10957" y="1046"/>
                  <a:pt x="10959" y="1054"/>
                  <a:pt x="10961" y="1063"/>
                </a:cubicBezTo>
                <a:cubicBezTo>
                  <a:pt x="10969" y="1098"/>
                  <a:pt x="10977" y="1132"/>
                  <a:pt x="10985" y="1167"/>
                </a:cubicBezTo>
                <a:cubicBezTo>
                  <a:pt x="11004" y="1244"/>
                  <a:pt x="11024" y="1321"/>
                  <a:pt x="11046" y="1397"/>
                </a:cubicBezTo>
                <a:cubicBezTo>
                  <a:pt x="11396" y="2621"/>
                  <a:pt x="12185" y="3739"/>
                  <a:pt x="13267" y="4560"/>
                </a:cubicBezTo>
                <a:cubicBezTo>
                  <a:pt x="13808" y="4971"/>
                  <a:pt x="14418" y="5310"/>
                  <a:pt x="15075" y="5559"/>
                </a:cubicBezTo>
                <a:cubicBezTo>
                  <a:pt x="15732" y="5808"/>
                  <a:pt x="16432" y="5966"/>
                  <a:pt x="17141" y="6028"/>
                </a:cubicBezTo>
                <a:cubicBezTo>
                  <a:pt x="17850" y="6091"/>
                  <a:pt x="18568" y="6059"/>
                  <a:pt x="19266" y="5938"/>
                </a:cubicBezTo>
                <a:cubicBezTo>
                  <a:pt x="19440" y="5907"/>
                  <a:pt x="19613" y="5871"/>
                  <a:pt x="19784" y="5830"/>
                </a:cubicBezTo>
                <a:cubicBezTo>
                  <a:pt x="19871" y="5809"/>
                  <a:pt x="19954" y="5788"/>
                  <a:pt x="20043" y="5763"/>
                </a:cubicBezTo>
                <a:cubicBezTo>
                  <a:pt x="20080" y="5753"/>
                  <a:pt x="20118" y="5742"/>
                  <a:pt x="20156" y="5731"/>
                </a:cubicBezTo>
                <a:cubicBezTo>
                  <a:pt x="20169" y="5728"/>
                  <a:pt x="20182" y="5725"/>
                  <a:pt x="20194" y="5724"/>
                </a:cubicBezTo>
                <a:cubicBezTo>
                  <a:pt x="20240" y="5719"/>
                  <a:pt x="20281" y="5725"/>
                  <a:pt x="20329" y="5749"/>
                </a:cubicBezTo>
                <a:cubicBezTo>
                  <a:pt x="20376" y="5773"/>
                  <a:pt x="20422" y="5816"/>
                  <a:pt x="20445" y="5861"/>
                </a:cubicBezTo>
                <a:cubicBezTo>
                  <a:pt x="20469" y="5907"/>
                  <a:pt x="20472" y="5946"/>
                  <a:pt x="20463" y="5976"/>
                </a:cubicBezTo>
                <a:cubicBezTo>
                  <a:pt x="20459" y="5992"/>
                  <a:pt x="20451" y="6008"/>
                  <a:pt x="20437" y="6026"/>
                </a:cubicBezTo>
                <a:cubicBezTo>
                  <a:pt x="20430" y="6036"/>
                  <a:pt x="20422" y="6046"/>
                  <a:pt x="20411" y="6056"/>
                </a:cubicBezTo>
                <a:cubicBezTo>
                  <a:pt x="20407" y="6060"/>
                  <a:pt x="20403" y="6064"/>
                  <a:pt x="20399" y="6067"/>
                </a:cubicBezTo>
                <a:cubicBezTo>
                  <a:pt x="20386" y="6078"/>
                  <a:pt x="20373" y="6088"/>
                  <a:pt x="20360" y="6099"/>
                </a:cubicBezTo>
                <a:cubicBezTo>
                  <a:pt x="20095" y="6308"/>
                  <a:pt x="19847" y="6535"/>
                  <a:pt x="19620" y="6777"/>
                </a:cubicBezTo>
                <a:cubicBezTo>
                  <a:pt x="19165" y="7260"/>
                  <a:pt x="18791" y="7804"/>
                  <a:pt x="18518" y="8385"/>
                </a:cubicBezTo>
                <a:cubicBezTo>
                  <a:pt x="17966" y="9547"/>
                  <a:pt x="17830" y="10862"/>
                  <a:pt x="18148" y="12094"/>
                </a:cubicBezTo>
                <a:cubicBezTo>
                  <a:pt x="18460" y="13326"/>
                  <a:pt x="19211" y="14457"/>
                  <a:pt x="20241" y="15317"/>
                </a:cubicBezTo>
                <a:cubicBezTo>
                  <a:pt x="20296" y="15363"/>
                  <a:pt x="20351" y="15408"/>
                  <a:pt x="20406" y="15453"/>
                </a:cubicBezTo>
                <a:cubicBezTo>
                  <a:pt x="20424" y="15469"/>
                  <a:pt x="20433" y="15482"/>
                  <a:pt x="20440" y="15495"/>
                </a:cubicBezTo>
                <a:cubicBezTo>
                  <a:pt x="20451" y="15518"/>
                  <a:pt x="20457" y="15552"/>
                  <a:pt x="20440" y="15604"/>
                </a:cubicBezTo>
                <a:cubicBezTo>
                  <a:pt x="20424" y="15654"/>
                  <a:pt x="20383" y="15712"/>
                  <a:pt x="20336" y="15749"/>
                </a:cubicBezTo>
                <a:cubicBezTo>
                  <a:pt x="20287" y="15787"/>
                  <a:pt x="20242" y="15800"/>
                  <a:pt x="20216" y="15801"/>
                </a:cubicBezTo>
                <a:cubicBezTo>
                  <a:pt x="20209" y="15801"/>
                  <a:pt x="20160" y="15792"/>
                  <a:pt x="20160" y="15791"/>
                </a:cubicBezTo>
                <a:cubicBezTo>
                  <a:pt x="20156" y="15791"/>
                  <a:pt x="20001" y="15746"/>
                  <a:pt x="19916" y="15723"/>
                </a:cubicBezTo>
                <a:cubicBezTo>
                  <a:pt x="19745" y="15679"/>
                  <a:pt x="19572" y="15640"/>
                  <a:pt x="19398" y="15607"/>
                </a:cubicBezTo>
                <a:cubicBezTo>
                  <a:pt x="19050" y="15540"/>
                  <a:pt x="18696" y="15496"/>
                  <a:pt x="18340" y="15477"/>
                </a:cubicBezTo>
                <a:cubicBezTo>
                  <a:pt x="16917" y="15396"/>
                  <a:pt x="15466" y="15708"/>
                  <a:pt x="14247" y="16365"/>
                </a:cubicBezTo>
                <a:cubicBezTo>
                  <a:pt x="13022" y="17018"/>
                  <a:pt x="12047" y="18016"/>
                  <a:pt x="11472" y="19165"/>
                </a:cubicBezTo>
                <a:cubicBezTo>
                  <a:pt x="11327" y="19452"/>
                  <a:pt x="11207" y="19748"/>
                  <a:pt x="11111" y="20050"/>
                </a:cubicBezTo>
                <a:cubicBezTo>
                  <a:pt x="11087" y="20126"/>
                  <a:pt x="11065" y="20202"/>
                  <a:pt x="11044" y="20278"/>
                </a:cubicBezTo>
                <a:cubicBezTo>
                  <a:pt x="11024" y="20350"/>
                  <a:pt x="11000" y="20449"/>
                  <a:pt x="10990" y="20490"/>
                </a:cubicBezTo>
                <a:cubicBezTo>
                  <a:pt x="10982" y="20518"/>
                  <a:pt x="10965" y="20545"/>
                  <a:pt x="10918" y="20576"/>
                </a:cubicBezTo>
                <a:cubicBezTo>
                  <a:pt x="10873" y="20606"/>
                  <a:pt x="10802" y="20629"/>
                  <a:pt x="10738" y="20632"/>
                </a:cubicBezTo>
                <a:cubicBezTo>
                  <a:pt x="10672" y="20636"/>
                  <a:pt x="10624" y="20621"/>
                  <a:pt x="10602" y="20607"/>
                </a:cubicBezTo>
                <a:cubicBezTo>
                  <a:pt x="10581" y="20594"/>
                  <a:pt x="10560" y="20574"/>
                  <a:pt x="10543" y="20522"/>
                </a:cubicBezTo>
                <a:cubicBezTo>
                  <a:pt x="10543" y="20519"/>
                  <a:pt x="10537" y="20497"/>
                  <a:pt x="10535" y="20489"/>
                </a:cubicBezTo>
                <a:cubicBezTo>
                  <a:pt x="10531" y="20473"/>
                  <a:pt x="10527" y="20457"/>
                  <a:pt x="10524" y="20441"/>
                </a:cubicBezTo>
                <a:cubicBezTo>
                  <a:pt x="10514" y="20402"/>
                  <a:pt x="10505" y="20364"/>
                  <a:pt x="10496" y="20325"/>
                </a:cubicBezTo>
                <a:cubicBezTo>
                  <a:pt x="10477" y="20248"/>
                  <a:pt x="10455" y="20172"/>
                  <a:pt x="10433" y="20095"/>
                </a:cubicBezTo>
                <a:cubicBezTo>
                  <a:pt x="10071" y="18874"/>
                  <a:pt x="9269" y="17762"/>
                  <a:pt x="8178" y="16951"/>
                </a:cubicBezTo>
                <a:cubicBezTo>
                  <a:pt x="7091" y="16135"/>
                  <a:pt x="5713" y="15624"/>
                  <a:pt x="4292" y="15510"/>
                </a:cubicBezTo>
                <a:cubicBezTo>
                  <a:pt x="3582" y="15452"/>
                  <a:pt x="2863" y="15490"/>
                  <a:pt x="2166" y="15619"/>
                </a:cubicBezTo>
                <a:cubicBezTo>
                  <a:pt x="1991" y="15652"/>
                  <a:pt x="1818" y="15690"/>
                  <a:pt x="1647" y="15733"/>
                </a:cubicBezTo>
                <a:cubicBezTo>
                  <a:pt x="1604" y="15744"/>
                  <a:pt x="1562" y="15755"/>
                  <a:pt x="1519" y="15767"/>
                </a:cubicBezTo>
                <a:cubicBezTo>
                  <a:pt x="1385" y="15804"/>
                  <a:pt x="1250" y="15804"/>
                  <a:pt x="1168" y="15678"/>
                </a:cubicBezTo>
                <a:cubicBezTo>
                  <a:pt x="1062" y="15517"/>
                  <a:pt x="1174" y="15420"/>
                  <a:pt x="1197" y="15401"/>
                </a:cubicBezTo>
                <a:cubicBezTo>
                  <a:pt x="1229" y="15374"/>
                  <a:pt x="1262" y="15348"/>
                  <a:pt x="1294" y="15321"/>
                </a:cubicBezTo>
                <a:cubicBezTo>
                  <a:pt x="1552" y="15104"/>
                  <a:pt x="1793" y="14871"/>
                  <a:pt x="2012" y="14623"/>
                </a:cubicBezTo>
                <a:cubicBezTo>
                  <a:pt x="2450" y="14128"/>
                  <a:pt x="2805" y="13574"/>
                  <a:pt x="3058" y="12986"/>
                </a:cubicBezTo>
                <a:cubicBezTo>
                  <a:pt x="3570" y="11809"/>
                  <a:pt x="3690" y="10517"/>
                  <a:pt x="3374" y="9322"/>
                </a:cubicBezTo>
                <a:cubicBezTo>
                  <a:pt x="3218" y="8724"/>
                  <a:pt x="2955" y="8149"/>
                  <a:pt x="2595" y="7621"/>
                </a:cubicBezTo>
                <a:cubicBezTo>
                  <a:pt x="2236" y="7095"/>
                  <a:pt x="1772" y="6612"/>
                  <a:pt x="1237" y="6204"/>
                </a:cubicBezTo>
                <a:cubicBezTo>
                  <a:pt x="1179" y="6263"/>
                  <a:pt x="1121" y="6321"/>
                  <a:pt x="1062" y="6380"/>
                </a:cubicBezTo>
                <a:cubicBezTo>
                  <a:pt x="1004" y="6439"/>
                  <a:pt x="946" y="6498"/>
                  <a:pt x="888" y="6557"/>
                </a:cubicBezTo>
                <a:cubicBezTo>
                  <a:pt x="829" y="6615"/>
                  <a:pt x="771" y="6674"/>
                  <a:pt x="713" y="6733"/>
                </a:cubicBezTo>
                <a:cubicBezTo>
                  <a:pt x="655" y="6791"/>
                  <a:pt x="596" y="6850"/>
                  <a:pt x="538" y="6909"/>
                </a:cubicBezTo>
                <a:close/>
              </a:path>
            </a:pathLst>
          </a:custGeom>
          <a:gradFill>
            <a:gsLst>
              <a:gs pos="0">
                <a:srgbClr val="243061">
                  <a:alpha val="50000"/>
                </a:srgbClr>
              </a:gs>
              <a:gs pos="100000">
                <a:srgbClr val="1DAA91">
                  <a:alpha val="50000"/>
                </a:srgbClr>
              </a:gs>
            </a:gsLst>
          </a:gradFill>
          <a:ln w="12700">
            <a:miter lim="400000"/>
          </a:ln>
        </p:spPr>
        <p:txBody>
          <a:bodyPr anchor="ctr"/>
          <a:lstStyle/>
          <a:p>
            <a:pPr algn="ctr"/>
            <a:endParaRPr/>
          </a:p>
        </p:txBody>
      </p:sp>
      <p:sp>
        <p:nvSpPr>
          <p:cNvPr id="5" name="íṩļïde"/>
          <p:cNvSpPr/>
          <p:nvPr/>
        </p:nvSpPr>
        <p:spPr>
          <a:xfrm>
            <a:off x="6579288" y="1755375"/>
            <a:ext cx="693246" cy="693252"/>
          </a:xfrm>
          <a:custGeom>
            <a:avLst/>
            <a:gdLst/>
            <a:ahLst/>
            <a:cxnLst>
              <a:cxn ang="0">
                <a:pos x="wd2" y="hd2"/>
              </a:cxn>
              <a:cxn ang="5400000">
                <a:pos x="wd2" y="hd2"/>
              </a:cxn>
              <a:cxn ang="10800000">
                <a:pos x="wd2" y="hd2"/>
              </a:cxn>
              <a:cxn ang="16200000">
                <a:pos x="wd2" y="hd2"/>
              </a:cxn>
            </a:cxnLst>
            <a:rect l="0" t="0" r="r" b="b"/>
            <a:pathLst>
              <a:path w="19807" h="19807" extrusionOk="0">
                <a:moveTo>
                  <a:pt x="7907" y="205"/>
                </a:moveTo>
                <a:cubicBezTo>
                  <a:pt x="13264" y="-897"/>
                  <a:pt x="18498" y="2551"/>
                  <a:pt x="19601" y="7908"/>
                </a:cubicBezTo>
                <a:cubicBezTo>
                  <a:pt x="20703" y="13264"/>
                  <a:pt x="17254" y="18500"/>
                  <a:pt x="11898" y="19602"/>
                </a:cubicBezTo>
                <a:cubicBezTo>
                  <a:pt x="6545" y="20703"/>
                  <a:pt x="1312" y="17258"/>
                  <a:pt x="206" y="11907"/>
                </a:cubicBezTo>
                <a:cubicBezTo>
                  <a:pt x="206" y="11904"/>
                  <a:pt x="205" y="11901"/>
                  <a:pt x="204" y="11899"/>
                </a:cubicBezTo>
                <a:cubicBezTo>
                  <a:pt x="-897" y="6542"/>
                  <a:pt x="2551" y="1307"/>
                  <a:pt x="7907" y="205"/>
                </a:cubicBezTo>
                <a:close/>
              </a:path>
            </a:pathLst>
          </a:custGeom>
          <a:gradFill flip="none" rotWithShape="1">
            <a:gsLst>
              <a:gs pos="0">
                <a:srgbClr val="243061"/>
              </a:gs>
              <a:gs pos="100000">
                <a:srgbClr val="1DAA9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sz="3600">
              <a:solidFill>
                <a:schemeClr val="bg1"/>
              </a:solidFill>
            </a:endParaRPr>
          </a:p>
        </p:txBody>
      </p:sp>
      <p:sp>
        <p:nvSpPr>
          <p:cNvPr id="6" name="íṩļîḓê"/>
          <p:cNvSpPr/>
          <p:nvPr/>
        </p:nvSpPr>
        <p:spPr>
          <a:xfrm>
            <a:off x="6720274" y="1925753"/>
            <a:ext cx="411275" cy="352497"/>
          </a:xfrm>
          <a:custGeom>
            <a:avLst/>
            <a:gdLst/>
            <a:ahLst/>
            <a:cxnLst>
              <a:cxn ang="0">
                <a:pos x="wd2" y="hd2"/>
              </a:cxn>
              <a:cxn ang="5400000">
                <a:pos x="wd2" y="hd2"/>
              </a:cxn>
              <a:cxn ang="10800000">
                <a:pos x="wd2" y="hd2"/>
              </a:cxn>
              <a:cxn ang="16200000">
                <a:pos x="wd2" y="hd2"/>
              </a:cxn>
            </a:cxnLst>
            <a:rect l="0" t="0" r="r" b="b"/>
            <a:pathLst>
              <a:path w="21600" h="21239" extrusionOk="0">
                <a:moveTo>
                  <a:pt x="18514" y="2240"/>
                </a:moveTo>
                <a:cubicBezTo>
                  <a:pt x="15368" y="5006"/>
                  <a:pt x="12319" y="6596"/>
                  <a:pt x="9257" y="6983"/>
                </a:cubicBezTo>
                <a:lnTo>
                  <a:pt x="9257" y="10717"/>
                </a:lnTo>
                <a:cubicBezTo>
                  <a:pt x="12319" y="11104"/>
                  <a:pt x="15368" y="12667"/>
                  <a:pt x="18514" y="15433"/>
                </a:cubicBezTo>
                <a:cubicBezTo>
                  <a:pt x="18514" y="15433"/>
                  <a:pt x="18514" y="2240"/>
                  <a:pt x="18514" y="2240"/>
                </a:cubicBezTo>
                <a:close/>
                <a:moveTo>
                  <a:pt x="21600" y="8850"/>
                </a:moveTo>
                <a:cubicBezTo>
                  <a:pt x="21600" y="9832"/>
                  <a:pt x="20913" y="10620"/>
                  <a:pt x="20057" y="10620"/>
                </a:cubicBezTo>
                <a:lnTo>
                  <a:pt x="20057" y="15930"/>
                </a:lnTo>
                <a:cubicBezTo>
                  <a:pt x="20057" y="16898"/>
                  <a:pt x="19358" y="17700"/>
                  <a:pt x="18514" y="17700"/>
                </a:cubicBezTo>
                <a:cubicBezTo>
                  <a:pt x="16369" y="15654"/>
                  <a:pt x="12909" y="12847"/>
                  <a:pt x="8727" y="12446"/>
                </a:cubicBezTo>
                <a:cubicBezTo>
                  <a:pt x="7292" y="12999"/>
                  <a:pt x="6798" y="14921"/>
                  <a:pt x="7738" y="16027"/>
                </a:cubicBezTo>
                <a:cubicBezTo>
                  <a:pt x="6895" y="17617"/>
                  <a:pt x="7979" y="18738"/>
                  <a:pt x="9257" y="19885"/>
                </a:cubicBezTo>
                <a:cubicBezTo>
                  <a:pt x="8510" y="21572"/>
                  <a:pt x="5400" y="21600"/>
                  <a:pt x="4291" y="20425"/>
                </a:cubicBezTo>
                <a:cubicBezTo>
                  <a:pt x="3592" y="17963"/>
                  <a:pt x="2555" y="15502"/>
                  <a:pt x="3399" y="12390"/>
                </a:cubicBezTo>
                <a:lnTo>
                  <a:pt x="1929" y="12390"/>
                </a:lnTo>
                <a:cubicBezTo>
                  <a:pt x="868" y="12390"/>
                  <a:pt x="0" y="11395"/>
                  <a:pt x="0" y="10178"/>
                </a:cubicBezTo>
                <a:lnTo>
                  <a:pt x="0" y="7523"/>
                </a:lnTo>
                <a:cubicBezTo>
                  <a:pt x="0" y="6306"/>
                  <a:pt x="868" y="5310"/>
                  <a:pt x="1929" y="5310"/>
                </a:cubicBezTo>
                <a:lnTo>
                  <a:pt x="7714" y="5310"/>
                </a:lnTo>
                <a:cubicBezTo>
                  <a:pt x="12343" y="5310"/>
                  <a:pt x="16200" y="2213"/>
                  <a:pt x="18514" y="0"/>
                </a:cubicBezTo>
                <a:cubicBezTo>
                  <a:pt x="19358" y="0"/>
                  <a:pt x="20057" y="802"/>
                  <a:pt x="20057" y="1770"/>
                </a:cubicBezTo>
                <a:lnTo>
                  <a:pt x="20057" y="7080"/>
                </a:lnTo>
                <a:cubicBezTo>
                  <a:pt x="20913" y="7080"/>
                  <a:pt x="21600" y="7868"/>
                  <a:pt x="21600" y="8850"/>
                </a:cubicBezTo>
                <a:close/>
              </a:path>
            </a:pathLst>
          </a:custGeom>
          <a:solidFill>
            <a:srgbClr val="FFFFFF"/>
          </a:solidFill>
          <a:ln w="12700" cap="flat">
            <a:noFill/>
            <a:miter lim="400000"/>
          </a:ln>
          <a:effectLst/>
        </p:spPr>
        <p:txBody>
          <a:bodyPr anchor="ctr"/>
          <a:lstStyle/>
          <a:p>
            <a:pPr algn="ctr"/>
            <a:endParaRPr/>
          </a:p>
        </p:txBody>
      </p:sp>
      <p:sp>
        <p:nvSpPr>
          <p:cNvPr id="7" name="iŝlîďé"/>
          <p:cNvSpPr/>
          <p:nvPr/>
        </p:nvSpPr>
        <p:spPr>
          <a:xfrm>
            <a:off x="7423442" y="3190442"/>
            <a:ext cx="693238" cy="693260"/>
          </a:xfrm>
          <a:custGeom>
            <a:avLst/>
            <a:gdLst/>
            <a:ahLst/>
            <a:cxnLst>
              <a:cxn ang="0">
                <a:pos x="wd2" y="hd2"/>
              </a:cxn>
              <a:cxn ang="5400000">
                <a:pos x="wd2" y="hd2"/>
              </a:cxn>
              <a:cxn ang="10800000">
                <a:pos x="wd2" y="hd2"/>
              </a:cxn>
              <a:cxn ang="16200000">
                <a:pos x="wd2" y="hd2"/>
              </a:cxn>
            </a:cxnLst>
            <a:rect l="0" t="0" r="r" b="b"/>
            <a:pathLst>
              <a:path w="19806" h="19806" extrusionOk="0">
                <a:moveTo>
                  <a:pt x="11898" y="19600"/>
                </a:moveTo>
                <a:cubicBezTo>
                  <a:pt x="6542" y="20703"/>
                  <a:pt x="1307" y="17254"/>
                  <a:pt x="205" y="11898"/>
                </a:cubicBezTo>
                <a:cubicBezTo>
                  <a:pt x="-897" y="6542"/>
                  <a:pt x="2551" y="1307"/>
                  <a:pt x="7908" y="205"/>
                </a:cubicBezTo>
                <a:cubicBezTo>
                  <a:pt x="13261" y="-897"/>
                  <a:pt x="18494" y="2548"/>
                  <a:pt x="19599" y="7899"/>
                </a:cubicBezTo>
                <a:cubicBezTo>
                  <a:pt x="19600" y="7902"/>
                  <a:pt x="19600" y="7905"/>
                  <a:pt x="19600" y="7907"/>
                </a:cubicBezTo>
                <a:cubicBezTo>
                  <a:pt x="20703" y="13263"/>
                  <a:pt x="17254" y="18499"/>
                  <a:pt x="11898" y="19600"/>
                </a:cubicBezTo>
                <a:close/>
              </a:path>
            </a:pathLst>
          </a:custGeom>
          <a:gradFill flip="none" rotWithShape="1">
            <a:gsLst>
              <a:gs pos="0">
                <a:srgbClr val="243061"/>
              </a:gs>
              <a:gs pos="100000">
                <a:srgbClr val="1DAA9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sz="3600">
              <a:solidFill>
                <a:schemeClr val="bg1"/>
              </a:solidFill>
            </a:endParaRPr>
          </a:p>
        </p:txBody>
      </p:sp>
      <p:sp>
        <p:nvSpPr>
          <p:cNvPr id="8" name="íṡḻíďé"/>
          <p:cNvSpPr/>
          <p:nvPr/>
        </p:nvSpPr>
        <p:spPr>
          <a:xfrm>
            <a:off x="7553122" y="3360824"/>
            <a:ext cx="433878" cy="352497"/>
          </a:xfrm>
          <a:custGeom>
            <a:avLst/>
            <a:gdLst/>
            <a:ahLst/>
            <a:cxnLst>
              <a:cxn ang="0">
                <a:pos x="wd2" y="hd2"/>
              </a:cxn>
              <a:cxn ang="5400000">
                <a:pos x="wd2" y="hd2"/>
              </a:cxn>
              <a:cxn ang="10800000">
                <a:pos x="wd2" y="hd2"/>
              </a:cxn>
              <a:cxn ang="16200000">
                <a:pos x="wd2" y="hd2"/>
              </a:cxn>
            </a:cxnLst>
            <a:rect l="0" t="0" r="r" b="b"/>
            <a:pathLst>
              <a:path w="21476" h="21600" extrusionOk="0">
                <a:moveTo>
                  <a:pt x="19462" y="6646"/>
                </a:moveTo>
                <a:lnTo>
                  <a:pt x="16442" y="1662"/>
                </a:lnTo>
                <a:lnTo>
                  <a:pt x="13695" y="1662"/>
                </a:lnTo>
                <a:lnTo>
                  <a:pt x="15834" y="6646"/>
                </a:lnTo>
                <a:cubicBezTo>
                  <a:pt x="15834" y="6646"/>
                  <a:pt x="19462" y="6646"/>
                  <a:pt x="19462" y="6646"/>
                </a:cubicBezTo>
                <a:close/>
                <a:moveTo>
                  <a:pt x="19252" y="8308"/>
                </a:moveTo>
                <a:lnTo>
                  <a:pt x="15865" y="8308"/>
                </a:lnTo>
                <a:lnTo>
                  <a:pt x="12720" y="16940"/>
                </a:lnTo>
                <a:cubicBezTo>
                  <a:pt x="12720" y="16940"/>
                  <a:pt x="19252" y="8308"/>
                  <a:pt x="19252" y="8308"/>
                </a:cubicBezTo>
                <a:close/>
                <a:moveTo>
                  <a:pt x="14314" y="6646"/>
                </a:moveTo>
                <a:lnTo>
                  <a:pt x="12175" y="1662"/>
                </a:lnTo>
                <a:lnTo>
                  <a:pt x="9301" y="1662"/>
                </a:lnTo>
                <a:lnTo>
                  <a:pt x="7162" y="6646"/>
                </a:lnTo>
                <a:cubicBezTo>
                  <a:pt x="7162" y="6646"/>
                  <a:pt x="14314" y="6646"/>
                  <a:pt x="14314" y="6646"/>
                </a:cubicBezTo>
                <a:close/>
                <a:moveTo>
                  <a:pt x="14397" y="8308"/>
                </a:moveTo>
                <a:lnTo>
                  <a:pt x="7079" y="8308"/>
                </a:lnTo>
                <a:lnTo>
                  <a:pt x="10738" y="18329"/>
                </a:lnTo>
                <a:cubicBezTo>
                  <a:pt x="10738" y="18329"/>
                  <a:pt x="14397" y="8308"/>
                  <a:pt x="14397" y="8308"/>
                </a:cubicBezTo>
                <a:close/>
                <a:moveTo>
                  <a:pt x="8756" y="16940"/>
                </a:moveTo>
                <a:lnTo>
                  <a:pt x="5611" y="8308"/>
                </a:lnTo>
                <a:lnTo>
                  <a:pt x="2224" y="8308"/>
                </a:lnTo>
                <a:cubicBezTo>
                  <a:pt x="2224" y="8308"/>
                  <a:pt x="8756" y="16940"/>
                  <a:pt x="8756" y="16940"/>
                </a:cubicBezTo>
                <a:close/>
                <a:moveTo>
                  <a:pt x="7781" y="1662"/>
                </a:moveTo>
                <a:lnTo>
                  <a:pt x="5034" y="1662"/>
                </a:lnTo>
                <a:lnTo>
                  <a:pt x="2014" y="6646"/>
                </a:lnTo>
                <a:lnTo>
                  <a:pt x="5642" y="6646"/>
                </a:lnTo>
                <a:cubicBezTo>
                  <a:pt x="5642" y="6646"/>
                  <a:pt x="7781" y="1662"/>
                  <a:pt x="7781" y="1662"/>
                </a:cubicBezTo>
                <a:close/>
                <a:moveTo>
                  <a:pt x="21339" y="6984"/>
                </a:moveTo>
                <a:cubicBezTo>
                  <a:pt x="21538" y="7295"/>
                  <a:pt x="21517" y="7750"/>
                  <a:pt x="21297" y="8048"/>
                </a:cubicBezTo>
                <a:lnTo>
                  <a:pt x="11231" y="21340"/>
                </a:lnTo>
                <a:cubicBezTo>
                  <a:pt x="11105" y="21509"/>
                  <a:pt x="10927" y="21600"/>
                  <a:pt x="10738" y="21600"/>
                </a:cubicBezTo>
                <a:cubicBezTo>
                  <a:pt x="10549" y="21600"/>
                  <a:pt x="10371" y="21509"/>
                  <a:pt x="10245" y="21340"/>
                </a:cubicBezTo>
                <a:lnTo>
                  <a:pt x="179" y="8048"/>
                </a:lnTo>
                <a:cubicBezTo>
                  <a:pt x="-41" y="7750"/>
                  <a:pt x="-62" y="7295"/>
                  <a:pt x="137" y="6984"/>
                </a:cubicBezTo>
                <a:lnTo>
                  <a:pt x="4164" y="337"/>
                </a:lnTo>
                <a:cubicBezTo>
                  <a:pt x="4289" y="117"/>
                  <a:pt x="4489" y="0"/>
                  <a:pt x="4698" y="0"/>
                </a:cubicBezTo>
                <a:lnTo>
                  <a:pt x="16778" y="0"/>
                </a:lnTo>
                <a:cubicBezTo>
                  <a:pt x="16987" y="0"/>
                  <a:pt x="17187" y="117"/>
                  <a:pt x="17312" y="337"/>
                </a:cubicBezTo>
                <a:cubicBezTo>
                  <a:pt x="17312" y="337"/>
                  <a:pt x="21339" y="6984"/>
                  <a:pt x="21339" y="6984"/>
                </a:cubicBezTo>
                <a:close/>
              </a:path>
            </a:pathLst>
          </a:custGeom>
          <a:solidFill>
            <a:srgbClr val="FFFFFF"/>
          </a:solidFill>
          <a:ln w="12700" cap="flat">
            <a:noFill/>
            <a:miter lim="400000"/>
          </a:ln>
          <a:effectLst/>
        </p:spPr>
        <p:txBody>
          <a:bodyPr anchor="ctr"/>
          <a:lstStyle/>
          <a:p>
            <a:pPr algn="ctr"/>
            <a:endParaRPr/>
          </a:p>
        </p:txBody>
      </p:sp>
      <p:sp>
        <p:nvSpPr>
          <p:cNvPr id="9" name="ïṩ1íḑé"/>
          <p:cNvSpPr/>
          <p:nvPr/>
        </p:nvSpPr>
        <p:spPr>
          <a:xfrm>
            <a:off x="6593361" y="4625506"/>
            <a:ext cx="693264" cy="693256"/>
          </a:xfrm>
          <a:custGeom>
            <a:avLst/>
            <a:gdLst/>
            <a:ahLst/>
            <a:cxnLst>
              <a:cxn ang="0">
                <a:pos x="wd2" y="hd2"/>
              </a:cxn>
              <a:cxn ang="5400000">
                <a:pos x="wd2" y="hd2"/>
              </a:cxn>
              <a:cxn ang="10800000">
                <a:pos x="wd2" y="hd2"/>
              </a:cxn>
              <a:cxn ang="16200000">
                <a:pos x="wd2" y="hd2"/>
              </a:cxn>
            </a:cxnLst>
            <a:rect l="0" t="0" r="r" b="b"/>
            <a:pathLst>
              <a:path w="19807" h="19806" extrusionOk="0">
                <a:moveTo>
                  <a:pt x="7908" y="205"/>
                </a:moveTo>
                <a:cubicBezTo>
                  <a:pt x="13264" y="-897"/>
                  <a:pt x="18500" y="2551"/>
                  <a:pt x="19602" y="7907"/>
                </a:cubicBezTo>
                <a:cubicBezTo>
                  <a:pt x="20703" y="13264"/>
                  <a:pt x="17254" y="18499"/>
                  <a:pt x="11899" y="19601"/>
                </a:cubicBezTo>
                <a:cubicBezTo>
                  <a:pt x="6545" y="20703"/>
                  <a:pt x="1312" y="17258"/>
                  <a:pt x="207" y="11907"/>
                </a:cubicBezTo>
                <a:cubicBezTo>
                  <a:pt x="206" y="11904"/>
                  <a:pt x="206" y="11901"/>
                  <a:pt x="205" y="11898"/>
                </a:cubicBezTo>
                <a:cubicBezTo>
                  <a:pt x="-897" y="6542"/>
                  <a:pt x="2552" y="1307"/>
                  <a:pt x="7908" y="205"/>
                </a:cubicBezTo>
                <a:close/>
              </a:path>
            </a:pathLst>
          </a:custGeom>
          <a:gradFill flip="none" rotWithShape="1">
            <a:gsLst>
              <a:gs pos="0">
                <a:srgbClr val="243061"/>
              </a:gs>
              <a:gs pos="100000">
                <a:srgbClr val="1DAA9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sz="3600">
              <a:solidFill>
                <a:schemeClr val="bg1"/>
              </a:solidFill>
            </a:endParaRPr>
          </a:p>
        </p:txBody>
      </p:sp>
      <p:sp>
        <p:nvSpPr>
          <p:cNvPr id="10" name="í$ľîďè"/>
          <p:cNvSpPr/>
          <p:nvPr/>
        </p:nvSpPr>
        <p:spPr>
          <a:xfrm>
            <a:off x="6736415" y="4799876"/>
            <a:ext cx="407157" cy="344517"/>
          </a:xfrm>
          <a:custGeom>
            <a:avLst/>
            <a:gdLst/>
            <a:ahLst/>
            <a:cxnLst>
              <a:cxn ang="0">
                <a:pos x="wd2" y="hd2"/>
              </a:cxn>
              <a:cxn ang="5400000">
                <a:pos x="wd2" y="hd2"/>
              </a:cxn>
              <a:cxn ang="10800000">
                <a:pos x="wd2" y="hd2"/>
              </a:cxn>
              <a:cxn ang="16200000">
                <a:pos x="wd2" y="hd2"/>
              </a:cxn>
            </a:cxnLst>
            <a:rect l="0" t="0" r="r" b="b"/>
            <a:pathLst>
              <a:path w="21600" h="21600" extrusionOk="0">
                <a:moveTo>
                  <a:pt x="18277" y="21600"/>
                </a:moveTo>
                <a:cubicBezTo>
                  <a:pt x="17368" y="21600"/>
                  <a:pt x="16615" y="20710"/>
                  <a:pt x="16615" y="19636"/>
                </a:cubicBezTo>
                <a:cubicBezTo>
                  <a:pt x="16615" y="18562"/>
                  <a:pt x="17368" y="17673"/>
                  <a:pt x="18277" y="17673"/>
                </a:cubicBezTo>
                <a:cubicBezTo>
                  <a:pt x="19186" y="17673"/>
                  <a:pt x="19938" y="18562"/>
                  <a:pt x="19938" y="19636"/>
                </a:cubicBezTo>
                <a:cubicBezTo>
                  <a:pt x="19938" y="20710"/>
                  <a:pt x="19186" y="21600"/>
                  <a:pt x="18277" y="21600"/>
                </a:cubicBezTo>
                <a:close/>
                <a:moveTo>
                  <a:pt x="6646" y="21600"/>
                </a:moveTo>
                <a:cubicBezTo>
                  <a:pt x="5738" y="21600"/>
                  <a:pt x="4985" y="20710"/>
                  <a:pt x="4985" y="19636"/>
                </a:cubicBezTo>
                <a:cubicBezTo>
                  <a:pt x="4985" y="18562"/>
                  <a:pt x="5738" y="17673"/>
                  <a:pt x="6646" y="17673"/>
                </a:cubicBezTo>
                <a:cubicBezTo>
                  <a:pt x="7555" y="17673"/>
                  <a:pt x="8308" y="18562"/>
                  <a:pt x="8308" y="19636"/>
                </a:cubicBezTo>
                <a:cubicBezTo>
                  <a:pt x="8308" y="20710"/>
                  <a:pt x="7555" y="21600"/>
                  <a:pt x="6646" y="21600"/>
                </a:cubicBezTo>
                <a:close/>
                <a:moveTo>
                  <a:pt x="21600" y="10800"/>
                </a:moveTo>
                <a:cubicBezTo>
                  <a:pt x="21600" y="11291"/>
                  <a:pt x="21275" y="11720"/>
                  <a:pt x="20860" y="11782"/>
                </a:cubicBezTo>
                <a:lnTo>
                  <a:pt x="7308" y="13653"/>
                </a:lnTo>
                <a:cubicBezTo>
                  <a:pt x="7373" y="14006"/>
                  <a:pt x="7477" y="14359"/>
                  <a:pt x="7477" y="14727"/>
                </a:cubicBezTo>
                <a:cubicBezTo>
                  <a:pt x="7477" y="15080"/>
                  <a:pt x="7295" y="15402"/>
                  <a:pt x="7165" y="15709"/>
                </a:cubicBezTo>
                <a:lnTo>
                  <a:pt x="19108" y="15709"/>
                </a:lnTo>
                <a:cubicBezTo>
                  <a:pt x="19562" y="15709"/>
                  <a:pt x="19938" y="16154"/>
                  <a:pt x="19938" y="16691"/>
                </a:cubicBezTo>
                <a:cubicBezTo>
                  <a:pt x="19938" y="17228"/>
                  <a:pt x="19562" y="17673"/>
                  <a:pt x="19108" y="17673"/>
                </a:cubicBezTo>
                <a:lnTo>
                  <a:pt x="5815" y="17673"/>
                </a:lnTo>
                <a:cubicBezTo>
                  <a:pt x="5361" y="17673"/>
                  <a:pt x="4985" y="17228"/>
                  <a:pt x="4985" y="16691"/>
                </a:cubicBezTo>
                <a:cubicBezTo>
                  <a:pt x="4985" y="16215"/>
                  <a:pt x="5569" y="15065"/>
                  <a:pt x="5776" y="14589"/>
                </a:cubicBezTo>
                <a:lnTo>
                  <a:pt x="3479" y="1964"/>
                </a:lnTo>
                <a:lnTo>
                  <a:pt x="831" y="1964"/>
                </a:lnTo>
                <a:cubicBezTo>
                  <a:pt x="376" y="1964"/>
                  <a:pt x="0" y="1519"/>
                  <a:pt x="0" y="982"/>
                </a:cubicBezTo>
                <a:cubicBezTo>
                  <a:pt x="0" y="445"/>
                  <a:pt x="376" y="0"/>
                  <a:pt x="831" y="0"/>
                </a:cubicBezTo>
                <a:lnTo>
                  <a:pt x="4154" y="0"/>
                </a:lnTo>
                <a:cubicBezTo>
                  <a:pt x="5024" y="0"/>
                  <a:pt x="5050" y="1227"/>
                  <a:pt x="5179" y="1964"/>
                </a:cubicBezTo>
                <a:lnTo>
                  <a:pt x="20769" y="1964"/>
                </a:lnTo>
                <a:cubicBezTo>
                  <a:pt x="21224" y="1964"/>
                  <a:pt x="21600" y="2409"/>
                  <a:pt x="21600" y="2945"/>
                </a:cubicBezTo>
                <a:cubicBezTo>
                  <a:pt x="21600" y="2945"/>
                  <a:pt x="21600" y="10800"/>
                  <a:pt x="21600" y="10800"/>
                </a:cubicBezTo>
                <a:close/>
              </a:path>
            </a:pathLst>
          </a:custGeom>
          <a:solidFill>
            <a:srgbClr val="FFFFFF"/>
          </a:solidFill>
          <a:ln w="12700" cap="flat">
            <a:noFill/>
            <a:miter lim="400000"/>
          </a:ln>
          <a:effectLst/>
        </p:spPr>
        <p:txBody>
          <a:bodyPr anchor="ctr"/>
          <a:lstStyle/>
          <a:p>
            <a:pPr algn="ctr"/>
            <a:endParaRPr/>
          </a:p>
        </p:txBody>
      </p:sp>
      <p:sp>
        <p:nvSpPr>
          <p:cNvPr id="11" name="ïṩlïḑê"/>
          <p:cNvSpPr/>
          <p:nvPr/>
        </p:nvSpPr>
        <p:spPr>
          <a:xfrm>
            <a:off x="4933184" y="4625505"/>
            <a:ext cx="693238" cy="693250"/>
          </a:xfrm>
          <a:custGeom>
            <a:avLst/>
            <a:gdLst/>
            <a:ahLst/>
            <a:cxnLst>
              <a:cxn ang="0">
                <a:pos x="wd2" y="hd2"/>
              </a:cxn>
              <a:cxn ang="5400000">
                <a:pos x="wd2" y="hd2"/>
              </a:cxn>
              <a:cxn ang="10800000">
                <a:pos x="wd2" y="hd2"/>
              </a:cxn>
              <a:cxn ang="16200000">
                <a:pos x="wd2" y="hd2"/>
              </a:cxn>
            </a:cxnLst>
            <a:rect l="0" t="0" r="r" b="b"/>
            <a:pathLst>
              <a:path w="19806" h="19807" extrusionOk="0">
                <a:moveTo>
                  <a:pt x="7908" y="205"/>
                </a:moveTo>
                <a:cubicBezTo>
                  <a:pt x="13264" y="-897"/>
                  <a:pt x="18499" y="2552"/>
                  <a:pt x="19601" y="7908"/>
                </a:cubicBezTo>
                <a:cubicBezTo>
                  <a:pt x="20703" y="13265"/>
                  <a:pt x="17255" y="18500"/>
                  <a:pt x="11899" y="19602"/>
                </a:cubicBezTo>
                <a:cubicBezTo>
                  <a:pt x="6545" y="20703"/>
                  <a:pt x="1313" y="17258"/>
                  <a:pt x="207" y="11907"/>
                </a:cubicBezTo>
                <a:cubicBezTo>
                  <a:pt x="207" y="11904"/>
                  <a:pt x="206" y="11901"/>
                  <a:pt x="206" y="11899"/>
                </a:cubicBezTo>
                <a:cubicBezTo>
                  <a:pt x="-897" y="6543"/>
                  <a:pt x="2552" y="1307"/>
                  <a:pt x="7908" y="205"/>
                </a:cubicBezTo>
                <a:close/>
              </a:path>
            </a:pathLst>
          </a:custGeom>
          <a:gradFill flip="none" rotWithShape="1">
            <a:gsLst>
              <a:gs pos="0">
                <a:srgbClr val="243061"/>
              </a:gs>
              <a:gs pos="100000">
                <a:srgbClr val="1DAA9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sz="3600">
              <a:solidFill>
                <a:schemeClr val="bg1"/>
              </a:solidFill>
            </a:endParaRPr>
          </a:p>
        </p:txBody>
      </p:sp>
      <p:sp>
        <p:nvSpPr>
          <p:cNvPr id="12" name="íśḻiḓe"/>
          <p:cNvSpPr/>
          <p:nvPr/>
        </p:nvSpPr>
        <p:spPr>
          <a:xfrm>
            <a:off x="5106846" y="4795882"/>
            <a:ext cx="345915" cy="352497"/>
          </a:xfrm>
          <a:custGeom>
            <a:avLst/>
            <a:gdLst/>
            <a:ahLst/>
            <a:cxnLst>
              <a:cxn ang="0">
                <a:pos x="wd2" y="hd2"/>
              </a:cxn>
              <a:cxn ang="5400000">
                <a:pos x="wd2" y="hd2"/>
              </a:cxn>
              <a:cxn ang="10800000">
                <a:pos x="wd2" y="hd2"/>
              </a:cxn>
              <a:cxn ang="16200000">
                <a:pos x="wd2" y="hd2"/>
              </a:cxn>
            </a:cxnLst>
            <a:rect l="0" t="0" r="r" b="b"/>
            <a:pathLst>
              <a:path w="21125" h="19900" extrusionOk="0">
                <a:moveTo>
                  <a:pt x="13723" y="10461"/>
                </a:moveTo>
                <a:cubicBezTo>
                  <a:pt x="12293" y="10461"/>
                  <a:pt x="11128" y="9451"/>
                  <a:pt x="11128" y="8218"/>
                </a:cubicBezTo>
                <a:cubicBezTo>
                  <a:pt x="11128" y="6974"/>
                  <a:pt x="12293" y="5975"/>
                  <a:pt x="13723" y="5975"/>
                </a:cubicBezTo>
                <a:cubicBezTo>
                  <a:pt x="15164" y="5975"/>
                  <a:pt x="16317" y="6974"/>
                  <a:pt x="16317" y="8218"/>
                </a:cubicBezTo>
                <a:cubicBezTo>
                  <a:pt x="16317" y="9451"/>
                  <a:pt x="15164" y="10461"/>
                  <a:pt x="13723" y="10461"/>
                </a:cubicBezTo>
                <a:close/>
                <a:moveTo>
                  <a:pt x="7692" y="10461"/>
                </a:moveTo>
                <a:cubicBezTo>
                  <a:pt x="6262" y="10461"/>
                  <a:pt x="5097" y="9451"/>
                  <a:pt x="5097" y="8218"/>
                </a:cubicBezTo>
                <a:cubicBezTo>
                  <a:pt x="5097" y="6974"/>
                  <a:pt x="6262" y="5975"/>
                  <a:pt x="7692" y="5975"/>
                </a:cubicBezTo>
                <a:cubicBezTo>
                  <a:pt x="9121" y="5975"/>
                  <a:pt x="10287" y="6974"/>
                  <a:pt x="10287" y="8218"/>
                </a:cubicBezTo>
                <a:cubicBezTo>
                  <a:pt x="10287" y="9451"/>
                  <a:pt x="9121" y="10461"/>
                  <a:pt x="7692" y="10461"/>
                </a:cubicBezTo>
                <a:close/>
                <a:moveTo>
                  <a:pt x="19020" y="2810"/>
                </a:moveTo>
                <a:cubicBezTo>
                  <a:pt x="19020" y="1533"/>
                  <a:pt x="18576" y="1033"/>
                  <a:pt x="17302" y="1033"/>
                </a:cubicBezTo>
                <a:lnTo>
                  <a:pt x="3944" y="1033"/>
                </a:lnTo>
                <a:cubicBezTo>
                  <a:pt x="2610" y="1033"/>
                  <a:pt x="2238" y="1455"/>
                  <a:pt x="2238" y="2810"/>
                </a:cubicBezTo>
                <a:lnTo>
                  <a:pt x="2238" y="10284"/>
                </a:lnTo>
                <a:cubicBezTo>
                  <a:pt x="5085" y="11661"/>
                  <a:pt x="7524" y="11416"/>
                  <a:pt x="8857" y="11372"/>
                </a:cubicBezTo>
                <a:cubicBezTo>
                  <a:pt x="9422" y="11361"/>
                  <a:pt x="9782" y="11461"/>
                  <a:pt x="9998" y="11672"/>
                </a:cubicBezTo>
                <a:cubicBezTo>
                  <a:pt x="10034" y="11705"/>
                  <a:pt x="10070" y="11738"/>
                  <a:pt x="10119" y="11772"/>
                </a:cubicBezTo>
                <a:cubicBezTo>
                  <a:pt x="10371" y="11994"/>
                  <a:pt x="10611" y="12172"/>
                  <a:pt x="10851" y="12338"/>
                </a:cubicBezTo>
                <a:cubicBezTo>
                  <a:pt x="10899" y="11727"/>
                  <a:pt x="11272" y="11339"/>
                  <a:pt x="12269" y="11372"/>
                </a:cubicBezTo>
                <a:cubicBezTo>
                  <a:pt x="13626" y="11427"/>
                  <a:pt x="16125" y="11672"/>
                  <a:pt x="19020" y="10217"/>
                </a:cubicBezTo>
                <a:cubicBezTo>
                  <a:pt x="19020" y="10217"/>
                  <a:pt x="19020" y="2810"/>
                  <a:pt x="19020" y="2810"/>
                </a:cubicBezTo>
                <a:close/>
                <a:moveTo>
                  <a:pt x="16510" y="12960"/>
                </a:moveTo>
                <a:cubicBezTo>
                  <a:pt x="18876" y="20412"/>
                  <a:pt x="10731" y="21600"/>
                  <a:pt x="10863" y="17780"/>
                </a:cubicBezTo>
                <a:cubicBezTo>
                  <a:pt x="10863" y="17846"/>
                  <a:pt x="10851" y="15725"/>
                  <a:pt x="10851" y="14148"/>
                </a:cubicBezTo>
                <a:cubicBezTo>
                  <a:pt x="10671" y="14115"/>
                  <a:pt x="10491" y="14071"/>
                  <a:pt x="10275" y="14026"/>
                </a:cubicBezTo>
                <a:cubicBezTo>
                  <a:pt x="10275" y="15614"/>
                  <a:pt x="10263" y="17846"/>
                  <a:pt x="10263" y="17780"/>
                </a:cubicBezTo>
                <a:cubicBezTo>
                  <a:pt x="10395" y="21600"/>
                  <a:pt x="2250" y="20412"/>
                  <a:pt x="4616" y="12960"/>
                </a:cubicBezTo>
                <a:cubicBezTo>
                  <a:pt x="2382" y="12116"/>
                  <a:pt x="916" y="11039"/>
                  <a:pt x="147" y="10161"/>
                </a:cubicBezTo>
                <a:cubicBezTo>
                  <a:pt x="-237" y="9628"/>
                  <a:pt x="183" y="9062"/>
                  <a:pt x="820" y="9473"/>
                </a:cubicBezTo>
                <a:cubicBezTo>
                  <a:pt x="904" y="9528"/>
                  <a:pt x="1000" y="9584"/>
                  <a:pt x="1084" y="9639"/>
                </a:cubicBezTo>
                <a:lnTo>
                  <a:pt x="1084" y="1932"/>
                </a:lnTo>
                <a:cubicBezTo>
                  <a:pt x="1084" y="866"/>
                  <a:pt x="1949" y="0"/>
                  <a:pt x="3019" y="0"/>
                </a:cubicBezTo>
                <a:lnTo>
                  <a:pt x="18119" y="0"/>
                </a:lnTo>
                <a:cubicBezTo>
                  <a:pt x="19189" y="0"/>
                  <a:pt x="20054" y="866"/>
                  <a:pt x="20054" y="1932"/>
                </a:cubicBezTo>
                <a:lnTo>
                  <a:pt x="20054" y="9639"/>
                </a:lnTo>
                <a:cubicBezTo>
                  <a:pt x="20138" y="9584"/>
                  <a:pt x="20222" y="9528"/>
                  <a:pt x="20306" y="9473"/>
                </a:cubicBezTo>
                <a:cubicBezTo>
                  <a:pt x="20943" y="9062"/>
                  <a:pt x="21363" y="9628"/>
                  <a:pt x="20979" y="10161"/>
                </a:cubicBezTo>
                <a:cubicBezTo>
                  <a:pt x="20210" y="11039"/>
                  <a:pt x="18744" y="12116"/>
                  <a:pt x="16510" y="12960"/>
                </a:cubicBezTo>
                <a:close/>
              </a:path>
            </a:pathLst>
          </a:custGeom>
          <a:solidFill>
            <a:srgbClr val="FFFFFF"/>
          </a:solidFill>
          <a:ln w="12700" cap="flat">
            <a:noFill/>
            <a:miter lim="400000"/>
          </a:ln>
          <a:effectLst/>
        </p:spPr>
        <p:txBody>
          <a:bodyPr anchor="ctr"/>
          <a:lstStyle/>
          <a:p>
            <a:pPr algn="ctr"/>
            <a:endParaRPr/>
          </a:p>
        </p:txBody>
      </p:sp>
      <p:sp>
        <p:nvSpPr>
          <p:cNvPr id="13" name="îśļíḓé"/>
          <p:cNvSpPr/>
          <p:nvPr/>
        </p:nvSpPr>
        <p:spPr>
          <a:xfrm>
            <a:off x="4919117" y="1755380"/>
            <a:ext cx="693250" cy="693270"/>
          </a:xfrm>
          <a:custGeom>
            <a:avLst/>
            <a:gdLst/>
            <a:ahLst/>
            <a:cxnLst>
              <a:cxn ang="0">
                <a:pos x="wd2" y="hd2"/>
              </a:cxn>
              <a:cxn ang="5400000">
                <a:pos x="wd2" y="hd2"/>
              </a:cxn>
              <a:cxn ang="10800000">
                <a:pos x="wd2" y="hd2"/>
              </a:cxn>
              <a:cxn ang="16200000">
                <a:pos x="wd2" y="hd2"/>
              </a:cxn>
            </a:cxnLst>
            <a:rect l="0" t="0" r="r" b="b"/>
            <a:pathLst>
              <a:path w="19806" h="19807" extrusionOk="0">
                <a:moveTo>
                  <a:pt x="11898" y="19602"/>
                </a:moveTo>
                <a:cubicBezTo>
                  <a:pt x="6542" y="20703"/>
                  <a:pt x="1307" y="17255"/>
                  <a:pt x="205" y="11898"/>
                </a:cubicBezTo>
                <a:cubicBezTo>
                  <a:pt x="-897" y="6542"/>
                  <a:pt x="2552" y="1307"/>
                  <a:pt x="7908" y="205"/>
                </a:cubicBezTo>
                <a:cubicBezTo>
                  <a:pt x="13261" y="-897"/>
                  <a:pt x="18494" y="2548"/>
                  <a:pt x="19599" y="7899"/>
                </a:cubicBezTo>
                <a:cubicBezTo>
                  <a:pt x="19600" y="7902"/>
                  <a:pt x="19600" y="7904"/>
                  <a:pt x="19601" y="7908"/>
                </a:cubicBezTo>
                <a:cubicBezTo>
                  <a:pt x="20703" y="13264"/>
                  <a:pt x="17254" y="18500"/>
                  <a:pt x="11898" y="19602"/>
                </a:cubicBezTo>
                <a:close/>
              </a:path>
            </a:pathLst>
          </a:custGeom>
          <a:gradFill flip="none" rotWithShape="1">
            <a:gsLst>
              <a:gs pos="0">
                <a:srgbClr val="243061"/>
              </a:gs>
              <a:gs pos="100000">
                <a:srgbClr val="1DAA9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sz="3600">
              <a:solidFill>
                <a:schemeClr val="bg1"/>
              </a:solidFill>
            </a:endParaRPr>
          </a:p>
        </p:txBody>
      </p:sp>
      <p:sp>
        <p:nvSpPr>
          <p:cNvPr id="14" name="îSļidé"/>
          <p:cNvSpPr/>
          <p:nvPr/>
        </p:nvSpPr>
        <p:spPr>
          <a:xfrm>
            <a:off x="5107861" y="1944139"/>
            <a:ext cx="315763" cy="315753"/>
          </a:xfrm>
          <a:custGeom>
            <a:avLst/>
            <a:gdLst/>
            <a:ahLst/>
            <a:cxnLst>
              <a:cxn ang="0">
                <a:pos x="wd2" y="hd2"/>
              </a:cxn>
              <a:cxn ang="5400000">
                <a:pos x="wd2" y="hd2"/>
              </a:cxn>
              <a:cxn ang="10800000">
                <a:pos x="wd2" y="hd2"/>
              </a:cxn>
              <a:cxn ang="16200000">
                <a:pos x="wd2" y="hd2"/>
              </a:cxn>
            </a:cxnLst>
            <a:rect l="0" t="0" r="r" b="b"/>
            <a:pathLst>
              <a:path w="19691" h="21600" extrusionOk="0">
                <a:moveTo>
                  <a:pt x="12441" y="612"/>
                </a:moveTo>
                <a:lnTo>
                  <a:pt x="12459" y="8296"/>
                </a:lnTo>
                <a:lnTo>
                  <a:pt x="15229" y="5238"/>
                </a:lnTo>
                <a:cubicBezTo>
                  <a:pt x="17945" y="8444"/>
                  <a:pt x="17897" y="13464"/>
                  <a:pt x="15076" y="16579"/>
                </a:cubicBezTo>
                <a:cubicBezTo>
                  <a:pt x="13922" y="17856"/>
                  <a:pt x="12477" y="18617"/>
                  <a:pt x="10977" y="18866"/>
                </a:cubicBezTo>
                <a:lnTo>
                  <a:pt x="11059" y="21600"/>
                </a:lnTo>
                <a:cubicBezTo>
                  <a:pt x="13167" y="21320"/>
                  <a:pt x="15204" y="20288"/>
                  <a:pt x="16820" y="18505"/>
                </a:cubicBezTo>
                <a:cubicBezTo>
                  <a:pt x="20600" y="14327"/>
                  <a:pt x="20645" y="7585"/>
                  <a:pt x="16966" y="3318"/>
                </a:cubicBezTo>
                <a:lnTo>
                  <a:pt x="19057" y="1008"/>
                </a:lnTo>
                <a:cubicBezTo>
                  <a:pt x="19057" y="1008"/>
                  <a:pt x="12441" y="612"/>
                  <a:pt x="12441" y="612"/>
                </a:cubicBezTo>
                <a:close/>
                <a:moveTo>
                  <a:pt x="4461" y="16363"/>
                </a:moveTo>
                <a:cubicBezTo>
                  <a:pt x="1745" y="13160"/>
                  <a:pt x="1793" y="8139"/>
                  <a:pt x="4614" y="5022"/>
                </a:cubicBezTo>
                <a:cubicBezTo>
                  <a:pt x="5769" y="3746"/>
                  <a:pt x="7213" y="2985"/>
                  <a:pt x="8713" y="2735"/>
                </a:cubicBezTo>
                <a:lnTo>
                  <a:pt x="8631" y="0"/>
                </a:lnTo>
                <a:cubicBezTo>
                  <a:pt x="6524" y="280"/>
                  <a:pt x="4486" y="1312"/>
                  <a:pt x="2871" y="3096"/>
                </a:cubicBezTo>
                <a:cubicBezTo>
                  <a:pt x="-909" y="7272"/>
                  <a:pt x="-955" y="14014"/>
                  <a:pt x="2724" y="18284"/>
                </a:cubicBezTo>
                <a:lnTo>
                  <a:pt x="633" y="20591"/>
                </a:lnTo>
                <a:lnTo>
                  <a:pt x="7249" y="20988"/>
                </a:lnTo>
                <a:lnTo>
                  <a:pt x="7231" y="13304"/>
                </a:lnTo>
                <a:cubicBezTo>
                  <a:pt x="7231" y="13304"/>
                  <a:pt x="4461" y="16363"/>
                  <a:pt x="4461" y="16363"/>
                </a:cubicBezTo>
                <a:close/>
              </a:path>
            </a:pathLst>
          </a:custGeom>
          <a:solidFill>
            <a:srgbClr val="FFFFFF"/>
          </a:solidFill>
          <a:ln w="12700" cap="flat">
            <a:noFill/>
            <a:miter lim="400000"/>
          </a:ln>
          <a:effectLst/>
        </p:spPr>
        <p:txBody>
          <a:bodyPr anchor="ctr"/>
          <a:lstStyle/>
          <a:p>
            <a:pPr algn="ctr"/>
            <a:endParaRPr/>
          </a:p>
        </p:txBody>
      </p:sp>
      <p:sp>
        <p:nvSpPr>
          <p:cNvPr id="15" name="isḻïḍé"/>
          <p:cNvSpPr/>
          <p:nvPr/>
        </p:nvSpPr>
        <p:spPr>
          <a:xfrm>
            <a:off x="4089035" y="3190439"/>
            <a:ext cx="693264" cy="693252"/>
          </a:xfrm>
          <a:custGeom>
            <a:avLst/>
            <a:gdLst/>
            <a:ahLst/>
            <a:cxnLst>
              <a:cxn ang="0">
                <a:pos x="wd2" y="hd2"/>
              </a:cxn>
              <a:cxn ang="5400000">
                <a:pos x="wd2" y="hd2"/>
              </a:cxn>
              <a:cxn ang="10800000">
                <a:pos x="wd2" y="hd2"/>
              </a:cxn>
              <a:cxn ang="16200000">
                <a:pos x="wd2" y="hd2"/>
              </a:cxn>
            </a:cxnLst>
            <a:rect l="0" t="0" r="r" b="b"/>
            <a:pathLst>
              <a:path w="19807" h="19807" extrusionOk="0">
                <a:moveTo>
                  <a:pt x="11898" y="19602"/>
                </a:moveTo>
                <a:cubicBezTo>
                  <a:pt x="6542" y="20704"/>
                  <a:pt x="1306" y="17256"/>
                  <a:pt x="204" y="11899"/>
                </a:cubicBezTo>
                <a:cubicBezTo>
                  <a:pt x="-897" y="6542"/>
                  <a:pt x="2552" y="1307"/>
                  <a:pt x="7907" y="205"/>
                </a:cubicBezTo>
                <a:cubicBezTo>
                  <a:pt x="13261" y="-896"/>
                  <a:pt x="18494" y="2549"/>
                  <a:pt x="19599" y="7900"/>
                </a:cubicBezTo>
                <a:cubicBezTo>
                  <a:pt x="19600" y="7903"/>
                  <a:pt x="19600" y="7905"/>
                  <a:pt x="19601" y="7908"/>
                </a:cubicBezTo>
                <a:cubicBezTo>
                  <a:pt x="20703" y="13264"/>
                  <a:pt x="17254" y="18500"/>
                  <a:pt x="11898" y="19602"/>
                </a:cubicBezTo>
                <a:close/>
              </a:path>
            </a:pathLst>
          </a:custGeom>
          <a:gradFill flip="none" rotWithShape="1">
            <a:gsLst>
              <a:gs pos="0">
                <a:srgbClr val="243061"/>
              </a:gs>
              <a:gs pos="100000">
                <a:srgbClr val="1DAA9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sz="3600">
              <a:solidFill>
                <a:schemeClr val="bg1"/>
              </a:solidFill>
            </a:endParaRPr>
          </a:p>
        </p:txBody>
      </p:sp>
      <p:sp>
        <p:nvSpPr>
          <p:cNvPr id="16" name="îṣḻïḓè"/>
          <p:cNvSpPr/>
          <p:nvPr/>
        </p:nvSpPr>
        <p:spPr>
          <a:xfrm>
            <a:off x="4244129" y="3383836"/>
            <a:ext cx="383076" cy="306459"/>
          </a:xfrm>
          <a:custGeom>
            <a:avLst/>
            <a:gdLst/>
            <a:ahLst/>
            <a:cxnLst>
              <a:cxn ang="0">
                <a:pos x="wd2" y="hd2"/>
              </a:cxn>
              <a:cxn ang="5400000">
                <a:pos x="wd2" y="hd2"/>
              </a:cxn>
              <a:cxn ang="10800000">
                <a:pos x="wd2" y="hd2"/>
              </a:cxn>
              <a:cxn ang="16200000">
                <a:pos x="wd2" y="hd2"/>
              </a:cxn>
            </a:cxnLst>
            <a:rect l="0" t="0" r="r" b="b"/>
            <a:pathLst>
              <a:path w="21600" h="21600" extrusionOk="0">
                <a:moveTo>
                  <a:pt x="17280" y="13500"/>
                </a:moveTo>
                <a:lnTo>
                  <a:pt x="4320" y="13500"/>
                </a:lnTo>
                <a:lnTo>
                  <a:pt x="4320" y="2700"/>
                </a:lnTo>
                <a:lnTo>
                  <a:pt x="17280" y="2700"/>
                </a:lnTo>
                <a:cubicBezTo>
                  <a:pt x="17280" y="2700"/>
                  <a:pt x="17280" y="13500"/>
                  <a:pt x="17280" y="13500"/>
                </a:cubicBezTo>
                <a:close/>
                <a:moveTo>
                  <a:pt x="7560" y="18900"/>
                </a:moveTo>
                <a:lnTo>
                  <a:pt x="8208" y="17550"/>
                </a:lnTo>
                <a:lnTo>
                  <a:pt x="13392" y="17550"/>
                </a:lnTo>
                <a:lnTo>
                  <a:pt x="14040" y="18900"/>
                </a:lnTo>
                <a:cubicBezTo>
                  <a:pt x="14040" y="18900"/>
                  <a:pt x="7560" y="18900"/>
                  <a:pt x="7560" y="18900"/>
                </a:cubicBezTo>
                <a:close/>
                <a:moveTo>
                  <a:pt x="21334" y="18402"/>
                </a:moveTo>
                <a:cubicBezTo>
                  <a:pt x="21068" y="17901"/>
                  <a:pt x="19440" y="14850"/>
                  <a:pt x="19440" y="14850"/>
                </a:cubicBezTo>
                <a:lnTo>
                  <a:pt x="19440" y="2700"/>
                </a:lnTo>
                <a:cubicBezTo>
                  <a:pt x="19440" y="1212"/>
                  <a:pt x="18468" y="0"/>
                  <a:pt x="17280" y="0"/>
                </a:cubicBezTo>
                <a:lnTo>
                  <a:pt x="4320" y="0"/>
                </a:lnTo>
                <a:cubicBezTo>
                  <a:pt x="3131" y="0"/>
                  <a:pt x="2160" y="1212"/>
                  <a:pt x="2160" y="2700"/>
                </a:cubicBezTo>
                <a:lnTo>
                  <a:pt x="2160" y="14850"/>
                </a:lnTo>
                <a:cubicBezTo>
                  <a:pt x="2160" y="14850"/>
                  <a:pt x="532" y="17901"/>
                  <a:pt x="266" y="18402"/>
                </a:cubicBezTo>
                <a:cubicBezTo>
                  <a:pt x="0" y="18900"/>
                  <a:pt x="0" y="19188"/>
                  <a:pt x="0" y="19575"/>
                </a:cubicBezTo>
                <a:lnTo>
                  <a:pt x="0" y="20250"/>
                </a:lnTo>
                <a:cubicBezTo>
                  <a:pt x="0" y="20925"/>
                  <a:pt x="540" y="21600"/>
                  <a:pt x="1079" y="21600"/>
                </a:cubicBezTo>
                <a:lnTo>
                  <a:pt x="20521" y="21600"/>
                </a:lnTo>
                <a:cubicBezTo>
                  <a:pt x="21060" y="21600"/>
                  <a:pt x="21600" y="20925"/>
                  <a:pt x="21600" y="20250"/>
                </a:cubicBezTo>
                <a:lnTo>
                  <a:pt x="21600" y="19575"/>
                </a:lnTo>
                <a:cubicBezTo>
                  <a:pt x="21600" y="19188"/>
                  <a:pt x="21600" y="18900"/>
                  <a:pt x="21334" y="18402"/>
                </a:cubicBezTo>
                <a:close/>
              </a:path>
            </a:pathLst>
          </a:custGeom>
          <a:solidFill>
            <a:srgbClr val="FFFFFF"/>
          </a:solidFill>
          <a:ln w="12700" cap="flat">
            <a:noFill/>
            <a:miter lim="400000"/>
          </a:ln>
          <a:effectLst/>
        </p:spPr>
        <p:txBody>
          <a:bodyPr anchor="ctr"/>
          <a:lstStyle/>
          <a:p>
            <a:pPr algn="ctr"/>
            <a:endParaRPr/>
          </a:p>
        </p:txBody>
      </p:sp>
      <p:grpSp>
        <p:nvGrpSpPr>
          <p:cNvPr id="43" name="组合 42"/>
          <p:cNvGrpSpPr/>
          <p:nvPr/>
        </p:nvGrpSpPr>
        <p:grpSpPr>
          <a:xfrm>
            <a:off x="1489380" y="1870348"/>
            <a:ext cx="2566578" cy="560848"/>
            <a:chOff x="1589601" y="2349127"/>
            <a:chExt cx="2566578" cy="560848"/>
          </a:xfrm>
        </p:grpSpPr>
        <p:sp>
          <p:nvSpPr>
            <p:cNvPr id="44" name="文本框 43"/>
            <p:cNvSpPr txBox="1"/>
            <p:nvPr/>
          </p:nvSpPr>
          <p:spPr>
            <a:xfrm>
              <a:off x="2037113" y="2349127"/>
              <a:ext cx="1671556" cy="306705"/>
            </a:xfrm>
            <a:prstGeom prst="rect">
              <a:avLst/>
            </a:prstGeom>
            <a:noFill/>
          </p:spPr>
          <p:txBody>
            <a:bodyPr wrap="square" rtlCol="0">
              <a:spAutoFit/>
              <a:scene3d>
                <a:camera prst="orthographicFront"/>
                <a:lightRig rig="threePt" dir="t"/>
              </a:scene3d>
              <a:sp3d contourW="12700"/>
            </a:bodyPr>
            <a:lstStyle/>
            <a:p>
              <a:pPr algn="ctr"/>
              <a:r>
                <a:rPr lang="en-US" altLang="zh-CN" sz="1400" b="1" dirty="0">
                  <a:latin typeface="Century Gothic" panose="020B0502020202020204" pitchFamily="34" charset="0"/>
                </a:rPr>
                <a:t> </a:t>
              </a:r>
            </a:p>
          </p:txBody>
        </p:sp>
        <p:sp>
          <p:nvSpPr>
            <p:cNvPr id="45" name="文本框 44"/>
            <p:cNvSpPr txBox="1"/>
            <p:nvPr/>
          </p:nvSpPr>
          <p:spPr>
            <a:xfrm>
              <a:off x="1589601" y="2635020"/>
              <a:ext cx="2566578" cy="274955"/>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050" dirty="0">
                  <a:latin typeface="Century Gothic" panose="020B0502020202020204" pitchFamily="34" charset="0"/>
                  <a:ea typeface="+mj-ea"/>
                </a:rPr>
                <a:t> </a:t>
              </a:r>
            </a:p>
          </p:txBody>
        </p:sp>
      </p:grpSp>
      <p:sp>
        <p:nvSpPr>
          <p:cNvPr id="47" name="文本框 46"/>
          <p:cNvSpPr txBox="1"/>
          <p:nvPr/>
        </p:nvSpPr>
        <p:spPr>
          <a:xfrm>
            <a:off x="1936750" y="3192780"/>
            <a:ext cx="1671320" cy="306705"/>
          </a:xfrm>
          <a:prstGeom prst="rect">
            <a:avLst/>
          </a:prstGeom>
          <a:noFill/>
        </p:spPr>
        <p:txBody>
          <a:bodyPr wrap="square" rtlCol="0">
            <a:spAutoFit/>
            <a:scene3d>
              <a:camera prst="orthographicFront"/>
              <a:lightRig rig="threePt" dir="t"/>
            </a:scene3d>
            <a:sp3d contourW="12700"/>
          </a:bodyPr>
          <a:lstStyle/>
          <a:p>
            <a:pPr algn="ctr"/>
            <a:r>
              <a:rPr lang="en-US" altLang="zh-CN" sz="1400" b="1" dirty="0">
                <a:latin typeface="Century Gothic" panose="020B0502020202020204" pitchFamily="34" charset="0"/>
              </a:rPr>
              <a:t> </a:t>
            </a:r>
          </a:p>
        </p:txBody>
      </p:sp>
      <p:grpSp>
        <p:nvGrpSpPr>
          <p:cNvPr id="49" name="组合 48"/>
          <p:cNvGrpSpPr/>
          <p:nvPr/>
        </p:nvGrpSpPr>
        <p:grpSpPr>
          <a:xfrm>
            <a:off x="1489380" y="4515270"/>
            <a:ext cx="2566578" cy="560848"/>
            <a:chOff x="1589601" y="2349127"/>
            <a:chExt cx="2566578" cy="560848"/>
          </a:xfrm>
        </p:grpSpPr>
        <p:sp>
          <p:nvSpPr>
            <p:cNvPr id="50" name="文本框 49"/>
            <p:cNvSpPr txBox="1"/>
            <p:nvPr/>
          </p:nvSpPr>
          <p:spPr>
            <a:xfrm>
              <a:off x="2037113" y="2349127"/>
              <a:ext cx="1671556" cy="306705"/>
            </a:xfrm>
            <a:prstGeom prst="rect">
              <a:avLst/>
            </a:prstGeom>
            <a:noFill/>
          </p:spPr>
          <p:txBody>
            <a:bodyPr wrap="square" rtlCol="0">
              <a:spAutoFit/>
              <a:scene3d>
                <a:camera prst="orthographicFront"/>
                <a:lightRig rig="threePt" dir="t"/>
              </a:scene3d>
              <a:sp3d contourW="12700"/>
            </a:bodyPr>
            <a:lstStyle/>
            <a:p>
              <a:pPr algn="ctr"/>
              <a:r>
                <a:rPr lang="en-US" altLang="zh-CN" sz="1400" b="1" dirty="0">
                  <a:latin typeface="Century Gothic" panose="020B0502020202020204" pitchFamily="34" charset="0"/>
                </a:rPr>
                <a:t> </a:t>
              </a:r>
            </a:p>
          </p:txBody>
        </p:sp>
        <p:sp>
          <p:nvSpPr>
            <p:cNvPr id="51" name="文本框 50"/>
            <p:cNvSpPr txBox="1"/>
            <p:nvPr/>
          </p:nvSpPr>
          <p:spPr>
            <a:xfrm>
              <a:off x="1589601" y="2635020"/>
              <a:ext cx="2566578" cy="274955"/>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050" dirty="0">
                  <a:latin typeface="Century Gothic" panose="020B0502020202020204" pitchFamily="34" charset="0"/>
                  <a:ea typeface="+mj-ea"/>
                </a:rPr>
                <a:t> </a:t>
              </a:r>
            </a:p>
          </p:txBody>
        </p:sp>
      </p:grpSp>
      <p:grpSp>
        <p:nvGrpSpPr>
          <p:cNvPr id="55" name="组合 54"/>
          <p:cNvGrpSpPr/>
          <p:nvPr/>
        </p:nvGrpSpPr>
        <p:grpSpPr>
          <a:xfrm>
            <a:off x="8077622" y="3220114"/>
            <a:ext cx="2566578" cy="560848"/>
            <a:chOff x="1589601" y="2349127"/>
            <a:chExt cx="2566578" cy="560848"/>
          </a:xfrm>
        </p:grpSpPr>
        <p:sp>
          <p:nvSpPr>
            <p:cNvPr id="56" name="文本框 55"/>
            <p:cNvSpPr txBox="1"/>
            <p:nvPr/>
          </p:nvSpPr>
          <p:spPr>
            <a:xfrm>
              <a:off x="2037113" y="2349127"/>
              <a:ext cx="1671556" cy="306705"/>
            </a:xfrm>
            <a:prstGeom prst="rect">
              <a:avLst/>
            </a:prstGeom>
            <a:noFill/>
          </p:spPr>
          <p:txBody>
            <a:bodyPr wrap="square" rtlCol="0">
              <a:spAutoFit/>
              <a:scene3d>
                <a:camera prst="orthographicFront"/>
                <a:lightRig rig="threePt" dir="t"/>
              </a:scene3d>
              <a:sp3d contourW="12700"/>
            </a:bodyPr>
            <a:lstStyle/>
            <a:p>
              <a:pPr algn="ctr"/>
              <a:r>
                <a:rPr lang="en-US" altLang="zh-CN" sz="1400" b="1" dirty="0">
                  <a:latin typeface="Century Gothic" panose="020B0502020202020204" pitchFamily="34" charset="0"/>
                </a:rPr>
                <a:t> </a:t>
              </a:r>
            </a:p>
          </p:txBody>
        </p:sp>
        <p:sp>
          <p:nvSpPr>
            <p:cNvPr id="57" name="文本框 56"/>
            <p:cNvSpPr txBox="1"/>
            <p:nvPr/>
          </p:nvSpPr>
          <p:spPr>
            <a:xfrm>
              <a:off x="1589601" y="2635020"/>
              <a:ext cx="2566578" cy="274955"/>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050" dirty="0">
                  <a:latin typeface="Century Gothic" panose="020B0502020202020204" pitchFamily="34" charset="0"/>
                  <a:ea typeface="+mj-ea"/>
                </a:rPr>
                <a:t> </a:t>
              </a:r>
            </a:p>
          </p:txBody>
        </p:sp>
      </p:grpSp>
      <p:grpSp>
        <p:nvGrpSpPr>
          <p:cNvPr id="58" name="组合 57"/>
          <p:cNvGrpSpPr/>
          <p:nvPr/>
        </p:nvGrpSpPr>
        <p:grpSpPr>
          <a:xfrm>
            <a:off x="7859019" y="4493045"/>
            <a:ext cx="2843601" cy="583073"/>
            <a:chOff x="1312578" y="2326902"/>
            <a:chExt cx="2843601" cy="583073"/>
          </a:xfrm>
        </p:grpSpPr>
        <p:sp>
          <p:nvSpPr>
            <p:cNvPr id="59" name="文本框 58"/>
            <p:cNvSpPr txBox="1"/>
            <p:nvPr/>
          </p:nvSpPr>
          <p:spPr>
            <a:xfrm>
              <a:off x="1312578" y="2326902"/>
              <a:ext cx="1671556" cy="306705"/>
            </a:xfrm>
            <a:prstGeom prst="rect">
              <a:avLst/>
            </a:prstGeom>
            <a:noFill/>
          </p:spPr>
          <p:txBody>
            <a:bodyPr wrap="square" rtlCol="0">
              <a:spAutoFit/>
              <a:scene3d>
                <a:camera prst="orthographicFront"/>
                <a:lightRig rig="threePt" dir="t"/>
              </a:scene3d>
              <a:sp3d contourW="12700"/>
            </a:bodyPr>
            <a:lstStyle/>
            <a:p>
              <a:pPr algn="ctr"/>
              <a:r>
                <a:rPr lang="en-US" altLang="zh-CN" sz="1400" b="1" dirty="0">
                  <a:latin typeface="Century Gothic" panose="020B0502020202020204" pitchFamily="34" charset="0"/>
                </a:rPr>
                <a:t> </a:t>
              </a:r>
            </a:p>
          </p:txBody>
        </p:sp>
        <p:sp>
          <p:nvSpPr>
            <p:cNvPr id="60" name="文本框 59"/>
            <p:cNvSpPr txBox="1"/>
            <p:nvPr/>
          </p:nvSpPr>
          <p:spPr>
            <a:xfrm>
              <a:off x="1589601" y="2635020"/>
              <a:ext cx="2566578" cy="274955"/>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050" dirty="0">
                  <a:latin typeface="Century Gothic" panose="020B0502020202020204" pitchFamily="34" charset="0"/>
                  <a:ea typeface="+mj-ea"/>
                </a:rPr>
                <a:t> </a:t>
              </a:r>
            </a:p>
          </p:txBody>
        </p:sp>
      </p:grpSp>
      <p:grpSp>
        <p:nvGrpSpPr>
          <p:cNvPr id="63" name="组合 62"/>
          <p:cNvGrpSpPr/>
          <p:nvPr/>
        </p:nvGrpSpPr>
        <p:grpSpPr>
          <a:xfrm>
            <a:off x="-86932" y="388919"/>
            <a:ext cx="12365866" cy="1076325"/>
            <a:chOff x="-86932" y="388919"/>
            <a:chExt cx="12365866" cy="1076325"/>
          </a:xfrm>
        </p:grpSpPr>
        <p:sp>
          <p:nvSpPr>
            <p:cNvPr id="64" name="文本框 63"/>
            <p:cNvSpPr txBox="1"/>
            <p:nvPr/>
          </p:nvSpPr>
          <p:spPr>
            <a:xfrm>
              <a:off x="4708187" y="388919"/>
              <a:ext cx="2791837" cy="1076325"/>
            </a:xfrm>
            <a:prstGeom prst="rect">
              <a:avLst/>
            </a:prstGeom>
            <a:noFill/>
          </p:spPr>
          <p:txBody>
            <a:bodyPr wrap="square" rtlCol="0" anchor="t">
              <a:spAutoFit/>
            </a:bodyPr>
            <a:lstStyle/>
            <a:p>
              <a:pPr algn="ctr"/>
              <a:r>
                <a:rPr lang="en-US" altLang="zh-CN" sz="3200" b="1" kern="100" dirty="0">
                  <a:gradFill flip="none" rotWithShape="1">
                    <a:gsLst>
                      <a:gs pos="0">
                        <a:srgbClr val="243061"/>
                      </a:gs>
                      <a:gs pos="100000">
                        <a:srgbClr val="1DAA91"/>
                      </a:gs>
                    </a:gsLst>
                    <a:lin ang="13500000" scaled="1"/>
                    <a:tileRect/>
                  </a:gradFill>
                  <a:cs typeface="+mn-ea"/>
                  <a:sym typeface="+mn-lt"/>
                </a:rPr>
                <a:t>Project progress</a:t>
              </a:r>
            </a:p>
          </p:txBody>
        </p:sp>
        <p:pic>
          <p:nvPicPr>
            <p:cNvPr id="65" name="图片 6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86932" y="531354"/>
              <a:ext cx="4933933" cy="295274"/>
            </a:xfrm>
            <a:prstGeom prst="rect">
              <a:avLst/>
            </a:prstGeom>
          </p:spPr>
        </p:pic>
        <p:pic>
          <p:nvPicPr>
            <p:cNvPr id="66" name="图片 6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flipH="1">
              <a:off x="7345001" y="531354"/>
              <a:ext cx="4933933" cy="295274"/>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28345" y="3429000"/>
            <a:ext cx="10114280" cy="645160"/>
          </a:xfrm>
          <a:prstGeom prst="rect">
            <a:avLst/>
          </a:prstGeom>
          <a:noFill/>
        </p:spPr>
        <p:txBody>
          <a:bodyPr wrap="square" rtlCol="0">
            <a:spAutoFit/>
            <a:scene3d>
              <a:camera prst="orthographicFront"/>
              <a:lightRig rig="threePt" dir="t"/>
            </a:scene3d>
            <a:sp3d contourW="12700"/>
          </a:bodyPr>
          <a:lstStyle/>
          <a:p>
            <a:pPr algn="ctr"/>
            <a:r>
              <a:rPr lang="en-US" altLang="zh-CN" sz="3600" b="1" dirty="0">
                <a:solidFill>
                  <a:schemeClr val="bg1"/>
                </a:solidFill>
                <a:latin typeface="Microsoft JhengHei" panose="020B0604030504040204" charset="-120"/>
                <a:ea typeface="Microsoft JhengHei" panose="020B0604030504040204" charset="-120"/>
                <a:sym typeface="+mn-ea"/>
              </a:rPr>
              <a:t>Risk estimation and response</a:t>
            </a:r>
            <a:endParaRPr lang="zh-CN" altLang="en-US" sz="3600" b="1" dirty="0">
              <a:solidFill>
                <a:schemeClr val="bg1"/>
              </a:solidFill>
              <a:latin typeface="Century Gothic" panose="020B0502020202020204" pitchFamily="34" charset="0"/>
              <a:ea typeface="+mj-ea"/>
              <a:cs typeface="经典综艺体简" panose="02010609000101010101" pitchFamily="49" charset="-122"/>
            </a:endParaRPr>
          </a:p>
        </p:txBody>
      </p:sp>
      <p:sp>
        <p:nvSpPr>
          <p:cNvPr id="9" name="文本框 8"/>
          <p:cNvSpPr txBox="1"/>
          <p:nvPr/>
        </p:nvSpPr>
        <p:spPr>
          <a:xfrm>
            <a:off x="3600959" y="4213766"/>
            <a:ext cx="4990083" cy="336550"/>
          </a:xfrm>
          <a:prstGeom prst="rect">
            <a:avLst/>
          </a:prstGeom>
          <a:noFill/>
        </p:spPr>
        <p:txBody>
          <a:bodyPr wrap="square" rtlCol="0">
            <a:spAutoFit/>
            <a:scene3d>
              <a:camera prst="orthographicFront"/>
              <a:lightRig rig="threePt" dir="t"/>
            </a:scene3d>
            <a:sp3d contourW="12700"/>
          </a:bodyPr>
          <a:lstStyle/>
          <a:p>
            <a:pPr algn="r">
              <a:lnSpc>
                <a:spcPct val="114000"/>
              </a:lnSpc>
            </a:pPr>
            <a:r>
              <a:rPr lang="en-US" altLang="zh-CN" sz="1400" dirty="0">
                <a:solidFill>
                  <a:schemeClr val="bg1"/>
                </a:solidFill>
                <a:latin typeface="Century Gothic" panose="020B0502020202020204" pitchFamily="34" charset="0"/>
                <a:ea typeface="+mj-ea"/>
              </a:rPr>
              <a:t> </a:t>
            </a:r>
            <a:r>
              <a:rPr lang="zh-CN" altLang="en-US" sz="1400" dirty="0">
                <a:solidFill>
                  <a:schemeClr val="bg1"/>
                </a:solidFill>
                <a:latin typeface="Century Gothic" panose="020B0502020202020204" pitchFamily="34" charset="0"/>
                <a:ea typeface="+mj-ea"/>
              </a:rPr>
              <a:t>风险预估和应对</a:t>
            </a:r>
          </a:p>
        </p:txBody>
      </p:sp>
      <p:sp>
        <p:nvSpPr>
          <p:cNvPr id="10" name="文本框 9"/>
          <p:cNvSpPr txBox="1"/>
          <p:nvPr/>
        </p:nvSpPr>
        <p:spPr>
          <a:xfrm>
            <a:off x="6021720" y="2608299"/>
            <a:ext cx="768048" cy="1015663"/>
          </a:xfrm>
          <a:prstGeom prst="rect">
            <a:avLst/>
          </a:prstGeom>
          <a:noFill/>
        </p:spPr>
        <p:txBody>
          <a:bodyPr wrap="square" rtlCol="0">
            <a:spAutoFit/>
            <a:scene3d>
              <a:camera prst="orthographicFront"/>
              <a:lightRig rig="threePt" dir="t"/>
            </a:scene3d>
            <a:sp3d contourW="12700"/>
          </a:bodyPr>
          <a:lstStyle/>
          <a:p>
            <a:r>
              <a:rPr lang="en-US" altLang="zh-CN" sz="6000" b="1" i="1" dirty="0">
                <a:solidFill>
                  <a:schemeClr val="bg1"/>
                </a:solidFill>
                <a:latin typeface="Century Gothic" panose="020B0502020202020204" pitchFamily="34" charset="0"/>
                <a:ea typeface="+mj-ea"/>
                <a:cs typeface="经典综艺体简" panose="02010609000101010101" pitchFamily="49" charset="-122"/>
              </a:rPr>
              <a:t>4</a:t>
            </a:r>
            <a:endParaRPr lang="zh-CN" altLang="en-US" sz="6000" b="1" dirty="0">
              <a:solidFill>
                <a:schemeClr val="bg1"/>
              </a:solidFill>
              <a:latin typeface="Century Gothic" panose="020B0502020202020204" pitchFamily="34" charset="0"/>
              <a:ea typeface="+mj-ea"/>
              <a:cs typeface="经典综艺体简" panose="02010609000101010101" pitchFamily="49" charset="-122"/>
            </a:endParaRPr>
          </a:p>
        </p:txBody>
      </p:sp>
      <p:sp>
        <p:nvSpPr>
          <p:cNvPr id="11" name="文本框 10"/>
          <p:cNvSpPr txBox="1"/>
          <p:nvPr/>
        </p:nvSpPr>
        <p:spPr>
          <a:xfrm>
            <a:off x="5566687" y="2604311"/>
            <a:ext cx="768048" cy="1015663"/>
          </a:xfrm>
          <a:prstGeom prst="rect">
            <a:avLst/>
          </a:prstGeom>
          <a:noFill/>
        </p:spPr>
        <p:txBody>
          <a:bodyPr wrap="square" rtlCol="0">
            <a:spAutoFit/>
            <a:scene3d>
              <a:camera prst="orthographicFront"/>
              <a:lightRig rig="threePt" dir="t"/>
            </a:scene3d>
            <a:sp3d contourW="12700"/>
          </a:bodyPr>
          <a:lstStyle/>
          <a:p>
            <a:r>
              <a:rPr lang="en-US" altLang="zh-CN" sz="6000" b="1" i="1" dirty="0">
                <a:solidFill>
                  <a:schemeClr val="bg1"/>
                </a:solidFill>
                <a:latin typeface="Century Gothic" panose="020B0502020202020204" pitchFamily="34" charset="0"/>
                <a:ea typeface="+mj-ea"/>
                <a:cs typeface="经典综艺体简" panose="02010609000101010101" pitchFamily="49" charset="-122"/>
              </a:rPr>
              <a:t>0</a:t>
            </a:r>
            <a:endParaRPr lang="zh-CN" altLang="en-US" sz="6000" b="1" dirty="0">
              <a:solidFill>
                <a:schemeClr val="bg1"/>
              </a:solidFill>
              <a:latin typeface="Century Gothic" panose="020B0502020202020204" pitchFamily="34" charset="0"/>
              <a:ea typeface="+mj-ea"/>
              <a:cs typeface="经典综艺体简" panose="0201060900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3" name="Straight Connector 212"/>
          <p:cNvCxnSpPr>
            <a:endCxn id="209" idx="6"/>
          </p:cNvCxnSpPr>
          <p:nvPr/>
        </p:nvCxnSpPr>
        <p:spPr>
          <a:xfrm flipH="1">
            <a:off x="4364716" y="3712248"/>
            <a:ext cx="548115" cy="0"/>
          </a:xfrm>
          <a:prstGeom prst="line">
            <a:avLst/>
          </a:prstGeom>
          <a:ln w="19050">
            <a:gradFill>
              <a:gsLst>
                <a:gs pos="0">
                  <a:srgbClr val="1DAA91"/>
                </a:gs>
                <a:gs pos="100000">
                  <a:srgbClr val="243061"/>
                </a:gs>
              </a:gsLst>
            </a:gra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208" name="Freeform 130"/>
          <p:cNvSpPr>
            <a:spLocks noEditPoints="1"/>
          </p:cNvSpPr>
          <p:nvPr/>
        </p:nvSpPr>
        <p:spPr bwMode="auto">
          <a:xfrm>
            <a:off x="5046194" y="2675329"/>
            <a:ext cx="2097247" cy="2019043"/>
          </a:xfrm>
          <a:custGeom>
            <a:avLst/>
            <a:gdLst/>
            <a:ahLst/>
            <a:cxnLst>
              <a:cxn ang="0">
                <a:pos x="275" y="12"/>
              </a:cxn>
              <a:cxn ang="0">
                <a:pos x="297" y="7"/>
              </a:cxn>
              <a:cxn ang="0">
                <a:pos x="237" y="26"/>
              </a:cxn>
              <a:cxn ang="0">
                <a:pos x="731" y="474"/>
              </a:cxn>
              <a:cxn ang="0">
                <a:pos x="724" y="482"/>
              </a:cxn>
              <a:cxn ang="0">
                <a:pos x="470" y="13"/>
              </a:cxn>
              <a:cxn ang="0">
                <a:pos x="454" y="10"/>
              </a:cxn>
              <a:cxn ang="0">
                <a:pos x="470" y="32"/>
              </a:cxn>
              <a:cxn ang="0">
                <a:pos x="475" y="26"/>
              </a:cxn>
              <a:cxn ang="0">
                <a:pos x="432" y="9"/>
              </a:cxn>
              <a:cxn ang="0">
                <a:pos x="423" y="8"/>
              </a:cxn>
              <a:cxn ang="0">
                <a:pos x="397" y="9"/>
              </a:cxn>
              <a:cxn ang="0">
                <a:pos x="386" y="10"/>
              </a:cxn>
              <a:cxn ang="0">
                <a:pos x="390" y="18"/>
              </a:cxn>
              <a:cxn ang="0">
                <a:pos x="538" y="408"/>
              </a:cxn>
              <a:cxn ang="0">
                <a:pos x="730" y="264"/>
              </a:cxn>
              <a:cxn ang="0">
                <a:pos x="478" y="71"/>
              </a:cxn>
              <a:cxn ang="0">
                <a:pos x="418" y="50"/>
              </a:cxn>
              <a:cxn ang="0">
                <a:pos x="363" y="88"/>
              </a:cxn>
              <a:cxn ang="0">
                <a:pos x="418" y="83"/>
              </a:cxn>
              <a:cxn ang="0">
                <a:pos x="389" y="134"/>
              </a:cxn>
              <a:cxn ang="0">
                <a:pos x="366" y="141"/>
              </a:cxn>
              <a:cxn ang="0">
                <a:pos x="283" y="212"/>
              </a:cxn>
              <a:cxn ang="0">
                <a:pos x="375" y="215"/>
              </a:cxn>
              <a:cxn ang="0">
                <a:pos x="451" y="261"/>
              </a:cxn>
              <a:cxn ang="0">
                <a:pos x="492" y="285"/>
              </a:cxn>
              <a:cxn ang="0">
                <a:pos x="500" y="23"/>
              </a:cxn>
              <a:cxn ang="0">
                <a:pos x="512" y="40"/>
              </a:cxn>
              <a:cxn ang="0">
                <a:pos x="514" y="62"/>
              </a:cxn>
              <a:cxn ang="0">
                <a:pos x="671" y="360"/>
              </a:cxn>
              <a:cxn ang="0">
                <a:pos x="733" y="432"/>
              </a:cxn>
              <a:cxn ang="0">
                <a:pos x="314" y="123"/>
              </a:cxn>
              <a:cxn ang="0">
                <a:pos x="291" y="165"/>
              </a:cxn>
              <a:cxn ang="0">
                <a:pos x="288" y="153"/>
              </a:cxn>
              <a:cxn ang="0">
                <a:pos x="460" y="297"/>
              </a:cxn>
              <a:cxn ang="0">
                <a:pos x="364" y="533"/>
              </a:cxn>
              <a:cxn ang="0">
                <a:pos x="48" y="434"/>
              </a:cxn>
              <a:cxn ang="0">
                <a:pos x="126" y="647"/>
              </a:cxn>
              <a:cxn ang="0">
                <a:pos x="166" y="674"/>
              </a:cxn>
              <a:cxn ang="0">
                <a:pos x="11" y="348"/>
              </a:cxn>
              <a:cxn ang="0">
                <a:pos x="290" y="70"/>
              </a:cxn>
              <a:cxn ang="0">
                <a:pos x="88" y="161"/>
              </a:cxn>
              <a:cxn ang="0">
                <a:pos x="351" y="3"/>
              </a:cxn>
              <a:cxn ang="0">
                <a:pos x="352" y="1"/>
              </a:cxn>
              <a:cxn ang="0">
                <a:pos x="347" y="1"/>
              </a:cxn>
              <a:cxn ang="0">
                <a:pos x="341" y="2"/>
              </a:cxn>
              <a:cxn ang="0">
                <a:pos x="322" y="4"/>
              </a:cxn>
              <a:cxn ang="0">
                <a:pos x="281" y="13"/>
              </a:cxn>
              <a:cxn ang="0">
                <a:pos x="270" y="17"/>
              </a:cxn>
              <a:cxn ang="0">
                <a:pos x="242" y="33"/>
              </a:cxn>
              <a:cxn ang="0">
                <a:pos x="175" y="96"/>
              </a:cxn>
              <a:cxn ang="0">
                <a:pos x="299" y="35"/>
              </a:cxn>
              <a:cxn ang="0">
                <a:pos x="351" y="0"/>
              </a:cxn>
              <a:cxn ang="0">
                <a:pos x="330" y="2"/>
              </a:cxn>
              <a:cxn ang="0">
                <a:pos x="271" y="14"/>
              </a:cxn>
              <a:cxn ang="0">
                <a:pos x="319" y="3"/>
              </a:cxn>
              <a:cxn ang="0">
                <a:pos x="186" y="52"/>
              </a:cxn>
              <a:cxn ang="0">
                <a:pos x="208" y="42"/>
              </a:cxn>
              <a:cxn ang="0">
                <a:pos x="179" y="53"/>
              </a:cxn>
              <a:cxn ang="0">
                <a:pos x="193" y="48"/>
              </a:cxn>
              <a:cxn ang="0">
                <a:pos x="108" y="138"/>
              </a:cxn>
              <a:cxn ang="0">
                <a:pos x="86" y="134"/>
              </a:cxn>
              <a:cxn ang="0">
                <a:pos x="66" y="186"/>
              </a:cxn>
            </a:cxnLst>
            <a:rect l="0" t="0" r="r" b="b"/>
            <a:pathLst>
              <a:path w="746" h="719">
                <a:moveTo>
                  <a:pt x="713" y="218"/>
                </a:moveTo>
                <a:cubicBezTo>
                  <a:pt x="709" y="210"/>
                  <a:pt x="709" y="210"/>
                  <a:pt x="709" y="210"/>
                </a:cubicBezTo>
                <a:cubicBezTo>
                  <a:pt x="711" y="213"/>
                  <a:pt x="712" y="216"/>
                  <a:pt x="713" y="218"/>
                </a:cubicBezTo>
                <a:cubicBezTo>
                  <a:pt x="713" y="218"/>
                  <a:pt x="713" y="218"/>
                  <a:pt x="713" y="218"/>
                </a:cubicBezTo>
                <a:moveTo>
                  <a:pt x="709" y="210"/>
                </a:moveTo>
                <a:cubicBezTo>
                  <a:pt x="706" y="203"/>
                  <a:pt x="701" y="194"/>
                  <a:pt x="697" y="187"/>
                </a:cubicBezTo>
                <a:cubicBezTo>
                  <a:pt x="697" y="186"/>
                  <a:pt x="697" y="186"/>
                  <a:pt x="697" y="186"/>
                </a:cubicBezTo>
                <a:cubicBezTo>
                  <a:pt x="702" y="195"/>
                  <a:pt x="704" y="199"/>
                  <a:pt x="709" y="210"/>
                </a:cubicBezTo>
                <a:cubicBezTo>
                  <a:pt x="709" y="210"/>
                  <a:pt x="709" y="210"/>
                  <a:pt x="709" y="210"/>
                </a:cubicBezTo>
                <a:moveTo>
                  <a:pt x="696" y="186"/>
                </a:moveTo>
                <a:cubicBezTo>
                  <a:pt x="697" y="186"/>
                  <a:pt x="697" y="186"/>
                  <a:pt x="697" y="186"/>
                </a:cubicBezTo>
                <a:cubicBezTo>
                  <a:pt x="697" y="187"/>
                  <a:pt x="697" y="187"/>
                  <a:pt x="697" y="187"/>
                </a:cubicBezTo>
                <a:cubicBezTo>
                  <a:pt x="697" y="186"/>
                  <a:pt x="697" y="186"/>
                  <a:pt x="696" y="186"/>
                </a:cubicBezTo>
                <a:moveTo>
                  <a:pt x="746" y="352"/>
                </a:moveTo>
                <a:cubicBezTo>
                  <a:pt x="745" y="351"/>
                  <a:pt x="745" y="350"/>
                  <a:pt x="745" y="348"/>
                </a:cubicBezTo>
                <a:cubicBezTo>
                  <a:pt x="745" y="350"/>
                  <a:pt x="745" y="351"/>
                  <a:pt x="746" y="352"/>
                </a:cubicBezTo>
                <a:cubicBezTo>
                  <a:pt x="746" y="352"/>
                  <a:pt x="746" y="352"/>
                  <a:pt x="746" y="352"/>
                </a:cubicBezTo>
                <a:moveTo>
                  <a:pt x="745" y="347"/>
                </a:moveTo>
                <a:cubicBezTo>
                  <a:pt x="745" y="346"/>
                  <a:pt x="745" y="344"/>
                  <a:pt x="745" y="343"/>
                </a:cubicBezTo>
                <a:cubicBezTo>
                  <a:pt x="745" y="345"/>
                  <a:pt x="745" y="347"/>
                  <a:pt x="745" y="348"/>
                </a:cubicBezTo>
                <a:cubicBezTo>
                  <a:pt x="745" y="348"/>
                  <a:pt x="745" y="348"/>
                  <a:pt x="745" y="347"/>
                </a:cubicBezTo>
                <a:moveTo>
                  <a:pt x="743" y="327"/>
                </a:moveTo>
                <a:cubicBezTo>
                  <a:pt x="743" y="321"/>
                  <a:pt x="743" y="321"/>
                  <a:pt x="743" y="321"/>
                </a:cubicBezTo>
                <a:cubicBezTo>
                  <a:pt x="743" y="324"/>
                  <a:pt x="743" y="326"/>
                  <a:pt x="743" y="329"/>
                </a:cubicBezTo>
                <a:cubicBezTo>
                  <a:pt x="743" y="328"/>
                  <a:pt x="743" y="327"/>
                  <a:pt x="743" y="327"/>
                </a:cubicBezTo>
                <a:moveTo>
                  <a:pt x="309" y="4"/>
                </a:moveTo>
                <a:cubicBezTo>
                  <a:pt x="309" y="5"/>
                  <a:pt x="309" y="5"/>
                  <a:pt x="309" y="5"/>
                </a:cubicBezTo>
                <a:cubicBezTo>
                  <a:pt x="313" y="4"/>
                  <a:pt x="313" y="4"/>
                  <a:pt x="313" y="4"/>
                </a:cubicBezTo>
                <a:cubicBezTo>
                  <a:pt x="313" y="4"/>
                  <a:pt x="313" y="4"/>
                  <a:pt x="313" y="4"/>
                </a:cubicBezTo>
                <a:cubicBezTo>
                  <a:pt x="312" y="4"/>
                  <a:pt x="311" y="4"/>
                  <a:pt x="309" y="4"/>
                </a:cubicBezTo>
                <a:moveTo>
                  <a:pt x="307" y="5"/>
                </a:moveTo>
                <a:cubicBezTo>
                  <a:pt x="304" y="5"/>
                  <a:pt x="304" y="5"/>
                  <a:pt x="304" y="5"/>
                </a:cubicBezTo>
                <a:cubicBezTo>
                  <a:pt x="305" y="5"/>
                  <a:pt x="305" y="5"/>
                  <a:pt x="305" y="5"/>
                </a:cubicBezTo>
                <a:cubicBezTo>
                  <a:pt x="306" y="5"/>
                  <a:pt x="306" y="5"/>
                  <a:pt x="307" y="5"/>
                </a:cubicBezTo>
                <a:moveTo>
                  <a:pt x="259" y="17"/>
                </a:moveTo>
                <a:cubicBezTo>
                  <a:pt x="259" y="17"/>
                  <a:pt x="258" y="17"/>
                  <a:pt x="258" y="17"/>
                </a:cubicBezTo>
                <a:cubicBezTo>
                  <a:pt x="258" y="17"/>
                  <a:pt x="259" y="17"/>
                  <a:pt x="259" y="17"/>
                </a:cubicBezTo>
                <a:moveTo>
                  <a:pt x="266" y="15"/>
                </a:moveTo>
                <a:cubicBezTo>
                  <a:pt x="267" y="14"/>
                  <a:pt x="267" y="14"/>
                  <a:pt x="268" y="14"/>
                </a:cubicBezTo>
                <a:cubicBezTo>
                  <a:pt x="268" y="14"/>
                  <a:pt x="268" y="14"/>
                  <a:pt x="268" y="14"/>
                </a:cubicBezTo>
                <a:cubicBezTo>
                  <a:pt x="267" y="14"/>
                  <a:pt x="267" y="14"/>
                  <a:pt x="267" y="14"/>
                </a:cubicBezTo>
                <a:cubicBezTo>
                  <a:pt x="267" y="14"/>
                  <a:pt x="267" y="14"/>
                  <a:pt x="267" y="14"/>
                </a:cubicBezTo>
                <a:cubicBezTo>
                  <a:pt x="266" y="15"/>
                  <a:pt x="266" y="15"/>
                  <a:pt x="266" y="15"/>
                </a:cubicBezTo>
                <a:cubicBezTo>
                  <a:pt x="266" y="15"/>
                  <a:pt x="266" y="15"/>
                  <a:pt x="266" y="15"/>
                </a:cubicBezTo>
                <a:moveTo>
                  <a:pt x="269" y="14"/>
                </a:moveTo>
                <a:cubicBezTo>
                  <a:pt x="269" y="14"/>
                  <a:pt x="269" y="14"/>
                  <a:pt x="269" y="14"/>
                </a:cubicBezTo>
                <a:cubicBezTo>
                  <a:pt x="269" y="14"/>
                  <a:pt x="269" y="14"/>
                  <a:pt x="268" y="14"/>
                </a:cubicBezTo>
                <a:cubicBezTo>
                  <a:pt x="267" y="14"/>
                  <a:pt x="267" y="14"/>
                  <a:pt x="266" y="15"/>
                </a:cubicBezTo>
                <a:cubicBezTo>
                  <a:pt x="269" y="14"/>
                  <a:pt x="269" y="14"/>
                  <a:pt x="269" y="14"/>
                </a:cubicBezTo>
                <a:moveTo>
                  <a:pt x="267" y="14"/>
                </a:moveTo>
                <a:cubicBezTo>
                  <a:pt x="268" y="14"/>
                  <a:pt x="268" y="14"/>
                  <a:pt x="268" y="14"/>
                </a:cubicBezTo>
                <a:cubicBezTo>
                  <a:pt x="269" y="14"/>
                  <a:pt x="269" y="14"/>
                  <a:pt x="270" y="13"/>
                </a:cubicBezTo>
                <a:cubicBezTo>
                  <a:pt x="269" y="14"/>
                  <a:pt x="268" y="14"/>
                  <a:pt x="268" y="14"/>
                </a:cubicBezTo>
                <a:cubicBezTo>
                  <a:pt x="267" y="14"/>
                  <a:pt x="267" y="14"/>
                  <a:pt x="267" y="14"/>
                </a:cubicBezTo>
                <a:cubicBezTo>
                  <a:pt x="267" y="14"/>
                  <a:pt x="267" y="14"/>
                  <a:pt x="267" y="14"/>
                </a:cubicBezTo>
                <a:moveTo>
                  <a:pt x="270" y="13"/>
                </a:moveTo>
                <a:cubicBezTo>
                  <a:pt x="274" y="12"/>
                  <a:pt x="274" y="12"/>
                  <a:pt x="274" y="12"/>
                </a:cubicBezTo>
                <a:cubicBezTo>
                  <a:pt x="274" y="12"/>
                  <a:pt x="274" y="12"/>
                  <a:pt x="274" y="12"/>
                </a:cubicBezTo>
                <a:cubicBezTo>
                  <a:pt x="275" y="12"/>
                  <a:pt x="275" y="12"/>
                  <a:pt x="275" y="12"/>
                </a:cubicBezTo>
                <a:cubicBezTo>
                  <a:pt x="275" y="12"/>
                  <a:pt x="275" y="12"/>
                  <a:pt x="275" y="12"/>
                </a:cubicBezTo>
                <a:cubicBezTo>
                  <a:pt x="273" y="13"/>
                  <a:pt x="272" y="13"/>
                  <a:pt x="270" y="13"/>
                </a:cubicBezTo>
                <a:cubicBezTo>
                  <a:pt x="269" y="14"/>
                  <a:pt x="269" y="14"/>
                  <a:pt x="268" y="14"/>
                </a:cubicBezTo>
                <a:cubicBezTo>
                  <a:pt x="270" y="13"/>
                  <a:pt x="270" y="13"/>
                  <a:pt x="270" y="13"/>
                </a:cubicBezTo>
                <a:moveTo>
                  <a:pt x="279" y="11"/>
                </a:moveTo>
                <a:cubicBezTo>
                  <a:pt x="279" y="11"/>
                  <a:pt x="279" y="11"/>
                  <a:pt x="279" y="11"/>
                </a:cubicBezTo>
                <a:cubicBezTo>
                  <a:pt x="280" y="11"/>
                  <a:pt x="281" y="11"/>
                  <a:pt x="281" y="10"/>
                </a:cubicBezTo>
                <a:cubicBezTo>
                  <a:pt x="284" y="10"/>
                  <a:pt x="284" y="10"/>
                  <a:pt x="284" y="10"/>
                </a:cubicBezTo>
                <a:cubicBezTo>
                  <a:pt x="284" y="10"/>
                  <a:pt x="284" y="10"/>
                  <a:pt x="284" y="10"/>
                </a:cubicBezTo>
                <a:cubicBezTo>
                  <a:pt x="283" y="10"/>
                  <a:pt x="283" y="10"/>
                  <a:pt x="283" y="10"/>
                </a:cubicBezTo>
                <a:cubicBezTo>
                  <a:pt x="282" y="10"/>
                  <a:pt x="281" y="10"/>
                  <a:pt x="280" y="11"/>
                </a:cubicBezTo>
                <a:cubicBezTo>
                  <a:pt x="280" y="11"/>
                  <a:pt x="280" y="11"/>
                  <a:pt x="280" y="11"/>
                </a:cubicBezTo>
                <a:cubicBezTo>
                  <a:pt x="279" y="11"/>
                  <a:pt x="279" y="11"/>
                  <a:pt x="279" y="11"/>
                </a:cubicBezTo>
                <a:moveTo>
                  <a:pt x="286" y="9"/>
                </a:moveTo>
                <a:cubicBezTo>
                  <a:pt x="287" y="9"/>
                  <a:pt x="287" y="9"/>
                  <a:pt x="287" y="9"/>
                </a:cubicBezTo>
                <a:cubicBezTo>
                  <a:pt x="289" y="9"/>
                  <a:pt x="289" y="9"/>
                  <a:pt x="289" y="9"/>
                </a:cubicBezTo>
                <a:cubicBezTo>
                  <a:pt x="290" y="8"/>
                  <a:pt x="290" y="8"/>
                  <a:pt x="290" y="8"/>
                </a:cubicBezTo>
                <a:cubicBezTo>
                  <a:pt x="288" y="9"/>
                  <a:pt x="288" y="9"/>
                  <a:pt x="288" y="9"/>
                </a:cubicBezTo>
                <a:cubicBezTo>
                  <a:pt x="287" y="9"/>
                  <a:pt x="287" y="9"/>
                  <a:pt x="287" y="9"/>
                </a:cubicBezTo>
                <a:cubicBezTo>
                  <a:pt x="286" y="9"/>
                  <a:pt x="286" y="9"/>
                  <a:pt x="286" y="9"/>
                </a:cubicBezTo>
                <a:cubicBezTo>
                  <a:pt x="286" y="9"/>
                  <a:pt x="286" y="9"/>
                  <a:pt x="286" y="9"/>
                </a:cubicBezTo>
                <a:moveTo>
                  <a:pt x="293" y="8"/>
                </a:moveTo>
                <a:cubicBezTo>
                  <a:pt x="294" y="7"/>
                  <a:pt x="294" y="7"/>
                  <a:pt x="294" y="7"/>
                </a:cubicBezTo>
                <a:cubicBezTo>
                  <a:pt x="298" y="7"/>
                  <a:pt x="298" y="7"/>
                  <a:pt x="298" y="7"/>
                </a:cubicBezTo>
                <a:cubicBezTo>
                  <a:pt x="298" y="7"/>
                  <a:pt x="298" y="7"/>
                  <a:pt x="298" y="7"/>
                </a:cubicBezTo>
                <a:cubicBezTo>
                  <a:pt x="296" y="7"/>
                  <a:pt x="296" y="7"/>
                  <a:pt x="296" y="7"/>
                </a:cubicBezTo>
                <a:cubicBezTo>
                  <a:pt x="293" y="8"/>
                  <a:pt x="293" y="8"/>
                  <a:pt x="293" y="8"/>
                </a:cubicBezTo>
                <a:cubicBezTo>
                  <a:pt x="292" y="8"/>
                  <a:pt x="292" y="8"/>
                  <a:pt x="292" y="8"/>
                </a:cubicBezTo>
                <a:cubicBezTo>
                  <a:pt x="292" y="8"/>
                  <a:pt x="291" y="8"/>
                  <a:pt x="291" y="8"/>
                </a:cubicBezTo>
                <a:cubicBezTo>
                  <a:pt x="293" y="8"/>
                  <a:pt x="293" y="8"/>
                  <a:pt x="293" y="8"/>
                </a:cubicBezTo>
                <a:moveTo>
                  <a:pt x="298" y="7"/>
                </a:moveTo>
                <a:cubicBezTo>
                  <a:pt x="298" y="7"/>
                  <a:pt x="298" y="7"/>
                  <a:pt x="298" y="7"/>
                </a:cubicBezTo>
                <a:cubicBezTo>
                  <a:pt x="298" y="7"/>
                  <a:pt x="298" y="7"/>
                  <a:pt x="298" y="7"/>
                </a:cubicBezTo>
                <a:cubicBezTo>
                  <a:pt x="298" y="7"/>
                  <a:pt x="298" y="7"/>
                  <a:pt x="298" y="7"/>
                </a:cubicBezTo>
                <a:moveTo>
                  <a:pt x="309" y="5"/>
                </a:moveTo>
                <a:cubicBezTo>
                  <a:pt x="314" y="4"/>
                  <a:pt x="314" y="4"/>
                  <a:pt x="314" y="4"/>
                </a:cubicBezTo>
                <a:cubicBezTo>
                  <a:pt x="315" y="4"/>
                  <a:pt x="315" y="4"/>
                  <a:pt x="315" y="4"/>
                </a:cubicBezTo>
                <a:cubicBezTo>
                  <a:pt x="314" y="4"/>
                  <a:pt x="313" y="4"/>
                  <a:pt x="312" y="4"/>
                </a:cubicBezTo>
                <a:cubicBezTo>
                  <a:pt x="311" y="4"/>
                  <a:pt x="311" y="4"/>
                  <a:pt x="311" y="4"/>
                </a:cubicBezTo>
                <a:cubicBezTo>
                  <a:pt x="308" y="5"/>
                  <a:pt x="308" y="5"/>
                  <a:pt x="308" y="5"/>
                </a:cubicBezTo>
                <a:cubicBezTo>
                  <a:pt x="309" y="5"/>
                  <a:pt x="309" y="5"/>
                  <a:pt x="309" y="5"/>
                </a:cubicBezTo>
                <a:moveTo>
                  <a:pt x="315" y="4"/>
                </a:moveTo>
                <a:cubicBezTo>
                  <a:pt x="315" y="4"/>
                  <a:pt x="315" y="4"/>
                  <a:pt x="315" y="4"/>
                </a:cubicBezTo>
                <a:cubicBezTo>
                  <a:pt x="315" y="4"/>
                  <a:pt x="315" y="4"/>
                  <a:pt x="315" y="4"/>
                </a:cubicBezTo>
                <a:cubicBezTo>
                  <a:pt x="315" y="4"/>
                  <a:pt x="315" y="4"/>
                  <a:pt x="315" y="4"/>
                </a:cubicBezTo>
                <a:moveTo>
                  <a:pt x="295" y="7"/>
                </a:moveTo>
                <a:cubicBezTo>
                  <a:pt x="295" y="7"/>
                  <a:pt x="295" y="7"/>
                  <a:pt x="295" y="7"/>
                </a:cubicBezTo>
                <a:cubicBezTo>
                  <a:pt x="295" y="7"/>
                  <a:pt x="295" y="7"/>
                  <a:pt x="294" y="8"/>
                </a:cubicBezTo>
                <a:cubicBezTo>
                  <a:pt x="295" y="7"/>
                  <a:pt x="295" y="7"/>
                  <a:pt x="295" y="7"/>
                </a:cubicBezTo>
                <a:moveTo>
                  <a:pt x="295" y="7"/>
                </a:moveTo>
                <a:cubicBezTo>
                  <a:pt x="296" y="7"/>
                  <a:pt x="296" y="7"/>
                  <a:pt x="296" y="7"/>
                </a:cubicBezTo>
                <a:cubicBezTo>
                  <a:pt x="298" y="7"/>
                  <a:pt x="298" y="7"/>
                  <a:pt x="298" y="7"/>
                </a:cubicBezTo>
                <a:cubicBezTo>
                  <a:pt x="301" y="6"/>
                  <a:pt x="301" y="6"/>
                  <a:pt x="301" y="6"/>
                </a:cubicBezTo>
                <a:cubicBezTo>
                  <a:pt x="300" y="6"/>
                  <a:pt x="300" y="6"/>
                  <a:pt x="300" y="6"/>
                </a:cubicBezTo>
                <a:cubicBezTo>
                  <a:pt x="303" y="6"/>
                  <a:pt x="303" y="6"/>
                  <a:pt x="303" y="6"/>
                </a:cubicBezTo>
                <a:cubicBezTo>
                  <a:pt x="305" y="5"/>
                  <a:pt x="305" y="5"/>
                  <a:pt x="305" y="5"/>
                </a:cubicBezTo>
                <a:cubicBezTo>
                  <a:pt x="305" y="5"/>
                  <a:pt x="305" y="5"/>
                  <a:pt x="305" y="5"/>
                </a:cubicBezTo>
                <a:cubicBezTo>
                  <a:pt x="305" y="5"/>
                  <a:pt x="305" y="5"/>
                  <a:pt x="305" y="5"/>
                </a:cubicBezTo>
                <a:cubicBezTo>
                  <a:pt x="302" y="6"/>
                  <a:pt x="300" y="6"/>
                  <a:pt x="297" y="7"/>
                </a:cubicBezTo>
                <a:cubicBezTo>
                  <a:pt x="296" y="7"/>
                  <a:pt x="296" y="7"/>
                  <a:pt x="295" y="7"/>
                </a:cubicBezTo>
                <a:cubicBezTo>
                  <a:pt x="295" y="7"/>
                  <a:pt x="295" y="7"/>
                  <a:pt x="295" y="7"/>
                </a:cubicBezTo>
                <a:moveTo>
                  <a:pt x="2" y="405"/>
                </a:moveTo>
                <a:cubicBezTo>
                  <a:pt x="2" y="405"/>
                  <a:pt x="2" y="405"/>
                  <a:pt x="2" y="405"/>
                </a:cubicBezTo>
                <a:cubicBezTo>
                  <a:pt x="2" y="406"/>
                  <a:pt x="2" y="406"/>
                  <a:pt x="2" y="406"/>
                </a:cubicBezTo>
                <a:cubicBezTo>
                  <a:pt x="2" y="405"/>
                  <a:pt x="2" y="405"/>
                  <a:pt x="2" y="405"/>
                </a:cubicBezTo>
                <a:moveTo>
                  <a:pt x="2" y="404"/>
                </a:moveTo>
                <a:cubicBezTo>
                  <a:pt x="2" y="403"/>
                  <a:pt x="2" y="402"/>
                  <a:pt x="1" y="401"/>
                </a:cubicBezTo>
                <a:cubicBezTo>
                  <a:pt x="2" y="401"/>
                  <a:pt x="2" y="401"/>
                  <a:pt x="2" y="402"/>
                </a:cubicBezTo>
                <a:cubicBezTo>
                  <a:pt x="2" y="405"/>
                  <a:pt x="2" y="405"/>
                  <a:pt x="2" y="405"/>
                </a:cubicBezTo>
                <a:cubicBezTo>
                  <a:pt x="2" y="404"/>
                  <a:pt x="2" y="404"/>
                  <a:pt x="2" y="404"/>
                </a:cubicBezTo>
                <a:moveTo>
                  <a:pt x="1" y="383"/>
                </a:moveTo>
                <a:cubicBezTo>
                  <a:pt x="1" y="385"/>
                  <a:pt x="1" y="386"/>
                  <a:pt x="1" y="388"/>
                </a:cubicBezTo>
                <a:cubicBezTo>
                  <a:pt x="1" y="392"/>
                  <a:pt x="1" y="395"/>
                  <a:pt x="1" y="398"/>
                </a:cubicBezTo>
                <a:cubicBezTo>
                  <a:pt x="1" y="399"/>
                  <a:pt x="1" y="399"/>
                  <a:pt x="1" y="399"/>
                </a:cubicBezTo>
                <a:cubicBezTo>
                  <a:pt x="1" y="394"/>
                  <a:pt x="1" y="388"/>
                  <a:pt x="1" y="383"/>
                </a:cubicBezTo>
                <a:moveTo>
                  <a:pt x="23" y="243"/>
                </a:moveTo>
                <a:cubicBezTo>
                  <a:pt x="24" y="240"/>
                  <a:pt x="26" y="236"/>
                  <a:pt x="27" y="232"/>
                </a:cubicBezTo>
                <a:cubicBezTo>
                  <a:pt x="26" y="235"/>
                  <a:pt x="25" y="237"/>
                  <a:pt x="25" y="239"/>
                </a:cubicBezTo>
                <a:cubicBezTo>
                  <a:pt x="23" y="243"/>
                  <a:pt x="23" y="243"/>
                  <a:pt x="23" y="243"/>
                </a:cubicBezTo>
                <a:cubicBezTo>
                  <a:pt x="23" y="243"/>
                  <a:pt x="23" y="243"/>
                  <a:pt x="23" y="243"/>
                </a:cubicBezTo>
                <a:moveTo>
                  <a:pt x="33" y="217"/>
                </a:moveTo>
                <a:cubicBezTo>
                  <a:pt x="33" y="218"/>
                  <a:pt x="33" y="218"/>
                  <a:pt x="33" y="219"/>
                </a:cubicBezTo>
                <a:cubicBezTo>
                  <a:pt x="31" y="224"/>
                  <a:pt x="29" y="228"/>
                  <a:pt x="27" y="232"/>
                </a:cubicBezTo>
                <a:cubicBezTo>
                  <a:pt x="26" y="236"/>
                  <a:pt x="24" y="240"/>
                  <a:pt x="23" y="243"/>
                </a:cubicBezTo>
                <a:cubicBezTo>
                  <a:pt x="27" y="232"/>
                  <a:pt x="29" y="227"/>
                  <a:pt x="33" y="217"/>
                </a:cubicBezTo>
                <a:moveTo>
                  <a:pt x="33" y="217"/>
                </a:moveTo>
                <a:cubicBezTo>
                  <a:pt x="33" y="217"/>
                  <a:pt x="33" y="217"/>
                  <a:pt x="33" y="217"/>
                </a:cubicBezTo>
                <a:cubicBezTo>
                  <a:pt x="33" y="218"/>
                  <a:pt x="33" y="218"/>
                  <a:pt x="33" y="218"/>
                </a:cubicBezTo>
                <a:cubicBezTo>
                  <a:pt x="33" y="219"/>
                  <a:pt x="33" y="219"/>
                  <a:pt x="33" y="219"/>
                </a:cubicBezTo>
                <a:cubicBezTo>
                  <a:pt x="33" y="218"/>
                  <a:pt x="33" y="218"/>
                  <a:pt x="33" y="217"/>
                </a:cubicBezTo>
                <a:moveTo>
                  <a:pt x="47" y="190"/>
                </a:moveTo>
                <a:cubicBezTo>
                  <a:pt x="47" y="190"/>
                  <a:pt x="48" y="189"/>
                  <a:pt x="48" y="188"/>
                </a:cubicBezTo>
                <a:cubicBezTo>
                  <a:pt x="48" y="189"/>
                  <a:pt x="48" y="189"/>
                  <a:pt x="47" y="190"/>
                </a:cubicBezTo>
                <a:cubicBezTo>
                  <a:pt x="47" y="190"/>
                  <a:pt x="47" y="190"/>
                  <a:pt x="47" y="190"/>
                </a:cubicBezTo>
                <a:cubicBezTo>
                  <a:pt x="47" y="190"/>
                  <a:pt x="47" y="190"/>
                  <a:pt x="47" y="190"/>
                </a:cubicBezTo>
                <a:moveTo>
                  <a:pt x="47" y="190"/>
                </a:moveTo>
                <a:cubicBezTo>
                  <a:pt x="47" y="190"/>
                  <a:pt x="48" y="189"/>
                  <a:pt x="48" y="188"/>
                </a:cubicBezTo>
                <a:cubicBezTo>
                  <a:pt x="48" y="189"/>
                  <a:pt x="47" y="190"/>
                  <a:pt x="47" y="190"/>
                </a:cubicBezTo>
                <a:cubicBezTo>
                  <a:pt x="52" y="181"/>
                  <a:pt x="55" y="177"/>
                  <a:pt x="59" y="170"/>
                </a:cubicBezTo>
                <a:cubicBezTo>
                  <a:pt x="55" y="176"/>
                  <a:pt x="52" y="182"/>
                  <a:pt x="48" y="188"/>
                </a:cubicBezTo>
                <a:cubicBezTo>
                  <a:pt x="48" y="189"/>
                  <a:pt x="47" y="190"/>
                  <a:pt x="47" y="190"/>
                </a:cubicBezTo>
                <a:cubicBezTo>
                  <a:pt x="47" y="190"/>
                  <a:pt x="47" y="190"/>
                  <a:pt x="47" y="190"/>
                </a:cubicBezTo>
                <a:moveTo>
                  <a:pt x="135" y="87"/>
                </a:moveTo>
                <a:cubicBezTo>
                  <a:pt x="136" y="86"/>
                  <a:pt x="136" y="85"/>
                  <a:pt x="137" y="85"/>
                </a:cubicBezTo>
                <a:cubicBezTo>
                  <a:pt x="138" y="84"/>
                  <a:pt x="139" y="83"/>
                  <a:pt x="140" y="82"/>
                </a:cubicBezTo>
                <a:cubicBezTo>
                  <a:pt x="140" y="82"/>
                  <a:pt x="140" y="82"/>
                  <a:pt x="140" y="82"/>
                </a:cubicBezTo>
                <a:cubicBezTo>
                  <a:pt x="138" y="83"/>
                  <a:pt x="138" y="83"/>
                  <a:pt x="138" y="83"/>
                </a:cubicBezTo>
                <a:cubicBezTo>
                  <a:pt x="134" y="87"/>
                  <a:pt x="134" y="87"/>
                  <a:pt x="134" y="87"/>
                </a:cubicBezTo>
                <a:cubicBezTo>
                  <a:pt x="134" y="87"/>
                  <a:pt x="134" y="87"/>
                  <a:pt x="134" y="87"/>
                </a:cubicBezTo>
                <a:cubicBezTo>
                  <a:pt x="135" y="87"/>
                  <a:pt x="135" y="87"/>
                  <a:pt x="135" y="87"/>
                </a:cubicBezTo>
                <a:moveTo>
                  <a:pt x="140" y="81"/>
                </a:moveTo>
                <a:cubicBezTo>
                  <a:pt x="141" y="81"/>
                  <a:pt x="141" y="81"/>
                  <a:pt x="141" y="81"/>
                </a:cubicBezTo>
                <a:cubicBezTo>
                  <a:pt x="143" y="79"/>
                  <a:pt x="143" y="79"/>
                  <a:pt x="143" y="79"/>
                </a:cubicBezTo>
                <a:cubicBezTo>
                  <a:pt x="140" y="81"/>
                  <a:pt x="137" y="83"/>
                  <a:pt x="137" y="84"/>
                </a:cubicBezTo>
                <a:cubicBezTo>
                  <a:pt x="137" y="84"/>
                  <a:pt x="139" y="82"/>
                  <a:pt x="140" y="81"/>
                </a:cubicBezTo>
                <a:moveTo>
                  <a:pt x="231" y="28"/>
                </a:moveTo>
                <a:cubicBezTo>
                  <a:pt x="233" y="28"/>
                  <a:pt x="233" y="28"/>
                  <a:pt x="233" y="28"/>
                </a:cubicBezTo>
                <a:cubicBezTo>
                  <a:pt x="237" y="26"/>
                  <a:pt x="237" y="26"/>
                  <a:pt x="237" y="26"/>
                </a:cubicBezTo>
                <a:cubicBezTo>
                  <a:pt x="237" y="26"/>
                  <a:pt x="237" y="26"/>
                  <a:pt x="237" y="26"/>
                </a:cubicBezTo>
                <a:cubicBezTo>
                  <a:pt x="236" y="25"/>
                  <a:pt x="236" y="25"/>
                  <a:pt x="236" y="25"/>
                </a:cubicBezTo>
                <a:cubicBezTo>
                  <a:pt x="231" y="28"/>
                  <a:pt x="231" y="28"/>
                  <a:pt x="231" y="28"/>
                </a:cubicBezTo>
                <a:cubicBezTo>
                  <a:pt x="228" y="29"/>
                  <a:pt x="228" y="29"/>
                  <a:pt x="228" y="29"/>
                </a:cubicBezTo>
                <a:cubicBezTo>
                  <a:pt x="228" y="30"/>
                  <a:pt x="228" y="30"/>
                  <a:pt x="228" y="30"/>
                </a:cubicBezTo>
                <a:cubicBezTo>
                  <a:pt x="231" y="28"/>
                  <a:pt x="231" y="28"/>
                  <a:pt x="231" y="28"/>
                </a:cubicBezTo>
                <a:moveTo>
                  <a:pt x="695" y="448"/>
                </a:moveTo>
                <a:cubicBezTo>
                  <a:pt x="695" y="447"/>
                  <a:pt x="695" y="446"/>
                  <a:pt x="695" y="445"/>
                </a:cubicBezTo>
                <a:cubicBezTo>
                  <a:pt x="695" y="445"/>
                  <a:pt x="695" y="444"/>
                  <a:pt x="695" y="444"/>
                </a:cubicBezTo>
                <a:cubicBezTo>
                  <a:pt x="695" y="443"/>
                  <a:pt x="696" y="443"/>
                  <a:pt x="696" y="443"/>
                </a:cubicBezTo>
                <a:cubicBezTo>
                  <a:pt x="696" y="443"/>
                  <a:pt x="696" y="440"/>
                  <a:pt x="694" y="436"/>
                </a:cubicBezTo>
                <a:cubicBezTo>
                  <a:pt x="694" y="436"/>
                  <a:pt x="694" y="436"/>
                  <a:pt x="694" y="433"/>
                </a:cubicBezTo>
                <a:cubicBezTo>
                  <a:pt x="694" y="432"/>
                  <a:pt x="694" y="432"/>
                  <a:pt x="694" y="432"/>
                </a:cubicBezTo>
                <a:cubicBezTo>
                  <a:pt x="693" y="433"/>
                  <a:pt x="693" y="433"/>
                  <a:pt x="693" y="433"/>
                </a:cubicBezTo>
                <a:cubicBezTo>
                  <a:pt x="692" y="435"/>
                  <a:pt x="692" y="435"/>
                  <a:pt x="692" y="435"/>
                </a:cubicBezTo>
                <a:cubicBezTo>
                  <a:pt x="692" y="435"/>
                  <a:pt x="692" y="437"/>
                  <a:pt x="692" y="438"/>
                </a:cubicBezTo>
                <a:cubicBezTo>
                  <a:pt x="692" y="438"/>
                  <a:pt x="692" y="438"/>
                  <a:pt x="692" y="439"/>
                </a:cubicBezTo>
                <a:cubicBezTo>
                  <a:pt x="692" y="439"/>
                  <a:pt x="692" y="439"/>
                  <a:pt x="692" y="439"/>
                </a:cubicBezTo>
                <a:cubicBezTo>
                  <a:pt x="692" y="440"/>
                  <a:pt x="692" y="441"/>
                  <a:pt x="692" y="441"/>
                </a:cubicBezTo>
                <a:cubicBezTo>
                  <a:pt x="691" y="444"/>
                  <a:pt x="691" y="444"/>
                  <a:pt x="691" y="444"/>
                </a:cubicBezTo>
                <a:cubicBezTo>
                  <a:pt x="690" y="447"/>
                  <a:pt x="690" y="449"/>
                  <a:pt x="690" y="450"/>
                </a:cubicBezTo>
                <a:cubicBezTo>
                  <a:pt x="690" y="451"/>
                  <a:pt x="691" y="453"/>
                  <a:pt x="691" y="453"/>
                </a:cubicBezTo>
                <a:cubicBezTo>
                  <a:pt x="692" y="453"/>
                  <a:pt x="692" y="453"/>
                  <a:pt x="694" y="453"/>
                </a:cubicBezTo>
                <a:cubicBezTo>
                  <a:pt x="694" y="451"/>
                  <a:pt x="695" y="449"/>
                  <a:pt x="695" y="448"/>
                </a:cubicBezTo>
                <a:moveTo>
                  <a:pt x="711" y="529"/>
                </a:moveTo>
                <a:cubicBezTo>
                  <a:pt x="714" y="522"/>
                  <a:pt x="714" y="522"/>
                  <a:pt x="714" y="522"/>
                </a:cubicBezTo>
                <a:cubicBezTo>
                  <a:pt x="714" y="522"/>
                  <a:pt x="715" y="520"/>
                  <a:pt x="715" y="520"/>
                </a:cubicBezTo>
                <a:cubicBezTo>
                  <a:pt x="714" y="521"/>
                  <a:pt x="713" y="521"/>
                  <a:pt x="712" y="522"/>
                </a:cubicBezTo>
                <a:cubicBezTo>
                  <a:pt x="712" y="522"/>
                  <a:pt x="712" y="522"/>
                  <a:pt x="711" y="523"/>
                </a:cubicBezTo>
                <a:cubicBezTo>
                  <a:pt x="712" y="523"/>
                  <a:pt x="712" y="523"/>
                  <a:pt x="712" y="523"/>
                </a:cubicBezTo>
                <a:cubicBezTo>
                  <a:pt x="711" y="524"/>
                  <a:pt x="711" y="525"/>
                  <a:pt x="711" y="525"/>
                </a:cubicBezTo>
                <a:cubicBezTo>
                  <a:pt x="711" y="525"/>
                  <a:pt x="711" y="525"/>
                  <a:pt x="711" y="525"/>
                </a:cubicBezTo>
                <a:cubicBezTo>
                  <a:pt x="711" y="526"/>
                  <a:pt x="711" y="526"/>
                  <a:pt x="710" y="527"/>
                </a:cubicBezTo>
                <a:cubicBezTo>
                  <a:pt x="710" y="528"/>
                  <a:pt x="710" y="528"/>
                  <a:pt x="710" y="528"/>
                </a:cubicBezTo>
                <a:cubicBezTo>
                  <a:pt x="710" y="528"/>
                  <a:pt x="710" y="528"/>
                  <a:pt x="710" y="528"/>
                </a:cubicBezTo>
                <a:cubicBezTo>
                  <a:pt x="710" y="528"/>
                  <a:pt x="711" y="527"/>
                  <a:pt x="711" y="527"/>
                </a:cubicBezTo>
                <a:cubicBezTo>
                  <a:pt x="711" y="527"/>
                  <a:pt x="711" y="526"/>
                  <a:pt x="712" y="527"/>
                </a:cubicBezTo>
                <a:cubicBezTo>
                  <a:pt x="711" y="527"/>
                  <a:pt x="711" y="528"/>
                  <a:pt x="711" y="529"/>
                </a:cubicBezTo>
                <a:cubicBezTo>
                  <a:pt x="711" y="528"/>
                  <a:pt x="711" y="528"/>
                  <a:pt x="711" y="528"/>
                </a:cubicBezTo>
                <a:cubicBezTo>
                  <a:pt x="711" y="528"/>
                  <a:pt x="711" y="528"/>
                  <a:pt x="711" y="528"/>
                </a:cubicBezTo>
                <a:cubicBezTo>
                  <a:pt x="711" y="529"/>
                  <a:pt x="710" y="530"/>
                  <a:pt x="710" y="531"/>
                </a:cubicBezTo>
                <a:cubicBezTo>
                  <a:pt x="710" y="531"/>
                  <a:pt x="710" y="531"/>
                  <a:pt x="710" y="531"/>
                </a:cubicBezTo>
                <a:cubicBezTo>
                  <a:pt x="710" y="531"/>
                  <a:pt x="710" y="531"/>
                  <a:pt x="710" y="531"/>
                </a:cubicBezTo>
                <a:cubicBezTo>
                  <a:pt x="710" y="530"/>
                  <a:pt x="710" y="530"/>
                  <a:pt x="711" y="529"/>
                </a:cubicBezTo>
                <a:moveTo>
                  <a:pt x="712" y="517"/>
                </a:moveTo>
                <a:cubicBezTo>
                  <a:pt x="712" y="517"/>
                  <a:pt x="712" y="516"/>
                  <a:pt x="712" y="516"/>
                </a:cubicBezTo>
                <a:cubicBezTo>
                  <a:pt x="712" y="515"/>
                  <a:pt x="712" y="515"/>
                  <a:pt x="712" y="515"/>
                </a:cubicBezTo>
                <a:cubicBezTo>
                  <a:pt x="713" y="515"/>
                  <a:pt x="713" y="514"/>
                  <a:pt x="713" y="514"/>
                </a:cubicBezTo>
                <a:cubicBezTo>
                  <a:pt x="713" y="514"/>
                  <a:pt x="713" y="515"/>
                  <a:pt x="712" y="515"/>
                </a:cubicBezTo>
                <a:cubicBezTo>
                  <a:pt x="712" y="515"/>
                  <a:pt x="712" y="516"/>
                  <a:pt x="712" y="516"/>
                </a:cubicBezTo>
                <a:cubicBezTo>
                  <a:pt x="712" y="517"/>
                  <a:pt x="712" y="517"/>
                  <a:pt x="712" y="517"/>
                </a:cubicBezTo>
                <a:moveTo>
                  <a:pt x="728" y="487"/>
                </a:moveTo>
                <a:cubicBezTo>
                  <a:pt x="734" y="465"/>
                  <a:pt x="734" y="465"/>
                  <a:pt x="734" y="465"/>
                </a:cubicBezTo>
                <a:cubicBezTo>
                  <a:pt x="733" y="469"/>
                  <a:pt x="733" y="469"/>
                  <a:pt x="733" y="469"/>
                </a:cubicBezTo>
                <a:cubicBezTo>
                  <a:pt x="732" y="471"/>
                  <a:pt x="732" y="473"/>
                  <a:pt x="731" y="475"/>
                </a:cubicBezTo>
                <a:cubicBezTo>
                  <a:pt x="731" y="476"/>
                  <a:pt x="731" y="476"/>
                  <a:pt x="731" y="476"/>
                </a:cubicBezTo>
                <a:cubicBezTo>
                  <a:pt x="731" y="475"/>
                  <a:pt x="731" y="475"/>
                  <a:pt x="731" y="474"/>
                </a:cubicBezTo>
                <a:cubicBezTo>
                  <a:pt x="731" y="473"/>
                  <a:pt x="731" y="473"/>
                  <a:pt x="731" y="473"/>
                </a:cubicBezTo>
                <a:cubicBezTo>
                  <a:pt x="731" y="474"/>
                  <a:pt x="731" y="474"/>
                  <a:pt x="731" y="474"/>
                </a:cubicBezTo>
                <a:cubicBezTo>
                  <a:pt x="728" y="480"/>
                  <a:pt x="727" y="486"/>
                  <a:pt x="725" y="493"/>
                </a:cubicBezTo>
                <a:cubicBezTo>
                  <a:pt x="725" y="493"/>
                  <a:pt x="725" y="493"/>
                  <a:pt x="725" y="493"/>
                </a:cubicBezTo>
                <a:cubicBezTo>
                  <a:pt x="725" y="494"/>
                  <a:pt x="725" y="494"/>
                  <a:pt x="725" y="494"/>
                </a:cubicBezTo>
                <a:cubicBezTo>
                  <a:pt x="723" y="498"/>
                  <a:pt x="723" y="498"/>
                  <a:pt x="722" y="501"/>
                </a:cubicBezTo>
                <a:cubicBezTo>
                  <a:pt x="722" y="504"/>
                  <a:pt x="721" y="504"/>
                  <a:pt x="721" y="504"/>
                </a:cubicBezTo>
                <a:cubicBezTo>
                  <a:pt x="722" y="504"/>
                  <a:pt x="722" y="504"/>
                  <a:pt x="722" y="504"/>
                </a:cubicBezTo>
                <a:cubicBezTo>
                  <a:pt x="728" y="487"/>
                  <a:pt x="728" y="487"/>
                  <a:pt x="728" y="487"/>
                </a:cubicBezTo>
                <a:moveTo>
                  <a:pt x="714" y="506"/>
                </a:moveTo>
                <a:cubicBezTo>
                  <a:pt x="715" y="505"/>
                  <a:pt x="715" y="503"/>
                  <a:pt x="716" y="502"/>
                </a:cubicBezTo>
                <a:cubicBezTo>
                  <a:pt x="716" y="501"/>
                  <a:pt x="716" y="501"/>
                  <a:pt x="716" y="501"/>
                </a:cubicBezTo>
                <a:cubicBezTo>
                  <a:pt x="716" y="500"/>
                  <a:pt x="716" y="500"/>
                  <a:pt x="716" y="500"/>
                </a:cubicBezTo>
                <a:cubicBezTo>
                  <a:pt x="716" y="500"/>
                  <a:pt x="716" y="500"/>
                  <a:pt x="716" y="500"/>
                </a:cubicBezTo>
                <a:cubicBezTo>
                  <a:pt x="716" y="500"/>
                  <a:pt x="716" y="499"/>
                  <a:pt x="716" y="496"/>
                </a:cubicBezTo>
                <a:cubicBezTo>
                  <a:pt x="718" y="491"/>
                  <a:pt x="718" y="491"/>
                  <a:pt x="718" y="491"/>
                </a:cubicBezTo>
                <a:cubicBezTo>
                  <a:pt x="715" y="496"/>
                  <a:pt x="715" y="502"/>
                  <a:pt x="715" y="503"/>
                </a:cubicBezTo>
                <a:cubicBezTo>
                  <a:pt x="715" y="503"/>
                  <a:pt x="715" y="503"/>
                  <a:pt x="715" y="504"/>
                </a:cubicBezTo>
                <a:cubicBezTo>
                  <a:pt x="714" y="505"/>
                  <a:pt x="714" y="506"/>
                  <a:pt x="714" y="506"/>
                </a:cubicBezTo>
                <a:cubicBezTo>
                  <a:pt x="714" y="506"/>
                  <a:pt x="714" y="506"/>
                  <a:pt x="714" y="506"/>
                </a:cubicBezTo>
                <a:moveTo>
                  <a:pt x="719" y="481"/>
                </a:moveTo>
                <a:cubicBezTo>
                  <a:pt x="719" y="480"/>
                  <a:pt x="719" y="480"/>
                  <a:pt x="719" y="480"/>
                </a:cubicBezTo>
                <a:cubicBezTo>
                  <a:pt x="719" y="480"/>
                  <a:pt x="719" y="480"/>
                  <a:pt x="719" y="481"/>
                </a:cubicBezTo>
                <a:cubicBezTo>
                  <a:pt x="719" y="481"/>
                  <a:pt x="719" y="481"/>
                  <a:pt x="719" y="481"/>
                </a:cubicBezTo>
                <a:moveTo>
                  <a:pt x="719" y="485"/>
                </a:moveTo>
                <a:cubicBezTo>
                  <a:pt x="719" y="484"/>
                  <a:pt x="719" y="484"/>
                  <a:pt x="719" y="484"/>
                </a:cubicBezTo>
                <a:cubicBezTo>
                  <a:pt x="719" y="483"/>
                  <a:pt x="719" y="482"/>
                  <a:pt x="719" y="482"/>
                </a:cubicBezTo>
                <a:cubicBezTo>
                  <a:pt x="720" y="479"/>
                  <a:pt x="720" y="479"/>
                  <a:pt x="720" y="479"/>
                </a:cubicBezTo>
                <a:cubicBezTo>
                  <a:pt x="719" y="478"/>
                  <a:pt x="719" y="478"/>
                  <a:pt x="719" y="478"/>
                </a:cubicBezTo>
                <a:cubicBezTo>
                  <a:pt x="719" y="479"/>
                  <a:pt x="719" y="479"/>
                  <a:pt x="719" y="479"/>
                </a:cubicBezTo>
                <a:cubicBezTo>
                  <a:pt x="719" y="480"/>
                  <a:pt x="719" y="480"/>
                  <a:pt x="719" y="482"/>
                </a:cubicBezTo>
                <a:cubicBezTo>
                  <a:pt x="719" y="485"/>
                  <a:pt x="719" y="485"/>
                  <a:pt x="718" y="486"/>
                </a:cubicBezTo>
                <a:cubicBezTo>
                  <a:pt x="719" y="485"/>
                  <a:pt x="719" y="485"/>
                  <a:pt x="719" y="485"/>
                </a:cubicBezTo>
                <a:moveTo>
                  <a:pt x="720" y="475"/>
                </a:moveTo>
                <a:cubicBezTo>
                  <a:pt x="720" y="475"/>
                  <a:pt x="720" y="474"/>
                  <a:pt x="720" y="474"/>
                </a:cubicBezTo>
                <a:cubicBezTo>
                  <a:pt x="720" y="473"/>
                  <a:pt x="720" y="473"/>
                  <a:pt x="720" y="473"/>
                </a:cubicBezTo>
                <a:cubicBezTo>
                  <a:pt x="720" y="472"/>
                  <a:pt x="720" y="471"/>
                  <a:pt x="720" y="471"/>
                </a:cubicBezTo>
                <a:cubicBezTo>
                  <a:pt x="720" y="470"/>
                  <a:pt x="720" y="470"/>
                  <a:pt x="720" y="470"/>
                </a:cubicBezTo>
                <a:cubicBezTo>
                  <a:pt x="720" y="470"/>
                  <a:pt x="720" y="471"/>
                  <a:pt x="720" y="471"/>
                </a:cubicBezTo>
                <a:cubicBezTo>
                  <a:pt x="720" y="472"/>
                  <a:pt x="720" y="472"/>
                  <a:pt x="719" y="473"/>
                </a:cubicBezTo>
                <a:cubicBezTo>
                  <a:pt x="719" y="474"/>
                  <a:pt x="719" y="474"/>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20" y="475"/>
                  <a:pt x="720" y="475"/>
                  <a:pt x="720" y="475"/>
                </a:cubicBezTo>
                <a:moveTo>
                  <a:pt x="721" y="502"/>
                </a:moveTo>
                <a:cubicBezTo>
                  <a:pt x="721" y="502"/>
                  <a:pt x="723" y="495"/>
                  <a:pt x="723" y="494"/>
                </a:cubicBezTo>
                <a:cubicBezTo>
                  <a:pt x="722" y="495"/>
                  <a:pt x="722" y="495"/>
                  <a:pt x="721" y="497"/>
                </a:cubicBezTo>
                <a:cubicBezTo>
                  <a:pt x="721" y="497"/>
                  <a:pt x="721" y="497"/>
                  <a:pt x="721" y="497"/>
                </a:cubicBezTo>
                <a:cubicBezTo>
                  <a:pt x="723" y="492"/>
                  <a:pt x="723" y="492"/>
                  <a:pt x="723" y="492"/>
                </a:cubicBezTo>
                <a:cubicBezTo>
                  <a:pt x="723" y="492"/>
                  <a:pt x="723" y="492"/>
                  <a:pt x="723" y="492"/>
                </a:cubicBezTo>
                <a:cubicBezTo>
                  <a:pt x="722" y="491"/>
                  <a:pt x="722" y="491"/>
                  <a:pt x="722" y="491"/>
                </a:cubicBezTo>
                <a:cubicBezTo>
                  <a:pt x="723" y="490"/>
                  <a:pt x="723" y="489"/>
                  <a:pt x="723" y="488"/>
                </a:cubicBezTo>
                <a:cubicBezTo>
                  <a:pt x="724" y="486"/>
                  <a:pt x="724" y="484"/>
                  <a:pt x="725" y="482"/>
                </a:cubicBezTo>
                <a:cubicBezTo>
                  <a:pt x="724" y="482"/>
                  <a:pt x="724" y="482"/>
                  <a:pt x="724" y="482"/>
                </a:cubicBezTo>
                <a:cubicBezTo>
                  <a:pt x="724" y="482"/>
                  <a:pt x="724" y="482"/>
                  <a:pt x="724" y="482"/>
                </a:cubicBezTo>
                <a:cubicBezTo>
                  <a:pt x="724" y="480"/>
                  <a:pt x="725" y="477"/>
                  <a:pt x="726" y="474"/>
                </a:cubicBezTo>
                <a:cubicBezTo>
                  <a:pt x="725" y="475"/>
                  <a:pt x="725" y="475"/>
                  <a:pt x="725" y="475"/>
                </a:cubicBezTo>
                <a:cubicBezTo>
                  <a:pt x="725" y="475"/>
                  <a:pt x="725" y="475"/>
                  <a:pt x="725" y="475"/>
                </a:cubicBezTo>
                <a:cubicBezTo>
                  <a:pt x="725" y="475"/>
                  <a:pt x="724" y="474"/>
                  <a:pt x="725" y="473"/>
                </a:cubicBezTo>
                <a:cubicBezTo>
                  <a:pt x="725" y="472"/>
                  <a:pt x="725" y="472"/>
                  <a:pt x="725" y="472"/>
                </a:cubicBezTo>
                <a:cubicBezTo>
                  <a:pt x="725" y="471"/>
                  <a:pt x="725" y="464"/>
                  <a:pt x="725" y="461"/>
                </a:cubicBezTo>
                <a:cubicBezTo>
                  <a:pt x="725" y="461"/>
                  <a:pt x="725" y="461"/>
                  <a:pt x="725" y="457"/>
                </a:cubicBezTo>
                <a:cubicBezTo>
                  <a:pt x="725" y="457"/>
                  <a:pt x="724" y="458"/>
                  <a:pt x="724" y="458"/>
                </a:cubicBezTo>
                <a:cubicBezTo>
                  <a:pt x="724" y="458"/>
                  <a:pt x="723" y="456"/>
                  <a:pt x="723" y="455"/>
                </a:cubicBezTo>
                <a:cubicBezTo>
                  <a:pt x="722" y="455"/>
                  <a:pt x="722" y="456"/>
                  <a:pt x="722" y="458"/>
                </a:cubicBezTo>
                <a:cubicBezTo>
                  <a:pt x="722" y="461"/>
                  <a:pt x="722" y="461"/>
                  <a:pt x="722" y="465"/>
                </a:cubicBezTo>
                <a:cubicBezTo>
                  <a:pt x="723" y="468"/>
                  <a:pt x="721" y="470"/>
                  <a:pt x="721" y="473"/>
                </a:cubicBezTo>
                <a:cubicBezTo>
                  <a:pt x="721" y="473"/>
                  <a:pt x="721" y="473"/>
                  <a:pt x="721" y="473"/>
                </a:cubicBezTo>
                <a:cubicBezTo>
                  <a:pt x="722" y="474"/>
                  <a:pt x="722" y="474"/>
                  <a:pt x="722" y="474"/>
                </a:cubicBezTo>
                <a:cubicBezTo>
                  <a:pt x="722" y="475"/>
                  <a:pt x="721" y="478"/>
                  <a:pt x="721" y="481"/>
                </a:cubicBezTo>
                <a:cubicBezTo>
                  <a:pt x="721" y="481"/>
                  <a:pt x="720" y="481"/>
                  <a:pt x="720" y="482"/>
                </a:cubicBezTo>
                <a:cubicBezTo>
                  <a:pt x="720" y="485"/>
                  <a:pt x="720" y="488"/>
                  <a:pt x="719" y="491"/>
                </a:cubicBezTo>
                <a:cubicBezTo>
                  <a:pt x="719" y="494"/>
                  <a:pt x="718" y="497"/>
                  <a:pt x="717" y="500"/>
                </a:cubicBezTo>
                <a:cubicBezTo>
                  <a:pt x="716" y="506"/>
                  <a:pt x="715" y="512"/>
                  <a:pt x="713" y="517"/>
                </a:cubicBezTo>
                <a:cubicBezTo>
                  <a:pt x="714" y="516"/>
                  <a:pt x="715" y="515"/>
                  <a:pt x="715" y="514"/>
                </a:cubicBezTo>
                <a:cubicBezTo>
                  <a:pt x="715" y="514"/>
                  <a:pt x="716" y="513"/>
                  <a:pt x="716" y="513"/>
                </a:cubicBezTo>
                <a:cubicBezTo>
                  <a:pt x="716" y="513"/>
                  <a:pt x="718" y="508"/>
                  <a:pt x="719" y="506"/>
                </a:cubicBezTo>
                <a:cubicBezTo>
                  <a:pt x="719" y="506"/>
                  <a:pt x="719" y="506"/>
                  <a:pt x="719" y="505"/>
                </a:cubicBezTo>
                <a:cubicBezTo>
                  <a:pt x="720" y="503"/>
                  <a:pt x="720" y="503"/>
                  <a:pt x="720" y="503"/>
                </a:cubicBezTo>
                <a:cubicBezTo>
                  <a:pt x="720" y="504"/>
                  <a:pt x="720" y="504"/>
                  <a:pt x="720" y="504"/>
                </a:cubicBezTo>
                <a:cubicBezTo>
                  <a:pt x="720" y="503"/>
                  <a:pt x="720" y="503"/>
                  <a:pt x="721" y="502"/>
                </a:cubicBezTo>
                <a:moveTo>
                  <a:pt x="482" y="16"/>
                </a:moveTo>
                <a:cubicBezTo>
                  <a:pt x="480" y="15"/>
                  <a:pt x="479" y="15"/>
                  <a:pt x="479" y="15"/>
                </a:cubicBezTo>
                <a:cubicBezTo>
                  <a:pt x="479" y="15"/>
                  <a:pt x="479" y="15"/>
                  <a:pt x="479" y="15"/>
                </a:cubicBezTo>
                <a:cubicBezTo>
                  <a:pt x="478" y="15"/>
                  <a:pt x="478" y="15"/>
                  <a:pt x="478" y="15"/>
                </a:cubicBezTo>
                <a:cubicBezTo>
                  <a:pt x="478" y="15"/>
                  <a:pt x="478" y="15"/>
                  <a:pt x="478" y="15"/>
                </a:cubicBezTo>
                <a:cubicBezTo>
                  <a:pt x="478" y="15"/>
                  <a:pt x="478" y="15"/>
                  <a:pt x="478" y="15"/>
                </a:cubicBezTo>
                <a:cubicBezTo>
                  <a:pt x="479" y="15"/>
                  <a:pt x="479" y="15"/>
                  <a:pt x="479" y="15"/>
                </a:cubicBezTo>
                <a:cubicBezTo>
                  <a:pt x="480" y="15"/>
                  <a:pt x="480" y="15"/>
                  <a:pt x="481" y="15"/>
                </a:cubicBezTo>
                <a:cubicBezTo>
                  <a:pt x="481" y="15"/>
                  <a:pt x="481" y="15"/>
                  <a:pt x="481" y="15"/>
                </a:cubicBezTo>
                <a:cubicBezTo>
                  <a:pt x="481" y="16"/>
                  <a:pt x="482" y="16"/>
                  <a:pt x="482" y="16"/>
                </a:cubicBezTo>
                <a:cubicBezTo>
                  <a:pt x="483" y="16"/>
                  <a:pt x="483" y="16"/>
                  <a:pt x="483" y="16"/>
                </a:cubicBezTo>
                <a:cubicBezTo>
                  <a:pt x="483" y="16"/>
                  <a:pt x="483" y="16"/>
                  <a:pt x="483" y="16"/>
                </a:cubicBezTo>
                <a:cubicBezTo>
                  <a:pt x="483" y="16"/>
                  <a:pt x="482" y="16"/>
                  <a:pt x="482" y="16"/>
                </a:cubicBezTo>
                <a:moveTo>
                  <a:pt x="492" y="21"/>
                </a:moveTo>
                <a:cubicBezTo>
                  <a:pt x="492" y="20"/>
                  <a:pt x="488" y="19"/>
                  <a:pt x="488" y="19"/>
                </a:cubicBezTo>
                <a:cubicBezTo>
                  <a:pt x="488" y="19"/>
                  <a:pt x="488" y="19"/>
                  <a:pt x="488" y="19"/>
                </a:cubicBezTo>
                <a:cubicBezTo>
                  <a:pt x="489" y="20"/>
                  <a:pt x="490" y="20"/>
                  <a:pt x="490" y="20"/>
                </a:cubicBezTo>
                <a:cubicBezTo>
                  <a:pt x="491" y="20"/>
                  <a:pt x="491" y="20"/>
                  <a:pt x="491" y="21"/>
                </a:cubicBezTo>
                <a:cubicBezTo>
                  <a:pt x="491" y="20"/>
                  <a:pt x="491" y="20"/>
                  <a:pt x="491" y="20"/>
                </a:cubicBezTo>
                <a:cubicBezTo>
                  <a:pt x="491" y="20"/>
                  <a:pt x="492" y="21"/>
                  <a:pt x="492" y="21"/>
                </a:cubicBezTo>
                <a:cubicBezTo>
                  <a:pt x="492" y="21"/>
                  <a:pt x="492" y="21"/>
                  <a:pt x="492" y="21"/>
                </a:cubicBezTo>
                <a:moveTo>
                  <a:pt x="476" y="14"/>
                </a:moveTo>
                <a:cubicBezTo>
                  <a:pt x="475" y="14"/>
                  <a:pt x="475" y="14"/>
                  <a:pt x="474" y="14"/>
                </a:cubicBezTo>
                <a:cubicBezTo>
                  <a:pt x="474" y="13"/>
                  <a:pt x="473" y="13"/>
                  <a:pt x="473" y="13"/>
                </a:cubicBezTo>
                <a:cubicBezTo>
                  <a:pt x="473" y="13"/>
                  <a:pt x="473" y="13"/>
                  <a:pt x="473" y="13"/>
                </a:cubicBezTo>
                <a:cubicBezTo>
                  <a:pt x="469" y="12"/>
                  <a:pt x="468" y="12"/>
                  <a:pt x="467" y="12"/>
                </a:cubicBezTo>
                <a:cubicBezTo>
                  <a:pt x="468" y="12"/>
                  <a:pt x="469" y="12"/>
                  <a:pt x="469" y="12"/>
                </a:cubicBezTo>
                <a:cubicBezTo>
                  <a:pt x="469" y="12"/>
                  <a:pt x="469" y="12"/>
                  <a:pt x="469" y="12"/>
                </a:cubicBezTo>
                <a:cubicBezTo>
                  <a:pt x="467" y="12"/>
                  <a:pt x="465" y="11"/>
                  <a:pt x="463" y="11"/>
                </a:cubicBezTo>
                <a:cubicBezTo>
                  <a:pt x="463" y="11"/>
                  <a:pt x="463" y="11"/>
                  <a:pt x="463" y="11"/>
                </a:cubicBezTo>
                <a:cubicBezTo>
                  <a:pt x="465" y="12"/>
                  <a:pt x="468" y="12"/>
                  <a:pt x="470" y="13"/>
                </a:cubicBezTo>
                <a:cubicBezTo>
                  <a:pt x="470" y="13"/>
                  <a:pt x="470" y="13"/>
                  <a:pt x="470" y="13"/>
                </a:cubicBezTo>
                <a:cubicBezTo>
                  <a:pt x="482" y="17"/>
                  <a:pt x="482" y="17"/>
                  <a:pt x="483" y="17"/>
                </a:cubicBezTo>
                <a:cubicBezTo>
                  <a:pt x="482" y="16"/>
                  <a:pt x="480" y="16"/>
                  <a:pt x="479" y="15"/>
                </a:cubicBezTo>
                <a:cubicBezTo>
                  <a:pt x="480" y="16"/>
                  <a:pt x="480" y="16"/>
                  <a:pt x="480" y="16"/>
                </a:cubicBezTo>
                <a:cubicBezTo>
                  <a:pt x="480" y="16"/>
                  <a:pt x="480" y="16"/>
                  <a:pt x="480" y="16"/>
                </a:cubicBezTo>
                <a:cubicBezTo>
                  <a:pt x="479" y="15"/>
                  <a:pt x="479" y="15"/>
                  <a:pt x="478" y="15"/>
                </a:cubicBezTo>
                <a:cubicBezTo>
                  <a:pt x="479" y="15"/>
                  <a:pt x="479" y="15"/>
                  <a:pt x="479" y="15"/>
                </a:cubicBezTo>
                <a:cubicBezTo>
                  <a:pt x="478" y="15"/>
                  <a:pt x="478" y="15"/>
                  <a:pt x="478" y="15"/>
                </a:cubicBezTo>
                <a:cubicBezTo>
                  <a:pt x="478" y="15"/>
                  <a:pt x="478" y="15"/>
                  <a:pt x="478" y="15"/>
                </a:cubicBezTo>
                <a:cubicBezTo>
                  <a:pt x="478" y="15"/>
                  <a:pt x="477" y="14"/>
                  <a:pt x="476" y="14"/>
                </a:cubicBezTo>
                <a:moveTo>
                  <a:pt x="460" y="10"/>
                </a:moveTo>
                <a:cubicBezTo>
                  <a:pt x="455" y="9"/>
                  <a:pt x="455" y="9"/>
                  <a:pt x="455" y="9"/>
                </a:cubicBezTo>
                <a:cubicBezTo>
                  <a:pt x="455" y="9"/>
                  <a:pt x="456" y="9"/>
                  <a:pt x="457" y="10"/>
                </a:cubicBezTo>
                <a:cubicBezTo>
                  <a:pt x="457" y="10"/>
                  <a:pt x="457" y="10"/>
                  <a:pt x="455" y="9"/>
                </a:cubicBezTo>
                <a:cubicBezTo>
                  <a:pt x="454" y="9"/>
                  <a:pt x="454" y="9"/>
                  <a:pt x="453" y="9"/>
                </a:cubicBezTo>
                <a:cubicBezTo>
                  <a:pt x="453" y="9"/>
                  <a:pt x="453" y="9"/>
                  <a:pt x="453" y="9"/>
                </a:cubicBezTo>
                <a:cubicBezTo>
                  <a:pt x="454" y="9"/>
                  <a:pt x="455" y="9"/>
                  <a:pt x="456" y="10"/>
                </a:cubicBezTo>
                <a:cubicBezTo>
                  <a:pt x="455" y="10"/>
                  <a:pt x="455" y="10"/>
                  <a:pt x="455" y="10"/>
                </a:cubicBezTo>
                <a:cubicBezTo>
                  <a:pt x="456" y="10"/>
                  <a:pt x="457" y="10"/>
                  <a:pt x="458" y="10"/>
                </a:cubicBezTo>
                <a:cubicBezTo>
                  <a:pt x="457" y="10"/>
                  <a:pt x="457" y="10"/>
                  <a:pt x="457" y="10"/>
                </a:cubicBezTo>
                <a:cubicBezTo>
                  <a:pt x="458" y="11"/>
                  <a:pt x="459" y="11"/>
                  <a:pt x="460" y="11"/>
                </a:cubicBezTo>
                <a:cubicBezTo>
                  <a:pt x="461" y="11"/>
                  <a:pt x="461" y="11"/>
                  <a:pt x="461" y="11"/>
                </a:cubicBezTo>
                <a:cubicBezTo>
                  <a:pt x="462" y="11"/>
                  <a:pt x="462" y="11"/>
                  <a:pt x="466" y="13"/>
                </a:cubicBezTo>
                <a:cubicBezTo>
                  <a:pt x="467" y="13"/>
                  <a:pt x="467" y="13"/>
                  <a:pt x="467" y="13"/>
                </a:cubicBezTo>
                <a:cubicBezTo>
                  <a:pt x="468" y="13"/>
                  <a:pt x="469" y="13"/>
                  <a:pt x="470" y="13"/>
                </a:cubicBezTo>
                <a:cubicBezTo>
                  <a:pt x="470" y="13"/>
                  <a:pt x="470" y="13"/>
                  <a:pt x="470" y="13"/>
                </a:cubicBezTo>
                <a:cubicBezTo>
                  <a:pt x="471" y="13"/>
                  <a:pt x="471" y="13"/>
                  <a:pt x="471" y="13"/>
                </a:cubicBezTo>
                <a:cubicBezTo>
                  <a:pt x="471" y="13"/>
                  <a:pt x="471" y="13"/>
                  <a:pt x="471" y="13"/>
                </a:cubicBezTo>
                <a:cubicBezTo>
                  <a:pt x="470" y="13"/>
                  <a:pt x="470" y="13"/>
                  <a:pt x="469" y="13"/>
                </a:cubicBezTo>
                <a:cubicBezTo>
                  <a:pt x="468" y="12"/>
                  <a:pt x="467" y="12"/>
                  <a:pt x="466" y="12"/>
                </a:cubicBezTo>
                <a:cubicBezTo>
                  <a:pt x="464" y="12"/>
                  <a:pt x="462" y="11"/>
                  <a:pt x="460" y="10"/>
                </a:cubicBezTo>
                <a:moveTo>
                  <a:pt x="445" y="7"/>
                </a:moveTo>
                <a:cubicBezTo>
                  <a:pt x="444" y="7"/>
                  <a:pt x="444" y="7"/>
                  <a:pt x="444" y="7"/>
                </a:cubicBezTo>
                <a:cubicBezTo>
                  <a:pt x="444" y="7"/>
                  <a:pt x="444" y="7"/>
                  <a:pt x="444" y="7"/>
                </a:cubicBezTo>
                <a:cubicBezTo>
                  <a:pt x="443" y="7"/>
                  <a:pt x="443" y="7"/>
                  <a:pt x="443" y="7"/>
                </a:cubicBezTo>
                <a:cubicBezTo>
                  <a:pt x="440" y="6"/>
                  <a:pt x="439" y="6"/>
                  <a:pt x="438" y="6"/>
                </a:cubicBezTo>
                <a:cubicBezTo>
                  <a:pt x="440" y="6"/>
                  <a:pt x="441" y="6"/>
                  <a:pt x="442" y="7"/>
                </a:cubicBezTo>
                <a:cubicBezTo>
                  <a:pt x="442" y="7"/>
                  <a:pt x="442" y="7"/>
                  <a:pt x="442" y="7"/>
                </a:cubicBezTo>
                <a:cubicBezTo>
                  <a:pt x="444" y="7"/>
                  <a:pt x="445" y="7"/>
                  <a:pt x="447" y="8"/>
                </a:cubicBezTo>
                <a:cubicBezTo>
                  <a:pt x="447" y="8"/>
                  <a:pt x="447" y="8"/>
                  <a:pt x="447" y="8"/>
                </a:cubicBezTo>
                <a:cubicBezTo>
                  <a:pt x="450" y="9"/>
                  <a:pt x="450" y="9"/>
                  <a:pt x="450" y="9"/>
                </a:cubicBezTo>
                <a:cubicBezTo>
                  <a:pt x="450" y="9"/>
                  <a:pt x="450" y="9"/>
                  <a:pt x="450" y="9"/>
                </a:cubicBezTo>
                <a:cubicBezTo>
                  <a:pt x="450" y="9"/>
                  <a:pt x="450" y="9"/>
                  <a:pt x="450" y="9"/>
                </a:cubicBezTo>
                <a:cubicBezTo>
                  <a:pt x="451" y="9"/>
                  <a:pt x="452" y="9"/>
                  <a:pt x="452" y="9"/>
                </a:cubicBezTo>
                <a:cubicBezTo>
                  <a:pt x="454" y="9"/>
                  <a:pt x="454" y="9"/>
                  <a:pt x="454" y="9"/>
                </a:cubicBezTo>
                <a:cubicBezTo>
                  <a:pt x="454" y="9"/>
                  <a:pt x="453" y="9"/>
                  <a:pt x="452" y="9"/>
                </a:cubicBezTo>
                <a:cubicBezTo>
                  <a:pt x="453" y="9"/>
                  <a:pt x="453" y="9"/>
                  <a:pt x="453" y="9"/>
                </a:cubicBezTo>
                <a:cubicBezTo>
                  <a:pt x="452" y="9"/>
                  <a:pt x="452" y="9"/>
                  <a:pt x="451" y="9"/>
                </a:cubicBezTo>
                <a:cubicBezTo>
                  <a:pt x="451" y="8"/>
                  <a:pt x="451" y="8"/>
                  <a:pt x="451" y="8"/>
                </a:cubicBezTo>
                <a:cubicBezTo>
                  <a:pt x="451" y="8"/>
                  <a:pt x="451" y="8"/>
                  <a:pt x="449" y="8"/>
                </a:cubicBezTo>
                <a:cubicBezTo>
                  <a:pt x="448" y="8"/>
                  <a:pt x="447" y="7"/>
                  <a:pt x="446" y="7"/>
                </a:cubicBezTo>
                <a:cubicBezTo>
                  <a:pt x="446" y="7"/>
                  <a:pt x="446" y="7"/>
                  <a:pt x="446" y="7"/>
                </a:cubicBezTo>
                <a:cubicBezTo>
                  <a:pt x="446" y="7"/>
                  <a:pt x="445" y="7"/>
                  <a:pt x="445" y="7"/>
                </a:cubicBezTo>
                <a:moveTo>
                  <a:pt x="459" y="11"/>
                </a:moveTo>
                <a:cubicBezTo>
                  <a:pt x="458" y="10"/>
                  <a:pt x="458" y="10"/>
                  <a:pt x="458" y="10"/>
                </a:cubicBezTo>
                <a:cubicBezTo>
                  <a:pt x="457" y="10"/>
                  <a:pt x="457" y="10"/>
                  <a:pt x="457" y="10"/>
                </a:cubicBezTo>
                <a:cubicBezTo>
                  <a:pt x="456" y="10"/>
                  <a:pt x="456" y="10"/>
                  <a:pt x="456" y="10"/>
                </a:cubicBezTo>
                <a:cubicBezTo>
                  <a:pt x="456" y="10"/>
                  <a:pt x="456" y="10"/>
                  <a:pt x="456" y="10"/>
                </a:cubicBezTo>
                <a:cubicBezTo>
                  <a:pt x="455" y="10"/>
                  <a:pt x="454" y="10"/>
                  <a:pt x="454" y="10"/>
                </a:cubicBezTo>
                <a:cubicBezTo>
                  <a:pt x="454" y="10"/>
                  <a:pt x="454" y="10"/>
                  <a:pt x="454" y="10"/>
                </a:cubicBezTo>
                <a:cubicBezTo>
                  <a:pt x="453" y="9"/>
                  <a:pt x="453" y="9"/>
                  <a:pt x="453" y="9"/>
                </a:cubicBezTo>
                <a:cubicBezTo>
                  <a:pt x="454" y="10"/>
                  <a:pt x="454" y="10"/>
                  <a:pt x="454" y="10"/>
                </a:cubicBezTo>
                <a:cubicBezTo>
                  <a:pt x="454" y="10"/>
                  <a:pt x="454" y="10"/>
                  <a:pt x="454" y="10"/>
                </a:cubicBezTo>
                <a:cubicBezTo>
                  <a:pt x="454" y="10"/>
                  <a:pt x="454" y="10"/>
                  <a:pt x="454" y="10"/>
                </a:cubicBezTo>
                <a:cubicBezTo>
                  <a:pt x="457" y="10"/>
                  <a:pt x="457" y="10"/>
                  <a:pt x="458" y="11"/>
                </a:cubicBezTo>
                <a:cubicBezTo>
                  <a:pt x="458" y="11"/>
                  <a:pt x="458" y="11"/>
                  <a:pt x="458" y="11"/>
                </a:cubicBezTo>
                <a:cubicBezTo>
                  <a:pt x="458" y="11"/>
                  <a:pt x="459" y="11"/>
                  <a:pt x="460" y="11"/>
                </a:cubicBezTo>
                <a:cubicBezTo>
                  <a:pt x="460" y="11"/>
                  <a:pt x="460" y="11"/>
                  <a:pt x="460" y="11"/>
                </a:cubicBezTo>
                <a:cubicBezTo>
                  <a:pt x="460" y="11"/>
                  <a:pt x="459" y="11"/>
                  <a:pt x="459" y="11"/>
                </a:cubicBezTo>
                <a:moveTo>
                  <a:pt x="440" y="6"/>
                </a:moveTo>
                <a:cubicBezTo>
                  <a:pt x="440" y="6"/>
                  <a:pt x="437" y="6"/>
                  <a:pt x="436" y="6"/>
                </a:cubicBezTo>
                <a:cubicBezTo>
                  <a:pt x="437" y="6"/>
                  <a:pt x="437" y="6"/>
                  <a:pt x="437" y="6"/>
                </a:cubicBezTo>
                <a:cubicBezTo>
                  <a:pt x="437" y="6"/>
                  <a:pt x="436" y="6"/>
                  <a:pt x="436" y="6"/>
                </a:cubicBezTo>
                <a:cubicBezTo>
                  <a:pt x="437" y="6"/>
                  <a:pt x="437" y="6"/>
                  <a:pt x="437" y="6"/>
                </a:cubicBezTo>
                <a:cubicBezTo>
                  <a:pt x="438" y="6"/>
                  <a:pt x="439" y="6"/>
                  <a:pt x="440" y="6"/>
                </a:cubicBezTo>
                <a:cubicBezTo>
                  <a:pt x="440" y="7"/>
                  <a:pt x="441" y="7"/>
                  <a:pt x="442" y="7"/>
                </a:cubicBezTo>
                <a:cubicBezTo>
                  <a:pt x="442" y="7"/>
                  <a:pt x="442" y="7"/>
                  <a:pt x="442" y="7"/>
                </a:cubicBezTo>
                <a:cubicBezTo>
                  <a:pt x="441" y="7"/>
                  <a:pt x="441" y="7"/>
                  <a:pt x="440" y="6"/>
                </a:cubicBezTo>
                <a:moveTo>
                  <a:pt x="487" y="60"/>
                </a:moveTo>
                <a:cubicBezTo>
                  <a:pt x="487" y="59"/>
                  <a:pt x="487" y="59"/>
                  <a:pt x="486" y="59"/>
                </a:cubicBezTo>
                <a:cubicBezTo>
                  <a:pt x="485" y="59"/>
                  <a:pt x="485" y="59"/>
                  <a:pt x="485" y="59"/>
                </a:cubicBezTo>
                <a:cubicBezTo>
                  <a:pt x="484" y="58"/>
                  <a:pt x="484" y="58"/>
                  <a:pt x="484" y="58"/>
                </a:cubicBezTo>
                <a:cubicBezTo>
                  <a:pt x="483" y="58"/>
                  <a:pt x="482" y="58"/>
                  <a:pt x="480" y="58"/>
                </a:cubicBezTo>
                <a:cubicBezTo>
                  <a:pt x="481" y="58"/>
                  <a:pt x="481" y="58"/>
                  <a:pt x="481" y="58"/>
                </a:cubicBezTo>
                <a:cubicBezTo>
                  <a:pt x="482" y="59"/>
                  <a:pt x="482" y="59"/>
                  <a:pt x="482" y="59"/>
                </a:cubicBezTo>
                <a:cubicBezTo>
                  <a:pt x="483" y="60"/>
                  <a:pt x="483" y="61"/>
                  <a:pt x="484" y="62"/>
                </a:cubicBezTo>
                <a:cubicBezTo>
                  <a:pt x="485" y="62"/>
                  <a:pt x="485" y="62"/>
                  <a:pt x="486" y="62"/>
                </a:cubicBezTo>
                <a:cubicBezTo>
                  <a:pt x="487" y="62"/>
                  <a:pt x="486" y="62"/>
                  <a:pt x="486" y="61"/>
                </a:cubicBezTo>
                <a:cubicBezTo>
                  <a:pt x="486" y="61"/>
                  <a:pt x="486" y="61"/>
                  <a:pt x="486" y="61"/>
                </a:cubicBezTo>
                <a:cubicBezTo>
                  <a:pt x="486" y="61"/>
                  <a:pt x="486" y="61"/>
                  <a:pt x="486" y="61"/>
                </a:cubicBezTo>
                <a:cubicBezTo>
                  <a:pt x="487" y="61"/>
                  <a:pt x="487" y="61"/>
                  <a:pt x="487" y="61"/>
                </a:cubicBezTo>
                <a:cubicBezTo>
                  <a:pt x="487" y="61"/>
                  <a:pt x="487" y="61"/>
                  <a:pt x="487" y="61"/>
                </a:cubicBezTo>
                <a:cubicBezTo>
                  <a:pt x="487" y="60"/>
                  <a:pt x="487" y="60"/>
                  <a:pt x="487" y="60"/>
                </a:cubicBezTo>
                <a:moveTo>
                  <a:pt x="473" y="23"/>
                </a:moveTo>
                <a:cubicBezTo>
                  <a:pt x="471" y="22"/>
                  <a:pt x="471" y="22"/>
                  <a:pt x="468" y="21"/>
                </a:cubicBezTo>
                <a:cubicBezTo>
                  <a:pt x="468" y="21"/>
                  <a:pt x="468" y="21"/>
                  <a:pt x="468" y="21"/>
                </a:cubicBezTo>
                <a:cubicBezTo>
                  <a:pt x="468" y="21"/>
                  <a:pt x="468" y="21"/>
                  <a:pt x="468" y="21"/>
                </a:cubicBezTo>
                <a:cubicBezTo>
                  <a:pt x="468" y="21"/>
                  <a:pt x="468" y="21"/>
                  <a:pt x="467" y="21"/>
                </a:cubicBezTo>
                <a:cubicBezTo>
                  <a:pt x="468" y="22"/>
                  <a:pt x="469" y="22"/>
                  <a:pt x="470" y="23"/>
                </a:cubicBezTo>
                <a:cubicBezTo>
                  <a:pt x="470" y="23"/>
                  <a:pt x="470" y="23"/>
                  <a:pt x="470" y="23"/>
                </a:cubicBezTo>
                <a:cubicBezTo>
                  <a:pt x="469" y="23"/>
                  <a:pt x="469" y="23"/>
                  <a:pt x="469" y="23"/>
                </a:cubicBezTo>
                <a:cubicBezTo>
                  <a:pt x="469" y="23"/>
                  <a:pt x="470" y="23"/>
                  <a:pt x="470" y="23"/>
                </a:cubicBezTo>
                <a:cubicBezTo>
                  <a:pt x="469" y="23"/>
                  <a:pt x="469" y="23"/>
                  <a:pt x="469" y="23"/>
                </a:cubicBezTo>
                <a:cubicBezTo>
                  <a:pt x="469" y="24"/>
                  <a:pt x="469" y="24"/>
                  <a:pt x="469" y="24"/>
                </a:cubicBezTo>
                <a:cubicBezTo>
                  <a:pt x="469" y="24"/>
                  <a:pt x="469" y="24"/>
                  <a:pt x="469" y="24"/>
                </a:cubicBezTo>
                <a:cubicBezTo>
                  <a:pt x="469" y="24"/>
                  <a:pt x="469" y="24"/>
                  <a:pt x="469" y="24"/>
                </a:cubicBezTo>
                <a:cubicBezTo>
                  <a:pt x="468" y="24"/>
                  <a:pt x="468" y="24"/>
                  <a:pt x="467" y="24"/>
                </a:cubicBezTo>
                <a:cubicBezTo>
                  <a:pt x="467" y="24"/>
                  <a:pt x="467" y="24"/>
                  <a:pt x="467" y="24"/>
                </a:cubicBezTo>
                <a:cubicBezTo>
                  <a:pt x="467" y="24"/>
                  <a:pt x="467" y="24"/>
                  <a:pt x="467" y="24"/>
                </a:cubicBezTo>
                <a:cubicBezTo>
                  <a:pt x="466" y="24"/>
                  <a:pt x="466" y="24"/>
                  <a:pt x="466" y="24"/>
                </a:cubicBezTo>
                <a:cubicBezTo>
                  <a:pt x="466" y="24"/>
                  <a:pt x="466" y="24"/>
                  <a:pt x="466" y="24"/>
                </a:cubicBezTo>
                <a:cubicBezTo>
                  <a:pt x="466" y="25"/>
                  <a:pt x="466" y="25"/>
                  <a:pt x="468" y="26"/>
                </a:cubicBezTo>
                <a:cubicBezTo>
                  <a:pt x="467" y="26"/>
                  <a:pt x="466" y="26"/>
                  <a:pt x="466" y="26"/>
                </a:cubicBezTo>
                <a:cubicBezTo>
                  <a:pt x="466" y="26"/>
                  <a:pt x="466" y="26"/>
                  <a:pt x="467" y="27"/>
                </a:cubicBezTo>
                <a:cubicBezTo>
                  <a:pt x="467" y="27"/>
                  <a:pt x="467" y="27"/>
                  <a:pt x="467" y="27"/>
                </a:cubicBezTo>
                <a:cubicBezTo>
                  <a:pt x="467" y="27"/>
                  <a:pt x="467" y="27"/>
                  <a:pt x="466" y="28"/>
                </a:cubicBezTo>
                <a:cubicBezTo>
                  <a:pt x="466" y="28"/>
                  <a:pt x="466" y="28"/>
                  <a:pt x="469" y="30"/>
                </a:cubicBezTo>
                <a:cubicBezTo>
                  <a:pt x="468" y="30"/>
                  <a:pt x="467" y="29"/>
                  <a:pt x="467" y="30"/>
                </a:cubicBezTo>
                <a:cubicBezTo>
                  <a:pt x="468" y="30"/>
                  <a:pt x="469" y="31"/>
                  <a:pt x="470" y="32"/>
                </a:cubicBezTo>
                <a:cubicBezTo>
                  <a:pt x="470" y="33"/>
                  <a:pt x="470" y="33"/>
                  <a:pt x="470" y="33"/>
                </a:cubicBezTo>
                <a:cubicBezTo>
                  <a:pt x="471" y="33"/>
                  <a:pt x="471" y="33"/>
                  <a:pt x="472" y="34"/>
                </a:cubicBezTo>
                <a:cubicBezTo>
                  <a:pt x="471" y="34"/>
                  <a:pt x="471" y="33"/>
                  <a:pt x="470" y="34"/>
                </a:cubicBezTo>
                <a:cubicBezTo>
                  <a:pt x="470" y="34"/>
                  <a:pt x="470" y="34"/>
                  <a:pt x="470" y="35"/>
                </a:cubicBezTo>
                <a:cubicBezTo>
                  <a:pt x="470" y="35"/>
                  <a:pt x="472" y="37"/>
                  <a:pt x="472" y="36"/>
                </a:cubicBezTo>
                <a:cubicBezTo>
                  <a:pt x="472" y="36"/>
                  <a:pt x="472" y="36"/>
                  <a:pt x="474" y="37"/>
                </a:cubicBezTo>
                <a:cubicBezTo>
                  <a:pt x="474" y="37"/>
                  <a:pt x="474" y="37"/>
                  <a:pt x="474" y="37"/>
                </a:cubicBezTo>
                <a:cubicBezTo>
                  <a:pt x="475" y="37"/>
                  <a:pt x="475" y="37"/>
                  <a:pt x="475" y="37"/>
                </a:cubicBezTo>
                <a:cubicBezTo>
                  <a:pt x="474" y="38"/>
                  <a:pt x="473" y="37"/>
                  <a:pt x="473" y="38"/>
                </a:cubicBezTo>
                <a:cubicBezTo>
                  <a:pt x="473" y="38"/>
                  <a:pt x="474" y="39"/>
                  <a:pt x="475" y="39"/>
                </a:cubicBezTo>
                <a:cubicBezTo>
                  <a:pt x="474" y="39"/>
                  <a:pt x="473" y="39"/>
                  <a:pt x="473" y="40"/>
                </a:cubicBezTo>
                <a:cubicBezTo>
                  <a:pt x="474" y="41"/>
                  <a:pt x="475" y="41"/>
                  <a:pt x="475" y="42"/>
                </a:cubicBezTo>
                <a:cubicBezTo>
                  <a:pt x="475" y="42"/>
                  <a:pt x="475" y="42"/>
                  <a:pt x="476" y="43"/>
                </a:cubicBezTo>
                <a:cubicBezTo>
                  <a:pt x="475" y="43"/>
                  <a:pt x="475" y="43"/>
                  <a:pt x="475" y="43"/>
                </a:cubicBezTo>
                <a:cubicBezTo>
                  <a:pt x="475" y="43"/>
                  <a:pt x="475" y="43"/>
                  <a:pt x="476" y="44"/>
                </a:cubicBezTo>
                <a:cubicBezTo>
                  <a:pt x="476" y="44"/>
                  <a:pt x="476" y="44"/>
                  <a:pt x="476" y="44"/>
                </a:cubicBezTo>
                <a:cubicBezTo>
                  <a:pt x="477" y="46"/>
                  <a:pt x="478" y="46"/>
                  <a:pt x="479" y="47"/>
                </a:cubicBezTo>
                <a:cubicBezTo>
                  <a:pt x="479" y="47"/>
                  <a:pt x="480" y="47"/>
                  <a:pt x="480" y="47"/>
                </a:cubicBezTo>
                <a:cubicBezTo>
                  <a:pt x="480" y="47"/>
                  <a:pt x="480" y="47"/>
                  <a:pt x="480" y="47"/>
                </a:cubicBezTo>
                <a:cubicBezTo>
                  <a:pt x="480" y="47"/>
                  <a:pt x="480" y="47"/>
                  <a:pt x="480" y="47"/>
                </a:cubicBezTo>
                <a:cubicBezTo>
                  <a:pt x="481" y="47"/>
                  <a:pt x="481" y="47"/>
                  <a:pt x="482" y="48"/>
                </a:cubicBezTo>
                <a:cubicBezTo>
                  <a:pt x="482" y="47"/>
                  <a:pt x="482" y="47"/>
                  <a:pt x="481" y="47"/>
                </a:cubicBezTo>
                <a:cubicBezTo>
                  <a:pt x="484" y="48"/>
                  <a:pt x="485" y="48"/>
                  <a:pt x="486" y="49"/>
                </a:cubicBezTo>
                <a:cubicBezTo>
                  <a:pt x="486" y="50"/>
                  <a:pt x="486" y="50"/>
                  <a:pt x="486" y="50"/>
                </a:cubicBezTo>
                <a:cubicBezTo>
                  <a:pt x="487" y="51"/>
                  <a:pt x="487" y="51"/>
                  <a:pt x="487" y="51"/>
                </a:cubicBezTo>
                <a:cubicBezTo>
                  <a:pt x="488" y="51"/>
                  <a:pt x="488" y="51"/>
                  <a:pt x="488" y="51"/>
                </a:cubicBezTo>
                <a:cubicBezTo>
                  <a:pt x="488" y="51"/>
                  <a:pt x="489" y="51"/>
                  <a:pt x="490" y="51"/>
                </a:cubicBezTo>
                <a:cubicBezTo>
                  <a:pt x="492" y="51"/>
                  <a:pt x="494" y="52"/>
                  <a:pt x="495" y="52"/>
                </a:cubicBezTo>
                <a:cubicBezTo>
                  <a:pt x="495" y="52"/>
                  <a:pt x="496" y="52"/>
                  <a:pt x="496" y="52"/>
                </a:cubicBezTo>
                <a:cubicBezTo>
                  <a:pt x="496" y="52"/>
                  <a:pt x="496" y="52"/>
                  <a:pt x="497" y="52"/>
                </a:cubicBezTo>
                <a:cubicBezTo>
                  <a:pt x="496" y="52"/>
                  <a:pt x="496" y="51"/>
                  <a:pt x="495" y="51"/>
                </a:cubicBezTo>
                <a:cubicBezTo>
                  <a:pt x="495" y="51"/>
                  <a:pt x="495" y="51"/>
                  <a:pt x="487" y="46"/>
                </a:cubicBezTo>
                <a:cubicBezTo>
                  <a:pt x="486" y="45"/>
                  <a:pt x="484" y="44"/>
                  <a:pt x="483" y="43"/>
                </a:cubicBezTo>
                <a:cubicBezTo>
                  <a:pt x="483" y="43"/>
                  <a:pt x="483" y="43"/>
                  <a:pt x="483" y="43"/>
                </a:cubicBezTo>
                <a:cubicBezTo>
                  <a:pt x="483" y="42"/>
                  <a:pt x="483" y="42"/>
                  <a:pt x="481" y="41"/>
                </a:cubicBezTo>
                <a:cubicBezTo>
                  <a:pt x="480" y="40"/>
                  <a:pt x="480" y="40"/>
                  <a:pt x="480" y="40"/>
                </a:cubicBezTo>
                <a:cubicBezTo>
                  <a:pt x="480" y="40"/>
                  <a:pt x="480" y="40"/>
                  <a:pt x="480" y="40"/>
                </a:cubicBezTo>
                <a:cubicBezTo>
                  <a:pt x="480" y="39"/>
                  <a:pt x="480" y="39"/>
                  <a:pt x="479" y="39"/>
                </a:cubicBezTo>
                <a:cubicBezTo>
                  <a:pt x="479" y="38"/>
                  <a:pt x="479" y="38"/>
                  <a:pt x="479" y="38"/>
                </a:cubicBezTo>
                <a:cubicBezTo>
                  <a:pt x="479" y="38"/>
                  <a:pt x="479" y="38"/>
                  <a:pt x="479" y="38"/>
                </a:cubicBezTo>
                <a:cubicBezTo>
                  <a:pt x="479" y="38"/>
                  <a:pt x="479" y="38"/>
                  <a:pt x="479" y="38"/>
                </a:cubicBezTo>
                <a:cubicBezTo>
                  <a:pt x="479" y="37"/>
                  <a:pt x="479" y="37"/>
                  <a:pt x="479" y="37"/>
                </a:cubicBezTo>
                <a:cubicBezTo>
                  <a:pt x="479" y="37"/>
                  <a:pt x="479" y="37"/>
                  <a:pt x="479" y="37"/>
                </a:cubicBezTo>
                <a:cubicBezTo>
                  <a:pt x="479" y="37"/>
                  <a:pt x="479" y="37"/>
                  <a:pt x="478" y="36"/>
                </a:cubicBezTo>
                <a:cubicBezTo>
                  <a:pt x="478" y="35"/>
                  <a:pt x="477" y="35"/>
                  <a:pt x="477" y="35"/>
                </a:cubicBezTo>
                <a:cubicBezTo>
                  <a:pt x="477" y="35"/>
                  <a:pt x="477" y="35"/>
                  <a:pt x="477" y="35"/>
                </a:cubicBezTo>
                <a:cubicBezTo>
                  <a:pt x="477" y="34"/>
                  <a:pt x="475" y="33"/>
                  <a:pt x="474" y="32"/>
                </a:cubicBezTo>
                <a:cubicBezTo>
                  <a:pt x="475" y="32"/>
                  <a:pt x="475" y="32"/>
                  <a:pt x="476" y="32"/>
                </a:cubicBezTo>
                <a:cubicBezTo>
                  <a:pt x="475" y="31"/>
                  <a:pt x="475" y="31"/>
                  <a:pt x="475" y="31"/>
                </a:cubicBezTo>
                <a:cubicBezTo>
                  <a:pt x="476" y="31"/>
                  <a:pt x="476" y="31"/>
                  <a:pt x="476" y="31"/>
                </a:cubicBezTo>
                <a:cubicBezTo>
                  <a:pt x="475" y="31"/>
                  <a:pt x="475" y="31"/>
                  <a:pt x="475" y="31"/>
                </a:cubicBezTo>
                <a:cubicBezTo>
                  <a:pt x="475" y="30"/>
                  <a:pt x="475" y="30"/>
                  <a:pt x="475" y="30"/>
                </a:cubicBezTo>
                <a:cubicBezTo>
                  <a:pt x="475" y="30"/>
                  <a:pt x="475" y="30"/>
                  <a:pt x="475" y="30"/>
                </a:cubicBezTo>
                <a:cubicBezTo>
                  <a:pt x="475" y="29"/>
                  <a:pt x="473" y="29"/>
                  <a:pt x="472" y="28"/>
                </a:cubicBezTo>
                <a:cubicBezTo>
                  <a:pt x="473" y="27"/>
                  <a:pt x="473" y="28"/>
                  <a:pt x="474" y="28"/>
                </a:cubicBezTo>
                <a:cubicBezTo>
                  <a:pt x="474" y="27"/>
                  <a:pt x="473" y="27"/>
                  <a:pt x="473" y="27"/>
                </a:cubicBezTo>
                <a:cubicBezTo>
                  <a:pt x="473" y="27"/>
                  <a:pt x="473" y="27"/>
                  <a:pt x="473" y="27"/>
                </a:cubicBezTo>
                <a:cubicBezTo>
                  <a:pt x="473" y="26"/>
                  <a:pt x="473" y="26"/>
                  <a:pt x="473" y="26"/>
                </a:cubicBezTo>
                <a:cubicBezTo>
                  <a:pt x="474" y="26"/>
                  <a:pt x="474" y="26"/>
                  <a:pt x="475" y="26"/>
                </a:cubicBezTo>
                <a:cubicBezTo>
                  <a:pt x="475" y="26"/>
                  <a:pt x="474" y="26"/>
                  <a:pt x="474" y="26"/>
                </a:cubicBezTo>
                <a:cubicBezTo>
                  <a:pt x="475" y="25"/>
                  <a:pt x="475" y="25"/>
                  <a:pt x="475" y="25"/>
                </a:cubicBezTo>
                <a:cubicBezTo>
                  <a:pt x="474" y="25"/>
                  <a:pt x="474" y="25"/>
                  <a:pt x="474" y="25"/>
                </a:cubicBezTo>
                <a:cubicBezTo>
                  <a:pt x="475" y="25"/>
                  <a:pt x="475" y="25"/>
                  <a:pt x="476" y="25"/>
                </a:cubicBezTo>
                <a:cubicBezTo>
                  <a:pt x="475" y="24"/>
                  <a:pt x="475" y="24"/>
                  <a:pt x="473" y="23"/>
                </a:cubicBezTo>
                <a:cubicBezTo>
                  <a:pt x="473" y="23"/>
                  <a:pt x="473" y="23"/>
                  <a:pt x="473" y="23"/>
                </a:cubicBezTo>
                <a:cubicBezTo>
                  <a:pt x="474" y="23"/>
                  <a:pt x="474" y="23"/>
                  <a:pt x="474" y="23"/>
                </a:cubicBezTo>
                <a:cubicBezTo>
                  <a:pt x="474" y="23"/>
                  <a:pt x="473" y="23"/>
                  <a:pt x="473" y="23"/>
                </a:cubicBezTo>
                <a:moveTo>
                  <a:pt x="504" y="38"/>
                </a:moveTo>
                <a:cubicBezTo>
                  <a:pt x="503" y="37"/>
                  <a:pt x="501" y="36"/>
                  <a:pt x="501" y="36"/>
                </a:cubicBezTo>
                <a:cubicBezTo>
                  <a:pt x="500" y="36"/>
                  <a:pt x="500" y="36"/>
                  <a:pt x="500" y="36"/>
                </a:cubicBezTo>
                <a:cubicBezTo>
                  <a:pt x="500" y="36"/>
                  <a:pt x="500" y="36"/>
                  <a:pt x="500" y="36"/>
                </a:cubicBezTo>
                <a:cubicBezTo>
                  <a:pt x="501" y="37"/>
                  <a:pt x="501" y="37"/>
                  <a:pt x="501" y="37"/>
                </a:cubicBezTo>
                <a:cubicBezTo>
                  <a:pt x="502" y="38"/>
                  <a:pt x="502" y="38"/>
                  <a:pt x="502" y="38"/>
                </a:cubicBezTo>
                <a:cubicBezTo>
                  <a:pt x="503" y="39"/>
                  <a:pt x="503" y="39"/>
                  <a:pt x="503" y="39"/>
                </a:cubicBezTo>
                <a:cubicBezTo>
                  <a:pt x="504" y="39"/>
                  <a:pt x="504" y="39"/>
                  <a:pt x="504" y="39"/>
                </a:cubicBezTo>
                <a:cubicBezTo>
                  <a:pt x="504" y="39"/>
                  <a:pt x="504" y="39"/>
                  <a:pt x="504" y="39"/>
                </a:cubicBezTo>
                <a:cubicBezTo>
                  <a:pt x="504" y="39"/>
                  <a:pt x="504" y="39"/>
                  <a:pt x="504" y="39"/>
                </a:cubicBezTo>
                <a:cubicBezTo>
                  <a:pt x="504" y="38"/>
                  <a:pt x="504" y="38"/>
                  <a:pt x="504" y="38"/>
                </a:cubicBezTo>
                <a:cubicBezTo>
                  <a:pt x="504" y="38"/>
                  <a:pt x="504" y="38"/>
                  <a:pt x="504" y="38"/>
                </a:cubicBezTo>
                <a:cubicBezTo>
                  <a:pt x="504" y="38"/>
                  <a:pt x="504" y="38"/>
                  <a:pt x="504" y="38"/>
                </a:cubicBezTo>
                <a:cubicBezTo>
                  <a:pt x="505" y="38"/>
                  <a:pt x="505" y="38"/>
                  <a:pt x="505" y="38"/>
                </a:cubicBezTo>
                <a:cubicBezTo>
                  <a:pt x="505" y="38"/>
                  <a:pt x="504" y="38"/>
                  <a:pt x="504" y="38"/>
                </a:cubicBezTo>
                <a:moveTo>
                  <a:pt x="428" y="7"/>
                </a:moveTo>
                <a:cubicBezTo>
                  <a:pt x="428" y="7"/>
                  <a:pt x="428" y="7"/>
                  <a:pt x="428" y="7"/>
                </a:cubicBezTo>
                <a:cubicBezTo>
                  <a:pt x="428" y="7"/>
                  <a:pt x="427" y="6"/>
                  <a:pt x="426" y="6"/>
                </a:cubicBezTo>
                <a:cubicBezTo>
                  <a:pt x="426" y="6"/>
                  <a:pt x="426" y="6"/>
                  <a:pt x="426" y="6"/>
                </a:cubicBezTo>
                <a:cubicBezTo>
                  <a:pt x="426" y="6"/>
                  <a:pt x="426" y="6"/>
                  <a:pt x="426" y="6"/>
                </a:cubicBezTo>
                <a:cubicBezTo>
                  <a:pt x="426" y="6"/>
                  <a:pt x="426" y="6"/>
                  <a:pt x="426" y="6"/>
                </a:cubicBezTo>
                <a:cubicBezTo>
                  <a:pt x="427" y="7"/>
                  <a:pt x="427" y="7"/>
                  <a:pt x="427" y="7"/>
                </a:cubicBezTo>
                <a:cubicBezTo>
                  <a:pt x="426" y="7"/>
                  <a:pt x="426" y="7"/>
                  <a:pt x="426" y="7"/>
                </a:cubicBezTo>
                <a:cubicBezTo>
                  <a:pt x="426" y="7"/>
                  <a:pt x="427" y="7"/>
                  <a:pt x="427" y="7"/>
                </a:cubicBezTo>
                <a:cubicBezTo>
                  <a:pt x="427" y="7"/>
                  <a:pt x="427" y="7"/>
                  <a:pt x="427" y="7"/>
                </a:cubicBezTo>
                <a:cubicBezTo>
                  <a:pt x="427" y="7"/>
                  <a:pt x="431" y="8"/>
                  <a:pt x="431" y="8"/>
                </a:cubicBezTo>
                <a:cubicBezTo>
                  <a:pt x="431" y="8"/>
                  <a:pt x="431" y="8"/>
                  <a:pt x="431" y="8"/>
                </a:cubicBezTo>
                <a:cubicBezTo>
                  <a:pt x="431" y="8"/>
                  <a:pt x="431" y="8"/>
                  <a:pt x="429" y="7"/>
                </a:cubicBezTo>
                <a:cubicBezTo>
                  <a:pt x="429" y="7"/>
                  <a:pt x="429" y="7"/>
                  <a:pt x="429" y="7"/>
                </a:cubicBezTo>
                <a:cubicBezTo>
                  <a:pt x="428" y="7"/>
                  <a:pt x="428" y="7"/>
                  <a:pt x="428" y="7"/>
                </a:cubicBezTo>
                <a:moveTo>
                  <a:pt x="431" y="8"/>
                </a:moveTo>
                <a:cubicBezTo>
                  <a:pt x="430" y="8"/>
                  <a:pt x="430" y="8"/>
                  <a:pt x="429" y="8"/>
                </a:cubicBezTo>
                <a:cubicBezTo>
                  <a:pt x="429" y="8"/>
                  <a:pt x="429" y="8"/>
                  <a:pt x="428" y="8"/>
                </a:cubicBezTo>
                <a:cubicBezTo>
                  <a:pt x="427" y="7"/>
                  <a:pt x="426" y="7"/>
                  <a:pt x="425" y="7"/>
                </a:cubicBezTo>
                <a:cubicBezTo>
                  <a:pt x="424" y="6"/>
                  <a:pt x="424" y="6"/>
                  <a:pt x="424" y="6"/>
                </a:cubicBezTo>
                <a:cubicBezTo>
                  <a:pt x="424" y="6"/>
                  <a:pt x="424" y="6"/>
                  <a:pt x="424" y="6"/>
                </a:cubicBezTo>
                <a:cubicBezTo>
                  <a:pt x="424" y="6"/>
                  <a:pt x="424" y="6"/>
                  <a:pt x="424" y="7"/>
                </a:cubicBezTo>
                <a:cubicBezTo>
                  <a:pt x="425" y="7"/>
                  <a:pt x="425" y="7"/>
                  <a:pt x="426" y="7"/>
                </a:cubicBezTo>
                <a:cubicBezTo>
                  <a:pt x="425" y="7"/>
                  <a:pt x="425" y="7"/>
                  <a:pt x="425" y="7"/>
                </a:cubicBezTo>
                <a:cubicBezTo>
                  <a:pt x="425" y="7"/>
                  <a:pt x="426" y="7"/>
                  <a:pt x="426" y="7"/>
                </a:cubicBezTo>
                <a:cubicBezTo>
                  <a:pt x="426" y="7"/>
                  <a:pt x="426" y="7"/>
                  <a:pt x="426" y="7"/>
                </a:cubicBezTo>
                <a:cubicBezTo>
                  <a:pt x="427" y="8"/>
                  <a:pt x="427" y="8"/>
                  <a:pt x="428" y="8"/>
                </a:cubicBezTo>
                <a:cubicBezTo>
                  <a:pt x="428" y="8"/>
                  <a:pt x="429" y="8"/>
                  <a:pt x="430" y="9"/>
                </a:cubicBezTo>
                <a:cubicBezTo>
                  <a:pt x="430" y="8"/>
                  <a:pt x="430" y="8"/>
                  <a:pt x="430" y="8"/>
                </a:cubicBezTo>
                <a:cubicBezTo>
                  <a:pt x="429" y="8"/>
                  <a:pt x="429" y="8"/>
                  <a:pt x="429" y="8"/>
                </a:cubicBezTo>
                <a:cubicBezTo>
                  <a:pt x="430" y="8"/>
                  <a:pt x="430" y="8"/>
                  <a:pt x="430" y="8"/>
                </a:cubicBezTo>
                <a:cubicBezTo>
                  <a:pt x="430" y="8"/>
                  <a:pt x="430" y="8"/>
                  <a:pt x="430" y="8"/>
                </a:cubicBezTo>
                <a:cubicBezTo>
                  <a:pt x="430" y="8"/>
                  <a:pt x="430" y="8"/>
                  <a:pt x="431" y="8"/>
                </a:cubicBezTo>
                <a:cubicBezTo>
                  <a:pt x="431" y="8"/>
                  <a:pt x="431" y="8"/>
                  <a:pt x="431" y="8"/>
                </a:cubicBezTo>
                <a:moveTo>
                  <a:pt x="433" y="10"/>
                </a:moveTo>
                <a:cubicBezTo>
                  <a:pt x="433" y="10"/>
                  <a:pt x="432" y="9"/>
                  <a:pt x="432" y="9"/>
                </a:cubicBezTo>
                <a:cubicBezTo>
                  <a:pt x="432" y="9"/>
                  <a:pt x="432" y="9"/>
                  <a:pt x="432" y="9"/>
                </a:cubicBezTo>
                <a:cubicBezTo>
                  <a:pt x="432" y="9"/>
                  <a:pt x="432" y="9"/>
                  <a:pt x="432" y="9"/>
                </a:cubicBezTo>
                <a:cubicBezTo>
                  <a:pt x="432" y="9"/>
                  <a:pt x="432" y="9"/>
                  <a:pt x="432" y="9"/>
                </a:cubicBezTo>
                <a:cubicBezTo>
                  <a:pt x="432" y="9"/>
                  <a:pt x="432" y="9"/>
                  <a:pt x="432" y="9"/>
                </a:cubicBezTo>
                <a:cubicBezTo>
                  <a:pt x="432" y="10"/>
                  <a:pt x="432" y="10"/>
                  <a:pt x="432" y="10"/>
                </a:cubicBezTo>
                <a:cubicBezTo>
                  <a:pt x="432" y="10"/>
                  <a:pt x="432" y="10"/>
                  <a:pt x="432" y="10"/>
                </a:cubicBezTo>
                <a:cubicBezTo>
                  <a:pt x="432" y="10"/>
                  <a:pt x="432" y="10"/>
                  <a:pt x="432" y="10"/>
                </a:cubicBezTo>
                <a:cubicBezTo>
                  <a:pt x="432" y="10"/>
                  <a:pt x="432" y="10"/>
                  <a:pt x="432" y="10"/>
                </a:cubicBezTo>
                <a:cubicBezTo>
                  <a:pt x="432" y="10"/>
                  <a:pt x="432" y="10"/>
                  <a:pt x="432" y="10"/>
                </a:cubicBezTo>
                <a:cubicBezTo>
                  <a:pt x="433" y="10"/>
                  <a:pt x="433" y="10"/>
                  <a:pt x="433" y="10"/>
                </a:cubicBezTo>
                <a:cubicBezTo>
                  <a:pt x="434" y="10"/>
                  <a:pt x="434" y="10"/>
                  <a:pt x="434" y="10"/>
                </a:cubicBezTo>
                <a:cubicBezTo>
                  <a:pt x="434" y="10"/>
                  <a:pt x="434" y="10"/>
                  <a:pt x="434" y="10"/>
                </a:cubicBezTo>
                <a:cubicBezTo>
                  <a:pt x="433" y="10"/>
                  <a:pt x="433" y="10"/>
                  <a:pt x="433" y="10"/>
                </a:cubicBezTo>
                <a:cubicBezTo>
                  <a:pt x="433" y="10"/>
                  <a:pt x="433" y="10"/>
                  <a:pt x="433" y="10"/>
                </a:cubicBezTo>
                <a:moveTo>
                  <a:pt x="430" y="9"/>
                </a:moveTo>
                <a:cubicBezTo>
                  <a:pt x="429" y="9"/>
                  <a:pt x="429" y="9"/>
                  <a:pt x="429" y="9"/>
                </a:cubicBezTo>
                <a:cubicBezTo>
                  <a:pt x="428" y="8"/>
                  <a:pt x="428" y="8"/>
                  <a:pt x="428" y="8"/>
                </a:cubicBezTo>
                <a:cubicBezTo>
                  <a:pt x="428" y="8"/>
                  <a:pt x="428" y="8"/>
                  <a:pt x="427" y="8"/>
                </a:cubicBezTo>
                <a:cubicBezTo>
                  <a:pt x="427" y="8"/>
                  <a:pt x="427" y="8"/>
                  <a:pt x="427" y="8"/>
                </a:cubicBezTo>
                <a:cubicBezTo>
                  <a:pt x="428" y="9"/>
                  <a:pt x="428" y="9"/>
                  <a:pt x="428" y="9"/>
                </a:cubicBezTo>
                <a:cubicBezTo>
                  <a:pt x="428" y="9"/>
                  <a:pt x="428" y="9"/>
                  <a:pt x="428" y="9"/>
                </a:cubicBezTo>
                <a:cubicBezTo>
                  <a:pt x="429" y="9"/>
                  <a:pt x="429" y="10"/>
                  <a:pt x="430" y="10"/>
                </a:cubicBezTo>
                <a:cubicBezTo>
                  <a:pt x="431" y="10"/>
                  <a:pt x="431" y="10"/>
                  <a:pt x="431" y="10"/>
                </a:cubicBezTo>
                <a:cubicBezTo>
                  <a:pt x="430" y="9"/>
                  <a:pt x="429" y="9"/>
                  <a:pt x="429" y="9"/>
                </a:cubicBezTo>
                <a:cubicBezTo>
                  <a:pt x="430" y="10"/>
                  <a:pt x="431" y="10"/>
                  <a:pt x="432" y="10"/>
                </a:cubicBezTo>
                <a:cubicBezTo>
                  <a:pt x="431" y="10"/>
                  <a:pt x="431" y="10"/>
                  <a:pt x="431" y="10"/>
                </a:cubicBezTo>
                <a:cubicBezTo>
                  <a:pt x="432" y="10"/>
                  <a:pt x="432" y="10"/>
                  <a:pt x="432" y="10"/>
                </a:cubicBezTo>
                <a:cubicBezTo>
                  <a:pt x="431" y="10"/>
                  <a:pt x="430" y="9"/>
                  <a:pt x="429" y="9"/>
                </a:cubicBezTo>
                <a:cubicBezTo>
                  <a:pt x="430" y="9"/>
                  <a:pt x="430" y="9"/>
                  <a:pt x="430" y="9"/>
                </a:cubicBezTo>
                <a:moveTo>
                  <a:pt x="425" y="7"/>
                </a:moveTo>
                <a:cubicBezTo>
                  <a:pt x="424" y="7"/>
                  <a:pt x="424" y="7"/>
                  <a:pt x="424" y="7"/>
                </a:cubicBezTo>
                <a:cubicBezTo>
                  <a:pt x="423" y="7"/>
                  <a:pt x="423" y="7"/>
                  <a:pt x="423" y="6"/>
                </a:cubicBezTo>
                <a:cubicBezTo>
                  <a:pt x="422" y="6"/>
                  <a:pt x="422" y="6"/>
                  <a:pt x="422" y="6"/>
                </a:cubicBezTo>
                <a:cubicBezTo>
                  <a:pt x="422" y="7"/>
                  <a:pt x="422" y="7"/>
                  <a:pt x="422" y="7"/>
                </a:cubicBezTo>
                <a:cubicBezTo>
                  <a:pt x="422" y="7"/>
                  <a:pt x="422" y="7"/>
                  <a:pt x="419" y="6"/>
                </a:cubicBezTo>
                <a:cubicBezTo>
                  <a:pt x="419" y="5"/>
                  <a:pt x="418" y="5"/>
                  <a:pt x="418" y="5"/>
                </a:cubicBezTo>
                <a:cubicBezTo>
                  <a:pt x="418" y="5"/>
                  <a:pt x="418" y="5"/>
                  <a:pt x="418" y="5"/>
                </a:cubicBezTo>
                <a:cubicBezTo>
                  <a:pt x="418" y="5"/>
                  <a:pt x="418" y="5"/>
                  <a:pt x="418" y="5"/>
                </a:cubicBezTo>
                <a:cubicBezTo>
                  <a:pt x="418" y="5"/>
                  <a:pt x="418" y="5"/>
                  <a:pt x="418" y="5"/>
                </a:cubicBezTo>
                <a:cubicBezTo>
                  <a:pt x="418" y="6"/>
                  <a:pt x="418" y="6"/>
                  <a:pt x="418" y="6"/>
                </a:cubicBezTo>
                <a:cubicBezTo>
                  <a:pt x="419" y="6"/>
                  <a:pt x="420" y="6"/>
                  <a:pt x="421" y="7"/>
                </a:cubicBezTo>
                <a:cubicBezTo>
                  <a:pt x="420" y="6"/>
                  <a:pt x="420" y="6"/>
                  <a:pt x="420" y="6"/>
                </a:cubicBezTo>
                <a:cubicBezTo>
                  <a:pt x="420" y="6"/>
                  <a:pt x="420" y="6"/>
                  <a:pt x="420" y="6"/>
                </a:cubicBezTo>
                <a:cubicBezTo>
                  <a:pt x="420" y="6"/>
                  <a:pt x="420" y="6"/>
                  <a:pt x="420" y="6"/>
                </a:cubicBezTo>
                <a:cubicBezTo>
                  <a:pt x="420" y="6"/>
                  <a:pt x="420" y="6"/>
                  <a:pt x="420" y="6"/>
                </a:cubicBezTo>
                <a:cubicBezTo>
                  <a:pt x="420" y="7"/>
                  <a:pt x="421" y="7"/>
                  <a:pt x="421" y="7"/>
                </a:cubicBezTo>
                <a:cubicBezTo>
                  <a:pt x="421" y="7"/>
                  <a:pt x="421" y="7"/>
                  <a:pt x="421" y="7"/>
                </a:cubicBezTo>
                <a:cubicBezTo>
                  <a:pt x="422" y="7"/>
                  <a:pt x="422" y="7"/>
                  <a:pt x="422" y="7"/>
                </a:cubicBezTo>
                <a:cubicBezTo>
                  <a:pt x="423" y="7"/>
                  <a:pt x="423" y="8"/>
                  <a:pt x="424"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4" y="9"/>
                </a:cubicBezTo>
                <a:cubicBezTo>
                  <a:pt x="424" y="9"/>
                  <a:pt x="424" y="9"/>
                  <a:pt x="424" y="9"/>
                </a:cubicBezTo>
                <a:cubicBezTo>
                  <a:pt x="425" y="9"/>
                  <a:pt x="425" y="9"/>
                  <a:pt x="425" y="9"/>
                </a:cubicBezTo>
                <a:cubicBezTo>
                  <a:pt x="425" y="9"/>
                  <a:pt x="425" y="9"/>
                  <a:pt x="425" y="9"/>
                </a:cubicBezTo>
                <a:cubicBezTo>
                  <a:pt x="425" y="9"/>
                  <a:pt x="425" y="9"/>
                  <a:pt x="425" y="9"/>
                </a:cubicBezTo>
                <a:cubicBezTo>
                  <a:pt x="425" y="9"/>
                  <a:pt x="424" y="9"/>
                  <a:pt x="423" y="8"/>
                </a:cubicBezTo>
                <a:cubicBezTo>
                  <a:pt x="424" y="8"/>
                  <a:pt x="424" y="8"/>
                  <a:pt x="424" y="8"/>
                </a:cubicBezTo>
                <a:cubicBezTo>
                  <a:pt x="424" y="8"/>
                  <a:pt x="424" y="8"/>
                  <a:pt x="424" y="8"/>
                </a:cubicBezTo>
                <a:cubicBezTo>
                  <a:pt x="424" y="8"/>
                  <a:pt x="424" y="8"/>
                  <a:pt x="424" y="8"/>
                </a:cubicBezTo>
                <a:cubicBezTo>
                  <a:pt x="424" y="8"/>
                  <a:pt x="424" y="8"/>
                  <a:pt x="424" y="8"/>
                </a:cubicBezTo>
                <a:cubicBezTo>
                  <a:pt x="424" y="8"/>
                  <a:pt x="424" y="8"/>
                  <a:pt x="424" y="8"/>
                </a:cubicBezTo>
                <a:cubicBezTo>
                  <a:pt x="424" y="8"/>
                  <a:pt x="424" y="8"/>
                  <a:pt x="423" y="8"/>
                </a:cubicBezTo>
                <a:cubicBezTo>
                  <a:pt x="423" y="7"/>
                  <a:pt x="423" y="7"/>
                  <a:pt x="423" y="7"/>
                </a:cubicBezTo>
                <a:cubicBezTo>
                  <a:pt x="424" y="8"/>
                  <a:pt x="424" y="8"/>
                  <a:pt x="425" y="8"/>
                </a:cubicBezTo>
                <a:cubicBezTo>
                  <a:pt x="425" y="8"/>
                  <a:pt x="425" y="8"/>
                  <a:pt x="425" y="8"/>
                </a:cubicBezTo>
                <a:cubicBezTo>
                  <a:pt x="422" y="7"/>
                  <a:pt x="422" y="7"/>
                  <a:pt x="422" y="7"/>
                </a:cubicBezTo>
                <a:cubicBezTo>
                  <a:pt x="423" y="7"/>
                  <a:pt x="423" y="7"/>
                  <a:pt x="423" y="7"/>
                </a:cubicBezTo>
                <a:cubicBezTo>
                  <a:pt x="425" y="7"/>
                  <a:pt x="425" y="7"/>
                  <a:pt x="425" y="7"/>
                </a:cubicBezTo>
                <a:cubicBezTo>
                  <a:pt x="425" y="7"/>
                  <a:pt x="425" y="7"/>
                  <a:pt x="425" y="7"/>
                </a:cubicBezTo>
                <a:moveTo>
                  <a:pt x="421" y="8"/>
                </a:moveTo>
                <a:cubicBezTo>
                  <a:pt x="420" y="8"/>
                  <a:pt x="420" y="8"/>
                  <a:pt x="419" y="7"/>
                </a:cubicBezTo>
                <a:cubicBezTo>
                  <a:pt x="419" y="7"/>
                  <a:pt x="419" y="7"/>
                  <a:pt x="419" y="7"/>
                </a:cubicBezTo>
                <a:cubicBezTo>
                  <a:pt x="418" y="7"/>
                  <a:pt x="417" y="7"/>
                  <a:pt x="417" y="7"/>
                </a:cubicBezTo>
                <a:cubicBezTo>
                  <a:pt x="416" y="6"/>
                  <a:pt x="416" y="6"/>
                  <a:pt x="416" y="6"/>
                </a:cubicBezTo>
                <a:cubicBezTo>
                  <a:pt x="416" y="6"/>
                  <a:pt x="416" y="6"/>
                  <a:pt x="416" y="6"/>
                </a:cubicBezTo>
                <a:cubicBezTo>
                  <a:pt x="416" y="6"/>
                  <a:pt x="416" y="6"/>
                  <a:pt x="416" y="6"/>
                </a:cubicBezTo>
                <a:cubicBezTo>
                  <a:pt x="416" y="6"/>
                  <a:pt x="416" y="6"/>
                  <a:pt x="416" y="6"/>
                </a:cubicBezTo>
                <a:cubicBezTo>
                  <a:pt x="416" y="7"/>
                  <a:pt x="416" y="7"/>
                  <a:pt x="416" y="7"/>
                </a:cubicBezTo>
                <a:cubicBezTo>
                  <a:pt x="416" y="7"/>
                  <a:pt x="417" y="7"/>
                  <a:pt x="417" y="7"/>
                </a:cubicBezTo>
                <a:cubicBezTo>
                  <a:pt x="417" y="7"/>
                  <a:pt x="417" y="7"/>
                  <a:pt x="416" y="7"/>
                </a:cubicBezTo>
                <a:cubicBezTo>
                  <a:pt x="416" y="7"/>
                  <a:pt x="416" y="7"/>
                  <a:pt x="416" y="7"/>
                </a:cubicBezTo>
                <a:cubicBezTo>
                  <a:pt x="417" y="7"/>
                  <a:pt x="417" y="7"/>
                  <a:pt x="417" y="7"/>
                </a:cubicBezTo>
                <a:cubicBezTo>
                  <a:pt x="416" y="7"/>
                  <a:pt x="416" y="7"/>
                  <a:pt x="416" y="7"/>
                </a:cubicBezTo>
                <a:cubicBezTo>
                  <a:pt x="416" y="7"/>
                  <a:pt x="416" y="7"/>
                  <a:pt x="415" y="7"/>
                </a:cubicBezTo>
                <a:cubicBezTo>
                  <a:pt x="416" y="8"/>
                  <a:pt x="416" y="8"/>
                  <a:pt x="416" y="8"/>
                </a:cubicBezTo>
                <a:cubicBezTo>
                  <a:pt x="416" y="8"/>
                  <a:pt x="415" y="7"/>
                  <a:pt x="415" y="7"/>
                </a:cubicBezTo>
                <a:cubicBezTo>
                  <a:pt x="414" y="7"/>
                  <a:pt x="414" y="7"/>
                  <a:pt x="414" y="7"/>
                </a:cubicBezTo>
                <a:cubicBezTo>
                  <a:pt x="416" y="8"/>
                  <a:pt x="417" y="9"/>
                  <a:pt x="417" y="8"/>
                </a:cubicBezTo>
                <a:cubicBezTo>
                  <a:pt x="417" y="8"/>
                  <a:pt x="417" y="8"/>
                  <a:pt x="417" y="8"/>
                </a:cubicBezTo>
                <a:cubicBezTo>
                  <a:pt x="417" y="8"/>
                  <a:pt x="417" y="8"/>
                  <a:pt x="417" y="8"/>
                </a:cubicBezTo>
                <a:cubicBezTo>
                  <a:pt x="417" y="8"/>
                  <a:pt x="417" y="8"/>
                  <a:pt x="417" y="8"/>
                </a:cubicBezTo>
                <a:cubicBezTo>
                  <a:pt x="417" y="8"/>
                  <a:pt x="418" y="8"/>
                  <a:pt x="418" y="8"/>
                </a:cubicBezTo>
                <a:cubicBezTo>
                  <a:pt x="418" y="8"/>
                  <a:pt x="418" y="8"/>
                  <a:pt x="418" y="8"/>
                </a:cubicBezTo>
                <a:cubicBezTo>
                  <a:pt x="419" y="8"/>
                  <a:pt x="419" y="8"/>
                  <a:pt x="420" y="9"/>
                </a:cubicBezTo>
                <a:cubicBezTo>
                  <a:pt x="419" y="9"/>
                  <a:pt x="419" y="9"/>
                  <a:pt x="419" y="9"/>
                </a:cubicBezTo>
                <a:cubicBezTo>
                  <a:pt x="420" y="9"/>
                  <a:pt x="420" y="9"/>
                  <a:pt x="420" y="9"/>
                </a:cubicBezTo>
                <a:cubicBezTo>
                  <a:pt x="421" y="9"/>
                  <a:pt x="421" y="10"/>
                  <a:pt x="422" y="10"/>
                </a:cubicBezTo>
                <a:cubicBezTo>
                  <a:pt x="424" y="10"/>
                  <a:pt x="424" y="10"/>
                  <a:pt x="424" y="10"/>
                </a:cubicBezTo>
                <a:cubicBezTo>
                  <a:pt x="424" y="10"/>
                  <a:pt x="423" y="9"/>
                  <a:pt x="421" y="9"/>
                </a:cubicBezTo>
                <a:cubicBezTo>
                  <a:pt x="421" y="9"/>
                  <a:pt x="421" y="9"/>
                  <a:pt x="421" y="9"/>
                </a:cubicBezTo>
                <a:cubicBezTo>
                  <a:pt x="421" y="9"/>
                  <a:pt x="421" y="9"/>
                  <a:pt x="422" y="9"/>
                </a:cubicBezTo>
                <a:cubicBezTo>
                  <a:pt x="422" y="9"/>
                  <a:pt x="422" y="9"/>
                  <a:pt x="422" y="9"/>
                </a:cubicBezTo>
                <a:cubicBezTo>
                  <a:pt x="422" y="9"/>
                  <a:pt x="422" y="9"/>
                  <a:pt x="422" y="9"/>
                </a:cubicBezTo>
                <a:cubicBezTo>
                  <a:pt x="422" y="8"/>
                  <a:pt x="421" y="8"/>
                  <a:pt x="421" y="8"/>
                </a:cubicBezTo>
                <a:moveTo>
                  <a:pt x="399" y="10"/>
                </a:moveTo>
                <a:cubicBezTo>
                  <a:pt x="399" y="9"/>
                  <a:pt x="399" y="9"/>
                  <a:pt x="399" y="9"/>
                </a:cubicBezTo>
                <a:cubicBezTo>
                  <a:pt x="398" y="9"/>
                  <a:pt x="398" y="9"/>
                  <a:pt x="398" y="9"/>
                </a:cubicBezTo>
                <a:cubicBezTo>
                  <a:pt x="397" y="9"/>
                  <a:pt x="397" y="9"/>
                  <a:pt x="397" y="9"/>
                </a:cubicBezTo>
                <a:cubicBezTo>
                  <a:pt x="397" y="9"/>
                  <a:pt x="397" y="9"/>
                  <a:pt x="397" y="9"/>
                </a:cubicBezTo>
                <a:cubicBezTo>
                  <a:pt x="397" y="9"/>
                  <a:pt x="397" y="9"/>
                  <a:pt x="397" y="9"/>
                </a:cubicBezTo>
                <a:cubicBezTo>
                  <a:pt x="396" y="8"/>
                  <a:pt x="395" y="8"/>
                  <a:pt x="395" y="8"/>
                </a:cubicBezTo>
                <a:cubicBezTo>
                  <a:pt x="395" y="9"/>
                  <a:pt x="395" y="9"/>
                  <a:pt x="394" y="9"/>
                </a:cubicBezTo>
                <a:cubicBezTo>
                  <a:pt x="394" y="8"/>
                  <a:pt x="394" y="8"/>
                  <a:pt x="394" y="8"/>
                </a:cubicBezTo>
                <a:cubicBezTo>
                  <a:pt x="394" y="8"/>
                  <a:pt x="394" y="8"/>
                  <a:pt x="394" y="8"/>
                </a:cubicBezTo>
                <a:cubicBezTo>
                  <a:pt x="394" y="8"/>
                  <a:pt x="394" y="8"/>
                  <a:pt x="394" y="8"/>
                </a:cubicBezTo>
                <a:cubicBezTo>
                  <a:pt x="394" y="8"/>
                  <a:pt x="394" y="8"/>
                  <a:pt x="394" y="8"/>
                </a:cubicBezTo>
                <a:cubicBezTo>
                  <a:pt x="394" y="8"/>
                  <a:pt x="394" y="8"/>
                  <a:pt x="394" y="8"/>
                </a:cubicBezTo>
                <a:cubicBezTo>
                  <a:pt x="394" y="8"/>
                  <a:pt x="394" y="8"/>
                  <a:pt x="394" y="8"/>
                </a:cubicBezTo>
                <a:cubicBezTo>
                  <a:pt x="394" y="8"/>
                  <a:pt x="394" y="8"/>
                  <a:pt x="394" y="8"/>
                </a:cubicBezTo>
                <a:cubicBezTo>
                  <a:pt x="394" y="8"/>
                  <a:pt x="394" y="8"/>
                  <a:pt x="394" y="8"/>
                </a:cubicBezTo>
                <a:cubicBezTo>
                  <a:pt x="393" y="8"/>
                  <a:pt x="393" y="8"/>
                  <a:pt x="393" y="8"/>
                </a:cubicBezTo>
                <a:cubicBezTo>
                  <a:pt x="393" y="8"/>
                  <a:pt x="393" y="8"/>
                  <a:pt x="393" y="8"/>
                </a:cubicBezTo>
                <a:cubicBezTo>
                  <a:pt x="393" y="9"/>
                  <a:pt x="393" y="9"/>
                  <a:pt x="393" y="9"/>
                </a:cubicBezTo>
                <a:cubicBezTo>
                  <a:pt x="393" y="9"/>
                  <a:pt x="393" y="9"/>
                  <a:pt x="393" y="9"/>
                </a:cubicBezTo>
                <a:cubicBezTo>
                  <a:pt x="393" y="9"/>
                  <a:pt x="392" y="8"/>
                  <a:pt x="392" y="8"/>
                </a:cubicBezTo>
                <a:cubicBezTo>
                  <a:pt x="392" y="8"/>
                  <a:pt x="390" y="8"/>
                  <a:pt x="389" y="8"/>
                </a:cubicBezTo>
                <a:cubicBezTo>
                  <a:pt x="389" y="8"/>
                  <a:pt x="388" y="9"/>
                  <a:pt x="390" y="9"/>
                </a:cubicBezTo>
                <a:cubicBezTo>
                  <a:pt x="390" y="9"/>
                  <a:pt x="390" y="9"/>
                  <a:pt x="390" y="9"/>
                </a:cubicBezTo>
                <a:cubicBezTo>
                  <a:pt x="391" y="9"/>
                  <a:pt x="391" y="9"/>
                  <a:pt x="391" y="9"/>
                </a:cubicBezTo>
                <a:cubicBezTo>
                  <a:pt x="391" y="9"/>
                  <a:pt x="391" y="9"/>
                  <a:pt x="392" y="9"/>
                </a:cubicBezTo>
                <a:cubicBezTo>
                  <a:pt x="392" y="9"/>
                  <a:pt x="392" y="10"/>
                  <a:pt x="393" y="10"/>
                </a:cubicBezTo>
                <a:cubicBezTo>
                  <a:pt x="392" y="10"/>
                  <a:pt x="391" y="10"/>
                  <a:pt x="391" y="10"/>
                </a:cubicBezTo>
                <a:cubicBezTo>
                  <a:pt x="391" y="10"/>
                  <a:pt x="391" y="10"/>
                  <a:pt x="391" y="10"/>
                </a:cubicBezTo>
                <a:cubicBezTo>
                  <a:pt x="391" y="11"/>
                  <a:pt x="392" y="11"/>
                  <a:pt x="392" y="11"/>
                </a:cubicBezTo>
                <a:cubicBezTo>
                  <a:pt x="393" y="11"/>
                  <a:pt x="393" y="11"/>
                  <a:pt x="394" y="11"/>
                </a:cubicBezTo>
                <a:cubicBezTo>
                  <a:pt x="394" y="11"/>
                  <a:pt x="394" y="11"/>
                  <a:pt x="394" y="11"/>
                </a:cubicBezTo>
                <a:cubicBezTo>
                  <a:pt x="395" y="11"/>
                  <a:pt x="395" y="11"/>
                  <a:pt x="395" y="11"/>
                </a:cubicBezTo>
                <a:cubicBezTo>
                  <a:pt x="396" y="12"/>
                  <a:pt x="396" y="12"/>
                  <a:pt x="396" y="12"/>
                </a:cubicBezTo>
                <a:cubicBezTo>
                  <a:pt x="397" y="12"/>
                  <a:pt x="397" y="11"/>
                  <a:pt x="397" y="11"/>
                </a:cubicBezTo>
                <a:cubicBezTo>
                  <a:pt x="398" y="11"/>
                  <a:pt x="398" y="11"/>
                  <a:pt x="399" y="11"/>
                </a:cubicBezTo>
                <a:cubicBezTo>
                  <a:pt x="398" y="11"/>
                  <a:pt x="398" y="11"/>
                  <a:pt x="398" y="11"/>
                </a:cubicBezTo>
                <a:cubicBezTo>
                  <a:pt x="398" y="10"/>
                  <a:pt x="398" y="10"/>
                  <a:pt x="398" y="10"/>
                </a:cubicBezTo>
                <a:cubicBezTo>
                  <a:pt x="398" y="10"/>
                  <a:pt x="399" y="10"/>
                  <a:pt x="399" y="10"/>
                </a:cubicBezTo>
                <a:moveTo>
                  <a:pt x="390" y="11"/>
                </a:moveTo>
                <a:cubicBezTo>
                  <a:pt x="390" y="11"/>
                  <a:pt x="390" y="11"/>
                  <a:pt x="390" y="11"/>
                </a:cubicBezTo>
                <a:cubicBezTo>
                  <a:pt x="390" y="11"/>
                  <a:pt x="390" y="11"/>
                  <a:pt x="390" y="11"/>
                </a:cubicBezTo>
                <a:cubicBezTo>
                  <a:pt x="390" y="11"/>
                  <a:pt x="390" y="11"/>
                  <a:pt x="390" y="11"/>
                </a:cubicBezTo>
                <a:cubicBezTo>
                  <a:pt x="390" y="11"/>
                  <a:pt x="390" y="11"/>
                  <a:pt x="390" y="11"/>
                </a:cubicBezTo>
                <a:moveTo>
                  <a:pt x="401" y="18"/>
                </a:moveTo>
                <a:cubicBezTo>
                  <a:pt x="401" y="17"/>
                  <a:pt x="401" y="17"/>
                  <a:pt x="401" y="17"/>
                </a:cubicBezTo>
                <a:cubicBezTo>
                  <a:pt x="401" y="17"/>
                  <a:pt x="401" y="17"/>
                  <a:pt x="399" y="17"/>
                </a:cubicBezTo>
                <a:cubicBezTo>
                  <a:pt x="398" y="16"/>
                  <a:pt x="398" y="16"/>
                  <a:pt x="398" y="16"/>
                </a:cubicBezTo>
                <a:cubicBezTo>
                  <a:pt x="398" y="15"/>
                  <a:pt x="397" y="15"/>
                  <a:pt x="396" y="15"/>
                </a:cubicBezTo>
                <a:cubicBezTo>
                  <a:pt x="396" y="15"/>
                  <a:pt x="396" y="14"/>
                  <a:pt x="395" y="14"/>
                </a:cubicBezTo>
                <a:cubicBezTo>
                  <a:pt x="395" y="14"/>
                  <a:pt x="395" y="14"/>
                  <a:pt x="394" y="13"/>
                </a:cubicBezTo>
                <a:cubicBezTo>
                  <a:pt x="394" y="13"/>
                  <a:pt x="394" y="13"/>
                  <a:pt x="393" y="13"/>
                </a:cubicBezTo>
                <a:cubicBezTo>
                  <a:pt x="393" y="13"/>
                  <a:pt x="393" y="12"/>
                  <a:pt x="392" y="12"/>
                </a:cubicBezTo>
                <a:cubicBezTo>
                  <a:pt x="392" y="12"/>
                  <a:pt x="392" y="12"/>
                  <a:pt x="392" y="12"/>
                </a:cubicBezTo>
                <a:cubicBezTo>
                  <a:pt x="392" y="12"/>
                  <a:pt x="392" y="12"/>
                  <a:pt x="391" y="12"/>
                </a:cubicBezTo>
                <a:cubicBezTo>
                  <a:pt x="390" y="12"/>
                  <a:pt x="390" y="12"/>
                  <a:pt x="390" y="12"/>
                </a:cubicBezTo>
                <a:cubicBezTo>
                  <a:pt x="390" y="11"/>
                  <a:pt x="390" y="11"/>
                  <a:pt x="390" y="11"/>
                </a:cubicBezTo>
                <a:cubicBezTo>
                  <a:pt x="389" y="11"/>
                  <a:pt x="389" y="11"/>
                  <a:pt x="389" y="11"/>
                </a:cubicBezTo>
                <a:cubicBezTo>
                  <a:pt x="389" y="10"/>
                  <a:pt x="389" y="10"/>
                  <a:pt x="389" y="10"/>
                </a:cubicBezTo>
                <a:cubicBezTo>
                  <a:pt x="388" y="10"/>
                  <a:pt x="387" y="9"/>
                  <a:pt x="387" y="9"/>
                </a:cubicBezTo>
                <a:cubicBezTo>
                  <a:pt x="387" y="9"/>
                  <a:pt x="387" y="9"/>
                  <a:pt x="387" y="9"/>
                </a:cubicBezTo>
                <a:cubicBezTo>
                  <a:pt x="386" y="9"/>
                  <a:pt x="386" y="9"/>
                  <a:pt x="386" y="10"/>
                </a:cubicBezTo>
                <a:cubicBezTo>
                  <a:pt x="386" y="10"/>
                  <a:pt x="386" y="10"/>
                  <a:pt x="386" y="10"/>
                </a:cubicBezTo>
                <a:cubicBezTo>
                  <a:pt x="386" y="11"/>
                  <a:pt x="387" y="11"/>
                  <a:pt x="387" y="11"/>
                </a:cubicBezTo>
                <a:cubicBezTo>
                  <a:pt x="386" y="12"/>
                  <a:pt x="386" y="12"/>
                  <a:pt x="386" y="12"/>
                </a:cubicBezTo>
                <a:cubicBezTo>
                  <a:pt x="385" y="11"/>
                  <a:pt x="385" y="11"/>
                  <a:pt x="385" y="11"/>
                </a:cubicBezTo>
                <a:cubicBezTo>
                  <a:pt x="385" y="11"/>
                  <a:pt x="385" y="11"/>
                  <a:pt x="385" y="11"/>
                </a:cubicBezTo>
                <a:cubicBezTo>
                  <a:pt x="385" y="10"/>
                  <a:pt x="385" y="10"/>
                  <a:pt x="385" y="10"/>
                </a:cubicBezTo>
                <a:cubicBezTo>
                  <a:pt x="385" y="10"/>
                  <a:pt x="385" y="10"/>
                  <a:pt x="385" y="10"/>
                </a:cubicBezTo>
                <a:cubicBezTo>
                  <a:pt x="385" y="10"/>
                  <a:pt x="385" y="10"/>
                  <a:pt x="385" y="10"/>
                </a:cubicBezTo>
                <a:cubicBezTo>
                  <a:pt x="385" y="9"/>
                  <a:pt x="385" y="9"/>
                  <a:pt x="385" y="9"/>
                </a:cubicBezTo>
                <a:cubicBezTo>
                  <a:pt x="384" y="10"/>
                  <a:pt x="384" y="10"/>
                  <a:pt x="384" y="10"/>
                </a:cubicBezTo>
                <a:cubicBezTo>
                  <a:pt x="383" y="10"/>
                  <a:pt x="383" y="10"/>
                  <a:pt x="383" y="10"/>
                </a:cubicBezTo>
                <a:cubicBezTo>
                  <a:pt x="383" y="10"/>
                  <a:pt x="383" y="10"/>
                  <a:pt x="383" y="10"/>
                </a:cubicBezTo>
                <a:cubicBezTo>
                  <a:pt x="383" y="9"/>
                  <a:pt x="383" y="9"/>
                  <a:pt x="383" y="9"/>
                </a:cubicBezTo>
                <a:cubicBezTo>
                  <a:pt x="383" y="9"/>
                  <a:pt x="383" y="9"/>
                  <a:pt x="383" y="9"/>
                </a:cubicBezTo>
                <a:cubicBezTo>
                  <a:pt x="383" y="9"/>
                  <a:pt x="383" y="9"/>
                  <a:pt x="382" y="10"/>
                </a:cubicBezTo>
                <a:cubicBezTo>
                  <a:pt x="382" y="10"/>
                  <a:pt x="381" y="10"/>
                  <a:pt x="381" y="10"/>
                </a:cubicBezTo>
                <a:cubicBezTo>
                  <a:pt x="378" y="10"/>
                  <a:pt x="380" y="11"/>
                  <a:pt x="380" y="11"/>
                </a:cubicBezTo>
                <a:cubicBezTo>
                  <a:pt x="380" y="11"/>
                  <a:pt x="381" y="11"/>
                  <a:pt x="381" y="11"/>
                </a:cubicBezTo>
                <a:cubicBezTo>
                  <a:pt x="381" y="11"/>
                  <a:pt x="381" y="12"/>
                  <a:pt x="381" y="12"/>
                </a:cubicBezTo>
                <a:cubicBezTo>
                  <a:pt x="380" y="13"/>
                  <a:pt x="381" y="13"/>
                  <a:pt x="381" y="14"/>
                </a:cubicBezTo>
                <a:cubicBezTo>
                  <a:pt x="380" y="14"/>
                  <a:pt x="380" y="12"/>
                  <a:pt x="379" y="12"/>
                </a:cubicBezTo>
                <a:cubicBezTo>
                  <a:pt x="379" y="13"/>
                  <a:pt x="379" y="13"/>
                  <a:pt x="379" y="14"/>
                </a:cubicBezTo>
                <a:cubicBezTo>
                  <a:pt x="380" y="15"/>
                  <a:pt x="381" y="15"/>
                  <a:pt x="381" y="15"/>
                </a:cubicBezTo>
                <a:cubicBezTo>
                  <a:pt x="381" y="14"/>
                  <a:pt x="381" y="14"/>
                  <a:pt x="381" y="14"/>
                </a:cubicBezTo>
                <a:cubicBezTo>
                  <a:pt x="381" y="14"/>
                  <a:pt x="381" y="14"/>
                  <a:pt x="381" y="14"/>
                </a:cubicBezTo>
                <a:cubicBezTo>
                  <a:pt x="382" y="15"/>
                  <a:pt x="382" y="15"/>
                  <a:pt x="382" y="15"/>
                </a:cubicBezTo>
                <a:cubicBezTo>
                  <a:pt x="382" y="15"/>
                  <a:pt x="382" y="15"/>
                  <a:pt x="383" y="15"/>
                </a:cubicBezTo>
                <a:cubicBezTo>
                  <a:pt x="383" y="15"/>
                  <a:pt x="383" y="15"/>
                  <a:pt x="383" y="15"/>
                </a:cubicBezTo>
                <a:cubicBezTo>
                  <a:pt x="384" y="15"/>
                  <a:pt x="384" y="14"/>
                  <a:pt x="384" y="14"/>
                </a:cubicBezTo>
                <a:cubicBezTo>
                  <a:pt x="384" y="14"/>
                  <a:pt x="384" y="14"/>
                  <a:pt x="385" y="14"/>
                </a:cubicBezTo>
                <a:cubicBezTo>
                  <a:pt x="385" y="14"/>
                  <a:pt x="385" y="14"/>
                  <a:pt x="385" y="14"/>
                </a:cubicBezTo>
                <a:cubicBezTo>
                  <a:pt x="385" y="13"/>
                  <a:pt x="385" y="13"/>
                  <a:pt x="385" y="13"/>
                </a:cubicBezTo>
                <a:cubicBezTo>
                  <a:pt x="385" y="13"/>
                  <a:pt x="385" y="13"/>
                  <a:pt x="385" y="13"/>
                </a:cubicBezTo>
                <a:cubicBezTo>
                  <a:pt x="385" y="13"/>
                  <a:pt x="385" y="13"/>
                  <a:pt x="385" y="14"/>
                </a:cubicBezTo>
                <a:cubicBezTo>
                  <a:pt x="386" y="14"/>
                  <a:pt x="386" y="14"/>
                  <a:pt x="387" y="14"/>
                </a:cubicBezTo>
                <a:cubicBezTo>
                  <a:pt x="387" y="14"/>
                  <a:pt x="387" y="14"/>
                  <a:pt x="387" y="14"/>
                </a:cubicBezTo>
                <a:cubicBezTo>
                  <a:pt x="388" y="14"/>
                  <a:pt x="388" y="14"/>
                  <a:pt x="388" y="14"/>
                </a:cubicBezTo>
                <a:cubicBezTo>
                  <a:pt x="388" y="15"/>
                  <a:pt x="388" y="15"/>
                  <a:pt x="388" y="15"/>
                </a:cubicBezTo>
                <a:cubicBezTo>
                  <a:pt x="388" y="15"/>
                  <a:pt x="388" y="15"/>
                  <a:pt x="388" y="15"/>
                </a:cubicBezTo>
                <a:cubicBezTo>
                  <a:pt x="388" y="15"/>
                  <a:pt x="388" y="15"/>
                  <a:pt x="387" y="15"/>
                </a:cubicBezTo>
                <a:cubicBezTo>
                  <a:pt x="387" y="15"/>
                  <a:pt x="387" y="15"/>
                  <a:pt x="387" y="15"/>
                </a:cubicBezTo>
                <a:cubicBezTo>
                  <a:pt x="387" y="15"/>
                  <a:pt x="383" y="15"/>
                  <a:pt x="383" y="16"/>
                </a:cubicBezTo>
                <a:cubicBezTo>
                  <a:pt x="383" y="17"/>
                  <a:pt x="383" y="17"/>
                  <a:pt x="383" y="17"/>
                </a:cubicBezTo>
                <a:cubicBezTo>
                  <a:pt x="384" y="17"/>
                  <a:pt x="384" y="17"/>
                  <a:pt x="384" y="17"/>
                </a:cubicBezTo>
                <a:cubicBezTo>
                  <a:pt x="384" y="17"/>
                  <a:pt x="384" y="17"/>
                  <a:pt x="384" y="17"/>
                </a:cubicBezTo>
                <a:cubicBezTo>
                  <a:pt x="385" y="17"/>
                  <a:pt x="385" y="17"/>
                  <a:pt x="386" y="17"/>
                </a:cubicBezTo>
                <a:cubicBezTo>
                  <a:pt x="386" y="17"/>
                  <a:pt x="387" y="16"/>
                  <a:pt x="387" y="16"/>
                </a:cubicBezTo>
                <a:cubicBezTo>
                  <a:pt x="387" y="16"/>
                  <a:pt x="387" y="16"/>
                  <a:pt x="387" y="16"/>
                </a:cubicBezTo>
                <a:cubicBezTo>
                  <a:pt x="387" y="16"/>
                  <a:pt x="387" y="16"/>
                  <a:pt x="388" y="16"/>
                </a:cubicBezTo>
                <a:cubicBezTo>
                  <a:pt x="387" y="17"/>
                  <a:pt x="387" y="17"/>
                  <a:pt x="387" y="17"/>
                </a:cubicBezTo>
                <a:cubicBezTo>
                  <a:pt x="386" y="18"/>
                  <a:pt x="386" y="18"/>
                  <a:pt x="386" y="18"/>
                </a:cubicBezTo>
                <a:cubicBezTo>
                  <a:pt x="386" y="18"/>
                  <a:pt x="386" y="18"/>
                  <a:pt x="386" y="18"/>
                </a:cubicBezTo>
                <a:cubicBezTo>
                  <a:pt x="383" y="17"/>
                  <a:pt x="383" y="18"/>
                  <a:pt x="384" y="19"/>
                </a:cubicBezTo>
                <a:cubicBezTo>
                  <a:pt x="384" y="19"/>
                  <a:pt x="384" y="19"/>
                  <a:pt x="385" y="19"/>
                </a:cubicBezTo>
                <a:cubicBezTo>
                  <a:pt x="386" y="19"/>
                  <a:pt x="386" y="19"/>
                  <a:pt x="388" y="22"/>
                </a:cubicBezTo>
                <a:cubicBezTo>
                  <a:pt x="388" y="22"/>
                  <a:pt x="388" y="22"/>
                  <a:pt x="388" y="22"/>
                </a:cubicBezTo>
                <a:cubicBezTo>
                  <a:pt x="388" y="21"/>
                  <a:pt x="388" y="21"/>
                  <a:pt x="388" y="21"/>
                </a:cubicBezTo>
                <a:cubicBezTo>
                  <a:pt x="388" y="21"/>
                  <a:pt x="389" y="21"/>
                  <a:pt x="389" y="20"/>
                </a:cubicBezTo>
                <a:cubicBezTo>
                  <a:pt x="389" y="19"/>
                  <a:pt x="389" y="19"/>
                  <a:pt x="389" y="18"/>
                </a:cubicBezTo>
                <a:cubicBezTo>
                  <a:pt x="390" y="18"/>
                  <a:pt x="390" y="18"/>
                  <a:pt x="390" y="18"/>
                </a:cubicBezTo>
                <a:cubicBezTo>
                  <a:pt x="390" y="17"/>
                  <a:pt x="390" y="17"/>
                  <a:pt x="390" y="16"/>
                </a:cubicBezTo>
                <a:cubicBezTo>
                  <a:pt x="391" y="16"/>
                  <a:pt x="391" y="16"/>
                  <a:pt x="391" y="16"/>
                </a:cubicBezTo>
                <a:cubicBezTo>
                  <a:pt x="391" y="15"/>
                  <a:pt x="391" y="14"/>
                  <a:pt x="391" y="14"/>
                </a:cubicBezTo>
                <a:cubicBezTo>
                  <a:pt x="391" y="14"/>
                  <a:pt x="392" y="14"/>
                  <a:pt x="393" y="14"/>
                </a:cubicBezTo>
                <a:cubicBezTo>
                  <a:pt x="393" y="14"/>
                  <a:pt x="393" y="14"/>
                  <a:pt x="393" y="14"/>
                </a:cubicBezTo>
                <a:cubicBezTo>
                  <a:pt x="393" y="14"/>
                  <a:pt x="393" y="15"/>
                  <a:pt x="393" y="15"/>
                </a:cubicBezTo>
                <a:cubicBezTo>
                  <a:pt x="395" y="15"/>
                  <a:pt x="395" y="17"/>
                  <a:pt x="395" y="17"/>
                </a:cubicBezTo>
                <a:cubicBezTo>
                  <a:pt x="394" y="17"/>
                  <a:pt x="394" y="18"/>
                  <a:pt x="395" y="18"/>
                </a:cubicBezTo>
                <a:cubicBezTo>
                  <a:pt x="395" y="18"/>
                  <a:pt x="395" y="18"/>
                  <a:pt x="395" y="18"/>
                </a:cubicBezTo>
                <a:cubicBezTo>
                  <a:pt x="396" y="18"/>
                  <a:pt x="396" y="17"/>
                  <a:pt x="397" y="17"/>
                </a:cubicBezTo>
                <a:cubicBezTo>
                  <a:pt x="397" y="18"/>
                  <a:pt x="397" y="18"/>
                  <a:pt x="398" y="19"/>
                </a:cubicBezTo>
                <a:cubicBezTo>
                  <a:pt x="398" y="19"/>
                  <a:pt x="398" y="19"/>
                  <a:pt x="399" y="19"/>
                </a:cubicBezTo>
                <a:cubicBezTo>
                  <a:pt x="399" y="19"/>
                  <a:pt x="399" y="19"/>
                  <a:pt x="399" y="19"/>
                </a:cubicBezTo>
                <a:cubicBezTo>
                  <a:pt x="399" y="18"/>
                  <a:pt x="399" y="18"/>
                  <a:pt x="399" y="18"/>
                </a:cubicBezTo>
                <a:cubicBezTo>
                  <a:pt x="400" y="18"/>
                  <a:pt x="400" y="18"/>
                  <a:pt x="401" y="18"/>
                </a:cubicBezTo>
                <a:cubicBezTo>
                  <a:pt x="401" y="18"/>
                  <a:pt x="401" y="18"/>
                  <a:pt x="401" y="18"/>
                </a:cubicBezTo>
                <a:moveTo>
                  <a:pt x="609" y="325"/>
                </a:moveTo>
                <a:cubicBezTo>
                  <a:pt x="608" y="313"/>
                  <a:pt x="607" y="300"/>
                  <a:pt x="605" y="288"/>
                </a:cubicBezTo>
                <a:cubicBezTo>
                  <a:pt x="590" y="288"/>
                  <a:pt x="575" y="288"/>
                  <a:pt x="558" y="288"/>
                </a:cubicBezTo>
                <a:cubicBezTo>
                  <a:pt x="537" y="287"/>
                  <a:pt x="514" y="287"/>
                  <a:pt x="492" y="287"/>
                </a:cubicBezTo>
                <a:cubicBezTo>
                  <a:pt x="492" y="287"/>
                  <a:pt x="490" y="292"/>
                  <a:pt x="489" y="294"/>
                </a:cubicBezTo>
                <a:cubicBezTo>
                  <a:pt x="488" y="294"/>
                  <a:pt x="488" y="294"/>
                  <a:pt x="488" y="294"/>
                </a:cubicBezTo>
                <a:cubicBezTo>
                  <a:pt x="488" y="295"/>
                  <a:pt x="488" y="295"/>
                  <a:pt x="488" y="295"/>
                </a:cubicBezTo>
                <a:cubicBezTo>
                  <a:pt x="487" y="295"/>
                  <a:pt x="487" y="295"/>
                  <a:pt x="487" y="295"/>
                </a:cubicBezTo>
                <a:cubicBezTo>
                  <a:pt x="486" y="295"/>
                  <a:pt x="486" y="295"/>
                  <a:pt x="484" y="295"/>
                </a:cubicBezTo>
                <a:cubicBezTo>
                  <a:pt x="484" y="295"/>
                  <a:pt x="484" y="295"/>
                  <a:pt x="484" y="295"/>
                </a:cubicBezTo>
                <a:cubicBezTo>
                  <a:pt x="483" y="295"/>
                  <a:pt x="483" y="295"/>
                  <a:pt x="483" y="295"/>
                </a:cubicBezTo>
                <a:cubicBezTo>
                  <a:pt x="482" y="296"/>
                  <a:pt x="482" y="296"/>
                  <a:pt x="482" y="296"/>
                </a:cubicBezTo>
                <a:cubicBezTo>
                  <a:pt x="482" y="296"/>
                  <a:pt x="482" y="296"/>
                  <a:pt x="482" y="296"/>
                </a:cubicBezTo>
                <a:cubicBezTo>
                  <a:pt x="481" y="296"/>
                  <a:pt x="481" y="296"/>
                  <a:pt x="480" y="296"/>
                </a:cubicBezTo>
                <a:cubicBezTo>
                  <a:pt x="480" y="295"/>
                  <a:pt x="479" y="295"/>
                  <a:pt x="479" y="295"/>
                </a:cubicBezTo>
                <a:cubicBezTo>
                  <a:pt x="479" y="295"/>
                  <a:pt x="478" y="294"/>
                  <a:pt x="478" y="294"/>
                </a:cubicBezTo>
                <a:cubicBezTo>
                  <a:pt x="478" y="294"/>
                  <a:pt x="475" y="294"/>
                  <a:pt x="473" y="294"/>
                </a:cubicBezTo>
                <a:cubicBezTo>
                  <a:pt x="473" y="294"/>
                  <a:pt x="473" y="294"/>
                  <a:pt x="473" y="294"/>
                </a:cubicBezTo>
                <a:cubicBezTo>
                  <a:pt x="472" y="294"/>
                  <a:pt x="472" y="294"/>
                  <a:pt x="472" y="294"/>
                </a:cubicBezTo>
                <a:cubicBezTo>
                  <a:pt x="471" y="294"/>
                  <a:pt x="471" y="294"/>
                  <a:pt x="471" y="294"/>
                </a:cubicBezTo>
                <a:cubicBezTo>
                  <a:pt x="473" y="295"/>
                  <a:pt x="474" y="295"/>
                  <a:pt x="477" y="296"/>
                </a:cubicBezTo>
                <a:cubicBezTo>
                  <a:pt x="478" y="296"/>
                  <a:pt x="478" y="297"/>
                  <a:pt x="478" y="297"/>
                </a:cubicBezTo>
                <a:cubicBezTo>
                  <a:pt x="478" y="298"/>
                  <a:pt x="478" y="298"/>
                  <a:pt x="478" y="298"/>
                </a:cubicBezTo>
                <a:cubicBezTo>
                  <a:pt x="478" y="299"/>
                  <a:pt x="478" y="299"/>
                  <a:pt x="479" y="300"/>
                </a:cubicBezTo>
                <a:cubicBezTo>
                  <a:pt x="479" y="300"/>
                  <a:pt x="479" y="301"/>
                  <a:pt x="479" y="301"/>
                </a:cubicBezTo>
                <a:cubicBezTo>
                  <a:pt x="479" y="302"/>
                  <a:pt x="479" y="302"/>
                  <a:pt x="479" y="302"/>
                </a:cubicBezTo>
                <a:cubicBezTo>
                  <a:pt x="479" y="303"/>
                  <a:pt x="479" y="303"/>
                  <a:pt x="479" y="303"/>
                </a:cubicBezTo>
                <a:cubicBezTo>
                  <a:pt x="479" y="306"/>
                  <a:pt x="482" y="308"/>
                  <a:pt x="483" y="311"/>
                </a:cubicBezTo>
                <a:cubicBezTo>
                  <a:pt x="485" y="314"/>
                  <a:pt x="486" y="314"/>
                  <a:pt x="487" y="315"/>
                </a:cubicBezTo>
                <a:cubicBezTo>
                  <a:pt x="488" y="315"/>
                  <a:pt x="488" y="315"/>
                  <a:pt x="489" y="315"/>
                </a:cubicBezTo>
                <a:cubicBezTo>
                  <a:pt x="491" y="316"/>
                  <a:pt x="491" y="313"/>
                  <a:pt x="492" y="312"/>
                </a:cubicBezTo>
                <a:cubicBezTo>
                  <a:pt x="492" y="313"/>
                  <a:pt x="493" y="313"/>
                  <a:pt x="493" y="313"/>
                </a:cubicBezTo>
                <a:cubicBezTo>
                  <a:pt x="495" y="316"/>
                  <a:pt x="498" y="318"/>
                  <a:pt x="499" y="321"/>
                </a:cubicBezTo>
                <a:cubicBezTo>
                  <a:pt x="505" y="332"/>
                  <a:pt x="505" y="332"/>
                  <a:pt x="505" y="332"/>
                </a:cubicBezTo>
                <a:cubicBezTo>
                  <a:pt x="505" y="333"/>
                  <a:pt x="505" y="333"/>
                  <a:pt x="505" y="333"/>
                </a:cubicBezTo>
                <a:cubicBezTo>
                  <a:pt x="504" y="335"/>
                  <a:pt x="504" y="337"/>
                  <a:pt x="505" y="339"/>
                </a:cubicBezTo>
                <a:cubicBezTo>
                  <a:pt x="506" y="341"/>
                  <a:pt x="509" y="340"/>
                  <a:pt x="510" y="341"/>
                </a:cubicBezTo>
                <a:cubicBezTo>
                  <a:pt x="511" y="342"/>
                  <a:pt x="516" y="352"/>
                  <a:pt x="516" y="352"/>
                </a:cubicBezTo>
                <a:cubicBezTo>
                  <a:pt x="518" y="356"/>
                  <a:pt x="514" y="362"/>
                  <a:pt x="519" y="364"/>
                </a:cubicBezTo>
                <a:cubicBezTo>
                  <a:pt x="519" y="364"/>
                  <a:pt x="525" y="368"/>
                  <a:pt x="527" y="373"/>
                </a:cubicBezTo>
                <a:cubicBezTo>
                  <a:pt x="527" y="376"/>
                  <a:pt x="528" y="376"/>
                  <a:pt x="529" y="377"/>
                </a:cubicBezTo>
                <a:cubicBezTo>
                  <a:pt x="531" y="379"/>
                  <a:pt x="531" y="379"/>
                  <a:pt x="538" y="397"/>
                </a:cubicBezTo>
                <a:cubicBezTo>
                  <a:pt x="538" y="401"/>
                  <a:pt x="538" y="404"/>
                  <a:pt x="538" y="408"/>
                </a:cubicBezTo>
                <a:cubicBezTo>
                  <a:pt x="539" y="414"/>
                  <a:pt x="547" y="415"/>
                  <a:pt x="549" y="412"/>
                </a:cubicBezTo>
                <a:cubicBezTo>
                  <a:pt x="553" y="408"/>
                  <a:pt x="553" y="408"/>
                  <a:pt x="555" y="407"/>
                </a:cubicBezTo>
                <a:cubicBezTo>
                  <a:pt x="557" y="407"/>
                  <a:pt x="559" y="407"/>
                  <a:pt x="561" y="407"/>
                </a:cubicBezTo>
                <a:cubicBezTo>
                  <a:pt x="561" y="407"/>
                  <a:pt x="561" y="407"/>
                  <a:pt x="561" y="407"/>
                </a:cubicBezTo>
                <a:cubicBezTo>
                  <a:pt x="562" y="408"/>
                  <a:pt x="562" y="408"/>
                  <a:pt x="563" y="408"/>
                </a:cubicBezTo>
                <a:cubicBezTo>
                  <a:pt x="563" y="408"/>
                  <a:pt x="563" y="408"/>
                  <a:pt x="563" y="408"/>
                </a:cubicBezTo>
                <a:cubicBezTo>
                  <a:pt x="564" y="408"/>
                  <a:pt x="564" y="407"/>
                  <a:pt x="565" y="406"/>
                </a:cubicBezTo>
                <a:cubicBezTo>
                  <a:pt x="569" y="400"/>
                  <a:pt x="577" y="402"/>
                  <a:pt x="582" y="397"/>
                </a:cubicBezTo>
                <a:cubicBezTo>
                  <a:pt x="583" y="396"/>
                  <a:pt x="583" y="396"/>
                  <a:pt x="586" y="396"/>
                </a:cubicBezTo>
                <a:cubicBezTo>
                  <a:pt x="587" y="395"/>
                  <a:pt x="587" y="395"/>
                  <a:pt x="587" y="395"/>
                </a:cubicBezTo>
                <a:cubicBezTo>
                  <a:pt x="587" y="392"/>
                  <a:pt x="587" y="392"/>
                  <a:pt x="588" y="391"/>
                </a:cubicBezTo>
                <a:cubicBezTo>
                  <a:pt x="589" y="391"/>
                  <a:pt x="589" y="391"/>
                  <a:pt x="591" y="390"/>
                </a:cubicBezTo>
                <a:cubicBezTo>
                  <a:pt x="593" y="389"/>
                  <a:pt x="593" y="389"/>
                  <a:pt x="601" y="389"/>
                </a:cubicBezTo>
                <a:cubicBezTo>
                  <a:pt x="601" y="389"/>
                  <a:pt x="601" y="385"/>
                  <a:pt x="603" y="382"/>
                </a:cubicBezTo>
                <a:cubicBezTo>
                  <a:pt x="605" y="382"/>
                  <a:pt x="606" y="382"/>
                  <a:pt x="608" y="382"/>
                </a:cubicBezTo>
                <a:cubicBezTo>
                  <a:pt x="609" y="379"/>
                  <a:pt x="610" y="376"/>
                  <a:pt x="610" y="376"/>
                </a:cubicBezTo>
                <a:cubicBezTo>
                  <a:pt x="611" y="365"/>
                  <a:pt x="610" y="354"/>
                  <a:pt x="610" y="342"/>
                </a:cubicBezTo>
                <a:cubicBezTo>
                  <a:pt x="609" y="343"/>
                  <a:pt x="609" y="343"/>
                  <a:pt x="609" y="343"/>
                </a:cubicBezTo>
                <a:cubicBezTo>
                  <a:pt x="608" y="342"/>
                  <a:pt x="609" y="340"/>
                  <a:pt x="608" y="339"/>
                </a:cubicBezTo>
                <a:cubicBezTo>
                  <a:pt x="607" y="339"/>
                  <a:pt x="607" y="339"/>
                  <a:pt x="607" y="338"/>
                </a:cubicBezTo>
                <a:cubicBezTo>
                  <a:pt x="607" y="335"/>
                  <a:pt x="606" y="333"/>
                  <a:pt x="606" y="331"/>
                </a:cubicBezTo>
                <a:cubicBezTo>
                  <a:pt x="606" y="330"/>
                  <a:pt x="606" y="330"/>
                  <a:pt x="605" y="329"/>
                </a:cubicBezTo>
                <a:cubicBezTo>
                  <a:pt x="602" y="331"/>
                  <a:pt x="602" y="331"/>
                  <a:pt x="601" y="340"/>
                </a:cubicBezTo>
                <a:cubicBezTo>
                  <a:pt x="600" y="340"/>
                  <a:pt x="599" y="340"/>
                  <a:pt x="597" y="340"/>
                </a:cubicBezTo>
                <a:cubicBezTo>
                  <a:pt x="596" y="340"/>
                  <a:pt x="596" y="340"/>
                  <a:pt x="596" y="340"/>
                </a:cubicBezTo>
                <a:cubicBezTo>
                  <a:pt x="595" y="340"/>
                  <a:pt x="594" y="339"/>
                  <a:pt x="593" y="339"/>
                </a:cubicBezTo>
                <a:cubicBezTo>
                  <a:pt x="592" y="339"/>
                  <a:pt x="592" y="339"/>
                  <a:pt x="592" y="339"/>
                </a:cubicBezTo>
                <a:cubicBezTo>
                  <a:pt x="589" y="341"/>
                  <a:pt x="589" y="341"/>
                  <a:pt x="588" y="343"/>
                </a:cubicBezTo>
                <a:cubicBezTo>
                  <a:pt x="588" y="343"/>
                  <a:pt x="584" y="342"/>
                  <a:pt x="584" y="337"/>
                </a:cubicBezTo>
                <a:cubicBezTo>
                  <a:pt x="584" y="337"/>
                  <a:pt x="584" y="336"/>
                  <a:pt x="585" y="336"/>
                </a:cubicBezTo>
                <a:cubicBezTo>
                  <a:pt x="586" y="335"/>
                  <a:pt x="586" y="335"/>
                  <a:pt x="587" y="335"/>
                </a:cubicBezTo>
                <a:cubicBezTo>
                  <a:pt x="587" y="335"/>
                  <a:pt x="588" y="335"/>
                  <a:pt x="588" y="335"/>
                </a:cubicBezTo>
                <a:cubicBezTo>
                  <a:pt x="594" y="338"/>
                  <a:pt x="594" y="334"/>
                  <a:pt x="594" y="334"/>
                </a:cubicBezTo>
                <a:cubicBezTo>
                  <a:pt x="593" y="334"/>
                  <a:pt x="593" y="334"/>
                  <a:pt x="593" y="334"/>
                </a:cubicBezTo>
                <a:cubicBezTo>
                  <a:pt x="592" y="333"/>
                  <a:pt x="592" y="333"/>
                  <a:pt x="591" y="333"/>
                </a:cubicBezTo>
                <a:cubicBezTo>
                  <a:pt x="591" y="333"/>
                  <a:pt x="590" y="333"/>
                  <a:pt x="590" y="334"/>
                </a:cubicBezTo>
                <a:cubicBezTo>
                  <a:pt x="589" y="334"/>
                  <a:pt x="589" y="334"/>
                  <a:pt x="588" y="334"/>
                </a:cubicBezTo>
                <a:cubicBezTo>
                  <a:pt x="585" y="333"/>
                  <a:pt x="582" y="333"/>
                  <a:pt x="580" y="332"/>
                </a:cubicBezTo>
                <a:cubicBezTo>
                  <a:pt x="579" y="332"/>
                  <a:pt x="578" y="332"/>
                  <a:pt x="578" y="332"/>
                </a:cubicBezTo>
                <a:cubicBezTo>
                  <a:pt x="578" y="330"/>
                  <a:pt x="578" y="327"/>
                  <a:pt x="577" y="325"/>
                </a:cubicBezTo>
                <a:cubicBezTo>
                  <a:pt x="576" y="324"/>
                  <a:pt x="576" y="324"/>
                  <a:pt x="570" y="321"/>
                </a:cubicBezTo>
                <a:cubicBezTo>
                  <a:pt x="568" y="316"/>
                  <a:pt x="565" y="311"/>
                  <a:pt x="565" y="305"/>
                </a:cubicBezTo>
                <a:cubicBezTo>
                  <a:pt x="566" y="301"/>
                  <a:pt x="571" y="303"/>
                  <a:pt x="572" y="303"/>
                </a:cubicBezTo>
                <a:cubicBezTo>
                  <a:pt x="572" y="304"/>
                  <a:pt x="572" y="304"/>
                  <a:pt x="576" y="308"/>
                </a:cubicBezTo>
                <a:cubicBezTo>
                  <a:pt x="578" y="310"/>
                  <a:pt x="578" y="310"/>
                  <a:pt x="580" y="314"/>
                </a:cubicBezTo>
                <a:cubicBezTo>
                  <a:pt x="581" y="317"/>
                  <a:pt x="584" y="317"/>
                  <a:pt x="586" y="319"/>
                </a:cubicBezTo>
                <a:cubicBezTo>
                  <a:pt x="589" y="323"/>
                  <a:pt x="590" y="323"/>
                  <a:pt x="598" y="324"/>
                </a:cubicBezTo>
                <a:cubicBezTo>
                  <a:pt x="599" y="324"/>
                  <a:pt x="599" y="324"/>
                  <a:pt x="599" y="324"/>
                </a:cubicBezTo>
                <a:cubicBezTo>
                  <a:pt x="599" y="324"/>
                  <a:pt x="600" y="324"/>
                  <a:pt x="600" y="324"/>
                </a:cubicBezTo>
                <a:cubicBezTo>
                  <a:pt x="601" y="324"/>
                  <a:pt x="602" y="324"/>
                  <a:pt x="604" y="323"/>
                </a:cubicBezTo>
                <a:cubicBezTo>
                  <a:pt x="604" y="323"/>
                  <a:pt x="605" y="323"/>
                  <a:pt x="605" y="323"/>
                </a:cubicBezTo>
                <a:cubicBezTo>
                  <a:pt x="607" y="323"/>
                  <a:pt x="607" y="323"/>
                  <a:pt x="609" y="325"/>
                </a:cubicBezTo>
                <a:cubicBezTo>
                  <a:pt x="609" y="325"/>
                  <a:pt x="609" y="325"/>
                  <a:pt x="609" y="325"/>
                </a:cubicBezTo>
                <a:moveTo>
                  <a:pt x="680" y="160"/>
                </a:moveTo>
                <a:cubicBezTo>
                  <a:pt x="671" y="147"/>
                  <a:pt x="657" y="130"/>
                  <a:pt x="646" y="118"/>
                </a:cubicBezTo>
                <a:cubicBezTo>
                  <a:pt x="649" y="120"/>
                  <a:pt x="614" y="121"/>
                  <a:pt x="550" y="121"/>
                </a:cubicBezTo>
                <a:cubicBezTo>
                  <a:pt x="577" y="168"/>
                  <a:pt x="596" y="225"/>
                  <a:pt x="605" y="288"/>
                </a:cubicBezTo>
                <a:cubicBezTo>
                  <a:pt x="690" y="289"/>
                  <a:pt x="736" y="287"/>
                  <a:pt x="736" y="284"/>
                </a:cubicBezTo>
                <a:cubicBezTo>
                  <a:pt x="730" y="264"/>
                  <a:pt x="730" y="264"/>
                  <a:pt x="730" y="264"/>
                </a:cubicBezTo>
                <a:cubicBezTo>
                  <a:pt x="718" y="228"/>
                  <a:pt x="718" y="227"/>
                  <a:pt x="709" y="210"/>
                </a:cubicBezTo>
                <a:cubicBezTo>
                  <a:pt x="693" y="178"/>
                  <a:pt x="690" y="173"/>
                  <a:pt x="680" y="160"/>
                </a:cubicBezTo>
                <a:moveTo>
                  <a:pt x="415" y="119"/>
                </a:moveTo>
                <a:cubicBezTo>
                  <a:pt x="416" y="119"/>
                  <a:pt x="418" y="119"/>
                  <a:pt x="420" y="119"/>
                </a:cubicBezTo>
                <a:cubicBezTo>
                  <a:pt x="419" y="119"/>
                  <a:pt x="419" y="119"/>
                  <a:pt x="419" y="119"/>
                </a:cubicBezTo>
                <a:cubicBezTo>
                  <a:pt x="418" y="119"/>
                  <a:pt x="418" y="119"/>
                  <a:pt x="418" y="119"/>
                </a:cubicBezTo>
                <a:cubicBezTo>
                  <a:pt x="418" y="119"/>
                  <a:pt x="418" y="119"/>
                  <a:pt x="418" y="119"/>
                </a:cubicBezTo>
                <a:cubicBezTo>
                  <a:pt x="418" y="119"/>
                  <a:pt x="418" y="119"/>
                  <a:pt x="417" y="118"/>
                </a:cubicBezTo>
                <a:cubicBezTo>
                  <a:pt x="417" y="117"/>
                  <a:pt x="417" y="117"/>
                  <a:pt x="417" y="117"/>
                </a:cubicBezTo>
                <a:cubicBezTo>
                  <a:pt x="417" y="117"/>
                  <a:pt x="417" y="117"/>
                  <a:pt x="417" y="117"/>
                </a:cubicBezTo>
                <a:cubicBezTo>
                  <a:pt x="416" y="117"/>
                  <a:pt x="416" y="117"/>
                  <a:pt x="415" y="117"/>
                </a:cubicBezTo>
                <a:cubicBezTo>
                  <a:pt x="415" y="117"/>
                  <a:pt x="415" y="117"/>
                  <a:pt x="415" y="117"/>
                </a:cubicBezTo>
                <a:cubicBezTo>
                  <a:pt x="414" y="118"/>
                  <a:pt x="414" y="118"/>
                  <a:pt x="414" y="118"/>
                </a:cubicBezTo>
                <a:cubicBezTo>
                  <a:pt x="414" y="118"/>
                  <a:pt x="414" y="118"/>
                  <a:pt x="414" y="118"/>
                </a:cubicBezTo>
                <a:cubicBezTo>
                  <a:pt x="415" y="119"/>
                  <a:pt x="415" y="119"/>
                  <a:pt x="415" y="119"/>
                </a:cubicBezTo>
                <a:moveTo>
                  <a:pt x="416" y="52"/>
                </a:moveTo>
                <a:cubicBezTo>
                  <a:pt x="416" y="51"/>
                  <a:pt x="416" y="50"/>
                  <a:pt x="415" y="50"/>
                </a:cubicBezTo>
                <a:cubicBezTo>
                  <a:pt x="415" y="50"/>
                  <a:pt x="415" y="50"/>
                  <a:pt x="415" y="50"/>
                </a:cubicBezTo>
                <a:cubicBezTo>
                  <a:pt x="415" y="50"/>
                  <a:pt x="415" y="50"/>
                  <a:pt x="415" y="50"/>
                </a:cubicBezTo>
                <a:cubicBezTo>
                  <a:pt x="414" y="50"/>
                  <a:pt x="414" y="50"/>
                  <a:pt x="413" y="50"/>
                </a:cubicBezTo>
                <a:cubicBezTo>
                  <a:pt x="414" y="50"/>
                  <a:pt x="414" y="50"/>
                  <a:pt x="414" y="50"/>
                </a:cubicBezTo>
                <a:cubicBezTo>
                  <a:pt x="414" y="51"/>
                  <a:pt x="414" y="51"/>
                  <a:pt x="414" y="51"/>
                </a:cubicBezTo>
                <a:cubicBezTo>
                  <a:pt x="414" y="51"/>
                  <a:pt x="414" y="52"/>
                  <a:pt x="414" y="52"/>
                </a:cubicBezTo>
                <a:cubicBezTo>
                  <a:pt x="415" y="52"/>
                  <a:pt x="415" y="52"/>
                  <a:pt x="416" y="52"/>
                </a:cubicBezTo>
                <a:moveTo>
                  <a:pt x="550" y="121"/>
                </a:moveTo>
                <a:cubicBezTo>
                  <a:pt x="537" y="99"/>
                  <a:pt x="522" y="79"/>
                  <a:pt x="507" y="62"/>
                </a:cubicBezTo>
                <a:cubicBezTo>
                  <a:pt x="507" y="63"/>
                  <a:pt x="507" y="63"/>
                  <a:pt x="507" y="63"/>
                </a:cubicBezTo>
                <a:cubicBezTo>
                  <a:pt x="506" y="64"/>
                  <a:pt x="506" y="64"/>
                  <a:pt x="506" y="64"/>
                </a:cubicBezTo>
                <a:cubicBezTo>
                  <a:pt x="505" y="63"/>
                  <a:pt x="504" y="63"/>
                  <a:pt x="504" y="63"/>
                </a:cubicBezTo>
                <a:cubicBezTo>
                  <a:pt x="504" y="63"/>
                  <a:pt x="504" y="63"/>
                  <a:pt x="503" y="63"/>
                </a:cubicBezTo>
                <a:cubicBezTo>
                  <a:pt x="503" y="64"/>
                  <a:pt x="504" y="65"/>
                  <a:pt x="504" y="65"/>
                </a:cubicBezTo>
                <a:cubicBezTo>
                  <a:pt x="504" y="65"/>
                  <a:pt x="503" y="65"/>
                  <a:pt x="503" y="65"/>
                </a:cubicBezTo>
                <a:cubicBezTo>
                  <a:pt x="501" y="64"/>
                  <a:pt x="501" y="64"/>
                  <a:pt x="498" y="61"/>
                </a:cubicBezTo>
                <a:cubicBezTo>
                  <a:pt x="497" y="62"/>
                  <a:pt x="497" y="62"/>
                  <a:pt x="497" y="62"/>
                </a:cubicBezTo>
                <a:cubicBezTo>
                  <a:pt x="497" y="62"/>
                  <a:pt x="497" y="62"/>
                  <a:pt x="496" y="62"/>
                </a:cubicBezTo>
                <a:cubicBezTo>
                  <a:pt x="496" y="63"/>
                  <a:pt x="496" y="63"/>
                  <a:pt x="496" y="63"/>
                </a:cubicBezTo>
                <a:cubicBezTo>
                  <a:pt x="495" y="63"/>
                  <a:pt x="495" y="63"/>
                  <a:pt x="495" y="63"/>
                </a:cubicBezTo>
                <a:cubicBezTo>
                  <a:pt x="494" y="63"/>
                  <a:pt x="494" y="63"/>
                  <a:pt x="494" y="63"/>
                </a:cubicBezTo>
                <a:cubicBezTo>
                  <a:pt x="494" y="64"/>
                  <a:pt x="493" y="64"/>
                  <a:pt x="493" y="64"/>
                </a:cubicBezTo>
                <a:cubicBezTo>
                  <a:pt x="492" y="65"/>
                  <a:pt x="492" y="65"/>
                  <a:pt x="492" y="65"/>
                </a:cubicBezTo>
                <a:cubicBezTo>
                  <a:pt x="490" y="65"/>
                  <a:pt x="490" y="65"/>
                  <a:pt x="490" y="67"/>
                </a:cubicBezTo>
                <a:cubicBezTo>
                  <a:pt x="489" y="67"/>
                  <a:pt x="489" y="67"/>
                  <a:pt x="488" y="67"/>
                </a:cubicBezTo>
                <a:cubicBezTo>
                  <a:pt x="487" y="68"/>
                  <a:pt x="487" y="68"/>
                  <a:pt x="487" y="68"/>
                </a:cubicBezTo>
                <a:cubicBezTo>
                  <a:pt x="490" y="70"/>
                  <a:pt x="490" y="70"/>
                  <a:pt x="490" y="70"/>
                </a:cubicBezTo>
                <a:cubicBezTo>
                  <a:pt x="489" y="72"/>
                  <a:pt x="489" y="72"/>
                  <a:pt x="486" y="73"/>
                </a:cubicBezTo>
                <a:cubicBezTo>
                  <a:pt x="486" y="73"/>
                  <a:pt x="486" y="73"/>
                  <a:pt x="486" y="73"/>
                </a:cubicBezTo>
                <a:cubicBezTo>
                  <a:pt x="480" y="69"/>
                  <a:pt x="480" y="69"/>
                  <a:pt x="480" y="68"/>
                </a:cubicBezTo>
                <a:cubicBezTo>
                  <a:pt x="481" y="68"/>
                  <a:pt x="482" y="68"/>
                  <a:pt x="483" y="68"/>
                </a:cubicBezTo>
                <a:cubicBezTo>
                  <a:pt x="483" y="67"/>
                  <a:pt x="482" y="66"/>
                  <a:pt x="482" y="65"/>
                </a:cubicBezTo>
                <a:cubicBezTo>
                  <a:pt x="481" y="65"/>
                  <a:pt x="481" y="65"/>
                  <a:pt x="480" y="65"/>
                </a:cubicBezTo>
                <a:cubicBezTo>
                  <a:pt x="479" y="64"/>
                  <a:pt x="479" y="64"/>
                  <a:pt x="477" y="63"/>
                </a:cubicBezTo>
                <a:cubicBezTo>
                  <a:pt x="477" y="63"/>
                  <a:pt x="477" y="63"/>
                  <a:pt x="476" y="63"/>
                </a:cubicBezTo>
                <a:cubicBezTo>
                  <a:pt x="476" y="63"/>
                  <a:pt x="476" y="63"/>
                  <a:pt x="476" y="63"/>
                </a:cubicBezTo>
                <a:cubicBezTo>
                  <a:pt x="475" y="62"/>
                  <a:pt x="475" y="62"/>
                  <a:pt x="473" y="62"/>
                </a:cubicBezTo>
                <a:cubicBezTo>
                  <a:pt x="472" y="62"/>
                  <a:pt x="472" y="62"/>
                  <a:pt x="472" y="62"/>
                </a:cubicBezTo>
                <a:cubicBezTo>
                  <a:pt x="471" y="63"/>
                  <a:pt x="471" y="63"/>
                  <a:pt x="472" y="63"/>
                </a:cubicBezTo>
                <a:cubicBezTo>
                  <a:pt x="472" y="64"/>
                  <a:pt x="472" y="64"/>
                  <a:pt x="473" y="64"/>
                </a:cubicBezTo>
                <a:cubicBezTo>
                  <a:pt x="475" y="65"/>
                  <a:pt x="476" y="67"/>
                  <a:pt x="476" y="68"/>
                </a:cubicBezTo>
                <a:cubicBezTo>
                  <a:pt x="476" y="69"/>
                  <a:pt x="476" y="70"/>
                  <a:pt x="478" y="71"/>
                </a:cubicBezTo>
                <a:cubicBezTo>
                  <a:pt x="479" y="71"/>
                  <a:pt x="479" y="71"/>
                  <a:pt x="481" y="73"/>
                </a:cubicBezTo>
                <a:cubicBezTo>
                  <a:pt x="481" y="73"/>
                  <a:pt x="481" y="73"/>
                  <a:pt x="481" y="73"/>
                </a:cubicBezTo>
                <a:cubicBezTo>
                  <a:pt x="481" y="75"/>
                  <a:pt x="482" y="76"/>
                  <a:pt x="483" y="77"/>
                </a:cubicBezTo>
                <a:cubicBezTo>
                  <a:pt x="480" y="77"/>
                  <a:pt x="480" y="77"/>
                  <a:pt x="480" y="76"/>
                </a:cubicBezTo>
                <a:cubicBezTo>
                  <a:pt x="479" y="75"/>
                  <a:pt x="479" y="75"/>
                  <a:pt x="479" y="75"/>
                </a:cubicBezTo>
                <a:cubicBezTo>
                  <a:pt x="479" y="75"/>
                  <a:pt x="479" y="75"/>
                  <a:pt x="474" y="75"/>
                </a:cubicBezTo>
                <a:cubicBezTo>
                  <a:pt x="474" y="76"/>
                  <a:pt x="474" y="77"/>
                  <a:pt x="474" y="77"/>
                </a:cubicBezTo>
                <a:cubicBezTo>
                  <a:pt x="471" y="78"/>
                  <a:pt x="471" y="78"/>
                  <a:pt x="471" y="80"/>
                </a:cubicBezTo>
                <a:cubicBezTo>
                  <a:pt x="470" y="80"/>
                  <a:pt x="470" y="80"/>
                  <a:pt x="470" y="80"/>
                </a:cubicBezTo>
                <a:cubicBezTo>
                  <a:pt x="470" y="80"/>
                  <a:pt x="470" y="80"/>
                  <a:pt x="470" y="80"/>
                </a:cubicBezTo>
                <a:cubicBezTo>
                  <a:pt x="471" y="82"/>
                  <a:pt x="474" y="83"/>
                  <a:pt x="475" y="85"/>
                </a:cubicBezTo>
                <a:cubicBezTo>
                  <a:pt x="474" y="85"/>
                  <a:pt x="474" y="85"/>
                  <a:pt x="474" y="85"/>
                </a:cubicBezTo>
                <a:cubicBezTo>
                  <a:pt x="471" y="85"/>
                  <a:pt x="471" y="85"/>
                  <a:pt x="470" y="85"/>
                </a:cubicBezTo>
                <a:cubicBezTo>
                  <a:pt x="470" y="85"/>
                  <a:pt x="470" y="85"/>
                  <a:pt x="469" y="85"/>
                </a:cubicBezTo>
                <a:cubicBezTo>
                  <a:pt x="464" y="84"/>
                  <a:pt x="462" y="82"/>
                  <a:pt x="462" y="81"/>
                </a:cubicBezTo>
                <a:cubicBezTo>
                  <a:pt x="461" y="82"/>
                  <a:pt x="461" y="82"/>
                  <a:pt x="460" y="83"/>
                </a:cubicBezTo>
                <a:cubicBezTo>
                  <a:pt x="460" y="84"/>
                  <a:pt x="460" y="85"/>
                  <a:pt x="463" y="85"/>
                </a:cubicBezTo>
                <a:cubicBezTo>
                  <a:pt x="463" y="86"/>
                  <a:pt x="463" y="86"/>
                  <a:pt x="463" y="86"/>
                </a:cubicBezTo>
                <a:cubicBezTo>
                  <a:pt x="464" y="87"/>
                  <a:pt x="464" y="87"/>
                  <a:pt x="464" y="87"/>
                </a:cubicBezTo>
                <a:cubicBezTo>
                  <a:pt x="466" y="87"/>
                  <a:pt x="467" y="87"/>
                  <a:pt x="468" y="88"/>
                </a:cubicBezTo>
                <a:cubicBezTo>
                  <a:pt x="468" y="89"/>
                  <a:pt x="468" y="89"/>
                  <a:pt x="468" y="89"/>
                </a:cubicBezTo>
                <a:cubicBezTo>
                  <a:pt x="467" y="89"/>
                  <a:pt x="466" y="89"/>
                  <a:pt x="465" y="89"/>
                </a:cubicBezTo>
                <a:cubicBezTo>
                  <a:pt x="464" y="90"/>
                  <a:pt x="464" y="90"/>
                  <a:pt x="464" y="90"/>
                </a:cubicBezTo>
                <a:cubicBezTo>
                  <a:pt x="455" y="83"/>
                  <a:pt x="455" y="83"/>
                  <a:pt x="455" y="83"/>
                </a:cubicBezTo>
                <a:cubicBezTo>
                  <a:pt x="454" y="83"/>
                  <a:pt x="453" y="83"/>
                  <a:pt x="453" y="83"/>
                </a:cubicBezTo>
                <a:cubicBezTo>
                  <a:pt x="452" y="80"/>
                  <a:pt x="452" y="80"/>
                  <a:pt x="452" y="80"/>
                </a:cubicBezTo>
                <a:cubicBezTo>
                  <a:pt x="450" y="75"/>
                  <a:pt x="443" y="75"/>
                  <a:pt x="441" y="70"/>
                </a:cubicBezTo>
                <a:cubicBezTo>
                  <a:pt x="443" y="71"/>
                  <a:pt x="452" y="74"/>
                  <a:pt x="452" y="74"/>
                </a:cubicBezTo>
                <a:cubicBezTo>
                  <a:pt x="454" y="74"/>
                  <a:pt x="455" y="75"/>
                  <a:pt x="457" y="75"/>
                </a:cubicBezTo>
                <a:cubicBezTo>
                  <a:pt x="459" y="75"/>
                  <a:pt x="460" y="76"/>
                  <a:pt x="462" y="76"/>
                </a:cubicBezTo>
                <a:cubicBezTo>
                  <a:pt x="463" y="76"/>
                  <a:pt x="463" y="76"/>
                  <a:pt x="464" y="76"/>
                </a:cubicBezTo>
                <a:cubicBezTo>
                  <a:pt x="464" y="76"/>
                  <a:pt x="464" y="76"/>
                  <a:pt x="464" y="76"/>
                </a:cubicBezTo>
                <a:cubicBezTo>
                  <a:pt x="477" y="72"/>
                  <a:pt x="464" y="66"/>
                  <a:pt x="464" y="66"/>
                </a:cubicBezTo>
                <a:cubicBezTo>
                  <a:pt x="454" y="62"/>
                  <a:pt x="454" y="62"/>
                  <a:pt x="454" y="62"/>
                </a:cubicBezTo>
                <a:cubicBezTo>
                  <a:pt x="453" y="61"/>
                  <a:pt x="452" y="61"/>
                  <a:pt x="451" y="61"/>
                </a:cubicBezTo>
                <a:cubicBezTo>
                  <a:pt x="450" y="60"/>
                  <a:pt x="450" y="60"/>
                  <a:pt x="447" y="60"/>
                </a:cubicBezTo>
                <a:cubicBezTo>
                  <a:pt x="446" y="60"/>
                  <a:pt x="446" y="60"/>
                  <a:pt x="446" y="60"/>
                </a:cubicBezTo>
                <a:cubicBezTo>
                  <a:pt x="445" y="60"/>
                  <a:pt x="444" y="59"/>
                  <a:pt x="443" y="58"/>
                </a:cubicBezTo>
                <a:cubicBezTo>
                  <a:pt x="442" y="58"/>
                  <a:pt x="441" y="58"/>
                  <a:pt x="441" y="58"/>
                </a:cubicBezTo>
                <a:cubicBezTo>
                  <a:pt x="441" y="59"/>
                  <a:pt x="441" y="59"/>
                  <a:pt x="441" y="59"/>
                </a:cubicBezTo>
                <a:cubicBezTo>
                  <a:pt x="440" y="60"/>
                  <a:pt x="440" y="60"/>
                  <a:pt x="440" y="60"/>
                </a:cubicBezTo>
                <a:cubicBezTo>
                  <a:pt x="439" y="59"/>
                  <a:pt x="439" y="59"/>
                  <a:pt x="439" y="59"/>
                </a:cubicBezTo>
                <a:cubicBezTo>
                  <a:pt x="439" y="59"/>
                  <a:pt x="439" y="58"/>
                  <a:pt x="439" y="58"/>
                </a:cubicBezTo>
                <a:cubicBezTo>
                  <a:pt x="439" y="57"/>
                  <a:pt x="439" y="57"/>
                  <a:pt x="439" y="57"/>
                </a:cubicBezTo>
                <a:cubicBezTo>
                  <a:pt x="438" y="57"/>
                  <a:pt x="437" y="57"/>
                  <a:pt x="436" y="55"/>
                </a:cubicBezTo>
                <a:cubicBezTo>
                  <a:pt x="436" y="55"/>
                  <a:pt x="435" y="55"/>
                  <a:pt x="435" y="55"/>
                </a:cubicBezTo>
                <a:cubicBezTo>
                  <a:pt x="434" y="56"/>
                  <a:pt x="434" y="56"/>
                  <a:pt x="434" y="56"/>
                </a:cubicBezTo>
                <a:cubicBezTo>
                  <a:pt x="432" y="56"/>
                  <a:pt x="431" y="55"/>
                  <a:pt x="429" y="54"/>
                </a:cubicBezTo>
                <a:cubicBezTo>
                  <a:pt x="428" y="54"/>
                  <a:pt x="428" y="54"/>
                  <a:pt x="428" y="54"/>
                </a:cubicBezTo>
                <a:cubicBezTo>
                  <a:pt x="428" y="54"/>
                  <a:pt x="429" y="54"/>
                  <a:pt x="429" y="54"/>
                </a:cubicBezTo>
                <a:cubicBezTo>
                  <a:pt x="429" y="53"/>
                  <a:pt x="429" y="53"/>
                  <a:pt x="430" y="52"/>
                </a:cubicBezTo>
                <a:cubicBezTo>
                  <a:pt x="429" y="52"/>
                  <a:pt x="427" y="50"/>
                  <a:pt x="423" y="50"/>
                </a:cubicBezTo>
                <a:cubicBezTo>
                  <a:pt x="423" y="50"/>
                  <a:pt x="423" y="51"/>
                  <a:pt x="423" y="51"/>
                </a:cubicBezTo>
                <a:cubicBezTo>
                  <a:pt x="423" y="51"/>
                  <a:pt x="423" y="51"/>
                  <a:pt x="422" y="51"/>
                </a:cubicBezTo>
                <a:cubicBezTo>
                  <a:pt x="422" y="51"/>
                  <a:pt x="421" y="51"/>
                  <a:pt x="421" y="50"/>
                </a:cubicBezTo>
                <a:cubicBezTo>
                  <a:pt x="422" y="49"/>
                  <a:pt x="422" y="49"/>
                  <a:pt x="422" y="49"/>
                </a:cubicBezTo>
                <a:cubicBezTo>
                  <a:pt x="422" y="49"/>
                  <a:pt x="422" y="49"/>
                  <a:pt x="422" y="49"/>
                </a:cubicBezTo>
                <a:cubicBezTo>
                  <a:pt x="418" y="48"/>
                  <a:pt x="418" y="48"/>
                  <a:pt x="418" y="48"/>
                </a:cubicBezTo>
                <a:cubicBezTo>
                  <a:pt x="418" y="49"/>
                  <a:pt x="418" y="50"/>
                  <a:pt x="418" y="50"/>
                </a:cubicBezTo>
                <a:cubicBezTo>
                  <a:pt x="418" y="51"/>
                  <a:pt x="418" y="51"/>
                  <a:pt x="418" y="52"/>
                </a:cubicBezTo>
                <a:cubicBezTo>
                  <a:pt x="418" y="52"/>
                  <a:pt x="418" y="52"/>
                  <a:pt x="418" y="52"/>
                </a:cubicBezTo>
                <a:cubicBezTo>
                  <a:pt x="418" y="50"/>
                  <a:pt x="418" y="50"/>
                  <a:pt x="417" y="49"/>
                </a:cubicBezTo>
                <a:cubicBezTo>
                  <a:pt x="416" y="49"/>
                  <a:pt x="416" y="49"/>
                  <a:pt x="415" y="49"/>
                </a:cubicBezTo>
                <a:cubicBezTo>
                  <a:pt x="415" y="48"/>
                  <a:pt x="415" y="48"/>
                  <a:pt x="415" y="48"/>
                </a:cubicBezTo>
                <a:cubicBezTo>
                  <a:pt x="414" y="48"/>
                  <a:pt x="414" y="48"/>
                  <a:pt x="414" y="48"/>
                </a:cubicBezTo>
                <a:cubicBezTo>
                  <a:pt x="414" y="48"/>
                  <a:pt x="414" y="48"/>
                  <a:pt x="414" y="48"/>
                </a:cubicBezTo>
                <a:cubicBezTo>
                  <a:pt x="413" y="48"/>
                  <a:pt x="412" y="49"/>
                  <a:pt x="411" y="49"/>
                </a:cubicBezTo>
                <a:cubicBezTo>
                  <a:pt x="411" y="50"/>
                  <a:pt x="411" y="50"/>
                  <a:pt x="410" y="51"/>
                </a:cubicBezTo>
                <a:cubicBezTo>
                  <a:pt x="410" y="51"/>
                  <a:pt x="410" y="51"/>
                  <a:pt x="410" y="51"/>
                </a:cubicBezTo>
                <a:cubicBezTo>
                  <a:pt x="409" y="50"/>
                  <a:pt x="409" y="50"/>
                  <a:pt x="409" y="50"/>
                </a:cubicBezTo>
                <a:cubicBezTo>
                  <a:pt x="409" y="50"/>
                  <a:pt x="409" y="50"/>
                  <a:pt x="409" y="49"/>
                </a:cubicBezTo>
                <a:cubicBezTo>
                  <a:pt x="409" y="49"/>
                  <a:pt x="408" y="49"/>
                  <a:pt x="407" y="49"/>
                </a:cubicBezTo>
                <a:cubicBezTo>
                  <a:pt x="406" y="49"/>
                  <a:pt x="405" y="49"/>
                  <a:pt x="404" y="50"/>
                </a:cubicBezTo>
                <a:cubicBezTo>
                  <a:pt x="405" y="52"/>
                  <a:pt x="405" y="52"/>
                  <a:pt x="407" y="52"/>
                </a:cubicBezTo>
                <a:cubicBezTo>
                  <a:pt x="408" y="53"/>
                  <a:pt x="408" y="53"/>
                  <a:pt x="408" y="54"/>
                </a:cubicBezTo>
                <a:cubicBezTo>
                  <a:pt x="408" y="54"/>
                  <a:pt x="407" y="54"/>
                  <a:pt x="407" y="54"/>
                </a:cubicBezTo>
                <a:cubicBezTo>
                  <a:pt x="406" y="53"/>
                  <a:pt x="406" y="53"/>
                  <a:pt x="404" y="53"/>
                </a:cubicBezTo>
                <a:cubicBezTo>
                  <a:pt x="402" y="53"/>
                  <a:pt x="402" y="53"/>
                  <a:pt x="402" y="53"/>
                </a:cubicBezTo>
                <a:cubicBezTo>
                  <a:pt x="402" y="55"/>
                  <a:pt x="402" y="55"/>
                  <a:pt x="402" y="56"/>
                </a:cubicBezTo>
                <a:cubicBezTo>
                  <a:pt x="401" y="55"/>
                  <a:pt x="401" y="54"/>
                  <a:pt x="401" y="54"/>
                </a:cubicBezTo>
                <a:cubicBezTo>
                  <a:pt x="399" y="54"/>
                  <a:pt x="398" y="52"/>
                  <a:pt x="396" y="52"/>
                </a:cubicBezTo>
                <a:cubicBezTo>
                  <a:pt x="396" y="52"/>
                  <a:pt x="396" y="53"/>
                  <a:pt x="396" y="53"/>
                </a:cubicBezTo>
                <a:cubicBezTo>
                  <a:pt x="397" y="56"/>
                  <a:pt x="395" y="57"/>
                  <a:pt x="394" y="57"/>
                </a:cubicBezTo>
                <a:cubicBezTo>
                  <a:pt x="394" y="57"/>
                  <a:pt x="393" y="56"/>
                  <a:pt x="393" y="55"/>
                </a:cubicBezTo>
                <a:cubicBezTo>
                  <a:pt x="393" y="56"/>
                  <a:pt x="393" y="56"/>
                  <a:pt x="393" y="56"/>
                </a:cubicBezTo>
                <a:cubicBezTo>
                  <a:pt x="392" y="56"/>
                  <a:pt x="392" y="56"/>
                  <a:pt x="391" y="56"/>
                </a:cubicBezTo>
                <a:cubicBezTo>
                  <a:pt x="391" y="57"/>
                  <a:pt x="391" y="57"/>
                  <a:pt x="391" y="57"/>
                </a:cubicBezTo>
                <a:cubicBezTo>
                  <a:pt x="391" y="58"/>
                  <a:pt x="392" y="58"/>
                  <a:pt x="392" y="59"/>
                </a:cubicBezTo>
                <a:cubicBezTo>
                  <a:pt x="392" y="59"/>
                  <a:pt x="392" y="60"/>
                  <a:pt x="392" y="60"/>
                </a:cubicBezTo>
                <a:cubicBezTo>
                  <a:pt x="391" y="60"/>
                  <a:pt x="391" y="60"/>
                  <a:pt x="391" y="60"/>
                </a:cubicBezTo>
                <a:cubicBezTo>
                  <a:pt x="391" y="60"/>
                  <a:pt x="391" y="60"/>
                  <a:pt x="388" y="59"/>
                </a:cubicBezTo>
                <a:cubicBezTo>
                  <a:pt x="389" y="59"/>
                  <a:pt x="389" y="58"/>
                  <a:pt x="389" y="57"/>
                </a:cubicBezTo>
                <a:cubicBezTo>
                  <a:pt x="388" y="57"/>
                  <a:pt x="388" y="57"/>
                  <a:pt x="388" y="57"/>
                </a:cubicBezTo>
                <a:cubicBezTo>
                  <a:pt x="388" y="58"/>
                  <a:pt x="388" y="58"/>
                  <a:pt x="388" y="59"/>
                </a:cubicBezTo>
                <a:cubicBezTo>
                  <a:pt x="385" y="59"/>
                  <a:pt x="385" y="59"/>
                  <a:pt x="384" y="59"/>
                </a:cubicBezTo>
                <a:cubicBezTo>
                  <a:pt x="385" y="60"/>
                  <a:pt x="385" y="60"/>
                  <a:pt x="385" y="60"/>
                </a:cubicBezTo>
                <a:cubicBezTo>
                  <a:pt x="384" y="61"/>
                  <a:pt x="384" y="61"/>
                  <a:pt x="384" y="61"/>
                </a:cubicBezTo>
                <a:cubicBezTo>
                  <a:pt x="382" y="61"/>
                  <a:pt x="382" y="61"/>
                  <a:pt x="381" y="62"/>
                </a:cubicBezTo>
                <a:cubicBezTo>
                  <a:pt x="380" y="62"/>
                  <a:pt x="380" y="62"/>
                  <a:pt x="380" y="62"/>
                </a:cubicBezTo>
                <a:cubicBezTo>
                  <a:pt x="380" y="64"/>
                  <a:pt x="380" y="64"/>
                  <a:pt x="380" y="64"/>
                </a:cubicBezTo>
                <a:cubicBezTo>
                  <a:pt x="379" y="64"/>
                  <a:pt x="379" y="64"/>
                  <a:pt x="379" y="64"/>
                </a:cubicBezTo>
                <a:cubicBezTo>
                  <a:pt x="378" y="65"/>
                  <a:pt x="378" y="65"/>
                  <a:pt x="378" y="65"/>
                </a:cubicBezTo>
                <a:cubicBezTo>
                  <a:pt x="379" y="65"/>
                  <a:pt x="379" y="65"/>
                  <a:pt x="379" y="65"/>
                </a:cubicBezTo>
                <a:cubicBezTo>
                  <a:pt x="382" y="63"/>
                  <a:pt x="382" y="63"/>
                  <a:pt x="383" y="63"/>
                </a:cubicBezTo>
                <a:cubicBezTo>
                  <a:pt x="386" y="61"/>
                  <a:pt x="388" y="62"/>
                  <a:pt x="390" y="62"/>
                </a:cubicBezTo>
                <a:cubicBezTo>
                  <a:pt x="390" y="62"/>
                  <a:pt x="390" y="63"/>
                  <a:pt x="390" y="63"/>
                </a:cubicBezTo>
                <a:cubicBezTo>
                  <a:pt x="389" y="63"/>
                  <a:pt x="389" y="63"/>
                  <a:pt x="386" y="64"/>
                </a:cubicBezTo>
                <a:cubicBezTo>
                  <a:pt x="386" y="65"/>
                  <a:pt x="385" y="66"/>
                  <a:pt x="385" y="68"/>
                </a:cubicBezTo>
                <a:cubicBezTo>
                  <a:pt x="384" y="68"/>
                  <a:pt x="383" y="69"/>
                  <a:pt x="383" y="69"/>
                </a:cubicBezTo>
                <a:cubicBezTo>
                  <a:pt x="382" y="71"/>
                  <a:pt x="379" y="72"/>
                  <a:pt x="379" y="72"/>
                </a:cubicBezTo>
                <a:cubicBezTo>
                  <a:pt x="378" y="74"/>
                  <a:pt x="377" y="76"/>
                  <a:pt x="377" y="78"/>
                </a:cubicBezTo>
                <a:cubicBezTo>
                  <a:pt x="376" y="78"/>
                  <a:pt x="376" y="78"/>
                  <a:pt x="376" y="78"/>
                </a:cubicBezTo>
                <a:cubicBezTo>
                  <a:pt x="376" y="78"/>
                  <a:pt x="375" y="79"/>
                  <a:pt x="371" y="81"/>
                </a:cubicBezTo>
                <a:cubicBezTo>
                  <a:pt x="370" y="82"/>
                  <a:pt x="370" y="82"/>
                  <a:pt x="370" y="82"/>
                </a:cubicBezTo>
                <a:cubicBezTo>
                  <a:pt x="371" y="82"/>
                  <a:pt x="371" y="82"/>
                  <a:pt x="371" y="82"/>
                </a:cubicBezTo>
                <a:cubicBezTo>
                  <a:pt x="372" y="82"/>
                  <a:pt x="373" y="82"/>
                  <a:pt x="373" y="82"/>
                </a:cubicBezTo>
                <a:cubicBezTo>
                  <a:pt x="372" y="86"/>
                  <a:pt x="367" y="86"/>
                  <a:pt x="365" y="89"/>
                </a:cubicBezTo>
                <a:cubicBezTo>
                  <a:pt x="364" y="89"/>
                  <a:pt x="363" y="89"/>
                  <a:pt x="363" y="88"/>
                </a:cubicBezTo>
                <a:cubicBezTo>
                  <a:pt x="362" y="88"/>
                  <a:pt x="361" y="88"/>
                  <a:pt x="361" y="88"/>
                </a:cubicBezTo>
                <a:cubicBezTo>
                  <a:pt x="361" y="90"/>
                  <a:pt x="361" y="90"/>
                  <a:pt x="361" y="90"/>
                </a:cubicBezTo>
                <a:cubicBezTo>
                  <a:pt x="361" y="90"/>
                  <a:pt x="361" y="91"/>
                  <a:pt x="361" y="91"/>
                </a:cubicBezTo>
                <a:cubicBezTo>
                  <a:pt x="360" y="91"/>
                  <a:pt x="360" y="92"/>
                  <a:pt x="359"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6" y="92"/>
                  <a:pt x="355" y="93"/>
                  <a:pt x="353" y="94"/>
                </a:cubicBezTo>
                <a:cubicBezTo>
                  <a:pt x="352" y="97"/>
                  <a:pt x="349" y="97"/>
                  <a:pt x="347" y="98"/>
                </a:cubicBezTo>
                <a:cubicBezTo>
                  <a:pt x="347" y="99"/>
                  <a:pt x="347" y="100"/>
                  <a:pt x="347" y="100"/>
                </a:cubicBezTo>
                <a:cubicBezTo>
                  <a:pt x="347" y="100"/>
                  <a:pt x="347" y="100"/>
                  <a:pt x="346" y="105"/>
                </a:cubicBezTo>
                <a:cubicBezTo>
                  <a:pt x="345" y="105"/>
                  <a:pt x="345" y="105"/>
                  <a:pt x="345" y="105"/>
                </a:cubicBezTo>
                <a:cubicBezTo>
                  <a:pt x="344" y="106"/>
                  <a:pt x="344" y="107"/>
                  <a:pt x="344" y="108"/>
                </a:cubicBezTo>
                <a:cubicBezTo>
                  <a:pt x="345" y="108"/>
                  <a:pt x="346" y="108"/>
                  <a:pt x="346" y="108"/>
                </a:cubicBezTo>
                <a:cubicBezTo>
                  <a:pt x="347" y="108"/>
                  <a:pt x="347" y="108"/>
                  <a:pt x="347" y="108"/>
                </a:cubicBezTo>
                <a:cubicBezTo>
                  <a:pt x="348" y="108"/>
                  <a:pt x="348" y="108"/>
                  <a:pt x="348" y="108"/>
                </a:cubicBezTo>
                <a:cubicBezTo>
                  <a:pt x="348" y="109"/>
                  <a:pt x="347" y="110"/>
                  <a:pt x="347" y="110"/>
                </a:cubicBezTo>
                <a:cubicBezTo>
                  <a:pt x="346" y="112"/>
                  <a:pt x="346" y="112"/>
                  <a:pt x="345" y="112"/>
                </a:cubicBezTo>
                <a:cubicBezTo>
                  <a:pt x="345" y="113"/>
                  <a:pt x="345" y="113"/>
                  <a:pt x="345" y="114"/>
                </a:cubicBezTo>
                <a:cubicBezTo>
                  <a:pt x="346" y="114"/>
                  <a:pt x="346" y="114"/>
                  <a:pt x="348" y="114"/>
                </a:cubicBezTo>
                <a:cubicBezTo>
                  <a:pt x="348" y="116"/>
                  <a:pt x="348" y="116"/>
                  <a:pt x="347" y="117"/>
                </a:cubicBezTo>
                <a:cubicBezTo>
                  <a:pt x="352" y="117"/>
                  <a:pt x="357" y="117"/>
                  <a:pt x="362" y="117"/>
                </a:cubicBezTo>
                <a:cubicBezTo>
                  <a:pt x="363" y="116"/>
                  <a:pt x="363" y="116"/>
                  <a:pt x="366" y="115"/>
                </a:cubicBezTo>
                <a:cubicBezTo>
                  <a:pt x="366" y="114"/>
                  <a:pt x="366" y="114"/>
                  <a:pt x="366" y="113"/>
                </a:cubicBezTo>
                <a:cubicBezTo>
                  <a:pt x="368" y="113"/>
                  <a:pt x="368" y="115"/>
                  <a:pt x="369" y="116"/>
                </a:cubicBezTo>
                <a:cubicBezTo>
                  <a:pt x="369" y="116"/>
                  <a:pt x="369" y="117"/>
                  <a:pt x="369" y="117"/>
                </a:cubicBezTo>
                <a:cubicBezTo>
                  <a:pt x="378" y="118"/>
                  <a:pt x="387" y="118"/>
                  <a:pt x="395" y="118"/>
                </a:cubicBezTo>
                <a:cubicBezTo>
                  <a:pt x="396" y="118"/>
                  <a:pt x="397" y="118"/>
                  <a:pt x="398" y="117"/>
                </a:cubicBezTo>
                <a:cubicBezTo>
                  <a:pt x="398" y="116"/>
                  <a:pt x="399" y="115"/>
                  <a:pt x="401" y="114"/>
                </a:cubicBezTo>
                <a:cubicBezTo>
                  <a:pt x="401" y="113"/>
                  <a:pt x="401" y="112"/>
                  <a:pt x="401" y="112"/>
                </a:cubicBezTo>
                <a:cubicBezTo>
                  <a:pt x="401" y="112"/>
                  <a:pt x="400" y="111"/>
                  <a:pt x="400" y="111"/>
                </a:cubicBezTo>
                <a:cubicBezTo>
                  <a:pt x="399" y="111"/>
                  <a:pt x="398" y="111"/>
                  <a:pt x="396" y="111"/>
                </a:cubicBezTo>
                <a:cubicBezTo>
                  <a:pt x="396" y="109"/>
                  <a:pt x="396" y="109"/>
                  <a:pt x="396" y="107"/>
                </a:cubicBezTo>
                <a:cubicBezTo>
                  <a:pt x="395" y="107"/>
                  <a:pt x="394" y="107"/>
                  <a:pt x="394" y="107"/>
                </a:cubicBezTo>
                <a:cubicBezTo>
                  <a:pt x="394" y="104"/>
                  <a:pt x="394" y="101"/>
                  <a:pt x="393" y="99"/>
                </a:cubicBezTo>
                <a:cubicBezTo>
                  <a:pt x="394" y="99"/>
                  <a:pt x="394" y="99"/>
                  <a:pt x="397" y="94"/>
                </a:cubicBezTo>
                <a:cubicBezTo>
                  <a:pt x="402" y="93"/>
                  <a:pt x="405" y="88"/>
                  <a:pt x="405" y="88"/>
                </a:cubicBezTo>
                <a:cubicBezTo>
                  <a:pt x="406" y="87"/>
                  <a:pt x="406" y="87"/>
                  <a:pt x="408" y="87"/>
                </a:cubicBezTo>
                <a:cubicBezTo>
                  <a:pt x="409" y="86"/>
                  <a:pt x="409" y="86"/>
                  <a:pt x="409" y="86"/>
                </a:cubicBezTo>
                <a:cubicBezTo>
                  <a:pt x="408" y="83"/>
                  <a:pt x="410" y="80"/>
                  <a:pt x="410" y="77"/>
                </a:cubicBezTo>
                <a:cubicBezTo>
                  <a:pt x="411" y="77"/>
                  <a:pt x="411" y="77"/>
                  <a:pt x="413" y="77"/>
                </a:cubicBezTo>
                <a:cubicBezTo>
                  <a:pt x="413" y="77"/>
                  <a:pt x="413" y="77"/>
                  <a:pt x="413" y="77"/>
                </a:cubicBezTo>
                <a:cubicBezTo>
                  <a:pt x="413" y="77"/>
                  <a:pt x="413" y="77"/>
                  <a:pt x="413" y="77"/>
                </a:cubicBezTo>
                <a:cubicBezTo>
                  <a:pt x="413" y="77"/>
                  <a:pt x="413" y="77"/>
                  <a:pt x="413" y="77"/>
                </a:cubicBezTo>
                <a:cubicBezTo>
                  <a:pt x="413" y="77"/>
                  <a:pt x="413" y="77"/>
                  <a:pt x="413" y="77"/>
                </a:cubicBezTo>
                <a:cubicBezTo>
                  <a:pt x="413" y="77"/>
                  <a:pt x="413" y="77"/>
                  <a:pt x="413" y="77"/>
                </a:cubicBezTo>
                <a:cubicBezTo>
                  <a:pt x="413" y="77"/>
                  <a:pt x="413" y="77"/>
                  <a:pt x="413" y="77"/>
                </a:cubicBezTo>
                <a:cubicBezTo>
                  <a:pt x="414" y="77"/>
                  <a:pt x="414" y="77"/>
                  <a:pt x="414" y="77"/>
                </a:cubicBezTo>
                <a:cubicBezTo>
                  <a:pt x="414" y="77"/>
                  <a:pt x="414" y="77"/>
                  <a:pt x="414" y="77"/>
                </a:cubicBezTo>
                <a:cubicBezTo>
                  <a:pt x="415" y="79"/>
                  <a:pt x="415" y="79"/>
                  <a:pt x="416" y="79"/>
                </a:cubicBezTo>
                <a:cubicBezTo>
                  <a:pt x="417" y="78"/>
                  <a:pt x="417" y="78"/>
                  <a:pt x="417" y="78"/>
                </a:cubicBezTo>
                <a:cubicBezTo>
                  <a:pt x="419" y="79"/>
                  <a:pt x="419" y="79"/>
                  <a:pt x="420" y="80"/>
                </a:cubicBezTo>
                <a:cubicBezTo>
                  <a:pt x="420" y="82"/>
                  <a:pt x="420" y="82"/>
                  <a:pt x="420" y="83"/>
                </a:cubicBezTo>
                <a:cubicBezTo>
                  <a:pt x="420" y="83"/>
                  <a:pt x="419" y="83"/>
                  <a:pt x="418" y="83"/>
                </a:cubicBezTo>
                <a:cubicBezTo>
                  <a:pt x="419" y="86"/>
                  <a:pt x="419" y="86"/>
                  <a:pt x="409" y="95"/>
                </a:cubicBezTo>
                <a:cubicBezTo>
                  <a:pt x="409" y="97"/>
                  <a:pt x="408" y="100"/>
                  <a:pt x="409" y="103"/>
                </a:cubicBezTo>
                <a:cubicBezTo>
                  <a:pt x="409" y="104"/>
                  <a:pt x="409" y="104"/>
                  <a:pt x="409" y="104"/>
                </a:cubicBezTo>
                <a:cubicBezTo>
                  <a:pt x="409" y="105"/>
                  <a:pt x="410" y="106"/>
                  <a:pt x="410" y="106"/>
                </a:cubicBezTo>
                <a:cubicBezTo>
                  <a:pt x="411" y="108"/>
                  <a:pt x="419" y="112"/>
                  <a:pt x="419" y="112"/>
                </a:cubicBezTo>
                <a:cubicBezTo>
                  <a:pt x="420" y="112"/>
                  <a:pt x="420" y="112"/>
                  <a:pt x="420" y="112"/>
                </a:cubicBezTo>
                <a:cubicBezTo>
                  <a:pt x="423" y="111"/>
                  <a:pt x="426" y="111"/>
                  <a:pt x="429" y="110"/>
                </a:cubicBezTo>
                <a:cubicBezTo>
                  <a:pt x="429" y="109"/>
                  <a:pt x="429" y="109"/>
                  <a:pt x="429" y="109"/>
                </a:cubicBezTo>
                <a:cubicBezTo>
                  <a:pt x="432" y="109"/>
                  <a:pt x="434" y="109"/>
                  <a:pt x="436" y="109"/>
                </a:cubicBezTo>
                <a:cubicBezTo>
                  <a:pt x="436" y="109"/>
                  <a:pt x="437" y="108"/>
                  <a:pt x="438" y="108"/>
                </a:cubicBezTo>
                <a:cubicBezTo>
                  <a:pt x="438" y="108"/>
                  <a:pt x="438" y="108"/>
                  <a:pt x="438" y="108"/>
                </a:cubicBezTo>
                <a:cubicBezTo>
                  <a:pt x="439" y="109"/>
                  <a:pt x="439" y="109"/>
                  <a:pt x="440" y="110"/>
                </a:cubicBezTo>
                <a:cubicBezTo>
                  <a:pt x="442" y="111"/>
                  <a:pt x="443" y="111"/>
                  <a:pt x="445" y="111"/>
                </a:cubicBezTo>
                <a:cubicBezTo>
                  <a:pt x="445" y="111"/>
                  <a:pt x="445" y="111"/>
                  <a:pt x="445" y="111"/>
                </a:cubicBezTo>
                <a:cubicBezTo>
                  <a:pt x="445" y="112"/>
                  <a:pt x="445" y="112"/>
                  <a:pt x="445" y="112"/>
                </a:cubicBezTo>
                <a:cubicBezTo>
                  <a:pt x="439" y="112"/>
                  <a:pt x="438" y="112"/>
                  <a:pt x="437" y="116"/>
                </a:cubicBezTo>
                <a:cubicBezTo>
                  <a:pt x="432" y="118"/>
                  <a:pt x="428" y="114"/>
                  <a:pt x="424" y="116"/>
                </a:cubicBezTo>
                <a:cubicBezTo>
                  <a:pt x="422" y="116"/>
                  <a:pt x="422" y="116"/>
                  <a:pt x="421" y="116"/>
                </a:cubicBezTo>
                <a:cubicBezTo>
                  <a:pt x="421" y="117"/>
                  <a:pt x="420" y="118"/>
                  <a:pt x="420" y="118"/>
                </a:cubicBezTo>
                <a:cubicBezTo>
                  <a:pt x="453" y="120"/>
                  <a:pt x="485" y="121"/>
                  <a:pt x="515" y="121"/>
                </a:cubicBezTo>
                <a:cubicBezTo>
                  <a:pt x="528" y="121"/>
                  <a:pt x="539" y="121"/>
                  <a:pt x="550" y="121"/>
                </a:cubicBezTo>
                <a:moveTo>
                  <a:pt x="362" y="117"/>
                </a:moveTo>
                <a:cubicBezTo>
                  <a:pt x="357" y="117"/>
                  <a:pt x="352" y="117"/>
                  <a:pt x="347" y="117"/>
                </a:cubicBezTo>
                <a:cubicBezTo>
                  <a:pt x="347" y="117"/>
                  <a:pt x="347" y="117"/>
                  <a:pt x="347" y="117"/>
                </a:cubicBezTo>
                <a:cubicBezTo>
                  <a:pt x="346" y="118"/>
                  <a:pt x="346" y="118"/>
                  <a:pt x="346" y="118"/>
                </a:cubicBezTo>
                <a:cubicBezTo>
                  <a:pt x="346" y="118"/>
                  <a:pt x="346" y="118"/>
                  <a:pt x="346" y="119"/>
                </a:cubicBezTo>
                <a:cubicBezTo>
                  <a:pt x="346" y="119"/>
                  <a:pt x="346" y="119"/>
                  <a:pt x="346" y="119"/>
                </a:cubicBezTo>
                <a:cubicBezTo>
                  <a:pt x="349" y="119"/>
                  <a:pt x="349" y="119"/>
                  <a:pt x="349" y="119"/>
                </a:cubicBezTo>
                <a:cubicBezTo>
                  <a:pt x="349" y="120"/>
                  <a:pt x="349" y="120"/>
                  <a:pt x="349" y="120"/>
                </a:cubicBezTo>
                <a:cubicBezTo>
                  <a:pt x="349" y="120"/>
                  <a:pt x="349" y="120"/>
                  <a:pt x="350" y="121"/>
                </a:cubicBezTo>
                <a:cubicBezTo>
                  <a:pt x="351" y="121"/>
                  <a:pt x="352" y="121"/>
                  <a:pt x="352" y="121"/>
                </a:cubicBezTo>
                <a:cubicBezTo>
                  <a:pt x="353" y="121"/>
                  <a:pt x="353" y="121"/>
                  <a:pt x="354" y="122"/>
                </a:cubicBezTo>
                <a:cubicBezTo>
                  <a:pt x="354" y="122"/>
                  <a:pt x="354" y="122"/>
                  <a:pt x="355" y="122"/>
                </a:cubicBezTo>
                <a:cubicBezTo>
                  <a:pt x="355" y="122"/>
                  <a:pt x="356" y="121"/>
                  <a:pt x="357" y="121"/>
                </a:cubicBezTo>
                <a:cubicBezTo>
                  <a:pt x="357" y="120"/>
                  <a:pt x="357" y="120"/>
                  <a:pt x="357" y="120"/>
                </a:cubicBezTo>
                <a:cubicBezTo>
                  <a:pt x="359" y="120"/>
                  <a:pt x="359" y="120"/>
                  <a:pt x="359" y="120"/>
                </a:cubicBezTo>
                <a:cubicBezTo>
                  <a:pt x="359" y="120"/>
                  <a:pt x="360" y="119"/>
                  <a:pt x="360" y="119"/>
                </a:cubicBezTo>
                <a:cubicBezTo>
                  <a:pt x="360" y="118"/>
                  <a:pt x="360" y="118"/>
                  <a:pt x="360" y="118"/>
                </a:cubicBezTo>
                <a:cubicBezTo>
                  <a:pt x="361" y="118"/>
                  <a:pt x="361" y="118"/>
                  <a:pt x="362" y="117"/>
                </a:cubicBezTo>
                <a:moveTo>
                  <a:pt x="395" y="118"/>
                </a:moveTo>
                <a:cubicBezTo>
                  <a:pt x="387" y="118"/>
                  <a:pt x="378" y="118"/>
                  <a:pt x="369" y="118"/>
                </a:cubicBezTo>
                <a:cubicBezTo>
                  <a:pt x="369" y="119"/>
                  <a:pt x="371" y="119"/>
                  <a:pt x="371" y="121"/>
                </a:cubicBezTo>
                <a:cubicBezTo>
                  <a:pt x="371" y="121"/>
                  <a:pt x="371" y="121"/>
                  <a:pt x="371" y="121"/>
                </a:cubicBezTo>
                <a:cubicBezTo>
                  <a:pt x="371" y="122"/>
                  <a:pt x="370" y="122"/>
                  <a:pt x="370" y="122"/>
                </a:cubicBezTo>
                <a:cubicBezTo>
                  <a:pt x="370" y="122"/>
                  <a:pt x="370" y="124"/>
                  <a:pt x="371" y="125"/>
                </a:cubicBezTo>
                <a:cubicBezTo>
                  <a:pt x="372" y="125"/>
                  <a:pt x="372" y="125"/>
                  <a:pt x="372" y="125"/>
                </a:cubicBezTo>
                <a:cubicBezTo>
                  <a:pt x="372" y="125"/>
                  <a:pt x="373" y="126"/>
                  <a:pt x="373" y="127"/>
                </a:cubicBezTo>
                <a:cubicBezTo>
                  <a:pt x="373" y="127"/>
                  <a:pt x="373" y="128"/>
                  <a:pt x="373" y="128"/>
                </a:cubicBezTo>
                <a:cubicBezTo>
                  <a:pt x="373" y="129"/>
                  <a:pt x="373" y="129"/>
                  <a:pt x="373" y="129"/>
                </a:cubicBezTo>
                <a:cubicBezTo>
                  <a:pt x="373" y="131"/>
                  <a:pt x="374" y="131"/>
                  <a:pt x="375" y="132"/>
                </a:cubicBezTo>
                <a:cubicBezTo>
                  <a:pt x="376" y="133"/>
                  <a:pt x="376" y="133"/>
                  <a:pt x="376" y="134"/>
                </a:cubicBezTo>
                <a:cubicBezTo>
                  <a:pt x="376" y="135"/>
                  <a:pt x="375" y="135"/>
                  <a:pt x="375" y="136"/>
                </a:cubicBezTo>
                <a:cubicBezTo>
                  <a:pt x="375" y="137"/>
                  <a:pt x="375" y="137"/>
                  <a:pt x="375" y="137"/>
                </a:cubicBezTo>
                <a:cubicBezTo>
                  <a:pt x="375" y="137"/>
                  <a:pt x="376" y="138"/>
                  <a:pt x="376" y="138"/>
                </a:cubicBezTo>
                <a:cubicBezTo>
                  <a:pt x="378" y="139"/>
                  <a:pt x="380" y="139"/>
                  <a:pt x="382" y="139"/>
                </a:cubicBezTo>
                <a:cubicBezTo>
                  <a:pt x="382" y="136"/>
                  <a:pt x="383" y="134"/>
                  <a:pt x="385" y="135"/>
                </a:cubicBezTo>
                <a:cubicBezTo>
                  <a:pt x="385" y="135"/>
                  <a:pt x="386" y="135"/>
                  <a:pt x="386" y="135"/>
                </a:cubicBezTo>
                <a:cubicBezTo>
                  <a:pt x="387" y="135"/>
                  <a:pt x="387" y="135"/>
                  <a:pt x="387" y="135"/>
                </a:cubicBezTo>
                <a:cubicBezTo>
                  <a:pt x="388" y="136"/>
                  <a:pt x="388" y="135"/>
                  <a:pt x="389" y="134"/>
                </a:cubicBezTo>
                <a:cubicBezTo>
                  <a:pt x="389" y="134"/>
                  <a:pt x="390" y="134"/>
                  <a:pt x="391" y="134"/>
                </a:cubicBezTo>
                <a:cubicBezTo>
                  <a:pt x="391" y="133"/>
                  <a:pt x="391" y="132"/>
                  <a:pt x="391" y="131"/>
                </a:cubicBezTo>
                <a:cubicBezTo>
                  <a:pt x="392" y="131"/>
                  <a:pt x="394" y="131"/>
                  <a:pt x="395" y="131"/>
                </a:cubicBezTo>
                <a:cubicBezTo>
                  <a:pt x="395" y="130"/>
                  <a:pt x="395" y="130"/>
                  <a:pt x="395" y="129"/>
                </a:cubicBezTo>
                <a:cubicBezTo>
                  <a:pt x="394" y="129"/>
                  <a:pt x="394" y="129"/>
                  <a:pt x="393" y="129"/>
                </a:cubicBezTo>
                <a:cubicBezTo>
                  <a:pt x="391" y="129"/>
                  <a:pt x="391" y="129"/>
                  <a:pt x="391" y="129"/>
                </a:cubicBezTo>
                <a:cubicBezTo>
                  <a:pt x="391" y="128"/>
                  <a:pt x="391" y="128"/>
                  <a:pt x="391" y="128"/>
                </a:cubicBezTo>
                <a:cubicBezTo>
                  <a:pt x="390" y="128"/>
                  <a:pt x="390" y="128"/>
                  <a:pt x="390" y="128"/>
                </a:cubicBezTo>
                <a:cubicBezTo>
                  <a:pt x="392" y="125"/>
                  <a:pt x="392" y="125"/>
                  <a:pt x="392" y="123"/>
                </a:cubicBezTo>
                <a:cubicBezTo>
                  <a:pt x="393" y="120"/>
                  <a:pt x="393" y="120"/>
                  <a:pt x="393" y="120"/>
                </a:cubicBezTo>
                <a:cubicBezTo>
                  <a:pt x="394" y="119"/>
                  <a:pt x="395" y="119"/>
                  <a:pt x="395" y="118"/>
                </a:cubicBezTo>
                <a:moveTo>
                  <a:pt x="605" y="288"/>
                </a:moveTo>
                <a:cubicBezTo>
                  <a:pt x="596" y="225"/>
                  <a:pt x="577" y="168"/>
                  <a:pt x="550" y="121"/>
                </a:cubicBezTo>
                <a:cubicBezTo>
                  <a:pt x="539" y="121"/>
                  <a:pt x="528" y="121"/>
                  <a:pt x="515" y="121"/>
                </a:cubicBezTo>
                <a:cubicBezTo>
                  <a:pt x="485" y="121"/>
                  <a:pt x="453" y="120"/>
                  <a:pt x="420" y="119"/>
                </a:cubicBezTo>
                <a:cubicBezTo>
                  <a:pt x="418" y="119"/>
                  <a:pt x="416" y="119"/>
                  <a:pt x="415"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5" y="120"/>
                  <a:pt x="414" y="120"/>
                  <a:pt x="412" y="121"/>
                </a:cubicBezTo>
                <a:cubicBezTo>
                  <a:pt x="412" y="121"/>
                  <a:pt x="412" y="122"/>
                  <a:pt x="413" y="123"/>
                </a:cubicBezTo>
                <a:cubicBezTo>
                  <a:pt x="415" y="124"/>
                  <a:pt x="415" y="124"/>
                  <a:pt x="418" y="124"/>
                </a:cubicBezTo>
                <a:cubicBezTo>
                  <a:pt x="418" y="123"/>
                  <a:pt x="420" y="122"/>
                  <a:pt x="420" y="121"/>
                </a:cubicBezTo>
                <a:cubicBezTo>
                  <a:pt x="423" y="122"/>
                  <a:pt x="424" y="125"/>
                  <a:pt x="426" y="126"/>
                </a:cubicBezTo>
                <a:cubicBezTo>
                  <a:pt x="426" y="126"/>
                  <a:pt x="426" y="127"/>
                  <a:pt x="426" y="127"/>
                </a:cubicBezTo>
                <a:cubicBezTo>
                  <a:pt x="425" y="128"/>
                  <a:pt x="424" y="129"/>
                  <a:pt x="423" y="130"/>
                </a:cubicBezTo>
                <a:cubicBezTo>
                  <a:pt x="423" y="131"/>
                  <a:pt x="422" y="131"/>
                  <a:pt x="421" y="131"/>
                </a:cubicBezTo>
                <a:cubicBezTo>
                  <a:pt x="421" y="131"/>
                  <a:pt x="420" y="131"/>
                  <a:pt x="420" y="131"/>
                </a:cubicBezTo>
                <a:cubicBezTo>
                  <a:pt x="419" y="130"/>
                  <a:pt x="419" y="129"/>
                  <a:pt x="419" y="129"/>
                </a:cubicBezTo>
                <a:cubicBezTo>
                  <a:pt x="418" y="128"/>
                  <a:pt x="417" y="128"/>
                  <a:pt x="417" y="128"/>
                </a:cubicBezTo>
                <a:cubicBezTo>
                  <a:pt x="417" y="127"/>
                  <a:pt x="417" y="126"/>
                  <a:pt x="417" y="126"/>
                </a:cubicBezTo>
                <a:cubicBezTo>
                  <a:pt x="416" y="126"/>
                  <a:pt x="416" y="126"/>
                  <a:pt x="415" y="126"/>
                </a:cubicBezTo>
                <a:cubicBezTo>
                  <a:pt x="415" y="127"/>
                  <a:pt x="414" y="128"/>
                  <a:pt x="413" y="128"/>
                </a:cubicBezTo>
                <a:cubicBezTo>
                  <a:pt x="412" y="133"/>
                  <a:pt x="410" y="141"/>
                  <a:pt x="410" y="141"/>
                </a:cubicBezTo>
                <a:cubicBezTo>
                  <a:pt x="411" y="141"/>
                  <a:pt x="411" y="141"/>
                  <a:pt x="412" y="142"/>
                </a:cubicBezTo>
                <a:cubicBezTo>
                  <a:pt x="411" y="143"/>
                  <a:pt x="411" y="143"/>
                  <a:pt x="411" y="143"/>
                </a:cubicBezTo>
                <a:cubicBezTo>
                  <a:pt x="404" y="141"/>
                  <a:pt x="404" y="141"/>
                  <a:pt x="402" y="143"/>
                </a:cubicBezTo>
                <a:cubicBezTo>
                  <a:pt x="403" y="144"/>
                  <a:pt x="404" y="145"/>
                  <a:pt x="404" y="146"/>
                </a:cubicBezTo>
                <a:cubicBezTo>
                  <a:pt x="404" y="147"/>
                  <a:pt x="404" y="147"/>
                  <a:pt x="404" y="147"/>
                </a:cubicBezTo>
                <a:cubicBezTo>
                  <a:pt x="403" y="147"/>
                  <a:pt x="403" y="147"/>
                  <a:pt x="403" y="147"/>
                </a:cubicBezTo>
                <a:cubicBezTo>
                  <a:pt x="401" y="145"/>
                  <a:pt x="399" y="144"/>
                  <a:pt x="397" y="142"/>
                </a:cubicBezTo>
                <a:cubicBezTo>
                  <a:pt x="383" y="149"/>
                  <a:pt x="379" y="151"/>
                  <a:pt x="379" y="144"/>
                </a:cubicBezTo>
                <a:cubicBezTo>
                  <a:pt x="377" y="144"/>
                  <a:pt x="377" y="144"/>
                  <a:pt x="377" y="144"/>
                </a:cubicBezTo>
                <a:cubicBezTo>
                  <a:pt x="376" y="145"/>
                  <a:pt x="375" y="145"/>
                  <a:pt x="374" y="145"/>
                </a:cubicBezTo>
                <a:cubicBezTo>
                  <a:pt x="373" y="145"/>
                  <a:pt x="372" y="145"/>
                  <a:pt x="372" y="145"/>
                </a:cubicBezTo>
                <a:cubicBezTo>
                  <a:pt x="371" y="145"/>
                  <a:pt x="370" y="145"/>
                  <a:pt x="370" y="145"/>
                </a:cubicBezTo>
                <a:cubicBezTo>
                  <a:pt x="370" y="145"/>
                  <a:pt x="370" y="146"/>
                  <a:pt x="370" y="147"/>
                </a:cubicBezTo>
                <a:cubicBezTo>
                  <a:pt x="369" y="148"/>
                  <a:pt x="368" y="148"/>
                  <a:pt x="368" y="148"/>
                </a:cubicBezTo>
                <a:cubicBezTo>
                  <a:pt x="367" y="148"/>
                  <a:pt x="367" y="147"/>
                  <a:pt x="366" y="147"/>
                </a:cubicBezTo>
                <a:cubicBezTo>
                  <a:pt x="366" y="146"/>
                  <a:pt x="365" y="145"/>
                  <a:pt x="364" y="145"/>
                </a:cubicBezTo>
                <a:cubicBezTo>
                  <a:pt x="363" y="145"/>
                  <a:pt x="363" y="145"/>
                  <a:pt x="362" y="145"/>
                </a:cubicBezTo>
                <a:cubicBezTo>
                  <a:pt x="362" y="144"/>
                  <a:pt x="362" y="144"/>
                  <a:pt x="362" y="143"/>
                </a:cubicBezTo>
                <a:cubicBezTo>
                  <a:pt x="362" y="143"/>
                  <a:pt x="363" y="142"/>
                  <a:pt x="363" y="141"/>
                </a:cubicBezTo>
                <a:cubicBezTo>
                  <a:pt x="364" y="141"/>
                  <a:pt x="365" y="141"/>
                  <a:pt x="366" y="141"/>
                </a:cubicBezTo>
                <a:cubicBezTo>
                  <a:pt x="368" y="142"/>
                  <a:pt x="370" y="143"/>
                  <a:pt x="372" y="143"/>
                </a:cubicBezTo>
                <a:cubicBezTo>
                  <a:pt x="372" y="142"/>
                  <a:pt x="374" y="140"/>
                  <a:pt x="374" y="135"/>
                </a:cubicBezTo>
                <a:cubicBezTo>
                  <a:pt x="373" y="134"/>
                  <a:pt x="373" y="134"/>
                  <a:pt x="372" y="134"/>
                </a:cubicBezTo>
                <a:cubicBezTo>
                  <a:pt x="369" y="135"/>
                  <a:pt x="369" y="135"/>
                  <a:pt x="368" y="136"/>
                </a:cubicBezTo>
                <a:cubicBezTo>
                  <a:pt x="367" y="137"/>
                  <a:pt x="367" y="137"/>
                  <a:pt x="367" y="137"/>
                </a:cubicBezTo>
                <a:cubicBezTo>
                  <a:pt x="366" y="137"/>
                  <a:pt x="366" y="137"/>
                  <a:pt x="366" y="137"/>
                </a:cubicBezTo>
                <a:cubicBezTo>
                  <a:pt x="366" y="136"/>
                  <a:pt x="366" y="136"/>
                  <a:pt x="366" y="135"/>
                </a:cubicBezTo>
                <a:cubicBezTo>
                  <a:pt x="366" y="135"/>
                  <a:pt x="367" y="134"/>
                  <a:pt x="367" y="134"/>
                </a:cubicBezTo>
                <a:cubicBezTo>
                  <a:pt x="367" y="132"/>
                  <a:pt x="367" y="132"/>
                  <a:pt x="367" y="131"/>
                </a:cubicBezTo>
                <a:cubicBezTo>
                  <a:pt x="367" y="132"/>
                  <a:pt x="366" y="132"/>
                  <a:pt x="366" y="132"/>
                </a:cubicBezTo>
                <a:cubicBezTo>
                  <a:pt x="365" y="125"/>
                  <a:pt x="365" y="125"/>
                  <a:pt x="364" y="124"/>
                </a:cubicBezTo>
                <a:cubicBezTo>
                  <a:pt x="360" y="128"/>
                  <a:pt x="360" y="128"/>
                  <a:pt x="359" y="128"/>
                </a:cubicBezTo>
                <a:cubicBezTo>
                  <a:pt x="358" y="129"/>
                  <a:pt x="358" y="129"/>
                  <a:pt x="358" y="130"/>
                </a:cubicBezTo>
                <a:cubicBezTo>
                  <a:pt x="358" y="131"/>
                  <a:pt x="358" y="131"/>
                  <a:pt x="358" y="131"/>
                </a:cubicBezTo>
                <a:cubicBezTo>
                  <a:pt x="357" y="132"/>
                  <a:pt x="356" y="132"/>
                  <a:pt x="355" y="133"/>
                </a:cubicBezTo>
                <a:cubicBezTo>
                  <a:pt x="353" y="136"/>
                  <a:pt x="357" y="138"/>
                  <a:pt x="356" y="141"/>
                </a:cubicBezTo>
                <a:cubicBezTo>
                  <a:pt x="356" y="142"/>
                  <a:pt x="356" y="142"/>
                  <a:pt x="356" y="142"/>
                </a:cubicBezTo>
                <a:cubicBezTo>
                  <a:pt x="355" y="144"/>
                  <a:pt x="355" y="144"/>
                  <a:pt x="355" y="144"/>
                </a:cubicBezTo>
                <a:cubicBezTo>
                  <a:pt x="356" y="145"/>
                  <a:pt x="356" y="147"/>
                  <a:pt x="356" y="148"/>
                </a:cubicBezTo>
                <a:cubicBezTo>
                  <a:pt x="356" y="149"/>
                  <a:pt x="356" y="150"/>
                  <a:pt x="356" y="150"/>
                </a:cubicBezTo>
                <a:cubicBezTo>
                  <a:pt x="356" y="150"/>
                  <a:pt x="355" y="150"/>
                  <a:pt x="355" y="150"/>
                </a:cubicBezTo>
                <a:cubicBezTo>
                  <a:pt x="354" y="150"/>
                  <a:pt x="354" y="150"/>
                  <a:pt x="353" y="150"/>
                </a:cubicBezTo>
                <a:cubicBezTo>
                  <a:pt x="351" y="151"/>
                  <a:pt x="351" y="151"/>
                  <a:pt x="350" y="150"/>
                </a:cubicBezTo>
                <a:cubicBezTo>
                  <a:pt x="346" y="150"/>
                  <a:pt x="346" y="150"/>
                  <a:pt x="337" y="156"/>
                </a:cubicBezTo>
                <a:cubicBezTo>
                  <a:pt x="336" y="155"/>
                  <a:pt x="336" y="155"/>
                  <a:pt x="335" y="155"/>
                </a:cubicBezTo>
                <a:cubicBezTo>
                  <a:pt x="335" y="155"/>
                  <a:pt x="335" y="155"/>
                  <a:pt x="334" y="155"/>
                </a:cubicBezTo>
                <a:cubicBezTo>
                  <a:pt x="334" y="155"/>
                  <a:pt x="333" y="155"/>
                  <a:pt x="333" y="155"/>
                </a:cubicBezTo>
                <a:cubicBezTo>
                  <a:pt x="332" y="155"/>
                  <a:pt x="332" y="156"/>
                  <a:pt x="332" y="157"/>
                </a:cubicBezTo>
                <a:cubicBezTo>
                  <a:pt x="334" y="158"/>
                  <a:pt x="334" y="158"/>
                  <a:pt x="334" y="158"/>
                </a:cubicBezTo>
                <a:cubicBezTo>
                  <a:pt x="334" y="159"/>
                  <a:pt x="334" y="160"/>
                  <a:pt x="333" y="161"/>
                </a:cubicBezTo>
                <a:cubicBezTo>
                  <a:pt x="330" y="161"/>
                  <a:pt x="330" y="161"/>
                  <a:pt x="325" y="165"/>
                </a:cubicBezTo>
                <a:cubicBezTo>
                  <a:pt x="324" y="165"/>
                  <a:pt x="324" y="165"/>
                  <a:pt x="324" y="165"/>
                </a:cubicBezTo>
                <a:cubicBezTo>
                  <a:pt x="323" y="165"/>
                  <a:pt x="322" y="165"/>
                  <a:pt x="322" y="165"/>
                </a:cubicBezTo>
                <a:cubicBezTo>
                  <a:pt x="320" y="167"/>
                  <a:pt x="320" y="169"/>
                  <a:pt x="319" y="171"/>
                </a:cubicBezTo>
                <a:cubicBezTo>
                  <a:pt x="317" y="171"/>
                  <a:pt x="316" y="171"/>
                  <a:pt x="314" y="172"/>
                </a:cubicBezTo>
                <a:cubicBezTo>
                  <a:pt x="314" y="173"/>
                  <a:pt x="313" y="174"/>
                  <a:pt x="313" y="175"/>
                </a:cubicBezTo>
                <a:cubicBezTo>
                  <a:pt x="312" y="175"/>
                  <a:pt x="311" y="175"/>
                  <a:pt x="310" y="175"/>
                </a:cubicBezTo>
                <a:cubicBezTo>
                  <a:pt x="309" y="174"/>
                  <a:pt x="309" y="174"/>
                  <a:pt x="309" y="174"/>
                </a:cubicBezTo>
                <a:cubicBezTo>
                  <a:pt x="308" y="174"/>
                  <a:pt x="307" y="174"/>
                  <a:pt x="307" y="174"/>
                </a:cubicBezTo>
                <a:cubicBezTo>
                  <a:pt x="306" y="173"/>
                  <a:pt x="306" y="173"/>
                  <a:pt x="306" y="173"/>
                </a:cubicBezTo>
                <a:cubicBezTo>
                  <a:pt x="305" y="172"/>
                  <a:pt x="305" y="172"/>
                  <a:pt x="304" y="172"/>
                </a:cubicBezTo>
                <a:cubicBezTo>
                  <a:pt x="303" y="173"/>
                  <a:pt x="303" y="174"/>
                  <a:pt x="303" y="175"/>
                </a:cubicBezTo>
                <a:cubicBezTo>
                  <a:pt x="303" y="175"/>
                  <a:pt x="304" y="176"/>
                  <a:pt x="304" y="176"/>
                </a:cubicBezTo>
                <a:cubicBezTo>
                  <a:pt x="304" y="176"/>
                  <a:pt x="303" y="177"/>
                  <a:pt x="303" y="178"/>
                </a:cubicBezTo>
                <a:cubicBezTo>
                  <a:pt x="303" y="179"/>
                  <a:pt x="303" y="179"/>
                  <a:pt x="303" y="179"/>
                </a:cubicBezTo>
                <a:cubicBezTo>
                  <a:pt x="303" y="179"/>
                  <a:pt x="303" y="180"/>
                  <a:pt x="303" y="180"/>
                </a:cubicBezTo>
                <a:cubicBezTo>
                  <a:pt x="301" y="180"/>
                  <a:pt x="298" y="180"/>
                  <a:pt x="296" y="180"/>
                </a:cubicBezTo>
                <a:cubicBezTo>
                  <a:pt x="295" y="179"/>
                  <a:pt x="295" y="179"/>
                  <a:pt x="295" y="178"/>
                </a:cubicBezTo>
                <a:cubicBezTo>
                  <a:pt x="289" y="179"/>
                  <a:pt x="289" y="179"/>
                  <a:pt x="288" y="180"/>
                </a:cubicBezTo>
                <a:cubicBezTo>
                  <a:pt x="288" y="182"/>
                  <a:pt x="289" y="182"/>
                  <a:pt x="289" y="182"/>
                </a:cubicBezTo>
                <a:cubicBezTo>
                  <a:pt x="290" y="183"/>
                  <a:pt x="291" y="184"/>
                  <a:pt x="292" y="184"/>
                </a:cubicBezTo>
                <a:cubicBezTo>
                  <a:pt x="294" y="184"/>
                  <a:pt x="294" y="184"/>
                  <a:pt x="295" y="184"/>
                </a:cubicBezTo>
                <a:cubicBezTo>
                  <a:pt x="298" y="187"/>
                  <a:pt x="298" y="187"/>
                  <a:pt x="298" y="188"/>
                </a:cubicBezTo>
                <a:cubicBezTo>
                  <a:pt x="299" y="191"/>
                  <a:pt x="299" y="193"/>
                  <a:pt x="299" y="195"/>
                </a:cubicBezTo>
                <a:cubicBezTo>
                  <a:pt x="300" y="196"/>
                  <a:pt x="301" y="197"/>
                  <a:pt x="302" y="199"/>
                </a:cubicBezTo>
                <a:cubicBezTo>
                  <a:pt x="302" y="201"/>
                  <a:pt x="302" y="201"/>
                  <a:pt x="297" y="213"/>
                </a:cubicBezTo>
                <a:cubicBezTo>
                  <a:pt x="296" y="214"/>
                  <a:pt x="294" y="215"/>
                  <a:pt x="293" y="215"/>
                </a:cubicBezTo>
                <a:cubicBezTo>
                  <a:pt x="292" y="215"/>
                  <a:pt x="292" y="215"/>
                  <a:pt x="292" y="215"/>
                </a:cubicBezTo>
                <a:cubicBezTo>
                  <a:pt x="289" y="214"/>
                  <a:pt x="286" y="214"/>
                  <a:pt x="283" y="212"/>
                </a:cubicBezTo>
                <a:cubicBezTo>
                  <a:pt x="279" y="211"/>
                  <a:pt x="276" y="211"/>
                  <a:pt x="273" y="211"/>
                </a:cubicBezTo>
                <a:cubicBezTo>
                  <a:pt x="269" y="210"/>
                  <a:pt x="269" y="210"/>
                  <a:pt x="268" y="209"/>
                </a:cubicBezTo>
                <a:cubicBezTo>
                  <a:pt x="268" y="209"/>
                  <a:pt x="268" y="209"/>
                  <a:pt x="268" y="209"/>
                </a:cubicBezTo>
                <a:cubicBezTo>
                  <a:pt x="267" y="210"/>
                  <a:pt x="267" y="210"/>
                  <a:pt x="266" y="210"/>
                </a:cubicBezTo>
                <a:cubicBezTo>
                  <a:pt x="264" y="212"/>
                  <a:pt x="262" y="212"/>
                  <a:pt x="260" y="212"/>
                </a:cubicBezTo>
                <a:cubicBezTo>
                  <a:pt x="260" y="213"/>
                  <a:pt x="260" y="213"/>
                  <a:pt x="260" y="213"/>
                </a:cubicBezTo>
                <a:cubicBezTo>
                  <a:pt x="262" y="217"/>
                  <a:pt x="258" y="221"/>
                  <a:pt x="260" y="225"/>
                </a:cubicBezTo>
                <a:cubicBezTo>
                  <a:pt x="259" y="227"/>
                  <a:pt x="259" y="229"/>
                  <a:pt x="259" y="232"/>
                </a:cubicBezTo>
                <a:cubicBezTo>
                  <a:pt x="254" y="239"/>
                  <a:pt x="254" y="239"/>
                  <a:pt x="255" y="241"/>
                </a:cubicBezTo>
                <a:cubicBezTo>
                  <a:pt x="256" y="243"/>
                  <a:pt x="256" y="244"/>
                  <a:pt x="256" y="244"/>
                </a:cubicBezTo>
                <a:cubicBezTo>
                  <a:pt x="255" y="245"/>
                  <a:pt x="255" y="245"/>
                  <a:pt x="255" y="245"/>
                </a:cubicBezTo>
                <a:cubicBezTo>
                  <a:pt x="254" y="247"/>
                  <a:pt x="254" y="247"/>
                  <a:pt x="254" y="251"/>
                </a:cubicBezTo>
                <a:cubicBezTo>
                  <a:pt x="255" y="251"/>
                  <a:pt x="256" y="251"/>
                  <a:pt x="257" y="251"/>
                </a:cubicBezTo>
                <a:cubicBezTo>
                  <a:pt x="259" y="251"/>
                  <a:pt x="260" y="250"/>
                  <a:pt x="262" y="253"/>
                </a:cubicBezTo>
                <a:cubicBezTo>
                  <a:pt x="263" y="253"/>
                  <a:pt x="264" y="252"/>
                  <a:pt x="265" y="252"/>
                </a:cubicBezTo>
                <a:cubicBezTo>
                  <a:pt x="266" y="252"/>
                  <a:pt x="266" y="252"/>
                  <a:pt x="269" y="254"/>
                </a:cubicBezTo>
                <a:cubicBezTo>
                  <a:pt x="270" y="255"/>
                  <a:pt x="270" y="257"/>
                  <a:pt x="271" y="258"/>
                </a:cubicBezTo>
                <a:cubicBezTo>
                  <a:pt x="271" y="258"/>
                  <a:pt x="272" y="258"/>
                  <a:pt x="272" y="258"/>
                </a:cubicBezTo>
                <a:cubicBezTo>
                  <a:pt x="271" y="257"/>
                  <a:pt x="271" y="257"/>
                  <a:pt x="271" y="257"/>
                </a:cubicBezTo>
                <a:cubicBezTo>
                  <a:pt x="281" y="254"/>
                  <a:pt x="289" y="246"/>
                  <a:pt x="301" y="246"/>
                </a:cubicBezTo>
                <a:cubicBezTo>
                  <a:pt x="303" y="244"/>
                  <a:pt x="303" y="243"/>
                  <a:pt x="303" y="242"/>
                </a:cubicBezTo>
                <a:cubicBezTo>
                  <a:pt x="302" y="241"/>
                  <a:pt x="301" y="240"/>
                  <a:pt x="301" y="239"/>
                </a:cubicBezTo>
                <a:cubicBezTo>
                  <a:pt x="301" y="238"/>
                  <a:pt x="301" y="238"/>
                  <a:pt x="304" y="232"/>
                </a:cubicBezTo>
                <a:cubicBezTo>
                  <a:pt x="306" y="229"/>
                  <a:pt x="320" y="226"/>
                  <a:pt x="320" y="226"/>
                </a:cubicBezTo>
                <a:cubicBezTo>
                  <a:pt x="322" y="224"/>
                  <a:pt x="322" y="223"/>
                  <a:pt x="322" y="222"/>
                </a:cubicBezTo>
                <a:cubicBezTo>
                  <a:pt x="322" y="222"/>
                  <a:pt x="322" y="222"/>
                  <a:pt x="322" y="221"/>
                </a:cubicBezTo>
                <a:cubicBezTo>
                  <a:pt x="322" y="216"/>
                  <a:pt x="322" y="212"/>
                  <a:pt x="329" y="214"/>
                </a:cubicBezTo>
                <a:cubicBezTo>
                  <a:pt x="330" y="214"/>
                  <a:pt x="330" y="214"/>
                  <a:pt x="330" y="214"/>
                </a:cubicBezTo>
                <a:cubicBezTo>
                  <a:pt x="330" y="214"/>
                  <a:pt x="330" y="214"/>
                  <a:pt x="330" y="214"/>
                </a:cubicBezTo>
                <a:cubicBezTo>
                  <a:pt x="330" y="214"/>
                  <a:pt x="330" y="214"/>
                  <a:pt x="330" y="214"/>
                </a:cubicBezTo>
                <a:cubicBezTo>
                  <a:pt x="330" y="214"/>
                  <a:pt x="330" y="214"/>
                  <a:pt x="330" y="214"/>
                </a:cubicBezTo>
                <a:cubicBezTo>
                  <a:pt x="330" y="214"/>
                  <a:pt x="330" y="214"/>
                  <a:pt x="330" y="214"/>
                </a:cubicBezTo>
                <a:cubicBezTo>
                  <a:pt x="330" y="214"/>
                  <a:pt x="330" y="214"/>
                  <a:pt x="330" y="214"/>
                </a:cubicBezTo>
                <a:cubicBezTo>
                  <a:pt x="330" y="214"/>
                  <a:pt x="330" y="214"/>
                  <a:pt x="330" y="214"/>
                </a:cubicBezTo>
                <a:cubicBezTo>
                  <a:pt x="331" y="214"/>
                  <a:pt x="331" y="214"/>
                  <a:pt x="331" y="214"/>
                </a:cubicBezTo>
                <a:cubicBezTo>
                  <a:pt x="334" y="216"/>
                  <a:pt x="334" y="216"/>
                  <a:pt x="336" y="216"/>
                </a:cubicBezTo>
                <a:cubicBezTo>
                  <a:pt x="337" y="216"/>
                  <a:pt x="337" y="216"/>
                  <a:pt x="338" y="216"/>
                </a:cubicBezTo>
                <a:cubicBezTo>
                  <a:pt x="338" y="216"/>
                  <a:pt x="339" y="216"/>
                  <a:pt x="340" y="216"/>
                </a:cubicBezTo>
                <a:cubicBezTo>
                  <a:pt x="340" y="214"/>
                  <a:pt x="340" y="214"/>
                  <a:pt x="342" y="212"/>
                </a:cubicBezTo>
                <a:cubicBezTo>
                  <a:pt x="344" y="212"/>
                  <a:pt x="344" y="212"/>
                  <a:pt x="345" y="212"/>
                </a:cubicBezTo>
                <a:cubicBezTo>
                  <a:pt x="346" y="212"/>
                  <a:pt x="348" y="212"/>
                  <a:pt x="351" y="208"/>
                </a:cubicBezTo>
                <a:cubicBezTo>
                  <a:pt x="358" y="209"/>
                  <a:pt x="357" y="217"/>
                  <a:pt x="362" y="220"/>
                </a:cubicBezTo>
                <a:cubicBezTo>
                  <a:pt x="363" y="220"/>
                  <a:pt x="364" y="221"/>
                  <a:pt x="364" y="223"/>
                </a:cubicBezTo>
                <a:cubicBezTo>
                  <a:pt x="380" y="233"/>
                  <a:pt x="388" y="241"/>
                  <a:pt x="387" y="246"/>
                </a:cubicBezTo>
                <a:cubicBezTo>
                  <a:pt x="385" y="247"/>
                  <a:pt x="373" y="249"/>
                  <a:pt x="369" y="249"/>
                </a:cubicBezTo>
                <a:cubicBezTo>
                  <a:pt x="369" y="249"/>
                  <a:pt x="368" y="250"/>
                  <a:pt x="368" y="250"/>
                </a:cubicBezTo>
                <a:cubicBezTo>
                  <a:pt x="371" y="252"/>
                  <a:pt x="373" y="255"/>
                  <a:pt x="377" y="256"/>
                </a:cubicBezTo>
                <a:cubicBezTo>
                  <a:pt x="379" y="256"/>
                  <a:pt x="382" y="256"/>
                  <a:pt x="384" y="256"/>
                </a:cubicBezTo>
                <a:cubicBezTo>
                  <a:pt x="384" y="255"/>
                  <a:pt x="384" y="253"/>
                  <a:pt x="384" y="252"/>
                </a:cubicBezTo>
                <a:cubicBezTo>
                  <a:pt x="389" y="250"/>
                  <a:pt x="392" y="245"/>
                  <a:pt x="396" y="242"/>
                </a:cubicBezTo>
                <a:cubicBezTo>
                  <a:pt x="396" y="240"/>
                  <a:pt x="396" y="240"/>
                  <a:pt x="396" y="239"/>
                </a:cubicBezTo>
                <a:cubicBezTo>
                  <a:pt x="393" y="239"/>
                  <a:pt x="393" y="239"/>
                  <a:pt x="392" y="239"/>
                </a:cubicBezTo>
                <a:cubicBezTo>
                  <a:pt x="391" y="239"/>
                  <a:pt x="391" y="238"/>
                  <a:pt x="391" y="238"/>
                </a:cubicBezTo>
                <a:cubicBezTo>
                  <a:pt x="393" y="236"/>
                  <a:pt x="394" y="236"/>
                  <a:pt x="395" y="236"/>
                </a:cubicBezTo>
                <a:cubicBezTo>
                  <a:pt x="398" y="237"/>
                  <a:pt x="398" y="237"/>
                  <a:pt x="400" y="239"/>
                </a:cubicBezTo>
                <a:cubicBezTo>
                  <a:pt x="400" y="239"/>
                  <a:pt x="400" y="239"/>
                  <a:pt x="400" y="234"/>
                </a:cubicBezTo>
                <a:cubicBezTo>
                  <a:pt x="396" y="231"/>
                  <a:pt x="391" y="230"/>
                  <a:pt x="389" y="226"/>
                </a:cubicBezTo>
                <a:cubicBezTo>
                  <a:pt x="388" y="226"/>
                  <a:pt x="385" y="226"/>
                  <a:pt x="380" y="221"/>
                </a:cubicBezTo>
                <a:cubicBezTo>
                  <a:pt x="381" y="219"/>
                  <a:pt x="381" y="219"/>
                  <a:pt x="375" y="215"/>
                </a:cubicBezTo>
                <a:cubicBezTo>
                  <a:pt x="375" y="214"/>
                  <a:pt x="374" y="214"/>
                  <a:pt x="374" y="214"/>
                </a:cubicBezTo>
                <a:cubicBezTo>
                  <a:pt x="374" y="213"/>
                  <a:pt x="373" y="212"/>
                  <a:pt x="373" y="211"/>
                </a:cubicBezTo>
                <a:cubicBezTo>
                  <a:pt x="372" y="210"/>
                  <a:pt x="370" y="210"/>
                  <a:pt x="369" y="210"/>
                </a:cubicBezTo>
                <a:cubicBezTo>
                  <a:pt x="369" y="209"/>
                  <a:pt x="369" y="209"/>
                  <a:pt x="369" y="208"/>
                </a:cubicBezTo>
                <a:cubicBezTo>
                  <a:pt x="370" y="207"/>
                  <a:pt x="370" y="207"/>
                  <a:pt x="370" y="207"/>
                </a:cubicBezTo>
                <a:cubicBezTo>
                  <a:pt x="371" y="206"/>
                  <a:pt x="371" y="205"/>
                  <a:pt x="371" y="205"/>
                </a:cubicBezTo>
                <a:cubicBezTo>
                  <a:pt x="371" y="204"/>
                  <a:pt x="371" y="203"/>
                  <a:pt x="371" y="202"/>
                </a:cubicBezTo>
                <a:cubicBezTo>
                  <a:pt x="374" y="201"/>
                  <a:pt x="375" y="202"/>
                  <a:pt x="376" y="205"/>
                </a:cubicBezTo>
                <a:cubicBezTo>
                  <a:pt x="384" y="206"/>
                  <a:pt x="386" y="216"/>
                  <a:pt x="394" y="217"/>
                </a:cubicBezTo>
                <a:cubicBezTo>
                  <a:pt x="394" y="218"/>
                  <a:pt x="394" y="218"/>
                  <a:pt x="395" y="218"/>
                </a:cubicBezTo>
                <a:cubicBezTo>
                  <a:pt x="398" y="222"/>
                  <a:pt x="404" y="223"/>
                  <a:pt x="406" y="228"/>
                </a:cubicBezTo>
                <a:cubicBezTo>
                  <a:pt x="404" y="234"/>
                  <a:pt x="404" y="234"/>
                  <a:pt x="406" y="236"/>
                </a:cubicBezTo>
                <a:cubicBezTo>
                  <a:pt x="407" y="239"/>
                  <a:pt x="407" y="242"/>
                  <a:pt x="411" y="242"/>
                </a:cubicBezTo>
                <a:cubicBezTo>
                  <a:pt x="413" y="244"/>
                  <a:pt x="413" y="246"/>
                  <a:pt x="413" y="247"/>
                </a:cubicBezTo>
                <a:cubicBezTo>
                  <a:pt x="412" y="247"/>
                  <a:pt x="411" y="247"/>
                  <a:pt x="410" y="247"/>
                </a:cubicBezTo>
                <a:cubicBezTo>
                  <a:pt x="410" y="247"/>
                  <a:pt x="409" y="246"/>
                  <a:pt x="409" y="246"/>
                </a:cubicBezTo>
                <a:cubicBezTo>
                  <a:pt x="409" y="246"/>
                  <a:pt x="408" y="247"/>
                  <a:pt x="408" y="247"/>
                </a:cubicBezTo>
                <a:cubicBezTo>
                  <a:pt x="411" y="251"/>
                  <a:pt x="411" y="251"/>
                  <a:pt x="414" y="252"/>
                </a:cubicBezTo>
                <a:cubicBezTo>
                  <a:pt x="414" y="252"/>
                  <a:pt x="414" y="251"/>
                  <a:pt x="414" y="251"/>
                </a:cubicBezTo>
                <a:cubicBezTo>
                  <a:pt x="416" y="252"/>
                  <a:pt x="417" y="252"/>
                  <a:pt x="419" y="254"/>
                </a:cubicBezTo>
                <a:cubicBezTo>
                  <a:pt x="418" y="256"/>
                  <a:pt x="418" y="257"/>
                  <a:pt x="419" y="258"/>
                </a:cubicBezTo>
                <a:cubicBezTo>
                  <a:pt x="421" y="259"/>
                  <a:pt x="421" y="259"/>
                  <a:pt x="422" y="259"/>
                </a:cubicBezTo>
                <a:cubicBezTo>
                  <a:pt x="423" y="259"/>
                  <a:pt x="424" y="259"/>
                  <a:pt x="424" y="259"/>
                </a:cubicBezTo>
                <a:cubicBezTo>
                  <a:pt x="425" y="258"/>
                  <a:pt x="426" y="257"/>
                  <a:pt x="426" y="256"/>
                </a:cubicBezTo>
                <a:cubicBezTo>
                  <a:pt x="426" y="255"/>
                  <a:pt x="426" y="255"/>
                  <a:pt x="426" y="254"/>
                </a:cubicBezTo>
                <a:cubicBezTo>
                  <a:pt x="426" y="254"/>
                  <a:pt x="426" y="253"/>
                  <a:pt x="426" y="253"/>
                </a:cubicBezTo>
                <a:cubicBezTo>
                  <a:pt x="426" y="252"/>
                  <a:pt x="427" y="252"/>
                  <a:pt x="427" y="251"/>
                </a:cubicBezTo>
                <a:cubicBezTo>
                  <a:pt x="428" y="252"/>
                  <a:pt x="430" y="252"/>
                  <a:pt x="430" y="253"/>
                </a:cubicBezTo>
                <a:cubicBezTo>
                  <a:pt x="431" y="253"/>
                  <a:pt x="432" y="253"/>
                  <a:pt x="432" y="253"/>
                </a:cubicBezTo>
                <a:cubicBezTo>
                  <a:pt x="432" y="253"/>
                  <a:pt x="433" y="252"/>
                  <a:pt x="433" y="252"/>
                </a:cubicBezTo>
                <a:cubicBezTo>
                  <a:pt x="433" y="251"/>
                  <a:pt x="433" y="249"/>
                  <a:pt x="433" y="248"/>
                </a:cubicBezTo>
                <a:cubicBezTo>
                  <a:pt x="435" y="248"/>
                  <a:pt x="436" y="248"/>
                  <a:pt x="437" y="248"/>
                </a:cubicBezTo>
                <a:cubicBezTo>
                  <a:pt x="436" y="246"/>
                  <a:pt x="435" y="246"/>
                  <a:pt x="433" y="245"/>
                </a:cubicBezTo>
                <a:cubicBezTo>
                  <a:pt x="433" y="246"/>
                  <a:pt x="432" y="247"/>
                  <a:pt x="432" y="248"/>
                </a:cubicBezTo>
                <a:cubicBezTo>
                  <a:pt x="429" y="248"/>
                  <a:pt x="429" y="247"/>
                  <a:pt x="427" y="241"/>
                </a:cubicBezTo>
                <a:cubicBezTo>
                  <a:pt x="424" y="240"/>
                  <a:pt x="424" y="240"/>
                  <a:pt x="422" y="238"/>
                </a:cubicBezTo>
                <a:cubicBezTo>
                  <a:pt x="422" y="237"/>
                  <a:pt x="422" y="237"/>
                  <a:pt x="422" y="236"/>
                </a:cubicBezTo>
                <a:cubicBezTo>
                  <a:pt x="424" y="236"/>
                  <a:pt x="424" y="236"/>
                  <a:pt x="424" y="236"/>
                </a:cubicBezTo>
                <a:cubicBezTo>
                  <a:pt x="425" y="236"/>
                  <a:pt x="426" y="237"/>
                  <a:pt x="427" y="237"/>
                </a:cubicBezTo>
                <a:cubicBezTo>
                  <a:pt x="429" y="237"/>
                  <a:pt x="429" y="237"/>
                  <a:pt x="430" y="237"/>
                </a:cubicBezTo>
                <a:cubicBezTo>
                  <a:pt x="430" y="237"/>
                  <a:pt x="430" y="238"/>
                  <a:pt x="431" y="238"/>
                </a:cubicBezTo>
                <a:cubicBezTo>
                  <a:pt x="431" y="237"/>
                  <a:pt x="431" y="235"/>
                  <a:pt x="431" y="234"/>
                </a:cubicBezTo>
                <a:cubicBezTo>
                  <a:pt x="433" y="232"/>
                  <a:pt x="433" y="232"/>
                  <a:pt x="442" y="236"/>
                </a:cubicBezTo>
                <a:cubicBezTo>
                  <a:pt x="442" y="236"/>
                  <a:pt x="443" y="237"/>
                  <a:pt x="443" y="238"/>
                </a:cubicBezTo>
                <a:cubicBezTo>
                  <a:pt x="443" y="238"/>
                  <a:pt x="443" y="238"/>
                  <a:pt x="444" y="238"/>
                </a:cubicBezTo>
                <a:cubicBezTo>
                  <a:pt x="445" y="240"/>
                  <a:pt x="445" y="240"/>
                  <a:pt x="445" y="240"/>
                </a:cubicBezTo>
                <a:cubicBezTo>
                  <a:pt x="444" y="240"/>
                  <a:pt x="443" y="241"/>
                  <a:pt x="443" y="241"/>
                </a:cubicBezTo>
                <a:cubicBezTo>
                  <a:pt x="443" y="244"/>
                  <a:pt x="448" y="245"/>
                  <a:pt x="447" y="249"/>
                </a:cubicBezTo>
                <a:cubicBezTo>
                  <a:pt x="447" y="250"/>
                  <a:pt x="447" y="251"/>
                  <a:pt x="447" y="251"/>
                </a:cubicBezTo>
                <a:cubicBezTo>
                  <a:pt x="447" y="252"/>
                  <a:pt x="447" y="252"/>
                  <a:pt x="447" y="253"/>
                </a:cubicBezTo>
                <a:cubicBezTo>
                  <a:pt x="447" y="254"/>
                  <a:pt x="448" y="255"/>
                  <a:pt x="449" y="256"/>
                </a:cubicBezTo>
                <a:cubicBezTo>
                  <a:pt x="449" y="256"/>
                  <a:pt x="449" y="256"/>
                  <a:pt x="449" y="256"/>
                </a:cubicBezTo>
                <a:cubicBezTo>
                  <a:pt x="450" y="257"/>
                  <a:pt x="450" y="257"/>
                  <a:pt x="450" y="257"/>
                </a:cubicBezTo>
                <a:cubicBezTo>
                  <a:pt x="450" y="257"/>
                  <a:pt x="450" y="257"/>
                  <a:pt x="450" y="257"/>
                </a:cubicBezTo>
                <a:cubicBezTo>
                  <a:pt x="451" y="258"/>
                  <a:pt x="451" y="258"/>
                  <a:pt x="451" y="258"/>
                </a:cubicBezTo>
                <a:cubicBezTo>
                  <a:pt x="452" y="258"/>
                  <a:pt x="452" y="258"/>
                  <a:pt x="452" y="258"/>
                </a:cubicBezTo>
                <a:cubicBezTo>
                  <a:pt x="452" y="259"/>
                  <a:pt x="452" y="259"/>
                  <a:pt x="452" y="260"/>
                </a:cubicBezTo>
                <a:cubicBezTo>
                  <a:pt x="452" y="261"/>
                  <a:pt x="452" y="261"/>
                  <a:pt x="452" y="261"/>
                </a:cubicBezTo>
                <a:cubicBezTo>
                  <a:pt x="451" y="261"/>
                  <a:pt x="451" y="261"/>
                  <a:pt x="451" y="261"/>
                </a:cubicBezTo>
                <a:cubicBezTo>
                  <a:pt x="451" y="262"/>
                  <a:pt x="451" y="262"/>
                  <a:pt x="451" y="262"/>
                </a:cubicBezTo>
                <a:cubicBezTo>
                  <a:pt x="451" y="263"/>
                  <a:pt x="451" y="264"/>
                  <a:pt x="452" y="265"/>
                </a:cubicBezTo>
                <a:cubicBezTo>
                  <a:pt x="452" y="266"/>
                  <a:pt x="452" y="266"/>
                  <a:pt x="452" y="266"/>
                </a:cubicBezTo>
                <a:cubicBezTo>
                  <a:pt x="453" y="266"/>
                  <a:pt x="453" y="266"/>
                  <a:pt x="453" y="266"/>
                </a:cubicBezTo>
                <a:cubicBezTo>
                  <a:pt x="454" y="265"/>
                  <a:pt x="454" y="265"/>
                  <a:pt x="454" y="265"/>
                </a:cubicBezTo>
                <a:cubicBezTo>
                  <a:pt x="454" y="263"/>
                  <a:pt x="454" y="263"/>
                  <a:pt x="454" y="263"/>
                </a:cubicBezTo>
                <a:cubicBezTo>
                  <a:pt x="454" y="262"/>
                  <a:pt x="454" y="261"/>
                  <a:pt x="454" y="261"/>
                </a:cubicBezTo>
                <a:cubicBezTo>
                  <a:pt x="455" y="259"/>
                  <a:pt x="455" y="259"/>
                  <a:pt x="455" y="259"/>
                </a:cubicBezTo>
                <a:cubicBezTo>
                  <a:pt x="456" y="259"/>
                  <a:pt x="456" y="259"/>
                  <a:pt x="456" y="259"/>
                </a:cubicBezTo>
                <a:cubicBezTo>
                  <a:pt x="456" y="260"/>
                  <a:pt x="456" y="260"/>
                  <a:pt x="456" y="260"/>
                </a:cubicBezTo>
                <a:cubicBezTo>
                  <a:pt x="457" y="260"/>
                  <a:pt x="457" y="260"/>
                  <a:pt x="457" y="260"/>
                </a:cubicBezTo>
                <a:cubicBezTo>
                  <a:pt x="457" y="261"/>
                  <a:pt x="457" y="261"/>
                  <a:pt x="457" y="261"/>
                </a:cubicBezTo>
                <a:cubicBezTo>
                  <a:pt x="458" y="261"/>
                  <a:pt x="459" y="262"/>
                  <a:pt x="459" y="262"/>
                </a:cubicBezTo>
                <a:cubicBezTo>
                  <a:pt x="460" y="263"/>
                  <a:pt x="460" y="263"/>
                  <a:pt x="460" y="263"/>
                </a:cubicBezTo>
                <a:cubicBezTo>
                  <a:pt x="460" y="264"/>
                  <a:pt x="460" y="264"/>
                  <a:pt x="460" y="264"/>
                </a:cubicBezTo>
                <a:cubicBezTo>
                  <a:pt x="461" y="264"/>
                  <a:pt x="461" y="264"/>
                  <a:pt x="461" y="264"/>
                </a:cubicBezTo>
                <a:cubicBezTo>
                  <a:pt x="462" y="264"/>
                  <a:pt x="462" y="264"/>
                  <a:pt x="462" y="264"/>
                </a:cubicBezTo>
                <a:cubicBezTo>
                  <a:pt x="462" y="264"/>
                  <a:pt x="464" y="264"/>
                  <a:pt x="464" y="265"/>
                </a:cubicBezTo>
                <a:cubicBezTo>
                  <a:pt x="466" y="265"/>
                  <a:pt x="466" y="265"/>
                  <a:pt x="466" y="265"/>
                </a:cubicBezTo>
                <a:cubicBezTo>
                  <a:pt x="467" y="265"/>
                  <a:pt x="467" y="265"/>
                  <a:pt x="467" y="265"/>
                </a:cubicBezTo>
                <a:cubicBezTo>
                  <a:pt x="467" y="264"/>
                  <a:pt x="467" y="264"/>
                  <a:pt x="467" y="264"/>
                </a:cubicBezTo>
                <a:cubicBezTo>
                  <a:pt x="467" y="264"/>
                  <a:pt x="467" y="264"/>
                  <a:pt x="467" y="264"/>
                </a:cubicBezTo>
                <a:cubicBezTo>
                  <a:pt x="467" y="263"/>
                  <a:pt x="467" y="263"/>
                  <a:pt x="467" y="263"/>
                </a:cubicBezTo>
                <a:cubicBezTo>
                  <a:pt x="467" y="262"/>
                  <a:pt x="467" y="261"/>
                  <a:pt x="468" y="260"/>
                </a:cubicBezTo>
                <a:cubicBezTo>
                  <a:pt x="468" y="259"/>
                  <a:pt x="468" y="259"/>
                  <a:pt x="468" y="259"/>
                </a:cubicBezTo>
                <a:cubicBezTo>
                  <a:pt x="469" y="259"/>
                  <a:pt x="469" y="259"/>
                  <a:pt x="469" y="259"/>
                </a:cubicBezTo>
                <a:cubicBezTo>
                  <a:pt x="470" y="259"/>
                  <a:pt x="471" y="259"/>
                  <a:pt x="472" y="260"/>
                </a:cubicBezTo>
                <a:cubicBezTo>
                  <a:pt x="474" y="261"/>
                  <a:pt x="474" y="261"/>
                  <a:pt x="474" y="261"/>
                </a:cubicBezTo>
                <a:cubicBezTo>
                  <a:pt x="476" y="263"/>
                  <a:pt x="476" y="263"/>
                  <a:pt x="476" y="263"/>
                </a:cubicBezTo>
                <a:cubicBezTo>
                  <a:pt x="477" y="263"/>
                  <a:pt x="477" y="263"/>
                  <a:pt x="477" y="263"/>
                </a:cubicBezTo>
                <a:cubicBezTo>
                  <a:pt x="477" y="264"/>
                  <a:pt x="477" y="264"/>
                  <a:pt x="477" y="264"/>
                </a:cubicBezTo>
                <a:cubicBezTo>
                  <a:pt x="478" y="264"/>
                  <a:pt x="478" y="264"/>
                  <a:pt x="478" y="264"/>
                </a:cubicBezTo>
                <a:cubicBezTo>
                  <a:pt x="478" y="264"/>
                  <a:pt x="478" y="264"/>
                  <a:pt x="478" y="264"/>
                </a:cubicBezTo>
                <a:cubicBezTo>
                  <a:pt x="481" y="264"/>
                  <a:pt x="484" y="264"/>
                  <a:pt x="486" y="265"/>
                </a:cubicBezTo>
                <a:cubicBezTo>
                  <a:pt x="486" y="264"/>
                  <a:pt x="486" y="263"/>
                  <a:pt x="486" y="263"/>
                </a:cubicBezTo>
                <a:cubicBezTo>
                  <a:pt x="486" y="262"/>
                  <a:pt x="486" y="262"/>
                  <a:pt x="486" y="262"/>
                </a:cubicBezTo>
                <a:cubicBezTo>
                  <a:pt x="486" y="261"/>
                  <a:pt x="486" y="261"/>
                  <a:pt x="486" y="260"/>
                </a:cubicBezTo>
                <a:cubicBezTo>
                  <a:pt x="486" y="260"/>
                  <a:pt x="487" y="260"/>
                  <a:pt x="487" y="260"/>
                </a:cubicBezTo>
                <a:cubicBezTo>
                  <a:pt x="488" y="259"/>
                  <a:pt x="488" y="259"/>
                  <a:pt x="488" y="259"/>
                </a:cubicBezTo>
                <a:cubicBezTo>
                  <a:pt x="489" y="259"/>
                  <a:pt x="489" y="259"/>
                  <a:pt x="489" y="259"/>
                </a:cubicBezTo>
                <a:cubicBezTo>
                  <a:pt x="490" y="260"/>
                  <a:pt x="491" y="261"/>
                  <a:pt x="492" y="261"/>
                </a:cubicBezTo>
                <a:cubicBezTo>
                  <a:pt x="493" y="262"/>
                  <a:pt x="494" y="262"/>
                  <a:pt x="494" y="262"/>
                </a:cubicBezTo>
                <a:cubicBezTo>
                  <a:pt x="494" y="261"/>
                  <a:pt x="494" y="261"/>
                  <a:pt x="494" y="261"/>
                </a:cubicBezTo>
                <a:cubicBezTo>
                  <a:pt x="495" y="261"/>
                  <a:pt x="495" y="261"/>
                  <a:pt x="495" y="261"/>
                </a:cubicBezTo>
                <a:cubicBezTo>
                  <a:pt x="495" y="260"/>
                  <a:pt x="495" y="260"/>
                  <a:pt x="495" y="260"/>
                </a:cubicBezTo>
                <a:cubicBezTo>
                  <a:pt x="496" y="260"/>
                  <a:pt x="496" y="260"/>
                  <a:pt x="496" y="260"/>
                </a:cubicBezTo>
                <a:cubicBezTo>
                  <a:pt x="497" y="262"/>
                  <a:pt x="497" y="262"/>
                  <a:pt x="497" y="262"/>
                </a:cubicBezTo>
                <a:cubicBezTo>
                  <a:pt x="497" y="263"/>
                  <a:pt x="497" y="263"/>
                  <a:pt x="497" y="263"/>
                </a:cubicBezTo>
                <a:cubicBezTo>
                  <a:pt x="497" y="264"/>
                  <a:pt x="497" y="265"/>
                  <a:pt x="497" y="266"/>
                </a:cubicBezTo>
                <a:cubicBezTo>
                  <a:pt x="496" y="268"/>
                  <a:pt x="496" y="270"/>
                  <a:pt x="497" y="273"/>
                </a:cubicBezTo>
                <a:cubicBezTo>
                  <a:pt x="497" y="273"/>
                  <a:pt x="497" y="273"/>
                  <a:pt x="497" y="273"/>
                </a:cubicBezTo>
                <a:cubicBezTo>
                  <a:pt x="497" y="274"/>
                  <a:pt x="498" y="274"/>
                  <a:pt x="498" y="275"/>
                </a:cubicBezTo>
                <a:cubicBezTo>
                  <a:pt x="498" y="275"/>
                  <a:pt x="497" y="276"/>
                  <a:pt x="497" y="277"/>
                </a:cubicBezTo>
                <a:cubicBezTo>
                  <a:pt x="497" y="277"/>
                  <a:pt x="497" y="277"/>
                  <a:pt x="497" y="277"/>
                </a:cubicBezTo>
                <a:cubicBezTo>
                  <a:pt x="497" y="278"/>
                  <a:pt x="497" y="278"/>
                  <a:pt x="497" y="278"/>
                </a:cubicBezTo>
                <a:cubicBezTo>
                  <a:pt x="496" y="280"/>
                  <a:pt x="496" y="280"/>
                  <a:pt x="496" y="280"/>
                </a:cubicBezTo>
                <a:cubicBezTo>
                  <a:pt x="496" y="280"/>
                  <a:pt x="496" y="280"/>
                  <a:pt x="496" y="280"/>
                </a:cubicBezTo>
                <a:cubicBezTo>
                  <a:pt x="494" y="284"/>
                  <a:pt x="494" y="284"/>
                  <a:pt x="493" y="284"/>
                </a:cubicBezTo>
                <a:cubicBezTo>
                  <a:pt x="492" y="285"/>
                  <a:pt x="492" y="285"/>
                  <a:pt x="492" y="285"/>
                </a:cubicBezTo>
                <a:cubicBezTo>
                  <a:pt x="492" y="285"/>
                  <a:pt x="492" y="285"/>
                  <a:pt x="492" y="285"/>
                </a:cubicBezTo>
                <a:cubicBezTo>
                  <a:pt x="492" y="286"/>
                  <a:pt x="492" y="286"/>
                  <a:pt x="492" y="286"/>
                </a:cubicBezTo>
                <a:cubicBezTo>
                  <a:pt x="514" y="287"/>
                  <a:pt x="537" y="287"/>
                  <a:pt x="558" y="288"/>
                </a:cubicBezTo>
                <a:cubicBezTo>
                  <a:pt x="575" y="288"/>
                  <a:pt x="590" y="288"/>
                  <a:pt x="605" y="288"/>
                </a:cubicBezTo>
                <a:moveTo>
                  <a:pt x="554" y="46"/>
                </a:moveTo>
                <a:cubicBezTo>
                  <a:pt x="531" y="34"/>
                  <a:pt x="531" y="34"/>
                  <a:pt x="531" y="34"/>
                </a:cubicBezTo>
                <a:cubicBezTo>
                  <a:pt x="531" y="34"/>
                  <a:pt x="531" y="34"/>
                  <a:pt x="531" y="34"/>
                </a:cubicBezTo>
                <a:cubicBezTo>
                  <a:pt x="532" y="34"/>
                  <a:pt x="532" y="34"/>
                  <a:pt x="532" y="34"/>
                </a:cubicBezTo>
                <a:cubicBezTo>
                  <a:pt x="533" y="35"/>
                  <a:pt x="533" y="35"/>
                  <a:pt x="533" y="35"/>
                </a:cubicBezTo>
                <a:cubicBezTo>
                  <a:pt x="532" y="35"/>
                  <a:pt x="532" y="35"/>
                  <a:pt x="532" y="35"/>
                </a:cubicBezTo>
                <a:cubicBezTo>
                  <a:pt x="533" y="35"/>
                  <a:pt x="533" y="35"/>
                  <a:pt x="533" y="35"/>
                </a:cubicBezTo>
                <a:cubicBezTo>
                  <a:pt x="534" y="35"/>
                  <a:pt x="534" y="35"/>
                  <a:pt x="534" y="35"/>
                </a:cubicBezTo>
                <a:cubicBezTo>
                  <a:pt x="533" y="35"/>
                  <a:pt x="533" y="35"/>
                  <a:pt x="533" y="35"/>
                </a:cubicBezTo>
                <a:cubicBezTo>
                  <a:pt x="532" y="35"/>
                  <a:pt x="530" y="34"/>
                  <a:pt x="529" y="33"/>
                </a:cubicBezTo>
                <a:cubicBezTo>
                  <a:pt x="530" y="33"/>
                  <a:pt x="530" y="34"/>
                  <a:pt x="531" y="34"/>
                </a:cubicBezTo>
                <a:cubicBezTo>
                  <a:pt x="531" y="34"/>
                  <a:pt x="530" y="34"/>
                  <a:pt x="529" y="33"/>
                </a:cubicBezTo>
                <a:cubicBezTo>
                  <a:pt x="528" y="33"/>
                  <a:pt x="528" y="33"/>
                  <a:pt x="525" y="31"/>
                </a:cubicBezTo>
                <a:cubicBezTo>
                  <a:pt x="524" y="31"/>
                  <a:pt x="524" y="31"/>
                  <a:pt x="524" y="31"/>
                </a:cubicBezTo>
                <a:cubicBezTo>
                  <a:pt x="523" y="31"/>
                  <a:pt x="523" y="31"/>
                  <a:pt x="523" y="31"/>
                </a:cubicBezTo>
                <a:cubicBezTo>
                  <a:pt x="525" y="32"/>
                  <a:pt x="527" y="32"/>
                  <a:pt x="529" y="33"/>
                </a:cubicBezTo>
                <a:cubicBezTo>
                  <a:pt x="529" y="33"/>
                  <a:pt x="529" y="33"/>
                  <a:pt x="529" y="33"/>
                </a:cubicBezTo>
                <a:cubicBezTo>
                  <a:pt x="529" y="34"/>
                  <a:pt x="529" y="34"/>
                  <a:pt x="529" y="34"/>
                </a:cubicBezTo>
                <a:cubicBezTo>
                  <a:pt x="530" y="34"/>
                  <a:pt x="531" y="34"/>
                  <a:pt x="532" y="35"/>
                </a:cubicBezTo>
                <a:cubicBezTo>
                  <a:pt x="532" y="35"/>
                  <a:pt x="532" y="35"/>
                  <a:pt x="533" y="35"/>
                </a:cubicBezTo>
                <a:cubicBezTo>
                  <a:pt x="533" y="35"/>
                  <a:pt x="534" y="36"/>
                  <a:pt x="534" y="36"/>
                </a:cubicBezTo>
                <a:cubicBezTo>
                  <a:pt x="534" y="36"/>
                  <a:pt x="534" y="36"/>
                  <a:pt x="534" y="36"/>
                </a:cubicBezTo>
                <a:cubicBezTo>
                  <a:pt x="535" y="37"/>
                  <a:pt x="535" y="37"/>
                  <a:pt x="535" y="37"/>
                </a:cubicBezTo>
                <a:cubicBezTo>
                  <a:pt x="535" y="37"/>
                  <a:pt x="535" y="37"/>
                  <a:pt x="535" y="37"/>
                </a:cubicBezTo>
                <a:cubicBezTo>
                  <a:pt x="536" y="37"/>
                  <a:pt x="536" y="37"/>
                  <a:pt x="536" y="37"/>
                </a:cubicBezTo>
                <a:cubicBezTo>
                  <a:pt x="535" y="37"/>
                  <a:pt x="535" y="37"/>
                  <a:pt x="535" y="37"/>
                </a:cubicBezTo>
                <a:cubicBezTo>
                  <a:pt x="535" y="37"/>
                  <a:pt x="529" y="34"/>
                  <a:pt x="526" y="32"/>
                </a:cubicBezTo>
                <a:cubicBezTo>
                  <a:pt x="526" y="32"/>
                  <a:pt x="526" y="32"/>
                  <a:pt x="526" y="32"/>
                </a:cubicBezTo>
                <a:cubicBezTo>
                  <a:pt x="525" y="32"/>
                  <a:pt x="524" y="31"/>
                  <a:pt x="524" y="31"/>
                </a:cubicBezTo>
                <a:cubicBezTo>
                  <a:pt x="523" y="31"/>
                  <a:pt x="523" y="31"/>
                  <a:pt x="522" y="30"/>
                </a:cubicBezTo>
                <a:cubicBezTo>
                  <a:pt x="522" y="30"/>
                  <a:pt x="522" y="30"/>
                  <a:pt x="522" y="30"/>
                </a:cubicBezTo>
                <a:cubicBezTo>
                  <a:pt x="521" y="30"/>
                  <a:pt x="521" y="30"/>
                  <a:pt x="517" y="28"/>
                </a:cubicBezTo>
                <a:cubicBezTo>
                  <a:pt x="517" y="28"/>
                  <a:pt x="517" y="28"/>
                  <a:pt x="517" y="28"/>
                </a:cubicBezTo>
                <a:cubicBezTo>
                  <a:pt x="516" y="27"/>
                  <a:pt x="514" y="27"/>
                  <a:pt x="513" y="26"/>
                </a:cubicBezTo>
                <a:cubicBezTo>
                  <a:pt x="513" y="26"/>
                  <a:pt x="513" y="26"/>
                  <a:pt x="513" y="26"/>
                </a:cubicBezTo>
                <a:cubicBezTo>
                  <a:pt x="511" y="25"/>
                  <a:pt x="509" y="25"/>
                  <a:pt x="507" y="24"/>
                </a:cubicBezTo>
                <a:cubicBezTo>
                  <a:pt x="507" y="24"/>
                  <a:pt x="507" y="24"/>
                  <a:pt x="507" y="24"/>
                </a:cubicBezTo>
                <a:cubicBezTo>
                  <a:pt x="504" y="23"/>
                  <a:pt x="502" y="22"/>
                  <a:pt x="499" y="21"/>
                </a:cubicBezTo>
                <a:cubicBezTo>
                  <a:pt x="498" y="21"/>
                  <a:pt x="498" y="21"/>
                  <a:pt x="498" y="21"/>
                </a:cubicBezTo>
                <a:cubicBezTo>
                  <a:pt x="498" y="21"/>
                  <a:pt x="498" y="21"/>
                  <a:pt x="498" y="21"/>
                </a:cubicBezTo>
                <a:cubicBezTo>
                  <a:pt x="498" y="21"/>
                  <a:pt x="499" y="21"/>
                  <a:pt x="499" y="21"/>
                </a:cubicBezTo>
                <a:cubicBezTo>
                  <a:pt x="499" y="21"/>
                  <a:pt x="498" y="21"/>
                  <a:pt x="497" y="21"/>
                </a:cubicBezTo>
                <a:cubicBezTo>
                  <a:pt x="498" y="21"/>
                  <a:pt x="499" y="21"/>
                  <a:pt x="500" y="22"/>
                </a:cubicBezTo>
                <a:cubicBezTo>
                  <a:pt x="500" y="22"/>
                  <a:pt x="500" y="22"/>
                  <a:pt x="500" y="22"/>
                </a:cubicBezTo>
                <a:cubicBezTo>
                  <a:pt x="499" y="22"/>
                  <a:pt x="499" y="22"/>
                  <a:pt x="499" y="22"/>
                </a:cubicBezTo>
                <a:cubicBezTo>
                  <a:pt x="499" y="21"/>
                  <a:pt x="498" y="21"/>
                  <a:pt x="498" y="21"/>
                </a:cubicBezTo>
                <a:cubicBezTo>
                  <a:pt x="497" y="21"/>
                  <a:pt x="496" y="20"/>
                  <a:pt x="494" y="20"/>
                </a:cubicBezTo>
                <a:cubicBezTo>
                  <a:pt x="494" y="20"/>
                  <a:pt x="494" y="20"/>
                  <a:pt x="494" y="20"/>
                </a:cubicBezTo>
                <a:cubicBezTo>
                  <a:pt x="494" y="20"/>
                  <a:pt x="493" y="20"/>
                  <a:pt x="489" y="18"/>
                </a:cubicBezTo>
                <a:cubicBezTo>
                  <a:pt x="489" y="18"/>
                  <a:pt x="488" y="18"/>
                  <a:pt x="487" y="17"/>
                </a:cubicBezTo>
                <a:cubicBezTo>
                  <a:pt x="486" y="18"/>
                  <a:pt x="486" y="18"/>
                  <a:pt x="486" y="18"/>
                </a:cubicBezTo>
                <a:cubicBezTo>
                  <a:pt x="497" y="21"/>
                  <a:pt x="497" y="21"/>
                  <a:pt x="499" y="22"/>
                </a:cubicBezTo>
                <a:cubicBezTo>
                  <a:pt x="498" y="22"/>
                  <a:pt x="498" y="22"/>
                  <a:pt x="498" y="22"/>
                </a:cubicBezTo>
                <a:cubicBezTo>
                  <a:pt x="498" y="22"/>
                  <a:pt x="499" y="23"/>
                  <a:pt x="500" y="23"/>
                </a:cubicBezTo>
                <a:cubicBezTo>
                  <a:pt x="500" y="23"/>
                  <a:pt x="500" y="23"/>
                  <a:pt x="500" y="23"/>
                </a:cubicBezTo>
                <a:cubicBezTo>
                  <a:pt x="500" y="23"/>
                  <a:pt x="500" y="23"/>
                  <a:pt x="500" y="23"/>
                </a:cubicBezTo>
                <a:cubicBezTo>
                  <a:pt x="500" y="23"/>
                  <a:pt x="500" y="23"/>
                  <a:pt x="500" y="23"/>
                </a:cubicBezTo>
                <a:cubicBezTo>
                  <a:pt x="500" y="23"/>
                  <a:pt x="500" y="23"/>
                  <a:pt x="500" y="23"/>
                </a:cubicBezTo>
                <a:cubicBezTo>
                  <a:pt x="500" y="23"/>
                  <a:pt x="500" y="23"/>
                  <a:pt x="500" y="23"/>
                </a:cubicBezTo>
                <a:cubicBezTo>
                  <a:pt x="500" y="23"/>
                  <a:pt x="500" y="23"/>
                  <a:pt x="500" y="23"/>
                </a:cubicBezTo>
                <a:cubicBezTo>
                  <a:pt x="501" y="24"/>
                  <a:pt x="501" y="24"/>
                  <a:pt x="502" y="24"/>
                </a:cubicBezTo>
                <a:cubicBezTo>
                  <a:pt x="502" y="24"/>
                  <a:pt x="503" y="24"/>
                  <a:pt x="503" y="25"/>
                </a:cubicBezTo>
                <a:cubicBezTo>
                  <a:pt x="503" y="24"/>
                  <a:pt x="503" y="24"/>
                  <a:pt x="500" y="24"/>
                </a:cubicBezTo>
                <a:cubicBezTo>
                  <a:pt x="499" y="24"/>
                  <a:pt x="499" y="24"/>
                  <a:pt x="499" y="24"/>
                </a:cubicBezTo>
                <a:cubicBezTo>
                  <a:pt x="498" y="23"/>
                  <a:pt x="498" y="23"/>
                  <a:pt x="498" y="23"/>
                </a:cubicBezTo>
                <a:cubicBezTo>
                  <a:pt x="500" y="24"/>
                  <a:pt x="501" y="25"/>
                  <a:pt x="502" y="25"/>
                </a:cubicBezTo>
                <a:cubicBezTo>
                  <a:pt x="502" y="25"/>
                  <a:pt x="502" y="25"/>
                  <a:pt x="502" y="25"/>
                </a:cubicBezTo>
                <a:cubicBezTo>
                  <a:pt x="503" y="26"/>
                  <a:pt x="504" y="26"/>
                  <a:pt x="504" y="27"/>
                </a:cubicBezTo>
                <a:cubicBezTo>
                  <a:pt x="504" y="27"/>
                  <a:pt x="504" y="27"/>
                  <a:pt x="504" y="27"/>
                </a:cubicBezTo>
                <a:cubicBezTo>
                  <a:pt x="506" y="29"/>
                  <a:pt x="506" y="29"/>
                  <a:pt x="515" y="34"/>
                </a:cubicBezTo>
                <a:cubicBezTo>
                  <a:pt x="516" y="34"/>
                  <a:pt x="516" y="34"/>
                  <a:pt x="517" y="34"/>
                </a:cubicBezTo>
                <a:cubicBezTo>
                  <a:pt x="517" y="35"/>
                  <a:pt x="517" y="35"/>
                  <a:pt x="517" y="35"/>
                </a:cubicBezTo>
                <a:cubicBezTo>
                  <a:pt x="517" y="35"/>
                  <a:pt x="517" y="35"/>
                  <a:pt x="517" y="35"/>
                </a:cubicBezTo>
                <a:cubicBezTo>
                  <a:pt x="517" y="35"/>
                  <a:pt x="517" y="35"/>
                  <a:pt x="517" y="35"/>
                </a:cubicBezTo>
                <a:cubicBezTo>
                  <a:pt x="516" y="35"/>
                  <a:pt x="516" y="35"/>
                  <a:pt x="515" y="35"/>
                </a:cubicBezTo>
                <a:cubicBezTo>
                  <a:pt x="515" y="36"/>
                  <a:pt x="515" y="36"/>
                  <a:pt x="514" y="36"/>
                </a:cubicBezTo>
                <a:cubicBezTo>
                  <a:pt x="515" y="36"/>
                  <a:pt x="515" y="36"/>
                  <a:pt x="515" y="36"/>
                </a:cubicBezTo>
                <a:cubicBezTo>
                  <a:pt x="515" y="37"/>
                  <a:pt x="515" y="37"/>
                  <a:pt x="515" y="37"/>
                </a:cubicBezTo>
                <a:cubicBezTo>
                  <a:pt x="515" y="37"/>
                  <a:pt x="515" y="37"/>
                  <a:pt x="514" y="37"/>
                </a:cubicBezTo>
                <a:cubicBezTo>
                  <a:pt x="515" y="37"/>
                  <a:pt x="524" y="42"/>
                  <a:pt x="525" y="43"/>
                </a:cubicBezTo>
                <a:cubicBezTo>
                  <a:pt x="526" y="43"/>
                  <a:pt x="526" y="43"/>
                  <a:pt x="526" y="43"/>
                </a:cubicBezTo>
                <a:cubicBezTo>
                  <a:pt x="526" y="43"/>
                  <a:pt x="527" y="43"/>
                  <a:pt x="530" y="44"/>
                </a:cubicBezTo>
                <a:cubicBezTo>
                  <a:pt x="530" y="45"/>
                  <a:pt x="531" y="45"/>
                  <a:pt x="531" y="45"/>
                </a:cubicBezTo>
                <a:cubicBezTo>
                  <a:pt x="532" y="46"/>
                  <a:pt x="532" y="46"/>
                  <a:pt x="532" y="46"/>
                </a:cubicBezTo>
                <a:cubicBezTo>
                  <a:pt x="531" y="46"/>
                  <a:pt x="531" y="46"/>
                  <a:pt x="524" y="43"/>
                </a:cubicBezTo>
                <a:cubicBezTo>
                  <a:pt x="524" y="43"/>
                  <a:pt x="523" y="43"/>
                  <a:pt x="523" y="43"/>
                </a:cubicBezTo>
                <a:cubicBezTo>
                  <a:pt x="522" y="43"/>
                  <a:pt x="521" y="42"/>
                  <a:pt x="520" y="42"/>
                </a:cubicBezTo>
                <a:cubicBezTo>
                  <a:pt x="519" y="41"/>
                  <a:pt x="519" y="41"/>
                  <a:pt x="519" y="41"/>
                </a:cubicBezTo>
                <a:cubicBezTo>
                  <a:pt x="519" y="42"/>
                  <a:pt x="519" y="42"/>
                  <a:pt x="519" y="42"/>
                </a:cubicBezTo>
                <a:cubicBezTo>
                  <a:pt x="520" y="43"/>
                  <a:pt x="520" y="43"/>
                  <a:pt x="520" y="43"/>
                </a:cubicBezTo>
                <a:cubicBezTo>
                  <a:pt x="522" y="43"/>
                  <a:pt x="522" y="43"/>
                  <a:pt x="524" y="45"/>
                </a:cubicBezTo>
                <a:cubicBezTo>
                  <a:pt x="524" y="45"/>
                  <a:pt x="524" y="45"/>
                  <a:pt x="522" y="44"/>
                </a:cubicBezTo>
                <a:cubicBezTo>
                  <a:pt x="521" y="44"/>
                  <a:pt x="521" y="44"/>
                  <a:pt x="521" y="44"/>
                </a:cubicBezTo>
                <a:cubicBezTo>
                  <a:pt x="523" y="46"/>
                  <a:pt x="525" y="47"/>
                  <a:pt x="526" y="47"/>
                </a:cubicBezTo>
                <a:cubicBezTo>
                  <a:pt x="526" y="47"/>
                  <a:pt x="526" y="47"/>
                  <a:pt x="526" y="47"/>
                </a:cubicBezTo>
                <a:cubicBezTo>
                  <a:pt x="526" y="47"/>
                  <a:pt x="526" y="47"/>
                  <a:pt x="526" y="47"/>
                </a:cubicBezTo>
                <a:cubicBezTo>
                  <a:pt x="526" y="47"/>
                  <a:pt x="526" y="47"/>
                  <a:pt x="526" y="47"/>
                </a:cubicBezTo>
                <a:cubicBezTo>
                  <a:pt x="526" y="47"/>
                  <a:pt x="526" y="47"/>
                  <a:pt x="526" y="47"/>
                </a:cubicBezTo>
                <a:cubicBezTo>
                  <a:pt x="527" y="47"/>
                  <a:pt x="527" y="47"/>
                  <a:pt x="527" y="47"/>
                </a:cubicBezTo>
                <a:cubicBezTo>
                  <a:pt x="527" y="47"/>
                  <a:pt x="527" y="47"/>
                  <a:pt x="527" y="47"/>
                </a:cubicBezTo>
                <a:cubicBezTo>
                  <a:pt x="527" y="47"/>
                  <a:pt x="527" y="47"/>
                  <a:pt x="527" y="47"/>
                </a:cubicBezTo>
                <a:cubicBezTo>
                  <a:pt x="527" y="47"/>
                  <a:pt x="527" y="47"/>
                  <a:pt x="527" y="47"/>
                </a:cubicBezTo>
                <a:cubicBezTo>
                  <a:pt x="530" y="48"/>
                  <a:pt x="533" y="50"/>
                  <a:pt x="533" y="50"/>
                </a:cubicBezTo>
                <a:cubicBezTo>
                  <a:pt x="530" y="48"/>
                  <a:pt x="526" y="48"/>
                  <a:pt x="523" y="46"/>
                </a:cubicBezTo>
                <a:cubicBezTo>
                  <a:pt x="522" y="46"/>
                  <a:pt x="521" y="45"/>
                  <a:pt x="521" y="45"/>
                </a:cubicBezTo>
                <a:cubicBezTo>
                  <a:pt x="515" y="41"/>
                  <a:pt x="515" y="41"/>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7" y="43"/>
                  <a:pt x="517" y="43"/>
                  <a:pt x="517" y="43"/>
                </a:cubicBezTo>
                <a:cubicBezTo>
                  <a:pt x="518" y="44"/>
                  <a:pt x="518" y="44"/>
                  <a:pt x="519" y="44"/>
                </a:cubicBezTo>
                <a:cubicBezTo>
                  <a:pt x="518" y="44"/>
                  <a:pt x="518" y="44"/>
                  <a:pt x="518" y="44"/>
                </a:cubicBezTo>
                <a:cubicBezTo>
                  <a:pt x="519" y="46"/>
                  <a:pt x="521" y="47"/>
                  <a:pt x="521" y="47"/>
                </a:cubicBezTo>
                <a:cubicBezTo>
                  <a:pt x="521" y="48"/>
                  <a:pt x="521" y="48"/>
                  <a:pt x="521" y="48"/>
                </a:cubicBezTo>
                <a:cubicBezTo>
                  <a:pt x="530" y="53"/>
                  <a:pt x="530" y="53"/>
                  <a:pt x="532" y="54"/>
                </a:cubicBezTo>
                <a:cubicBezTo>
                  <a:pt x="532" y="55"/>
                  <a:pt x="532" y="55"/>
                  <a:pt x="532" y="55"/>
                </a:cubicBezTo>
                <a:cubicBezTo>
                  <a:pt x="534" y="56"/>
                  <a:pt x="537" y="58"/>
                  <a:pt x="539" y="60"/>
                </a:cubicBezTo>
                <a:cubicBezTo>
                  <a:pt x="540" y="60"/>
                  <a:pt x="541" y="60"/>
                  <a:pt x="541" y="60"/>
                </a:cubicBezTo>
                <a:cubicBezTo>
                  <a:pt x="541" y="59"/>
                  <a:pt x="540" y="59"/>
                  <a:pt x="540" y="58"/>
                </a:cubicBezTo>
                <a:cubicBezTo>
                  <a:pt x="540" y="58"/>
                  <a:pt x="540" y="58"/>
                  <a:pt x="540" y="58"/>
                </a:cubicBezTo>
                <a:cubicBezTo>
                  <a:pt x="546" y="60"/>
                  <a:pt x="550" y="65"/>
                  <a:pt x="556" y="67"/>
                </a:cubicBezTo>
                <a:cubicBezTo>
                  <a:pt x="557" y="68"/>
                  <a:pt x="558" y="68"/>
                  <a:pt x="559" y="69"/>
                </a:cubicBezTo>
                <a:cubicBezTo>
                  <a:pt x="558" y="70"/>
                  <a:pt x="558" y="70"/>
                  <a:pt x="558" y="70"/>
                </a:cubicBezTo>
                <a:cubicBezTo>
                  <a:pt x="555" y="68"/>
                  <a:pt x="555" y="68"/>
                  <a:pt x="553" y="67"/>
                </a:cubicBezTo>
                <a:cubicBezTo>
                  <a:pt x="553" y="66"/>
                  <a:pt x="553" y="66"/>
                  <a:pt x="552" y="66"/>
                </a:cubicBezTo>
                <a:cubicBezTo>
                  <a:pt x="552" y="66"/>
                  <a:pt x="546" y="61"/>
                  <a:pt x="544" y="62"/>
                </a:cubicBezTo>
                <a:cubicBezTo>
                  <a:pt x="543" y="62"/>
                  <a:pt x="543" y="62"/>
                  <a:pt x="543" y="62"/>
                </a:cubicBezTo>
                <a:cubicBezTo>
                  <a:pt x="544" y="64"/>
                  <a:pt x="554" y="73"/>
                  <a:pt x="554" y="73"/>
                </a:cubicBezTo>
                <a:cubicBezTo>
                  <a:pt x="553" y="73"/>
                  <a:pt x="553" y="73"/>
                  <a:pt x="553" y="73"/>
                </a:cubicBezTo>
                <a:cubicBezTo>
                  <a:pt x="553" y="73"/>
                  <a:pt x="553" y="74"/>
                  <a:pt x="553" y="75"/>
                </a:cubicBezTo>
                <a:cubicBezTo>
                  <a:pt x="553" y="75"/>
                  <a:pt x="554" y="76"/>
                  <a:pt x="554" y="76"/>
                </a:cubicBezTo>
                <a:cubicBezTo>
                  <a:pt x="554" y="76"/>
                  <a:pt x="554" y="76"/>
                  <a:pt x="554" y="76"/>
                </a:cubicBezTo>
                <a:cubicBezTo>
                  <a:pt x="553" y="76"/>
                  <a:pt x="553" y="76"/>
                  <a:pt x="551" y="76"/>
                </a:cubicBezTo>
                <a:cubicBezTo>
                  <a:pt x="550" y="75"/>
                  <a:pt x="549" y="75"/>
                  <a:pt x="548" y="75"/>
                </a:cubicBezTo>
                <a:cubicBezTo>
                  <a:pt x="547" y="75"/>
                  <a:pt x="547" y="75"/>
                  <a:pt x="547" y="75"/>
                </a:cubicBezTo>
                <a:cubicBezTo>
                  <a:pt x="547" y="74"/>
                  <a:pt x="546" y="74"/>
                  <a:pt x="546" y="73"/>
                </a:cubicBezTo>
                <a:cubicBezTo>
                  <a:pt x="547" y="73"/>
                  <a:pt x="548" y="74"/>
                  <a:pt x="550" y="74"/>
                </a:cubicBezTo>
                <a:cubicBezTo>
                  <a:pt x="550" y="73"/>
                  <a:pt x="550" y="72"/>
                  <a:pt x="547" y="68"/>
                </a:cubicBezTo>
                <a:cubicBezTo>
                  <a:pt x="547" y="68"/>
                  <a:pt x="547" y="68"/>
                  <a:pt x="533" y="57"/>
                </a:cubicBezTo>
                <a:cubicBezTo>
                  <a:pt x="532" y="56"/>
                  <a:pt x="532" y="56"/>
                  <a:pt x="531" y="56"/>
                </a:cubicBezTo>
                <a:cubicBezTo>
                  <a:pt x="527" y="52"/>
                  <a:pt x="527" y="52"/>
                  <a:pt x="520" y="48"/>
                </a:cubicBezTo>
                <a:cubicBezTo>
                  <a:pt x="518" y="47"/>
                  <a:pt x="516" y="45"/>
                  <a:pt x="515" y="44"/>
                </a:cubicBezTo>
                <a:cubicBezTo>
                  <a:pt x="515" y="44"/>
                  <a:pt x="515" y="44"/>
                  <a:pt x="516" y="44"/>
                </a:cubicBezTo>
                <a:cubicBezTo>
                  <a:pt x="510" y="41"/>
                  <a:pt x="510" y="41"/>
                  <a:pt x="510" y="41"/>
                </a:cubicBezTo>
                <a:cubicBezTo>
                  <a:pt x="509" y="41"/>
                  <a:pt x="508" y="40"/>
                  <a:pt x="507" y="40"/>
                </a:cubicBezTo>
                <a:cubicBezTo>
                  <a:pt x="506" y="40"/>
                  <a:pt x="506" y="40"/>
                  <a:pt x="506" y="40"/>
                </a:cubicBezTo>
                <a:cubicBezTo>
                  <a:pt x="505" y="40"/>
                  <a:pt x="505" y="40"/>
                  <a:pt x="505" y="40"/>
                </a:cubicBezTo>
                <a:cubicBezTo>
                  <a:pt x="506" y="41"/>
                  <a:pt x="506" y="41"/>
                  <a:pt x="506" y="41"/>
                </a:cubicBezTo>
                <a:cubicBezTo>
                  <a:pt x="505" y="41"/>
                  <a:pt x="505" y="41"/>
                  <a:pt x="505" y="41"/>
                </a:cubicBezTo>
                <a:cubicBezTo>
                  <a:pt x="506" y="43"/>
                  <a:pt x="513" y="48"/>
                  <a:pt x="513" y="48"/>
                </a:cubicBezTo>
                <a:cubicBezTo>
                  <a:pt x="512" y="48"/>
                  <a:pt x="512" y="48"/>
                  <a:pt x="512" y="48"/>
                </a:cubicBezTo>
                <a:cubicBezTo>
                  <a:pt x="512" y="49"/>
                  <a:pt x="512" y="49"/>
                  <a:pt x="512" y="49"/>
                </a:cubicBezTo>
                <a:cubicBezTo>
                  <a:pt x="513" y="50"/>
                  <a:pt x="513" y="50"/>
                  <a:pt x="513" y="50"/>
                </a:cubicBezTo>
                <a:cubicBezTo>
                  <a:pt x="514" y="50"/>
                  <a:pt x="514" y="50"/>
                  <a:pt x="514" y="50"/>
                </a:cubicBezTo>
                <a:cubicBezTo>
                  <a:pt x="514" y="51"/>
                  <a:pt x="515" y="51"/>
                  <a:pt x="515" y="51"/>
                </a:cubicBezTo>
                <a:cubicBezTo>
                  <a:pt x="516" y="51"/>
                  <a:pt x="519" y="53"/>
                  <a:pt x="520" y="54"/>
                </a:cubicBezTo>
                <a:cubicBezTo>
                  <a:pt x="521" y="56"/>
                  <a:pt x="523" y="57"/>
                  <a:pt x="530" y="60"/>
                </a:cubicBezTo>
                <a:cubicBezTo>
                  <a:pt x="532" y="62"/>
                  <a:pt x="532" y="62"/>
                  <a:pt x="535" y="65"/>
                </a:cubicBezTo>
                <a:cubicBezTo>
                  <a:pt x="535" y="65"/>
                  <a:pt x="534" y="65"/>
                  <a:pt x="534" y="65"/>
                </a:cubicBezTo>
                <a:cubicBezTo>
                  <a:pt x="533" y="65"/>
                  <a:pt x="533" y="65"/>
                  <a:pt x="516" y="57"/>
                </a:cubicBezTo>
                <a:cubicBezTo>
                  <a:pt x="515" y="57"/>
                  <a:pt x="515" y="57"/>
                  <a:pt x="514" y="57"/>
                </a:cubicBezTo>
                <a:cubicBezTo>
                  <a:pt x="513" y="57"/>
                  <a:pt x="512" y="56"/>
                  <a:pt x="511" y="56"/>
                </a:cubicBezTo>
                <a:cubicBezTo>
                  <a:pt x="510" y="56"/>
                  <a:pt x="510" y="56"/>
                  <a:pt x="509" y="56"/>
                </a:cubicBezTo>
                <a:cubicBezTo>
                  <a:pt x="507" y="55"/>
                  <a:pt x="505" y="54"/>
                  <a:pt x="503" y="53"/>
                </a:cubicBezTo>
                <a:cubicBezTo>
                  <a:pt x="502" y="53"/>
                  <a:pt x="502" y="52"/>
                  <a:pt x="501" y="52"/>
                </a:cubicBezTo>
                <a:cubicBezTo>
                  <a:pt x="500" y="52"/>
                  <a:pt x="500" y="52"/>
                  <a:pt x="500" y="52"/>
                </a:cubicBezTo>
                <a:cubicBezTo>
                  <a:pt x="500" y="53"/>
                  <a:pt x="500" y="53"/>
                  <a:pt x="500" y="53"/>
                </a:cubicBezTo>
                <a:cubicBezTo>
                  <a:pt x="504" y="57"/>
                  <a:pt x="511" y="56"/>
                  <a:pt x="514" y="62"/>
                </a:cubicBezTo>
                <a:cubicBezTo>
                  <a:pt x="514" y="62"/>
                  <a:pt x="514" y="62"/>
                  <a:pt x="514" y="62"/>
                </a:cubicBezTo>
                <a:cubicBezTo>
                  <a:pt x="514" y="63"/>
                  <a:pt x="514" y="64"/>
                  <a:pt x="514" y="65"/>
                </a:cubicBezTo>
                <a:cubicBezTo>
                  <a:pt x="514" y="65"/>
                  <a:pt x="514" y="65"/>
                  <a:pt x="514" y="65"/>
                </a:cubicBezTo>
                <a:cubicBezTo>
                  <a:pt x="510" y="61"/>
                  <a:pt x="510" y="61"/>
                  <a:pt x="510" y="61"/>
                </a:cubicBezTo>
                <a:cubicBezTo>
                  <a:pt x="509" y="61"/>
                  <a:pt x="509" y="61"/>
                  <a:pt x="509" y="61"/>
                </a:cubicBezTo>
                <a:cubicBezTo>
                  <a:pt x="509" y="61"/>
                  <a:pt x="509" y="61"/>
                  <a:pt x="509" y="61"/>
                </a:cubicBezTo>
                <a:cubicBezTo>
                  <a:pt x="509" y="62"/>
                  <a:pt x="509" y="62"/>
                  <a:pt x="509" y="62"/>
                </a:cubicBezTo>
                <a:cubicBezTo>
                  <a:pt x="508" y="63"/>
                  <a:pt x="508" y="63"/>
                  <a:pt x="508" y="63"/>
                </a:cubicBezTo>
                <a:cubicBezTo>
                  <a:pt x="508" y="63"/>
                  <a:pt x="508" y="63"/>
                  <a:pt x="508" y="63"/>
                </a:cubicBezTo>
                <a:cubicBezTo>
                  <a:pt x="507" y="62"/>
                  <a:pt x="507" y="62"/>
                  <a:pt x="507" y="62"/>
                </a:cubicBezTo>
                <a:cubicBezTo>
                  <a:pt x="522" y="79"/>
                  <a:pt x="537" y="99"/>
                  <a:pt x="550" y="121"/>
                </a:cubicBezTo>
                <a:cubicBezTo>
                  <a:pt x="614" y="121"/>
                  <a:pt x="649" y="120"/>
                  <a:pt x="646" y="118"/>
                </a:cubicBezTo>
                <a:cubicBezTo>
                  <a:pt x="644" y="116"/>
                  <a:pt x="644" y="116"/>
                  <a:pt x="644" y="116"/>
                </a:cubicBezTo>
                <a:cubicBezTo>
                  <a:pt x="617" y="89"/>
                  <a:pt x="617" y="89"/>
                  <a:pt x="602" y="77"/>
                </a:cubicBezTo>
                <a:cubicBezTo>
                  <a:pt x="573" y="57"/>
                  <a:pt x="569" y="54"/>
                  <a:pt x="554" y="46"/>
                </a:cubicBezTo>
                <a:moveTo>
                  <a:pt x="624" y="357"/>
                </a:moveTo>
                <a:cubicBezTo>
                  <a:pt x="624" y="357"/>
                  <a:pt x="624" y="357"/>
                  <a:pt x="624" y="357"/>
                </a:cubicBezTo>
                <a:cubicBezTo>
                  <a:pt x="624" y="356"/>
                  <a:pt x="624" y="354"/>
                  <a:pt x="623" y="354"/>
                </a:cubicBezTo>
                <a:cubicBezTo>
                  <a:pt x="623" y="353"/>
                  <a:pt x="622" y="353"/>
                  <a:pt x="621" y="353"/>
                </a:cubicBezTo>
                <a:cubicBezTo>
                  <a:pt x="620" y="352"/>
                  <a:pt x="620" y="352"/>
                  <a:pt x="620" y="352"/>
                </a:cubicBezTo>
                <a:cubicBezTo>
                  <a:pt x="619" y="351"/>
                  <a:pt x="620" y="349"/>
                  <a:pt x="619" y="348"/>
                </a:cubicBezTo>
                <a:cubicBezTo>
                  <a:pt x="618" y="346"/>
                  <a:pt x="616" y="345"/>
                  <a:pt x="615" y="345"/>
                </a:cubicBezTo>
                <a:cubicBezTo>
                  <a:pt x="613" y="345"/>
                  <a:pt x="615" y="341"/>
                  <a:pt x="614" y="340"/>
                </a:cubicBezTo>
                <a:cubicBezTo>
                  <a:pt x="612" y="338"/>
                  <a:pt x="612" y="338"/>
                  <a:pt x="612" y="338"/>
                </a:cubicBezTo>
                <a:cubicBezTo>
                  <a:pt x="612" y="338"/>
                  <a:pt x="611" y="338"/>
                  <a:pt x="610" y="338"/>
                </a:cubicBezTo>
                <a:cubicBezTo>
                  <a:pt x="611" y="341"/>
                  <a:pt x="611" y="341"/>
                  <a:pt x="610" y="342"/>
                </a:cubicBezTo>
                <a:cubicBezTo>
                  <a:pt x="610" y="354"/>
                  <a:pt x="611" y="365"/>
                  <a:pt x="610" y="376"/>
                </a:cubicBezTo>
                <a:cubicBezTo>
                  <a:pt x="611" y="376"/>
                  <a:pt x="611" y="376"/>
                  <a:pt x="611" y="376"/>
                </a:cubicBezTo>
                <a:cubicBezTo>
                  <a:pt x="612" y="376"/>
                  <a:pt x="612" y="376"/>
                  <a:pt x="612" y="376"/>
                </a:cubicBezTo>
                <a:cubicBezTo>
                  <a:pt x="613" y="376"/>
                  <a:pt x="613" y="376"/>
                  <a:pt x="613" y="376"/>
                </a:cubicBezTo>
                <a:cubicBezTo>
                  <a:pt x="614" y="375"/>
                  <a:pt x="614" y="374"/>
                  <a:pt x="614" y="374"/>
                </a:cubicBezTo>
                <a:cubicBezTo>
                  <a:pt x="614" y="373"/>
                  <a:pt x="614" y="373"/>
                  <a:pt x="614" y="372"/>
                </a:cubicBezTo>
                <a:cubicBezTo>
                  <a:pt x="614" y="372"/>
                  <a:pt x="614" y="372"/>
                  <a:pt x="614" y="372"/>
                </a:cubicBezTo>
                <a:cubicBezTo>
                  <a:pt x="614" y="370"/>
                  <a:pt x="616" y="368"/>
                  <a:pt x="617" y="368"/>
                </a:cubicBezTo>
                <a:cubicBezTo>
                  <a:pt x="618" y="368"/>
                  <a:pt x="618" y="368"/>
                  <a:pt x="618" y="368"/>
                </a:cubicBezTo>
                <a:cubicBezTo>
                  <a:pt x="618" y="368"/>
                  <a:pt x="618" y="369"/>
                  <a:pt x="619" y="369"/>
                </a:cubicBezTo>
                <a:cubicBezTo>
                  <a:pt x="620" y="366"/>
                  <a:pt x="619" y="362"/>
                  <a:pt x="620" y="359"/>
                </a:cubicBezTo>
                <a:cubicBezTo>
                  <a:pt x="620" y="358"/>
                  <a:pt x="620" y="358"/>
                  <a:pt x="622" y="358"/>
                </a:cubicBezTo>
                <a:cubicBezTo>
                  <a:pt x="622" y="358"/>
                  <a:pt x="623" y="358"/>
                  <a:pt x="624" y="357"/>
                </a:cubicBezTo>
                <a:moveTo>
                  <a:pt x="743" y="321"/>
                </a:moveTo>
                <a:cubicBezTo>
                  <a:pt x="741" y="310"/>
                  <a:pt x="738" y="295"/>
                  <a:pt x="736" y="284"/>
                </a:cubicBezTo>
                <a:cubicBezTo>
                  <a:pt x="736" y="287"/>
                  <a:pt x="690" y="289"/>
                  <a:pt x="605" y="288"/>
                </a:cubicBezTo>
                <a:cubicBezTo>
                  <a:pt x="607" y="300"/>
                  <a:pt x="608" y="313"/>
                  <a:pt x="609" y="325"/>
                </a:cubicBezTo>
                <a:cubicBezTo>
                  <a:pt x="610" y="327"/>
                  <a:pt x="610" y="330"/>
                  <a:pt x="612" y="331"/>
                </a:cubicBezTo>
                <a:cubicBezTo>
                  <a:pt x="614" y="331"/>
                  <a:pt x="616" y="331"/>
                  <a:pt x="618" y="331"/>
                </a:cubicBezTo>
                <a:cubicBezTo>
                  <a:pt x="621" y="330"/>
                  <a:pt x="621" y="334"/>
                  <a:pt x="623" y="334"/>
                </a:cubicBezTo>
                <a:cubicBezTo>
                  <a:pt x="625" y="334"/>
                  <a:pt x="627" y="334"/>
                  <a:pt x="628" y="334"/>
                </a:cubicBezTo>
                <a:cubicBezTo>
                  <a:pt x="629" y="335"/>
                  <a:pt x="629" y="335"/>
                  <a:pt x="630" y="335"/>
                </a:cubicBezTo>
                <a:cubicBezTo>
                  <a:pt x="637" y="335"/>
                  <a:pt x="637" y="335"/>
                  <a:pt x="637" y="335"/>
                </a:cubicBezTo>
                <a:cubicBezTo>
                  <a:pt x="643" y="334"/>
                  <a:pt x="643" y="334"/>
                  <a:pt x="643" y="334"/>
                </a:cubicBezTo>
                <a:cubicBezTo>
                  <a:pt x="644" y="334"/>
                  <a:pt x="646" y="334"/>
                  <a:pt x="647" y="334"/>
                </a:cubicBezTo>
                <a:cubicBezTo>
                  <a:pt x="648" y="334"/>
                  <a:pt x="655" y="341"/>
                  <a:pt x="656" y="346"/>
                </a:cubicBezTo>
                <a:cubicBezTo>
                  <a:pt x="656" y="346"/>
                  <a:pt x="656" y="346"/>
                  <a:pt x="657" y="346"/>
                </a:cubicBezTo>
                <a:cubicBezTo>
                  <a:pt x="657" y="347"/>
                  <a:pt x="657" y="347"/>
                  <a:pt x="658" y="349"/>
                </a:cubicBezTo>
                <a:cubicBezTo>
                  <a:pt x="659" y="349"/>
                  <a:pt x="659" y="349"/>
                  <a:pt x="660" y="349"/>
                </a:cubicBezTo>
                <a:cubicBezTo>
                  <a:pt x="661" y="349"/>
                  <a:pt x="661" y="349"/>
                  <a:pt x="664" y="351"/>
                </a:cubicBezTo>
                <a:cubicBezTo>
                  <a:pt x="657" y="352"/>
                  <a:pt x="661" y="356"/>
                  <a:pt x="661" y="356"/>
                </a:cubicBezTo>
                <a:cubicBezTo>
                  <a:pt x="664" y="358"/>
                  <a:pt x="663" y="363"/>
                  <a:pt x="668" y="363"/>
                </a:cubicBezTo>
                <a:cubicBezTo>
                  <a:pt x="670" y="360"/>
                  <a:pt x="670" y="360"/>
                  <a:pt x="671" y="360"/>
                </a:cubicBezTo>
                <a:cubicBezTo>
                  <a:pt x="671" y="359"/>
                  <a:pt x="671" y="358"/>
                  <a:pt x="672" y="358"/>
                </a:cubicBezTo>
                <a:cubicBezTo>
                  <a:pt x="672" y="358"/>
                  <a:pt x="672" y="357"/>
                  <a:pt x="673" y="357"/>
                </a:cubicBezTo>
                <a:cubicBezTo>
                  <a:pt x="676" y="360"/>
                  <a:pt x="676" y="371"/>
                  <a:pt x="676" y="372"/>
                </a:cubicBezTo>
                <a:cubicBezTo>
                  <a:pt x="676" y="373"/>
                  <a:pt x="676" y="374"/>
                  <a:pt x="676" y="375"/>
                </a:cubicBezTo>
                <a:cubicBezTo>
                  <a:pt x="674" y="389"/>
                  <a:pt x="682" y="401"/>
                  <a:pt x="681" y="415"/>
                </a:cubicBezTo>
                <a:cubicBezTo>
                  <a:pt x="681" y="416"/>
                  <a:pt x="681" y="416"/>
                  <a:pt x="681" y="416"/>
                </a:cubicBezTo>
                <a:cubicBezTo>
                  <a:pt x="680" y="424"/>
                  <a:pt x="683" y="431"/>
                  <a:pt x="683" y="439"/>
                </a:cubicBezTo>
                <a:cubicBezTo>
                  <a:pt x="684" y="439"/>
                  <a:pt x="684" y="440"/>
                  <a:pt x="684" y="441"/>
                </a:cubicBezTo>
                <a:cubicBezTo>
                  <a:pt x="684" y="441"/>
                  <a:pt x="685" y="441"/>
                  <a:pt x="685" y="441"/>
                </a:cubicBezTo>
                <a:cubicBezTo>
                  <a:pt x="690" y="437"/>
                  <a:pt x="690" y="437"/>
                  <a:pt x="696" y="409"/>
                </a:cubicBezTo>
                <a:cubicBezTo>
                  <a:pt x="696" y="407"/>
                  <a:pt x="697" y="405"/>
                  <a:pt x="697" y="402"/>
                </a:cubicBezTo>
                <a:cubicBezTo>
                  <a:pt x="697" y="395"/>
                  <a:pt x="697" y="395"/>
                  <a:pt x="698" y="394"/>
                </a:cubicBezTo>
                <a:cubicBezTo>
                  <a:pt x="705" y="394"/>
                  <a:pt x="710" y="372"/>
                  <a:pt x="710" y="371"/>
                </a:cubicBezTo>
                <a:cubicBezTo>
                  <a:pt x="710" y="371"/>
                  <a:pt x="710" y="371"/>
                  <a:pt x="713" y="367"/>
                </a:cubicBezTo>
                <a:cubicBezTo>
                  <a:pt x="713" y="367"/>
                  <a:pt x="713" y="367"/>
                  <a:pt x="713" y="367"/>
                </a:cubicBezTo>
                <a:cubicBezTo>
                  <a:pt x="713" y="367"/>
                  <a:pt x="713" y="367"/>
                  <a:pt x="713" y="367"/>
                </a:cubicBezTo>
                <a:cubicBezTo>
                  <a:pt x="713" y="367"/>
                  <a:pt x="713" y="367"/>
                  <a:pt x="713" y="367"/>
                </a:cubicBezTo>
                <a:cubicBezTo>
                  <a:pt x="713" y="367"/>
                  <a:pt x="713" y="367"/>
                  <a:pt x="713" y="367"/>
                </a:cubicBezTo>
                <a:cubicBezTo>
                  <a:pt x="713" y="367"/>
                  <a:pt x="713" y="367"/>
                  <a:pt x="713" y="367"/>
                </a:cubicBezTo>
                <a:cubicBezTo>
                  <a:pt x="713" y="367"/>
                  <a:pt x="713" y="367"/>
                  <a:pt x="713" y="367"/>
                </a:cubicBezTo>
                <a:cubicBezTo>
                  <a:pt x="713" y="367"/>
                  <a:pt x="713" y="367"/>
                  <a:pt x="713" y="367"/>
                </a:cubicBezTo>
                <a:cubicBezTo>
                  <a:pt x="714" y="367"/>
                  <a:pt x="714" y="367"/>
                  <a:pt x="714" y="367"/>
                </a:cubicBezTo>
                <a:cubicBezTo>
                  <a:pt x="715" y="366"/>
                  <a:pt x="715" y="366"/>
                  <a:pt x="715" y="358"/>
                </a:cubicBezTo>
                <a:cubicBezTo>
                  <a:pt x="716" y="357"/>
                  <a:pt x="716" y="357"/>
                  <a:pt x="717" y="357"/>
                </a:cubicBezTo>
                <a:cubicBezTo>
                  <a:pt x="718" y="358"/>
                  <a:pt x="718" y="358"/>
                  <a:pt x="718" y="358"/>
                </a:cubicBezTo>
                <a:cubicBezTo>
                  <a:pt x="718" y="358"/>
                  <a:pt x="718" y="358"/>
                  <a:pt x="718" y="358"/>
                </a:cubicBezTo>
                <a:cubicBezTo>
                  <a:pt x="719" y="357"/>
                  <a:pt x="720" y="355"/>
                  <a:pt x="721" y="354"/>
                </a:cubicBezTo>
                <a:cubicBezTo>
                  <a:pt x="721" y="353"/>
                  <a:pt x="722" y="353"/>
                  <a:pt x="723" y="353"/>
                </a:cubicBezTo>
                <a:cubicBezTo>
                  <a:pt x="723" y="352"/>
                  <a:pt x="723" y="351"/>
                  <a:pt x="723" y="350"/>
                </a:cubicBezTo>
                <a:cubicBezTo>
                  <a:pt x="724" y="350"/>
                  <a:pt x="724" y="350"/>
                  <a:pt x="724" y="350"/>
                </a:cubicBezTo>
                <a:cubicBezTo>
                  <a:pt x="725" y="353"/>
                  <a:pt x="726" y="358"/>
                  <a:pt x="727" y="365"/>
                </a:cubicBezTo>
                <a:cubicBezTo>
                  <a:pt x="728" y="369"/>
                  <a:pt x="728" y="369"/>
                  <a:pt x="728" y="370"/>
                </a:cubicBezTo>
                <a:cubicBezTo>
                  <a:pt x="728" y="371"/>
                  <a:pt x="728" y="371"/>
                  <a:pt x="728" y="372"/>
                </a:cubicBezTo>
                <a:cubicBezTo>
                  <a:pt x="728" y="373"/>
                  <a:pt x="728" y="373"/>
                  <a:pt x="728" y="375"/>
                </a:cubicBezTo>
                <a:cubicBezTo>
                  <a:pt x="728" y="376"/>
                  <a:pt x="728" y="376"/>
                  <a:pt x="728" y="376"/>
                </a:cubicBezTo>
                <a:cubicBezTo>
                  <a:pt x="729" y="376"/>
                  <a:pt x="729" y="376"/>
                  <a:pt x="729" y="376"/>
                </a:cubicBezTo>
                <a:cubicBezTo>
                  <a:pt x="732" y="381"/>
                  <a:pt x="727" y="387"/>
                  <a:pt x="730" y="392"/>
                </a:cubicBezTo>
                <a:cubicBezTo>
                  <a:pt x="731" y="392"/>
                  <a:pt x="731" y="392"/>
                  <a:pt x="731" y="392"/>
                </a:cubicBezTo>
                <a:cubicBezTo>
                  <a:pt x="731" y="391"/>
                  <a:pt x="732" y="391"/>
                  <a:pt x="733" y="389"/>
                </a:cubicBezTo>
                <a:cubicBezTo>
                  <a:pt x="733" y="389"/>
                  <a:pt x="733" y="388"/>
                  <a:pt x="733" y="388"/>
                </a:cubicBezTo>
                <a:cubicBezTo>
                  <a:pt x="733" y="387"/>
                  <a:pt x="733" y="387"/>
                  <a:pt x="733" y="387"/>
                </a:cubicBezTo>
                <a:cubicBezTo>
                  <a:pt x="733" y="386"/>
                  <a:pt x="733" y="386"/>
                  <a:pt x="733" y="385"/>
                </a:cubicBezTo>
                <a:cubicBezTo>
                  <a:pt x="737" y="389"/>
                  <a:pt x="735" y="403"/>
                  <a:pt x="731" y="428"/>
                </a:cubicBezTo>
                <a:cubicBezTo>
                  <a:pt x="731" y="429"/>
                  <a:pt x="731" y="430"/>
                  <a:pt x="731" y="430"/>
                </a:cubicBezTo>
                <a:cubicBezTo>
                  <a:pt x="730" y="436"/>
                  <a:pt x="731" y="442"/>
                  <a:pt x="730" y="448"/>
                </a:cubicBezTo>
                <a:cubicBezTo>
                  <a:pt x="730" y="449"/>
                  <a:pt x="730" y="449"/>
                  <a:pt x="730" y="449"/>
                </a:cubicBezTo>
                <a:cubicBezTo>
                  <a:pt x="729" y="453"/>
                  <a:pt x="729" y="456"/>
                  <a:pt x="729" y="459"/>
                </a:cubicBezTo>
                <a:cubicBezTo>
                  <a:pt x="728" y="462"/>
                  <a:pt x="728" y="464"/>
                  <a:pt x="727" y="467"/>
                </a:cubicBezTo>
                <a:cubicBezTo>
                  <a:pt x="726" y="470"/>
                  <a:pt x="725" y="476"/>
                  <a:pt x="726" y="480"/>
                </a:cubicBezTo>
                <a:cubicBezTo>
                  <a:pt x="726" y="480"/>
                  <a:pt x="726" y="480"/>
                  <a:pt x="726" y="480"/>
                </a:cubicBezTo>
                <a:cubicBezTo>
                  <a:pt x="727" y="478"/>
                  <a:pt x="727" y="476"/>
                  <a:pt x="727" y="476"/>
                </a:cubicBezTo>
                <a:cubicBezTo>
                  <a:pt x="728" y="473"/>
                  <a:pt x="731" y="459"/>
                  <a:pt x="731" y="459"/>
                </a:cubicBezTo>
                <a:cubicBezTo>
                  <a:pt x="731" y="458"/>
                  <a:pt x="731" y="458"/>
                  <a:pt x="731" y="458"/>
                </a:cubicBezTo>
                <a:cubicBezTo>
                  <a:pt x="731" y="457"/>
                  <a:pt x="731" y="457"/>
                  <a:pt x="732" y="457"/>
                </a:cubicBezTo>
                <a:cubicBezTo>
                  <a:pt x="732" y="456"/>
                  <a:pt x="732" y="456"/>
                  <a:pt x="732" y="455"/>
                </a:cubicBezTo>
                <a:cubicBezTo>
                  <a:pt x="732" y="455"/>
                  <a:pt x="732" y="454"/>
                  <a:pt x="732" y="454"/>
                </a:cubicBezTo>
                <a:cubicBezTo>
                  <a:pt x="732" y="453"/>
                  <a:pt x="733" y="452"/>
                  <a:pt x="733" y="451"/>
                </a:cubicBezTo>
                <a:cubicBezTo>
                  <a:pt x="732" y="450"/>
                  <a:pt x="732" y="438"/>
                  <a:pt x="733" y="434"/>
                </a:cubicBezTo>
                <a:cubicBezTo>
                  <a:pt x="733" y="433"/>
                  <a:pt x="733" y="433"/>
                  <a:pt x="733" y="432"/>
                </a:cubicBezTo>
                <a:cubicBezTo>
                  <a:pt x="733" y="431"/>
                  <a:pt x="733" y="431"/>
                  <a:pt x="733" y="430"/>
                </a:cubicBezTo>
                <a:cubicBezTo>
                  <a:pt x="733" y="428"/>
                  <a:pt x="733" y="426"/>
                  <a:pt x="733" y="424"/>
                </a:cubicBezTo>
                <a:cubicBezTo>
                  <a:pt x="734" y="421"/>
                  <a:pt x="737" y="408"/>
                  <a:pt x="737" y="407"/>
                </a:cubicBezTo>
                <a:cubicBezTo>
                  <a:pt x="738" y="410"/>
                  <a:pt x="737" y="412"/>
                  <a:pt x="737" y="414"/>
                </a:cubicBezTo>
                <a:cubicBezTo>
                  <a:pt x="738" y="414"/>
                  <a:pt x="738" y="414"/>
                  <a:pt x="738" y="414"/>
                </a:cubicBezTo>
                <a:cubicBezTo>
                  <a:pt x="738" y="413"/>
                  <a:pt x="738" y="413"/>
                  <a:pt x="738" y="413"/>
                </a:cubicBezTo>
                <a:cubicBezTo>
                  <a:pt x="739" y="417"/>
                  <a:pt x="739" y="417"/>
                  <a:pt x="737" y="440"/>
                </a:cubicBezTo>
                <a:cubicBezTo>
                  <a:pt x="742" y="419"/>
                  <a:pt x="742" y="419"/>
                  <a:pt x="743" y="409"/>
                </a:cubicBezTo>
                <a:cubicBezTo>
                  <a:pt x="743" y="407"/>
                  <a:pt x="744" y="406"/>
                  <a:pt x="744" y="404"/>
                </a:cubicBezTo>
                <a:cubicBezTo>
                  <a:pt x="745" y="395"/>
                  <a:pt x="745" y="395"/>
                  <a:pt x="744" y="385"/>
                </a:cubicBezTo>
                <a:cubicBezTo>
                  <a:pt x="743" y="379"/>
                  <a:pt x="743" y="364"/>
                  <a:pt x="744" y="355"/>
                </a:cubicBezTo>
                <a:cubicBezTo>
                  <a:pt x="745" y="355"/>
                  <a:pt x="745" y="356"/>
                  <a:pt x="745" y="356"/>
                </a:cubicBezTo>
                <a:cubicBezTo>
                  <a:pt x="745" y="357"/>
                  <a:pt x="745" y="357"/>
                  <a:pt x="745" y="357"/>
                </a:cubicBezTo>
                <a:cubicBezTo>
                  <a:pt x="745" y="360"/>
                  <a:pt x="745" y="362"/>
                  <a:pt x="745" y="364"/>
                </a:cubicBezTo>
                <a:cubicBezTo>
                  <a:pt x="745" y="368"/>
                  <a:pt x="745" y="371"/>
                  <a:pt x="745" y="374"/>
                </a:cubicBezTo>
                <a:cubicBezTo>
                  <a:pt x="745" y="375"/>
                  <a:pt x="745" y="375"/>
                  <a:pt x="746" y="375"/>
                </a:cubicBezTo>
                <a:cubicBezTo>
                  <a:pt x="746" y="365"/>
                  <a:pt x="746" y="365"/>
                  <a:pt x="745" y="364"/>
                </a:cubicBezTo>
                <a:cubicBezTo>
                  <a:pt x="745" y="361"/>
                  <a:pt x="745" y="359"/>
                  <a:pt x="745" y="356"/>
                </a:cubicBezTo>
                <a:cubicBezTo>
                  <a:pt x="745" y="356"/>
                  <a:pt x="745" y="356"/>
                  <a:pt x="745" y="356"/>
                </a:cubicBezTo>
                <a:cubicBezTo>
                  <a:pt x="745" y="355"/>
                  <a:pt x="745" y="354"/>
                  <a:pt x="745" y="353"/>
                </a:cubicBezTo>
                <a:cubicBezTo>
                  <a:pt x="745" y="352"/>
                  <a:pt x="745" y="352"/>
                  <a:pt x="745" y="352"/>
                </a:cubicBezTo>
                <a:cubicBezTo>
                  <a:pt x="745" y="343"/>
                  <a:pt x="744" y="330"/>
                  <a:pt x="743" y="321"/>
                </a:cubicBezTo>
                <a:moveTo>
                  <a:pt x="299" y="117"/>
                </a:moveTo>
                <a:cubicBezTo>
                  <a:pt x="299" y="117"/>
                  <a:pt x="299" y="117"/>
                  <a:pt x="299" y="117"/>
                </a:cubicBezTo>
                <a:cubicBezTo>
                  <a:pt x="297" y="117"/>
                  <a:pt x="297" y="117"/>
                  <a:pt x="297" y="117"/>
                </a:cubicBezTo>
                <a:cubicBezTo>
                  <a:pt x="297" y="118"/>
                  <a:pt x="296" y="118"/>
                  <a:pt x="296" y="118"/>
                </a:cubicBezTo>
                <a:cubicBezTo>
                  <a:pt x="295" y="119"/>
                  <a:pt x="295" y="119"/>
                  <a:pt x="295" y="119"/>
                </a:cubicBezTo>
                <a:cubicBezTo>
                  <a:pt x="295" y="119"/>
                  <a:pt x="295" y="119"/>
                  <a:pt x="295" y="119"/>
                </a:cubicBezTo>
                <a:cubicBezTo>
                  <a:pt x="294" y="119"/>
                  <a:pt x="294" y="119"/>
                  <a:pt x="294" y="119"/>
                </a:cubicBezTo>
                <a:cubicBezTo>
                  <a:pt x="293" y="120"/>
                  <a:pt x="293" y="120"/>
                  <a:pt x="292" y="121"/>
                </a:cubicBezTo>
                <a:cubicBezTo>
                  <a:pt x="292" y="121"/>
                  <a:pt x="292" y="122"/>
                  <a:pt x="292" y="122"/>
                </a:cubicBezTo>
                <a:cubicBezTo>
                  <a:pt x="292" y="123"/>
                  <a:pt x="292" y="123"/>
                  <a:pt x="292" y="123"/>
                </a:cubicBezTo>
                <a:cubicBezTo>
                  <a:pt x="294" y="122"/>
                  <a:pt x="294" y="122"/>
                  <a:pt x="294" y="122"/>
                </a:cubicBezTo>
                <a:cubicBezTo>
                  <a:pt x="295" y="120"/>
                  <a:pt x="295" y="120"/>
                  <a:pt x="295" y="120"/>
                </a:cubicBezTo>
                <a:cubicBezTo>
                  <a:pt x="295" y="120"/>
                  <a:pt x="295" y="120"/>
                  <a:pt x="295" y="120"/>
                </a:cubicBezTo>
                <a:cubicBezTo>
                  <a:pt x="296" y="121"/>
                  <a:pt x="297" y="120"/>
                  <a:pt x="297" y="120"/>
                </a:cubicBezTo>
                <a:cubicBezTo>
                  <a:pt x="297" y="119"/>
                  <a:pt x="297" y="119"/>
                  <a:pt x="297" y="119"/>
                </a:cubicBezTo>
                <a:cubicBezTo>
                  <a:pt x="297" y="119"/>
                  <a:pt x="298" y="119"/>
                  <a:pt x="298" y="118"/>
                </a:cubicBezTo>
                <a:cubicBezTo>
                  <a:pt x="298" y="118"/>
                  <a:pt x="298" y="118"/>
                  <a:pt x="298" y="118"/>
                </a:cubicBezTo>
                <a:cubicBezTo>
                  <a:pt x="298" y="118"/>
                  <a:pt x="299" y="117"/>
                  <a:pt x="299" y="117"/>
                </a:cubicBezTo>
                <a:moveTo>
                  <a:pt x="324" y="158"/>
                </a:moveTo>
                <a:cubicBezTo>
                  <a:pt x="324" y="157"/>
                  <a:pt x="324" y="156"/>
                  <a:pt x="324" y="156"/>
                </a:cubicBezTo>
                <a:cubicBezTo>
                  <a:pt x="323" y="155"/>
                  <a:pt x="323" y="153"/>
                  <a:pt x="323" y="153"/>
                </a:cubicBezTo>
                <a:cubicBezTo>
                  <a:pt x="323" y="152"/>
                  <a:pt x="322" y="152"/>
                  <a:pt x="322" y="151"/>
                </a:cubicBezTo>
                <a:cubicBezTo>
                  <a:pt x="321" y="152"/>
                  <a:pt x="321" y="152"/>
                  <a:pt x="321" y="152"/>
                </a:cubicBezTo>
                <a:cubicBezTo>
                  <a:pt x="321" y="152"/>
                  <a:pt x="321" y="153"/>
                  <a:pt x="319" y="154"/>
                </a:cubicBezTo>
                <a:cubicBezTo>
                  <a:pt x="318" y="155"/>
                  <a:pt x="318" y="155"/>
                  <a:pt x="318" y="149"/>
                </a:cubicBezTo>
                <a:cubicBezTo>
                  <a:pt x="317" y="149"/>
                  <a:pt x="316" y="149"/>
                  <a:pt x="315" y="149"/>
                </a:cubicBezTo>
                <a:cubicBezTo>
                  <a:pt x="316" y="145"/>
                  <a:pt x="317" y="144"/>
                  <a:pt x="314" y="143"/>
                </a:cubicBezTo>
                <a:cubicBezTo>
                  <a:pt x="314" y="143"/>
                  <a:pt x="314" y="143"/>
                  <a:pt x="314" y="142"/>
                </a:cubicBezTo>
                <a:cubicBezTo>
                  <a:pt x="313" y="142"/>
                  <a:pt x="313" y="142"/>
                  <a:pt x="313" y="142"/>
                </a:cubicBezTo>
                <a:cubicBezTo>
                  <a:pt x="313" y="141"/>
                  <a:pt x="313" y="140"/>
                  <a:pt x="312" y="139"/>
                </a:cubicBezTo>
                <a:cubicBezTo>
                  <a:pt x="312" y="139"/>
                  <a:pt x="312" y="139"/>
                  <a:pt x="312" y="139"/>
                </a:cubicBezTo>
                <a:cubicBezTo>
                  <a:pt x="312" y="138"/>
                  <a:pt x="311" y="135"/>
                  <a:pt x="310" y="135"/>
                </a:cubicBezTo>
                <a:cubicBezTo>
                  <a:pt x="306" y="135"/>
                  <a:pt x="306" y="135"/>
                  <a:pt x="306" y="134"/>
                </a:cubicBezTo>
                <a:cubicBezTo>
                  <a:pt x="307" y="131"/>
                  <a:pt x="307" y="131"/>
                  <a:pt x="310" y="131"/>
                </a:cubicBezTo>
                <a:cubicBezTo>
                  <a:pt x="310" y="131"/>
                  <a:pt x="310" y="130"/>
                  <a:pt x="310" y="130"/>
                </a:cubicBezTo>
                <a:cubicBezTo>
                  <a:pt x="310" y="128"/>
                  <a:pt x="312" y="128"/>
                  <a:pt x="313" y="127"/>
                </a:cubicBezTo>
                <a:cubicBezTo>
                  <a:pt x="313" y="126"/>
                  <a:pt x="313" y="125"/>
                  <a:pt x="314" y="123"/>
                </a:cubicBezTo>
                <a:cubicBezTo>
                  <a:pt x="311" y="123"/>
                  <a:pt x="308" y="123"/>
                  <a:pt x="305" y="123"/>
                </a:cubicBezTo>
                <a:cubicBezTo>
                  <a:pt x="307" y="120"/>
                  <a:pt x="307" y="120"/>
                  <a:pt x="307" y="120"/>
                </a:cubicBezTo>
                <a:cubicBezTo>
                  <a:pt x="308" y="119"/>
                  <a:pt x="310" y="119"/>
                  <a:pt x="310" y="118"/>
                </a:cubicBezTo>
                <a:cubicBezTo>
                  <a:pt x="310" y="117"/>
                  <a:pt x="310" y="117"/>
                  <a:pt x="309" y="117"/>
                </a:cubicBezTo>
                <a:cubicBezTo>
                  <a:pt x="309" y="117"/>
                  <a:pt x="309" y="117"/>
                  <a:pt x="309" y="117"/>
                </a:cubicBezTo>
                <a:cubicBezTo>
                  <a:pt x="308" y="117"/>
                  <a:pt x="308" y="117"/>
                  <a:pt x="307" y="117"/>
                </a:cubicBezTo>
                <a:cubicBezTo>
                  <a:pt x="306" y="117"/>
                  <a:pt x="304" y="116"/>
                  <a:pt x="303" y="117"/>
                </a:cubicBezTo>
                <a:cubicBezTo>
                  <a:pt x="303" y="118"/>
                  <a:pt x="302" y="119"/>
                  <a:pt x="301" y="120"/>
                </a:cubicBezTo>
                <a:cubicBezTo>
                  <a:pt x="301" y="121"/>
                  <a:pt x="301" y="122"/>
                  <a:pt x="300" y="123"/>
                </a:cubicBezTo>
                <a:cubicBezTo>
                  <a:pt x="298" y="124"/>
                  <a:pt x="298" y="124"/>
                  <a:pt x="298" y="124"/>
                </a:cubicBezTo>
                <a:cubicBezTo>
                  <a:pt x="297" y="123"/>
                  <a:pt x="297" y="123"/>
                  <a:pt x="297" y="122"/>
                </a:cubicBezTo>
                <a:cubicBezTo>
                  <a:pt x="296" y="123"/>
                  <a:pt x="296" y="123"/>
                  <a:pt x="296" y="123"/>
                </a:cubicBezTo>
                <a:cubicBezTo>
                  <a:pt x="294" y="123"/>
                  <a:pt x="294" y="126"/>
                  <a:pt x="294" y="126"/>
                </a:cubicBezTo>
                <a:cubicBezTo>
                  <a:pt x="295" y="127"/>
                  <a:pt x="296" y="126"/>
                  <a:pt x="297" y="127"/>
                </a:cubicBezTo>
                <a:cubicBezTo>
                  <a:pt x="296" y="128"/>
                  <a:pt x="296" y="128"/>
                  <a:pt x="296" y="128"/>
                </a:cubicBezTo>
                <a:cubicBezTo>
                  <a:pt x="296" y="128"/>
                  <a:pt x="296" y="128"/>
                  <a:pt x="296" y="129"/>
                </a:cubicBezTo>
                <a:cubicBezTo>
                  <a:pt x="295" y="130"/>
                  <a:pt x="296" y="131"/>
                  <a:pt x="294" y="131"/>
                </a:cubicBezTo>
                <a:cubicBezTo>
                  <a:pt x="292" y="132"/>
                  <a:pt x="292" y="133"/>
                  <a:pt x="292" y="133"/>
                </a:cubicBezTo>
                <a:cubicBezTo>
                  <a:pt x="292" y="134"/>
                  <a:pt x="292" y="134"/>
                  <a:pt x="292" y="134"/>
                </a:cubicBezTo>
                <a:cubicBezTo>
                  <a:pt x="292" y="134"/>
                  <a:pt x="293" y="134"/>
                  <a:pt x="294" y="134"/>
                </a:cubicBezTo>
                <a:cubicBezTo>
                  <a:pt x="294" y="134"/>
                  <a:pt x="294" y="133"/>
                  <a:pt x="295" y="134"/>
                </a:cubicBezTo>
                <a:cubicBezTo>
                  <a:pt x="295" y="135"/>
                  <a:pt x="295" y="135"/>
                  <a:pt x="296" y="135"/>
                </a:cubicBezTo>
                <a:cubicBezTo>
                  <a:pt x="296" y="136"/>
                  <a:pt x="297" y="136"/>
                  <a:pt x="297" y="135"/>
                </a:cubicBezTo>
                <a:cubicBezTo>
                  <a:pt x="297" y="135"/>
                  <a:pt x="297" y="135"/>
                  <a:pt x="298" y="134"/>
                </a:cubicBezTo>
                <a:cubicBezTo>
                  <a:pt x="299" y="135"/>
                  <a:pt x="299" y="135"/>
                  <a:pt x="299" y="135"/>
                </a:cubicBezTo>
                <a:cubicBezTo>
                  <a:pt x="298" y="136"/>
                  <a:pt x="299" y="137"/>
                  <a:pt x="299" y="138"/>
                </a:cubicBezTo>
                <a:cubicBezTo>
                  <a:pt x="298" y="139"/>
                  <a:pt x="297" y="138"/>
                  <a:pt x="296" y="139"/>
                </a:cubicBezTo>
                <a:cubicBezTo>
                  <a:pt x="296" y="140"/>
                  <a:pt x="296" y="140"/>
                  <a:pt x="296" y="141"/>
                </a:cubicBezTo>
                <a:cubicBezTo>
                  <a:pt x="298" y="141"/>
                  <a:pt x="299" y="141"/>
                  <a:pt x="301" y="141"/>
                </a:cubicBezTo>
                <a:cubicBezTo>
                  <a:pt x="302" y="140"/>
                  <a:pt x="302" y="140"/>
                  <a:pt x="302" y="140"/>
                </a:cubicBezTo>
                <a:cubicBezTo>
                  <a:pt x="304" y="142"/>
                  <a:pt x="301" y="145"/>
                  <a:pt x="304" y="146"/>
                </a:cubicBezTo>
                <a:cubicBezTo>
                  <a:pt x="304" y="146"/>
                  <a:pt x="304" y="146"/>
                  <a:pt x="304" y="146"/>
                </a:cubicBezTo>
                <a:cubicBezTo>
                  <a:pt x="304" y="147"/>
                  <a:pt x="303" y="148"/>
                  <a:pt x="303" y="149"/>
                </a:cubicBezTo>
                <a:cubicBezTo>
                  <a:pt x="304" y="150"/>
                  <a:pt x="303" y="151"/>
                  <a:pt x="302" y="151"/>
                </a:cubicBezTo>
                <a:cubicBezTo>
                  <a:pt x="300" y="152"/>
                  <a:pt x="299" y="150"/>
                  <a:pt x="297" y="150"/>
                </a:cubicBezTo>
                <a:cubicBezTo>
                  <a:pt x="297" y="150"/>
                  <a:pt x="297" y="150"/>
                  <a:pt x="297" y="150"/>
                </a:cubicBezTo>
                <a:cubicBezTo>
                  <a:pt x="296" y="150"/>
                  <a:pt x="296" y="150"/>
                  <a:pt x="295" y="151"/>
                </a:cubicBezTo>
                <a:cubicBezTo>
                  <a:pt x="295" y="152"/>
                  <a:pt x="295" y="152"/>
                  <a:pt x="295" y="152"/>
                </a:cubicBezTo>
                <a:cubicBezTo>
                  <a:pt x="294" y="152"/>
                  <a:pt x="294" y="152"/>
                  <a:pt x="293" y="152"/>
                </a:cubicBezTo>
                <a:cubicBezTo>
                  <a:pt x="292" y="153"/>
                  <a:pt x="292" y="153"/>
                  <a:pt x="292" y="153"/>
                </a:cubicBezTo>
                <a:cubicBezTo>
                  <a:pt x="294" y="154"/>
                  <a:pt x="295" y="153"/>
                  <a:pt x="297" y="154"/>
                </a:cubicBezTo>
                <a:cubicBezTo>
                  <a:pt x="297" y="154"/>
                  <a:pt x="297" y="155"/>
                  <a:pt x="296" y="156"/>
                </a:cubicBezTo>
                <a:cubicBezTo>
                  <a:pt x="296" y="156"/>
                  <a:pt x="296" y="156"/>
                  <a:pt x="295" y="156"/>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1" y="159"/>
                  <a:pt x="291" y="159"/>
                  <a:pt x="291" y="160"/>
                </a:cubicBezTo>
                <a:cubicBezTo>
                  <a:pt x="293" y="161"/>
                  <a:pt x="295" y="159"/>
                  <a:pt x="296" y="160"/>
                </a:cubicBezTo>
                <a:cubicBezTo>
                  <a:pt x="298" y="161"/>
                  <a:pt x="299" y="160"/>
                  <a:pt x="301" y="161"/>
                </a:cubicBezTo>
                <a:cubicBezTo>
                  <a:pt x="301" y="162"/>
                  <a:pt x="301" y="162"/>
                  <a:pt x="300" y="163"/>
                </a:cubicBezTo>
                <a:cubicBezTo>
                  <a:pt x="300" y="163"/>
                  <a:pt x="299" y="163"/>
                  <a:pt x="296" y="163"/>
                </a:cubicBezTo>
                <a:cubicBezTo>
                  <a:pt x="295" y="163"/>
                  <a:pt x="295" y="164"/>
                  <a:pt x="294" y="165"/>
                </a:cubicBezTo>
                <a:cubicBezTo>
                  <a:pt x="293" y="165"/>
                  <a:pt x="292" y="165"/>
                  <a:pt x="291" y="165"/>
                </a:cubicBezTo>
                <a:cubicBezTo>
                  <a:pt x="291" y="168"/>
                  <a:pt x="291" y="168"/>
                  <a:pt x="287" y="169"/>
                </a:cubicBezTo>
                <a:cubicBezTo>
                  <a:pt x="288" y="170"/>
                  <a:pt x="288" y="170"/>
                  <a:pt x="291" y="169"/>
                </a:cubicBezTo>
                <a:cubicBezTo>
                  <a:pt x="292" y="169"/>
                  <a:pt x="292" y="169"/>
                  <a:pt x="293" y="168"/>
                </a:cubicBezTo>
                <a:cubicBezTo>
                  <a:pt x="293" y="168"/>
                  <a:pt x="293" y="168"/>
                  <a:pt x="295" y="169"/>
                </a:cubicBezTo>
                <a:cubicBezTo>
                  <a:pt x="296" y="169"/>
                  <a:pt x="296" y="169"/>
                  <a:pt x="297" y="169"/>
                </a:cubicBezTo>
                <a:cubicBezTo>
                  <a:pt x="298" y="167"/>
                  <a:pt x="298" y="167"/>
                  <a:pt x="298" y="166"/>
                </a:cubicBezTo>
                <a:cubicBezTo>
                  <a:pt x="300" y="167"/>
                  <a:pt x="302" y="166"/>
                  <a:pt x="304" y="167"/>
                </a:cubicBezTo>
                <a:cubicBezTo>
                  <a:pt x="306" y="167"/>
                  <a:pt x="306" y="165"/>
                  <a:pt x="307" y="165"/>
                </a:cubicBezTo>
                <a:cubicBezTo>
                  <a:pt x="309" y="165"/>
                  <a:pt x="309" y="167"/>
                  <a:pt x="310" y="167"/>
                </a:cubicBezTo>
                <a:cubicBezTo>
                  <a:pt x="311" y="167"/>
                  <a:pt x="311" y="167"/>
                  <a:pt x="311" y="167"/>
                </a:cubicBezTo>
                <a:cubicBezTo>
                  <a:pt x="312" y="167"/>
                  <a:pt x="314" y="167"/>
                  <a:pt x="316" y="166"/>
                </a:cubicBezTo>
                <a:cubicBezTo>
                  <a:pt x="317" y="165"/>
                  <a:pt x="317" y="165"/>
                  <a:pt x="317" y="165"/>
                </a:cubicBezTo>
                <a:cubicBezTo>
                  <a:pt x="319" y="165"/>
                  <a:pt x="319" y="165"/>
                  <a:pt x="320" y="165"/>
                </a:cubicBezTo>
                <a:cubicBezTo>
                  <a:pt x="320" y="164"/>
                  <a:pt x="320" y="164"/>
                  <a:pt x="320" y="164"/>
                </a:cubicBezTo>
                <a:cubicBezTo>
                  <a:pt x="320" y="163"/>
                  <a:pt x="319" y="162"/>
                  <a:pt x="319" y="161"/>
                </a:cubicBezTo>
                <a:cubicBezTo>
                  <a:pt x="319" y="161"/>
                  <a:pt x="319" y="161"/>
                  <a:pt x="319" y="161"/>
                </a:cubicBezTo>
                <a:cubicBezTo>
                  <a:pt x="319" y="160"/>
                  <a:pt x="319" y="159"/>
                  <a:pt x="321" y="160"/>
                </a:cubicBezTo>
                <a:cubicBezTo>
                  <a:pt x="321" y="160"/>
                  <a:pt x="321" y="160"/>
                  <a:pt x="322" y="158"/>
                </a:cubicBezTo>
                <a:cubicBezTo>
                  <a:pt x="323" y="158"/>
                  <a:pt x="323" y="158"/>
                  <a:pt x="324" y="158"/>
                </a:cubicBezTo>
                <a:moveTo>
                  <a:pt x="281" y="142"/>
                </a:moveTo>
                <a:cubicBezTo>
                  <a:pt x="281" y="142"/>
                  <a:pt x="281" y="142"/>
                  <a:pt x="281" y="142"/>
                </a:cubicBezTo>
                <a:cubicBezTo>
                  <a:pt x="281" y="142"/>
                  <a:pt x="281" y="142"/>
                  <a:pt x="281" y="142"/>
                </a:cubicBezTo>
                <a:cubicBezTo>
                  <a:pt x="281" y="142"/>
                  <a:pt x="281" y="142"/>
                  <a:pt x="281" y="142"/>
                </a:cubicBezTo>
                <a:moveTo>
                  <a:pt x="293" y="143"/>
                </a:moveTo>
                <a:cubicBezTo>
                  <a:pt x="293" y="143"/>
                  <a:pt x="294" y="142"/>
                  <a:pt x="293" y="141"/>
                </a:cubicBezTo>
                <a:cubicBezTo>
                  <a:pt x="292" y="140"/>
                  <a:pt x="293" y="139"/>
                  <a:pt x="293" y="139"/>
                </a:cubicBezTo>
                <a:cubicBezTo>
                  <a:pt x="293" y="139"/>
                  <a:pt x="293" y="138"/>
                  <a:pt x="292" y="138"/>
                </a:cubicBezTo>
                <a:cubicBezTo>
                  <a:pt x="292" y="138"/>
                  <a:pt x="291" y="138"/>
                  <a:pt x="291" y="138"/>
                </a:cubicBezTo>
                <a:cubicBezTo>
                  <a:pt x="291" y="137"/>
                  <a:pt x="291" y="137"/>
                  <a:pt x="291" y="137"/>
                </a:cubicBezTo>
                <a:cubicBezTo>
                  <a:pt x="290" y="137"/>
                  <a:pt x="290" y="137"/>
                  <a:pt x="290" y="137"/>
                </a:cubicBezTo>
                <a:cubicBezTo>
                  <a:pt x="289" y="137"/>
                  <a:pt x="288" y="138"/>
                  <a:pt x="288" y="138"/>
                </a:cubicBezTo>
                <a:cubicBezTo>
                  <a:pt x="287" y="138"/>
                  <a:pt x="287" y="138"/>
                  <a:pt x="287" y="139"/>
                </a:cubicBezTo>
                <a:cubicBezTo>
                  <a:pt x="287" y="139"/>
                  <a:pt x="286" y="139"/>
                  <a:pt x="286" y="139"/>
                </a:cubicBezTo>
                <a:cubicBezTo>
                  <a:pt x="285" y="139"/>
                  <a:pt x="285" y="139"/>
                  <a:pt x="285" y="139"/>
                </a:cubicBezTo>
                <a:cubicBezTo>
                  <a:pt x="285" y="138"/>
                  <a:pt x="285" y="138"/>
                  <a:pt x="285" y="137"/>
                </a:cubicBezTo>
                <a:cubicBezTo>
                  <a:pt x="284" y="137"/>
                  <a:pt x="284" y="137"/>
                  <a:pt x="282" y="137"/>
                </a:cubicBezTo>
                <a:cubicBezTo>
                  <a:pt x="282" y="139"/>
                  <a:pt x="281" y="140"/>
                  <a:pt x="281" y="142"/>
                </a:cubicBezTo>
                <a:cubicBezTo>
                  <a:pt x="280" y="142"/>
                  <a:pt x="280" y="143"/>
                  <a:pt x="279" y="142"/>
                </a:cubicBezTo>
                <a:cubicBezTo>
                  <a:pt x="278" y="142"/>
                  <a:pt x="278" y="143"/>
                  <a:pt x="277" y="143"/>
                </a:cubicBezTo>
                <a:cubicBezTo>
                  <a:pt x="277" y="143"/>
                  <a:pt x="277" y="143"/>
                  <a:pt x="276" y="142"/>
                </a:cubicBezTo>
                <a:cubicBezTo>
                  <a:pt x="275" y="142"/>
                  <a:pt x="275" y="142"/>
                  <a:pt x="275" y="142"/>
                </a:cubicBezTo>
                <a:cubicBezTo>
                  <a:pt x="274" y="145"/>
                  <a:pt x="273" y="147"/>
                  <a:pt x="273" y="149"/>
                </a:cubicBezTo>
                <a:cubicBezTo>
                  <a:pt x="274" y="149"/>
                  <a:pt x="274" y="149"/>
                  <a:pt x="276" y="149"/>
                </a:cubicBezTo>
                <a:cubicBezTo>
                  <a:pt x="275" y="150"/>
                  <a:pt x="275" y="151"/>
                  <a:pt x="275" y="152"/>
                </a:cubicBezTo>
                <a:cubicBezTo>
                  <a:pt x="272" y="153"/>
                  <a:pt x="272" y="153"/>
                  <a:pt x="271" y="154"/>
                </a:cubicBezTo>
                <a:cubicBezTo>
                  <a:pt x="271" y="154"/>
                  <a:pt x="271" y="154"/>
                  <a:pt x="271" y="154"/>
                </a:cubicBezTo>
                <a:cubicBezTo>
                  <a:pt x="271" y="155"/>
                  <a:pt x="271" y="156"/>
                  <a:pt x="270" y="156"/>
                </a:cubicBezTo>
                <a:cubicBezTo>
                  <a:pt x="270" y="157"/>
                  <a:pt x="269" y="157"/>
                  <a:pt x="269" y="157"/>
                </a:cubicBezTo>
                <a:cubicBezTo>
                  <a:pt x="269" y="158"/>
                  <a:pt x="269" y="158"/>
                  <a:pt x="269" y="158"/>
                </a:cubicBezTo>
                <a:cubicBezTo>
                  <a:pt x="269" y="158"/>
                  <a:pt x="268" y="159"/>
                  <a:pt x="269" y="159"/>
                </a:cubicBezTo>
                <a:cubicBezTo>
                  <a:pt x="270" y="160"/>
                  <a:pt x="271" y="160"/>
                  <a:pt x="271" y="160"/>
                </a:cubicBezTo>
                <a:cubicBezTo>
                  <a:pt x="273" y="159"/>
                  <a:pt x="274" y="160"/>
                  <a:pt x="274" y="160"/>
                </a:cubicBezTo>
                <a:cubicBezTo>
                  <a:pt x="275" y="160"/>
                  <a:pt x="277" y="159"/>
                  <a:pt x="277" y="159"/>
                </a:cubicBezTo>
                <a:cubicBezTo>
                  <a:pt x="277" y="159"/>
                  <a:pt x="277" y="159"/>
                  <a:pt x="277" y="158"/>
                </a:cubicBezTo>
                <a:cubicBezTo>
                  <a:pt x="278" y="157"/>
                  <a:pt x="278" y="157"/>
                  <a:pt x="278" y="157"/>
                </a:cubicBezTo>
                <a:cubicBezTo>
                  <a:pt x="281" y="157"/>
                  <a:pt x="284" y="157"/>
                  <a:pt x="286" y="157"/>
                </a:cubicBezTo>
                <a:cubicBezTo>
                  <a:pt x="286" y="157"/>
                  <a:pt x="287" y="156"/>
                  <a:pt x="287" y="156"/>
                </a:cubicBezTo>
                <a:cubicBezTo>
                  <a:pt x="287" y="155"/>
                  <a:pt x="286" y="155"/>
                  <a:pt x="286" y="154"/>
                </a:cubicBezTo>
                <a:cubicBezTo>
                  <a:pt x="287" y="153"/>
                  <a:pt x="287" y="154"/>
                  <a:pt x="288" y="153"/>
                </a:cubicBezTo>
                <a:cubicBezTo>
                  <a:pt x="288" y="152"/>
                  <a:pt x="288" y="152"/>
                  <a:pt x="289" y="150"/>
                </a:cubicBezTo>
                <a:cubicBezTo>
                  <a:pt x="289" y="149"/>
                  <a:pt x="290" y="148"/>
                  <a:pt x="290" y="147"/>
                </a:cubicBezTo>
                <a:cubicBezTo>
                  <a:pt x="290" y="146"/>
                  <a:pt x="290" y="145"/>
                  <a:pt x="290" y="145"/>
                </a:cubicBezTo>
                <a:cubicBezTo>
                  <a:pt x="292" y="145"/>
                  <a:pt x="293" y="144"/>
                  <a:pt x="293" y="143"/>
                </a:cubicBezTo>
                <a:moveTo>
                  <a:pt x="544" y="571"/>
                </a:moveTo>
                <a:cubicBezTo>
                  <a:pt x="544" y="571"/>
                  <a:pt x="544" y="570"/>
                  <a:pt x="545" y="570"/>
                </a:cubicBezTo>
                <a:cubicBezTo>
                  <a:pt x="548" y="559"/>
                  <a:pt x="548" y="559"/>
                  <a:pt x="548" y="559"/>
                </a:cubicBezTo>
                <a:cubicBezTo>
                  <a:pt x="547" y="558"/>
                  <a:pt x="547" y="556"/>
                  <a:pt x="543" y="555"/>
                </a:cubicBezTo>
                <a:cubicBezTo>
                  <a:pt x="542" y="559"/>
                  <a:pt x="542" y="559"/>
                  <a:pt x="542" y="559"/>
                </a:cubicBezTo>
                <a:cubicBezTo>
                  <a:pt x="541" y="560"/>
                  <a:pt x="541" y="560"/>
                  <a:pt x="535" y="564"/>
                </a:cubicBezTo>
                <a:cubicBezTo>
                  <a:pt x="535" y="564"/>
                  <a:pt x="533" y="567"/>
                  <a:pt x="533" y="567"/>
                </a:cubicBezTo>
                <a:cubicBezTo>
                  <a:pt x="533" y="568"/>
                  <a:pt x="533" y="568"/>
                  <a:pt x="533" y="568"/>
                </a:cubicBezTo>
                <a:cubicBezTo>
                  <a:pt x="532" y="569"/>
                  <a:pt x="531" y="568"/>
                  <a:pt x="531" y="569"/>
                </a:cubicBezTo>
                <a:cubicBezTo>
                  <a:pt x="530" y="570"/>
                  <a:pt x="530" y="571"/>
                  <a:pt x="528" y="572"/>
                </a:cubicBezTo>
                <a:cubicBezTo>
                  <a:pt x="525" y="575"/>
                  <a:pt x="522" y="572"/>
                  <a:pt x="518" y="573"/>
                </a:cubicBezTo>
                <a:cubicBezTo>
                  <a:pt x="517" y="574"/>
                  <a:pt x="516" y="574"/>
                  <a:pt x="516" y="575"/>
                </a:cubicBezTo>
                <a:cubicBezTo>
                  <a:pt x="515" y="576"/>
                  <a:pt x="515" y="577"/>
                  <a:pt x="514" y="579"/>
                </a:cubicBezTo>
                <a:cubicBezTo>
                  <a:pt x="513" y="580"/>
                  <a:pt x="512" y="581"/>
                  <a:pt x="511" y="582"/>
                </a:cubicBezTo>
                <a:cubicBezTo>
                  <a:pt x="511" y="582"/>
                  <a:pt x="509" y="588"/>
                  <a:pt x="510" y="589"/>
                </a:cubicBezTo>
                <a:cubicBezTo>
                  <a:pt x="510" y="590"/>
                  <a:pt x="510" y="590"/>
                  <a:pt x="510" y="591"/>
                </a:cubicBezTo>
                <a:cubicBezTo>
                  <a:pt x="510" y="591"/>
                  <a:pt x="509" y="594"/>
                  <a:pt x="509" y="594"/>
                </a:cubicBezTo>
                <a:cubicBezTo>
                  <a:pt x="509" y="595"/>
                  <a:pt x="508" y="595"/>
                  <a:pt x="508" y="594"/>
                </a:cubicBezTo>
                <a:cubicBezTo>
                  <a:pt x="507" y="594"/>
                  <a:pt x="507" y="594"/>
                  <a:pt x="504" y="597"/>
                </a:cubicBezTo>
                <a:cubicBezTo>
                  <a:pt x="503" y="599"/>
                  <a:pt x="503" y="601"/>
                  <a:pt x="501" y="603"/>
                </a:cubicBezTo>
                <a:cubicBezTo>
                  <a:pt x="501" y="603"/>
                  <a:pt x="501" y="603"/>
                  <a:pt x="500" y="604"/>
                </a:cubicBezTo>
                <a:cubicBezTo>
                  <a:pt x="500" y="604"/>
                  <a:pt x="500" y="604"/>
                  <a:pt x="500" y="605"/>
                </a:cubicBezTo>
                <a:cubicBezTo>
                  <a:pt x="500" y="606"/>
                  <a:pt x="500" y="608"/>
                  <a:pt x="500" y="609"/>
                </a:cubicBezTo>
                <a:cubicBezTo>
                  <a:pt x="499" y="610"/>
                  <a:pt x="499" y="610"/>
                  <a:pt x="499" y="611"/>
                </a:cubicBezTo>
                <a:cubicBezTo>
                  <a:pt x="498" y="614"/>
                  <a:pt x="498" y="614"/>
                  <a:pt x="497" y="616"/>
                </a:cubicBezTo>
                <a:cubicBezTo>
                  <a:pt x="499" y="617"/>
                  <a:pt x="501" y="616"/>
                  <a:pt x="503" y="616"/>
                </a:cubicBezTo>
                <a:cubicBezTo>
                  <a:pt x="503" y="617"/>
                  <a:pt x="503" y="617"/>
                  <a:pt x="503" y="618"/>
                </a:cubicBezTo>
                <a:cubicBezTo>
                  <a:pt x="505" y="619"/>
                  <a:pt x="510" y="620"/>
                  <a:pt x="515" y="615"/>
                </a:cubicBezTo>
                <a:cubicBezTo>
                  <a:pt x="517" y="612"/>
                  <a:pt x="517" y="609"/>
                  <a:pt x="519" y="606"/>
                </a:cubicBezTo>
                <a:cubicBezTo>
                  <a:pt x="521" y="604"/>
                  <a:pt x="523" y="603"/>
                  <a:pt x="524" y="601"/>
                </a:cubicBezTo>
                <a:cubicBezTo>
                  <a:pt x="526" y="599"/>
                  <a:pt x="526" y="596"/>
                  <a:pt x="528" y="593"/>
                </a:cubicBezTo>
                <a:cubicBezTo>
                  <a:pt x="529" y="592"/>
                  <a:pt x="531" y="592"/>
                  <a:pt x="532" y="591"/>
                </a:cubicBezTo>
                <a:cubicBezTo>
                  <a:pt x="533" y="590"/>
                  <a:pt x="534" y="591"/>
                  <a:pt x="535" y="590"/>
                </a:cubicBezTo>
                <a:cubicBezTo>
                  <a:pt x="536" y="588"/>
                  <a:pt x="535" y="585"/>
                  <a:pt x="536" y="583"/>
                </a:cubicBezTo>
                <a:cubicBezTo>
                  <a:pt x="537" y="582"/>
                  <a:pt x="539" y="581"/>
                  <a:pt x="539" y="579"/>
                </a:cubicBezTo>
                <a:cubicBezTo>
                  <a:pt x="539" y="579"/>
                  <a:pt x="540" y="578"/>
                  <a:pt x="540" y="577"/>
                </a:cubicBezTo>
                <a:cubicBezTo>
                  <a:pt x="540" y="577"/>
                  <a:pt x="540" y="576"/>
                  <a:pt x="540" y="575"/>
                </a:cubicBezTo>
                <a:cubicBezTo>
                  <a:pt x="540" y="575"/>
                  <a:pt x="541" y="575"/>
                  <a:pt x="541" y="574"/>
                </a:cubicBezTo>
                <a:cubicBezTo>
                  <a:pt x="541" y="573"/>
                  <a:pt x="543" y="572"/>
                  <a:pt x="544" y="571"/>
                </a:cubicBezTo>
                <a:moveTo>
                  <a:pt x="577" y="426"/>
                </a:moveTo>
                <a:cubicBezTo>
                  <a:pt x="577" y="425"/>
                  <a:pt x="577" y="423"/>
                  <a:pt x="575" y="421"/>
                </a:cubicBezTo>
                <a:cubicBezTo>
                  <a:pt x="568" y="420"/>
                  <a:pt x="563" y="428"/>
                  <a:pt x="556" y="426"/>
                </a:cubicBezTo>
                <a:cubicBezTo>
                  <a:pt x="555" y="426"/>
                  <a:pt x="554" y="426"/>
                  <a:pt x="552" y="426"/>
                </a:cubicBezTo>
                <a:cubicBezTo>
                  <a:pt x="546" y="427"/>
                  <a:pt x="544" y="426"/>
                  <a:pt x="541" y="425"/>
                </a:cubicBezTo>
                <a:cubicBezTo>
                  <a:pt x="539" y="419"/>
                  <a:pt x="539" y="419"/>
                  <a:pt x="539" y="417"/>
                </a:cubicBezTo>
                <a:cubicBezTo>
                  <a:pt x="538" y="417"/>
                  <a:pt x="537" y="416"/>
                  <a:pt x="537" y="416"/>
                </a:cubicBezTo>
                <a:cubicBezTo>
                  <a:pt x="536" y="414"/>
                  <a:pt x="536" y="412"/>
                  <a:pt x="536" y="411"/>
                </a:cubicBezTo>
                <a:cubicBezTo>
                  <a:pt x="519" y="396"/>
                  <a:pt x="504" y="384"/>
                  <a:pt x="507" y="371"/>
                </a:cubicBezTo>
                <a:cubicBezTo>
                  <a:pt x="507" y="371"/>
                  <a:pt x="507" y="370"/>
                  <a:pt x="507" y="367"/>
                </a:cubicBezTo>
                <a:cubicBezTo>
                  <a:pt x="507" y="365"/>
                  <a:pt x="507" y="364"/>
                  <a:pt x="506" y="362"/>
                </a:cubicBezTo>
                <a:cubicBezTo>
                  <a:pt x="506" y="362"/>
                  <a:pt x="477" y="309"/>
                  <a:pt x="477" y="300"/>
                </a:cubicBezTo>
                <a:cubicBezTo>
                  <a:pt x="474" y="297"/>
                  <a:pt x="470" y="297"/>
                  <a:pt x="468" y="295"/>
                </a:cubicBezTo>
                <a:cubicBezTo>
                  <a:pt x="467" y="295"/>
                  <a:pt x="467" y="295"/>
                  <a:pt x="465" y="295"/>
                </a:cubicBezTo>
                <a:cubicBezTo>
                  <a:pt x="464" y="295"/>
                  <a:pt x="462" y="296"/>
                  <a:pt x="461" y="297"/>
                </a:cubicBezTo>
                <a:cubicBezTo>
                  <a:pt x="460" y="297"/>
                  <a:pt x="460" y="297"/>
                  <a:pt x="460" y="297"/>
                </a:cubicBezTo>
                <a:cubicBezTo>
                  <a:pt x="443" y="293"/>
                  <a:pt x="427" y="284"/>
                  <a:pt x="410" y="284"/>
                </a:cubicBezTo>
                <a:cubicBezTo>
                  <a:pt x="409" y="297"/>
                  <a:pt x="409" y="297"/>
                  <a:pt x="408" y="299"/>
                </a:cubicBezTo>
                <a:cubicBezTo>
                  <a:pt x="408" y="299"/>
                  <a:pt x="407" y="299"/>
                  <a:pt x="406" y="299"/>
                </a:cubicBezTo>
                <a:cubicBezTo>
                  <a:pt x="405" y="299"/>
                  <a:pt x="405" y="299"/>
                  <a:pt x="403" y="299"/>
                </a:cubicBezTo>
                <a:cubicBezTo>
                  <a:pt x="399" y="298"/>
                  <a:pt x="397" y="294"/>
                  <a:pt x="394" y="293"/>
                </a:cubicBezTo>
                <a:cubicBezTo>
                  <a:pt x="390" y="293"/>
                  <a:pt x="386" y="293"/>
                  <a:pt x="381" y="291"/>
                </a:cubicBezTo>
                <a:cubicBezTo>
                  <a:pt x="379" y="283"/>
                  <a:pt x="367" y="283"/>
                  <a:pt x="367" y="283"/>
                </a:cubicBezTo>
                <a:cubicBezTo>
                  <a:pt x="361" y="283"/>
                  <a:pt x="361" y="283"/>
                  <a:pt x="354" y="261"/>
                </a:cubicBezTo>
                <a:cubicBezTo>
                  <a:pt x="355" y="260"/>
                  <a:pt x="355" y="260"/>
                  <a:pt x="360" y="258"/>
                </a:cubicBezTo>
                <a:cubicBezTo>
                  <a:pt x="360" y="258"/>
                  <a:pt x="359" y="257"/>
                  <a:pt x="359" y="256"/>
                </a:cubicBezTo>
                <a:cubicBezTo>
                  <a:pt x="357" y="255"/>
                  <a:pt x="355" y="254"/>
                  <a:pt x="353" y="254"/>
                </a:cubicBezTo>
                <a:cubicBezTo>
                  <a:pt x="337" y="254"/>
                  <a:pt x="337" y="254"/>
                  <a:pt x="329" y="258"/>
                </a:cubicBezTo>
                <a:cubicBezTo>
                  <a:pt x="325" y="255"/>
                  <a:pt x="318" y="249"/>
                  <a:pt x="310" y="257"/>
                </a:cubicBezTo>
                <a:cubicBezTo>
                  <a:pt x="306" y="257"/>
                  <a:pt x="303" y="257"/>
                  <a:pt x="299" y="257"/>
                </a:cubicBezTo>
                <a:cubicBezTo>
                  <a:pt x="299" y="258"/>
                  <a:pt x="299" y="258"/>
                  <a:pt x="285" y="264"/>
                </a:cubicBezTo>
                <a:cubicBezTo>
                  <a:pt x="285" y="264"/>
                  <a:pt x="285" y="264"/>
                  <a:pt x="284" y="264"/>
                </a:cubicBezTo>
                <a:cubicBezTo>
                  <a:pt x="279" y="263"/>
                  <a:pt x="274" y="265"/>
                  <a:pt x="270" y="261"/>
                </a:cubicBezTo>
                <a:cubicBezTo>
                  <a:pt x="270" y="261"/>
                  <a:pt x="268" y="260"/>
                  <a:pt x="268" y="260"/>
                </a:cubicBezTo>
                <a:cubicBezTo>
                  <a:pt x="266" y="263"/>
                  <a:pt x="265" y="269"/>
                  <a:pt x="265" y="269"/>
                </a:cubicBezTo>
                <a:cubicBezTo>
                  <a:pt x="263" y="270"/>
                  <a:pt x="262" y="271"/>
                  <a:pt x="257" y="270"/>
                </a:cubicBezTo>
                <a:cubicBezTo>
                  <a:pt x="256" y="273"/>
                  <a:pt x="256" y="276"/>
                  <a:pt x="255" y="280"/>
                </a:cubicBezTo>
                <a:cubicBezTo>
                  <a:pt x="253" y="280"/>
                  <a:pt x="250" y="279"/>
                  <a:pt x="247" y="281"/>
                </a:cubicBezTo>
                <a:cubicBezTo>
                  <a:pt x="246" y="286"/>
                  <a:pt x="244" y="291"/>
                  <a:pt x="243" y="297"/>
                </a:cubicBezTo>
                <a:cubicBezTo>
                  <a:pt x="243" y="298"/>
                  <a:pt x="243" y="299"/>
                  <a:pt x="243" y="301"/>
                </a:cubicBezTo>
                <a:cubicBezTo>
                  <a:pt x="240" y="301"/>
                  <a:pt x="238" y="301"/>
                  <a:pt x="236" y="301"/>
                </a:cubicBezTo>
                <a:cubicBezTo>
                  <a:pt x="235" y="307"/>
                  <a:pt x="227" y="311"/>
                  <a:pt x="224" y="311"/>
                </a:cubicBezTo>
                <a:cubicBezTo>
                  <a:pt x="220" y="319"/>
                  <a:pt x="213" y="326"/>
                  <a:pt x="211" y="334"/>
                </a:cubicBezTo>
                <a:cubicBezTo>
                  <a:pt x="210" y="334"/>
                  <a:pt x="210" y="334"/>
                  <a:pt x="209" y="334"/>
                </a:cubicBezTo>
                <a:cubicBezTo>
                  <a:pt x="209" y="334"/>
                  <a:pt x="209" y="334"/>
                  <a:pt x="207" y="335"/>
                </a:cubicBezTo>
                <a:cubicBezTo>
                  <a:pt x="207" y="335"/>
                  <a:pt x="206" y="335"/>
                  <a:pt x="205" y="335"/>
                </a:cubicBezTo>
                <a:cubicBezTo>
                  <a:pt x="204" y="348"/>
                  <a:pt x="204" y="349"/>
                  <a:pt x="198" y="351"/>
                </a:cubicBezTo>
                <a:cubicBezTo>
                  <a:pt x="198" y="351"/>
                  <a:pt x="198" y="352"/>
                  <a:pt x="197" y="353"/>
                </a:cubicBezTo>
                <a:cubicBezTo>
                  <a:pt x="197" y="354"/>
                  <a:pt x="197" y="356"/>
                  <a:pt x="198" y="357"/>
                </a:cubicBezTo>
                <a:cubicBezTo>
                  <a:pt x="206" y="359"/>
                  <a:pt x="206" y="359"/>
                  <a:pt x="207" y="361"/>
                </a:cubicBezTo>
                <a:cubicBezTo>
                  <a:pt x="204" y="366"/>
                  <a:pt x="204" y="366"/>
                  <a:pt x="204" y="381"/>
                </a:cubicBezTo>
                <a:cubicBezTo>
                  <a:pt x="204" y="382"/>
                  <a:pt x="204" y="383"/>
                  <a:pt x="204" y="386"/>
                </a:cubicBezTo>
                <a:cubicBezTo>
                  <a:pt x="204" y="386"/>
                  <a:pt x="204" y="386"/>
                  <a:pt x="200" y="390"/>
                </a:cubicBezTo>
                <a:cubicBezTo>
                  <a:pt x="200" y="393"/>
                  <a:pt x="201" y="396"/>
                  <a:pt x="202" y="399"/>
                </a:cubicBezTo>
                <a:cubicBezTo>
                  <a:pt x="202" y="402"/>
                  <a:pt x="202" y="402"/>
                  <a:pt x="202" y="402"/>
                </a:cubicBezTo>
                <a:cubicBezTo>
                  <a:pt x="202" y="413"/>
                  <a:pt x="220" y="423"/>
                  <a:pt x="220" y="424"/>
                </a:cubicBezTo>
                <a:cubicBezTo>
                  <a:pt x="220" y="430"/>
                  <a:pt x="220" y="435"/>
                  <a:pt x="234" y="438"/>
                </a:cubicBezTo>
                <a:cubicBezTo>
                  <a:pt x="235" y="441"/>
                  <a:pt x="235" y="441"/>
                  <a:pt x="235" y="445"/>
                </a:cubicBezTo>
                <a:cubicBezTo>
                  <a:pt x="247" y="456"/>
                  <a:pt x="255" y="455"/>
                  <a:pt x="255" y="455"/>
                </a:cubicBezTo>
                <a:cubicBezTo>
                  <a:pt x="255" y="454"/>
                  <a:pt x="256" y="452"/>
                  <a:pt x="257" y="451"/>
                </a:cubicBezTo>
                <a:cubicBezTo>
                  <a:pt x="260" y="450"/>
                  <a:pt x="262" y="451"/>
                  <a:pt x="265" y="451"/>
                </a:cubicBezTo>
                <a:cubicBezTo>
                  <a:pt x="266" y="451"/>
                  <a:pt x="266" y="451"/>
                  <a:pt x="268" y="451"/>
                </a:cubicBezTo>
                <a:cubicBezTo>
                  <a:pt x="270" y="451"/>
                  <a:pt x="273" y="451"/>
                  <a:pt x="275" y="451"/>
                </a:cubicBezTo>
                <a:cubicBezTo>
                  <a:pt x="277" y="456"/>
                  <a:pt x="281" y="455"/>
                  <a:pt x="290" y="453"/>
                </a:cubicBezTo>
                <a:cubicBezTo>
                  <a:pt x="293" y="447"/>
                  <a:pt x="295" y="447"/>
                  <a:pt x="305" y="449"/>
                </a:cubicBezTo>
                <a:cubicBezTo>
                  <a:pt x="305" y="449"/>
                  <a:pt x="306" y="449"/>
                  <a:pt x="306" y="449"/>
                </a:cubicBezTo>
                <a:cubicBezTo>
                  <a:pt x="312" y="443"/>
                  <a:pt x="317" y="446"/>
                  <a:pt x="319" y="446"/>
                </a:cubicBezTo>
                <a:cubicBezTo>
                  <a:pt x="321" y="456"/>
                  <a:pt x="323" y="457"/>
                  <a:pt x="327" y="458"/>
                </a:cubicBezTo>
                <a:cubicBezTo>
                  <a:pt x="334" y="458"/>
                  <a:pt x="341" y="458"/>
                  <a:pt x="347" y="459"/>
                </a:cubicBezTo>
                <a:cubicBezTo>
                  <a:pt x="347" y="461"/>
                  <a:pt x="347" y="463"/>
                  <a:pt x="347" y="467"/>
                </a:cubicBezTo>
                <a:cubicBezTo>
                  <a:pt x="347" y="467"/>
                  <a:pt x="345" y="485"/>
                  <a:pt x="343" y="489"/>
                </a:cubicBezTo>
                <a:cubicBezTo>
                  <a:pt x="342" y="489"/>
                  <a:pt x="341" y="489"/>
                  <a:pt x="341" y="489"/>
                </a:cubicBezTo>
                <a:cubicBezTo>
                  <a:pt x="340" y="490"/>
                  <a:pt x="340" y="491"/>
                  <a:pt x="340" y="491"/>
                </a:cubicBezTo>
                <a:cubicBezTo>
                  <a:pt x="355" y="500"/>
                  <a:pt x="356" y="518"/>
                  <a:pt x="365" y="531"/>
                </a:cubicBezTo>
                <a:cubicBezTo>
                  <a:pt x="364" y="532"/>
                  <a:pt x="364" y="533"/>
                  <a:pt x="364" y="533"/>
                </a:cubicBezTo>
                <a:cubicBezTo>
                  <a:pt x="364" y="534"/>
                  <a:pt x="364" y="535"/>
                  <a:pt x="364" y="536"/>
                </a:cubicBezTo>
                <a:cubicBezTo>
                  <a:pt x="364" y="540"/>
                  <a:pt x="365" y="540"/>
                  <a:pt x="367" y="541"/>
                </a:cubicBezTo>
                <a:cubicBezTo>
                  <a:pt x="367" y="553"/>
                  <a:pt x="357" y="562"/>
                  <a:pt x="356" y="574"/>
                </a:cubicBezTo>
                <a:cubicBezTo>
                  <a:pt x="356" y="580"/>
                  <a:pt x="357" y="580"/>
                  <a:pt x="361" y="583"/>
                </a:cubicBezTo>
                <a:cubicBezTo>
                  <a:pt x="361" y="589"/>
                  <a:pt x="361" y="591"/>
                  <a:pt x="366" y="594"/>
                </a:cubicBezTo>
                <a:cubicBezTo>
                  <a:pt x="368" y="603"/>
                  <a:pt x="368" y="603"/>
                  <a:pt x="370" y="604"/>
                </a:cubicBezTo>
                <a:cubicBezTo>
                  <a:pt x="370" y="607"/>
                  <a:pt x="369" y="610"/>
                  <a:pt x="369" y="613"/>
                </a:cubicBezTo>
                <a:cubicBezTo>
                  <a:pt x="369" y="614"/>
                  <a:pt x="375" y="632"/>
                  <a:pt x="382" y="639"/>
                </a:cubicBezTo>
                <a:cubicBezTo>
                  <a:pt x="381" y="642"/>
                  <a:pt x="381" y="642"/>
                  <a:pt x="383" y="645"/>
                </a:cubicBezTo>
                <a:cubicBezTo>
                  <a:pt x="383" y="646"/>
                  <a:pt x="383" y="646"/>
                  <a:pt x="383" y="647"/>
                </a:cubicBezTo>
                <a:cubicBezTo>
                  <a:pt x="382" y="648"/>
                  <a:pt x="380" y="649"/>
                  <a:pt x="380" y="650"/>
                </a:cubicBezTo>
                <a:cubicBezTo>
                  <a:pt x="380" y="650"/>
                  <a:pt x="381" y="651"/>
                  <a:pt x="381" y="651"/>
                </a:cubicBezTo>
                <a:cubicBezTo>
                  <a:pt x="382" y="651"/>
                  <a:pt x="383" y="651"/>
                  <a:pt x="383" y="651"/>
                </a:cubicBezTo>
                <a:cubicBezTo>
                  <a:pt x="383" y="654"/>
                  <a:pt x="383" y="654"/>
                  <a:pt x="386" y="656"/>
                </a:cubicBezTo>
                <a:cubicBezTo>
                  <a:pt x="389" y="656"/>
                  <a:pt x="391" y="656"/>
                  <a:pt x="394" y="656"/>
                </a:cubicBezTo>
                <a:cubicBezTo>
                  <a:pt x="398" y="655"/>
                  <a:pt x="398" y="655"/>
                  <a:pt x="401" y="654"/>
                </a:cubicBezTo>
                <a:cubicBezTo>
                  <a:pt x="404" y="654"/>
                  <a:pt x="408" y="654"/>
                  <a:pt x="412" y="653"/>
                </a:cubicBezTo>
                <a:cubicBezTo>
                  <a:pt x="413" y="653"/>
                  <a:pt x="413" y="652"/>
                  <a:pt x="413" y="651"/>
                </a:cubicBezTo>
                <a:cubicBezTo>
                  <a:pt x="422" y="650"/>
                  <a:pt x="422" y="650"/>
                  <a:pt x="424" y="647"/>
                </a:cubicBezTo>
                <a:cubicBezTo>
                  <a:pt x="424" y="647"/>
                  <a:pt x="451" y="634"/>
                  <a:pt x="448" y="620"/>
                </a:cubicBezTo>
                <a:cubicBezTo>
                  <a:pt x="448" y="619"/>
                  <a:pt x="460" y="612"/>
                  <a:pt x="465" y="610"/>
                </a:cubicBezTo>
                <a:cubicBezTo>
                  <a:pt x="466" y="606"/>
                  <a:pt x="466" y="606"/>
                  <a:pt x="464" y="592"/>
                </a:cubicBezTo>
                <a:cubicBezTo>
                  <a:pt x="476" y="582"/>
                  <a:pt x="492" y="578"/>
                  <a:pt x="500" y="564"/>
                </a:cubicBezTo>
                <a:cubicBezTo>
                  <a:pt x="500" y="563"/>
                  <a:pt x="501" y="562"/>
                  <a:pt x="501" y="560"/>
                </a:cubicBezTo>
                <a:cubicBezTo>
                  <a:pt x="502" y="558"/>
                  <a:pt x="502" y="557"/>
                  <a:pt x="501" y="555"/>
                </a:cubicBezTo>
                <a:cubicBezTo>
                  <a:pt x="502" y="551"/>
                  <a:pt x="503" y="547"/>
                  <a:pt x="503" y="542"/>
                </a:cubicBezTo>
                <a:cubicBezTo>
                  <a:pt x="499" y="535"/>
                  <a:pt x="505" y="528"/>
                  <a:pt x="502" y="521"/>
                </a:cubicBezTo>
                <a:cubicBezTo>
                  <a:pt x="502" y="519"/>
                  <a:pt x="502" y="519"/>
                  <a:pt x="502" y="519"/>
                </a:cubicBezTo>
                <a:cubicBezTo>
                  <a:pt x="515" y="479"/>
                  <a:pt x="568" y="470"/>
                  <a:pt x="577" y="426"/>
                </a:cubicBezTo>
                <a:moveTo>
                  <a:pt x="133" y="516"/>
                </a:moveTo>
                <a:cubicBezTo>
                  <a:pt x="132" y="514"/>
                  <a:pt x="129" y="503"/>
                  <a:pt x="124" y="501"/>
                </a:cubicBezTo>
                <a:cubicBezTo>
                  <a:pt x="123" y="501"/>
                  <a:pt x="122" y="501"/>
                  <a:pt x="120" y="501"/>
                </a:cubicBezTo>
                <a:cubicBezTo>
                  <a:pt x="114" y="498"/>
                  <a:pt x="113" y="486"/>
                  <a:pt x="105" y="490"/>
                </a:cubicBezTo>
                <a:cubicBezTo>
                  <a:pt x="103" y="490"/>
                  <a:pt x="101" y="490"/>
                  <a:pt x="99" y="489"/>
                </a:cubicBezTo>
                <a:cubicBezTo>
                  <a:pt x="96" y="486"/>
                  <a:pt x="96" y="486"/>
                  <a:pt x="93" y="486"/>
                </a:cubicBezTo>
                <a:cubicBezTo>
                  <a:pt x="93" y="487"/>
                  <a:pt x="93" y="489"/>
                  <a:pt x="93" y="490"/>
                </a:cubicBezTo>
                <a:cubicBezTo>
                  <a:pt x="89" y="489"/>
                  <a:pt x="89" y="488"/>
                  <a:pt x="89" y="486"/>
                </a:cubicBezTo>
                <a:cubicBezTo>
                  <a:pt x="89" y="486"/>
                  <a:pt x="90" y="485"/>
                  <a:pt x="90" y="485"/>
                </a:cubicBezTo>
                <a:cubicBezTo>
                  <a:pt x="83" y="478"/>
                  <a:pt x="82" y="478"/>
                  <a:pt x="80" y="478"/>
                </a:cubicBezTo>
                <a:cubicBezTo>
                  <a:pt x="80" y="478"/>
                  <a:pt x="80" y="478"/>
                  <a:pt x="79" y="477"/>
                </a:cubicBezTo>
                <a:cubicBezTo>
                  <a:pt x="77" y="475"/>
                  <a:pt x="77" y="475"/>
                  <a:pt x="74" y="476"/>
                </a:cubicBezTo>
                <a:cubicBezTo>
                  <a:pt x="75" y="477"/>
                  <a:pt x="75" y="479"/>
                  <a:pt x="76" y="481"/>
                </a:cubicBezTo>
                <a:cubicBezTo>
                  <a:pt x="75" y="481"/>
                  <a:pt x="74" y="481"/>
                  <a:pt x="73" y="481"/>
                </a:cubicBezTo>
                <a:cubicBezTo>
                  <a:pt x="73" y="480"/>
                  <a:pt x="73" y="479"/>
                  <a:pt x="72" y="478"/>
                </a:cubicBezTo>
                <a:cubicBezTo>
                  <a:pt x="72" y="477"/>
                  <a:pt x="73" y="476"/>
                  <a:pt x="73" y="475"/>
                </a:cubicBezTo>
                <a:cubicBezTo>
                  <a:pt x="73" y="475"/>
                  <a:pt x="73" y="474"/>
                  <a:pt x="73" y="474"/>
                </a:cubicBezTo>
                <a:cubicBezTo>
                  <a:pt x="73" y="472"/>
                  <a:pt x="73" y="472"/>
                  <a:pt x="68" y="470"/>
                </a:cubicBezTo>
                <a:cubicBezTo>
                  <a:pt x="68" y="470"/>
                  <a:pt x="68" y="470"/>
                  <a:pt x="68" y="470"/>
                </a:cubicBezTo>
                <a:cubicBezTo>
                  <a:pt x="68" y="470"/>
                  <a:pt x="67" y="470"/>
                  <a:pt x="66" y="470"/>
                </a:cubicBezTo>
                <a:cubicBezTo>
                  <a:pt x="67" y="474"/>
                  <a:pt x="67" y="474"/>
                  <a:pt x="67" y="475"/>
                </a:cubicBezTo>
                <a:cubicBezTo>
                  <a:pt x="66" y="475"/>
                  <a:pt x="65" y="475"/>
                  <a:pt x="65" y="475"/>
                </a:cubicBezTo>
                <a:cubicBezTo>
                  <a:pt x="65" y="474"/>
                  <a:pt x="64" y="473"/>
                  <a:pt x="64" y="472"/>
                </a:cubicBezTo>
                <a:cubicBezTo>
                  <a:pt x="65" y="471"/>
                  <a:pt x="66" y="470"/>
                  <a:pt x="66" y="469"/>
                </a:cubicBezTo>
                <a:cubicBezTo>
                  <a:pt x="65" y="461"/>
                  <a:pt x="65" y="461"/>
                  <a:pt x="64" y="459"/>
                </a:cubicBezTo>
                <a:cubicBezTo>
                  <a:pt x="64" y="459"/>
                  <a:pt x="63" y="459"/>
                  <a:pt x="62" y="459"/>
                </a:cubicBezTo>
                <a:cubicBezTo>
                  <a:pt x="62" y="457"/>
                  <a:pt x="62" y="454"/>
                  <a:pt x="61" y="451"/>
                </a:cubicBezTo>
                <a:cubicBezTo>
                  <a:pt x="59" y="446"/>
                  <a:pt x="55" y="442"/>
                  <a:pt x="52" y="437"/>
                </a:cubicBezTo>
                <a:cubicBezTo>
                  <a:pt x="51" y="437"/>
                  <a:pt x="50" y="436"/>
                  <a:pt x="49" y="436"/>
                </a:cubicBezTo>
                <a:cubicBezTo>
                  <a:pt x="49" y="435"/>
                  <a:pt x="48" y="435"/>
                  <a:pt x="48" y="434"/>
                </a:cubicBezTo>
                <a:cubicBezTo>
                  <a:pt x="47" y="435"/>
                  <a:pt x="45" y="435"/>
                  <a:pt x="45" y="435"/>
                </a:cubicBezTo>
                <a:cubicBezTo>
                  <a:pt x="44" y="435"/>
                  <a:pt x="44" y="435"/>
                  <a:pt x="44" y="435"/>
                </a:cubicBezTo>
                <a:cubicBezTo>
                  <a:pt x="44" y="435"/>
                  <a:pt x="34" y="422"/>
                  <a:pt x="32" y="419"/>
                </a:cubicBezTo>
                <a:cubicBezTo>
                  <a:pt x="32" y="419"/>
                  <a:pt x="32" y="418"/>
                  <a:pt x="31" y="417"/>
                </a:cubicBezTo>
                <a:cubicBezTo>
                  <a:pt x="30" y="415"/>
                  <a:pt x="30" y="415"/>
                  <a:pt x="30" y="412"/>
                </a:cubicBezTo>
                <a:cubicBezTo>
                  <a:pt x="30" y="412"/>
                  <a:pt x="30" y="412"/>
                  <a:pt x="29" y="412"/>
                </a:cubicBezTo>
                <a:cubicBezTo>
                  <a:pt x="29" y="412"/>
                  <a:pt x="28" y="413"/>
                  <a:pt x="28" y="413"/>
                </a:cubicBezTo>
                <a:cubicBezTo>
                  <a:pt x="27" y="412"/>
                  <a:pt x="27" y="412"/>
                  <a:pt x="26" y="408"/>
                </a:cubicBezTo>
                <a:cubicBezTo>
                  <a:pt x="26" y="408"/>
                  <a:pt x="27" y="407"/>
                  <a:pt x="27" y="407"/>
                </a:cubicBezTo>
                <a:cubicBezTo>
                  <a:pt x="26" y="406"/>
                  <a:pt x="26" y="405"/>
                  <a:pt x="25" y="404"/>
                </a:cubicBezTo>
                <a:cubicBezTo>
                  <a:pt x="24" y="406"/>
                  <a:pt x="24" y="406"/>
                  <a:pt x="24" y="406"/>
                </a:cubicBezTo>
                <a:cubicBezTo>
                  <a:pt x="24" y="406"/>
                  <a:pt x="24" y="406"/>
                  <a:pt x="24" y="406"/>
                </a:cubicBezTo>
                <a:cubicBezTo>
                  <a:pt x="23" y="405"/>
                  <a:pt x="22" y="405"/>
                  <a:pt x="22" y="405"/>
                </a:cubicBezTo>
                <a:cubicBezTo>
                  <a:pt x="22" y="406"/>
                  <a:pt x="22" y="407"/>
                  <a:pt x="22" y="409"/>
                </a:cubicBezTo>
                <a:cubicBezTo>
                  <a:pt x="21" y="409"/>
                  <a:pt x="21" y="409"/>
                  <a:pt x="21" y="410"/>
                </a:cubicBezTo>
                <a:cubicBezTo>
                  <a:pt x="20" y="406"/>
                  <a:pt x="20" y="406"/>
                  <a:pt x="18" y="405"/>
                </a:cubicBezTo>
                <a:cubicBezTo>
                  <a:pt x="18" y="405"/>
                  <a:pt x="17" y="405"/>
                  <a:pt x="16" y="405"/>
                </a:cubicBezTo>
                <a:cubicBezTo>
                  <a:pt x="16" y="404"/>
                  <a:pt x="15" y="404"/>
                  <a:pt x="15" y="403"/>
                </a:cubicBezTo>
                <a:cubicBezTo>
                  <a:pt x="15" y="402"/>
                  <a:pt x="15" y="401"/>
                  <a:pt x="14" y="399"/>
                </a:cubicBezTo>
                <a:cubicBezTo>
                  <a:pt x="13" y="398"/>
                  <a:pt x="12" y="397"/>
                  <a:pt x="12" y="396"/>
                </a:cubicBezTo>
                <a:cubicBezTo>
                  <a:pt x="12" y="396"/>
                  <a:pt x="12" y="409"/>
                  <a:pt x="11" y="413"/>
                </a:cubicBezTo>
                <a:cubicBezTo>
                  <a:pt x="9" y="402"/>
                  <a:pt x="10" y="396"/>
                  <a:pt x="10" y="393"/>
                </a:cubicBezTo>
                <a:cubicBezTo>
                  <a:pt x="10" y="392"/>
                  <a:pt x="10" y="392"/>
                  <a:pt x="10" y="392"/>
                </a:cubicBezTo>
                <a:cubicBezTo>
                  <a:pt x="10" y="392"/>
                  <a:pt x="10" y="392"/>
                  <a:pt x="9" y="392"/>
                </a:cubicBezTo>
                <a:cubicBezTo>
                  <a:pt x="9" y="394"/>
                  <a:pt x="9" y="394"/>
                  <a:pt x="9" y="397"/>
                </a:cubicBezTo>
                <a:cubicBezTo>
                  <a:pt x="8" y="397"/>
                  <a:pt x="8" y="397"/>
                  <a:pt x="7" y="398"/>
                </a:cubicBezTo>
                <a:cubicBezTo>
                  <a:pt x="7" y="399"/>
                  <a:pt x="6" y="401"/>
                  <a:pt x="6" y="401"/>
                </a:cubicBezTo>
                <a:cubicBezTo>
                  <a:pt x="6" y="404"/>
                  <a:pt x="6" y="406"/>
                  <a:pt x="6" y="410"/>
                </a:cubicBezTo>
                <a:cubicBezTo>
                  <a:pt x="2" y="424"/>
                  <a:pt x="12" y="436"/>
                  <a:pt x="10" y="449"/>
                </a:cubicBezTo>
                <a:cubicBezTo>
                  <a:pt x="11" y="454"/>
                  <a:pt x="11" y="454"/>
                  <a:pt x="11" y="456"/>
                </a:cubicBezTo>
                <a:cubicBezTo>
                  <a:pt x="12" y="461"/>
                  <a:pt x="12" y="461"/>
                  <a:pt x="13" y="465"/>
                </a:cubicBezTo>
                <a:cubicBezTo>
                  <a:pt x="13" y="465"/>
                  <a:pt x="13" y="465"/>
                  <a:pt x="13" y="466"/>
                </a:cubicBezTo>
                <a:cubicBezTo>
                  <a:pt x="16" y="475"/>
                  <a:pt x="16" y="475"/>
                  <a:pt x="16" y="476"/>
                </a:cubicBezTo>
                <a:cubicBezTo>
                  <a:pt x="17" y="477"/>
                  <a:pt x="17" y="478"/>
                  <a:pt x="17" y="479"/>
                </a:cubicBezTo>
                <a:cubicBezTo>
                  <a:pt x="17" y="479"/>
                  <a:pt x="18" y="484"/>
                  <a:pt x="21" y="492"/>
                </a:cubicBezTo>
                <a:cubicBezTo>
                  <a:pt x="21" y="493"/>
                  <a:pt x="21" y="493"/>
                  <a:pt x="22" y="494"/>
                </a:cubicBezTo>
                <a:cubicBezTo>
                  <a:pt x="25" y="502"/>
                  <a:pt x="28" y="509"/>
                  <a:pt x="32" y="517"/>
                </a:cubicBezTo>
                <a:cubicBezTo>
                  <a:pt x="32" y="518"/>
                  <a:pt x="32" y="519"/>
                  <a:pt x="33" y="520"/>
                </a:cubicBezTo>
                <a:cubicBezTo>
                  <a:pt x="38" y="531"/>
                  <a:pt x="50" y="555"/>
                  <a:pt x="61" y="564"/>
                </a:cubicBezTo>
                <a:cubicBezTo>
                  <a:pt x="64" y="567"/>
                  <a:pt x="66" y="571"/>
                  <a:pt x="68" y="575"/>
                </a:cubicBezTo>
                <a:cubicBezTo>
                  <a:pt x="69" y="576"/>
                  <a:pt x="70" y="577"/>
                  <a:pt x="70" y="578"/>
                </a:cubicBezTo>
                <a:cubicBezTo>
                  <a:pt x="70" y="579"/>
                  <a:pt x="70" y="579"/>
                  <a:pt x="70" y="579"/>
                </a:cubicBezTo>
                <a:cubicBezTo>
                  <a:pt x="71" y="579"/>
                  <a:pt x="71" y="579"/>
                  <a:pt x="72" y="580"/>
                </a:cubicBezTo>
                <a:cubicBezTo>
                  <a:pt x="72" y="581"/>
                  <a:pt x="72" y="581"/>
                  <a:pt x="73" y="582"/>
                </a:cubicBezTo>
                <a:cubicBezTo>
                  <a:pt x="73" y="582"/>
                  <a:pt x="73" y="582"/>
                  <a:pt x="73" y="583"/>
                </a:cubicBezTo>
                <a:cubicBezTo>
                  <a:pt x="75" y="586"/>
                  <a:pt x="75" y="586"/>
                  <a:pt x="76" y="587"/>
                </a:cubicBezTo>
                <a:cubicBezTo>
                  <a:pt x="76" y="587"/>
                  <a:pt x="76" y="587"/>
                  <a:pt x="76" y="587"/>
                </a:cubicBezTo>
                <a:cubicBezTo>
                  <a:pt x="77" y="588"/>
                  <a:pt x="77" y="588"/>
                  <a:pt x="78" y="590"/>
                </a:cubicBezTo>
                <a:cubicBezTo>
                  <a:pt x="78" y="590"/>
                  <a:pt x="79" y="591"/>
                  <a:pt x="79" y="591"/>
                </a:cubicBezTo>
                <a:cubicBezTo>
                  <a:pt x="79" y="592"/>
                  <a:pt x="79" y="592"/>
                  <a:pt x="79" y="592"/>
                </a:cubicBezTo>
                <a:cubicBezTo>
                  <a:pt x="79" y="592"/>
                  <a:pt x="80" y="592"/>
                  <a:pt x="80" y="592"/>
                </a:cubicBezTo>
                <a:cubicBezTo>
                  <a:pt x="81" y="594"/>
                  <a:pt x="81" y="595"/>
                  <a:pt x="83" y="597"/>
                </a:cubicBezTo>
                <a:cubicBezTo>
                  <a:pt x="83" y="597"/>
                  <a:pt x="84" y="598"/>
                  <a:pt x="84" y="598"/>
                </a:cubicBezTo>
                <a:cubicBezTo>
                  <a:pt x="84" y="598"/>
                  <a:pt x="84" y="599"/>
                  <a:pt x="85" y="599"/>
                </a:cubicBezTo>
                <a:cubicBezTo>
                  <a:pt x="87" y="602"/>
                  <a:pt x="89" y="606"/>
                  <a:pt x="92" y="609"/>
                </a:cubicBezTo>
                <a:cubicBezTo>
                  <a:pt x="92" y="609"/>
                  <a:pt x="100" y="619"/>
                  <a:pt x="102" y="622"/>
                </a:cubicBezTo>
                <a:cubicBezTo>
                  <a:pt x="103" y="622"/>
                  <a:pt x="103" y="623"/>
                  <a:pt x="103" y="623"/>
                </a:cubicBezTo>
                <a:cubicBezTo>
                  <a:pt x="110" y="630"/>
                  <a:pt x="117" y="637"/>
                  <a:pt x="123" y="644"/>
                </a:cubicBezTo>
                <a:cubicBezTo>
                  <a:pt x="124" y="645"/>
                  <a:pt x="124" y="645"/>
                  <a:pt x="126" y="647"/>
                </a:cubicBezTo>
                <a:cubicBezTo>
                  <a:pt x="126" y="647"/>
                  <a:pt x="127" y="648"/>
                  <a:pt x="127" y="648"/>
                </a:cubicBezTo>
                <a:cubicBezTo>
                  <a:pt x="148" y="666"/>
                  <a:pt x="148" y="666"/>
                  <a:pt x="152" y="669"/>
                </a:cubicBezTo>
                <a:cubicBezTo>
                  <a:pt x="156" y="672"/>
                  <a:pt x="160" y="675"/>
                  <a:pt x="165" y="678"/>
                </a:cubicBezTo>
                <a:cubicBezTo>
                  <a:pt x="165" y="678"/>
                  <a:pt x="165" y="678"/>
                  <a:pt x="165" y="678"/>
                </a:cubicBezTo>
                <a:cubicBezTo>
                  <a:pt x="156" y="672"/>
                  <a:pt x="156" y="672"/>
                  <a:pt x="156" y="672"/>
                </a:cubicBezTo>
                <a:cubicBezTo>
                  <a:pt x="157" y="672"/>
                  <a:pt x="157" y="672"/>
                  <a:pt x="157" y="672"/>
                </a:cubicBezTo>
                <a:cubicBezTo>
                  <a:pt x="158" y="673"/>
                  <a:pt x="159" y="674"/>
                  <a:pt x="161" y="675"/>
                </a:cubicBezTo>
                <a:cubicBezTo>
                  <a:pt x="161" y="675"/>
                  <a:pt x="161" y="676"/>
                  <a:pt x="162" y="676"/>
                </a:cubicBezTo>
                <a:cubicBezTo>
                  <a:pt x="163" y="677"/>
                  <a:pt x="165" y="678"/>
                  <a:pt x="167" y="680"/>
                </a:cubicBezTo>
                <a:cubicBezTo>
                  <a:pt x="169" y="681"/>
                  <a:pt x="169" y="681"/>
                  <a:pt x="178" y="687"/>
                </a:cubicBezTo>
                <a:cubicBezTo>
                  <a:pt x="177" y="686"/>
                  <a:pt x="175" y="685"/>
                  <a:pt x="174" y="685"/>
                </a:cubicBezTo>
                <a:cubicBezTo>
                  <a:pt x="174" y="684"/>
                  <a:pt x="174" y="684"/>
                  <a:pt x="173" y="684"/>
                </a:cubicBezTo>
                <a:cubicBezTo>
                  <a:pt x="172" y="683"/>
                  <a:pt x="172" y="683"/>
                  <a:pt x="171" y="683"/>
                </a:cubicBezTo>
                <a:cubicBezTo>
                  <a:pt x="172" y="683"/>
                  <a:pt x="172" y="683"/>
                  <a:pt x="172" y="683"/>
                </a:cubicBezTo>
                <a:cubicBezTo>
                  <a:pt x="173" y="684"/>
                  <a:pt x="174" y="684"/>
                  <a:pt x="175" y="685"/>
                </a:cubicBezTo>
                <a:cubicBezTo>
                  <a:pt x="177" y="686"/>
                  <a:pt x="180" y="688"/>
                  <a:pt x="182" y="689"/>
                </a:cubicBezTo>
                <a:cubicBezTo>
                  <a:pt x="181" y="689"/>
                  <a:pt x="179" y="688"/>
                  <a:pt x="178" y="687"/>
                </a:cubicBezTo>
                <a:cubicBezTo>
                  <a:pt x="179" y="688"/>
                  <a:pt x="180" y="688"/>
                  <a:pt x="181" y="689"/>
                </a:cubicBezTo>
                <a:cubicBezTo>
                  <a:pt x="186" y="692"/>
                  <a:pt x="191" y="695"/>
                  <a:pt x="196" y="698"/>
                </a:cubicBezTo>
                <a:cubicBezTo>
                  <a:pt x="197" y="698"/>
                  <a:pt x="197" y="698"/>
                  <a:pt x="198" y="699"/>
                </a:cubicBezTo>
                <a:cubicBezTo>
                  <a:pt x="199" y="700"/>
                  <a:pt x="201" y="700"/>
                  <a:pt x="202" y="701"/>
                </a:cubicBezTo>
                <a:cubicBezTo>
                  <a:pt x="203" y="701"/>
                  <a:pt x="203" y="701"/>
                  <a:pt x="203" y="702"/>
                </a:cubicBezTo>
                <a:cubicBezTo>
                  <a:pt x="207" y="703"/>
                  <a:pt x="210" y="705"/>
                  <a:pt x="213" y="706"/>
                </a:cubicBezTo>
                <a:cubicBezTo>
                  <a:pt x="214" y="707"/>
                  <a:pt x="214" y="707"/>
                  <a:pt x="214" y="707"/>
                </a:cubicBezTo>
                <a:cubicBezTo>
                  <a:pt x="215" y="707"/>
                  <a:pt x="215" y="707"/>
                  <a:pt x="215" y="707"/>
                </a:cubicBezTo>
                <a:cubicBezTo>
                  <a:pt x="215" y="708"/>
                  <a:pt x="215" y="708"/>
                  <a:pt x="215" y="708"/>
                </a:cubicBezTo>
                <a:cubicBezTo>
                  <a:pt x="219" y="709"/>
                  <a:pt x="219" y="709"/>
                  <a:pt x="220" y="710"/>
                </a:cubicBezTo>
                <a:cubicBezTo>
                  <a:pt x="221" y="710"/>
                  <a:pt x="221" y="710"/>
                  <a:pt x="221" y="710"/>
                </a:cubicBezTo>
                <a:cubicBezTo>
                  <a:pt x="228" y="713"/>
                  <a:pt x="237" y="717"/>
                  <a:pt x="237" y="717"/>
                </a:cubicBezTo>
                <a:cubicBezTo>
                  <a:pt x="237" y="717"/>
                  <a:pt x="238" y="717"/>
                  <a:pt x="238" y="717"/>
                </a:cubicBezTo>
                <a:cubicBezTo>
                  <a:pt x="240" y="718"/>
                  <a:pt x="240" y="718"/>
                  <a:pt x="243" y="719"/>
                </a:cubicBezTo>
                <a:cubicBezTo>
                  <a:pt x="243" y="719"/>
                  <a:pt x="243" y="719"/>
                  <a:pt x="245" y="719"/>
                </a:cubicBezTo>
                <a:cubicBezTo>
                  <a:pt x="245" y="719"/>
                  <a:pt x="245" y="719"/>
                  <a:pt x="245" y="719"/>
                </a:cubicBezTo>
                <a:cubicBezTo>
                  <a:pt x="241" y="717"/>
                  <a:pt x="241" y="717"/>
                  <a:pt x="239" y="717"/>
                </a:cubicBezTo>
                <a:cubicBezTo>
                  <a:pt x="238" y="717"/>
                  <a:pt x="238" y="716"/>
                  <a:pt x="236" y="716"/>
                </a:cubicBezTo>
                <a:cubicBezTo>
                  <a:pt x="236" y="716"/>
                  <a:pt x="230" y="713"/>
                  <a:pt x="227" y="712"/>
                </a:cubicBezTo>
                <a:cubicBezTo>
                  <a:pt x="226" y="712"/>
                  <a:pt x="226" y="712"/>
                  <a:pt x="225" y="711"/>
                </a:cubicBezTo>
                <a:cubicBezTo>
                  <a:pt x="218" y="708"/>
                  <a:pt x="218" y="708"/>
                  <a:pt x="217" y="707"/>
                </a:cubicBezTo>
                <a:cubicBezTo>
                  <a:pt x="217" y="707"/>
                  <a:pt x="216" y="707"/>
                  <a:pt x="215" y="706"/>
                </a:cubicBezTo>
                <a:cubicBezTo>
                  <a:pt x="214" y="706"/>
                  <a:pt x="212" y="705"/>
                  <a:pt x="210" y="704"/>
                </a:cubicBezTo>
                <a:cubicBezTo>
                  <a:pt x="210" y="704"/>
                  <a:pt x="209" y="704"/>
                  <a:pt x="209" y="703"/>
                </a:cubicBezTo>
                <a:cubicBezTo>
                  <a:pt x="209" y="703"/>
                  <a:pt x="209" y="704"/>
                  <a:pt x="208" y="703"/>
                </a:cubicBezTo>
                <a:cubicBezTo>
                  <a:pt x="203" y="700"/>
                  <a:pt x="196" y="695"/>
                  <a:pt x="196" y="695"/>
                </a:cubicBezTo>
                <a:cubicBezTo>
                  <a:pt x="195" y="695"/>
                  <a:pt x="194" y="694"/>
                  <a:pt x="194" y="694"/>
                </a:cubicBezTo>
                <a:cubicBezTo>
                  <a:pt x="193" y="694"/>
                  <a:pt x="193" y="694"/>
                  <a:pt x="192" y="693"/>
                </a:cubicBezTo>
                <a:cubicBezTo>
                  <a:pt x="190" y="692"/>
                  <a:pt x="187" y="691"/>
                  <a:pt x="184" y="689"/>
                </a:cubicBezTo>
                <a:cubicBezTo>
                  <a:pt x="184" y="689"/>
                  <a:pt x="184" y="689"/>
                  <a:pt x="183" y="688"/>
                </a:cubicBezTo>
                <a:cubicBezTo>
                  <a:pt x="182" y="688"/>
                  <a:pt x="181" y="687"/>
                  <a:pt x="180" y="686"/>
                </a:cubicBezTo>
                <a:cubicBezTo>
                  <a:pt x="181" y="686"/>
                  <a:pt x="181" y="686"/>
                  <a:pt x="182" y="686"/>
                </a:cubicBezTo>
                <a:cubicBezTo>
                  <a:pt x="180" y="685"/>
                  <a:pt x="178" y="684"/>
                  <a:pt x="176" y="682"/>
                </a:cubicBezTo>
                <a:cubicBezTo>
                  <a:pt x="173" y="680"/>
                  <a:pt x="171" y="678"/>
                  <a:pt x="168" y="676"/>
                </a:cubicBezTo>
                <a:cubicBezTo>
                  <a:pt x="168" y="675"/>
                  <a:pt x="168" y="675"/>
                  <a:pt x="166" y="674"/>
                </a:cubicBezTo>
                <a:cubicBezTo>
                  <a:pt x="166" y="674"/>
                  <a:pt x="166" y="674"/>
                  <a:pt x="166" y="674"/>
                </a:cubicBezTo>
                <a:cubicBezTo>
                  <a:pt x="166" y="674"/>
                  <a:pt x="166" y="674"/>
                  <a:pt x="166" y="674"/>
                </a:cubicBezTo>
                <a:cubicBezTo>
                  <a:pt x="166" y="674"/>
                  <a:pt x="166" y="674"/>
                  <a:pt x="166" y="674"/>
                </a:cubicBezTo>
                <a:cubicBezTo>
                  <a:pt x="166" y="674"/>
                  <a:pt x="166" y="674"/>
                  <a:pt x="166" y="674"/>
                </a:cubicBezTo>
                <a:cubicBezTo>
                  <a:pt x="166" y="674"/>
                  <a:pt x="166" y="674"/>
                  <a:pt x="166" y="674"/>
                </a:cubicBezTo>
                <a:cubicBezTo>
                  <a:pt x="166" y="674"/>
                  <a:pt x="166" y="674"/>
                  <a:pt x="166" y="674"/>
                </a:cubicBezTo>
                <a:cubicBezTo>
                  <a:pt x="166" y="674"/>
                  <a:pt x="166" y="674"/>
                  <a:pt x="166" y="674"/>
                </a:cubicBezTo>
                <a:cubicBezTo>
                  <a:pt x="166" y="674"/>
                  <a:pt x="166" y="674"/>
                  <a:pt x="167" y="675"/>
                </a:cubicBezTo>
                <a:cubicBezTo>
                  <a:pt x="165" y="675"/>
                  <a:pt x="165" y="675"/>
                  <a:pt x="161" y="671"/>
                </a:cubicBezTo>
                <a:cubicBezTo>
                  <a:pt x="160" y="671"/>
                  <a:pt x="159" y="670"/>
                  <a:pt x="158" y="669"/>
                </a:cubicBezTo>
                <a:cubicBezTo>
                  <a:pt x="158" y="669"/>
                  <a:pt x="158" y="669"/>
                  <a:pt x="160" y="670"/>
                </a:cubicBezTo>
                <a:cubicBezTo>
                  <a:pt x="161" y="670"/>
                  <a:pt x="161" y="671"/>
                  <a:pt x="162" y="671"/>
                </a:cubicBezTo>
                <a:cubicBezTo>
                  <a:pt x="162" y="671"/>
                  <a:pt x="163" y="671"/>
                  <a:pt x="163" y="671"/>
                </a:cubicBezTo>
                <a:cubicBezTo>
                  <a:pt x="162" y="670"/>
                  <a:pt x="162" y="670"/>
                  <a:pt x="161" y="670"/>
                </a:cubicBezTo>
                <a:cubicBezTo>
                  <a:pt x="161" y="669"/>
                  <a:pt x="161" y="669"/>
                  <a:pt x="159" y="668"/>
                </a:cubicBezTo>
                <a:cubicBezTo>
                  <a:pt x="158" y="667"/>
                  <a:pt x="158" y="667"/>
                  <a:pt x="154" y="663"/>
                </a:cubicBezTo>
                <a:cubicBezTo>
                  <a:pt x="153" y="663"/>
                  <a:pt x="153" y="662"/>
                  <a:pt x="152" y="662"/>
                </a:cubicBezTo>
                <a:cubicBezTo>
                  <a:pt x="152" y="662"/>
                  <a:pt x="153" y="662"/>
                  <a:pt x="153" y="662"/>
                </a:cubicBezTo>
                <a:cubicBezTo>
                  <a:pt x="154" y="662"/>
                  <a:pt x="154" y="662"/>
                  <a:pt x="154" y="661"/>
                </a:cubicBezTo>
                <a:cubicBezTo>
                  <a:pt x="155" y="661"/>
                  <a:pt x="155" y="661"/>
                  <a:pt x="157" y="662"/>
                </a:cubicBezTo>
                <a:cubicBezTo>
                  <a:pt x="155" y="660"/>
                  <a:pt x="153" y="657"/>
                  <a:pt x="152" y="655"/>
                </a:cubicBezTo>
                <a:cubicBezTo>
                  <a:pt x="151" y="653"/>
                  <a:pt x="151" y="653"/>
                  <a:pt x="151" y="653"/>
                </a:cubicBezTo>
                <a:cubicBezTo>
                  <a:pt x="150" y="653"/>
                  <a:pt x="149" y="652"/>
                  <a:pt x="148" y="651"/>
                </a:cubicBezTo>
                <a:cubicBezTo>
                  <a:pt x="148" y="651"/>
                  <a:pt x="148" y="651"/>
                  <a:pt x="147" y="651"/>
                </a:cubicBezTo>
                <a:cubicBezTo>
                  <a:pt x="147" y="650"/>
                  <a:pt x="146" y="650"/>
                  <a:pt x="145" y="648"/>
                </a:cubicBezTo>
                <a:cubicBezTo>
                  <a:pt x="142" y="646"/>
                  <a:pt x="139" y="645"/>
                  <a:pt x="137" y="643"/>
                </a:cubicBezTo>
                <a:cubicBezTo>
                  <a:pt x="138" y="643"/>
                  <a:pt x="138" y="643"/>
                  <a:pt x="139" y="643"/>
                </a:cubicBezTo>
                <a:cubicBezTo>
                  <a:pt x="145" y="646"/>
                  <a:pt x="145" y="646"/>
                  <a:pt x="146" y="644"/>
                </a:cubicBezTo>
                <a:cubicBezTo>
                  <a:pt x="137" y="630"/>
                  <a:pt x="137" y="628"/>
                  <a:pt x="137" y="627"/>
                </a:cubicBezTo>
                <a:cubicBezTo>
                  <a:pt x="138" y="628"/>
                  <a:pt x="139" y="630"/>
                  <a:pt x="140" y="631"/>
                </a:cubicBezTo>
                <a:cubicBezTo>
                  <a:pt x="137" y="619"/>
                  <a:pt x="125" y="611"/>
                  <a:pt x="127" y="597"/>
                </a:cubicBezTo>
                <a:cubicBezTo>
                  <a:pt x="128" y="597"/>
                  <a:pt x="129" y="597"/>
                  <a:pt x="130" y="597"/>
                </a:cubicBezTo>
                <a:cubicBezTo>
                  <a:pt x="130" y="596"/>
                  <a:pt x="131" y="594"/>
                  <a:pt x="131" y="593"/>
                </a:cubicBezTo>
                <a:cubicBezTo>
                  <a:pt x="133" y="594"/>
                  <a:pt x="136" y="594"/>
                  <a:pt x="138" y="594"/>
                </a:cubicBezTo>
                <a:cubicBezTo>
                  <a:pt x="138" y="593"/>
                  <a:pt x="138" y="592"/>
                  <a:pt x="137" y="591"/>
                </a:cubicBezTo>
                <a:cubicBezTo>
                  <a:pt x="138" y="590"/>
                  <a:pt x="138" y="590"/>
                  <a:pt x="138" y="590"/>
                </a:cubicBezTo>
                <a:cubicBezTo>
                  <a:pt x="137" y="585"/>
                  <a:pt x="137" y="585"/>
                  <a:pt x="137" y="584"/>
                </a:cubicBezTo>
                <a:cubicBezTo>
                  <a:pt x="137" y="583"/>
                  <a:pt x="138" y="583"/>
                  <a:pt x="138" y="583"/>
                </a:cubicBezTo>
                <a:cubicBezTo>
                  <a:pt x="136" y="579"/>
                  <a:pt x="136" y="578"/>
                  <a:pt x="136" y="575"/>
                </a:cubicBezTo>
                <a:cubicBezTo>
                  <a:pt x="136" y="575"/>
                  <a:pt x="136" y="575"/>
                  <a:pt x="136" y="575"/>
                </a:cubicBezTo>
                <a:cubicBezTo>
                  <a:pt x="136" y="572"/>
                  <a:pt x="134" y="569"/>
                  <a:pt x="133" y="566"/>
                </a:cubicBezTo>
                <a:cubicBezTo>
                  <a:pt x="133" y="566"/>
                  <a:pt x="133" y="566"/>
                  <a:pt x="133" y="564"/>
                </a:cubicBezTo>
                <a:cubicBezTo>
                  <a:pt x="133" y="561"/>
                  <a:pt x="132" y="559"/>
                  <a:pt x="131" y="557"/>
                </a:cubicBezTo>
                <a:cubicBezTo>
                  <a:pt x="131" y="557"/>
                  <a:pt x="131" y="556"/>
                  <a:pt x="130" y="555"/>
                </a:cubicBezTo>
                <a:cubicBezTo>
                  <a:pt x="130" y="554"/>
                  <a:pt x="130" y="554"/>
                  <a:pt x="129" y="553"/>
                </a:cubicBezTo>
                <a:cubicBezTo>
                  <a:pt x="129" y="552"/>
                  <a:pt x="129" y="552"/>
                  <a:pt x="128" y="550"/>
                </a:cubicBezTo>
                <a:cubicBezTo>
                  <a:pt x="127" y="548"/>
                  <a:pt x="126" y="545"/>
                  <a:pt x="126" y="543"/>
                </a:cubicBezTo>
                <a:cubicBezTo>
                  <a:pt x="126" y="543"/>
                  <a:pt x="126" y="543"/>
                  <a:pt x="129" y="535"/>
                </a:cubicBezTo>
                <a:cubicBezTo>
                  <a:pt x="129" y="534"/>
                  <a:pt x="130" y="534"/>
                  <a:pt x="130" y="534"/>
                </a:cubicBezTo>
                <a:cubicBezTo>
                  <a:pt x="130" y="533"/>
                  <a:pt x="131" y="533"/>
                  <a:pt x="131" y="532"/>
                </a:cubicBezTo>
                <a:cubicBezTo>
                  <a:pt x="131" y="532"/>
                  <a:pt x="132" y="525"/>
                  <a:pt x="133" y="522"/>
                </a:cubicBezTo>
                <a:cubicBezTo>
                  <a:pt x="134" y="519"/>
                  <a:pt x="134" y="519"/>
                  <a:pt x="133" y="516"/>
                </a:cubicBezTo>
                <a:moveTo>
                  <a:pt x="19" y="357"/>
                </a:moveTo>
                <a:cubicBezTo>
                  <a:pt x="20" y="357"/>
                  <a:pt x="20" y="357"/>
                  <a:pt x="20" y="357"/>
                </a:cubicBezTo>
                <a:cubicBezTo>
                  <a:pt x="19" y="357"/>
                  <a:pt x="19" y="356"/>
                  <a:pt x="19" y="356"/>
                </a:cubicBezTo>
                <a:cubicBezTo>
                  <a:pt x="19" y="355"/>
                  <a:pt x="19" y="353"/>
                  <a:pt x="19" y="352"/>
                </a:cubicBezTo>
                <a:cubicBezTo>
                  <a:pt x="17" y="353"/>
                  <a:pt x="17" y="353"/>
                  <a:pt x="17" y="353"/>
                </a:cubicBezTo>
                <a:cubicBezTo>
                  <a:pt x="16" y="353"/>
                  <a:pt x="16" y="353"/>
                  <a:pt x="16" y="353"/>
                </a:cubicBezTo>
                <a:cubicBezTo>
                  <a:pt x="16" y="352"/>
                  <a:pt x="16" y="352"/>
                  <a:pt x="15" y="351"/>
                </a:cubicBezTo>
                <a:cubicBezTo>
                  <a:pt x="15" y="351"/>
                  <a:pt x="15" y="351"/>
                  <a:pt x="15" y="351"/>
                </a:cubicBezTo>
                <a:cubicBezTo>
                  <a:pt x="14" y="352"/>
                  <a:pt x="14" y="353"/>
                  <a:pt x="14" y="353"/>
                </a:cubicBezTo>
                <a:cubicBezTo>
                  <a:pt x="13" y="353"/>
                  <a:pt x="13" y="353"/>
                  <a:pt x="13" y="353"/>
                </a:cubicBezTo>
                <a:cubicBezTo>
                  <a:pt x="13" y="353"/>
                  <a:pt x="13" y="353"/>
                  <a:pt x="12" y="352"/>
                </a:cubicBezTo>
                <a:cubicBezTo>
                  <a:pt x="12" y="351"/>
                  <a:pt x="12" y="351"/>
                  <a:pt x="12" y="351"/>
                </a:cubicBezTo>
                <a:cubicBezTo>
                  <a:pt x="12" y="350"/>
                  <a:pt x="12" y="350"/>
                  <a:pt x="11" y="349"/>
                </a:cubicBezTo>
                <a:cubicBezTo>
                  <a:pt x="11" y="348"/>
                  <a:pt x="11" y="348"/>
                  <a:pt x="11" y="348"/>
                </a:cubicBezTo>
                <a:cubicBezTo>
                  <a:pt x="11" y="348"/>
                  <a:pt x="11" y="348"/>
                  <a:pt x="11" y="348"/>
                </a:cubicBezTo>
                <a:cubicBezTo>
                  <a:pt x="10" y="348"/>
                  <a:pt x="10" y="348"/>
                  <a:pt x="10" y="348"/>
                </a:cubicBezTo>
                <a:cubicBezTo>
                  <a:pt x="10" y="348"/>
                  <a:pt x="10" y="347"/>
                  <a:pt x="9" y="347"/>
                </a:cubicBezTo>
                <a:cubicBezTo>
                  <a:pt x="9" y="347"/>
                  <a:pt x="9" y="347"/>
                  <a:pt x="8" y="348"/>
                </a:cubicBezTo>
                <a:cubicBezTo>
                  <a:pt x="8" y="350"/>
                  <a:pt x="8" y="353"/>
                  <a:pt x="8" y="355"/>
                </a:cubicBezTo>
                <a:cubicBezTo>
                  <a:pt x="8" y="359"/>
                  <a:pt x="8" y="360"/>
                  <a:pt x="8" y="360"/>
                </a:cubicBezTo>
                <a:cubicBezTo>
                  <a:pt x="9" y="360"/>
                  <a:pt x="9" y="360"/>
                  <a:pt x="9" y="360"/>
                </a:cubicBezTo>
                <a:cubicBezTo>
                  <a:pt x="9" y="360"/>
                  <a:pt x="9" y="360"/>
                  <a:pt x="10" y="358"/>
                </a:cubicBezTo>
                <a:cubicBezTo>
                  <a:pt x="10" y="357"/>
                  <a:pt x="11" y="357"/>
                  <a:pt x="11" y="357"/>
                </a:cubicBezTo>
                <a:cubicBezTo>
                  <a:pt x="11" y="357"/>
                  <a:pt x="11" y="357"/>
                  <a:pt x="12" y="358"/>
                </a:cubicBezTo>
                <a:cubicBezTo>
                  <a:pt x="12" y="358"/>
                  <a:pt x="12" y="358"/>
                  <a:pt x="12" y="358"/>
                </a:cubicBezTo>
                <a:cubicBezTo>
                  <a:pt x="12" y="358"/>
                  <a:pt x="12" y="358"/>
                  <a:pt x="12" y="358"/>
                </a:cubicBezTo>
                <a:cubicBezTo>
                  <a:pt x="12" y="357"/>
                  <a:pt x="12" y="357"/>
                  <a:pt x="13" y="358"/>
                </a:cubicBezTo>
                <a:cubicBezTo>
                  <a:pt x="14" y="358"/>
                  <a:pt x="15" y="357"/>
                  <a:pt x="15" y="357"/>
                </a:cubicBezTo>
                <a:cubicBezTo>
                  <a:pt x="16" y="357"/>
                  <a:pt x="16" y="357"/>
                  <a:pt x="16" y="357"/>
                </a:cubicBezTo>
                <a:cubicBezTo>
                  <a:pt x="17" y="358"/>
                  <a:pt x="18" y="358"/>
                  <a:pt x="18" y="358"/>
                </a:cubicBezTo>
                <a:cubicBezTo>
                  <a:pt x="19" y="358"/>
                  <a:pt x="19" y="358"/>
                  <a:pt x="19" y="358"/>
                </a:cubicBezTo>
                <a:cubicBezTo>
                  <a:pt x="19" y="358"/>
                  <a:pt x="19" y="358"/>
                  <a:pt x="19" y="357"/>
                </a:cubicBezTo>
                <a:moveTo>
                  <a:pt x="4" y="358"/>
                </a:moveTo>
                <a:cubicBezTo>
                  <a:pt x="4" y="357"/>
                  <a:pt x="4" y="355"/>
                  <a:pt x="4" y="355"/>
                </a:cubicBezTo>
                <a:cubicBezTo>
                  <a:pt x="4" y="354"/>
                  <a:pt x="4" y="354"/>
                  <a:pt x="4" y="354"/>
                </a:cubicBezTo>
                <a:cubicBezTo>
                  <a:pt x="4" y="354"/>
                  <a:pt x="4" y="353"/>
                  <a:pt x="4" y="353"/>
                </a:cubicBezTo>
                <a:cubicBezTo>
                  <a:pt x="4" y="353"/>
                  <a:pt x="4" y="353"/>
                  <a:pt x="4" y="353"/>
                </a:cubicBezTo>
                <a:cubicBezTo>
                  <a:pt x="3" y="353"/>
                  <a:pt x="3" y="352"/>
                  <a:pt x="3" y="352"/>
                </a:cubicBezTo>
                <a:cubicBezTo>
                  <a:pt x="3" y="356"/>
                  <a:pt x="3" y="356"/>
                  <a:pt x="3" y="356"/>
                </a:cubicBezTo>
                <a:cubicBezTo>
                  <a:pt x="3" y="356"/>
                  <a:pt x="3" y="356"/>
                  <a:pt x="3" y="356"/>
                </a:cubicBezTo>
                <a:cubicBezTo>
                  <a:pt x="3" y="356"/>
                  <a:pt x="3" y="356"/>
                  <a:pt x="3" y="356"/>
                </a:cubicBezTo>
                <a:cubicBezTo>
                  <a:pt x="3" y="356"/>
                  <a:pt x="4" y="357"/>
                  <a:pt x="4" y="357"/>
                </a:cubicBezTo>
                <a:cubicBezTo>
                  <a:pt x="4" y="358"/>
                  <a:pt x="4" y="359"/>
                  <a:pt x="4" y="360"/>
                </a:cubicBezTo>
                <a:cubicBezTo>
                  <a:pt x="4" y="360"/>
                  <a:pt x="4" y="360"/>
                  <a:pt x="4" y="360"/>
                </a:cubicBezTo>
                <a:cubicBezTo>
                  <a:pt x="4" y="360"/>
                  <a:pt x="4" y="360"/>
                  <a:pt x="4" y="358"/>
                </a:cubicBezTo>
                <a:moveTo>
                  <a:pt x="4" y="343"/>
                </a:moveTo>
                <a:cubicBezTo>
                  <a:pt x="5" y="343"/>
                  <a:pt x="6" y="343"/>
                  <a:pt x="7" y="343"/>
                </a:cubicBezTo>
                <a:cubicBezTo>
                  <a:pt x="7" y="342"/>
                  <a:pt x="7" y="336"/>
                  <a:pt x="6" y="335"/>
                </a:cubicBezTo>
                <a:cubicBezTo>
                  <a:pt x="6" y="335"/>
                  <a:pt x="6" y="335"/>
                  <a:pt x="6" y="335"/>
                </a:cubicBezTo>
                <a:cubicBezTo>
                  <a:pt x="5" y="335"/>
                  <a:pt x="5" y="335"/>
                  <a:pt x="5" y="335"/>
                </a:cubicBezTo>
                <a:cubicBezTo>
                  <a:pt x="5" y="335"/>
                  <a:pt x="5" y="335"/>
                  <a:pt x="5" y="335"/>
                </a:cubicBezTo>
                <a:cubicBezTo>
                  <a:pt x="5" y="335"/>
                  <a:pt x="5" y="335"/>
                  <a:pt x="4" y="327"/>
                </a:cubicBezTo>
                <a:cubicBezTo>
                  <a:pt x="4" y="325"/>
                  <a:pt x="4" y="325"/>
                  <a:pt x="4" y="324"/>
                </a:cubicBezTo>
                <a:cubicBezTo>
                  <a:pt x="5" y="323"/>
                  <a:pt x="5" y="323"/>
                  <a:pt x="4" y="323"/>
                </a:cubicBezTo>
                <a:cubicBezTo>
                  <a:pt x="4" y="323"/>
                  <a:pt x="4" y="323"/>
                  <a:pt x="4" y="323"/>
                </a:cubicBezTo>
                <a:cubicBezTo>
                  <a:pt x="4" y="323"/>
                  <a:pt x="4" y="323"/>
                  <a:pt x="4" y="323"/>
                </a:cubicBezTo>
                <a:cubicBezTo>
                  <a:pt x="4" y="323"/>
                  <a:pt x="4" y="323"/>
                  <a:pt x="4" y="323"/>
                </a:cubicBezTo>
                <a:cubicBezTo>
                  <a:pt x="4" y="323"/>
                  <a:pt x="4" y="323"/>
                  <a:pt x="4" y="324"/>
                </a:cubicBezTo>
                <a:cubicBezTo>
                  <a:pt x="4" y="323"/>
                  <a:pt x="4" y="323"/>
                  <a:pt x="4" y="323"/>
                </a:cubicBezTo>
                <a:cubicBezTo>
                  <a:pt x="4" y="323"/>
                  <a:pt x="4" y="323"/>
                  <a:pt x="4" y="323"/>
                </a:cubicBezTo>
                <a:cubicBezTo>
                  <a:pt x="3" y="323"/>
                  <a:pt x="3" y="323"/>
                  <a:pt x="3" y="323"/>
                </a:cubicBezTo>
                <a:cubicBezTo>
                  <a:pt x="3" y="323"/>
                  <a:pt x="2" y="331"/>
                  <a:pt x="3" y="332"/>
                </a:cubicBezTo>
                <a:cubicBezTo>
                  <a:pt x="3" y="331"/>
                  <a:pt x="3" y="330"/>
                  <a:pt x="3" y="329"/>
                </a:cubicBezTo>
                <a:cubicBezTo>
                  <a:pt x="4" y="329"/>
                  <a:pt x="3" y="332"/>
                  <a:pt x="3" y="334"/>
                </a:cubicBezTo>
                <a:cubicBezTo>
                  <a:pt x="3" y="335"/>
                  <a:pt x="3" y="337"/>
                  <a:pt x="4" y="337"/>
                </a:cubicBezTo>
                <a:cubicBezTo>
                  <a:pt x="4" y="337"/>
                  <a:pt x="4" y="337"/>
                  <a:pt x="4" y="337"/>
                </a:cubicBezTo>
                <a:cubicBezTo>
                  <a:pt x="4" y="337"/>
                  <a:pt x="4" y="337"/>
                  <a:pt x="4" y="339"/>
                </a:cubicBezTo>
                <a:cubicBezTo>
                  <a:pt x="4" y="339"/>
                  <a:pt x="4" y="342"/>
                  <a:pt x="4" y="343"/>
                </a:cubicBezTo>
                <a:moveTo>
                  <a:pt x="287" y="80"/>
                </a:moveTo>
                <a:cubicBezTo>
                  <a:pt x="287" y="79"/>
                  <a:pt x="288" y="78"/>
                  <a:pt x="289" y="77"/>
                </a:cubicBezTo>
                <a:cubicBezTo>
                  <a:pt x="289" y="76"/>
                  <a:pt x="289" y="76"/>
                  <a:pt x="289" y="75"/>
                </a:cubicBezTo>
                <a:cubicBezTo>
                  <a:pt x="288" y="75"/>
                  <a:pt x="288" y="75"/>
                  <a:pt x="287" y="74"/>
                </a:cubicBezTo>
                <a:cubicBezTo>
                  <a:pt x="289" y="71"/>
                  <a:pt x="289" y="71"/>
                  <a:pt x="290" y="70"/>
                </a:cubicBezTo>
                <a:cubicBezTo>
                  <a:pt x="289" y="70"/>
                  <a:pt x="288" y="70"/>
                  <a:pt x="287" y="70"/>
                </a:cubicBezTo>
                <a:cubicBezTo>
                  <a:pt x="286" y="70"/>
                  <a:pt x="286" y="70"/>
                  <a:pt x="286" y="70"/>
                </a:cubicBezTo>
                <a:cubicBezTo>
                  <a:pt x="284" y="70"/>
                  <a:pt x="282" y="72"/>
                  <a:pt x="280" y="72"/>
                </a:cubicBezTo>
                <a:cubicBezTo>
                  <a:pt x="279" y="72"/>
                  <a:pt x="279" y="72"/>
                  <a:pt x="278" y="72"/>
                </a:cubicBezTo>
                <a:cubicBezTo>
                  <a:pt x="278" y="71"/>
                  <a:pt x="277" y="71"/>
                  <a:pt x="276" y="71"/>
                </a:cubicBezTo>
                <a:cubicBezTo>
                  <a:pt x="274" y="71"/>
                  <a:pt x="272" y="73"/>
                  <a:pt x="270" y="73"/>
                </a:cubicBezTo>
                <a:cubicBezTo>
                  <a:pt x="270" y="73"/>
                  <a:pt x="269" y="73"/>
                  <a:pt x="268" y="73"/>
                </a:cubicBezTo>
                <a:cubicBezTo>
                  <a:pt x="268" y="72"/>
                  <a:pt x="269" y="72"/>
                  <a:pt x="269" y="71"/>
                </a:cubicBezTo>
                <a:cubicBezTo>
                  <a:pt x="269" y="71"/>
                  <a:pt x="270" y="70"/>
                  <a:pt x="270" y="70"/>
                </a:cubicBezTo>
                <a:cubicBezTo>
                  <a:pt x="270" y="69"/>
                  <a:pt x="270" y="69"/>
                  <a:pt x="270" y="68"/>
                </a:cubicBezTo>
                <a:cubicBezTo>
                  <a:pt x="269" y="69"/>
                  <a:pt x="269" y="69"/>
                  <a:pt x="269" y="69"/>
                </a:cubicBezTo>
                <a:cubicBezTo>
                  <a:pt x="268" y="69"/>
                  <a:pt x="268" y="70"/>
                  <a:pt x="268" y="70"/>
                </a:cubicBezTo>
                <a:cubicBezTo>
                  <a:pt x="268" y="70"/>
                  <a:pt x="262" y="67"/>
                  <a:pt x="258" y="73"/>
                </a:cubicBezTo>
                <a:cubicBezTo>
                  <a:pt x="259" y="73"/>
                  <a:pt x="260" y="73"/>
                  <a:pt x="261" y="73"/>
                </a:cubicBezTo>
                <a:cubicBezTo>
                  <a:pt x="263" y="73"/>
                  <a:pt x="263" y="73"/>
                  <a:pt x="263" y="73"/>
                </a:cubicBezTo>
                <a:cubicBezTo>
                  <a:pt x="263" y="75"/>
                  <a:pt x="263" y="75"/>
                  <a:pt x="263" y="75"/>
                </a:cubicBezTo>
                <a:cubicBezTo>
                  <a:pt x="264" y="76"/>
                  <a:pt x="262" y="76"/>
                  <a:pt x="262" y="77"/>
                </a:cubicBezTo>
                <a:cubicBezTo>
                  <a:pt x="260" y="76"/>
                  <a:pt x="257" y="76"/>
                  <a:pt x="256" y="76"/>
                </a:cubicBezTo>
                <a:cubicBezTo>
                  <a:pt x="255" y="77"/>
                  <a:pt x="255" y="78"/>
                  <a:pt x="254" y="79"/>
                </a:cubicBezTo>
                <a:cubicBezTo>
                  <a:pt x="255" y="78"/>
                  <a:pt x="255" y="78"/>
                  <a:pt x="256" y="78"/>
                </a:cubicBezTo>
                <a:cubicBezTo>
                  <a:pt x="257" y="78"/>
                  <a:pt x="258" y="78"/>
                  <a:pt x="258" y="78"/>
                </a:cubicBezTo>
                <a:cubicBezTo>
                  <a:pt x="259" y="79"/>
                  <a:pt x="259" y="79"/>
                  <a:pt x="259" y="79"/>
                </a:cubicBezTo>
                <a:cubicBezTo>
                  <a:pt x="258" y="80"/>
                  <a:pt x="257" y="81"/>
                  <a:pt x="256" y="82"/>
                </a:cubicBezTo>
                <a:cubicBezTo>
                  <a:pt x="256" y="83"/>
                  <a:pt x="256" y="83"/>
                  <a:pt x="256" y="83"/>
                </a:cubicBezTo>
                <a:cubicBezTo>
                  <a:pt x="256" y="83"/>
                  <a:pt x="257" y="83"/>
                  <a:pt x="257" y="83"/>
                </a:cubicBezTo>
                <a:cubicBezTo>
                  <a:pt x="259" y="83"/>
                  <a:pt x="260" y="83"/>
                  <a:pt x="261" y="83"/>
                </a:cubicBezTo>
                <a:cubicBezTo>
                  <a:pt x="262" y="83"/>
                  <a:pt x="262" y="83"/>
                  <a:pt x="263" y="83"/>
                </a:cubicBezTo>
                <a:cubicBezTo>
                  <a:pt x="264" y="83"/>
                  <a:pt x="264" y="83"/>
                  <a:pt x="264" y="84"/>
                </a:cubicBezTo>
                <a:cubicBezTo>
                  <a:pt x="264" y="84"/>
                  <a:pt x="264" y="86"/>
                  <a:pt x="266" y="86"/>
                </a:cubicBezTo>
                <a:cubicBezTo>
                  <a:pt x="267" y="86"/>
                  <a:pt x="268" y="86"/>
                  <a:pt x="269" y="86"/>
                </a:cubicBezTo>
                <a:cubicBezTo>
                  <a:pt x="270" y="85"/>
                  <a:pt x="270" y="85"/>
                  <a:pt x="272" y="83"/>
                </a:cubicBezTo>
                <a:cubicBezTo>
                  <a:pt x="273" y="83"/>
                  <a:pt x="275" y="82"/>
                  <a:pt x="275" y="82"/>
                </a:cubicBezTo>
                <a:cubicBezTo>
                  <a:pt x="276" y="82"/>
                  <a:pt x="277" y="82"/>
                  <a:pt x="277" y="81"/>
                </a:cubicBezTo>
                <a:cubicBezTo>
                  <a:pt x="278" y="80"/>
                  <a:pt x="279" y="80"/>
                  <a:pt x="281" y="80"/>
                </a:cubicBezTo>
                <a:cubicBezTo>
                  <a:pt x="282" y="79"/>
                  <a:pt x="282" y="79"/>
                  <a:pt x="287" y="80"/>
                </a:cubicBezTo>
                <a:moveTo>
                  <a:pt x="103" y="171"/>
                </a:moveTo>
                <a:cubicBezTo>
                  <a:pt x="104" y="170"/>
                  <a:pt x="104" y="170"/>
                  <a:pt x="104" y="170"/>
                </a:cubicBezTo>
                <a:cubicBezTo>
                  <a:pt x="104" y="169"/>
                  <a:pt x="104" y="169"/>
                  <a:pt x="104" y="168"/>
                </a:cubicBezTo>
                <a:cubicBezTo>
                  <a:pt x="104" y="168"/>
                  <a:pt x="104" y="168"/>
                  <a:pt x="104" y="168"/>
                </a:cubicBezTo>
                <a:cubicBezTo>
                  <a:pt x="103" y="168"/>
                  <a:pt x="103" y="164"/>
                  <a:pt x="103" y="164"/>
                </a:cubicBezTo>
                <a:cubicBezTo>
                  <a:pt x="103" y="163"/>
                  <a:pt x="103" y="163"/>
                  <a:pt x="101" y="162"/>
                </a:cubicBezTo>
                <a:cubicBezTo>
                  <a:pt x="101" y="162"/>
                  <a:pt x="101" y="162"/>
                  <a:pt x="101" y="161"/>
                </a:cubicBezTo>
                <a:cubicBezTo>
                  <a:pt x="104" y="158"/>
                  <a:pt x="104" y="158"/>
                  <a:pt x="104" y="158"/>
                </a:cubicBezTo>
                <a:cubicBezTo>
                  <a:pt x="105" y="157"/>
                  <a:pt x="106" y="157"/>
                  <a:pt x="106" y="157"/>
                </a:cubicBezTo>
                <a:cubicBezTo>
                  <a:pt x="108" y="155"/>
                  <a:pt x="108" y="154"/>
                  <a:pt x="108" y="153"/>
                </a:cubicBezTo>
                <a:cubicBezTo>
                  <a:pt x="108" y="152"/>
                  <a:pt x="108" y="152"/>
                  <a:pt x="108" y="152"/>
                </a:cubicBezTo>
                <a:cubicBezTo>
                  <a:pt x="108" y="152"/>
                  <a:pt x="106" y="153"/>
                  <a:pt x="106" y="153"/>
                </a:cubicBezTo>
                <a:cubicBezTo>
                  <a:pt x="104" y="155"/>
                  <a:pt x="104" y="157"/>
                  <a:pt x="102" y="158"/>
                </a:cubicBezTo>
                <a:cubicBezTo>
                  <a:pt x="99" y="162"/>
                  <a:pt x="95" y="165"/>
                  <a:pt x="92" y="168"/>
                </a:cubicBezTo>
                <a:cubicBezTo>
                  <a:pt x="90" y="170"/>
                  <a:pt x="90" y="170"/>
                  <a:pt x="88" y="174"/>
                </a:cubicBezTo>
                <a:cubicBezTo>
                  <a:pt x="90" y="175"/>
                  <a:pt x="92" y="175"/>
                  <a:pt x="94" y="175"/>
                </a:cubicBezTo>
                <a:cubicBezTo>
                  <a:pt x="95" y="175"/>
                  <a:pt x="95" y="175"/>
                  <a:pt x="95" y="177"/>
                </a:cubicBezTo>
                <a:cubicBezTo>
                  <a:pt x="94" y="180"/>
                  <a:pt x="95" y="181"/>
                  <a:pt x="95" y="182"/>
                </a:cubicBezTo>
                <a:cubicBezTo>
                  <a:pt x="96" y="181"/>
                  <a:pt x="96" y="181"/>
                  <a:pt x="96" y="181"/>
                </a:cubicBezTo>
                <a:cubicBezTo>
                  <a:pt x="97" y="181"/>
                  <a:pt x="97" y="180"/>
                  <a:pt x="99" y="176"/>
                </a:cubicBezTo>
                <a:cubicBezTo>
                  <a:pt x="101" y="173"/>
                  <a:pt x="101" y="173"/>
                  <a:pt x="103" y="171"/>
                </a:cubicBezTo>
                <a:moveTo>
                  <a:pt x="89" y="162"/>
                </a:moveTo>
                <a:cubicBezTo>
                  <a:pt x="89" y="162"/>
                  <a:pt x="89" y="162"/>
                  <a:pt x="89" y="162"/>
                </a:cubicBezTo>
                <a:cubicBezTo>
                  <a:pt x="89" y="162"/>
                  <a:pt x="89" y="161"/>
                  <a:pt x="88" y="161"/>
                </a:cubicBezTo>
                <a:cubicBezTo>
                  <a:pt x="88" y="161"/>
                  <a:pt x="88" y="161"/>
                  <a:pt x="88" y="161"/>
                </a:cubicBezTo>
                <a:cubicBezTo>
                  <a:pt x="88" y="160"/>
                  <a:pt x="88" y="160"/>
                  <a:pt x="88" y="159"/>
                </a:cubicBezTo>
                <a:cubicBezTo>
                  <a:pt x="88" y="158"/>
                  <a:pt x="88" y="158"/>
                  <a:pt x="88" y="158"/>
                </a:cubicBezTo>
                <a:cubicBezTo>
                  <a:pt x="88" y="158"/>
                  <a:pt x="88" y="158"/>
                  <a:pt x="88" y="158"/>
                </a:cubicBezTo>
                <a:cubicBezTo>
                  <a:pt x="87" y="158"/>
                  <a:pt x="87" y="159"/>
                  <a:pt x="86" y="159"/>
                </a:cubicBezTo>
                <a:cubicBezTo>
                  <a:pt x="86" y="159"/>
                  <a:pt x="86" y="160"/>
                  <a:pt x="86" y="160"/>
                </a:cubicBezTo>
                <a:cubicBezTo>
                  <a:pt x="86" y="161"/>
                  <a:pt x="86" y="161"/>
                  <a:pt x="86" y="162"/>
                </a:cubicBezTo>
                <a:cubicBezTo>
                  <a:pt x="85" y="165"/>
                  <a:pt x="85" y="165"/>
                  <a:pt x="85" y="165"/>
                </a:cubicBezTo>
                <a:cubicBezTo>
                  <a:pt x="85" y="166"/>
                  <a:pt x="85" y="166"/>
                  <a:pt x="89" y="162"/>
                </a:cubicBezTo>
                <a:moveTo>
                  <a:pt x="363" y="4"/>
                </a:moveTo>
                <a:cubicBezTo>
                  <a:pt x="363" y="3"/>
                  <a:pt x="363" y="3"/>
                  <a:pt x="363" y="3"/>
                </a:cubicBezTo>
                <a:cubicBezTo>
                  <a:pt x="363" y="3"/>
                  <a:pt x="363"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1" y="3"/>
                </a:cubicBezTo>
                <a:cubicBezTo>
                  <a:pt x="361" y="3"/>
                  <a:pt x="356" y="4"/>
                  <a:pt x="354" y="4"/>
                </a:cubicBezTo>
                <a:cubicBezTo>
                  <a:pt x="354" y="4"/>
                  <a:pt x="354" y="4"/>
                  <a:pt x="354" y="4"/>
                </a:cubicBezTo>
                <a:cubicBezTo>
                  <a:pt x="354" y="4"/>
                  <a:pt x="354" y="4"/>
                  <a:pt x="354" y="4"/>
                </a:cubicBezTo>
                <a:cubicBezTo>
                  <a:pt x="354" y="4"/>
                  <a:pt x="354" y="4"/>
                  <a:pt x="354" y="4"/>
                </a:cubicBezTo>
                <a:cubicBezTo>
                  <a:pt x="354" y="4"/>
                  <a:pt x="354" y="4"/>
                  <a:pt x="354" y="4"/>
                </a:cubicBezTo>
                <a:cubicBezTo>
                  <a:pt x="354" y="4"/>
                  <a:pt x="354" y="4"/>
                  <a:pt x="354" y="4"/>
                </a:cubicBezTo>
                <a:cubicBezTo>
                  <a:pt x="354" y="4"/>
                  <a:pt x="354" y="4"/>
                  <a:pt x="354" y="4"/>
                </a:cubicBezTo>
                <a:cubicBezTo>
                  <a:pt x="354" y="4"/>
                  <a:pt x="354" y="4"/>
                  <a:pt x="354" y="4"/>
                </a:cubicBezTo>
                <a:cubicBezTo>
                  <a:pt x="354" y="4"/>
                  <a:pt x="354" y="4"/>
                  <a:pt x="353" y="4"/>
                </a:cubicBezTo>
                <a:cubicBezTo>
                  <a:pt x="351" y="5"/>
                  <a:pt x="349" y="5"/>
                  <a:pt x="348" y="6"/>
                </a:cubicBezTo>
                <a:cubicBezTo>
                  <a:pt x="350" y="5"/>
                  <a:pt x="352" y="5"/>
                  <a:pt x="354" y="4"/>
                </a:cubicBezTo>
                <a:cubicBezTo>
                  <a:pt x="354" y="4"/>
                  <a:pt x="355" y="4"/>
                  <a:pt x="355" y="4"/>
                </a:cubicBezTo>
                <a:cubicBezTo>
                  <a:pt x="358" y="3"/>
                  <a:pt x="358" y="3"/>
                  <a:pt x="360" y="3"/>
                </a:cubicBezTo>
                <a:cubicBezTo>
                  <a:pt x="359" y="3"/>
                  <a:pt x="359" y="3"/>
                  <a:pt x="359" y="3"/>
                </a:cubicBezTo>
                <a:cubicBezTo>
                  <a:pt x="357" y="3"/>
                  <a:pt x="354" y="3"/>
                  <a:pt x="352" y="4"/>
                </a:cubicBezTo>
                <a:cubicBezTo>
                  <a:pt x="354" y="3"/>
                  <a:pt x="354" y="3"/>
                  <a:pt x="355" y="3"/>
                </a:cubicBezTo>
                <a:cubicBezTo>
                  <a:pt x="355" y="3"/>
                  <a:pt x="355" y="3"/>
                  <a:pt x="356" y="3"/>
                </a:cubicBezTo>
                <a:cubicBezTo>
                  <a:pt x="357" y="3"/>
                  <a:pt x="357" y="3"/>
                  <a:pt x="357" y="3"/>
                </a:cubicBezTo>
                <a:cubicBezTo>
                  <a:pt x="357" y="3"/>
                  <a:pt x="357" y="3"/>
                  <a:pt x="357" y="3"/>
                </a:cubicBezTo>
                <a:cubicBezTo>
                  <a:pt x="357" y="3"/>
                  <a:pt x="356" y="3"/>
                  <a:pt x="356" y="3"/>
                </a:cubicBezTo>
                <a:cubicBezTo>
                  <a:pt x="355" y="3"/>
                  <a:pt x="355" y="3"/>
                  <a:pt x="354" y="3"/>
                </a:cubicBezTo>
                <a:cubicBezTo>
                  <a:pt x="354" y="3"/>
                  <a:pt x="353" y="3"/>
                  <a:pt x="352" y="3"/>
                </a:cubicBezTo>
                <a:cubicBezTo>
                  <a:pt x="352" y="3"/>
                  <a:pt x="352" y="3"/>
                  <a:pt x="352" y="3"/>
                </a:cubicBezTo>
                <a:cubicBezTo>
                  <a:pt x="352" y="3"/>
                  <a:pt x="352" y="3"/>
                  <a:pt x="352" y="3"/>
                </a:cubicBezTo>
                <a:cubicBezTo>
                  <a:pt x="352" y="3"/>
                  <a:pt x="352" y="3"/>
                  <a:pt x="352" y="3"/>
                </a:cubicBezTo>
                <a:cubicBezTo>
                  <a:pt x="352" y="3"/>
                  <a:pt x="352" y="3"/>
                  <a:pt x="352" y="3"/>
                </a:cubicBezTo>
                <a:cubicBezTo>
                  <a:pt x="352" y="3"/>
                  <a:pt x="352" y="3"/>
                  <a:pt x="352" y="3"/>
                </a:cubicBezTo>
                <a:cubicBezTo>
                  <a:pt x="352" y="3"/>
                  <a:pt x="352" y="3"/>
                  <a:pt x="352" y="3"/>
                </a:cubicBezTo>
                <a:cubicBezTo>
                  <a:pt x="352" y="3"/>
                  <a:pt x="352" y="3"/>
                  <a:pt x="352" y="3"/>
                </a:cubicBezTo>
                <a:cubicBezTo>
                  <a:pt x="352" y="3"/>
                  <a:pt x="352"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0" y="3"/>
                  <a:pt x="350" y="3"/>
                </a:cubicBezTo>
                <a:cubicBezTo>
                  <a:pt x="351" y="3"/>
                  <a:pt x="353" y="2"/>
                  <a:pt x="355" y="2"/>
                </a:cubicBezTo>
                <a:cubicBezTo>
                  <a:pt x="356" y="2"/>
                  <a:pt x="356" y="2"/>
                  <a:pt x="358" y="2"/>
                </a:cubicBezTo>
                <a:cubicBezTo>
                  <a:pt x="359" y="2"/>
                  <a:pt x="359" y="2"/>
                  <a:pt x="359" y="2"/>
                </a:cubicBezTo>
                <a:cubicBezTo>
                  <a:pt x="359" y="2"/>
                  <a:pt x="360" y="2"/>
                  <a:pt x="361" y="2"/>
                </a:cubicBezTo>
                <a:cubicBezTo>
                  <a:pt x="362" y="2"/>
                  <a:pt x="362" y="2"/>
                  <a:pt x="364" y="2"/>
                </a:cubicBezTo>
                <a:cubicBezTo>
                  <a:pt x="364" y="2"/>
                  <a:pt x="365" y="2"/>
                  <a:pt x="365" y="1"/>
                </a:cubicBezTo>
                <a:cubicBezTo>
                  <a:pt x="365" y="1"/>
                  <a:pt x="365" y="1"/>
                  <a:pt x="365" y="1"/>
                </a:cubicBezTo>
                <a:cubicBezTo>
                  <a:pt x="365" y="1"/>
                  <a:pt x="365" y="1"/>
                  <a:pt x="365" y="1"/>
                </a:cubicBezTo>
                <a:cubicBezTo>
                  <a:pt x="366" y="1"/>
                  <a:pt x="366" y="1"/>
                  <a:pt x="366" y="1"/>
                </a:cubicBezTo>
                <a:cubicBezTo>
                  <a:pt x="366" y="1"/>
                  <a:pt x="366" y="1"/>
                  <a:pt x="366" y="1"/>
                </a:cubicBezTo>
                <a:cubicBezTo>
                  <a:pt x="366" y="1"/>
                  <a:pt x="365" y="1"/>
                  <a:pt x="366" y="1"/>
                </a:cubicBezTo>
                <a:cubicBezTo>
                  <a:pt x="366" y="1"/>
                  <a:pt x="366" y="1"/>
                  <a:pt x="366" y="1"/>
                </a:cubicBezTo>
                <a:cubicBezTo>
                  <a:pt x="365" y="1"/>
                  <a:pt x="365" y="1"/>
                  <a:pt x="365" y="1"/>
                </a:cubicBezTo>
                <a:cubicBezTo>
                  <a:pt x="365" y="1"/>
                  <a:pt x="365" y="1"/>
                  <a:pt x="365" y="1"/>
                </a:cubicBezTo>
                <a:cubicBezTo>
                  <a:pt x="365" y="1"/>
                  <a:pt x="365" y="1"/>
                  <a:pt x="365" y="1"/>
                </a:cubicBezTo>
                <a:cubicBezTo>
                  <a:pt x="364" y="1"/>
                  <a:pt x="364" y="1"/>
                  <a:pt x="364" y="1"/>
                </a:cubicBezTo>
                <a:cubicBezTo>
                  <a:pt x="363" y="1"/>
                  <a:pt x="363" y="1"/>
                  <a:pt x="363" y="1"/>
                </a:cubicBezTo>
                <a:cubicBezTo>
                  <a:pt x="364" y="1"/>
                  <a:pt x="364" y="1"/>
                  <a:pt x="364" y="1"/>
                </a:cubicBezTo>
                <a:cubicBezTo>
                  <a:pt x="364" y="1"/>
                  <a:pt x="364" y="1"/>
                  <a:pt x="365" y="1"/>
                </a:cubicBezTo>
                <a:cubicBezTo>
                  <a:pt x="365" y="1"/>
                  <a:pt x="366" y="1"/>
                  <a:pt x="366" y="1"/>
                </a:cubicBezTo>
                <a:cubicBezTo>
                  <a:pt x="367" y="1"/>
                  <a:pt x="367" y="1"/>
                  <a:pt x="368" y="1"/>
                </a:cubicBezTo>
                <a:cubicBezTo>
                  <a:pt x="369" y="1"/>
                  <a:pt x="370" y="0"/>
                  <a:pt x="370" y="0"/>
                </a:cubicBezTo>
                <a:cubicBezTo>
                  <a:pt x="370" y="0"/>
                  <a:pt x="370" y="0"/>
                  <a:pt x="370" y="0"/>
                </a:cubicBezTo>
                <a:cubicBezTo>
                  <a:pt x="370" y="0"/>
                  <a:pt x="370" y="0"/>
                  <a:pt x="370" y="0"/>
                </a:cubicBezTo>
                <a:cubicBezTo>
                  <a:pt x="370" y="0"/>
                  <a:pt x="370" y="0"/>
                  <a:pt x="369" y="0"/>
                </a:cubicBezTo>
                <a:cubicBezTo>
                  <a:pt x="369" y="0"/>
                  <a:pt x="368" y="0"/>
                  <a:pt x="367" y="0"/>
                </a:cubicBezTo>
                <a:cubicBezTo>
                  <a:pt x="367" y="0"/>
                  <a:pt x="367" y="0"/>
                  <a:pt x="367" y="0"/>
                </a:cubicBezTo>
                <a:cubicBezTo>
                  <a:pt x="367" y="0"/>
                  <a:pt x="367" y="0"/>
                  <a:pt x="367" y="0"/>
                </a:cubicBezTo>
                <a:cubicBezTo>
                  <a:pt x="365" y="0"/>
                  <a:pt x="363" y="1"/>
                  <a:pt x="362" y="1"/>
                </a:cubicBezTo>
                <a:cubicBezTo>
                  <a:pt x="361" y="1"/>
                  <a:pt x="361" y="1"/>
                  <a:pt x="362" y="0"/>
                </a:cubicBezTo>
                <a:cubicBezTo>
                  <a:pt x="362" y="0"/>
                  <a:pt x="363" y="0"/>
                  <a:pt x="363" y="0"/>
                </a:cubicBezTo>
                <a:cubicBezTo>
                  <a:pt x="363" y="0"/>
                  <a:pt x="362" y="0"/>
                  <a:pt x="361" y="0"/>
                </a:cubicBezTo>
                <a:cubicBezTo>
                  <a:pt x="361" y="0"/>
                  <a:pt x="361" y="0"/>
                  <a:pt x="361" y="0"/>
                </a:cubicBezTo>
                <a:cubicBezTo>
                  <a:pt x="360" y="0"/>
                  <a:pt x="360" y="0"/>
                  <a:pt x="360" y="0"/>
                </a:cubicBezTo>
                <a:cubicBezTo>
                  <a:pt x="360" y="0"/>
                  <a:pt x="360" y="0"/>
                  <a:pt x="360" y="0"/>
                </a:cubicBezTo>
                <a:cubicBezTo>
                  <a:pt x="359" y="0"/>
                  <a:pt x="359" y="1"/>
                  <a:pt x="358" y="1"/>
                </a:cubicBezTo>
                <a:cubicBezTo>
                  <a:pt x="357" y="1"/>
                  <a:pt x="357" y="1"/>
                  <a:pt x="357" y="1"/>
                </a:cubicBezTo>
                <a:cubicBezTo>
                  <a:pt x="357" y="1"/>
                  <a:pt x="357" y="1"/>
                  <a:pt x="357" y="1"/>
                </a:cubicBezTo>
                <a:cubicBezTo>
                  <a:pt x="357" y="1"/>
                  <a:pt x="357" y="1"/>
                  <a:pt x="357" y="1"/>
                </a:cubicBezTo>
                <a:cubicBezTo>
                  <a:pt x="356" y="1"/>
                  <a:pt x="356" y="1"/>
                  <a:pt x="356" y="1"/>
                </a:cubicBezTo>
                <a:cubicBezTo>
                  <a:pt x="356" y="1"/>
                  <a:pt x="356" y="1"/>
                  <a:pt x="356" y="1"/>
                </a:cubicBezTo>
                <a:cubicBezTo>
                  <a:pt x="355" y="1"/>
                  <a:pt x="354" y="1"/>
                  <a:pt x="353" y="1"/>
                </a:cubicBezTo>
                <a:cubicBezTo>
                  <a:pt x="353" y="1"/>
                  <a:pt x="353" y="1"/>
                  <a:pt x="353" y="1"/>
                </a:cubicBezTo>
                <a:cubicBezTo>
                  <a:pt x="354" y="1"/>
                  <a:pt x="354" y="1"/>
                  <a:pt x="354" y="1"/>
                </a:cubicBezTo>
                <a:cubicBezTo>
                  <a:pt x="354" y="1"/>
                  <a:pt x="354" y="1"/>
                  <a:pt x="354" y="1"/>
                </a:cubicBezTo>
                <a:cubicBezTo>
                  <a:pt x="354" y="1"/>
                  <a:pt x="354" y="1"/>
                  <a:pt x="354" y="1"/>
                </a:cubicBezTo>
                <a:cubicBezTo>
                  <a:pt x="354" y="1"/>
                  <a:pt x="354" y="1"/>
                  <a:pt x="354" y="1"/>
                </a:cubicBezTo>
                <a:cubicBezTo>
                  <a:pt x="354" y="1"/>
                  <a:pt x="354" y="1"/>
                  <a:pt x="354" y="1"/>
                </a:cubicBezTo>
                <a:cubicBezTo>
                  <a:pt x="355" y="1"/>
                  <a:pt x="355" y="1"/>
                  <a:pt x="355" y="1"/>
                </a:cubicBezTo>
                <a:cubicBezTo>
                  <a:pt x="355" y="1"/>
                  <a:pt x="355" y="1"/>
                  <a:pt x="355" y="1"/>
                </a:cubicBezTo>
                <a:cubicBezTo>
                  <a:pt x="355" y="1"/>
                  <a:pt x="355" y="1"/>
                  <a:pt x="355" y="1"/>
                </a:cubicBezTo>
                <a:cubicBezTo>
                  <a:pt x="355" y="1"/>
                  <a:pt x="355" y="1"/>
                  <a:pt x="355" y="1"/>
                </a:cubicBezTo>
                <a:cubicBezTo>
                  <a:pt x="355" y="1"/>
                  <a:pt x="355" y="1"/>
                  <a:pt x="355" y="1"/>
                </a:cubicBezTo>
                <a:cubicBezTo>
                  <a:pt x="355" y="1"/>
                  <a:pt x="355" y="1"/>
                  <a:pt x="355" y="1"/>
                </a:cubicBezTo>
                <a:cubicBezTo>
                  <a:pt x="355" y="1"/>
                  <a:pt x="355" y="1"/>
                  <a:pt x="355" y="1"/>
                </a:cubicBezTo>
                <a:cubicBezTo>
                  <a:pt x="354" y="1"/>
                  <a:pt x="354" y="1"/>
                  <a:pt x="354" y="1"/>
                </a:cubicBezTo>
                <a:cubicBezTo>
                  <a:pt x="352" y="1"/>
                  <a:pt x="352" y="1"/>
                  <a:pt x="352" y="1"/>
                </a:cubicBezTo>
                <a:cubicBezTo>
                  <a:pt x="352" y="1"/>
                  <a:pt x="352" y="1"/>
                  <a:pt x="352" y="1"/>
                </a:cubicBezTo>
                <a:cubicBezTo>
                  <a:pt x="351" y="1"/>
                  <a:pt x="351" y="1"/>
                  <a:pt x="351" y="1"/>
                </a:cubicBezTo>
                <a:cubicBezTo>
                  <a:pt x="351" y="1"/>
                  <a:pt x="351" y="1"/>
                  <a:pt x="351" y="1"/>
                </a:cubicBezTo>
                <a:cubicBezTo>
                  <a:pt x="350" y="1"/>
                  <a:pt x="350" y="1"/>
                  <a:pt x="350" y="1"/>
                </a:cubicBezTo>
                <a:cubicBezTo>
                  <a:pt x="350" y="2"/>
                  <a:pt x="350" y="2"/>
                  <a:pt x="350" y="2"/>
                </a:cubicBezTo>
                <a:cubicBezTo>
                  <a:pt x="350" y="2"/>
                  <a:pt x="350" y="2"/>
                  <a:pt x="350" y="2"/>
                </a:cubicBezTo>
                <a:cubicBezTo>
                  <a:pt x="350" y="2"/>
                  <a:pt x="350" y="2"/>
                  <a:pt x="350" y="2"/>
                </a:cubicBezTo>
                <a:cubicBezTo>
                  <a:pt x="350" y="2"/>
                  <a:pt x="350" y="2"/>
                  <a:pt x="350" y="2"/>
                </a:cubicBezTo>
                <a:cubicBezTo>
                  <a:pt x="349" y="2"/>
                  <a:pt x="349" y="2"/>
                  <a:pt x="349" y="2"/>
                </a:cubicBezTo>
                <a:cubicBezTo>
                  <a:pt x="348" y="2"/>
                  <a:pt x="348" y="2"/>
                  <a:pt x="348" y="2"/>
                </a:cubicBezTo>
                <a:cubicBezTo>
                  <a:pt x="347" y="2"/>
                  <a:pt x="347" y="2"/>
                  <a:pt x="347" y="2"/>
                </a:cubicBezTo>
                <a:cubicBezTo>
                  <a:pt x="347" y="2"/>
                  <a:pt x="347" y="2"/>
                  <a:pt x="347" y="2"/>
                </a:cubicBezTo>
                <a:cubicBezTo>
                  <a:pt x="346" y="2"/>
                  <a:pt x="346" y="2"/>
                  <a:pt x="346" y="2"/>
                </a:cubicBezTo>
                <a:cubicBezTo>
                  <a:pt x="344" y="2"/>
                  <a:pt x="344" y="2"/>
                  <a:pt x="344" y="2"/>
                </a:cubicBezTo>
                <a:cubicBezTo>
                  <a:pt x="345" y="2"/>
                  <a:pt x="345" y="2"/>
                  <a:pt x="345" y="2"/>
                </a:cubicBezTo>
                <a:cubicBezTo>
                  <a:pt x="345" y="2"/>
                  <a:pt x="345" y="2"/>
                  <a:pt x="345" y="2"/>
                </a:cubicBezTo>
                <a:cubicBezTo>
                  <a:pt x="345" y="2"/>
                  <a:pt x="345" y="2"/>
                  <a:pt x="345" y="2"/>
                </a:cubicBezTo>
                <a:cubicBezTo>
                  <a:pt x="346" y="2"/>
                  <a:pt x="346" y="2"/>
                  <a:pt x="346" y="2"/>
                </a:cubicBezTo>
                <a:cubicBezTo>
                  <a:pt x="346" y="2"/>
                  <a:pt x="346" y="2"/>
                  <a:pt x="346" y="2"/>
                </a:cubicBezTo>
                <a:cubicBezTo>
                  <a:pt x="346" y="2"/>
                  <a:pt x="346" y="2"/>
                  <a:pt x="346" y="2"/>
                </a:cubicBezTo>
                <a:cubicBezTo>
                  <a:pt x="346" y="2"/>
                  <a:pt x="347" y="2"/>
                  <a:pt x="347" y="2"/>
                </a:cubicBezTo>
                <a:cubicBezTo>
                  <a:pt x="347" y="2"/>
                  <a:pt x="347" y="2"/>
                  <a:pt x="347" y="2"/>
                </a:cubicBezTo>
                <a:cubicBezTo>
                  <a:pt x="348" y="2"/>
                  <a:pt x="348" y="2"/>
                  <a:pt x="348" y="2"/>
                </a:cubicBezTo>
                <a:cubicBezTo>
                  <a:pt x="348" y="2"/>
                  <a:pt x="348" y="2"/>
                  <a:pt x="348" y="2"/>
                </a:cubicBezTo>
                <a:cubicBezTo>
                  <a:pt x="349" y="2"/>
                  <a:pt x="349" y="2"/>
                  <a:pt x="349" y="2"/>
                </a:cubicBezTo>
                <a:cubicBezTo>
                  <a:pt x="349" y="2"/>
                  <a:pt x="349" y="2"/>
                  <a:pt x="349" y="2"/>
                </a:cubicBezTo>
                <a:cubicBezTo>
                  <a:pt x="350" y="1"/>
                  <a:pt x="350" y="1"/>
                  <a:pt x="350" y="1"/>
                </a:cubicBezTo>
                <a:cubicBezTo>
                  <a:pt x="350" y="1"/>
                  <a:pt x="350" y="1"/>
                  <a:pt x="350" y="1"/>
                </a:cubicBezTo>
                <a:cubicBezTo>
                  <a:pt x="350" y="1"/>
                  <a:pt x="350" y="1"/>
                  <a:pt x="350" y="1"/>
                </a:cubicBezTo>
                <a:cubicBezTo>
                  <a:pt x="350" y="1"/>
                  <a:pt x="350" y="1"/>
                  <a:pt x="350" y="1"/>
                </a:cubicBezTo>
                <a:cubicBezTo>
                  <a:pt x="350" y="1"/>
                  <a:pt x="350" y="1"/>
                  <a:pt x="350" y="1"/>
                </a:cubicBezTo>
                <a:cubicBezTo>
                  <a:pt x="350" y="1"/>
                  <a:pt x="350" y="1"/>
                  <a:pt x="350" y="1"/>
                </a:cubicBezTo>
                <a:cubicBezTo>
                  <a:pt x="351" y="1"/>
                  <a:pt x="351" y="1"/>
                  <a:pt x="351" y="1"/>
                </a:cubicBezTo>
                <a:cubicBezTo>
                  <a:pt x="351" y="1"/>
                  <a:pt x="350" y="1"/>
                  <a:pt x="350" y="1"/>
                </a:cubicBezTo>
                <a:cubicBezTo>
                  <a:pt x="349" y="1"/>
                  <a:pt x="348" y="1"/>
                  <a:pt x="348" y="2"/>
                </a:cubicBezTo>
                <a:cubicBezTo>
                  <a:pt x="348" y="2"/>
                  <a:pt x="348" y="2"/>
                  <a:pt x="348" y="2"/>
                </a:cubicBezTo>
                <a:cubicBezTo>
                  <a:pt x="347" y="2"/>
                  <a:pt x="347" y="2"/>
                  <a:pt x="347" y="2"/>
                </a:cubicBezTo>
                <a:cubicBezTo>
                  <a:pt x="346" y="2"/>
                  <a:pt x="346" y="2"/>
                  <a:pt x="346" y="2"/>
                </a:cubicBezTo>
                <a:cubicBezTo>
                  <a:pt x="346" y="2"/>
                  <a:pt x="346" y="2"/>
                  <a:pt x="346" y="2"/>
                </a:cubicBezTo>
                <a:cubicBezTo>
                  <a:pt x="345" y="2"/>
                  <a:pt x="345" y="2"/>
                  <a:pt x="345" y="2"/>
                </a:cubicBezTo>
                <a:cubicBezTo>
                  <a:pt x="345" y="2"/>
                  <a:pt x="344" y="2"/>
                  <a:pt x="344" y="2"/>
                </a:cubicBezTo>
                <a:cubicBezTo>
                  <a:pt x="343" y="2"/>
                  <a:pt x="343" y="2"/>
                  <a:pt x="343" y="2"/>
                </a:cubicBezTo>
                <a:cubicBezTo>
                  <a:pt x="343" y="2"/>
                  <a:pt x="342" y="2"/>
                  <a:pt x="341" y="2"/>
                </a:cubicBezTo>
                <a:cubicBezTo>
                  <a:pt x="341" y="3"/>
                  <a:pt x="341" y="3"/>
                  <a:pt x="341" y="3"/>
                </a:cubicBezTo>
                <a:cubicBezTo>
                  <a:pt x="341" y="3"/>
                  <a:pt x="341" y="3"/>
                  <a:pt x="341" y="3"/>
                </a:cubicBezTo>
                <a:cubicBezTo>
                  <a:pt x="341" y="3"/>
                  <a:pt x="341" y="3"/>
                  <a:pt x="341" y="3"/>
                </a:cubicBezTo>
                <a:cubicBezTo>
                  <a:pt x="341" y="3"/>
                  <a:pt x="341" y="3"/>
                  <a:pt x="341" y="3"/>
                </a:cubicBezTo>
                <a:cubicBezTo>
                  <a:pt x="341" y="2"/>
                  <a:pt x="341" y="2"/>
                  <a:pt x="341" y="2"/>
                </a:cubicBezTo>
                <a:cubicBezTo>
                  <a:pt x="341" y="2"/>
                  <a:pt x="341" y="2"/>
                  <a:pt x="341" y="2"/>
                </a:cubicBezTo>
                <a:cubicBezTo>
                  <a:pt x="342" y="2"/>
                  <a:pt x="342" y="2"/>
                  <a:pt x="342" y="2"/>
                </a:cubicBezTo>
                <a:cubicBezTo>
                  <a:pt x="342" y="2"/>
                  <a:pt x="342" y="2"/>
                  <a:pt x="342" y="2"/>
                </a:cubicBezTo>
                <a:cubicBezTo>
                  <a:pt x="343" y="2"/>
                  <a:pt x="343" y="2"/>
                  <a:pt x="343" y="2"/>
                </a:cubicBezTo>
                <a:cubicBezTo>
                  <a:pt x="343" y="2"/>
                  <a:pt x="343" y="2"/>
                  <a:pt x="343" y="2"/>
                </a:cubicBezTo>
                <a:cubicBezTo>
                  <a:pt x="344" y="2"/>
                  <a:pt x="344" y="2"/>
                  <a:pt x="344" y="2"/>
                </a:cubicBezTo>
                <a:cubicBezTo>
                  <a:pt x="345" y="2"/>
                  <a:pt x="345" y="2"/>
                  <a:pt x="345" y="2"/>
                </a:cubicBezTo>
                <a:cubicBezTo>
                  <a:pt x="345" y="2"/>
                  <a:pt x="345" y="2"/>
                  <a:pt x="345" y="2"/>
                </a:cubicBezTo>
                <a:cubicBezTo>
                  <a:pt x="346" y="2"/>
                  <a:pt x="346" y="2"/>
                  <a:pt x="346" y="2"/>
                </a:cubicBezTo>
                <a:cubicBezTo>
                  <a:pt x="346" y="2"/>
                  <a:pt x="346" y="2"/>
                  <a:pt x="346" y="2"/>
                </a:cubicBezTo>
                <a:cubicBezTo>
                  <a:pt x="346" y="2"/>
                  <a:pt x="346" y="2"/>
                  <a:pt x="346" y="2"/>
                </a:cubicBezTo>
                <a:cubicBezTo>
                  <a:pt x="347" y="1"/>
                  <a:pt x="347" y="1"/>
                  <a:pt x="347" y="1"/>
                </a:cubicBezTo>
                <a:cubicBezTo>
                  <a:pt x="348" y="1"/>
                  <a:pt x="348" y="1"/>
                  <a:pt x="348" y="1"/>
                </a:cubicBezTo>
                <a:cubicBezTo>
                  <a:pt x="348" y="1"/>
                  <a:pt x="348" y="1"/>
                  <a:pt x="348" y="1"/>
                </a:cubicBezTo>
                <a:cubicBezTo>
                  <a:pt x="349" y="1"/>
                  <a:pt x="349" y="1"/>
                  <a:pt x="349" y="1"/>
                </a:cubicBezTo>
                <a:cubicBezTo>
                  <a:pt x="349" y="1"/>
                  <a:pt x="349" y="1"/>
                  <a:pt x="349" y="1"/>
                </a:cubicBezTo>
                <a:cubicBezTo>
                  <a:pt x="348" y="1"/>
                  <a:pt x="348" y="1"/>
                  <a:pt x="348" y="1"/>
                </a:cubicBezTo>
                <a:cubicBezTo>
                  <a:pt x="348" y="1"/>
                  <a:pt x="348" y="1"/>
                  <a:pt x="346" y="1"/>
                </a:cubicBezTo>
                <a:cubicBezTo>
                  <a:pt x="345" y="2"/>
                  <a:pt x="344" y="2"/>
                  <a:pt x="343" y="2"/>
                </a:cubicBezTo>
                <a:cubicBezTo>
                  <a:pt x="342" y="2"/>
                  <a:pt x="342" y="2"/>
                  <a:pt x="342" y="2"/>
                </a:cubicBezTo>
                <a:cubicBezTo>
                  <a:pt x="342" y="2"/>
                  <a:pt x="342" y="2"/>
                  <a:pt x="342" y="2"/>
                </a:cubicBezTo>
                <a:cubicBezTo>
                  <a:pt x="341" y="2"/>
                  <a:pt x="341" y="2"/>
                  <a:pt x="341" y="2"/>
                </a:cubicBezTo>
                <a:cubicBezTo>
                  <a:pt x="340" y="2"/>
                  <a:pt x="339" y="2"/>
                  <a:pt x="338" y="3"/>
                </a:cubicBezTo>
                <a:cubicBezTo>
                  <a:pt x="338" y="3"/>
                  <a:pt x="338" y="3"/>
                  <a:pt x="338" y="3"/>
                </a:cubicBezTo>
                <a:cubicBezTo>
                  <a:pt x="337" y="3"/>
                  <a:pt x="337" y="3"/>
                  <a:pt x="337" y="3"/>
                </a:cubicBezTo>
                <a:cubicBezTo>
                  <a:pt x="338" y="2"/>
                  <a:pt x="338" y="2"/>
                  <a:pt x="338" y="2"/>
                </a:cubicBezTo>
                <a:cubicBezTo>
                  <a:pt x="339" y="2"/>
                  <a:pt x="339" y="2"/>
                  <a:pt x="339" y="2"/>
                </a:cubicBezTo>
                <a:cubicBezTo>
                  <a:pt x="339" y="2"/>
                  <a:pt x="340" y="2"/>
                  <a:pt x="340" y="2"/>
                </a:cubicBezTo>
                <a:cubicBezTo>
                  <a:pt x="341" y="2"/>
                  <a:pt x="341" y="2"/>
                  <a:pt x="342" y="2"/>
                </a:cubicBezTo>
                <a:cubicBezTo>
                  <a:pt x="343" y="2"/>
                  <a:pt x="343" y="2"/>
                  <a:pt x="343" y="2"/>
                </a:cubicBezTo>
                <a:cubicBezTo>
                  <a:pt x="343" y="2"/>
                  <a:pt x="343" y="2"/>
                  <a:pt x="343" y="2"/>
                </a:cubicBezTo>
                <a:cubicBezTo>
                  <a:pt x="344" y="2"/>
                  <a:pt x="344" y="2"/>
                  <a:pt x="344" y="2"/>
                </a:cubicBezTo>
                <a:cubicBezTo>
                  <a:pt x="344" y="2"/>
                  <a:pt x="344" y="2"/>
                  <a:pt x="344" y="2"/>
                </a:cubicBezTo>
                <a:cubicBezTo>
                  <a:pt x="345" y="2"/>
                  <a:pt x="345" y="2"/>
                  <a:pt x="345" y="2"/>
                </a:cubicBezTo>
                <a:cubicBezTo>
                  <a:pt x="346" y="2"/>
                  <a:pt x="346" y="2"/>
                  <a:pt x="346" y="2"/>
                </a:cubicBezTo>
                <a:cubicBezTo>
                  <a:pt x="346" y="1"/>
                  <a:pt x="346" y="1"/>
                  <a:pt x="346" y="1"/>
                </a:cubicBezTo>
                <a:cubicBezTo>
                  <a:pt x="347" y="1"/>
                  <a:pt x="347" y="1"/>
                  <a:pt x="348" y="1"/>
                </a:cubicBezTo>
                <a:cubicBezTo>
                  <a:pt x="348" y="1"/>
                  <a:pt x="348" y="1"/>
                  <a:pt x="348" y="1"/>
                </a:cubicBezTo>
                <a:cubicBezTo>
                  <a:pt x="349" y="1"/>
                  <a:pt x="349" y="1"/>
                  <a:pt x="349" y="1"/>
                </a:cubicBezTo>
                <a:cubicBezTo>
                  <a:pt x="349" y="1"/>
                  <a:pt x="349" y="1"/>
                  <a:pt x="349" y="1"/>
                </a:cubicBezTo>
                <a:cubicBezTo>
                  <a:pt x="349" y="1"/>
                  <a:pt x="349" y="1"/>
                  <a:pt x="349" y="1"/>
                </a:cubicBezTo>
                <a:cubicBezTo>
                  <a:pt x="349" y="1"/>
                  <a:pt x="349" y="1"/>
                  <a:pt x="349" y="1"/>
                </a:cubicBezTo>
                <a:cubicBezTo>
                  <a:pt x="348" y="1"/>
                  <a:pt x="348" y="1"/>
                  <a:pt x="348" y="1"/>
                </a:cubicBezTo>
                <a:cubicBezTo>
                  <a:pt x="347" y="1"/>
                  <a:pt x="347" y="1"/>
                  <a:pt x="347" y="1"/>
                </a:cubicBezTo>
                <a:cubicBezTo>
                  <a:pt x="347" y="1"/>
                  <a:pt x="347" y="1"/>
                  <a:pt x="347" y="1"/>
                </a:cubicBezTo>
                <a:cubicBezTo>
                  <a:pt x="346" y="1"/>
                  <a:pt x="346" y="1"/>
                  <a:pt x="346" y="1"/>
                </a:cubicBezTo>
                <a:cubicBezTo>
                  <a:pt x="346" y="1"/>
                  <a:pt x="346" y="1"/>
                  <a:pt x="346" y="1"/>
                </a:cubicBezTo>
                <a:cubicBezTo>
                  <a:pt x="346" y="1"/>
                  <a:pt x="346" y="1"/>
                  <a:pt x="346" y="1"/>
                </a:cubicBezTo>
                <a:cubicBezTo>
                  <a:pt x="346" y="1"/>
                  <a:pt x="346" y="1"/>
                  <a:pt x="346" y="1"/>
                </a:cubicBezTo>
                <a:cubicBezTo>
                  <a:pt x="345" y="1"/>
                  <a:pt x="345" y="1"/>
                  <a:pt x="345" y="1"/>
                </a:cubicBezTo>
                <a:cubicBezTo>
                  <a:pt x="345" y="1"/>
                  <a:pt x="345" y="1"/>
                  <a:pt x="345" y="1"/>
                </a:cubicBezTo>
                <a:cubicBezTo>
                  <a:pt x="345" y="1"/>
                  <a:pt x="345" y="1"/>
                  <a:pt x="345" y="1"/>
                </a:cubicBezTo>
                <a:cubicBezTo>
                  <a:pt x="345" y="1"/>
                  <a:pt x="345" y="1"/>
                  <a:pt x="345" y="1"/>
                </a:cubicBezTo>
                <a:cubicBezTo>
                  <a:pt x="345" y="1"/>
                  <a:pt x="345" y="1"/>
                  <a:pt x="345" y="1"/>
                </a:cubicBezTo>
                <a:cubicBezTo>
                  <a:pt x="344" y="1"/>
                  <a:pt x="344" y="1"/>
                  <a:pt x="344" y="1"/>
                </a:cubicBezTo>
                <a:cubicBezTo>
                  <a:pt x="344" y="1"/>
                  <a:pt x="344" y="1"/>
                  <a:pt x="344" y="1"/>
                </a:cubicBezTo>
                <a:cubicBezTo>
                  <a:pt x="343" y="1"/>
                  <a:pt x="343" y="1"/>
                  <a:pt x="343" y="1"/>
                </a:cubicBezTo>
                <a:cubicBezTo>
                  <a:pt x="343" y="1"/>
                  <a:pt x="343" y="1"/>
                  <a:pt x="343" y="1"/>
                </a:cubicBezTo>
                <a:cubicBezTo>
                  <a:pt x="343" y="2"/>
                  <a:pt x="343" y="2"/>
                  <a:pt x="343" y="2"/>
                </a:cubicBezTo>
                <a:cubicBezTo>
                  <a:pt x="342" y="2"/>
                  <a:pt x="342" y="2"/>
                  <a:pt x="342"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0" y="2"/>
                  <a:pt x="340" y="2"/>
                  <a:pt x="340" y="2"/>
                </a:cubicBezTo>
                <a:cubicBezTo>
                  <a:pt x="340" y="2"/>
                  <a:pt x="340" y="2"/>
                  <a:pt x="340" y="2"/>
                </a:cubicBezTo>
                <a:cubicBezTo>
                  <a:pt x="339" y="2"/>
                  <a:pt x="339" y="2"/>
                  <a:pt x="339"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7" y="2"/>
                  <a:pt x="337" y="2"/>
                  <a:pt x="337" y="2"/>
                </a:cubicBezTo>
                <a:cubicBezTo>
                  <a:pt x="336" y="2"/>
                  <a:pt x="336" y="2"/>
                  <a:pt x="336" y="2"/>
                </a:cubicBezTo>
                <a:cubicBezTo>
                  <a:pt x="335" y="3"/>
                  <a:pt x="335" y="3"/>
                  <a:pt x="335" y="3"/>
                </a:cubicBezTo>
                <a:cubicBezTo>
                  <a:pt x="335" y="3"/>
                  <a:pt x="335" y="3"/>
                  <a:pt x="335" y="3"/>
                </a:cubicBezTo>
                <a:cubicBezTo>
                  <a:pt x="335" y="3"/>
                  <a:pt x="335" y="3"/>
                  <a:pt x="335" y="3"/>
                </a:cubicBezTo>
                <a:cubicBezTo>
                  <a:pt x="335" y="3"/>
                  <a:pt x="335" y="3"/>
                  <a:pt x="335" y="3"/>
                </a:cubicBezTo>
                <a:cubicBezTo>
                  <a:pt x="335" y="3"/>
                  <a:pt x="335" y="3"/>
                  <a:pt x="335" y="3"/>
                </a:cubicBezTo>
                <a:cubicBezTo>
                  <a:pt x="336" y="3"/>
                  <a:pt x="336" y="3"/>
                  <a:pt x="336" y="3"/>
                </a:cubicBezTo>
                <a:cubicBezTo>
                  <a:pt x="336" y="2"/>
                  <a:pt x="336" y="2"/>
                  <a:pt x="336" y="2"/>
                </a:cubicBezTo>
                <a:cubicBezTo>
                  <a:pt x="336" y="2"/>
                  <a:pt x="336" y="2"/>
                  <a:pt x="336" y="2"/>
                </a:cubicBezTo>
                <a:cubicBezTo>
                  <a:pt x="337" y="2"/>
                  <a:pt x="337" y="2"/>
                  <a:pt x="337" y="2"/>
                </a:cubicBezTo>
                <a:cubicBezTo>
                  <a:pt x="337" y="2"/>
                  <a:pt x="337" y="2"/>
                  <a:pt x="337" y="2"/>
                </a:cubicBezTo>
                <a:cubicBezTo>
                  <a:pt x="337" y="2"/>
                  <a:pt x="337" y="2"/>
                  <a:pt x="337" y="2"/>
                </a:cubicBezTo>
                <a:cubicBezTo>
                  <a:pt x="337" y="2"/>
                  <a:pt x="337" y="2"/>
                  <a:pt x="337" y="2"/>
                </a:cubicBezTo>
                <a:cubicBezTo>
                  <a:pt x="338" y="2"/>
                  <a:pt x="338" y="2"/>
                  <a:pt x="338" y="2"/>
                </a:cubicBezTo>
                <a:cubicBezTo>
                  <a:pt x="339" y="2"/>
                  <a:pt x="339" y="2"/>
                  <a:pt x="339" y="2"/>
                </a:cubicBezTo>
                <a:cubicBezTo>
                  <a:pt x="340" y="2"/>
                  <a:pt x="340" y="2"/>
                  <a:pt x="340" y="2"/>
                </a:cubicBezTo>
                <a:cubicBezTo>
                  <a:pt x="340" y="2"/>
                  <a:pt x="340" y="2"/>
                  <a:pt x="340" y="2"/>
                </a:cubicBezTo>
                <a:cubicBezTo>
                  <a:pt x="341" y="2"/>
                  <a:pt x="341" y="2"/>
                  <a:pt x="341" y="2"/>
                </a:cubicBezTo>
                <a:cubicBezTo>
                  <a:pt x="341" y="2"/>
                  <a:pt x="341" y="2"/>
                  <a:pt x="341" y="2"/>
                </a:cubicBezTo>
                <a:cubicBezTo>
                  <a:pt x="341" y="2"/>
                  <a:pt x="341" y="2"/>
                  <a:pt x="341" y="2"/>
                </a:cubicBezTo>
                <a:cubicBezTo>
                  <a:pt x="340" y="2"/>
                  <a:pt x="340" y="2"/>
                  <a:pt x="340" y="2"/>
                </a:cubicBezTo>
                <a:cubicBezTo>
                  <a:pt x="340" y="2"/>
                  <a:pt x="340" y="2"/>
                  <a:pt x="340" y="2"/>
                </a:cubicBezTo>
                <a:cubicBezTo>
                  <a:pt x="339" y="2"/>
                  <a:pt x="339" y="2"/>
                  <a:pt x="339" y="2"/>
                </a:cubicBezTo>
                <a:cubicBezTo>
                  <a:pt x="339" y="2"/>
                  <a:pt x="339" y="2"/>
                  <a:pt x="339" y="2"/>
                </a:cubicBezTo>
                <a:cubicBezTo>
                  <a:pt x="338" y="2"/>
                  <a:pt x="338" y="2"/>
                  <a:pt x="338" y="2"/>
                </a:cubicBezTo>
                <a:cubicBezTo>
                  <a:pt x="337" y="2"/>
                  <a:pt x="336" y="2"/>
                  <a:pt x="336" y="2"/>
                </a:cubicBezTo>
                <a:cubicBezTo>
                  <a:pt x="335" y="2"/>
                  <a:pt x="335" y="2"/>
                  <a:pt x="335" y="2"/>
                </a:cubicBezTo>
                <a:cubicBezTo>
                  <a:pt x="335" y="2"/>
                  <a:pt x="335" y="2"/>
                  <a:pt x="335" y="2"/>
                </a:cubicBezTo>
                <a:cubicBezTo>
                  <a:pt x="334" y="2"/>
                  <a:pt x="334" y="2"/>
                  <a:pt x="334" y="2"/>
                </a:cubicBezTo>
                <a:cubicBezTo>
                  <a:pt x="332" y="3"/>
                  <a:pt x="331" y="3"/>
                  <a:pt x="329" y="3"/>
                </a:cubicBezTo>
                <a:cubicBezTo>
                  <a:pt x="329" y="3"/>
                  <a:pt x="329" y="3"/>
                  <a:pt x="329" y="3"/>
                </a:cubicBezTo>
                <a:cubicBezTo>
                  <a:pt x="330" y="3"/>
                  <a:pt x="330" y="3"/>
                  <a:pt x="330" y="3"/>
                </a:cubicBezTo>
                <a:cubicBezTo>
                  <a:pt x="330" y="3"/>
                  <a:pt x="330" y="3"/>
                  <a:pt x="330" y="3"/>
                </a:cubicBezTo>
                <a:cubicBezTo>
                  <a:pt x="330" y="3"/>
                  <a:pt x="330" y="3"/>
                  <a:pt x="330" y="3"/>
                </a:cubicBezTo>
                <a:cubicBezTo>
                  <a:pt x="330" y="3"/>
                  <a:pt x="329" y="3"/>
                  <a:pt x="328" y="3"/>
                </a:cubicBezTo>
                <a:cubicBezTo>
                  <a:pt x="327" y="3"/>
                  <a:pt x="326" y="3"/>
                  <a:pt x="325" y="3"/>
                </a:cubicBezTo>
                <a:cubicBezTo>
                  <a:pt x="325" y="3"/>
                  <a:pt x="324" y="4"/>
                  <a:pt x="323" y="4"/>
                </a:cubicBezTo>
                <a:cubicBezTo>
                  <a:pt x="323" y="4"/>
                  <a:pt x="323" y="4"/>
                  <a:pt x="323" y="4"/>
                </a:cubicBezTo>
                <a:cubicBezTo>
                  <a:pt x="323" y="4"/>
                  <a:pt x="323" y="4"/>
                  <a:pt x="323" y="4"/>
                </a:cubicBezTo>
                <a:cubicBezTo>
                  <a:pt x="323" y="4"/>
                  <a:pt x="323" y="4"/>
                  <a:pt x="323" y="4"/>
                </a:cubicBezTo>
                <a:cubicBezTo>
                  <a:pt x="322" y="4"/>
                  <a:pt x="322" y="4"/>
                  <a:pt x="322" y="4"/>
                </a:cubicBezTo>
                <a:cubicBezTo>
                  <a:pt x="322" y="4"/>
                  <a:pt x="322" y="4"/>
                  <a:pt x="322" y="4"/>
                </a:cubicBezTo>
                <a:cubicBezTo>
                  <a:pt x="322" y="4"/>
                  <a:pt x="322" y="4"/>
                  <a:pt x="322" y="4"/>
                </a:cubicBezTo>
                <a:cubicBezTo>
                  <a:pt x="321" y="4"/>
                  <a:pt x="321" y="4"/>
                  <a:pt x="321" y="4"/>
                </a:cubicBezTo>
                <a:cubicBezTo>
                  <a:pt x="321" y="4"/>
                  <a:pt x="321" y="4"/>
                  <a:pt x="321" y="4"/>
                </a:cubicBezTo>
                <a:cubicBezTo>
                  <a:pt x="320" y="4"/>
                  <a:pt x="320" y="4"/>
                  <a:pt x="320" y="4"/>
                </a:cubicBezTo>
                <a:cubicBezTo>
                  <a:pt x="320" y="4"/>
                  <a:pt x="320" y="4"/>
                  <a:pt x="320" y="4"/>
                </a:cubicBezTo>
                <a:cubicBezTo>
                  <a:pt x="320" y="4"/>
                  <a:pt x="320" y="4"/>
                  <a:pt x="320" y="4"/>
                </a:cubicBezTo>
                <a:cubicBezTo>
                  <a:pt x="319" y="4"/>
                  <a:pt x="319" y="4"/>
                  <a:pt x="319" y="4"/>
                </a:cubicBezTo>
                <a:cubicBezTo>
                  <a:pt x="319" y="4"/>
                  <a:pt x="318" y="4"/>
                  <a:pt x="317" y="5"/>
                </a:cubicBezTo>
                <a:cubicBezTo>
                  <a:pt x="317" y="5"/>
                  <a:pt x="317" y="5"/>
                  <a:pt x="317" y="5"/>
                </a:cubicBezTo>
                <a:cubicBezTo>
                  <a:pt x="316" y="5"/>
                  <a:pt x="315" y="5"/>
                  <a:pt x="315" y="5"/>
                </a:cubicBezTo>
                <a:cubicBezTo>
                  <a:pt x="315" y="5"/>
                  <a:pt x="315" y="5"/>
                  <a:pt x="314" y="5"/>
                </a:cubicBezTo>
                <a:cubicBezTo>
                  <a:pt x="314" y="5"/>
                  <a:pt x="314" y="5"/>
                  <a:pt x="314" y="5"/>
                </a:cubicBezTo>
                <a:cubicBezTo>
                  <a:pt x="313" y="5"/>
                  <a:pt x="313" y="5"/>
                  <a:pt x="313" y="5"/>
                </a:cubicBezTo>
                <a:cubicBezTo>
                  <a:pt x="313" y="5"/>
                  <a:pt x="313" y="5"/>
                  <a:pt x="314" y="5"/>
                </a:cubicBezTo>
                <a:cubicBezTo>
                  <a:pt x="314" y="5"/>
                  <a:pt x="314" y="5"/>
                  <a:pt x="314" y="5"/>
                </a:cubicBezTo>
                <a:cubicBezTo>
                  <a:pt x="315" y="5"/>
                  <a:pt x="315" y="5"/>
                  <a:pt x="315" y="5"/>
                </a:cubicBezTo>
                <a:cubicBezTo>
                  <a:pt x="314" y="5"/>
                  <a:pt x="313" y="6"/>
                  <a:pt x="312" y="6"/>
                </a:cubicBezTo>
                <a:cubicBezTo>
                  <a:pt x="311" y="6"/>
                  <a:pt x="311" y="6"/>
                  <a:pt x="311" y="6"/>
                </a:cubicBezTo>
                <a:cubicBezTo>
                  <a:pt x="311" y="6"/>
                  <a:pt x="311" y="6"/>
                  <a:pt x="311" y="6"/>
                </a:cubicBezTo>
                <a:cubicBezTo>
                  <a:pt x="310" y="6"/>
                  <a:pt x="310" y="6"/>
                  <a:pt x="310" y="6"/>
                </a:cubicBezTo>
                <a:cubicBezTo>
                  <a:pt x="309" y="6"/>
                  <a:pt x="308" y="6"/>
                  <a:pt x="307" y="7"/>
                </a:cubicBezTo>
                <a:cubicBezTo>
                  <a:pt x="306" y="7"/>
                  <a:pt x="305" y="7"/>
                  <a:pt x="305" y="7"/>
                </a:cubicBezTo>
                <a:cubicBezTo>
                  <a:pt x="304" y="7"/>
                  <a:pt x="304" y="7"/>
                  <a:pt x="304" y="7"/>
                </a:cubicBezTo>
                <a:cubicBezTo>
                  <a:pt x="303" y="7"/>
                  <a:pt x="303" y="7"/>
                  <a:pt x="303" y="7"/>
                </a:cubicBezTo>
                <a:cubicBezTo>
                  <a:pt x="303" y="7"/>
                  <a:pt x="303" y="7"/>
                  <a:pt x="303" y="7"/>
                </a:cubicBezTo>
                <a:cubicBezTo>
                  <a:pt x="303" y="7"/>
                  <a:pt x="303" y="7"/>
                  <a:pt x="303" y="7"/>
                </a:cubicBezTo>
                <a:cubicBezTo>
                  <a:pt x="302" y="8"/>
                  <a:pt x="302" y="8"/>
                  <a:pt x="302" y="8"/>
                </a:cubicBezTo>
                <a:cubicBezTo>
                  <a:pt x="302" y="8"/>
                  <a:pt x="302" y="8"/>
                  <a:pt x="302" y="8"/>
                </a:cubicBezTo>
                <a:cubicBezTo>
                  <a:pt x="302" y="7"/>
                  <a:pt x="302" y="7"/>
                  <a:pt x="302" y="7"/>
                </a:cubicBezTo>
                <a:cubicBezTo>
                  <a:pt x="302" y="7"/>
                  <a:pt x="302" y="7"/>
                  <a:pt x="302" y="7"/>
                </a:cubicBezTo>
                <a:cubicBezTo>
                  <a:pt x="301" y="8"/>
                  <a:pt x="301" y="8"/>
                  <a:pt x="301" y="8"/>
                </a:cubicBezTo>
                <a:cubicBezTo>
                  <a:pt x="300" y="8"/>
                  <a:pt x="300" y="8"/>
                  <a:pt x="300" y="8"/>
                </a:cubicBezTo>
                <a:cubicBezTo>
                  <a:pt x="300" y="8"/>
                  <a:pt x="300" y="8"/>
                  <a:pt x="299" y="8"/>
                </a:cubicBezTo>
                <a:cubicBezTo>
                  <a:pt x="299" y="8"/>
                  <a:pt x="298" y="8"/>
                  <a:pt x="298" y="8"/>
                </a:cubicBezTo>
                <a:cubicBezTo>
                  <a:pt x="298" y="8"/>
                  <a:pt x="298" y="8"/>
                  <a:pt x="298" y="8"/>
                </a:cubicBezTo>
                <a:cubicBezTo>
                  <a:pt x="298" y="8"/>
                  <a:pt x="298" y="8"/>
                  <a:pt x="297" y="8"/>
                </a:cubicBezTo>
                <a:cubicBezTo>
                  <a:pt x="296" y="8"/>
                  <a:pt x="296" y="8"/>
                  <a:pt x="296" y="8"/>
                </a:cubicBezTo>
                <a:cubicBezTo>
                  <a:pt x="295" y="8"/>
                  <a:pt x="295" y="8"/>
                  <a:pt x="295" y="8"/>
                </a:cubicBezTo>
                <a:cubicBezTo>
                  <a:pt x="295" y="8"/>
                  <a:pt x="295" y="8"/>
                  <a:pt x="295" y="8"/>
                </a:cubicBezTo>
                <a:cubicBezTo>
                  <a:pt x="295" y="9"/>
                  <a:pt x="295" y="9"/>
                  <a:pt x="295" y="9"/>
                </a:cubicBezTo>
                <a:cubicBezTo>
                  <a:pt x="294" y="9"/>
                  <a:pt x="294" y="9"/>
                  <a:pt x="294" y="9"/>
                </a:cubicBezTo>
                <a:cubicBezTo>
                  <a:pt x="294" y="9"/>
                  <a:pt x="294" y="9"/>
                  <a:pt x="294" y="9"/>
                </a:cubicBezTo>
                <a:cubicBezTo>
                  <a:pt x="293" y="9"/>
                  <a:pt x="293" y="9"/>
                  <a:pt x="293" y="9"/>
                </a:cubicBezTo>
                <a:cubicBezTo>
                  <a:pt x="292" y="9"/>
                  <a:pt x="292" y="9"/>
                  <a:pt x="292" y="9"/>
                </a:cubicBezTo>
                <a:cubicBezTo>
                  <a:pt x="292" y="9"/>
                  <a:pt x="292" y="9"/>
                  <a:pt x="292" y="9"/>
                </a:cubicBezTo>
                <a:cubicBezTo>
                  <a:pt x="292" y="9"/>
                  <a:pt x="292" y="9"/>
                  <a:pt x="292" y="9"/>
                </a:cubicBezTo>
                <a:cubicBezTo>
                  <a:pt x="289" y="10"/>
                  <a:pt x="287" y="11"/>
                  <a:pt x="284" y="11"/>
                </a:cubicBezTo>
                <a:cubicBezTo>
                  <a:pt x="284" y="11"/>
                  <a:pt x="284" y="11"/>
                  <a:pt x="284" y="11"/>
                </a:cubicBezTo>
                <a:cubicBezTo>
                  <a:pt x="283" y="12"/>
                  <a:pt x="283" y="12"/>
                  <a:pt x="283" y="12"/>
                </a:cubicBezTo>
                <a:cubicBezTo>
                  <a:pt x="283" y="12"/>
                  <a:pt x="283" y="12"/>
                  <a:pt x="283" y="12"/>
                </a:cubicBezTo>
                <a:cubicBezTo>
                  <a:pt x="282" y="12"/>
                  <a:pt x="282" y="12"/>
                  <a:pt x="282" y="12"/>
                </a:cubicBezTo>
                <a:cubicBezTo>
                  <a:pt x="282" y="12"/>
                  <a:pt x="282" y="12"/>
                  <a:pt x="282" y="12"/>
                </a:cubicBezTo>
                <a:cubicBezTo>
                  <a:pt x="283" y="12"/>
                  <a:pt x="283" y="12"/>
                  <a:pt x="283" y="12"/>
                </a:cubicBezTo>
                <a:cubicBezTo>
                  <a:pt x="284" y="12"/>
                  <a:pt x="284" y="12"/>
                  <a:pt x="284" y="12"/>
                </a:cubicBezTo>
                <a:cubicBezTo>
                  <a:pt x="284" y="12"/>
                  <a:pt x="284" y="12"/>
                  <a:pt x="285" y="12"/>
                </a:cubicBezTo>
                <a:cubicBezTo>
                  <a:pt x="285" y="12"/>
                  <a:pt x="285" y="12"/>
                  <a:pt x="285" y="12"/>
                </a:cubicBezTo>
                <a:cubicBezTo>
                  <a:pt x="285" y="12"/>
                  <a:pt x="285" y="12"/>
                  <a:pt x="285" y="12"/>
                </a:cubicBezTo>
                <a:cubicBezTo>
                  <a:pt x="284" y="12"/>
                  <a:pt x="283" y="12"/>
                  <a:pt x="282" y="13"/>
                </a:cubicBezTo>
                <a:cubicBezTo>
                  <a:pt x="282" y="13"/>
                  <a:pt x="282" y="13"/>
                  <a:pt x="281" y="13"/>
                </a:cubicBezTo>
                <a:cubicBezTo>
                  <a:pt x="281" y="13"/>
                  <a:pt x="281" y="13"/>
                  <a:pt x="281" y="13"/>
                </a:cubicBezTo>
                <a:cubicBezTo>
                  <a:pt x="280" y="13"/>
                  <a:pt x="280" y="13"/>
                  <a:pt x="279" y="13"/>
                </a:cubicBezTo>
                <a:cubicBezTo>
                  <a:pt x="279" y="13"/>
                  <a:pt x="279" y="13"/>
                  <a:pt x="279" y="13"/>
                </a:cubicBezTo>
                <a:cubicBezTo>
                  <a:pt x="279" y="13"/>
                  <a:pt x="279" y="13"/>
                  <a:pt x="279" y="13"/>
                </a:cubicBezTo>
                <a:cubicBezTo>
                  <a:pt x="279" y="13"/>
                  <a:pt x="279" y="13"/>
                  <a:pt x="279" y="13"/>
                </a:cubicBezTo>
                <a:cubicBezTo>
                  <a:pt x="279" y="13"/>
                  <a:pt x="279" y="13"/>
                  <a:pt x="279"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79" y="13"/>
                  <a:pt x="279" y="13"/>
                  <a:pt x="279" y="13"/>
                </a:cubicBezTo>
                <a:cubicBezTo>
                  <a:pt x="278" y="13"/>
                  <a:pt x="278" y="13"/>
                  <a:pt x="278" y="13"/>
                </a:cubicBezTo>
                <a:cubicBezTo>
                  <a:pt x="278" y="13"/>
                  <a:pt x="278" y="13"/>
                  <a:pt x="278" y="13"/>
                </a:cubicBezTo>
                <a:cubicBezTo>
                  <a:pt x="279" y="13"/>
                  <a:pt x="279" y="13"/>
                  <a:pt x="279" y="13"/>
                </a:cubicBezTo>
                <a:cubicBezTo>
                  <a:pt x="279" y="13"/>
                  <a:pt x="279" y="13"/>
                  <a:pt x="279" y="13"/>
                </a:cubicBezTo>
                <a:cubicBezTo>
                  <a:pt x="278" y="13"/>
                  <a:pt x="278" y="13"/>
                  <a:pt x="277" y="13"/>
                </a:cubicBezTo>
                <a:cubicBezTo>
                  <a:pt x="277" y="13"/>
                  <a:pt x="277" y="13"/>
                  <a:pt x="277" y="13"/>
                </a:cubicBezTo>
                <a:cubicBezTo>
                  <a:pt x="276" y="14"/>
                  <a:pt x="275" y="14"/>
                  <a:pt x="274" y="14"/>
                </a:cubicBezTo>
                <a:cubicBezTo>
                  <a:pt x="274" y="14"/>
                  <a:pt x="274" y="14"/>
                  <a:pt x="274" y="14"/>
                </a:cubicBezTo>
                <a:cubicBezTo>
                  <a:pt x="273" y="15"/>
                  <a:pt x="273" y="15"/>
                  <a:pt x="271" y="15"/>
                </a:cubicBezTo>
                <a:cubicBezTo>
                  <a:pt x="271" y="16"/>
                  <a:pt x="271" y="16"/>
                  <a:pt x="271" y="16"/>
                </a:cubicBezTo>
                <a:cubicBezTo>
                  <a:pt x="270" y="16"/>
                  <a:pt x="270" y="16"/>
                  <a:pt x="270" y="16"/>
                </a:cubicBezTo>
                <a:cubicBezTo>
                  <a:pt x="270" y="16"/>
                  <a:pt x="270" y="16"/>
                  <a:pt x="270" y="16"/>
                </a:cubicBezTo>
                <a:cubicBezTo>
                  <a:pt x="269" y="16"/>
                  <a:pt x="269" y="16"/>
                  <a:pt x="269" y="16"/>
                </a:cubicBezTo>
                <a:cubicBezTo>
                  <a:pt x="269" y="16"/>
                  <a:pt x="269" y="16"/>
                  <a:pt x="269" y="16"/>
                </a:cubicBezTo>
                <a:cubicBezTo>
                  <a:pt x="268" y="16"/>
                  <a:pt x="268" y="16"/>
                  <a:pt x="268" y="16"/>
                </a:cubicBezTo>
                <a:cubicBezTo>
                  <a:pt x="268" y="17"/>
                  <a:pt x="268" y="17"/>
                  <a:pt x="268" y="17"/>
                </a:cubicBezTo>
                <a:cubicBezTo>
                  <a:pt x="267" y="17"/>
                  <a:pt x="267" y="17"/>
                  <a:pt x="267" y="17"/>
                </a:cubicBezTo>
                <a:cubicBezTo>
                  <a:pt x="267" y="17"/>
                  <a:pt x="267" y="17"/>
                  <a:pt x="267" y="17"/>
                </a:cubicBezTo>
                <a:cubicBezTo>
                  <a:pt x="267" y="17"/>
                  <a:pt x="267" y="17"/>
                  <a:pt x="267" y="17"/>
                </a:cubicBezTo>
                <a:cubicBezTo>
                  <a:pt x="266" y="17"/>
                  <a:pt x="266" y="17"/>
                  <a:pt x="266" y="17"/>
                </a:cubicBezTo>
                <a:cubicBezTo>
                  <a:pt x="266" y="17"/>
                  <a:pt x="266" y="17"/>
                  <a:pt x="266" y="17"/>
                </a:cubicBezTo>
                <a:cubicBezTo>
                  <a:pt x="266" y="17"/>
                  <a:pt x="266" y="17"/>
                  <a:pt x="266" y="17"/>
                </a:cubicBezTo>
                <a:cubicBezTo>
                  <a:pt x="265" y="18"/>
                  <a:pt x="265" y="18"/>
                  <a:pt x="265" y="18"/>
                </a:cubicBezTo>
                <a:cubicBezTo>
                  <a:pt x="265" y="18"/>
                  <a:pt x="265" y="18"/>
                  <a:pt x="265" y="18"/>
                </a:cubicBezTo>
                <a:cubicBezTo>
                  <a:pt x="265" y="18"/>
                  <a:pt x="265" y="18"/>
                  <a:pt x="265" y="18"/>
                </a:cubicBezTo>
                <a:cubicBezTo>
                  <a:pt x="265" y="18"/>
                  <a:pt x="265" y="18"/>
                  <a:pt x="265" y="18"/>
                </a:cubicBezTo>
                <a:cubicBezTo>
                  <a:pt x="265" y="18"/>
                  <a:pt x="265" y="18"/>
                  <a:pt x="265" y="18"/>
                </a:cubicBezTo>
                <a:cubicBezTo>
                  <a:pt x="266" y="18"/>
                  <a:pt x="266" y="18"/>
                  <a:pt x="266" y="18"/>
                </a:cubicBezTo>
                <a:cubicBezTo>
                  <a:pt x="266" y="17"/>
                  <a:pt x="267" y="17"/>
                  <a:pt x="268" y="17"/>
                </a:cubicBezTo>
                <a:cubicBezTo>
                  <a:pt x="268" y="17"/>
                  <a:pt x="268" y="17"/>
                  <a:pt x="268" y="17"/>
                </a:cubicBezTo>
                <a:cubicBezTo>
                  <a:pt x="268" y="17"/>
                  <a:pt x="268" y="17"/>
                  <a:pt x="268" y="17"/>
                </a:cubicBezTo>
                <a:cubicBezTo>
                  <a:pt x="268" y="17"/>
                  <a:pt x="268" y="17"/>
                  <a:pt x="268" y="17"/>
                </a:cubicBezTo>
                <a:cubicBezTo>
                  <a:pt x="268" y="17"/>
                  <a:pt x="268" y="17"/>
                  <a:pt x="268" y="17"/>
                </a:cubicBezTo>
                <a:cubicBezTo>
                  <a:pt x="268" y="17"/>
                  <a:pt x="268" y="17"/>
                  <a:pt x="268" y="17"/>
                </a:cubicBezTo>
                <a:cubicBezTo>
                  <a:pt x="268" y="17"/>
                  <a:pt x="268" y="17"/>
                  <a:pt x="269" y="17"/>
                </a:cubicBezTo>
                <a:cubicBezTo>
                  <a:pt x="269" y="17"/>
                  <a:pt x="269" y="17"/>
                  <a:pt x="269" y="17"/>
                </a:cubicBezTo>
                <a:cubicBezTo>
                  <a:pt x="269" y="17"/>
                  <a:pt x="269" y="17"/>
                  <a:pt x="269" y="17"/>
                </a:cubicBezTo>
                <a:cubicBezTo>
                  <a:pt x="269" y="17"/>
                  <a:pt x="269" y="17"/>
                  <a:pt x="269" y="17"/>
                </a:cubicBezTo>
                <a:cubicBezTo>
                  <a:pt x="269" y="17"/>
                  <a:pt x="269" y="17"/>
                  <a:pt x="269"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1" y="17"/>
                  <a:pt x="271" y="17"/>
                  <a:pt x="271" y="17"/>
                </a:cubicBezTo>
                <a:cubicBezTo>
                  <a:pt x="271" y="17"/>
                  <a:pt x="271" y="17"/>
                  <a:pt x="271" y="17"/>
                </a:cubicBezTo>
                <a:cubicBezTo>
                  <a:pt x="272" y="16"/>
                  <a:pt x="272" y="16"/>
                  <a:pt x="272" y="16"/>
                </a:cubicBezTo>
                <a:cubicBezTo>
                  <a:pt x="271" y="17"/>
                  <a:pt x="271" y="17"/>
                  <a:pt x="271" y="17"/>
                </a:cubicBezTo>
                <a:cubicBezTo>
                  <a:pt x="271" y="17"/>
                  <a:pt x="271" y="17"/>
                  <a:pt x="271" y="17"/>
                </a:cubicBezTo>
                <a:cubicBezTo>
                  <a:pt x="271" y="17"/>
                  <a:pt x="271" y="17"/>
                  <a:pt x="271" y="17"/>
                </a:cubicBezTo>
                <a:cubicBezTo>
                  <a:pt x="271" y="17"/>
                  <a:pt x="271" y="17"/>
                  <a:pt x="271" y="17"/>
                </a:cubicBezTo>
                <a:cubicBezTo>
                  <a:pt x="271" y="18"/>
                  <a:pt x="271" y="18"/>
                  <a:pt x="271" y="18"/>
                </a:cubicBezTo>
                <a:cubicBezTo>
                  <a:pt x="270" y="18"/>
                  <a:pt x="270" y="18"/>
                  <a:pt x="270" y="18"/>
                </a:cubicBezTo>
                <a:cubicBezTo>
                  <a:pt x="270" y="18"/>
                  <a:pt x="270" y="18"/>
                  <a:pt x="270" y="18"/>
                </a:cubicBezTo>
                <a:cubicBezTo>
                  <a:pt x="270" y="18"/>
                  <a:pt x="270" y="18"/>
                  <a:pt x="270" y="18"/>
                </a:cubicBezTo>
                <a:cubicBezTo>
                  <a:pt x="270" y="18"/>
                  <a:pt x="270" y="18"/>
                  <a:pt x="270" y="18"/>
                </a:cubicBezTo>
                <a:cubicBezTo>
                  <a:pt x="270" y="18"/>
                  <a:pt x="270" y="18"/>
                  <a:pt x="270" y="18"/>
                </a:cubicBezTo>
                <a:cubicBezTo>
                  <a:pt x="270" y="18"/>
                  <a:pt x="270" y="18"/>
                  <a:pt x="270" y="18"/>
                </a:cubicBezTo>
                <a:cubicBezTo>
                  <a:pt x="269" y="19"/>
                  <a:pt x="269" y="19"/>
                  <a:pt x="269" y="19"/>
                </a:cubicBezTo>
                <a:cubicBezTo>
                  <a:pt x="270" y="19"/>
                  <a:pt x="270" y="19"/>
                  <a:pt x="270" y="19"/>
                </a:cubicBezTo>
                <a:cubicBezTo>
                  <a:pt x="270" y="19"/>
                  <a:pt x="270" y="19"/>
                  <a:pt x="270" y="19"/>
                </a:cubicBezTo>
                <a:cubicBezTo>
                  <a:pt x="268" y="19"/>
                  <a:pt x="268" y="19"/>
                  <a:pt x="268" y="19"/>
                </a:cubicBezTo>
                <a:cubicBezTo>
                  <a:pt x="268" y="19"/>
                  <a:pt x="268" y="19"/>
                  <a:pt x="268" y="19"/>
                </a:cubicBezTo>
                <a:cubicBezTo>
                  <a:pt x="268" y="20"/>
                  <a:pt x="268" y="20"/>
                  <a:pt x="268" y="20"/>
                </a:cubicBezTo>
                <a:cubicBezTo>
                  <a:pt x="267" y="20"/>
                  <a:pt x="267" y="20"/>
                  <a:pt x="267" y="20"/>
                </a:cubicBezTo>
                <a:cubicBezTo>
                  <a:pt x="266" y="21"/>
                  <a:pt x="264" y="21"/>
                  <a:pt x="263" y="22"/>
                </a:cubicBezTo>
                <a:cubicBezTo>
                  <a:pt x="262" y="22"/>
                  <a:pt x="262" y="22"/>
                  <a:pt x="262" y="22"/>
                </a:cubicBezTo>
                <a:cubicBezTo>
                  <a:pt x="262" y="22"/>
                  <a:pt x="262" y="22"/>
                  <a:pt x="262" y="22"/>
                </a:cubicBezTo>
                <a:cubicBezTo>
                  <a:pt x="261" y="22"/>
                  <a:pt x="261" y="22"/>
                  <a:pt x="261" y="22"/>
                </a:cubicBezTo>
                <a:cubicBezTo>
                  <a:pt x="261" y="22"/>
                  <a:pt x="261" y="22"/>
                  <a:pt x="261" y="22"/>
                </a:cubicBezTo>
                <a:cubicBezTo>
                  <a:pt x="261" y="22"/>
                  <a:pt x="261" y="22"/>
                  <a:pt x="261" y="22"/>
                </a:cubicBezTo>
                <a:cubicBezTo>
                  <a:pt x="261" y="23"/>
                  <a:pt x="261" y="23"/>
                  <a:pt x="261" y="23"/>
                </a:cubicBezTo>
                <a:cubicBezTo>
                  <a:pt x="261" y="23"/>
                  <a:pt x="261" y="23"/>
                  <a:pt x="261" y="23"/>
                </a:cubicBezTo>
                <a:cubicBezTo>
                  <a:pt x="261" y="23"/>
                  <a:pt x="261" y="23"/>
                  <a:pt x="261" y="23"/>
                </a:cubicBezTo>
                <a:cubicBezTo>
                  <a:pt x="260" y="23"/>
                  <a:pt x="260" y="23"/>
                  <a:pt x="259" y="24"/>
                </a:cubicBezTo>
                <a:cubicBezTo>
                  <a:pt x="259" y="24"/>
                  <a:pt x="259" y="24"/>
                  <a:pt x="259" y="24"/>
                </a:cubicBezTo>
                <a:cubicBezTo>
                  <a:pt x="259" y="24"/>
                  <a:pt x="258" y="24"/>
                  <a:pt x="258" y="24"/>
                </a:cubicBezTo>
                <a:cubicBezTo>
                  <a:pt x="257" y="25"/>
                  <a:pt x="257" y="25"/>
                  <a:pt x="257" y="25"/>
                </a:cubicBezTo>
                <a:cubicBezTo>
                  <a:pt x="257" y="25"/>
                  <a:pt x="257" y="25"/>
                  <a:pt x="257" y="25"/>
                </a:cubicBezTo>
                <a:cubicBezTo>
                  <a:pt x="256" y="25"/>
                  <a:pt x="256" y="25"/>
                  <a:pt x="256" y="25"/>
                </a:cubicBezTo>
                <a:cubicBezTo>
                  <a:pt x="256" y="26"/>
                  <a:pt x="255" y="26"/>
                  <a:pt x="254" y="26"/>
                </a:cubicBezTo>
                <a:cubicBezTo>
                  <a:pt x="254" y="27"/>
                  <a:pt x="253" y="27"/>
                  <a:pt x="252" y="27"/>
                </a:cubicBezTo>
                <a:cubicBezTo>
                  <a:pt x="252" y="28"/>
                  <a:pt x="252" y="28"/>
                  <a:pt x="252" y="28"/>
                </a:cubicBezTo>
                <a:cubicBezTo>
                  <a:pt x="251" y="28"/>
                  <a:pt x="251" y="28"/>
                  <a:pt x="251" y="28"/>
                </a:cubicBezTo>
                <a:cubicBezTo>
                  <a:pt x="251" y="28"/>
                  <a:pt x="251" y="28"/>
                  <a:pt x="250" y="29"/>
                </a:cubicBezTo>
                <a:cubicBezTo>
                  <a:pt x="249" y="29"/>
                  <a:pt x="249" y="29"/>
                  <a:pt x="247" y="30"/>
                </a:cubicBezTo>
                <a:cubicBezTo>
                  <a:pt x="246" y="31"/>
                  <a:pt x="245" y="31"/>
                  <a:pt x="244" y="32"/>
                </a:cubicBezTo>
                <a:cubicBezTo>
                  <a:pt x="243" y="32"/>
                  <a:pt x="242" y="32"/>
                  <a:pt x="242" y="33"/>
                </a:cubicBezTo>
                <a:cubicBezTo>
                  <a:pt x="242" y="33"/>
                  <a:pt x="242" y="33"/>
                  <a:pt x="242" y="33"/>
                </a:cubicBezTo>
                <a:cubicBezTo>
                  <a:pt x="242" y="33"/>
                  <a:pt x="241" y="33"/>
                  <a:pt x="240" y="34"/>
                </a:cubicBezTo>
                <a:cubicBezTo>
                  <a:pt x="239" y="34"/>
                  <a:pt x="239" y="34"/>
                  <a:pt x="239" y="34"/>
                </a:cubicBezTo>
                <a:cubicBezTo>
                  <a:pt x="238" y="35"/>
                  <a:pt x="237" y="35"/>
                  <a:pt x="235" y="36"/>
                </a:cubicBezTo>
                <a:cubicBezTo>
                  <a:pt x="235" y="36"/>
                  <a:pt x="235" y="36"/>
                  <a:pt x="235" y="36"/>
                </a:cubicBezTo>
                <a:cubicBezTo>
                  <a:pt x="234" y="36"/>
                  <a:pt x="233" y="37"/>
                  <a:pt x="233" y="37"/>
                </a:cubicBezTo>
                <a:cubicBezTo>
                  <a:pt x="232" y="38"/>
                  <a:pt x="232" y="38"/>
                  <a:pt x="232" y="38"/>
                </a:cubicBezTo>
                <a:cubicBezTo>
                  <a:pt x="232" y="38"/>
                  <a:pt x="232" y="38"/>
                  <a:pt x="232" y="38"/>
                </a:cubicBezTo>
                <a:cubicBezTo>
                  <a:pt x="233" y="38"/>
                  <a:pt x="233" y="38"/>
                  <a:pt x="234" y="38"/>
                </a:cubicBezTo>
                <a:cubicBezTo>
                  <a:pt x="235" y="37"/>
                  <a:pt x="235" y="37"/>
                  <a:pt x="237" y="38"/>
                </a:cubicBezTo>
                <a:cubicBezTo>
                  <a:pt x="234" y="39"/>
                  <a:pt x="234" y="39"/>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2" y="42"/>
                  <a:pt x="232" y="42"/>
                  <a:pt x="231" y="43"/>
                </a:cubicBezTo>
                <a:cubicBezTo>
                  <a:pt x="230" y="43"/>
                  <a:pt x="230" y="43"/>
                  <a:pt x="230" y="43"/>
                </a:cubicBezTo>
                <a:cubicBezTo>
                  <a:pt x="230" y="43"/>
                  <a:pt x="230" y="43"/>
                  <a:pt x="229" y="43"/>
                </a:cubicBezTo>
                <a:cubicBezTo>
                  <a:pt x="229" y="43"/>
                  <a:pt x="229" y="43"/>
                  <a:pt x="229" y="43"/>
                </a:cubicBezTo>
                <a:cubicBezTo>
                  <a:pt x="229" y="43"/>
                  <a:pt x="229" y="43"/>
                  <a:pt x="228" y="42"/>
                </a:cubicBezTo>
                <a:cubicBezTo>
                  <a:pt x="229" y="42"/>
                  <a:pt x="229" y="42"/>
                  <a:pt x="229" y="42"/>
                </a:cubicBezTo>
                <a:cubicBezTo>
                  <a:pt x="219" y="46"/>
                  <a:pt x="219" y="46"/>
                  <a:pt x="219" y="46"/>
                </a:cubicBezTo>
                <a:cubicBezTo>
                  <a:pt x="219" y="47"/>
                  <a:pt x="219" y="47"/>
                  <a:pt x="217" y="49"/>
                </a:cubicBezTo>
                <a:cubicBezTo>
                  <a:pt x="220" y="48"/>
                  <a:pt x="220" y="48"/>
                  <a:pt x="221" y="48"/>
                </a:cubicBezTo>
                <a:cubicBezTo>
                  <a:pt x="222" y="47"/>
                  <a:pt x="223" y="46"/>
                  <a:pt x="224" y="46"/>
                </a:cubicBezTo>
                <a:cubicBezTo>
                  <a:pt x="224" y="45"/>
                  <a:pt x="224" y="45"/>
                  <a:pt x="224" y="45"/>
                </a:cubicBezTo>
                <a:cubicBezTo>
                  <a:pt x="225" y="44"/>
                  <a:pt x="225" y="44"/>
                  <a:pt x="225" y="44"/>
                </a:cubicBezTo>
                <a:cubicBezTo>
                  <a:pt x="225" y="44"/>
                  <a:pt x="225" y="44"/>
                  <a:pt x="226" y="44"/>
                </a:cubicBezTo>
                <a:cubicBezTo>
                  <a:pt x="226" y="45"/>
                  <a:pt x="226" y="45"/>
                  <a:pt x="226" y="45"/>
                </a:cubicBezTo>
                <a:cubicBezTo>
                  <a:pt x="226" y="45"/>
                  <a:pt x="226" y="45"/>
                  <a:pt x="227" y="46"/>
                </a:cubicBezTo>
                <a:cubicBezTo>
                  <a:pt x="226" y="46"/>
                  <a:pt x="226" y="46"/>
                  <a:pt x="226" y="46"/>
                </a:cubicBezTo>
                <a:cubicBezTo>
                  <a:pt x="226" y="46"/>
                  <a:pt x="225" y="47"/>
                  <a:pt x="225" y="47"/>
                </a:cubicBezTo>
                <a:cubicBezTo>
                  <a:pt x="224" y="47"/>
                  <a:pt x="223" y="48"/>
                  <a:pt x="222" y="48"/>
                </a:cubicBezTo>
                <a:cubicBezTo>
                  <a:pt x="222" y="48"/>
                  <a:pt x="222" y="48"/>
                  <a:pt x="221" y="49"/>
                </a:cubicBezTo>
                <a:cubicBezTo>
                  <a:pt x="221" y="49"/>
                  <a:pt x="220" y="50"/>
                  <a:pt x="220" y="50"/>
                </a:cubicBezTo>
                <a:cubicBezTo>
                  <a:pt x="219" y="51"/>
                  <a:pt x="218" y="52"/>
                  <a:pt x="217" y="52"/>
                </a:cubicBezTo>
                <a:cubicBezTo>
                  <a:pt x="217" y="52"/>
                  <a:pt x="216" y="52"/>
                  <a:pt x="215" y="52"/>
                </a:cubicBezTo>
                <a:cubicBezTo>
                  <a:pt x="215" y="52"/>
                  <a:pt x="214" y="53"/>
                  <a:pt x="213" y="53"/>
                </a:cubicBezTo>
                <a:cubicBezTo>
                  <a:pt x="213" y="53"/>
                  <a:pt x="213" y="53"/>
                  <a:pt x="213" y="53"/>
                </a:cubicBezTo>
                <a:cubicBezTo>
                  <a:pt x="213" y="53"/>
                  <a:pt x="213" y="53"/>
                  <a:pt x="212" y="53"/>
                </a:cubicBezTo>
                <a:cubicBezTo>
                  <a:pt x="211" y="54"/>
                  <a:pt x="209" y="55"/>
                  <a:pt x="208" y="55"/>
                </a:cubicBezTo>
                <a:cubicBezTo>
                  <a:pt x="206" y="56"/>
                  <a:pt x="204" y="56"/>
                  <a:pt x="203" y="58"/>
                </a:cubicBezTo>
                <a:cubicBezTo>
                  <a:pt x="203" y="58"/>
                  <a:pt x="203" y="58"/>
                  <a:pt x="202" y="59"/>
                </a:cubicBezTo>
                <a:cubicBezTo>
                  <a:pt x="193" y="66"/>
                  <a:pt x="193" y="66"/>
                  <a:pt x="193" y="67"/>
                </a:cubicBezTo>
                <a:cubicBezTo>
                  <a:pt x="194" y="67"/>
                  <a:pt x="194" y="67"/>
                  <a:pt x="195" y="67"/>
                </a:cubicBezTo>
                <a:cubicBezTo>
                  <a:pt x="195" y="67"/>
                  <a:pt x="195" y="67"/>
                  <a:pt x="195" y="67"/>
                </a:cubicBezTo>
                <a:cubicBezTo>
                  <a:pt x="195" y="68"/>
                  <a:pt x="194" y="68"/>
                  <a:pt x="194" y="69"/>
                </a:cubicBezTo>
                <a:cubicBezTo>
                  <a:pt x="193" y="69"/>
                  <a:pt x="193" y="68"/>
                  <a:pt x="193" y="69"/>
                </a:cubicBezTo>
                <a:cubicBezTo>
                  <a:pt x="187" y="73"/>
                  <a:pt x="187" y="73"/>
                  <a:pt x="186" y="74"/>
                </a:cubicBezTo>
                <a:cubicBezTo>
                  <a:pt x="188" y="74"/>
                  <a:pt x="189" y="72"/>
                  <a:pt x="191" y="73"/>
                </a:cubicBezTo>
                <a:cubicBezTo>
                  <a:pt x="190" y="73"/>
                  <a:pt x="189" y="74"/>
                  <a:pt x="187" y="76"/>
                </a:cubicBezTo>
                <a:cubicBezTo>
                  <a:pt x="182" y="79"/>
                  <a:pt x="178" y="81"/>
                  <a:pt x="173" y="94"/>
                </a:cubicBezTo>
                <a:cubicBezTo>
                  <a:pt x="173" y="95"/>
                  <a:pt x="173" y="95"/>
                  <a:pt x="173" y="95"/>
                </a:cubicBezTo>
                <a:cubicBezTo>
                  <a:pt x="173" y="95"/>
                  <a:pt x="173" y="96"/>
                  <a:pt x="173" y="97"/>
                </a:cubicBezTo>
                <a:cubicBezTo>
                  <a:pt x="174" y="97"/>
                  <a:pt x="174" y="97"/>
                  <a:pt x="175" y="96"/>
                </a:cubicBezTo>
                <a:cubicBezTo>
                  <a:pt x="175" y="96"/>
                  <a:pt x="175" y="96"/>
                  <a:pt x="176" y="96"/>
                </a:cubicBezTo>
                <a:cubicBezTo>
                  <a:pt x="176" y="96"/>
                  <a:pt x="176" y="96"/>
                  <a:pt x="177" y="97"/>
                </a:cubicBezTo>
                <a:cubicBezTo>
                  <a:pt x="176" y="97"/>
                  <a:pt x="176" y="98"/>
                  <a:pt x="175" y="99"/>
                </a:cubicBezTo>
                <a:cubicBezTo>
                  <a:pt x="176" y="99"/>
                  <a:pt x="176" y="100"/>
                  <a:pt x="177" y="100"/>
                </a:cubicBezTo>
                <a:cubicBezTo>
                  <a:pt x="176" y="101"/>
                  <a:pt x="176" y="102"/>
                  <a:pt x="176" y="102"/>
                </a:cubicBezTo>
                <a:cubicBezTo>
                  <a:pt x="177" y="102"/>
                  <a:pt x="180" y="102"/>
                  <a:pt x="182" y="100"/>
                </a:cubicBezTo>
                <a:cubicBezTo>
                  <a:pt x="182" y="100"/>
                  <a:pt x="182" y="99"/>
                  <a:pt x="183" y="99"/>
                </a:cubicBezTo>
                <a:cubicBezTo>
                  <a:pt x="194" y="85"/>
                  <a:pt x="196" y="85"/>
                  <a:pt x="197" y="85"/>
                </a:cubicBezTo>
                <a:cubicBezTo>
                  <a:pt x="197" y="85"/>
                  <a:pt x="198" y="85"/>
                  <a:pt x="198" y="85"/>
                </a:cubicBezTo>
                <a:cubicBezTo>
                  <a:pt x="201" y="85"/>
                  <a:pt x="203" y="82"/>
                  <a:pt x="205" y="81"/>
                </a:cubicBezTo>
                <a:cubicBezTo>
                  <a:pt x="206" y="80"/>
                  <a:pt x="208" y="79"/>
                  <a:pt x="209" y="77"/>
                </a:cubicBezTo>
                <a:cubicBezTo>
                  <a:pt x="211" y="76"/>
                  <a:pt x="211" y="76"/>
                  <a:pt x="220" y="70"/>
                </a:cubicBezTo>
                <a:cubicBezTo>
                  <a:pt x="221" y="70"/>
                  <a:pt x="222" y="70"/>
                  <a:pt x="223" y="70"/>
                </a:cubicBezTo>
                <a:cubicBezTo>
                  <a:pt x="224" y="68"/>
                  <a:pt x="224" y="68"/>
                  <a:pt x="225" y="67"/>
                </a:cubicBezTo>
                <a:cubicBezTo>
                  <a:pt x="226" y="67"/>
                  <a:pt x="226" y="67"/>
                  <a:pt x="227" y="68"/>
                </a:cubicBezTo>
                <a:cubicBezTo>
                  <a:pt x="225" y="69"/>
                  <a:pt x="225" y="69"/>
                  <a:pt x="225" y="70"/>
                </a:cubicBezTo>
                <a:cubicBezTo>
                  <a:pt x="228" y="71"/>
                  <a:pt x="229" y="68"/>
                  <a:pt x="232" y="67"/>
                </a:cubicBezTo>
                <a:cubicBezTo>
                  <a:pt x="232" y="67"/>
                  <a:pt x="232" y="67"/>
                  <a:pt x="233" y="67"/>
                </a:cubicBezTo>
                <a:cubicBezTo>
                  <a:pt x="234" y="67"/>
                  <a:pt x="234" y="67"/>
                  <a:pt x="235" y="66"/>
                </a:cubicBezTo>
                <a:cubicBezTo>
                  <a:pt x="237" y="65"/>
                  <a:pt x="239" y="64"/>
                  <a:pt x="241" y="63"/>
                </a:cubicBezTo>
                <a:cubicBezTo>
                  <a:pt x="242" y="63"/>
                  <a:pt x="242" y="63"/>
                  <a:pt x="245" y="61"/>
                </a:cubicBezTo>
                <a:cubicBezTo>
                  <a:pt x="247" y="61"/>
                  <a:pt x="247" y="61"/>
                  <a:pt x="247" y="61"/>
                </a:cubicBezTo>
                <a:cubicBezTo>
                  <a:pt x="247" y="60"/>
                  <a:pt x="247" y="60"/>
                  <a:pt x="248" y="60"/>
                </a:cubicBezTo>
                <a:cubicBezTo>
                  <a:pt x="251" y="58"/>
                  <a:pt x="251" y="58"/>
                  <a:pt x="252" y="57"/>
                </a:cubicBezTo>
                <a:cubicBezTo>
                  <a:pt x="252" y="56"/>
                  <a:pt x="252" y="56"/>
                  <a:pt x="252" y="56"/>
                </a:cubicBezTo>
                <a:cubicBezTo>
                  <a:pt x="252" y="56"/>
                  <a:pt x="252" y="56"/>
                  <a:pt x="253" y="57"/>
                </a:cubicBezTo>
                <a:cubicBezTo>
                  <a:pt x="253" y="57"/>
                  <a:pt x="253" y="57"/>
                  <a:pt x="253" y="57"/>
                </a:cubicBezTo>
                <a:cubicBezTo>
                  <a:pt x="253" y="57"/>
                  <a:pt x="253" y="57"/>
                  <a:pt x="253" y="57"/>
                </a:cubicBezTo>
                <a:cubicBezTo>
                  <a:pt x="253" y="57"/>
                  <a:pt x="253" y="57"/>
                  <a:pt x="253" y="57"/>
                </a:cubicBezTo>
                <a:cubicBezTo>
                  <a:pt x="253" y="57"/>
                  <a:pt x="253" y="57"/>
                  <a:pt x="253" y="57"/>
                </a:cubicBezTo>
                <a:cubicBezTo>
                  <a:pt x="253" y="57"/>
                  <a:pt x="253" y="57"/>
                  <a:pt x="253" y="57"/>
                </a:cubicBezTo>
                <a:cubicBezTo>
                  <a:pt x="253" y="57"/>
                  <a:pt x="253" y="57"/>
                  <a:pt x="253" y="57"/>
                </a:cubicBezTo>
                <a:cubicBezTo>
                  <a:pt x="253" y="58"/>
                  <a:pt x="254" y="58"/>
                  <a:pt x="255" y="58"/>
                </a:cubicBezTo>
                <a:cubicBezTo>
                  <a:pt x="255" y="59"/>
                  <a:pt x="255" y="59"/>
                  <a:pt x="255" y="59"/>
                </a:cubicBezTo>
                <a:cubicBezTo>
                  <a:pt x="263" y="59"/>
                  <a:pt x="269" y="53"/>
                  <a:pt x="276" y="51"/>
                </a:cubicBezTo>
                <a:cubicBezTo>
                  <a:pt x="277" y="51"/>
                  <a:pt x="278" y="51"/>
                  <a:pt x="280" y="51"/>
                </a:cubicBezTo>
                <a:cubicBezTo>
                  <a:pt x="283" y="50"/>
                  <a:pt x="283" y="50"/>
                  <a:pt x="284" y="49"/>
                </a:cubicBezTo>
                <a:cubicBezTo>
                  <a:pt x="283" y="49"/>
                  <a:pt x="283" y="49"/>
                  <a:pt x="283" y="49"/>
                </a:cubicBezTo>
                <a:cubicBezTo>
                  <a:pt x="283" y="49"/>
                  <a:pt x="282" y="49"/>
                  <a:pt x="281" y="50"/>
                </a:cubicBezTo>
                <a:cubicBezTo>
                  <a:pt x="280" y="50"/>
                  <a:pt x="280" y="50"/>
                  <a:pt x="280" y="50"/>
                </a:cubicBezTo>
                <a:cubicBezTo>
                  <a:pt x="280" y="50"/>
                  <a:pt x="280" y="50"/>
                  <a:pt x="279" y="50"/>
                </a:cubicBezTo>
                <a:cubicBezTo>
                  <a:pt x="279" y="49"/>
                  <a:pt x="279" y="49"/>
                  <a:pt x="279" y="49"/>
                </a:cubicBezTo>
                <a:cubicBezTo>
                  <a:pt x="279" y="49"/>
                  <a:pt x="278" y="49"/>
                  <a:pt x="278" y="49"/>
                </a:cubicBezTo>
                <a:cubicBezTo>
                  <a:pt x="277" y="48"/>
                  <a:pt x="277" y="48"/>
                  <a:pt x="276" y="48"/>
                </a:cubicBezTo>
                <a:cubicBezTo>
                  <a:pt x="276" y="47"/>
                  <a:pt x="276" y="47"/>
                  <a:pt x="276" y="47"/>
                </a:cubicBezTo>
                <a:cubicBezTo>
                  <a:pt x="277" y="46"/>
                  <a:pt x="277" y="46"/>
                  <a:pt x="277" y="46"/>
                </a:cubicBezTo>
                <a:cubicBezTo>
                  <a:pt x="277" y="46"/>
                  <a:pt x="278" y="46"/>
                  <a:pt x="279" y="45"/>
                </a:cubicBezTo>
                <a:cubicBezTo>
                  <a:pt x="280" y="45"/>
                  <a:pt x="280" y="45"/>
                  <a:pt x="280" y="45"/>
                </a:cubicBezTo>
                <a:cubicBezTo>
                  <a:pt x="281" y="45"/>
                  <a:pt x="283" y="44"/>
                  <a:pt x="285" y="44"/>
                </a:cubicBezTo>
                <a:cubicBezTo>
                  <a:pt x="283" y="46"/>
                  <a:pt x="283" y="46"/>
                  <a:pt x="283" y="47"/>
                </a:cubicBezTo>
                <a:cubicBezTo>
                  <a:pt x="283" y="48"/>
                  <a:pt x="283" y="48"/>
                  <a:pt x="283" y="48"/>
                </a:cubicBezTo>
                <a:cubicBezTo>
                  <a:pt x="284" y="47"/>
                  <a:pt x="284" y="47"/>
                  <a:pt x="284" y="47"/>
                </a:cubicBezTo>
                <a:cubicBezTo>
                  <a:pt x="286" y="45"/>
                  <a:pt x="293" y="46"/>
                  <a:pt x="291" y="42"/>
                </a:cubicBezTo>
                <a:cubicBezTo>
                  <a:pt x="293" y="38"/>
                  <a:pt x="293" y="38"/>
                  <a:pt x="293" y="37"/>
                </a:cubicBezTo>
                <a:cubicBezTo>
                  <a:pt x="294" y="37"/>
                  <a:pt x="294" y="37"/>
                  <a:pt x="294" y="37"/>
                </a:cubicBezTo>
                <a:cubicBezTo>
                  <a:pt x="294" y="38"/>
                  <a:pt x="294" y="38"/>
                  <a:pt x="294" y="38"/>
                </a:cubicBezTo>
                <a:cubicBezTo>
                  <a:pt x="295" y="38"/>
                  <a:pt x="295" y="38"/>
                  <a:pt x="296" y="38"/>
                </a:cubicBezTo>
                <a:cubicBezTo>
                  <a:pt x="297" y="38"/>
                  <a:pt x="297" y="38"/>
                  <a:pt x="298" y="36"/>
                </a:cubicBezTo>
                <a:cubicBezTo>
                  <a:pt x="299" y="36"/>
                  <a:pt x="299" y="36"/>
                  <a:pt x="299" y="35"/>
                </a:cubicBezTo>
                <a:cubicBezTo>
                  <a:pt x="300" y="35"/>
                  <a:pt x="301" y="34"/>
                  <a:pt x="301" y="34"/>
                </a:cubicBezTo>
                <a:cubicBezTo>
                  <a:pt x="300" y="34"/>
                  <a:pt x="300" y="34"/>
                  <a:pt x="298" y="34"/>
                </a:cubicBezTo>
                <a:cubicBezTo>
                  <a:pt x="297" y="34"/>
                  <a:pt x="297" y="34"/>
                  <a:pt x="296" y="34"/>
                </a:cubicBezTo>
                <a:cubicBezTo>
                  <a:pt x="297" y="34"/>
                  <a:pt x="297" y="34"/>
                  <a:pt x="299" y="33"/>
                </a:cubicBezTo>
                <a:cubicBezTo>
                  <a:pt x="299" y="33"/>
                  <a:pt x="299" y="32"/>
                  <a:pt x="299" y="32"/>
                </a:cubicBezTo>
                <a:cubicBezTo>
                  <a:pt x="300" y="32"/>
                  <a:pt x="300" y="32"/>
                  <a:pt x="300" y="32"/>
                </a:cubicBezTo>
                <a:cubicBezTo>
                  <a:pt x="301" y="32"/>
                  <a:pt x="301" y="32"/>
                  <a:pt x="302" y="32"/>
                </a:cubicBezTo>
                <a:cubicBezTo>
                  <a:pt x="301" y="32"/>
                  <a:pt x="301" y="33"/>
                  <a:pt x="300" y="33"/>
                </a:cubicBezTo>
                <a:cubicBezTo>
                  <a:pt x="300" y="33"/>
                  <a:pt x="301" y="33"/>
                  <a:pt x="302" y="33"/>
                </a:cubicBezTo>
                <a:cubicBezTo>
                  <a:pt x="303" y="33"/>
                  <a:pt x="303" y="32"/>
                  <a:pt x="304" y="32"/>
                </a:cubicBezTo>
                <a:cubicBezTo>
                  <a:pt x="304" y="32"/>
                  <a:pt x="304" y="32"/>
                  <a:pt x="305" y="33"/>
                </a:cubicBezTo>
                <a:cubicBezTo>
                  <a:pt x="308" y="32"/>
                  <a:pt x="309" y="31"/>
                  <a:pt x="309" y="30"/>
                </a:cubicBezTo>
                <a:cubicBezTo>
                  <a:pt x="308" y="30"/>
                  <a:pt x="307" y="30"/>
                  <a:pt x="307" y="30"/>
                </a:cubicBezTo>
                <a:cubicBezTo>
                  <a:pt x="307" y="30"/>
                  <a:pt x="307" y="30"/>
                  <a:pt x="311" y="29"/>
                </a:cubicBezTo>
                <a:cubicBezTo>
                  <a:pt x="311" y="29"/>
                  <a:pt x="312" y="29"/>
                  <a:pt x="313" y="29"/>
                </a:cubicBezTo>
                <a:cubicBezTo>
                  <a:pt x="313" y="29"/>
                  <a:pt x="313" y="29"/>
                  <a:pt x="313" y="29"/>
                </a:cubicBezTo>
                <a:cubicBezTo>
                  <a:pt x="314" y="29"/>
                  <a:pt x="315" y="28"/>
                  <a:pt x="315" y="28"/>
                </a:cubicBezTo>
                <a:cubicBezTo>
                  <a:pt x="315" y="27"/>
                  <a:pt x="315" y="27"/>
                  <a:pt x="315" y="27"/>
                </a:cubicBezTo>
                <a:cubicBezTo>
                  <a:pt x="316" y="26"/>
                  <a:pt x="316" y="26"/>
                  <a:pt x="318" y="24"/>
                </a:cubicBezTo>
                <a:cubicBezTo>
                  <a:pt x="318" y="24"/>
                  <a:pt x="319" y="24"/>
                  <a:pt x="320" y="24"/>
                </a:cubicBezTo>
                <a:cubicBezTo>
                  <a:pt x="320" y="24"/>
                  <a:pt x="321" y="23"/>
                  <a:pt x="322" y="22"/>
                </a:cubicBezTo>
                <a:cubicBezTo>
                  <a:pt x="322" y="22"/>
                  <a:pt x="323" y="21"/>
                  <a:pt x="324" y="20"/>
                </a:cubicBezTo>
                <a:cubicBezTo>
                  <a:pt x="323" y="20"/>
                  <a:pt x="323" y="20"/>
                  <a:pt x="322" y="20"/>
                </a:cubicBezTo>
                <a:cubicBezTo>
                  <a:pt x="323" y="20"/>
                  <a:pt x="323" y="20"/>
                  <a:pt x="323" y="19"/>
                </a:cubicBezTo>
                <a:cubicBezTo>
                  <a:pt x="323" y="19"/>
                  <a:pt x="323" y="19"/>
                  <a:pt x="323" y="19"/>
                </a:cubicBezTo>
                <a:cubicBezTo>
                  <a:pt x="324" y="19"/>
                  <a:pt x="324" y="19"/>
                  <a:pt x="324" y="19"/>
                </a:cubicBezTo>
                <a:cubicBezTo>
                  <a:pt x="325" y="18"/>
                  <a:pt x="325" y="18"/>
                  <a:pt x="327" y="18"/>
                </a:cubicBezTo>
                <a:cubicBezTo>
                  <a:pt x="327" y="18"/>
                  <a:pt x="327" y="18"/>
                  <a:pt x="328" y="19"/>
                </a:cubicBezTo>
                <a:cubicBezTo>
                  <a:pt x="327" y="19"/>
                  <a:pt x="327" y="19"/>
                  <a:pt x="327" y="19"/>
                </a:cubicBezTo>
                <a:cubicBezTo>
                  <a:pt x="325" y="20"/>
                  <a:pt x="325" y="20"/>
                  <a:pt x="324" y="21"/>
                </a:cubicBezTo>
                <a:cubicBezTo>
                  <a:pt x="324" y="21"/>
                  <a:pt x="324" y="21"/>
                  <a:pt x="324" y="21"/>
                </a:cubicBezTo>
                <a:cubicBezTo>
                  <a:pt x="326" y="20"/>
                  <a:pt x="327" y="19"/>
                  <a:pt x="330" y="18"/>
                </a:cubicBezTo>
                <a:cubicBezTo>
                  <a:pt x="330" y="18"/>
                  <a:pt x="330" y="17"/>
                  <a:pt x="331" y="17"/>
                </a:cubicBezTo>
                <a:cubicBezTo>
                  <a:pt x="331" y="17"/>
                  <a:pt x="331" y="17"/>
                  <a:pt x="331" y="16"/>
                </a:cubicBezTo>
                <a:cubicBezTo>
                  <a:pt x="331" y="16"/>
                  <a:pt x="330" y="16"/>
                  <a:pt x="330" y="16"/>
                </a:cubicBezTo>
                <a:cubicBezTo>
                  <a:pt x="330" y="16"/>
                  <a:pt x="330" y="16"/>
                  <a:pt x="329" y="16"/>
                </a:cubicBezTo>
                <a:cubicBezTo>
                  <a:pt x="330" y="16"/>
                  <a:pt x="330" y="16"/>
                  <a:pt x="331" y="15"/>
                </a:cubicBezTo>
                <a:cubicBezTo>
                  <a:pt x="332" y="15"/>
                  <a:pt x="332" y="15"/>
                  <a:pt x="332" y="15"/>
                </a:cubicBezTo>
                <a:cubicBezTo>
                  <a:pt x="333" y="15"/>
                  <a:pt x="333" y="15"/>
                  <a:pt x="334" y="14"/>
                </a:cubicBezTo>
                <a:cubicBezTo>
                  <a:pt x="333" y="14"/>
                  <a:pt x="333" y="14"/>
                  <a:pt x="330" y="15"/>
                </a:cubicBezTo>
                <a:cubicBezTo>
                  <a:pt x="331" y="14"/>
                  <a:pt x="332" y="14"/>
                  <a:pt x="333" y="13"/>
                </a:cubicBezTo>
                <a:cubicBezTo>
                  <a:pt x="333" y="13"/>
                  <a:pt x="333" y="13"/>
                  <a:pt x="338" y="11"/>
                </a:cubicBezTo>
                <a:cubicBezTo>
                  <a:pt x="339" y="11"/>
                  <a:pt x="339" y="11"/>
                  <a:pt x="339" y="11"/>
                </a:cubicBezTo>
                <a:cubicBezTo>
                  <a:pt x="340" y="10"/>
                  <a:pt x="340" y="10"/>
                  <a:pt x="342" y="10"/>
                </a:cubicBezTo>
                <a:cubicBezTo>
                  <a:pt x="342" y="10"/>
                  <a:pt x="342" y="10"/>
                  <a:pt x="343" y="10"/>
                </a:cubicBezTo>
                <a:cubicBezTo>
                  <a:pt x="343" y="10"/>
                  <a:pt x="346" y="8"/>
                  <a:pt x="353" y="6"/>
                </a:cubicBezTo>
                <a:cubicBezTo>
                  <a:pt x="354" y="6"/>
                  <a:pt x="354" y="6"/>
                  <a:pt x="354" y="6"/>
                </a:cubicBezTo>
                <a:cubicBezTo>
                  <a:pt x="354" y="6"/>
                  <a:pt x="353" y="6"/>
                  <a:pt x="352" y="6"/>
                </a:cubicBezTo>
                <a:cubicBezTo>
                  <a:pt x="352" y="6"/>
                  <a:pt x="352" y="6"/>
                  <a:pt x="352" y="6"/>
                </a:cubicBezTo>
                <a:cubicBezTo>
                  <a:pt x="353" y="6"/>
                  <a:pt x="354" y="6"/>
                  <a:pt x="354" y="6"/>
                </a:cubicBezTo>
                <a:cubicBezTo>
                  <a:pt x="355" y="6"/>
                  <a:pt x="355" y="6"/>
                  <a:pt x="355" y="6"/>
                </a:cubicBezTo>
                <a:cubicBezTo>
                  <a:pt x="356" y="5"/>
                  <a:pt x="358" y="5"/>
                  <a:pt x="359" y="5"/>
                </a:cubicBezTo>
                <a:cubicBezTo>
                  <a:pt x="359" y="5"/>
                  <a:pt x="359" y="5"/>
                  <a:pt x="360" y="5"/>
                </a:cubicBezTo>
                <a:cubicBezTo>
                  <a:pt x="361" y="5"/>
                  <a:pt x="361" y="5"/>
                  <a:pt x="363" y="4"/>
                </a:cubicBezTo>
                <a:moveTo>
                  <a:pt x="346" y="1"/>
                </a:moveTo>
                <a:cubicBezTo>
                  <a:pt x="347" y="1"/>
                  <a:pt x="348" y="1"/>
                  <a:pt x="349" y="1"/>
                </a:cubicBezTo>
                <a:cubicBezTo>
                  <a:pt x="347" y="1"/>
                  <a:pt x="347" y="1"/>
                  <a:pt x="347" y="1"/>
                </a:cubicBezTo>
                <a:cubicBezTo>
                  <a:pt x="348" y="1"/>
                  <a:pt x="348" y="1"/>
                  <a:pt x="348" y="1"/>
                </a:cubicBezTo>
                <a:cubicBezTo>
                  <a:pt x="351" y="0"/>
                  <a:pt x="351" y="0"/>
                  <a:pt x="351" y="0"/>
                </a:cubicBezTo>
                <a:cubicBezTo>
                  <a:pt x="354" y="0"/>
                  <a:pt x="354" y="0"/>
                  <a:pt x="354" y="0"/>
                </a:cubicBezTo>
                <a:cubicBezTo>
                  <a:pt x="352" y="0"/>
                  <a:pt x="352" y="0"/>
                  <a:pt x="352" y="0"/>
                </a:cubicBezTo>
                <a:cubicBezTo>
                  <a:pt x="352" y="0"/>
                  <a:pt x="352" y="0"/>
                  <a:pt x="352" y="0"/>
                </a:cubicBezTo>
                <a:cubicBezTo>
                  <a:pt x="350" y="0"/>
                  <a:pt x="350" y="0"/>
                  <a:pt x="350" y="0"/>
                </a:cubicBezTo>
                <a:cubicBezTo>
                  <a:pt x="353" y="0"/>
                  <a:pt x="353" y="0"/>
                  <a:pt x="353" y="0"/>
                </a:cubicBezTo>
                <a:cubicBezTo>
                  <a:pt x="353" y="0"/>
                  <a:pt x="353" y="0"/>
                  <a:pt x="353" y="0"/>
                </a:cubicBezTo>
                <a:cubicBezTo>
                  <a:pt x="353" y="0"/>
                  <a:pt x="354" y="0"/>
                  <a:pt x="355" y="0"/>
                </a:cubicBezTo>
                <a:cubicBezTo>
                  <a:pt x="355" y="0"/>
                  <a:pt x="356" y="0"/>
                  <a:pt x="356" y="0"/>
                </a:cubicBezTo>
                <a:cubicBezTo>
                  <a:pt x="355" y="0"/>
                  <a:pt x="353" y="0"/>
                  <a:pt x="352" y="0"/>
                </a:cubicBezTo>
                <a:cubicBezTo>
                  <a:pt x="353" y="0"/>
                  <a:pt x="353" y="0"/>
                  <a:pt x="354" y="0"/>
                </a:cubicBezTo>
                <a:cubicBezTo>
                  <a:pt x="353" y="0"/>
                  <a:pt x="352" y="0"/>
                  <a:pt x="351" y="0"/>
                </a:cubicBezTo>
                <a:cubicBezTo>
                  <a:pt x="352" y="0"/>
                  <a:pt x="353" y="0"/>
                  <a:pt x="355" y="0"/>
                </a:cubicBezTo>
                <a:cubicBezTo>
                  <a:pt x="355" y="0"/>
                  <a:pt x="355" y="0"/>
                  <a:pt x="355" y="0"/>
                </a:cubicBezTo>
                <a:cubicBezTo>
                  <a:pt x="354" y="0"/>
                  <a:pt x="352" y="0"/>
                  <a:pt x="349" y="0"/>
                </a:cubicBezTo>
                <a:cubicBezTo>
                  <a:pt x="349" y="0"/>
                  <a:pt x="349" y="0"/>
                  <a:pt x="349" y="0"/>
                </a:cubicBezTo>
                <a:cubicBezTo>
                  <a:pt x="350" y="0"/>
                  <a:pt x="351" y="0"/>
                  <a:pt x="352" y="0"/>
                </a:cubicBezTo>
                <a:cubicBezTo>
                  <a:pt x="352" y="0"/>
                  <a:pt x="352" y="0"/>
                  <a:pt x="352" y="0"/>
                </a:cubicBezTo>
                <a:cubicBezTo>
                  <a:pt x="349" y="0"/>
                  <a:pt x="349" y="0"/>
                  <a:pt x="349" y="0"/>
                </a:cubicBezTo>
                <a:cubicBezTo>
                  <a:pt x="349" y="0"/>
                  <a:pt x="349" y="0"/>
                  <a:pt x="349" y="0"/>
                </a:cubicBezTo>
                <a:cubicBezTo>
                  <a:pt x="350" y="0"/>
                  <a:pt x="350" y="0"/>
                  <a:pt x="350" y="0"/>
                </a:cubicBezTo>
                <a:cubicBezTo>
                  <a:pt x="349" y="0"/>
                  <a:pt x="348" y="0"/>
                  <a:pt x="347" y="0"/>
                </a:cubicBezTo>
                <a:cubicBezTo>
                  <a:pt x="344" y="0"/>
                  <a:pt x="344" y="0"/>
                  <a:pt x="344" y="0"/>
                </a:cubicBezTo>
                <a:cubicBezTo>
                  <a:pt x="344" y="0"/>
                  <a:pt x="344" y="0"/>
                  <a:pt x="344" y="0"/>
                </a:cubicBezTo>
                <a:cubicBezTo>
                  <a:pt x="341" y="1"/>
                  <a:pt x="339" y="1"/>
                  <a:pt x="336" y="1"/>
                </a:cubicBezTo>
                <a:cubicBezTo>
                  <a:pt x="337" y="1"/>
                  <a:pt x="339" y="1"/>
                  <a:pt x="340" y="1"/>
                </a:cubicBezTo>
                <a:cubicBezTo>
                  <a:pt x="340" y="1"/>
                  <a:pt x="340" y="1"/>
                  <a:pt x="340" y="1"/>
                </a:cubicBezTo>
                <a:cubicBezTo>
                  <a:pt x="341" y="1"/>
                  <a:pt x="343" y="1"/>
                  <a:pt x="345" y="0"/>
                </a:cubicBezTo>
                <a:cubicBezTo>
                  <a:pt x="344" y="0"/>
                  <a:pt x="344" y="0"/>
                  <a:pt x="344" y="0"/>
                </a:cubicBezTo>
                <a:cubicBezTo>
                  <a:pt x="346" y="0"/>
                  <a:pt x="346" y="0"/>
                  <a:pt x="346" y="0"/>
                </a:cubicBezTo>
                <a:cubicBezTo>
                  <a:pt x="346" y="0"/>
                  <a:pt x="346" y="0"/>
                  <a:pt x="346" y="0"/>
                </a:cubicBezTo>
                <a:cubicBezTo>
                  <a:pt x="343" y="0"/>
                  <a:pt x="341" y="1"/>
                  <a:pt x="339" y="1"/>
                </a:cubicBezTo>
                <a:cubicBezTo>
                  <a:pt x="339" y="1"/>
                  <a:pt x="339" y="1"/>
                  <a:pt x="339" y="1"/>
                </a:cubicBezTo>
                <a:cubicBezTo>
                  <a:pt x="341" y="1"/>
                  <a:pt x="341" y="1"/>
                  <a:pt x="341" y="1"/>
                </a:cubicBezTo>
                <a:cubicBezTo>
                  <a:pt x="341" y="1"/>
                  <a:pt x="341" y="1"/>
                  <a:pt x="341" y="1"/>
                </a:cubicBezTo>
                <a:cubicBezTo>
                  <a:pt x="341" y="1"/>
                  <a:pt x="341" y="1"/>
                  <a:pt x="337" y="1"/>
                </a:cubicBezTo>
                <a:cubicBezTo>
                  <a:pt x="337" y="1"/>
                  <a:pt x="337" y="1"/>
                  <a:pt x="337" y="1"/>
                </a:cubicBezTo>
                <a:cubicBezTo>
                  <a:pt x="337" y="1"/>
                  <a:pt x="337" y="1"/>
                  <a:pt x="337" y="1"/>
                </a:cubicBezTo>
                <a:cubicBezTo>
                  <a:pt x="335" y="1"/>
                  <a:pt x="335" y="1"/>
                  <a:pt x="335" y="1"/>
                </a:cubicBezTo>
                <a:cubicBezTo>
                  <a:pt x="335" y="1"/>
                  <a:pt x="335" y="1"/>
                  <a:pt x="335" y="1"/>
                </a:cubicBezTo>
                <a:cubicBezTo>
                  <a:pt x="332" y="1"/>
                  <a:pt x="332" y="1"/>
                  <a:pt x="332" y="1"/>
                </a:cubicBezTo>
                <a:cubicBezTo>
                  <a:pt x="332" y="1"/>
                  <a:pt x="332" y="1"/>
                  <a:pt x="332" y="1"/>
                </a:cubicBezTo>
                <a:cubicBezTo>
                  <a:pt x="331" y="2"/>
                  <a:pt x="331" y="2"/>
                  <a:pt x="331" y="2"/>
                </a:cubicBezTo>
                <a:cubicBezTo>
                  <a:pt x="327" y="2"/>
                  <a:pt x="327" y="2"/>
                  <a:pt x="327" y="2"/>
                </a:cubicBezTo>
                <a:cubicBezTo>
                  <a:pt x="321" y="3"/>
                  <a:pt x="321" y="3"/>
                  <a:pt x="320" y="3"/>
                </a:cubicBezTo>
                <a:cubicBezTo>
                  <a:pt x="324" y="2"/>
                  <a:pt x="324" y="2"/>
                  <a:pt x="324" y="2"/>
                </a:cubicBezTo>
                <a:cubicBezTo>
                  <a:pt x="326" y="2"/>
                  <a:pt x="326" y="2"/>
                  <a:pt x="326" y="2"/>
                </a:cubicBezTo>
                <a:cubicBezTo>
                  <a:pt x="327" y="2"/>
                  <a:pt x="327" y="2"/>
                  <a:pt x="327" y="2"/>
                </a:cubicBezTo>
                <a:cubicBezTo>
                  <a:pt x="324" y="2"/>
                  <a:pt x="324" y="2"/>
                  <a:pt x="324" y="2"/>
                </a:cubicBezTo>
                <a:cubicBezTo>
                  <a:pt x="320" y="3"/>
                  <a:pt x="320" y="3"/>
                  <a:pt x="320" y="3"/>
                </a:cubicBezTo>
                <a:cubicBezTo>
                  <a:pt x="316" y="4"/>
                  <a:pt x="316" y="4"/>
                  <a:pt x="316" y="4"/>
                </a:cubicBezTo>
                <a:cubicBezTo>
                  <a:pt x="317" y="4"/>
                  <a:pt x="317" y="4"/>
                  <a:pt x="317" y="4"/>
                </a:cubicBezTo>
                <a:cubicBezTo>
                  <a:pt x="316" y="4"/>
                  <a:pt x="316" y="4"/>
                  <a:pt x="316" y="4"/>
                </a:cubicBezTo>
                <a:cubicBezTo>
                  <a:pt x="318" y="3"/>
                  <a:pt x="319" y="3"/>
                  <a:pt x="321" y="3"/>
                </a:cubicBezTo>
                <a:cubicBezTo>
                  <a:pt x="320" y="3"/>
                  <a:pt x="320" y="3"/>
                  <a:pt x="320" y="3"/>
                </a:cubicBezTo>
                <a:cubicBezTo>
                  <a:pt x="320" y="3"/>
                  <a:pt x="320" y="3"/>
                  <a:pt x="320" y="3"/>
                </a:cubicBezTo>
                <a:cubicBezTo>
                  <a:pt x="323" y="3"/>
                  <a:pt x="323" y="3"/>
                  <a:pt x="323" y="3"/>
                </a:cubicBezTo>
                <a:cubicBezTo>
                  <a:pt x="326" y="2"/>
                  <a:pt x="326" y="2"/>
                  <a:pt x="326" y="2"/>
                </a:cubicBezTo>
                <a:cubicBezTo>
                  <a:pt x="328" y="2"/>
                  <a:pt x="329" y="2"/>
                  <a:pt x="331" y="2"/>
                </a:cubicBezTo>
                <a:cubicBezTo>
                  <a:pt x="330" y="2"/>
                  <a:pt x="330" y="2"/>
                  <a:pt x="330" y="2"/>
                </a:cubicBezTo>
                <a:cubicBezTo>
                  <a:pt x="330" y="2"/>
                  <a:pt x="330" y="2"/>
                  <a:pt x="330" y="2"/>
                </a:cubicBezTo>
                <a:cubicBezTo>
                  <a:pt x="328" y="2"/>
                  <a:pt x="326" y="3"/>
                  <a:pt x="324" y="3"/>
                </a:cubicBezTo>
                <a:cubicBezTo>
                  <a:pt x="324" y="3"/>
                  <a:pt x="324" y="3"/>
                  <a:pt x="324" y="3"/>
                </a:cubicBezTo>
                <a:cubicBezTo>
                  <a:pt x="323" y="3"/>
                  <a:pt x="323" y="3"/>
                  <a:pt x="323" y="3"/>
                </a:cubicBezTo>
                <a:cubicBezTo>
                  <a:pt x="323" y="3"/>
                  <a:pt x="323" y="3"/>
                  <a:pt x="323" y="3"/>
                </a:cubicBezTo>
                <a:cubicBezTo>
                  <a:pt x="321" y="3"/>
                  <a:pt x="321" y="3"/>
                  <a:pt x="321" y="3"/>
                </a:cubicBezTo>
                <a:cubicBezTo>
                  <a:pt x="321" y="3"/>
                  <a:pt x="321" y="3"/>
                  <a:pt x="321" y="3"/>
                </a:cubicBezTo>
                <a:cubicBezTo>
                  <a:pt x="320" y="3"/>
                  <a:pt x="320" y="3"/>
                  <a:pt x="320" y="3"/>
                </a:cubicBezTo>
                <a:cubicBezTo>
                  <a:pt x="319" y="3"/>
                  <a:pt x="319" y="3"/>
                  <a:pt x="319" y="3"/>
                </a:cubicBezTo>
                <a:cubicBezTo>
                  <a:pt x="318" y="3"/>
                  <a:pt x="317" y="4"/>
                  <a:pt x="317" y="4"/>
                </a:cubicBezTo>
                <a:cubicBezTo>
                  <a:pt x="317" y="4"/>
                  <a:pt x="317" y="4"/>
                  <a:pt x="317" y="4"/>
                </a:cubicBezTo>
                <a:cubicBezTo>
                  <a:pt x="316" y="4"/>
                  <a:pt x="316" y="4"/>
                  <a:pt x="316" y="4"/>
                </a:cubicBezTo>
                <a:cubicBezTo>
                  <a:pt x="315" y="4"/>
                  <a:pt x="314" y="4"/>
                  <a:pt x="313" y="4"/>
                </a:cubicBezTo>
                <a:cubicBezTo>
                  <a:pt x="312" y="4"/>
                  <a:pt x="312" y="4"/>
                  <a:pt x="312" y="4"/>
                </a:cubicBezTo>
                <a:cubicBezTo>
                  <a:pt x="310" y="5"/>
                  <a:pt x="310" y="5"/>
                  <a:pt x="310" y="5"/>
                </a:cubicBezTo>
                <a:cubicBezTo>
                  <a:pt x="307" y="5"/>
                  <a:pt x="307" y="5"/>
                  <a:pt x="307" y="5"/>
                </a:cubicBezTo>
                <a:cubicBezTo>
                  <a:pt x="306" y="5"/>
                  <a:pt x="306" y="5"/>
                  <a:pt x="306" y="5"/>
                </a:cubicBezTo>
                <a:cubicBezTo>
                  <a:pt x="306" y="6"/>
                  <a:pt x="306" y="6"/>
                  <a:pt x="306" y="6"/>
                </a:cubicBezTo>
                <a:cubicBezTo>
                  <a:pt x="308" y="4"/>
                  <a:pt x="311" y="5"/>
                  <a:pt x="314" y="4"/>
                </a:cubicBezTo>
                <a:cubicBezTo>
                  <a:pt x="315" y="4"/>
                  <a:pt x="315" y="4"/>
                  <a:pt x="315" y="4"/>
                </a:cubicBezTo>
                <a:cubicBezTo>
                  <a:pt x="312" y="4"/>
                  <a:pt x="312" y="4"/>
                  <a:pt x="312" y="4"/>
                </a:cubicBezTo>
                <a:cubicBezTo>
                  <a:pt x="309" y="5"/>
                  <a:pt x="309" y="5"/>
                  <a:pt x="309" y="5"/>
                </a:cubicBezTo>
                <a:cubicBezTo>
                  <a:pt x="305" y="5"/>
                  <a:pt x="305" y="5"/>
                  <a:pt x="305" y="5"/>
                </a:cubicBezTo>
                <a:cubicBezTo>
                  <a:pt x="300" y="6"/>
                  <a:pt x="300" y="6"/>
                  <a:pt x="300" y="6"/>
                </a:cubicBezTo>
                <a:cubicBezTo>
                  <a:pt x="298" y="7"/>
                  <a:pt x="298" y="7"/>
                  <a:pt x="298" y="7"/>
                </a:cubicBezTo>
                <a:cubicBezTo>
                  <a:pt x="297" y="7"/>
                  <a:pt x="296" y="7"/>
                  <a:pt x="294" y="8"/>
                </a:cubicBezTo>
                <a:cubicBezTo>
                  <a:pt x="293" y="8"/>
                  <a:pt x="292" y="8"/>
                  <a:pt x="291" y="9"/>
                </a:cubicBezTo>
                <a:cubicBezTo>
                  <a:pt x="296" y="7"/>
                  <a:pt x="296" y="7"/>
                  <a:pt x="296" y="7"/>
                </a:cubicBezTo>
                <a:cubicBezTo>
                  <a:pt x="297" y="7"/>
                  <a:pt x="297" y="7"/>
                  <a:pt x="297" y="7"/>
                </a:cubicBezTo>
                <a:cubicBezTo>
                  <a:pt x="296" y="7"/>
                  <a:pt x="296" y="7"/>
                  <a:pt x="296" y="7"/>
                </a:cubicBezTo>
                <a:cubicBezTo>
                  <a:pt x="295" y="7"/>
                  <a:pt x="295" y="7"/>
                  <a:pt x="295" y="7"/>
                </a:cubicBezTo>
                <a:cubicBezTo>
                  <a:pt x="293" y="8"/>
                  <a:pt x="293" y="8"/>
                  <a:pt x="293" y="8"/>
                </a:cubicBezTo>
                <a:cubicBezTo>
                  <a:pt x="292" y="8"/>
                  <a:pt x="291" y="8"/>
                  <a:pt x="290" y="9"/>
                </a:cubicBezTo>
                <a:cubicBezTo>
                  <a:pt x="287" y="9"/>
                  <a:pt x="287" y="9"/>
                  <a:pt x="287" y="9"/>
                </a:cubicBezTo>
                <a:cubicBezTo>
                  <a:pt x="286" y="9"/>
                  <a:pt x="286" y="9"/>
                  <a:pt x="286" y="9"/>
                </a:cubicBezTo>
                <a:cubicBezTo>
                  <a:pt x="286" y="9"/>
                  <a:pt x="286" y="9"/>
                  <a:pt x="286" y="9"/>
                </a:cubicBezTo>
                <a:cubicBezTo>
                  <a:pt x="287" y="9"/>
                  <a:pt x="287" y="9"/>
                  <a:pt x="287" y="9"/>
                </a:cubicBezTo>
                <a:cubicBezTo>
                  <a:pt x="284" y="10"/>
                  <a:pt x="284" y="10"/>
                  <a:pt x="284" y="10"/>
                </a:cubicBezTo>
                <a:cubicBezTo>
                  <a:pt x="281" y="11"/>
                  <a:pt x="281" y="11"/>
                  <a:pt x="281" y="11"/>
                </a:cubicBezTo>
                <a:cubicBezTo>
                  <a:pt x="281" y="11"/>
                  <a:pt x="281" y="11"/>
                  <a:pt x="281" y="11"/>
                </a:cubicBezTo>
                <a:cubicBezTo>
                  <a:pt x="282" y="11"/>
                  <a:pt x="284" y="10"/>
                  <a:pt x="285" y="10"/>
                </a:cubicBezTo>
                <a:cubicBezTo>
                  <a:pt x="282" y="11"/>
                  <a:pt x="282" y="11"/>
                  <a:pt x="282" y="11"/>
                </a:cubicBezTo>
                <a:cubicBezTo>
                  <a:pt x="278" y="11"/>
                  <a:pt x="278" y="11"/>
                  <a:pt x="278" y="11"/>
                </a:cubicBezTo>
                <a:cubicBezTo>
                  <a:pt x="278" y="12"/>
                  <a:pt x="278" y="12"/>
                  <a:pt x="278" y="12"/>
                </a:cubicBezTo>
                <a:cubicBezTo>
                  <a:pt x="280" y="11"/>
                  <a:pt x="282" y="11"/>
                  <a:pt x="283" y="10"/>
                </a:cubicBezTo>
                <a:cubicBezTo>
                  <a:pt x="280" y="11"/>
                  <a:pt x="277" y="12"/>
                  <a:pt x="274" y="12"/>
                </a:cubicBezTo>
                <a:cubicBezTo>
                  <a:pt x="271" y="13"/>
                  <a:pt x="271" y="13"/>
                  <a:pt x="271" y="13"/>
                </a:cubicBezTo>
                <a:cubicBezTo>
                  <a:pt x="267" y="14"/>
                  <a:pt x="267" y="14"/>
                  <a:pt x="267" y="14"/>
                </a:cubicBezTo>
                <a:cubicBezTo>
                  <a:pt x="265" y="15"/>
                  <a:pt x="265" y="15"/>
                  <a:pt x="265" y="15"/>
                </a:cubicBezTo>
                <a:cubicBezTo>
                  <a:pt x="265" y="15"/>
                  <a:pt x="266" y="15"/>
                  <a:pt x="267" y="15"/>
                </a:cubicBezTo>
                <a:cubicBezTo>
                  <a:pt x="266" y="15"/>
                  <a:pt x="265" y="15"/>
                  <a:pt x="265" y="15"/>
                </a:cubicBezTo>
                <a:cubicBezTo>
                  <a:pt x="266" y="15"/>
                  <a:pt x="267" y="15"/>
                  <a:pt x="267" y="14"/>
                </a:cubicBezTo>
                <a:cubicBezTo>
                  <a:pt x="266" y="15"/>
                  <a:pt x="266" y="15"/>
                  <a:pt x="266" y="15"/>
                </a:cubicBezTo>
                <a:cubicBezTo>
                  <a:pt x="266" y="15"/>
                  <a:pt x="266" y="15"/>
                  <a:pt x="267" y="15"/>
                </a:cubicBezTo>
                <a:cubicBezTo>
                  <a:pt x="267" y="15"/>
                  <a:pt x="267" y="15"/>
                  <a:pt x="267" y="15"/>
                </a:cubicBezTo>
                <a:cubicBezTo>
                  <a:pt x="264" y="16"/>
                  <a:pt x="264" y="16"/>
                  <a:pt x="263" y="16"/>
                </a:cubicBezTo>
                <a:cubicBezTo>
                  <a:pt x="264" y="16"/>
                  <a:pt x="264" y="16"/>
                  <a:pt x="264" y="16"/>
                </a:cubicBezTo>
                <a:cubicBezTo>
                  <a:pt x="264" y="16"/>
                  <a:pt x="264" y="16"/>
                  <a:pt x="264" y="16"/>
                </a:cubicBezTo>
                <a:cubicBezTo>
                  <a:pt x="268" y="15"/>
                  <a:pt x="268" y="15"/>
                  <a:pt x="271" y="14"/>
                </a:cubicBezTo>
                <a:cubicBezTo>
                  <a:pt x="274" y="13"/>
                  <a:pt x="274" y="13"/>
                  <a:pt x="274" y="13"/>
                </a:cubicBezTo>
                <a:cubicBezTo>
                  <a:pt x="272" y="14"/>
                  <a:pt x="272" y="14"/>
                  <a:pt x="272" y="14"/>
                </a:cubicBezTo>
                <a:cubicBezTo>
                  <a:pt x="276" y="12"/>
                  <a:pt x="276" y="12"/>
                  <a:pt x="276" y="12"/>
                </a:cubicBezTo>
                <a:cubicBezTo>
                  <a:pt x="277" y="12"/>
                  <a:pt x="277" y="12"/>
                  <a:pt x="277" y="12"/>
                </a:cubicBezTo>
                <a:cubicBezTo>
                  <a:pt x="281" y="11"/>
                  <a:pt x="281" y="11"/>
                  <a:pt x="281" y="11"/>
                </a:cubicBezTo>
                <a:cubicBezTo>
                  <a:pt x="285" y="10"/>
                  <a:pt x="285" y="10"/>
                  <a:pt x="285" y="10"/>
                </a:cubicBezTo>
                <a:cubicBezTo>
                  <a:pt x="285" y="10"/>
                  <a:pt x="285" y="10"/>
                  <a:pt x="285" y="10"/>
                </a:cubicBezTo>
                <a:cubicBezTo>
                  <a:pt x="285" y="10"/>
                  <a:pt x="285" y="10"/>
                  <a:pt x="285" y="10"/>
                </a:cubicBezTo>
                <a:cubicBezTo>
                  <a:pt x="288" y="10"/>
                  <a:pt x="291" y="9"/>
                  <a:pt x="293" y="8"/>
                </a:cubicBezTo>
                <a:cubicBezTo>
                  <a:pt x="294" y="8"/>
                  <a:pt x="294" y="8"/>
                  <a:pt x="294" y="8"/>
                </a:cubicBezTo>
                <a:cubicBezTo>
                  <a:pt x="294" y="8"/>
                  <a:pt x="299" y="7"/>
                  <a:pt x="300" y="7"/>
                </a:cubicBezTo>
                <a:cubicBezTo>
                  <a:pt x="297" y="7"/>
                  <a:pt x="297" y="7"/>
                  <a:pt x="297" y="7"/>
                </a:cubicBezTo>
                <a:cubicBezTo>
                  <a:pt x="296" y="8"/>
                  <a:pt x="296" y="8"/>
                  <a:pt x="296" y="8"/>
                </a:cubicBezTo>
                <a:cubicBezTo>
                  <a:pt x="299" y="7"/>
                  <a:pt x="299" y="7"/>
                  <a:pt x="299" y="7"/>
                </a:cubicBezTo>
                <a:cubicBezTo>
                  <a:pt x="300" y="7"/>
                  <a:pt x="302" y="6"/>
                  <a:pt x="304" y="6"/>
                </a:cubicBezTo>
                <a:cubicBezTo>
                  <a:pt x="304" y="6"/>
                  <a:pt x="304" y="6"/>
                  <a:pt x="304" y="6"/>
                </a:cubicBezTo>
                <a:cubicBezTo>
                  <a:pt x="302" y="7"/>
                  <a:pt x="302" y="7"/>
                  <a:pt x="302" y="7"/>
                </a:cubicBezTo>
                <a:cubicBezTo>
                  <a:pt x="301" y="7"/>
                  <a:pt x="301" y="7"/>
                  <a:pt x="301" y="7"/>
                </a:cubicBezTo>
                <a:cubicBezTo>
                  <a:pt x="302" y="7"/>
                  <a:pt x="304" y="6"/>
                  <a:pt x="305" y="6"/>
                </a:cubicBezTo>
                <a:cubicBezTo>
                  <a:pt x="309" y="5"/>
                  <a:pt x="309" y="5"/>
                  <a:pt x="309" y="5"/>
                </a:cubicBezTo>
                <a:cubicBezTo>
                  <a:pt x="309" y="5"/>
                  <a:pt x="309" y="5"/>
                  <a:pt x="309" y="5"/>
                </a:cubicBezTo>
                <a:cubicBezTo>
                  <a:pt x="307" y="6"/>
                  <a:pt x="307" y="6"/>
                  <a:pt x="307" y="6"/>
                </a:cubicBezTo>
                <a:cubicBezTo>
                  <a:pt x="307" y="6"/>
                  <a:pt x="307" y="6"/>
                  <a:pt x="307" y="6"/>
                </a:cubicBezTo>
                <a:cubicBezTo>
                  <a:pt x="309" y="6"/>
                  <a:pt x="309" y="6"/>
                  <a:pt x="309" y="6"/>
                </a:cubicBezTo>
                <a:cubicBezTo>
                  <a:pt x="314" y="5"/>
                  <a:pt x="314" y="5"/>
                  <a:pt x="314" y="5"/>
                </a:cubicBezTo>
                <a:cubicBezTo>
                  <a:pt x="315" y="4"/>
                  <a:pt x="315" y="4"/>
                  <a:pt x="315" y="4"/>
                </a:cubicBezTo>
                <a:cubicBezTo>
                  <a:pt x="315" y="5"/>
                  <a:pt x="315" y="5"/>
                  <a:pt x="315" y="5"/>
                </a:cubicBezTo>
                <a:cubicBezTo>
                  <a:pt x="315" y="5"/>
                  <a:pt x="315" y="5"/>
                  <a:pt x="315" y="5"/>
                </a:cubicBezTo>
                <a:cubicBezTo>
                  <a:pt x="318" y="4"/>
                  <a:pt x="318" y="4"/>
                  <a:pt x="318" y="4"/>
                </a:cubicBezTo>
                <a:cubicBezTo>
                  <a:pt x="320" y="4"/>
                  <a:pt x="320" y="4"/>
                  <a:pt x="320" y="4"/>
                </a:cubicBezTo>
                <a:cubicBezTo>
                  <a:pt x="323" y="3"/>
                  <a:pt x="327" y="3"/>
                  <a:pt x="330" y="3"/>
                </a:cubicBezTo>
                <a:cubicBezTo>
                  <a:pt x="331" y="3"/>
                  <a:pt x="331" y="3"/>
                  <a:pt x="331" y="3"/>
                </a:cubicBezTo>
                <a:cubicBezTo>
                  <a:pt x="332" y="2"/>
                  <a:pt x="332" y="2"/>
                  <a:pt x="332" y="2"/>
                </a:cubicBezTo>
                <a:cubicBezTo>
                  <a:pt x="333" y="2"/>
                  <a:pt x="334" y="2"/>
                  <a:pt x="335" y="2"/>
                </a:cubicBezTo>
                <a:cubicBezTo>
                  <a:pt x="333" y="2"/>
                  <a:pt x="333" y="2"/>
                  <a:pt x="332" y="2"/>
                </a:cubicBezTo>
                <a:cubicBezTo>
                  <a:pt x="333" y="2"/>
                  <a:pt x="333" y="2"/>
                  <a:pt x="333" y="2"/>
                </a:cubicBezTo>
                <a:cubicBezTo>
                  <a:pt x="332" y="2"/>
                  <a:pt x="332" y="2"/>
                  <a:pt x="332" y="2"/>
                </a:cubicBezTo>
                <a:cubicBezTo>
                  <a:pt x="335" y="2"/>
                  <a:pt x="335" y="2"/>
                  <a:pt x="335" y="2"/>
                </a:cubicBezTo>
                <a:cubicBezTo>
                  <a:pt x="337" y="2"/>
                  <a:pt x="337" y="2"/>
                  <a:pt x="337" y="2"/>
                </a:cubicBezTo>
                <a:cubicBezTo>
                  <a:pt x="337" y="2"/>
                  <a:pt x="337" y="2"/>
                  <a:pt x="337" y="2"/>
                </a:cubicBezTo>
                <a:cubicBezTo>
                  <a:pt x="337" y="2"/>
                  <a:pt x="337" y="2"/>
                  <a:pt x="337" y="2"/>
                </a:cubicBezTo>
                <a:cubicBezTo>
                  <a:pt x="338" y="2"/>
                  <a:pt x="340" y="2"/>
                  <a:pt x="341" y="1"/>
                </a:cubicBezTo>
                <a:cubicBezTo>
                  <a:pt x="342" y="1"/>
                  <a:pt x="342" y="1"/>
                  <a:pt x="346" y="1"/>
                </a:cubicBezTo>
                <a:moveTo>
                  <a:pt x="300" y="6"/>
                </a:moveTo>
                <a:cubicBezTo>
                  <a:pt x="301" y="6"/>
                  <a:pt x="303" y="6"/>
                  <a:pt x="304" y="6"/>
                </a:cubicBezTo>
                <a:cubicBezTo>
                  <a:pt x="305" y="5"/>
                  <a:pt x="306" y="5"/>
                  <a:pt x="308" y="5"/>
                </a:cubicBezTo>
                <a:cubicBezTo>
                  <a:pt x="311" y="4"/>
                  <a:pt x="311" y="4"/>
                  <a:pt x="311" y="4"/>
                </a:cubicBezTo>
                <a:cubicBezTo>
                  <a:pt x="311" y="4"/>
                  <a:pt x="312" y="4"/>
                  <a:pt x="313" y="4"/>
                </a:cubicBezTo>
                <a:cubicBezTo>
                  <a:pt x="314" y="4"/>
                  <a:pt x="315" y="4"/>
                  <a:pt x="315" y="4"/>
                </a:cubicBezTo>
                <a:cubicBezTo>
                  <a:pt x="315" y="4"/>
                  <a:pt x="314" y="4"/>
                  <a:pt x="313" y="4"/>
                </a:cubicBezTo>
                <a:cubicBezTo>
                  <a:pt x="313" y="4"/>
                  <a:pt x="319" y="3"/>
                  <a:pt x="324" y="2"/>
                </a:cubicBezTo>
                <a:cubicBezTo>
                  <a:pt x="326" y="2"/>
                  <a:pt x="328" y="2"/>
                  <a:pt x="331" y="2"/>
                </a:cubicBezTo>
                <a:cubicBezTo>
                  <a:pt x="330" y="2"/>
                  <a:pt x="329" y="2"/>
                  <a:pt x="328" y="2"/>
                </a:cubicBezTo>
                <a:cubicBezTo>
                  <a:pt x="328" y="2"/>
                  <a:pt x="328" y="2"/>
                  <a:pt x="328" y="2"/>
                </a:cubicBezTo>
                <a:cubicBezTo>
                  <a:pt x="327" y="2"/>
                  <a:pt x="326" y="2"/>
                  <a:pt x="325" y="2"/>
                </a:cubicBezTo>
                <a:cubicBezTo>
                  <a:pt x="325" y="2"/>
                  <a:pt x="325" y="2"/>
                  <a:pt x="325" y="2"/>
                </a:cubicBezTo>
                <a:cubicBezTo>
                  <a:pt x="323" y="2"/>
                  <a:pt x="321" y="3"/>
                  <a:pt x="319" y="3"/>
                </a:cubicBezTo>
                <a:cubicBezTo>
                  <a:pt x="319" y="3"/>
                  <a:pt x="319" y="3"/>
                  <a:pt x="319" y="3"/>
                </a:cubicBezTo>
                <a:cubicBezTo>
                  <a:pt x="319" y="3"/>
                  <a:pt x="319" y="3"/>
                  <a:pt x="319" y="3"/>
                </a:cubicBezTo>
                <a:cubicBezTo>
                  <a:pt x="315" y="4"/>
                  <a:pt x="315" y="4"/>
                  <a:pt x="315" y="4"/>
                </a:cubicBezTo>
                <a:cubicBezTo>
                  <a:pt x="313" y="4"/>
                  <a:pt x="313" y="4"/>
                  <a:pt x="313" y="4"/>
                </a:cubicBezTo>
                <a:cubicBezTo>
                  <a:pt x="309" y="5"/>
                  <a:pt x="309" y="5"/>
                  <a:pt x="309" y="5"/>
                </a:cubicBezTo>
                <a:cubicBezTo>
                  <a:pt x="309" y="5"/>
                  <a:pt x="309" y="5"/>
                  <a:pt x="309" y="5"/>
                </a:cubicBezTo>
                <a:cubicBezTo>
                  <a:pt x="308" y="5"/>
                  <a:pt x="308" y="5"/>
                  <a:pt x="307" y="5"/>
                </a:cubicBezTo>
                <a:cubicBezTo>
                  <a:pt x="304" y="5"/>
                  <a:pt x="304" y="5"/>
                  <a:pt x="304" y="5"/>
                </a:cubicBezTo>
                <a:cubicBezTo>
                  <a:pt x="303" y="6"/>
                  <a:pt x="303" y="6"/>
                  <a:pt x="303" y="6"/>
                </a:cubicBezTo>
                <a:cubicBezTo>
                  <a:pt x="303" y="6"/>
                  <a:pt x="303" y="6"/>
                  <a:pt x="303" y="6"/>
                </a:cubicBezTo>
                <a:cubicBezTo>
                  <a:pt x="304" y="5"/>
                  <a:pt x="304" y="5"/>
                  <a:pt x="304" y="5"/>
                </a:cubicBezTo>
                <a:cubicBezTo>
                  <a:pt x="304" y="5"/>
                  <a:pt x="304" y="5"/>
                  <a:pt x="304" y="5"/>
                </a:cubicBezTo>
                <a:cubicBezTo>
                  <a:pt x="303" y="6"/>
                  <a:pt x="301" y="6"/>
                  <a:pt x="300" y="6"/>
                </a:cubicBezTo>
                <a:cubicBezTo>
                  <a:pt x="300" y="6"/>
                  <a:pt x="300" y="6"/>
                  <a:pt x="300" y="6"/>
                </a:cubicBezTo>
                <a:cubicBezTo>
                  <a:pt x="298" y="7"/>
                  <a:pt x="298" y="7"/>
                  <a:pt x="298" y="7"/>
                </a:cubicBezTo>
                <a:cubicBezTo>
                  <a:pt x="295" y="7"/>
                  <a:pt x="295" y="7"/>
                  <a:pt x="295" y="7"/>
                </a:cubicBezTo>
                <a:cubicBezTo>
                  <a:pt x="291" y="8"/>
                  <a:pt x="291" y="8"/>
                  <a:pt x="291" y="8"/>
                </a:cubicBezTo>
                <a:cubicBezTo>
                  <a:pt x="289" y="9"/>
                  <a:pt x="289" y="9"/>
                  <a:pt x="289" y="9"/>
                </a:cubicBezTo>
                <a:cubicBezTo>
                  <a:pt x="290" y="8"/>
                  <a:pt x="290" y="8"/>
                  <a:pt x="290" y="8"/>
                </a:cubicBezTo>
                <a:cubicBezTo>
                  <a:pt x="288" y="9"/>
                  <a:pt x="288" y="9"/>
                  <a:pt x="288" y="9"/>
                </a:cubicBezTo>
                <a:cubicBezTo>
                  <a:pt x="291" y="8"/>
                  <a:pt x="291" y="8"/>
                  <a:pt x="291" y="8"/>
                </a:cubicBezTo>
                <a:cubicBezTo>
                  <a:pt x="291" y="8"/>
                  <a:pt x="291" y="8"/>
                  <a:pt x="291" y="8"/>
                </a:cubicBezTo>
                <a:cubicBezTo>
                  <a:pt x="292" y="8"/>
                  <a:pt x="293" y="8"/>
                  <a:pt x="294" y="8"/>
                </a:cubicBezTo>
                <a:cubicBezTo>
                  <a:pt x="297" y="7"/>
                  <a:pt x="297" y="7"/>
                  <a:pt x="297" y="7"/>
                </a:cubicBezTo>
                <a:cubicBezTo>
                  <a:pt x="296" y="7"/>
                  <a:pt x="296" y="7"/>
                  <a:pt x="295" y="7"/>
                </a:cubicBezTo>
                <a:cubicBezTo>
                  <a:pt x="296" y="7"/>
                  <a:pt x="297" y="7"/>
                  <a:pt x="298" y="7"/>
                </a:cubicBezTo>
                <a:cubicBezTo>
                  <a:pt x="297" y="7"/>
                  <a:pt x="297" y="7"/>
                  <a:pt x="297" y="7"/>
                </a:cubicBezTo>
                <a:cubicBezTo>
                  <a:pt x="298" y="7"/>
                  <a:pt x="299" y="7"/>
                  <a:pt x="300" y="6"/>
                </a:cubicBezTo>
                <a:moveTo>
                  <a:pt x="275" y="12"/>
                </a:moveTo>
                <a:cubicBezTo>
                  <a:pt x="277" y="11"/>
                  <a:pt x="280" y="11"/>
                  <a:pt x="282" y="10"/>
                </a:cubicBezTo>
                <a:cubicBezTo>
                  <a:pt x="281" y="11"/>
                  <a:pt x="281" y="11"/>
                  <a:pt x="281" y="11"/>
                </a:cubicBezTo>
                <a:cubicBezTo>
                  <a:pt x="277" y="12"/>
                  <a:pt x="277" y="12"/>
                  <a:pt x="277" y="12"/>
                </a:cubicBezTo>
                <a:cubicBezTo>
                  <a:pt x="275" y="12"/>
                  <a:pt x="275" y="12"/>
                  <a:pt x="275" y="12"/>
                </a:cubicBezTo>
                <a:moveTo>
                  <a:pt x="251" y="20"/>
                </a:moveTo>
                <a:cubicBezTo>
                  <a:pt x="251" y="20"/>
                  <a:pt x="251" y="20"/>
                  <a:pt x="251" y="20"/>
                </a:cubicBezTo>
                <a:cubicBezTo>
                  <a:pt x="256" y="18"/>
                  <a:pt x="256" y="18"/>
                  <a:pt x="256" y="18"/>
                </a:cubicBezTo>
                <a:cubicBezTo>
                  <a:pt x="258" y="18"/>
                  <a:pt x="258" y="18"/>
                  <a:pt x="258" y="18"/>
                </a:cubicBezTo>
                <a:cubicBezTo>
                  <a:pt x="259" y="17"/>
                  <a:pt x="259" y="17"/>
                  <a:pt x="259" y="17"/>
                </a:cubicBezTo>
                <a:cubicBezTo>
                  <a:pt x="257" y="18"/>
                  <a:pt x="257" y="18"/>
                  <a:pt x="257" y="18"/>
                </a:cubicBezTo>
                <a:cubicBezTo>
                  <a:pt x="255" y="18"/>
                  <a:pt x="255" y="18"/>
                  <a:pt x="255" y="18"/>
                </a:cubicBezTo>
                <a:cubicBezTo>
                  <a:pt x="255" y="18"/>
                  <a:pt x="255" y="18"/>
                  <a:pt x="255" y="18"/>
                </a:cubicBezTo>
                <a:cubicBezTo>
                  <a:pt x="256" y="18"/>
                  <a:pt x="256" y="18"/>
                  <a:pt x="256" y="18"/>
                </a:cubicBezTo>
                <a:cubicBezTo>
                  <a:pt x="256" y="18"/>
                  <a:pt x="256" y="18"/>
                  <a:pt x="256" y="18"/>
                </a:cubicBezTo>
                <a:cubicBezTo>
                  <a:pt x="260" y="16"/>
                  <a:pt x="260" y="16"/>
                  <a:pt x="260" y="16"/>
                </a:cubicBezTo>
                <a:cubicBezTo>
                  <a:pt x="265" y="15"/>
                  <a:pt x="265" y="15"/>
                  <a:pt x="265" y="15"/>
                </a:cubicBezTo>
                <a:cubicBezTo>
                  <a:pt x="269" y="14"/>
                  <a:pt x="269" y="14"/>
                  <a:pt x="269" y="14"/>
                </a:cubicBezTo>
                <a:cubicBezTo>
                  <a:pt x="269" y="14"/>
                  <a:pt x="269" y="14"/>
                  <a:pt x="269" y="14"/>
                </a:cubicBezTo>
                <a:cubicBezTo>
                  <a:pt x="266" y="15"/>
                  <a:pt x="266" y="15"/>
                  <a:pt x="266" y="15"/>
                </a:cubicBezTo>
                <a:cubicBezTo>
                  <a:pt x="245" y="21"/>
                  <a:pt x="245" y="21"/>
                  <a:pt x="245" y="21"/>
                </a:cubicBezTo>
                <a:cubicBezTo>
                  <a:pt x="246" y="21"/>
                  <a:pt x="246" y="21"/>
                  <a:pt x="246" y="21"/>
                </a:cubicBezTo>
                <a:cubicBezTo>
                  <a:pt x="246" y="21"/>
                  <a:pt x="247" y="21"/>
                  <a:pt x="248" y="21"/>
                </a:cubicBezTo>
                <a:cubicBezTo>
                  <a:pt x="244" y="22"/>
                  <a:pt x="244" y="22"/>
                  <a:pt x="244" y="22"/>
                </a:cubicBezTo>
                <a:cubicBezTo>
                  <a:pt x="244" y="22"/>
                  <a:pt x="244" y="22"/>
                  <a:pt x="244" y="22"/>
                </a:cubicBezTo>
                <a:cubicBezTo>
                  <a:pt x="244" y="22"/>
                  <a:pt x="244" y="22"/>
                  <a:pt x="244" y="22"/>
                </a:cubicBezTo>
                <a:cubicBezTo>
                  <a:pt x="245" y="22"/>
                  <a:pt x="245" y="22"/>
                  <a:pt x="245" y="22"/>
                </a:cubicBezTo>
                <a:cubicBezTo>
                  <a:pt x="247" y="21"/>
                  <a:pt x="247" y="21"/>
                  <a:pt x="247" y="21"/>
                </a:cubicBezTo>
                <a:cubicBezTo>
                  <a:pt x="245" y="22"/>
                  <a:pt x="245" y="22"/>
                  <a:pt x="245" y="22"/>
                </a:cubicBezTo>
                <a:cubicBezTo>
                  <a:pt x="247" y="22"/>
                  <a:pt x="249" y="21"/>
                  <a:pt x="251" y="20"/>
                </a:cubicBezTo>
                <a:moveTo>
                  <a:pt x="179" y="56"/>
                </a:moveTo>
                <a:cubicBezTo>
                  <a:pt x="182" y="54"/>
                  <a:pt x="182" y="54"/>
                  <a:pt x="182" y="54"/>
                </a:cubicBezTo>
                <a:cubicBezTo>
                  <a:pt x="186" y="52"/>
                  <a:pt x="186" y="52"/>
                  <a:pt x="186" y="52"/>
                </a:cubicBezTo>
                <a:cubicBezTo>
                  <a:pt x="185" y="52"/>
                  <a:pt x="185" y="52"/>
                  <a:pt x="180" y="54"/>
                </a:cubicBezTo>
                <a:cubicBezTo>
                  <a:pt x="177" y="56"/>
                  <a:pt x="177" y="56"/>
                  <a:pt x="177" y="56"/>
                </a:cubicBezTo>
                <a:cubicBezTo>
                  <a:pt x="177" y="57"/>
                  <a:pt x="177" y="57"/>
                  <a:pt x="177" y="57"/>
                </a:cubicBezTo>
                <a:cubicBezTo>
                  <a:pt x="179" y="56"/>
                  <a:pt x="179" y="56"/>
                  <a:pt x="179" y="56"/>
                </a:cubicBezTo>
                <a:moveTo>
                  <a:pt x="156" y="69"/>
                </a:moveTo>
                <a:cubicBezTo>
                  <a:pt x="154" y="70"/>
                  <a:pt x="154" y="70"/>
                  <a:pt x="154" y="70"/>
                </a:cubicBezTo>
                <a:cubicBezTo>
                  <a:pt x="153" y="71"/>
                  <a:pt x="153" y="71"/>
                  <a:pt x="153" y="71"/>
                </a:cubicBezTo>
                <a:cubicBezTo>
                  <a:pt x="160" y="66"/>
                  <a:pt x="160" y="66"/>
                  <a:pt x="160" y="66"/>
                </a:cubicBezTo>
                <a:cubicBezTo>
                  <a:pt x="159" y="66"/>
                  <a:pt x="159" y="66"/>
                  <a:pt x="159" y="66"/>
                </a:cubicBezTo>
                <a:cubicBezTo>
                  <a:pt x="156" y="69"/>
                  <a:pt x="156" y="69"/>
                  <a:pt x="156" y="69"/>
                </a:cubicBezTo>
                <a:close/>
                <a:moveTo>
                  <a:pt x="6" y="417"/>
                </a:moveTo>
                <a:cubicBezTo>
                  <a:pt x="5" y="413"/>
                  <a:pt x="5" y="413"/>
                  <a:pt x="5" y="413"/>
                </a:cubicBezTo>
                <a:cubicBezTo>
                  <a:pt x="5" y="409"/>
                  <a:pt x="5" y="409"/>
                  <a:pt x="5" y="409"/>
                </a:cubicBezTo>
                <a:cubicBezTo>
                  <a:pt x="4" y="409"/>
                  <a:pt x="4" y="409"/>
                  <a:pt x="4" y="409"/>
                </a:cubicBezTo>
                <a:cubicBezTo>
                  <a:pt x="3" y="408"/>
                  <a:pt x="3" y="408"/>
                  <a:pt x="3" y="408"/>
                </a:cubicBezTo>
                <a:cubicBezTo>
                  <a:pt x="2" y="407"/>
                  <a:pt x="2" y="407"/>
                  <a:pt x="2" y="407"/>
                </a:cubicBezTo>
                <a:cubicBezTo>
                  <a:pt x="2" y="405"/>
                  <a:pt x="2" y="405"/>
                  <a:pt x="2" y="405"/>
                </a:cubicBezTo>
                <a:cubicBezTo>
                  <a:pt x="1" y="398"/>
                  <a:pt x="1" y="398"/>
                  <a:pt x="1" y="398"/>
                </a:cubicBezTo>
                <a:cubicBezTo>
                  <a:pt x="1" y="394"/>
                  <a:pt x="1" y="394"/>
                  <a:pt x="1" y="394"/>
                </a:cubicBezTo>
                <a:cubicBezTo>
                  <a:pt x="1" y="392"/>
                  <a:pt x="1" y="389"/>
                  <a:pt x="1" y="387"/>
                </a:cubicBezTo>
                <a:cubicBezTo>
                  <a:pt x="1" y="379"/>
                  <a:pt x="1" y="379"/>
                  <a:pt x="1" y="379"/>
                </a:cubicBezTo>
                <a:cubicBezTo>
                  <a:pt x="1" y="378"/>
                  <a:pt x="1" y="376"/>
                  <a:pt x="1" y="374"/>
                </a:cubicBezTo>
                <a:cubicBezTo>
                  <a:pt x="0" y="370"/>
                  <a:pt x="0" y="370"/>
                  <a:pt x="0" y="370"/>
                </a:cubicBezTo>
                <a:cubicBezTo>
                  <a:pt x="0" y="367"/>
                  <a:pt x="0" y="367"/>
                  <a:pt x="0" y="367"/>
                </a:cubicBezTo>
                <a:cubicBezTo>
                  <a:pt x="0" y="367"/>
                  <a:pt x="0" y="367"/>
                  <a:pt x="0" y="367"/>
                </a:cubicBezTo>
                <a:cubicBezTo>
                  <a:pt x="0" y="376"/>
                  <a:pt x="1" y="389"/>
                  <a:pt x="1" y="399"/>
                </a:cubicBezTo>
                <a:cubicBezTo>
                  <a:pt x="2" y="405"/>
                  <a:pt x="2" y="405"/>
                  <a:pt x="2" y="405"/>
                </a:cubicBezTo>
                <a:cubicBezTo>
                  <a:pt x="2" y="405"/>
                  <a:pt x="2" y="405"/>
                  <a:pt x="2" y="405"/>
                </a:cubicBezTo>
                <a:cubicBezTo>
                  <a:pt x="2" y="407"/>
                  <a:pt x="2" y="407"/>
                  <a:pt x="2" y="407"/>
                </a:cubicBezTo>
                <a:cubicBezTo>
                  <a:pt x="3" y="414"/>
                  <a:pt x="3" y="414"/>
                  <a:pt x="3" y="414"/>
                </a:cubicBezTo>
                <a:cubicBezTo>
                  <a:pt x="3" y="414"/>
                  <a:pt x="3" y="414"/>
                  <a:pt x="3" y="414"/>
                </a:cubicBezTo>
                <a:cubicBezTo>
                  <a:pt x="4" y="419"/>
                  <a:pt x="4" y="419"/>
                  <a:pt x="4" y="419"/>
                </a:cubicBezTo>
                <a:cubicBezTo>
                  <a:pt x="5" y="421"/>
                  <a:pt x="5" y="421"/>
                  <a:pt x="5" y="421"/>
                </a:cubicBezTo>
                <a:cubicBezTo>
                  <a:pt x="4" y="416"/>
                  <a:pt x="4" y="416"/>
                  <a:pt x="4" y="416"/>
                </a:cubicBezTo>
                <a:cubicBezTo>
                  <a:pt x="4" y="413"/>
                  <a:pt x="4" y="413"/>
                  <a:pt x="4" y="413"/>
                </a:cubicBezTo>
                <a:cubicBezTo>
                  <a:pt x="5" y="414"/>
                  <a:pt x="5" y="414"/>
                  <a:pt x="5" y="414"/>
                </a:cubicBezTo>
                <a:cubicBezTo>
                  <a:pt x="5" y="417"/>
                  <a:pt x="5" y="417"/>
                  <a:pt x="5" y="417"/>
                </a:cubicBezTo>
                <a:cubicBezTo>
                  <a:pt x="6" y="417"/>
                  <a:pt x="6" y="417"/>
                  <a:pt x="6" y="417"/>
                </a:cubicBezTo>
                <a:moveTo>
                  <a:pt x="182" y="64"/>
                </a:moveTo>
                <a:cubicBezTo>
                  <a:pt x="185" y="62"/>
                  <a:pt x="185" y="62"/>
                  <a:pt x="185" y="62"/>
                </a:cubicBezTo>
                <a:cubicBezTo>
                  <a:pt x="189" y="60"/>
                  <a:pt x="189" y="60"/>
                  <a:pt x="189" y="60"/>
                </a:cubicBezTo>
                <a:cubicBezTo>
                  <a:pt x="188" y="60"/>
                  <a:pt x="187" y="60"/>
                  <a:pt x="187" y="60"/>
                </a:cubicBezTo>
                <a:cubicBezTo>
                  <a:pt x="187" y="59"/>
                  <a:pt x="188" y="59"/>
                  <a:pt x="189" y="58"/>
                </a:cubicBezTo>
                <a:cubicBezTo>
                  <a:pt x="191" y="56"/>
                  <a:pt x="191" y="56"/>
                  <a:pt x="191" y="56"/>
                </a:cubicBezTo>
                <a:cubicBezTo>
                  <a:pt x="191" y="56"/>
                  <a:pt x="191" y="56"/>
                  <a:pt x="191" y="56"/>
                </a:cubicBezTo>
                <a:cubicBezTo>
                  <a:pt x="192" y="54"/>
                  <a:pt x="192" y="54"/>
                  <a:pt x="192" y="54"/>
                </a:cubicBezTo>
                <a:cubicBezTo>
                  <a:pt x="191" y="54"/>
                  <a:pt x="191" y="54"/>
                  <a:pt x="191" y="54"/>
                </a:cubicBezTo>
                <a:cubicBezTo>
                  <a:pt x="193" y="52"/>
                  <a:pt x="193" y="52"/>
                  <a:pt x="193" y="52"/>
                </a:cubicBezTo>
                <a:cubicBezTo>
                  <a:pt x="196" y="51"/>
                  <a:pt x="196" y="51"/>
                  <a:pt x="196" y="51"/>
                </a:cubicBezTo>
                <a:cubicBezTo>
                  <a:pt x="195" y="51"/>
                  <a:pt x="195" y="51"/>
                  <a:pt x="194" y="51"/>
                </a:cubicBezTo>
                <a:cubicBezTo>
                  <a:pt x="194" y="51"/>
                  <a:pt x="194" y="51"/>
                  <a:pt x="194" y="51"/>
                </a:cubicBezTo>
                <a:cubicBezTo>
                  <a:pt x="196" y="50"/>
                  <a:pt x="197" y="49"/>
                  <a:pt x="199" y="48"/>
                </a:cubicBezTo>
                <a:cubicBezTo>
                  <a:pt x="199" y="48"/>
                  <a:pt x="199" y="48"/>
                  <a:pt x="199" y="48"/>
                </a:cubicBezTo>
                <a:cubicBezTo>
                  <a:pt x="202" y="47"/>
                  <a:pt x="202" y="47"/>
                  <a:pt x="202" y="47"/>
                </a:cubicBezTo>
                <a:cubicBezTo>
                  <a:pt x="202" y="46"/>
                  <a:pt x="202" y="46"/>
                  <a:pt x="202" y="46"/>
                </a:cubicBezTo>
                <a:cubicBezTo>
                  <a:pt x="204" y="45"/>
                  <a:pt x="204" y="45"/>
                  <a:pt x="204" y="45"/>
                </a:cubicBezTo>
                <a:cubicBezTo>
                  <a:pt x="205" y="45"/>
                  <a:pt x="205" y="45"/>
                  <a:pt x="205" y="45"/>
                </a:cubicBezTo>
                <a:cubicBezTo>
                  <a:pt x="208" y="43"/>
                  <a:pt x="208" y="43"/>
                  <a:pt x="208" y="43"/>
                </a:cubicBezTo>
                <a:cubicBezTo>
                  <a:pt x="208" y="42"/>
                  <a:pt x="208" y="42"/>
                  <a:pt x="208" y="42"/>
                </a:cubicBezTo>
                <a:cubicBezTo>
                  <a:pt x="211" y="41"/>
                  <a:pt x="211" y="41"/>
                  <a:pt x="211" y="41"/>
                </a:cubicBezTo>
                <a:cubicBezTo>
                  <a:pt x="213" y="39"/>
                  <a:pt x="213" y="39"/>
                  <a:pt x="213" y="39"/>
                </a:cubicBezTo>
                <a:cubicBezTo>
                  <a:pt x="212" y="39"/>
                  <a:pt x="212" y="39"/>
                  <a:pt x="212" y="39"/>
                </a:cubicBezTo>
                <a:cubicBezTo>
                  <a:pt x="214" y="38"/>
                  <a:pt x="214" y="38"/>
                  <a:pt x="214" y="38"/>
                </a:cubicBezTo>
                <a:cubicBezTo>
                  <a:pt x="214" y="38"/>
                  <a:pt x="214" y="38"/>
                  <a:pt x="214" y="38"/>
                </a:cubicBezTo>
                <a:cubicBezTo>
                  <a:pt x="214" y="38"/>
                  <a:pt x="214" y="38"/>
                  <a:pt x="214" y="38"/>
                </a:cubicBezTo>
                <a:cubicBezTo>
                  <a:pt x="217" y="37"/>
                  <a:pt x="217" y="37"/>
                  <a:pt x="217" y="37"/>
                </a:cubicBezTo>
                <a:cubicBezTo>
                  <a:pt x="218" y="36"/>
                  <a:pt x="218" y="36"/>
                  <a:pt x="218" y="36"/>
                </a:cubicBezTo>
                <a:cubicBezTo>
                  <a:pt x="216" y="36"/>
                  <a:pt x="216" y="36"/>
                  <a:pt x="216" y="36"/>
                </a:cubicBezTo>
                <a:cubicBezTo>
                  <a:pt x="220" y="34"/>
                  <a:pt x="220" y="34"/>
                  <a:pt x="220" y="34"/>
                </a:cubicBezTo>
                <a:cubicBezTo>
                  <a:pt x="222" y="33"/>
                  <a:pt x="222" y="33"/>
                  <a:pt x="222" y="33"/>
                </a:cubicBezTo>
                <a:cubicBezTo>
                  <a:pt x="222" y="33"/>
                  <a:pt x="222" y="33"/>
                  <a:pt x="222" y="33"/>
                </a:cubicBezTo>
                <a:cubicBezTo>
                  <a:pt x="225" y="31"/>
                  <a:pt x="225" y="31"/>
                  <a:pt x="225" y="31"/>
                </a:cubicBezTo>
                <a:cubicBezTo>
                  <a:pt x="227" y="30"/>
                  <a:pt x="227" y="30"/>
                  <a:pt x="227" y="30"/>
                </a:cubicBezTo>
                <a:cubicBezTo>
                  <a:pt x="226" y="30"/>
                  <a:pt x="226" y="30"/>
                  <a:pt x="226" y="30"/>
                </a:cubicBezTo>
                <a:cubicBezTo>
                  <a:pt x="224" y="31"/>
                  <a:pt x="224" y="31"/>
                  <a:pt x="224" y="31"/>
                </a:cubicBezTo>
                <a:cubicBezTo>
                  <a:pt x="223" y="31"/>
                  <a:pt x="223" y="31"/>
                  <a:pt x="223" y="31"/>
                </a:cubicBezTo>
                <a:cubicBezTo>
                  <a:pt x="223" y="31"/>
                  <a:pt x="223" y="31"/>
                  <a:pt x="223" y="31"/>
                </a:cubicBezTo>
                <a:cubicBezTo>
                  <a:pt x="220" y="32"/>
                  <a:pt x="220" y="32"/>
                  <a:pt x="220" y="32"/>
                </a:cubicBezTo>
                <a:cubicBezTo>
                  <a:pt x="220" y="32"/>
                  <a:pt x="220" y="32"/>
                  <a:pt x="220" y="32"/>
                </a:cubicBezTo>
                <a:cubicBezTo>
                  <a:pt x="224" y="31"/>
                  <a:pt x="224" y="31"/>
                  <a:pt x="224" y="31"/>
                </a:cubicBezTo>
                <a:cubicBezTo>
                  <a:pt x="227" y="29"/>
                  <a:pt x="227" y="29"/>
                  <a:pt x="227" y="29"/>
                </a:cubicBezTo>
                <a:cubicBezTo>
                  <a:pt x="232" y="27"/>
                  <a:pt x="232" y="27"/>
                  <a:pt x="232" y="27"/>
                </a:cubicBezTo>
                <a:cubicBezTo>
                  <a:pt x="237" y="25"/>
                  <a:pt x="237" y="25"/>
                  <a:pt x="237" y="25"/>
                </a:cubicBezTo>
                <a:cubicBezTo>
                  <a:pt x="237" y="25"/>
                  <a:pt x="237" y="25"/>
                  <a:pt x="237" y="25"/>
                </a:cubicBezTo>
                <a:cubicBezTo>
                  <a:pt x="233" y="26"/>
                  <a:pt x="233" y="26"/>
                  <a:pt x="233" y="26"/>
                </a:cubicBezTo>
                <a:cubicBezTo>
                  <a:pt x="233" y="26"/>
                  <a:pt x="233" y="26"/>
                  <a:pt x="233" y="26"/>
                </a:cubicBezTo>
                <a:cubicBezTo>
                  <a:pt x="231" y="27"/>
                  <a:pt x="231" y="27"/>
                  <a:pt x="231" y="27"/>
                </a:cubicBezTo>
                <a:cubicBezTo>
                  <a:pt x="226" y="29"/>
                  <a:pt x="226" y="29"/>
                  <a:pt x="226" y="29"/>
                </a:cubicBezTo>
                <a:cubicBezTo>
                  <a:pt x="221" y="31"/>
                  <a:pt x="221" y="31"/>
                  <a:pt x="221" y="31"/>
                </a:cubicBezTo>
                <a:cubicBezTo>
                  <a:pt x="218" y="33"/>
                  <a:pt x="218" y="33"/>
                  <a:pt x="218" y="33"/>
                </a:cubicBezTo>
                <a:cubicBezTo>
                  <a:pt x="213" y="35"/>
                  <a:pt x="213" y="35"/>
                  <a:pt x="213" y="35"/>
                </a:cubicBezTo>
                <a:cubicBezTo>
                  <a:pt x="212" y="36"/>
                  <a:pt x="212" y="36"/>
                  <a:pt x="212" y="36"/>
                </a:cubicBezTo>
                <a:cubicBezTo>
                  <a:pt x="217" y="33"/>
                  <a:pt x="217" y="33"/>
                  <a:pt x="217" y="33"/>
                </a:cubicBezTo>
                <a:cubicBezTo>
                  <a:pt x="224" y="30"/>
                  <a:pt x="224" y="30"/>
                  <a:pt x="224" y="30"/>
                </a:cubicBezTo>
                <a:cubicBezTo>
                  <a:pt x="228" y="28"/>
                  <a:pt x="228" y="28"/>
                  <a:pt x="228" y="28"/>
                </a:cubicBezTo>
                <a:cubicBezTo>
                  <a:pt x="233" y="26"/>
                  <a:pt x="233" y="26"/>
                  <a:pt x="233" y="26"/>
                </a:cubicBezTo>
                <a:cubicBezTo>
                  <a:pt x="237" y="25"/>
                  <a:pt x="237" y="25"/>
                  <a:pt x="237" y="25"/>
                </a:cubicBezTo>
                <a:cubicBezTo>
                  <a:pt x="237" y="25"/>
                  <a:pt x="237" y="25"/>
                  <a:pt x="237" y="25"/>
                </a:cubicBezTo>
                <a:cubicBezTo>
                  <a:pt x="236" y="25"/>
                  <a:pt x="236" y="25"/>
                  <a:pt x="236" y="25"/>
                </a:cubicBezTo>
                <a:cubicBezTo>
                  <a:pt x="231" y="27"/>
                  <a:pt x="231" y="27"/>
                  <a:pt x="231" y="27"/>
                </a:cubicBezTo>
                <a:cubicBezTo>
                  <a:pt x="224" y="30"/>
                  <a:pt x="224" y="30"/>
                  <a:pt x="224" y="30"/>
                </a:cubicBezTo>
                <a:cubicBezTo>
                  <a:pt x="213" y="35"/>
                  <a:pt x="213" y="35"/>
                  <a:pt x="213" y="35"/>
                </a:cubicBezTo>
                <a:cubicBezTo>
                  <a:pt x="212" y="35"/>
                  <a:pt x="212" y="35"/>
                  <a:pt x="212" y="35"/>
                </a:cubicBezTo>
                <a:cubicBezTo>
                  <a:pt x="212" y="36"/>
                  <a:pt x="212" y="36"/>
                  <a:pt x="212" y="36"/>
                </a:cubicBezTo>
                <a:cubicBezTo>
                  <a:pt x="208" y="37"/>
                  <a:pt x="208" y="37"/>
                  <a:pt x="208" y="37"/>
                </a:cubicBezTo>
                <a:cubicBezTo>
                  <a:pt x="209" y="37"/>
                  <a:pt x="209" y="37"/>
                  <a:pt x="209" y="37"/>
                </a:cubicBezTo>
                <a:cubicBezTo>
                  <a:pt x="208" y="37"/>
                  <a:pt x="208" y="37"/>
                  <a:pt x="208" y="37"/>
                </a:cubicBezTo>
                <a:cubicBezTo>
                  <a:pt x="206" y="38"/>
                  <a:pt x="206" y="38"/>
                  <a:pt x="206" y="38"/>
                </a:cubicBezTo>
                <a:cubicBezTo>
                  <a:pt x="203" y="40"/>
                  <a:pt x="203" y="40"/>
                  <a:pt x="203" y="40"/>
                </a:cubicBezTo>
                <a:cubicBezTo>
                  <a:pt x="203" y="40"/>
                  <a:pt x="203" y="40"/>
                  <a:pt x="203" y="40"/>
                </a:cubicBezTo>
                <a:cubicBezTo>
                  <a:pt x="204" y="39"/>
                  <a:pt x="204" y="39"/>
                  <a:pt x="204" y="39"/>
                </a:cubicBezTo>
                <a:cubicBezTo>
                  <a:pt x="201" y="41"/>
                  <a:pt x="201" y="41"/>
                  <a:pt x="201" y="41"/>
                </a:cubicBezTo>
                <a:cubicBezTo>
                  <a:pt x="199" y="42"/>
                  <a:pt x="199" y="42"/>
                  <a:pt x="199" y="42"/>
                </a:cubicBezTo>
                <a:cubicBezTo>
                  <a:pt x="198" y="43"/>
                  <a:pt x="198" y="43"/>
                  <a:pt x="198" y="43"/>
                </a:cubicBezTo>
                <a:cubicBezTo>
                  <a:pt x="194" y="45"/>
                  <a:pt x="194" y="45"/>
                  <a:pt x="194" y="45"/>
                </a:cubicBezTo>
                <a:cubicBezTo>
                  <a:pt x="191" y="46"/>
                  <a:pt x="191" y="46"/>
                  <a:pt x="191" y="46"/>
                </a:cubicBezTo>
                <a:cubicBezTo>
                  <a:pt x="184" y="50"/>
                  <a:pt x="184" y="50"/>
                  <a:pt x="184" y="50"/>
                </a:cubicBezTo>
                <a:cubicBezTo>
                  <a:pt x="179" y="53"/>
                  <a:pt x="179" y="53"/>
                  <a:pt x="179" y="53"/>
                </a:cubicBezTo>
                <a:cubicBezTo>
                  <a:pt x="176" y="55"/>
                  <a:pt x="176" y="55"/>
                  <a:pt x="176" y="55"/>
                </a:cubicBezTo>
                <a:cubicBezTo>
                  <a:pt x="177" y="54"/>
                  <a:pt x="177" y="54"/>
                  <a:pt x="177" y="54"/>
                </a:cubicBezTo>
                <a:cubicBezTo>
                  <a:pt x="183" y="51"/>
                  <a:pt x="183" y="51"/>
                  <a:pt x="183" y="51"/>
                </a:cubicBezTo>
                <a:cubicBezTo>
                  <a:pt x="187" y="49"/>
                  <a:pt x="187" y="49"/>
                  <a:pt x="187" y="49"/>
                </a:cubicBezTo>
                <a:cubicBezTo>
                  <a:pt x="191" y="46"/>
                  <a:pt x="191" y="46"/>
                  <a:pt x="191" y="46"/>
                </a:cubicBezTo>
                <a:cubicBezTo>
                  <a:pt x="182" y="51"/>
                  <a:pt x="171" y="59"/>
                  <a:pt x="162" y="64"/>
                </a:cubicBezTo>
                <a:cubicBezTo>
                  <a:pt x="162" y="64"/>
                  <a:pt x="162" y="64"/>
                  <a:pt x="162" y="64"/>
                </a:cubicBezTo>
                <a:cubicBezTo>
                  <a:pt x="163" y="64"/>
                  <a:pt x="163" y="64"/>
                  <a:pt x="163" y="64"/>
                </a:cubicBezTo>
                <a:cubicBezTo>
                  <a:pt x="167" y="61"/>
                  <a:pt x="167" y="61"/>
                  <a:pt x="167" y="61"/>
                </a:cubicBezTo>
                <a:cubicBezTo>
                  <a:pt x="170" y="59"/>
                  <a:pt x="170" y="59"/>
                  <a:pt x="170" y="59"/>
                </a:cubicBezTo>
                <a:cubicBezTo>
                  <a:pt x="170" y="59"/>
                  <a:pt x="170" y="59"/>
                  <a:pt x="170" y="59"/>
                </a:cubicBezTo>
                <a:cubicBezTo>
                  <a:pt x="167" y="61"/>
                  <a:pt x="167" y="61"/>
                  <a:pt x="167" y="61"/>
                </a:cubicBezTo>
                <a:cubicBezTo>
                  <a:pt x="164" y="63"/>
                  <a:pt x="164" y="63"/>
                  <a:pt x="164" y="63"/>
                </a:cubicBezTo>
                <a:cubicBezTo>
                  <a:pt x="159" y="67"/>
                  <a:pt x="159" y="67"/>
                  <a:pt x="159" y="67"/>
                </a:cubicBezTo>
                <a:cubicBezTo>
                  <a:pt x="156" y="68"/>
                  <a:pt x="154" y="70"/>
                  <a:pt x="152" y="71"/>
                </a:cubicBezTo>
                <a:cubicBezTo>
                  <a:pt x="151" y="72"/>
                  <a:pt x="151" y="72"/>
                  <a:pt x="151" y="72"/>
                </a:cubicBezTo>
                <a:cubicBezTo>
                  <a:pt x="148" y="75"/>
                  <a:pt x="148" y="75"/>
                  <a:pt x="148" y="75"/>
                </a:cubicBezTo>
                <a:cubicBezTo>
                  <a:pt x="147" y="75"/>
                  <a:pt x="147" y="75"/>
                  <a:pt x="147" y="75"/>
                </a:cubicBezTo>
                <a:cubicBezTo>
                  <a:pt x="147" y="76"/>
                  <a:pt x="146" y="76"/>
                  <a:pt x="145" y="77"/>
                </a:cubicBezTo>
                <a:cubicBezTo>
                  <a:pt x="145" y="77"/>
                  <a:pt x="145" y="77"/>
                  <a:pt x="145" y="77"/>
                </a:cubicBezTo>
                <a:cubicBezTo>
                  <a:pt x="149" y="74"/>
                  <a:pt x="149" y="74"/>
                  <a:pt x="149" y="74"/>
                </a:cubicBezTo>
                <a:cubicBezTo>
                  <a:pt x="149" y="74"/>
                  <a:pt x="149" y="74"/>
                  <a:pt x="149" y="74"/>
                </a:cubicBezTo>
                <a:cubicBezTo>
                  <a:pt x="148" y="75"/>
                  <a:pt x="148" y="75"/>
                  <a:pt x="148" y="75"/>
                </a:cubicBezTo>
                <a:cubicBezTo>
                  <a:pt x="147" y="76"/>
                  <a:pt x="147" y="76"/>
                  <a:pt x="147" y="76"/>
                </a:cubicBezTo>
                <a:cubicBezTo>
                  <a:pt x="147" y="76"/>
                  <a:pt x="147" y="76"/>
                  <a:pt x="147" y="76"/>
                </a:cubicBezTo>
                <a:cubicBezTo>
                  <a:pt x="151" y="73"/>
                  <a:pt x="151" y="73"/>
                  <a:pt x="151" y="73"/>
                </a:cubicBezTo>
                <a:cubicBezTo>
                  <a:pt x="151" y="73"/>
                  <a:pt x="151" y="73"/>
                  <a:pt x="151" y="73"/>
                </a:cubicBezTo>
                <a:cubicBezTo>
                  <a:pt x="156" y="69"/>
                  <a:pt x="156" y="69"/>
                  <a:pt x="156" y="69"/>
                </a:cubicBezTo>
                <a:cubicBezTo>
                  <a:pt x="156" y="69"/>
                  <a:pt x="156" y="69"/>
                  <a:pt x="156" y="69"/>
                </a:cubicBezTo>
                <a:cubicBezTo>
                  <a:pt x="160" y="66"/>
                  <a:pt x="160" y="66"/>
                  <a:pt x="160" y="66"/>
                </a:cubicBezTo>
                <a:cubicBezTo>
                  <a:pt x="161" y="65"/>
                  <a:pt x="161" y="65"/>
                  <a:pt x="161" y="65"/>
                </a:cubicBezTo>
                <a:cubicBezTo>
                  <a:pt x="162" y="65"/>
                  <a:pt x="163" y="64"/>
                  <a:pt x="164" y="63"/>
                </a:cubicBezTo>
                <a:cubicBezTo>
                  <a:pt x="163" y="64"/>
                  <a:pt x="163" y="64"/>
                  <a:pt x="163" y="64"/>
                </a:cubicBezTo>
                <a:cubicBezTo>
                  <a:pt x="165" y="63"/>
                  <a:pt x="165" y="63"/>
                  <a:pt x="165" y="63"/>
                </a:cubicBezTo>
                <a:cubicBezTo>
                  <a:pt x="167" y="61"/>
                  <a:pt x="167" y="61"/>
                  <a:pt x="167" y="61"/>
                </a:cubicBezTo>
                <a:cubicBezTo>
                  <a:pt x="167" y="61"/>
                  <a:pt x="167" y="61"/>
                  <a:pt x="167" y="61"/>
                </a:cubicBezTo>
                <a:cubicBezTo>
                  <a:pt x="170" y="59"/>
                  <a:pt x="170" y="59"/>
                  <a:pt x="170" y="59"/>
                </a:cubicBezTo>
                <a:cubicBezTo>
                  <a:pt x="174" y="57"/>
                  <a:pt x="174" y="57"/>
                  <a:pt x="174" y="57"/>
                </a:cubicBezTo>
                <a:cubicBezTo>
                  <a:pt x="177" y="55"/>
                  <a:pt x="177" y="55"/>
                  <a:pt x="177" y="55"/>
                </a:cubicBezTo>
                <a:cubicBezTo>
                  <a:pt x="180" y="54"/>
                  <a:pt x="180" y="54"/>
                  <a:pt x="180" y="54"/>
                </a:cubicBezTo>
                <a:cubicBezTo>
                  <a:pt x="185" y="50"/>
                  <a:pt x="185" y="50"/>
                  <a:pt x="185" y="50"/>
                </a:cubicBezTo>
                <a:cubicBezTo>
                  <a:pt x="186" y="50"/>
                  <a:pt x="186" y="50"/>
                  <a:pt x="186" y="50"/>
                </a:cubicBezTo>
                <a:cubicBezTo>
                  <a:pt x="190" y="48"/>
                  <a:pt x="190" y="48"/>
                  <a:pt x="190" y="48"/>
                </a:cubicBezTo>
                <a:cubicBezTo>
                  <a:pt x="194" y="45"/>
                  <a:pt x="194" y="45"/>
                  <a:pt x="194" y="45"/>
                </a:cubicBezTo>
                <a:cubicBezTo>
                  <a:pt x="196" y="44"/>
                  <a:pt x="196" y="44"/>
                  <a:pt x="196" y="44"/>
                </a:cubicBezTo>
                <a:cubicBezTo>
                  <a:pt x="199" y="42"/>
                  <a:pt x="199" y="42"/>
                  <a:pt x="199" y="42"/>
                </a:cubicBezTo>
                <a:cubicBezTo>
                  <a:pt x="199" y="43"/>
                  <a:pt x="199" y="43"/>
                  <a:pt x="199" y="43"/>
                </a:cubicBezTo>
                <a:cubicBezTo>
                  <a:pt x="201" y="41"/>
                  <a:pt x="201" y="41"/>
                  <a:pt x="201" y="41"/>
                </a:cubicBezTo>
                <a:cubicBezTo>
                  <a:pt x="201" y="42"/>
                  <a:pt x="201" y="42"/>
                  <a:pt x="201" y="42"/>
                </a:cubicBezTo>
                <a:cubicBezTo>
                  <a:pt x="198" y="43"/>
                  <a:pt x="198" y="43"/>
                  <a:pt x="198" y="43"/>
                </a:cubicBezTo>
                <a:cubicBezTo>
                  <a:pt x="199" y="43"/>
                  <a:pt x="199" y="43"/>
                  <a:pt x="199" y="43"/>
                </a:cubicBezTo>
                <a:cubicBezTo>
                  <a:pt x="200" y="43"/>
                  <a:pt x="200" y="43"/>
                  <a:pt x="200" y="43"/>
                </a:cubicBezTo>
                <a:cubicBezTo>
                  <a:pt x="204" y="40"/>
                  <a:pt x="204" y="40"/>
                  <a:pt x="204" y="40"/>
                </a:cubicBezTo>
                <a:cubicBezTo>
                  <a:pt x="205" y="40"/>
                  <a:pt x="205" y="40"/>
                  <a:pt x="205" y="40"/>
                </a:cubicBezTo>
                <a:cubicBezTo>
                  <a:pt x="201" y="43"/>
                  <a:pt x="201" y="43"/>
                  <a:pt x="201" y="43"/>
                </a:cubicBezTo>
                <a:cubicBezTo>
                  <a:pt x="200" y="43"/>
                  <a:pt x="200" y="43"/>
                  <a:pt x="200" y="43"/>
                </a:cubicBezTo>
                <a:cubicBezTo>
                  <a:pt x="196" y="45"/>
                  <a:pt x="196" y="45"/>
                  <a:pt x="196" y="45"/>
                </a:cubicBezTo>
                <a:cubicBezTo>
                  <a:pt x="196" y="46"/>
                  <a:pt x="196" y="46"/>
                  <a:pt x="196" y="46"/>
                </a:cubicBezTo>
                <a:cubicBezTo>
                  <a:pt x="193" y="48"/>
                  <a:pt x="193" y="48"/>
                  <a:pt x="193" y="48"/>
                </a:cubicBezTo>
                <a:cubicBezTo>
                  <a:pt x="192" y="49"/>
                  <a:pt x="192" y="49"/>
                  <a:pt x="192" y="49"/>
                </a:cubicBezTo>
                <a:cubicBezTo>
                  <a:pt x="188" y="51"/>
                  <a:pt x="188" y="51"/>
                  <a:pt x="188" y="51"/>
                </a:cubicBezTo>
                <a:cubicBezTo>
                  <a:pt x="187" y="52"/>
                  <a:pt x="187" y="52"/>
                  <a:pt x="187" y="52"/>
                </a:cubicBezTo>
                <a:cubicBezTo>
                  <a:pt x="184" y="54"/>
                  <a:pt x="184" y="54"/>
                  <a:pt x="184" y="54"/>
                </a:cubicBezTo>
                <a:cubicBezTo>
                  <a:pt x="179" y="57"/>
                  <a:pt x="179" y="57"/>
                  <a:pt x="179" y="57"/>
                </a:cubicBezTo>
                <a:cubicBezTo>
                  <a:pt x="174" y="60"/>
                  <a:pt x="174" y="60"/>
                  <a:pt x="174" y="60"/>
                </a:cubicBezTo>
                <a:cubicBezTo>
                  <a:pt x="169" y="63"/>
                  <a:pt x="169" y="63"/>
                  <a:pt x="169" y="63"/>
                </a:cubicBezTo>
                <a:cubicBezTo>
                  <a:pt x="165" y="66"/>
                  <a:pt x="165" y="66"/>
                  <a:pt x="165" y="66"/>
                </a:cubicBezTo>
                <a:cubicBezTo>
                  <a:pt x="163" y="67"/>
                  <a:pt x="163" y="67"/>
                  <a:pt x="163" y="67"/>
                </a:cubicBezTo>
                <a:cubicBezTo>
                  <a:pt x="163" y="66"/>
                  <a:pt x="163" y="66"/>
                  <a:pt x="163" y="66"/>
                </a:cubicBezTo>
                <a:cubicBezTo>
                  <a:pt x="163" y="66"/>
                  <a:pt x="163" y="66"/>
                  <a:pt x="163" y="66"/>
                </a:cubicBezTo>
                <a:cubicBezTo>
                  <a:pt x="159" y="68"/>
                  <a:pt x="159" y="68"/>
                  <a:pt x="159" y="68"/>
                </a:cubicBezTo>
                <a:cubicBezTo>
                  <a:pt x="157" y="69"/>
                  <a:pt x="156" y="70"/>
                  <a:pt x="155" y="71"/>
                </a:cubicBezTo>
                <a:cubicBezTo>
                  <a:pt x="154" y="72"/>
                  <a:pt x="154" y="72"/>
                  <a:pt x="154" y="72"/>
                </a:cubicBezTo>
                <a:cubicBezTo>
                  <a:pt x="155" y="72"/>
                  <a:pt x="155" y="72"/>
                  <a:pt x="155" y="72"/>
                </a:cubicBezTo>
                <a:cubicBezTo>
                  <a:pt x="158" y="70"/>
                  <a:pt x="158" y="70"/>
                  <a:pt x="158" y="70"/>
                </a:cubicBezTo>
                <a:cubicBezTo>
                  <a:pt x="159" y="70"/>
                  <a:pt x="159" y="70"/>
                  <a:pt x="159" y="70"/>
                </a:cubicBezTo>
                <a:cubicBezTo>
                  <a:pt x="159" y="70"/>
                  <a:pt x="159" y="70"/>
                  <a:pt x="159" y="70"/>
                </a:cubicBezTo>
                <a:cubicBezTo>
                  <a:pt x="158" y="72"/>
                  <a:pt x="158" y="72"/>
                  <a:pt x="158" y="72"/>
                </a:cubicBezTo>
                <a:cubicBezTo>
                  <a:pt x="153" y="76"/>
                  <a:pt x="153" y="76"/>
                  <a:pt x="153" y="76"/>
                </a:cubicBezTo>
                <a:cubicBezTo>
                  <a:pt x="151" y="78"/>
                  <a:pt x="151" y="78"/>
                  <a:pt x="151" y="78"/>
                </a:cubicBezTo>
                <a:cubicBezTo>
                  <a:pt x="148" y="81"/>
                  <a:pt x="148" y="81"/>
                  <a:pt x="148" y="81"/>
                </a:cubicBezTo>
                <a:cubicBezTo>
                  <a:pt x="148" y="81"/>
                  <a:pt x="149" y="81"/>
                  <a:pt x="149" y="81"/>
                </a:cubicBezTo>
                <a:cubicBezTo>
                  <a:pt x="145" y="85"/>
                  <a:pt x="145" y="85"/>
                  <a:pt x="145" y="85"/>
                </a:cubicBezTo>
                <a:cubicBezTo>
                  <a:pt x="147" y="85"/>
                  <a:pt x="147" y="85"/>
                  <a:pt x="147" y="85"/>
                </a:cubicBezTo>
                <a:cubicBezTo>
                  <a:pt x="146" y="87"/>
                  <a:pt x="146" y="87"/>
                  <a:pt x="146" y="87"/>
                </a:cubicBezTo>
                <a:cubicBezTo>
                  <a:pt x="149" y="85"/>
                  <a:pt x="149" y="85"/>
                  <a:pt x="149" y="85"/>
                </a:cubicBezTo>
                <a:cubicBezTo>
                  <a:pt x="153" y="80"/>
                  <a:pt x="153" y="80"/>
                  <a:pt x="153" y="80"/>
                </a:cubicBezTo>
                <a:cubicBezTo>
                  <a:pt x="154" y="78"/>
                  <a:pt x="154" y="78"/>
                  <a:pt x="154" y="78"/>
                </a:cubicBezTo>
                <a:cubicBezTo>
                  <a:pt x="157" y="76"/>
                  <a:pt x="157" y="76"/>
                  <a:pt x="157" y="76"/>
                </a:cubicBezTo>
                <a:cubicBezTo>
                  <a:pt x="155" y="78"/>
                  <a:pt x="155" y="78"/>
                  <a:pt x="155" y="78"/>
                </a:cubicBezTo>
                <a:cubicBezTo>
                  <a:pt x="153" y="82"/>
                  <a:pt x="153" y="82"/>
                  <a:pt x="153" y="82"/>
                </a:cubicBezTo>
                <a:cubicBezTo>
                  <a:pt x="152" y="84"/>
                  <a:pt x="152" y="84"/>
                  <a:pt x="152" y="84"/>
                </a:cubicBezTo>
                <a:cubicBezTo>
                  <a:pt x="153" y="83"/>
                  <a:pt x="155" y="82"/>
                  <a:pt x="156" y="80"/>
                </a:cubicBezTo>
                <a:cubicBezTo>
                  <a:pt x="160" y="78"/>
                  <a:pt x="160" y="78"/>
                  <a:pt x="160" y="78"/>
                </a:cubicBezTo>
                <a:cubicBezTo>
                  <a:pt x="161" y="76"/>
                  <a:pt x="161" y="76"/>
                  <a:pt x="161" y="76"/>
                </a:cubicBezTo>
                <a:cubicBezTo>
                  <a:pt x="167" y="71"/>
                  <a:pt x="167" y="71"/>
                  <a:pt x="167" y="71"/>
                </a:cubicBezTo>
                <a:cubicBezTo>
                  <a:pt x="168" y="69"/>
                  <a:pt x="168" y="69"/>
                  <a:pt x="168" y="69"/>
                </a:cubicBezTo>
                <a:cubicBezTo>
                  <a:pt x="174" y="64"/>
                  <a:pt x="174" y="64"/>
                  <a:pt x="174" y="64"/>
                </a:cubicBezTo>
                <a:cubicBezTo>
                  <a:pt x="176" y="62"/>
                  <a:pt x="176" y="62"/>
                  <a:pt x="176" y="62"/>
                </a:cubicBezTo>
                <a:cubicBezTo>
                  <a:pt x="179" y="61"/>
                  <a:pt x="179" y="61"/>
                  <a:pt x="179" y="61"/>
                </a:cubicBezTo>
                <a:cubicBezTo>
                  <a:pt x="174" y="66"/>
                  <a:pt x="174" y="66"/>
                  <a:pt x="174" y="66"/>
                </a:cubicBezTo>
                <a:cubicBezTo>
                  <a:pt x="170" y="70"/>
                  <a:pt x="170" y="70"/>
                  <a:pt x="170" y="70"/>
                </a:cubicBezTo>
                <a:cubicBezTo>
                  <a:pt x="171" y="70"/>
                  <a:pt x="171" y="70"/>
                  <a:pt x="171" y="70"/>
                </a:cubicBezTo>
                <a:cubicBezTo>
                  <a:pt x="176" y="67"/>
                  <a:pt x="176" y="67"/>
                  <a:pt x="176" y="67"/>
                </a:cubicBezTo>
                <a:cubicBezTo>
                  <a:pt x="179" y="65"/>
                  <a:pt x="179" y="65"/>
                  <a:pt x="179" y="65"/>
                </a:cubicBezTo>
                <a:cubicBezTo>
                  <a:pt x="182" y="64"/>
                  <a:pt x="182" y="64"/>
                  <a:pt x="182" y="64"/>
                </a:cubicBezTo>
                <a:cubicBezTo>
                  <a:pt x="182" y="64"/>
                  <a:pt x="182" y="64"/>
                  <a:pt x="182" y="64"/>
                </a:cubicBezTo>
                <a:moveTo>
                  <a:pt x="110" y="148"/>
                </a:moveTo>
                <a:cubicBezTo>
                  <a:pt x="112" y="146"/>
                  <a:pt x="112" y="146"/>
                  <a:pt x="112" y="146"/>
                </a:cubicBezTo>
                <a:cubicBezTo>
                  <a:pt x="113" y="144"/>
                  <a:pt x="113" y="144"/>
                  <a:pt x="113" y="144"/>
                </a:cubicBezTo>
                <a:cubicBezTo>
                  <a:pt x="115" y="143"/>
                  <a:pt x="115" y="143"/>
                  <a:pt x="115" y="143"/>
                </a:cubicBezTo>
                <a:cubicBezTo>
                  <a:pt x="118" y="139"/>
                  <a:pt x="118" y="139"/>
                  <a:pt x="118" y="139"/>
                </a:cubicBezTo>
                <a:cubicBezTo>
                  <a:pt x="116" y="138"/>
                  <a:pt x="116" y="138"/>
                  <a:pt x="116" y="138"/>
                </a:cubicBezTo>
                <a:cubicBezTo>
                  <a:pt x="117" y="135"/>
                  <a:pt x="117" y="135"/>
                  <a:pt x="117" y="135"/>
                </a:cubicBezTo>
                <a:cubicBezTo>
                  <a:pt x="116" y="135"/>
                  <a:pt x="115" y="135"/>
                  <a:pt x="115" y="135"/>
                </a:cubicBezTo>
                <a:cubicBezTo>
                  <a:pt x="111" y="137"/>
                  <a:pt x="111" y="137"/>
                  <a:pt x="111" y="137"/>
                </a:cubicBezTo>
                <a:cubicBezTo>
                  <a:pt x="108" y="139"/>
                  <a:pt x="108" y="139"/>
                  <a:pt x="108" y="139"/>
                </a:cubicBezTo>
                <a:cubicBezTo>
                  <a:pt x="108" y="138"/>
                  <a:pt x="108" y="138"/>
                  <a:pt x="108" y="138"/>
                </a:cubicBezTo>
                <a:cubicBezTo>
                  <a:pt x="111" y="135"/>
                  <a:pt x="111" y="135"/>
                  <a:pt x="111" y="135"/>
                </a:cubicBezTo>
                <a:cubicBezTo>
                  <a:pt x="114" y="134"/>
                  <a:pt x="114" y="134"/>
                  <a:pt x="114" y="134"/>
                </a:cubicBezTo>
                <a:cubicBezTo>
                  <a:pt x="118" y="133"/>
                  <a:pt x="118" y="133"/>
                  <a:pt x="118" y="133"/>
                </a:cubicBezTo>
                <a:cubicBezTo>
                  <a:pt x="121" y="131"/>
                  <a:pt x="121" y="131"/>
                  <a:pt x="121" y="131"/>
                </a:cubicBezTo>
                <a:cubicBezTo>
                  <a:pt x="119" y="130"/>
                  <a:pt x="119" y="130"/>
                  <a:pt x="119" y="130"/>
                </a:cubicBezTo>
                <a:cubicBezTo>
                  <a:pt x="119" y="128"/>
                  <a:pt x="119" y="128"/>
                  <a:pt x="119" y="128"/>
                </a:cubicBezTo>
                <a:cubicBezTo>
                  <a:pt x="118" y="127"/>
                  <a:pt x="118" y="127"/>
                  <a:pt x="118" y="127"/>
                </a:cubicBezTo>
                <a:cubicBezTo>
                  <a:pt x="119" y="124"/>
                  <a:pt x="119" y="124"/>
                  <a:pt x="119" y="124"/>
                </a:cubicBezTo>
                <a:cubicBezTo>
                  <a:pt x="120" y="121"/>
                  <a:pt x="120" y="121"/>
                  <a:pt x="120" y="121"/>
                </a:cubicBezTo>
                <a:cubicBezTo>
                  <a:pt x="122" y="119"/>
                  <a:pt x="122" y="119"/>
                  <a:pt x="122" y="119"/>
                </a:cubicBezTo>
                <a:cubicBezTo>
                  <a:pt x="123" y="118"/>
                  <a:pt x="123" y="118"/>
                  <a:pt x="123" y="118"/>
                </a:cubicBezTo>
                <a:cubicBezTo>
                  <a:pt x="125" y="116"/>
                  <a:pt x="125" y="116"/>
                  <a:pt x="125" y="116"/>
                </a:cubicBezTo>
                <a:cubicBezTo>
                  <a:pt x="127" y="112"/>
                  <a:pt x="127" y="112"/>
                  <a:pt x="127" y="112"/>
                </a:cubicBezTo>
                <a:cubicBezTo>
                  <a:pt x="130" y="108"/>
                  <a:pt x="130" y="108"/>
                  <a:pt x="130" y="108"/>
                </a:cubicBezTo>
                <a:cubicBezTo>
                  <a:pt x="136" y="100"/>
                  <a:pt x="136" y="100"/>
                  <a:pt x="136" y="100"/>
                </a:cubicBezTo>
                <a:cubicBezTo>
                  <a:pt x="139" y="96"/>
                  <a:pt x="139" y="96"/>
                  <a:pt x="139" y="96"/>
                </a:cubicBezTo>
                <a:cubicBezTo>
                  <a:pt x="133" y="101"/>
                  <a:pt x="133" y="101"/>
                  <a:pt x="133" y="101"/>
                </a:cubicBezTo>
                <a:cubicBezTo>
                  <a:pt x="132" y="102"/>
                  <a:pt x="130" y="103"/>
                  <a:pt x="129" y="104"/>
                </a:cubicBezTo>
                <a:cubicBezTo>
                  <a:pt x="126" y="106"/>
                  <a:pt x="126" y="106"/>
                  <a:pt x="126" y="106"/>
                </a:cubicBezTo>
                <a:cubicBezTo>
                  <a:pt x="123" y="108"/>
                  <a:pt x="123" y="108"/>
                  <a:pt x="123" y="108"/>
                </a:cubicBezTo>
                <a:cubicBezTo>
                  <a:pt x="122" y="108"/>
                  <a:pt x="122" y="108"/>
                  <a:pt x="122" y="108"/>
                </a:cubicBezTo>
                <a:cubicBezTo>
                  <a:pt x="124" y="105"/>
                  <a:pt x="124" y="105"/>
                  <a:pt x="124" y="105"/>
                </a:cubicBezTo>
                <a:cubicBezTo>
                  <a:pt x="125" y="103"/>
                  <a:pt x="125" y="103"/>
                  <a:pt x="125" y="103"/>
                </a:cubicBezTo>
                <a:cubicBezTo>
                  <a:pt x="123" y="104"/>
                  <a:pt x="123" y="104"/>
                  <a:pt x="123" y="104"/>
                </a:cubicBezTo>
                <a:cubicBezTo>
                  <a:pt x="128" y="100"/>
                  <a:pt x="128" y="100"/>
                  <a:pt x="128" y="100"/>
                </a:cubicBezTo>
                <a:cubicBezTo>
                  <a:pt x="130" y="98"/>
                  <a:pt x="132" y="96"/>
                  <a:pt x="134" y="94"/>
                </a:cubicBezTo>
                <a:cubicBezTo>
                  <a:pt x="137" y="91"/>
                  <a:pt x="137" y="91"/>
                  <a:pt x="137" y="91"/>
                </a:cubicBezTo>
                <a:cubicBezTo>
                  <a:pt x="137" y="91"/>
                  <a:pt x="137" y="91"/>
                  <a:pt x="137" y="91"/>
                </a:cubicBezTo>
                <a:cubicBezTo>
                  <a:pt x="138" y="89"/>
                  <a:pt x="138" y="89"/>
                  <a:pt x="138" y="89"/>
                </a:cubicBezTo>
                <a:cubicBezTo>
                  <a:pt x="141" y="85"/>
                  <a:pt x="141" y="85"/>
                  <a:pt x="141" y="85"/>
                </a:cubicBezTo>
                <a:cubicBezTo>
                  <a:pt x="144" y="82"/>
                  <a:pt x="144" y="82"/>
                  <a:pt x="144" y="82"/>
                </a:cubicBezTo>
                <a:cubicBezTo>
                  <a:pt x="142" y="83"/>
                  <a:pt x="142" y="83"/>
                  <a:pt x="142" y="83"/>
                </a:cubicBezTo>
                <a:cubicBezTo>
                  <a:pt x="141" y="83"/>
                  <a:pt x="141" y="83"/>
                  <a:pt x="141" y="83"/>
                </a:cubicBezTo>
                <a:cubicBezTo>
                  <a:pt x="142" y="82"/>
                  <a:pt x="142" y="82"/>
                  <a:pt x="142" y="82"/>
                </a:cubicBezTo>
                <a:cubicBezTo>
                  <a:pt x="142" y="82"/>
                  <a:pt x="142" y="82"/>
                  <a:pt x="142" y="82"/>
                </a:cubicBezTo>
                <a:cubicBezTo>
                  <a:pt x="139" y="84"/>
                  <a:pt x="139" y="84"/>
                  <a:pt x="139" y="84"/>
                </a:cubicBezTo>
                <a:cubicBezTo>
                  <a:pt x="135" y="87"/>
                  <a:pt x="135" y="87"/>
                  <a:pt x="135" y="87"/>
                </a:cubicBezTo>
                <a:cubicBezTo>
                  <a:pt x="131" y="91"/>
                  <a:pt x="131" y="91"/>
                  <a:pt x="131" y="91"/>
                </a:cubicBezTo>
                <a:cubicBezTo>
                  <a:pt x="127" y="94"/>
                  <a:pt x="127" y="94"/>
                  <a:pt x="127" y="94"/>
                </a:cubicBezTo>
                <a:cubicBezTo>
                  <a:pt x="123" y="98"/>
                  <a:pt x="123" y="98"/>
                  <a:pt x="123" y="98"/>
                </a:cubicBezTo>
                <a:cubicBezTo>
                  <a:pt x="123" y="97"/>
                  <a:pt x="123" y="97"/>
                  <a:pt x="123" y="97"/>
                </a:cubicBezTo>
                <a:cubicBezTo>
                  <a:pt x="119" y="101"/>
                  <a:pt x="119" y="101"/>
                  <a:pt x="119" y="101"/>
                </a:cubicBezTo>
                <a:cubicBezTo>
                  <a:pt x="117" y="103"/>
                  <a:pt x="117" y="103"/>
                  <a:pt x="117" y="103"/>
                </a:cubicBezTo>
                <a:cubicBezTo>
                  <a:pt x="115" y="105"/>
                  <a:pt x="115" y="105"/>
                  <a:pt x="115" y="105"/>
                </a:cubicBezTo>
                <a:cubicBezTo>
                  <a:pt x="113" y="108"/>
                  <a:pt x="113" y="108"/>
                  <a:pt x="113" y="108"/>
                </a:cubicBezTo>
                <a:cubicBezTo>
                  <a:pt x="109" y="113"/>
                  <a:pt x="109" y="113"/>
                  <a:pt x="109" y="113"/>
                </a:cubicBezTo>
                <a:cubicBezTo>
                  <a:pt x="107" y="115"/>
                  <a:pt x="105" y="116"/>
                  <a:pt x="103" y="118"/>
                </a:cubicBezTo>
                <a:cubicBezTo>
                  <a:pt x="99" y="122"/>
                  <a:pt x="99" y="122"/>
                  <a:pt x="99" y="122"/>
                </a:cubicBezTo>
                <a:cubicBezTo>
                  <a:pt x="96" y="125"/>
                  <a:pt x="96" y="125"/>
                  <a:pt x="96" y="125"/>
                </a:cubicBezTo>
                <a:cubicBezTo>
                  <a:pt x="95" y="126"/>
                  <a:pt x="95" y="126"/>
                  <a:pt x="95" y="126"/>
                </a:cubicBezTo>
                <a:cubicBezTo>
                  <a:pt x="91" y="131"/>
                  <a:pt x="91" y="131"/>
                  <a:pt x="91" y="131"/>
                </a:cubicBezTo>
                <a:cubicBezTo>
                  <a:pt x="89" y="133"/>
                  <a:pt x="87" y="135"/>
                  <a:pt x="85" y="137"/>
                </a:cubicBezTo>
                <a:cubicBezTo>
                  <a:pt x="83" y="141"/>
                  <a:pt x="83" y="141"/>
                  <a:pt x="83" y="141"/>
                </a:cubicBezTo>
                <a:cubicBezTo>
                  <a:pt x="80" y="144"/>
                  <a:pt x="80" y="144"/>
                  <a:pt x="80" y="144"/>
                </a:cubicBezTo>
                <a:cubicBezTo>
                  <a:pt x="77" y="148"/>
                  <a:pt x="77" y="148"/>
                  <a:pt x="77" y="148"/>
                </a:cubicBezTo>
                <a:cubicBezTo>
                  <a:pt x="76" y="148"/>
                  <a:pt x="76" y="148"/>
                  <a:pt x="76" y="148"/>
                </a:cubicBezTo>
                <a:cubicBezTo>
                  <a:pt x="80" y="143"/>
                  <a:pt x="80" y="143"/>
                  <a:pt x="80" y="143"/>
                </a:cubicBezTo>
                <a:cubicBezTo>
                  <a:pt x="83" y="138"/>
                  <a:pt x="83" y="138"/>
                  <a:pt x="83" y="138"/>
                </a:cubicBezTo>
                <a:cubicBezTo>
                  <a:pt x="84" y="137"/>
                  <a:pt x="85" y="135"/>
                  <a:pt x="86" y="134"/>
                </a:cubicBezTo>
                <a:cubicBezTo>
                  <a:pt x="91" y="128"/>
                  <a:pt x="91" y="128"/>
                  <a:pt x="91" y="128"/>
                </a:cubicBezTo>
                <a:cubicBezTo>
                  <a:pt x="95" y="124"/>
                  <a:pt x="95" y="124"/>
                  <a:pt x="95" y="124"/>
                </a:cubicBezTo>
                <a:cubicBezTo>
                  <a:pt x="96" y="123"/>
                  <a:pt x="96" y="123"/>
                  <a:pt x="96" y="123"/>
                </a:cubicBezTo>
                <a:cubicBezTo>
                  <a:pt x="96" y="122"/>
                  <a:pt x="96" y="122"/>
                  <a:pt x="96" y="122"/>
                </a:cubicBezTo>
                <a:cubicBezTo>
                  <a:pt x="97" y="121"/>
                  <a:pt x="97" y="121"/>
                  <a:pt x="97" y="121"/>
                </a:cubicBezTo>
                <a:cubicBezTo>
                  <a:pt x="99" y="119"/>
                  <a:pt x="99" y="119"/>
                  <a:pt x="99" y="119"/>
                </a:cubicBezTo>
                <a:cubicBezTo>
                  <a:pt x="92" y="126"/>
                  <a:pt x="85" y="135"/>
                  <a:pt x="79" y="142"/>
                </a:cubicBezTo>
                <a:cubicBezTo>
                  <a:pt x="67" y="158"/>
                  <a:pt x="67" y="158"/>
                  <a:pt x="47" y="190"/>
                </a:cubicBezTo>
                <a:cubicBezTo>
                  <a:pt x="37" y="208"/>
                  <a:pt x="37" y="208"/>
                  <a:pt x="23" y="243"/>
                </a:cubicBezTo>
                <a:cubicBezTo>
                  <a:pt x="19" y="253"/>
                  <a:pt x="15" y="267"/>
                  <a:pt x="12" y="277"/>
                </a:cubicBezTo>
                <a:cubicBezTo>
                  <a:pt x="11" y="280"/>
                  <a:pt x="11" y="280"/>
                  <a:pt x="11" y="280"/>
                </a:cubicBezTo>
                <a:cubicBezTo>
                  <a:pt x="11" y="280"/>
                  <a:pt x="11" y="280"/>
                  <a:pt x="11" y="280"/>
                </a:cubicBezTo>
                <a:cubicBezTo>
                  <a:pt x="12" y="278"/>
                  <a:pt x="12" y="278"/>
                  <a:pt x="12" y="278"/>
                </a:cubicBezTo>
                <a:cubicBezTo>
                  <a:pt x="12" y="277"/>
                  <a:pt x="12" y="277"/>
                  <a:pt x="12" y="277"/>
                </a:cubicBezTo>
                <a:cubicBezTo>
                  <a:pt x="11" y="281"/>
                  <a:pt x="11" y="281"/>
                  <a:pt x="11" y="281"/>
                </a:cubicBezTo>
                <a:cubicBezTo>
                  <a:pt x="10" y="286"/>
                  <a:pt x="10" y="286"/>
                  <a:pt x="10" y="286"/>
                </a:cubicBezTo>
                <a:cubicBezTo>
                  <a:pt x="10" y="288"/>
                  <a:pt x="10" y="289"/>
                  <a:pt x="9" y="291"/>
                </a:cubicBezTo>
                <a:cubicBezTo>
                  <a:pt x="9" y="294"/>
                  <a:pt x="9" y="294"/>
                  <a:pt x="9" y="294"/>
                </a:cubicBezTo>
                <a:cubicBezTo>
                  <a:pt x="8" y="297"/>
                  <a:pt x="8" y="297"/>
                  <a:pt x="8" y="297"/>
                </a:cubicBezTo>
                <a:cubicBezTo>
                  <a:pt x="8" y="300"/>
                  <a:pt x="8" y="300"/>
                  <a:pt x="8" y="300"/>
                </a:cubicBezTo>
                <a:cubicBezTo>
                  <a:pt x="7" y="304"/>
                  <a:pt x="7" y="304"/>
                  <a:pt x="7" y="304"/>
                </a:cubicBezTo>
                <a:cubicBezTo>
                  <a:pt x="7" y="306"/>
                  <a:pt x="7" y="306"/>
                  <a:pt x="7" y="306"/>
                </a:cubicBezTo>
                <a:cubicBezTo>
                  <a:pt x="6" y="310"/>
                  <a:pt x="6" y="310"/>
                  <a:pt x="6" y="310"/>
                </a:cubicBezTo>
                <a:cubicBezTo>
                  <a:pt x="6" y="311"/>
                  <a:pt x="6" y="311"/>
                  <a:pt x="6" y="311"/>
                </a:cubicBezTo>
                <a:cubicBezTo>
                  <a:pt x="7" y="308"/>
                  <a:pt x="7" y="308"/>
                  <a:pt x="7" y="308"/>
                </a:cubicBezTo>
                <a:cubicBezTo>
                  <a:pt x="8" y="304"/>
                  <a:pt x="8" y="304"/>
                  <a:pt x="8" y="304"/>
                </a:cubicBezTo>
                <a:cubicBezTo>
                  <a:pt x="9" y="298"/>
                  <a:pt x="9" y="298"/>
                  <a:pt x="9" y="298"/>
                </a:cubicBezTo>
                <a:cubicBezTo>
                  <a:pt x="10" y="291"/>
                  <a:pt x="10" y="291"/>
                  <a:pt x="10" y="291"/>
                </a:cubicBezTo>
                <a:cubicBezTo>
                  <a:pt x="12" y="283"/>
                  <a:pt x="12" y="283"/>
                  <a:pt x="12" y="283"/>
                </a:cubicBezTo>
                <a:cubicBezTo>
                  <a:pt x="12" y="280"/>
                  <a:pt x="13" y="277"/>
                  <a:pt x="14" y="274"/>
                </a:cubicBezTo>
                <a:cubicBezTo>
                  <a:pt x="15" y="272"/>
                  <a:pt x="15" y="270"/>
                  <a:pt x="16" y="268"/>
                </a:cubicBezTo>
                <a:cubicBezTo>
                  <a:pt x="18" y="262"/>
                  <a:pt x="18" y="262"/>
                  <a:pt x="18" y="262"/>
                </a:cubicBezTo>
                <a:cubicBezTo>
                  <a:pt x="19" y="260"/>
                  <a:pt x="19" y="260"/>
                  <a:pt x="19" y="260"/>
                </a:cubicBezTo>
                <a:cubicBezTo>
                  <a:pt x="21" y="255"/>
                  <a:pt x="21" y="255"/>
                  <a:pt x="21" y="255"/>
                </a:cubicBezTo>
                <a:cubicBezTo>
                  <a:pt x="23" y="252"/>
                  <a:pt x="23" y="252"/>
                  <a:pt x="23" y="252"/>
                </a:cubicBezTo>
                <a:cubicBezTo>
                  <a:pt x="24" y="250"/>
                  <a:pt x="24" y="250"/>
                  <a:pt x="24" y="250"/>
                </a:cubicBezTo>
                <a:cubicBezTo>
                  <a:pt x="26" y="246"/>
                  <a:pt x="26" y="246"/>
                  <a:pt x="26" y="246"/>
                </a:cubicBezTo>
                <a:cubicBezTo>
                  <a:pt x="27" y="244"/>
                  <a:pt x="27" y="244"/>
                  <a:pt x="27" y="244"/>
                </a:cubicBezTo>
                <a:cubicBezTo>
                  <a:pt x="29" y="237"/>
                  <a:pt x="29" y="237"/>
                  <a:pt x="29" y="237"/>
                </a:cubicBezTo>
                <a:cubicBezTo>
                  <a:pt x="30" y="235"/>
                  <a:pt x="30" y="235"/>
                  <a:pt x="30" y="235"/>
                </a:cubicBezTo>
                <a:cubicBezTo>
                  <a:pt x="31" y="231"/>
                  <a:pt x="31" y="231"/>
                  <a:pt x="31" y="231"/>
                </a:cubicBezTo>
                <a:cubicBezTo>
                  <a:pt x="32" y="228"/>
                  <a:pt x="32" y="228"/>
                  <a:pt x="32" y="228"/>
                </a:cubicBezTo>
                <a:cubicBezTo>
                  <a:pt x="34" y="226"/>
                  <a:pt x="34" y="226"/>
                  <a:pt x="34" y="226"/>
                </a:cubicBezTo>
                <a:cubicBezTo>
                  <a:pt x="32" y="231"/>
                  <a:pt x="32" y="231"/>
                  <a:pt x="32" y="231"/>
                </a:cubicBezTo>
                <a:cubicBezTo>
                  <a:pt x="35" y="226"/>
                  <a:pt x="35" y="226"/>
                  <a:pt x="35" y="226"/>
                </a:cubicBezTo>
                <a:cubicBezTo>
                  <a:pt x="37" y="223"/>
                  <a:pt x="37" y="223"/>
                  <a:pt x="37" y="223"/>
                </a:cubicBezTo>
                <a:cubicBezTo>
                  <a:pt x="38" y="220"/>
                  <a:pt x="38" y="220"/>
                  <a:pt x="38" y="220"/>
                </a:cubicBezTo>
                <a:cubicBezTo>
                  <a:pt x="42" y="212"/>
                  <a:pt x="42" y="212"/>
                  <a:pt x="42" y="212"/>
                </a:cubicBezTo>
                <a:cubicBezTo>
                  <a:pt x="43" y="212"/>
                  <a:pt x="43" y="212"/>
                  <a:pt x="44" y="212"/>
                </a:cubicBezTo>
                <a:cubicBezTo>
                  <a:pt x="46" y="210"/>
                  <a:pt x="46" y="210"/>
                  <a:pt x="46" y="210"/>
                </a:cubicBezTo>
                <a:cubicBezTo>
                  <a:pt x="48" y="209"/>
                  <a:pt x="48" y="209"/>
                  <a:pt x="48" y="209"/>
                </a:cubicBezTo>
                <a:cubicBezTo>
                  <a:pt x="49" y="206"/>
                  <a:pt x="49" y="206"/>
                  <a:pt x="49" y="206"/>
                </a:cubicBezTo>
                <a:cubicBezTo>
                  <a:pt x="52" y="199"/>
                  <a:pt x="52" y="199"/>
                  <a:pt x="52" y="199"/>
                </a:cubicBezTo>
                <a:cubicBezTo>
                  <a:pt x="56" y="194"/>
                  <a:pt x="56" y="194"/>
                  <a:pt x="56" y="194"/>
                </a:cubicBezTo>
                <a:cubicBezTo>
                  <a:pt x="56" y="194"/>
                  <a:pt x="57" y="194"/>
                  <a:pt x="57" y="194"/>
                </a:cubicBezTo>
                <a:cubicBezTo>
                  <a:pt x="59" y="192"/>
                  <a:pt x="59" y="192"/>
                  <a:pt x="59" y="192"/>
                </a:cubicBezTo>
                <a:cubicBezTo>
                  <a:pt x="60" y="192"/>
                  <a:pt x="60" y="192"/>
                  <a:pt x="60" y="192"/>
                </a:cubicBezTo>
                <a:cubicBezTo>
                  <a:pt x="63" y="189"/>
                  <a:pt x="63" y="189"/>
                  <a:pt x="63" y="189"/>
                </a:cubicBezTo>
                <a:cubicBezTo>
                  <a:pt x="66" y="186"/>
                  <a:pt x="66" y="186"/>
                  <a:pt x="66" y="186"/>
                </a:cubicBezTo>
                <a:cubicBezTo>
                  <a:pt x="68" y="186"/>
                  <a:pt x="69" y="186"/>
                  <a:pt x="70" y="187"/>
                </a:cubicBezTo>
                <a:cubicBezTo>
                  <a:pt x="70" y="188"/>
                  <a:pt x="69" y="188"/>
                  <a:pt x="69" y="189"/>
                </a:cubicBezTo>
                <a:cubicBezTo>
                  <a:pt x="68" y="189"/>
                  <a:pt x="67" y="189"/>
                  <a:pt x="66" y="189"/>
                </a:cubicBezTo>
                <a:cubicBezTo>
                  <a:pt x="63" y="192"/>
                  <a:pt x="63" y="192"/>
                  <a:pt x="61" y="196"/>
                </a:cubicBezTo>
                <a:cubicBezTo>
                  <a:pt x="61" y="197"/>
                  <a:pt x="61" y="197"/>
                  <a:pt x="61" y="197"/>
                </a:cubicBezTo>
                <a:cubicBezTo>
                  <a:pt x="64" y="195"/>
                  <a:pt x="64" y="195"/>
                  <a:pt x="64" y="195"/>
                </a:cubicBezTo>
                <a:cubicBezTo>
                  <a:pt x="66" y="193"/>
                  <a:pt x="66" y="193"/>
                  <a:pt x="66" y="193"/>
                </a:cubicBezTo>
                <a:cubicBezTo>
                  <a:pt x="68" y="192"/>
                  <a:pt x="68" y="192"/>
                  <a:pt x="68" y="192"/>
                </a:cubicBezTo>
                <a:cubicBezTo>
                  <a:pt x="71" y="190"/>
                  <a:pt x="71" y="190"/>
                  <a:pt x="71" y="190"/>
                </a:cubicBezTo>
                <a:cubicBezTo>
                  <a:pt x="73" y="189"/>
                  <a:pt x="73" y="189"/>
                  <a:pt x="73" y="189"/>
                </a:cubicBezTo>
                <a:cubicBezTo>
                  <a:pt x="77" y="185"/>
                  <a:pt x="77" y="185"/>
                  <a:pt x="77" y="185"/>
                </a:cubicBezTo>
                <a:cubicBezTo>
                  <a:pt x="80" y="182"/>
                  <a:pt x="80" y="182"/>
                  <a:pt x="80" y="182"/>
                </a:cubicBezTo>
                <a:cubicBezTo>
                  <a:pt x="83" y="178"/>
                  <a:pt x="83" y="178"/>
                  <a:pt x="83" y="178"/>
                </a:cubicBezTo>
                <a:cubicBezTo>
                  <a:pt x="80" y="179"/>
                  <a:pt x="80" y="179"/>
                  <a:pt x="80" y="179"/>
                </a:cubicBezTo>
                <a:cubicBezTo>
                  <a:pt x="75" y="184"/>
                  <a:pt x="75" y="184"/>
                  <a:pt x="75" y="184"/>
                </a:cubicBezTo>
                <a:cubicBezTo>
                  <a:pt x="73" y="184"/>
                  <a:pt x="73" y="184"/>
                  <a:pt x="73" y="184"/>
                </a:cubicBezTo>
                <a:cubicBezTo>
                  <a:pt x="73" y="182"/>
                  <a:pt x="73" y="182"/>
                  <a:pt x="73" y="182"/>
                </a:cubicBezTo>
                <a:cubicBezTo>
                  <a:pt x="73" y="178"/>
                  <a:pt x="73" y="178"/>
                  <a:pt x="73" y="178"/>
                </a:cubicBezTo>
                <a:cubicBezTo>
                  <a:pt x="76" y="171"/>
                  <a:pt x="76" y="171"/>
                  <a:pt x="76" y="171"/>
                </a:cubicBezTo>
                <a:cubicBezTo>
                  <a:pt x="80" y="168"/>
                  <a:pt x="80" y="168"/>
                  <a:pt x="80" y="168"/>
                </a:cubicBezTo>
                <a:cubicBezTo>
                  <a:pt x="83" y="163"/>
                  <a:pt x="83" y="163"/>
                  <a:pt x="83" y="163"/>
                </a:cubicBezTo>
                <a:cubicBezTo>
                  <a:pt x="81" y="162"/>
                  <a:pt x="81" y="162"/>
                  <a:pt x="81" y="162"/>
                </a:cubicBezTo>
                <a:cubicBezTo>
                  <a:pt x="78" y="164"/>
                  <a:pt x="78" y="164"/>
                  <a:pt x="78" y="164"/>
                </a:cubicBezTo>
                <a:cubicBezTo>
                  <a:pt x="73" y="168"/>
                  <a:pt x="73" y="168"/>
                  <a:pt x="73" y="168"/>
                </a:cubicBezTo>
                <a:cubicBezTo>
                  <a:pt x="67" y="174"/>
                  <a:pt x="67" y="174"/>
                  <a:pt x="67" y="174"/>
                </a:cubicBezTo>
                <a:cubicBezTo>
                  <a:pt x="63" y="178"/>
                  <a:pt x="63" y="178"/>
                  <a:pt x="63" y="178"/>
                </a:cubicBezTo>
                <a:cubicBezTo>
                  <a:pt x="66" y="175"/>
                  <a:pt x="66" y="175"/>
                  <a:pt x="66" y="175"/>
                </a:cubicBezTo>
                <a:cubicBezTo>
                  <a:pt x="69" y="171"/>
                  <a:pt x="69" y="171"/>
                  <a:pt x="69" y="171"/>
                </a:cubicBezTo>
                <a:cubicBezTo>
                  <a:pt x="71" y="169"/>
                  <a:pt x="71" y="169"/>
                  <a:pt x="71" y="169"/>
                </a:cubicBezTo>
                <a:cubicBezTo>
                  <a:pt x="71" y="167"/>
                  <a:pt x="71" y="167"/>
                  <a:pt x="71" y="167"/>
                </a:cubicBezTo>
                <a:cubicBezTo>
                  <a:pt x="71" y="167"/>
                  <a:pt x="72" y="167"/>
                  <a:pt x="72" y="167"/>
                </a:cubicBezTo>
                <a:cubicBezTo>
                  <a:pt x="75" y="164"/>
                  <a:pt x="75" y="164"/>
                  <a:pt x="75" y="164"/>
                </a:cubicBezTo>
                <a:cubicBezTo>
                  <a:pt x="78" y="161"/>
                  <a:pt x="78" y="161"/>
                  <a:pt x="78" y="161"/>
                </a:cubicBezTo>
                <a:cubicBezTo>
                  <a:pt x="80" y="161"/>
                  <a:pt x="80" y="161"/>
                  <a:pt x="80" y="161"/>
                </a:cubicBezTo>
                <a:cubicBezTo>
                  <a:pt x="83" y="157"/>
                  <a:pt x="83" y="157"/>
                  <a:pt x="83" y="157"/>
                </a:cubicBezTo>
                <a:cubicBezTo>
                  <a:pt x="85" y="156"/>
                  <a:pt x="85" y="156"/>
                  <a:pt x="85" y="156"/>
                </a:cubicBezTo>
                <a:cubicBezTo>
                  <a:pt x="86" y="156"/>
                  <a:pt x="87" y="156"/>
                  <a:pt x="87" y="156"/>
                </a:cubicBezTo>
                <a:cubicBezTo>
                  <a:pt x="92" y="156"/>
                  <a:pt x="92" y="156"/>
                  <a:pt x="92" y="156"/>
                </a:cubicBezTo>
                <a:cubicBezTo>
                  <a:pt x="93" y="157"/>
                  <a:pt x="93" y="157"/>
                  <a:pt x="93" y="157"/>
                </a:cubicBezTo>
                <a:cubicBezTo>
                  <a:pt x="95" y="157"/>
                  <a:pt x="95" y="157"/>
                  <a:pt x="95" y="157"/>
                </a:cubicBezTo>
                <a:cubicBezTo>
                  <a:pt x="99" y="154"/>
                  <a:pt x="99" y="154"/>
                  <a:pt x="99" y="154"/>
                </a:cubicBezTo>
                <a:cubicBezTo>
                  <a:pt x="104" y="150"/>
                  <a:pt x="104" y="150"/>
                  <a:pt x="104" y="150"/>
                </a:cubicBezTo>
                <a:cubicBezTo>
                  <a:pt x="107" y="150"/>
                  <a:pt x="107" y="150"/>
                  <a:pt x="107" y="150"/>
                </a:cubicBezTo>
                <a:cubicBezTo>
                  <a:pt x="110" y="148"/>
                  <a:pt x="110" y="148"/>
                  <a:pt x="110" y="148"/>
                </a:cubicBezTo>
              </a:path>
            </a:pathLst>
          </a:custGeom>
          <a:gradFill>
            <a:gsLst>
              <a:gs pos="0">
                <a:srgbClr val="243061"/>
              </a:gs>
              <a:gs pos="100000">
                <a:srgbClr val="1DAA91"/>
              </a:gs>
            </a:gsLst>
          </a:gradFill>
          <a:ln w="9525">
            <a:noFill/>
            <a:round/>
          </a:ln>
        </p:spPr>
        <p:txBody>
          <a:bodyPr vert="horz" wrap="square" lIns="121920" tIns="60960" rIns="121920" bIns="60960" numCol="1" anchor="t" anchorCtr="0" compatLnSpc="1"/>
          <a:lstStyle/>
          <a:p>
            <a:pPr defTabSz="1375410"/>
            <a:endParaRPr lang="en-US" sz="2665" dirty="0"/>
          </a:p>
        </p:txBody>
      </p:sp>
      <p:grpSp>
        <p:nvGrpSpPr>
          <p:cNvPr id="2" name="Group 210"/>
          <p:cNvGrpSpPr/>
          <p:nvPr/>
        </p:nvGrpSpPr>
        <p:grpSpPr>
          <a:xfrm>
            <a:off x="2639580" y="2849680"/>
            <a:ext cx="1725136" cy="1725136"/>
            <a:chOff x="2183615" y="1663567"/>
            <a:chExt cx="1293852" cy="1293852"/>
          </a:xfrm>
        </p:grpSpPr>
        <p:sp>
          <p:nvSpPr>
            <p:cNvPr id="196" name="Oval 195"/>
            <p:cNvSpPr/>
            <p:nvPr/>
          </p:nvSpPr>
          <p:spPr>
            <a:xfrm>
              <a:off x="2283175" y="1763127"/>
              <a:ext cx="1094733" cy="1094733"/>
            </a:xfrm>
            <a:prstGeom prst="ellipse">
              <a:avLst/>
            </a:prstGeom>
            <a:gradFill>
              <a:gsLst>
                <a:gs pos="0">
                  <a:srgbClr val="243061"/>
                </a:gs>
                <a:gs pos="100000">
                  <a:srgbClr val="1DAA91"/>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10"/>
              <a:endParaRPr lang="en-US" sz="1865" dirty="0">
                <a:solidFill>
                  <a:schemeClr val="tx1"/>
                </a:solidFill>
              </a:endParaRPr>
            </a:p>
          </p:txBody>
        </p:sp>
        <p:sp>
          <p:nvSpPr>
            <p:cNvPr id="209" name="Oval 208"/>
            <p:cNvSpPr/>
            <p:nvPr/>
          </p:nvSpPr>
          <p:spPr>
            <a:xfrm>
              <a:off x="2183615" y="1663567"/>
              <a:ext cx="1293852" cy="1293852"/>
            </a:xfrm>
            <a:prstGeom prst="ellipse">
              <a:avLst/>
            </a:prstGeom>
            <a:noFill/>
            <a:ln w="19050">
              <a:gradFill>
                <a:gsLst>
                  <a:gs pos="0">
                    <a:srgbClr val="1DAA91"/>
                  </a:gs>
                  <a:gs pos="100000">
                    <a:srgbClr val="243061"/>
                  </a:gs>
                </a:gsLst>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10"/>
              <a:endParaRPr lang="en-US" sz="1865" dirty="0">
                <a:solidFill>
                  <a:schemeClr val="tx1"/>
                </a:solidFill>
              </a:endParaRPr>
            </a:p>
          </p:txBody>
        </p:sp>
      </p:grpSp>
      <p:grpSp>
        <p:nvGrpSpPr>
          <p:cNvPr id="3" name="Group 211"/>
          <p:cNvGrpSpPr/>
          <p:nvPr/>
        </p:nvGrpSpPr>
        <p:grpSpPr>
          <a:xfrm>
            <a:off x="796157" y="3064711"/>
            <a:ext cx="1295079" cy="1295076"/>
            <a:chOff x="864537" y="1822859"/>
            <a:chExt cx="971309" cy="971307"/>
          </a:xfrm>
        </p:grpSpPr>
        <p:sp>
          <p:nvSpPr>
            <p:cNvPr id="190" name="Oval 189"/>
            <p:cNvSpPr/>
            <p:nvPr/>
          </p:nvSpPr>
          <p:spPr>
            <a:xfrm>
              <a:off x="932451" y="1890773"/>
              <a:ext cx="835480" cy="835478"/>
            </a:xfrm>
            <a:prstGeom prst="ellipse">
              <a:avLst/>
            </a:prstGeom>
            <a:gradFill>
              <a:gsLst>
                <a:gs pos="0">
                  <a:srgbClr val="243061"/>
                </a:gs>
                <a:gs pos="100000">
                  <a:srgbClr val="1DAA91"/>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10"/>
              <a:endParaRPr lang="en-US" sz="1865" dirty="0">
                <a:solidFill>
                  <a:schemeClr val="tx1"/>
                </a:solidFill>
              </a:endParaRPr>
            </a:p>
          </p:txBody>
        </p:sp>
        <p:sp>
          <p:nvSpPr>
            <p:cNvPr id="210" name="Oval 209"/>
            <p:cNvSpPr/>
            <p:nvPr/>
          </p:nvSpPr>
          <p:spPr>
            <a:xfrm>
              <a:off x="864537" y="1822859"/>
              <a:ext cx="971309" cy="971307"/>
            </a:xfrm>
            <a:prstGeom prst="ellipse">
              <a:avLst/>
            </a:prstGeom>
            <a:noFill/>
            <a:ln w="19050">
              <a:gradFill>
                <a:gsLst>
                  <a:gs pos="0">
                    <a:srgbClr val="1DAA91"/>
                  </a:gs>
                  <a:gs pos="100000">
                    <a:srgbClr val="243061"/>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10"/>
              <a:endParaRPr lang="en-US" sz="1865" dirty="0">
                <a:solidFill>
                  <a:schemeClr val="tx1"/>
                </a:solidFill>
              </a:endParaRPr>
            </a:p>
          </p:txBody>
        </p:sp>
      </p:grpSp>
      <p:sp>
        <p:nvSpPr>
          <p:cNvPr id="215" name="Arc 214"/>
          <p:cNvSpPr/>
          <p:nvPr/>
        </p:nvSpPr>
        <p:spPr>
          <a:xfrm>
            <a:off x="4912829" y="2536668"/>
            <a:ext cx="2351160" cy="2351160"/>
          </a:xfrm>
          <a:prstGeom prst="arc">
            <a:avLst>
              <a:gd name="adj1" fmla="val 21578092"/>
              <a:gd name="adj2" fmla="val 21479725"/>
            </a:avLst>
          </a:prstGeom>
          <a:ln w="19050">
            <a:gradFill>
              <a:gsLst>
                <a:gs pos="0">
                  <a:srgbClr val="1DAA91"/>
                </a:gs>
                <a:gs pos="100000">
                  <a:srgbClr val="243061"/>
                </a:gs>
              </a:gsLst>
            </a:gra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defTabSz="1375410"/>
            <a:endParaRPr lang="en-US" sz="2665" dirty="0"/>
          </a:p>
        </p:txBody>
      </p:sp>
      <p:cxnSp>
        <p:nvCxnSpPr>
          <p:cNvPr id="220" name="Straight Connector 219"/>
          <p:cNvCxnSpPr/>
          <p:nvPr/>
        </p:nvCxnSpPr>
        <p:spPr>
          <a:xfrm flipH="1">
            <a:off x="2091235" y="3712248"/>
            <a:ext cx="548115" cy="0"/>
          </a:xfrm>
          <a:prstGeom prst="line">
            <a:avLst/>
          </a:prstGeom>
          <a:ln w="19050">
            <a:gradFill>
              <a:gsLst>
                <a:gs pos="0">
                  <a:srgbClr val="1DAA91"/>
                </a:gs>
                <a:gs pos="100000">
                  <a:srgbClr val="243061"/>
                </a:gs>
              </a:gsLst>
            </a:gra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flipH="1">
            <a:off x="7263989" y="3712248"/>
            <a:ext cx="548115" cy="0"/>
          </a:xfrm>
          <a:prstGeom prst="line">
            <a:avLst/>
          </a:prstGeom>
          <a:ln w="19050">
            <a:gradFill>
              <a:gsLst>
                <a:gs pos="0">
                  <a:srgbClr val="1DAA91"/>
                </a:gs>
                <a:gs pos="100000">
                  <a:srgbClr val="243061"/>
                </a:gs>
              </a:gsLst>
            </a:gra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nvGrpSpPr>
          <p:cNvPr id="4" name="Group 221"/>
          <p:cNvGrpSpPr/>
          <p:nvPr/>
        </p:nvGrpSpPr>
        <p:grpSpPr>
          <a:xfrm>
            <a:off x="7812104" y="2849680"/>
            <a:ext cx="1725136" cy="1725136"/>
            <a:chOff x="2183615" y="1663567"/>
            <a:chExt cx="1293852" cy="1293852"/>
          </a:xfrm>
        </p:grpSpPr>
        <p:sp>
          <p:nvSpPr>
            <p:cNvPr id="223" name="Oval 222"/>
            <p:cNvSpPr/>
            <p:nvPr/>
          </p:nvSpPr>
          <p:spPr>
            <a:xfrm>
              <a:off x="2283175" y="1763127"/>
              <a:ext cx="1094733" cy="1094733"/>
            </a:xfrm>
            <a:prstGeom prst="ellipse">
              <a:avLst/>
            </a:prstGeom>
            <a:gradFill>
              <a:gsLst>
                <a:gs pos="0">
                  <a:srgbClr val="243061"/>
                </a:gs>
                <a:gs pos="100000">
                  <a:srgbClr val="1DAA91"/>
                </a:gs>
              </a:gsLst>
              <a:lin ang="2700000" scaled="1"/>
            </a:gradFill>
            <a:ln>
              <a:gradFill>
                <a:gsLst>
                  <a:gs pos="0">
                    <a:srgbClr val="1DAA91"/>
                  </a:gs>
                  <a:gs pos="100000">
                    <a:srgbClr val="243061"/>
                  </a:gs>
                </a:gsLs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10"/>
              <a:endParaRPr lang="en-US" sz="1865" dirty="0">
                <a:solidFill>
                  <a:schemeClr val="tx1"/>
                </a:solidFill>
              </a:endParaRPr>
            </a:p>
          </p:txBody>
        </p:sp>
        <p:sp>
          <p:nvSpPr>
            <p:cNvPr id="224" name="Oval 223"/>
            <p:cNvSpPr/>
            <p:nvPr/>
          </p:nvSpPr>
          <p:spPr>
            <a:xfrm>
              <a:off x="2183615" y="1663567"/>
              <a:ext cx="1293852" cy="1293852"/>
            </a:xfrm>
            <a:prstGeom prst="ellipse">
              <a:avLst/>
            </a:prstGeom>
            <a:noFill/>
            <a:ln w="19050">
              <a:gradFill>
                <a:gsLst>
                  <a:gs pos="0">
                    <a:srgbClr val="1DAA91"/>
                  </a:gs>
                  <a:gs pos="100000">
                    <a:srgbClr val="243061"/>
                  </a:gs>
                </a:gsLst>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10"/>
              <a:endParaRPr lang="en-US" sz="1865" dirty="0">
                <a:solidFill>
                  <a:schemeClr val="tx1"/>
                </a:solidFill>
              </a:endParaRPr>
            </a:p>
          </p:txBody>
        </p:sp>
      </p:grpSp>
      <p:cxnSp>
        <p:nvCxnSpPr>
          <p:cNvPr id="225" name="Straight Connector 224"/>
          <p:cNvCxnSpPr/>
          <p:nvPr/>
        </p:nvCxnSpPr>
        <p:spPr>
          <a:xfrm flipH="1">
            <a:off x="9537240" y="3712248"/>
            <a:ext cx="548115" cy="0"/>
          </a:xfrm>
          <a:prstGeom prst="line">
            <a:avLst/>
          </a:prstGeom>
          <a:ln w="19050">
            <a:gradFill>
              <a:gsLst>
                <a:gs pos="0">
                  <a:srgbClr val="1DAA91"/>
                </a:gs>
                <a:gs pos="100000">
                  <a:srgbClr val="243061"/>
                </a:gs>
              </a:gsLst>
            </a:gra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nvGrpSpPr>
          <p:cNvPr id="5" name="Group 225"/>
          <p:cNvGrpSpPr/>
          <p:nvPr/>
        </p:nvGrpSpPr>
        <p:grpSpPr>
          <a:xfrm>
            <a:off x="10085355" y="3064711"/>
            <a:ext cx="1295079" cy="1295076"/>
            <a:chOff x="864537" y="1822859"/>
            <a:chExt cx="971309" cy="971307"/>
          </a:xfrm>
        </p:grpSpPr>
        <p:sp>
          <p:nvSpPr>
            <p:cNvPr id="227" name="Oval 226"/>
            <p:cNvSpPr/>
            <p:nvPr/>
          </p:nvSpPr>
          <p:spPr>
            <a:xfrm>
              <a:off x="932451" y="1890773"/>
              <a:ext cx="835480" cy="835478"/>
            </a:xfrm>
            <a:prstGeom prst="ellipse">
              <a:avLst/>
            </a:prstGeom>
            <a:gradFill>
              <a:gsLst>
                <a:gs pos="0">
                  <a:srgbClr val="243061"/>
                </a:gs>
                <a:gs pos="100000">
                  <a:srgbClr val="1DAA91"/>
                </a:gs>
              </a:gsLst>
              <a:lin ang="2700000" scaled="1"/>
            </a:gradFill>
            <a:ln>
              <a:gradFill>
                <a:gsLst>
                  <a:gs pos="0">
                    <a:srgbClr val="1DAA91"/>
                  </a:gs>
                  <a:gs pos="100000">
                    <a:srgbClr val="243061"/>
                  </a:gs>
                </a:gsLs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10"/>
              <a:endParaRPr lang="en-US" sz="1865" dirty="0">
                <a:solidFill>
                  <a:schemeClr val="tx1"/>
                </a:solidFill>
              </a:endParaRPr>
            </a:p>
          </p:txBody>
        </p:sp>
        <p:sp>
          <p:nvSpPr>
            <p:cNvPr id="228" name="Oval 227"/>
            <p:cNvSpPr/>
            <p:nvPr/>
          </p:nvSpPr>
          <p:spPr>
            <a:xfrm>
              <a:off x="864537" y="1822859"/>
              <a:ext cx="971309" cy="971307"/>
            </a:xfrm>
            <a:prstGeom prst="ellipse">
              <a:avLst/>
            </a:prstGeom>
            <a:noFill/>
            <a:ln w="19050">
              <a:gradFill>
                <a:gsLst>
                  <a:gs pos="0">
                    <a:srgbClr val="1DAA91"/>
                  </a:gs>
                  <a:gs pos="100000">
                    <a:srgbClr val="243061"/>
                  </a:gs>
                </a:gsLst>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10"/>
              <a:endParaRPr lang="en-US" sz="1865" dirty="0">
                <a:solidFill>
                  <a:schemeClr val="tx1"/>
                </a:solidFill>
              </a:endParaRPr>
            </a:p>
          </p:txBody>
        </p:sp>
      </p:grpSp>
      <p:sp>
        <p:nvSpPr>
          <p:cNvPr id="2053" name="Freeform 5"/>
          <p:cNvSpPr>
            <a:spLocks noEditPoints="1"/>
          </p:cNvSpPr>
          <p:nvPr/>
        </p:nvSpPr>
        <p:spPr bwMode="auto">
          <a:xfrm>
            <a:off x="1158208" y="3305927"/>
            <a:ext cx="560269" cy="662136"/>
          </a:xfrm>
          <a:custGeom>
            <a:avLst/>
            <a:gdLst/>
            <a:ahLst/>
            <a:cxnLst>
              <a:cxn ang="0">
                <a:pos x="250" y="250"/>
              </a:cxn>
              <a:cxn ang="0">
                <a:pos x="125" y="296"/>
              </a:cxn>
              <a:cxn ang="0">
                <a:pos x="0" y="250"/>
              </a:cxn>
              <a:cxn ang="0">
                <a:pos x="66" y="210"/>
              </a:cxn>
              <a:cxn ang="0">
                <a:pos x="79" y="219"/>
              </a:cxn>
              <a:cxn ang="0">
                <a:pos x="70" y="232"/>
              </a:cxn>
              <a:cxn ang="0">
                <a:pos x="23" y="251"/>
              </a:cxn>
              <a:cxn ang="0">
                <a:pos x="125" y="273"/>
              </a:cxn>
              <a:cxn ang="0">
                <a:pos x="228" y="250"/>
              </a:cxn>
              <a:cxn ang="0">
                <a:pos x="180" y="232"/>
              </a:cxn>
              <a:cxn ang="0">
                <a:pos x="171" y="219"/>
              </a:cxn>
              <a:cxn ang="0">
                <a:pos x="184" y="210"/>
              </a:cxn>
              <a:cxn ang="0">
                <a:pos x="250" y="250"/>
              </a:cxn>
              <a:cxn ang="0">
                <a:pos x="80" y="182"/>
              </a:cxn>
              <a:cxn ang="0">
                <a:pos x="91" y="182"/>
              </a:cxn>
              <a:cxn ang="0">
                <a:pos x="91" y="250"/>
              </a:cxn>
              <a:cxn ang="0">
                <a:pos x="102" y="262"/>
              </a:cxn>
              <a:cxn ang="0">
                <a:pos x="148" y="262"/>
              </a:cxn>
              <a:cxn ang="0">
                <a:pos x="159" y="250"/>
              </a:cxn>
              <a:cxn ang="0">
                <a:pos x="159" y="182"/>
              </a:cxn>
              <a:cxn ang="0">
                <a:pos x="171" y="182"/>
              </a:cxn>
              <a:cxn ang="0">
                <a:pos x="182" y="171"/>
              </a:cxn>
              <a:cxn ang="0">
                <a:pos x="182" y="102"/>
              </a:cxn>
              <a:cxn ang="0">
                <a:pos x="157" y="82"/>
              </a:cxn>
              <a:cxn ang="0">
                <a:pos x="125" y="80"/>
              </a:cxn>
              <a:cxn ang="0">
                <a:pos x="93" y="82"/>
              </a:cxn>
              <a:cxn ang="0">
                <a:pos x="68" y="102"/>
              </a:cxn>
              <a:cxn ang="0">
                <a:pos x="68" y="171"/>
              </a:cxn>
              <a:cxn ang="0">
                <a:pos x="80" y="182"/>
              </a:cxn>
              <a:cxn ang="0">
                <a:pos x="125" y="68"/>
              </a:cxn>
              <a:cxn ang="0">
                <a:pos x="159" y="34"/>
              </a:cxn>
              <a:cxn ang="0">
                <a:pos x="125" y="0"/>
              </a:cxn>
              <a:cxn ang="0">
                <a:pos x="91" y="34"/>
              </a:cxn>
              <a:cxn ang="0">
                <a:pos x="125" y="68"/>
              </a:cxn>
              <a:cxn ang="0">
                <a:pos x="125" y="68"/>
              </a:cxn>
              <a:cxn ang="0">
                <a:pos x="125" y="68"/>
              </a:cxn>
            </a:cxnLst>
            <a:rect l="0" t="0" r="r" b="b"/>
            <a:pathLst>
              <a:path w="250" h="296">
                <a:moveTo>
                  <a:pt x="250" y="250"/>
                </a:moveTo>
                <a:cubicBezTo>
                  <a:pt x="250" y="282"/>
                  <a:pt x="185" y="296"/>
                  <a:pt x="125" y="296"/>
                </a:cubicBezTo>
                <a:cubicBezTo>
                  <a:pt x="65" y="296"/>
                  <a:pt x="0" y="282"/>
                  <a:pt x="0" y="250"/>
                </a:cubicBezTo>
                <a:cubicBezTo>
                  <a:pt x="0" y="226"/>
                  <a:pt x="36" y="215"/>
                  <a:pt x="66" y="210"/>
                </a:cubicBezTo>
                <a:cubicBezTo>
                  <a:pt x="72" y="209"/>
                  <a:pt x="78" y="213"/>
                  <a:pt x="79" y="219"/>
                </a:cubicBezTo>
                <a:cubicBezTo>
                  <a:pt x="80" y="225"/>
                  <a:pt x="76" y="231"/>
                  <a:pt x="70" y="232"/>
                </a:cubicBezTo>
                <a:cubicBezTo>
                  <a:pt x="33" y="239"/>
                  <a:pt x="23" y="249"/>
                  <a:pt x="23" y="251"/>
                </a:cubicBezTo>
                <a:cubicBezTo>
                  <a:pt x="24" y="257"/>
                  <a:pt x="58" y="273"/>
                  <a:pt x="125" y="273"/>
                </a:cubicBezTo>
                <a:cubicBezTo>
                  <a:pt x="192" y="273"/>
                  <a:pt x="226" y="257"/>
                  <a:pt x="228" y="250"/>
                </a:cubicBezTo>
                <a:cubicBezTo>
                  <a:pt x="227" y="249"/>
                  <a:pt x="217" y="238"/>
                  <a:pt x="180" y="232"/>
                </a:cubicBezTo>
                <a:cubicBezTo>
                  <a:pt x="174" y="231"/>
                  <a:pt x="170" y="225"/>
                  <a:pt x="171" y="219"/>
                </a:cubicBezTo>
                <a:cubicBezTo>
                  <a:pt x="172" y="213"/>
                  <a:pt x="178" y="209"/>
                  <a:pt x="184" y="210"/>
                </a:cubicBezTo>
                <a:cubicBezTo>
                  <a:pt x="214" y="215"/>
                  <a:pt x="250" y="226"/>
                  <a:pt x="250" y="250"/>
                </a:cubicBezTo>
                <a:close/>
                <a:moveTo>
                  <a:pt x="80" y="182"/>
                </a:moveTo>
                <a:cubicBezTo>
                  <a:pt x="91" y="182"/>
                  <a:pt x="91" y="182"/>
                  <a:pt x="91" y="182"/>
                </a:cubicBezTo>
                <a:cubicBezTo>
                  <a:pt x="91" y="250"/>
                  <a:pt x="91" y="250"/>
                  <a:pt x="91" y="250"/>
                </a:cubicBezTo>
                <a:cubicBezTo>
                  <a:pt x="91" y="257"/>
                  <a:pt x="96" y="262"/>
                  <a:pt x="102" y="262"/>
                </a:cubicBezTo>
                <a:cubicBezTo>
                  <a:pt x="148" y="262"/>
                  <a:pt x="148" y="262"/>
                  <a:pt x="148" y="262"/>
                </a:cubicBezTo>
                <a:cubicBezTo>
                  <a:pt x="154" y="262"/>
                  <a:pt x="159" y="257"/>
                  <a:pt x="159" y="250"/>
                </a:cubicBezTo>
                <a:cubicBezTo>
                  <a:pt x="159" y="182"/>
                  <a:pt x="159" y="182"/>
                  <a:pt x="159" y="182"/>
                </a:cubicBezTo>
                <a:cubicBezTo>
                  <a:pt x="171" y="182"/>
                  <a:pt x="171" y="182"/>
                  <a:pt x="171" y="182"/>
                </a:cubicBezTo>
                <a:cubicBezTo>
                  <a:pt x="177" y="182"/>
                  <a:pt x="182" y="177"/>
                  <a:pt x="182" y="171"/>
                </a:cubicBezTo>
                <a:cubicBezTo>
                  <a:pt x="182" y="102"/>
                  <a:pt x="182" y="102"/>
                  <a:pt x="182" y="102"/>
                </a:cubicBezTo>
                <a:cubicBezTo>
                  <a:pt x="182" y="97"/>
                  <a:pt x="173" y="84"/>
                  <a:pt x="157" y="82"/>
                </a:cubicBezTo>
                <a:cubicBezTo>
                  <a:pt x="150" y="81"/>
                  <a:pt x="138" y="80"/>
                  <a:pt x="125" y="80"/>
                </a:cubicBezTo>
                <a:cubicBezTo>
                  <a:pt x="112" y="80"/>
                  <a:pt x="100" y="81"/>
                  <a:pt x="93" y="82"/>
                </a:cubicBezTo>
                <a:cubicBezTo>
                  <a:pt x="77" y="84"/>
                  <a:pt x="68" y="97"/>
                  <a:pt x="68" y="102"/>
                </a:cubicBezTo>
                <a:cubicBezTo>
                  <a:pt x="68" y="171"/>
                  <a:pt x="68" y="171"/>
                  <a:pt x="68" y="171"/>
                </a:cubicBezTo>
                <a:cubicBezTo>
                  <a:pt x="68" y="177"/>
                  <a:pt x="73" y="182"/>
                  <a:pt x="80" y="182"/>
                </a:cubicBezTo>
                <a:close/>
                <a:moveTo>
                  <a:pt x="125" y="68"/>
                </a:moveTo>
                <a:cubicBezTo>
                  <a:pt x="144" y="68"/>
                  <a:pt x="159" y="53"/>
                  <a:pt x="159" y="34"/>
                </a:cubicBezTo>
                <a:cubicBezTo>
                  <a:pt x="159" y="15"/>
                  <a:pt x="144" y="0"/>
                  <a:pt x="125" y="0"/>
                </a:cubicBezTo>
                <a:cubicBezTo>
                  <a:pt x="106" y="0"/>
                  <a:pt x="91" y="15"/>
                  <a:pt x="91" y="34"/>
                </a:cubicBezTo>
                <a:cubicBezTo>
                  <a:pt x="91" y="53"/>
                  <a:pt x="106" y="68"/>
                  <a:pt x="125" y="68"/>
                </a:cubicBezTo>
                <a:close/>
                <a:moveTo>
                  <a:pt x="125" y="68"/>
                </a:moveTo>
                <a:cubicBezTo>
                  <a:pt x="125" y="68"/>
                  <a:pt x="125" y="68"/>
                  <a:pt x="125" y="68"/>
                </a:cubicBezTo>
              </a:path>
            </a:pathLst>
          </a:custGeom>
          <a:solidFill>
            <a:schemeClr val="bg1"/>
          </a:solidFill>
          <a:ln w="9525">
            <a:noFill/>
            <a:round/>
          </a:ln>
        </p:spPr>
        <p:txBody>
          <a:bodyPr vert="horz" wrap="square" lIns="121920" tIns="60960" rIns="121920" bIns="60960" numCol="1" anchor="t" anchorCtr="0" compatLnSpc="1"/>
          <a:lstStyle/>
          <a:p>
            <a:pPr defTabSz="1375410"/>
            <a:endParaRPr lang="en-US" sz="2665"/>
          </a:p>
        </p:txBody>
      </p:sp>
      <p:sp>
        <p:nvSpPr>
          <p:cNvPr id="2057" name="Freeform 9"/>
          <p:cNvSpPr>
            <a:spLocks noEditPoints="1"/>
          </p:cNvSpPr>
          <p:nvPr/>
        </p:nvSpPr>
        <p:spPr bwMode="auto">
          <a:xfrm>
            <a:off x="3164417" y="3339512"/>
            <a:ext cx="681567" cy="687917"/>
          </a:xfrm>
          <a:custGeom>
            <a:avLst/>
            <a:gdLst/>
            <a:ahLst/>
            <a:cxnLst>
              <a:cxn ang="0">
                <a:pos x="46" y="125"/>
              </a:cxn>
              <a:cxn ang="0">
                <a:pos x="46" y="98"/>
              </a:cxn>
              <a:cxn ang="0">
                <a:pos x="49" y="90"/>
              </a:cxn>
              <a:cxn ang="0">
                <a:pos x="132" y="118"/>
              </a:cxn>
              <a:cxn ang="0">
                <a:pos x="216" y="90"/>
              </a:cxn>
              <a:cxn ang="0">
                <a:pos x="218" y="98"/>
              </a:cxn>
              <a:cxn ang="0">
                <a:pos x="218" y="125"/>
              </a:cxn>
              <a:cxn ang="0">
                <a:pos x="132" y="161"/>
              </a:cxn>
              <a:cxn ang="0">
                <a:pos x="46" y="125"/>
              </a:cxn>
              <a:cxn ang="0">
                <a:pos x="132" y="216"/>
              </a:cxn>
              <a:cxn ang="0">
                <a:pos x="218" y="179"/>
              </a:cxn>
              <a:cxn ang="0">
                <a:pos x="218" y="153"/>
              </a:cxn>
              <a:cxn ang="0">
                <a:pos x="216" y="144"/>
              </a:cxn>
              <a:cxn ang="0">
                <a:pos x="132" y="172"/>
              </a:cxn>
              <a:cxn ang="0">
                <a:pos x="49" y="144"/>
              </a:cxn>
              <a:cxn ang="0">
                <a:pos x="46" y="153"/>
              </a:cxn>
              <a:cxn ang="0">
                <a:pos x="46" y="179"/>
              </a:cxn>
              <a:cxn ang="0">
                <a:pos x="132" y="216"/>
              </a:cxn>
              <a:cxn ang="0">
                <a:pos x="132" y="109"/>
              </a:cxn>
              <a:cxn ang="0">
                <a:pos x="218" y="72"/>
              </a:cxn>
              <a:cxn ang="0">
                <a:pos x="218" y="46"/>
              </a:cxn>
              <a:cxn ang="0">
                <a:pos x="216" y="37"/>
              </a:cxn>
              <a:cxn ang="0">
                <a:pos x="132" y="64"/>
              </a:cxn>
              <a:cxn ang="0">
                <a:pos x="48" y="37"/>
              </a:cxn>
              <a:cxn ang="0">
                <a:pos x="46" y="46"/>
              </a:cxn>
              <a:cxn ang="0">
                <a:pos x="46" y="72"/>
              </a:cxn>
              <a:cxn ang="0">
                <a:pos x="132" y="109"/>
              </a:cxn>
              <a:cxn ang="0">
                <a:pos x="132" y="56"/>
              </a:cxn>
              <a:cxn ang="0">
                <a:pos x="216" y="28"/>
              </a:cxn>
              <a:cxn ang="0">
                <a:pos x="132" y="0"/>
              </a:cxn>
              <a:cxn ang="0">
                <a:pos x="48" y="28"/>
              </a:cxn>
              <a:cxn ang="0">
                <a:pos x="132" y="56"/>
              </a:cxn>
              <a:cxn ang="0">
                <a:pos x="138" y="257"/>
              </a:cxn>
              <a:cxn ang="0">
                <a:pos x="138" y="222"/>
              </a:cxn>
              <a:cxn ang="0">
                <a:pos x="126" y="222"/>
              </a:cxn>
              <a:cxn ang="0">
                <a:pos x="126" y="257"/>
              </a:cxn>
              <a:cxn ang="0">
                <a:pos x="0" y="257"/>
              </a:cxn>
              <a:cxn ang="0">
                <a:pos x="0" y="267"/>
              </a:cxn>
              <a:cxn ang="0">
                <a:pos x="264" y="267"/>
              </a:cxn>
              <a:cxn ang="0">
                <a:pos x="264" y="257"/>
              </a:cxn>
              <a:cxn ang="0">
                <a:pos x="138" y="257"/>
              </a:cxn>
              <a:cxn ang="0">
                <a:pos x="138" y="257"/>
              </a:cxn>
              <a:cxn ang="0">
                <a:pos x="138" y="257"/>
              </a:cxn>
            </a:cxnLst>
            <a:rect l="0" t="0" r="r" b="b"/>
            <a:pathLst>
              <a:path w="264" h="267">
                <a:moveTo>
                  <a:pt x="46" y="125"/>
                </a:moveTo>
                <a:cubicBezTo>
                  <a:pt x="46" y="98"/>
                  <a:pt x="46" y="98"/>
                  <a:pt x="46" y="98"/>
                </a:cubicBezTo>
                <a:cubicBezTo>
                  <a:pt x="46" y="95"/>
                  <a:pt x="47" y="92"/>
                  <a:pt x="49" y="90"/>
                </a:cubicBezTo>
                <a:cubicBezTo>
                  <a:pt x="58" y="106"/>
                  <a:pt x="92" y="118"/>
                  <a:pt x="132" y="118"/>
                </a:cubicBezTo>
                <a:cubicBezTo>
                  <a:pt x="173" y="118"/>
                  <a:pt x="207" y="106"/>
                  <a:pt x="216" y="90"/>
                </a:cubicBezTo>
                <a:cubicBezTo>
                  <a:pt x="217" y="92"/>
                  <a:pt x="218" y="95"/>
                  <a:pt x="218" y="98"/>
                </a:cubicBezTo>
                <a:cubicBezTo>
                  <a:pt x="218" y="125"/>
                  <a:pt x="218" y="125"/>
                  <a:pt x="218" y="125"/>
                </a:cubicBezTo>
                <a:cubicBezTo>
                  <a:pt x="218" y="145"/>
                  <a:pt x="180" y="161"/>
                  <a:pt x="132" y="161"/>
                </a:cubicBezTo>
                <a:cubicBezTo>
                  <a:pt x="85" y="161"/>
                  <a:pt x="46" y="145"/>
                  <a:pt x="46" y="125"/>
                </a:cubicBezTo>
                <a:close/>
                <a:moveTo>
                  <a:pt x="132" y="216"/>
                </a:moveTo>
                <a:cubicBezTo>
                  <a:pt x="180" y="216"/>
                  <a:pt x="218" y="199"/>
                  <a:pt x="218" y="179"/>
                </a:cubicBezTo>
                <a:cubicBezTo>
                  <a:pt x="218" y="153"/>
                  <a:pt x="218" y="153"/>
                  <a:pt x="218" y="153"/>
                </a:cubicBezTo>
                <a:cubicBezTo>
                  <a:pt x="218" y="150"/>
                  <a:pt x="217" y="147"/>
                  <a:pt x="216" y="144"/>
                </a:cubicBezTo>
                <a:cubicBezTo>
                  <a:pt x="207" y="160"/>
                  <a:pt x="173" y="172"/>
                  <a:pt x="132" y="172"/>
                </a:cubicBezTo>
                <a:cubicBezTo>
                  <a:pt x="92" y="172"/>
                  <a:pt x="58" y="160"/>
                  <a:pt x="49" y="144"/>
                </a:cubicBezTo>
                <a:cubicBezTo>
                  <a:pt x="47" y="147"/>
                  <a:pt x="46" y="150"/>
                  <a:pt x="46" y="153"/>
                </a:cubicBezTo>
                <a:cubicBezTo>
                  <a:pt x="46" y="179"/>
                  <a:pt x="46" y="179"/>
                  <a:pt x="46" y="179"/>
                </a:cubicBezTo>
                <a:cubicBezTo>
                  <a:pt x="46" y="199"/>
                  <a:pt x="85" y="216"/>
                  <a:pt x="132" y="216"/>
                </a:cubicBezTo>
                <a:close/>
                <a:moveTo>
                  <a:pt x="132" y="109"/>
                </a:moveTo>
                <a:cubicBezTo>
                  <a:pt x="180" y="109"/>
                  <a:pt x="218" y="92"/>
                  <a:pt x="218" y="72"/>
                </a:cubicBezTo>
                <a:cubicBezTo>
                  <a:pt x="218" y="46"/>
                  <a:pt x="218" y="46"/>
                  <a:pt x="218" y="46"/>
                </a:cubicBezTo>
                <a:cubicBezTo>
                  <a:pt x="218" y="43"/>
                  <a:pt x="218" y="40"/>
                  <a:pt x="216" y="37"/>
                </a:cubicBezTo>
                <a:cubicBezTo>
                  <a:pt x="214" y="52"/>
                  <a:pt x="178" y="64"/>
                  <a:pt x="132" y="64"/>
                </a:cubicBezTo>
                <a:cubicBezTo>
                  <a:pt x="87" y="64"/>
                  <a:pt x="50" y="52"/>
                  <a:pt x="48" y="37"/>
                </a:cubicBezTo>
                <a:cubicBezTo>
                  <a:pt x="47" y="40"/>
                  <a:pt x="46" y="43"/>
                  <a:pt x="46" y="46"/>
                </a:cubicBezTo>
                <a:cubicBezTo>
                  <a:pt x="46" y="72"/>
                  <a:pt x="46" y="72"/>
                  <a:pt x="46" y="72"/>
                </a:cubicBezTo>
                <a:cubicBezTo>
                  <a:pt x="46" y="92"/>
                  <a:pt x="85" y="109"/>
                  <a:pt x="132" y="109"/>
                </a:cubicBezTo>
                <a:close/>
                <a:moveTo>
                  <a:pt x="132" y="56"/>
                </a:moveTo>
                <a:cubicBezTo>
                  <a:pt x="179" y="56"/>
                  <a:pt x="216" y="43"/>
                  <a:pt x="216" y="28"/>
                </a:cubicBezTo>
                <a:cubicBezTo>
                  <a:pt x="216" y="12"/>
                  <a:pt x="179" y="0"/>
                  <a:pt x="132" y="0"/>
                </a:cubicBezTo>
                <a:cubicBezTo>
                  <a:pt x="86" y="0"/>
                  <a:pt x="48" y="12"/>
                  <a:pt x="48" y="28"/>
                </a:cubicBezTo>
                <a:cubicBezTo>
                  <a:pt x="48" y="43"/>
                  <a:pt x="86" y="56"/>
                  <a:pt x="132" y="56"/>
                </a:cubicBezTo>
                <a:close/>
                <a:moveTo>
                  <a:pt x="138" y="257"/>
                </a:moveTo>
                <a:cubicBezTo>
                  <a:pt x="138" y="222"/>
                  <a:pt x="138" y="222"/>
                  <a:pt x="138" y="222"/>
                </a:cubicBezTo>
                <a:cubicBezTo>
                  <a:pt x="126" y="222"/>
                  <a:pt x="126" y="222"/>
                  <a:pt x="126" y="222"/>
                </a:cubicBezTo>
                <a:cubicBezTo>
                  <a:pt x="126" y="257"/>
                  <a:pt x="126" y="257"/>
                  <a:pt x="126" y="257"/>
                </a:cubicBezTo>
                <a:cubicBezTo>
                  <a:pt x="0" y="257"/>
                  <a:pt x="0" y="257"/>
                  <a:pt x="0" y="257"/>
                </a:cubicBezTo>
                <a:cubicBezTo>
                  <a:pt x="0" y="267"/>
                  <a:pt x="0" y="267"/>
                  <a:pt x="0" y="267"/>
                </a:cubicBezTo>
                <a:cubicBezTo>
                  <a:pt x="264" y="267"/>
                  <a:pt x="264" y="267"/>
                  <a:pt x="264" y="267"/>
                </a:cubicBezTo>
                <a:cubicBezTo>
                  <a:pt x="264" y="257"/>
                  <a:pt x="264" y="257"/>
                  <a:pt x="264" y="257"/>
                </a:cubicBezTo>
                <a:lnTo>
                  <a:pt x="138" y="257"/>
                </a:lnTo>
                <a:close/>
                <a:moveTo>
                  <a:pt x="138" y="257"/>
                </a:moveTo>
                <a:cubicBezTo>
                  <a:pt x="138" y="257"/>
                  <a:pt x="138" y="257"/>
                  <a:pt x="138" y="257"/>
                </a:cubicBezTo>
              </a:path>
            </a:pathLst>
          </a:custGeom>
          <a:solidFill>
            <a:schemeClr val="bg1"/>
          </a:solidFill>
          <a:ln w="9525">
            <a:noFill/>
            <a:round/>
          </a:ln>
        </p:spPr>
        <p:txBody>
          <a:bodyPr vert="horz" wrap="square" lIns="121920" tIns="60960" rIns="121920" bIns="60960" numCol="1" anchor="t" anchorCtr="0" compatLnSpc="1"/>
          <a:lstStyle/>
          <a:p>
            <a:pPr defTabSz="1375410"/>
            <a:endParaRPr lang="en-US" sz="2665"/>
          </a:p>
        </p:txBody>
      </p:sp>
      <p:grpSp>
        <p:nvGrpSpPr>
          <p:cNvPr id="6" name="Group 57"/>
          <p:cNvGrpSpPr/>
          <p:nvPr/>
        </p:nvGrpSpPr>
        <p:grpSpPr>
          <a:xfrm>
            <a:off x="8348871" y="3376757"/>
            <a:ext cx="697768" cy="670983"/>
            <a:chOff x="5354638" y="3341688"/>
            <a:chExt cx="827087" cy="795337"/>
          </a:xfrm>
          <a:solidFill>
            <a:schemeClr val="bg1"/>
          </a:solidFill>
        </p:grpSpPr>
        <p:sp>
          <p:nvSpPr>
            <p:cNvPr id="2061" name="Freeform 13"/>
            <p:cNvSpPr>
              <a:spLocks noEditPoints="1"/>
            </p:cNvSpPr>
            <p:nvPr/>
          </p:nvSpPr>
          <p:spPr bwMode="auto">
            <a:xfrm>
              <a:off x="5354638" y="3968750"/>
              <a:ext cx="827087" cy="168275"/>
            </a:xfrm>
            <a:custGeom>
              <a:avLst/>
              <a:gdLst/>
              <a:ahLst/>
              <a:cxnLst>
                <a:cxn ang="0">
                  <a:pos x="208" y="12"/>
                </a:cxn>
                <a:cxn ang="0">
                  <a:pos x="137" y="12"/>
                </a:cxn>
                <a:cxn ang="0">
                  <a:pos x="137" y="7"/>
                </a:cxn>
                <a:cxn ang="0">
                  <a:pos x="129" y="0"/>
                </a:cxn>
                <a:cxn ang="0">
                  <a:pos x="89" y="0"/>
                </a:cxn>
                <a:cxn ang="0">
                  <a:pos x="81" y="7"/>
                </a:cxn>
                <a:cxn ang="0">
                  <a:pos x="81" y="12"/>
                </a:cxn>
                <a:cxn ang="0">
                  <a:pos x="10" y="12"/>
                </a:cxn>
                <a:cxn ang="0">
                  <a:pos x="0" y="22"/>
                </a:cxn>
                <a:cxn ang="0">
                  <a:pos x="10" y="32"/>
                </a:cxn>
                <a:cxn ang="0">
                  <a:pos x="81" y="32"/>
                </a:cxn>
                <a:cxn ang="0">
                  <a:pos x="81" y="36"/>
                </a:cxn>
                <a:cxn ang="0">
                  <a:pos x="89" y="44"/>
                </a:cxn>
                <a:cxn ang="0">
                  <a:pos x="129" y="44"/>
                </a:cxn>
                <a:cxn ang="0">
                  <a:pos x="137" y="36"/>
                </a:cxn>
                <a:cxn ang="0">
                  <a:pos x="137" y="32"/>
                </a:cxn>
                <a:cxn ang="0">
                  <a:pos x="208" y="32"/>
                </a:cxn>
                <a:cxn ang="0">
                  <a:pos x="218" y="22"/>
                </a:cxn>
                <a:cxn ang="0">
                  <a:pos x="208" y="12"/>
                </a:cxn>
                <a:cxn ang="0">
                  <a:pos x="122" y="15"/>
                </a:cxn>
                <a:cxn ang="0">
                  <a:pos x="122" y="29"/>
                </a:cxn>
                <a:cxn ang="0">
                  <a:pos x="96" y="29"/>
                </a:cxn>
                <a:cxn ang="0">
                  <a:pos x="96" y="15"/>
                </a:cxn>
                <a:cxn ang="0">
                  <a:pos x="122" y="15"/>
                </a:cxn>
                <a:cxn ang="0">
                  <a:pos x="122" y="15"/>
                </a:cxn>
                <a:cxn ang="0">
                  <a:pos x="122" y="15"/>
                </a:cxn>
              </a:cxnLst>
              <a:rect l="0" t="0" r="r" b="b"/>
              <a:pathLst>
                <a:path w="218" h="44">
                  <a:moveTo>
                    <a:pt x="208" y="12"/>
                  </a:moveTo>
                  <a:cubicBezTo>
                    <a:pt x="137" y="12"/>
                    <a:pt x="137" y="12"/>
                    <a:pt x="137" y="12"/>
                  </a:cubicBezTo>
                  <a:cubicBezTo>
                    <a:pt x="137" y="7"/>
                    <a:pt x="137" y="7"/>
                    <a:pt x="137" y="7"/>
                  </a:cubicBezTo>
                  <a:cubicBezTo>
                    <a:pt x="137" y="3"/>
                    <a:pt x="134" y="0"/>
                    <a:pt x="129" y="0"/>
                  </a:cubicBezTo>
                  <a:cubicBezTo>
                    <a:pt x="89" y="0"/>
                    <a:pt x="89" y="0"/>
                    <a:pt x="89" y="0"/>
                  </a:cubicBezTo>
                  <a:cubicBezTo>
                    <a:pt x="85" y="0"/>
                    <a:pt x="81" y="3"/>
                    <a:pt x="81" y="7"/>
                  </a:cubicBezTo>
                  <a:cubicBezTo>
                    <a:pt x="81" y="12"/>
                    <a:pt x="81" y="12"/>
                    <a:pt x="81" y="12"/>
                  </a:cubicBezTo>
                  <a:cubicBezTo>
                    <a:pt x="10" y="12"/>
                    <a:pt x="10" y="12"/>
                    <a:pt x="10" y="12"/>
                  </a:cubicBezTo>
                  <a:cubicBezTo>
                    <a:pt x="4" y="12"/>
                    <a:pt x="0" y="16"/>
                    <a:pt x="0" y="22"/>
                  </a:cubicBezTo>
                  <a:cubicBezTo>
                    <a:pt x="0" y="27"/>
                    <a:pt x="4" y="32"/>
                    <a:pt x="10" y="32"/>
                  </a:cubicBezTo>
                  <a:cubicBezTo>
                    <a:pt x="81" y="32"/>
                    <a:pt x="81" y="32"/>
                    <a:pt x="81" y="32"/>
                  </a:cubicBezTo>
                  <a:cubicBezTo>
                    <a:pt x="81" y="36"/>
                    <a:pt x="81" y="36"/>
                    <a:pt x="81" y="36"/>
                  </a:cubicBezTo>
                  <a:cubicBezTo>
                    <a:pt x="81" y="40"/>
                    <a:pt x="85" y="44"/>
                    <a:pt x="89" y="44"/>
                  </a:cubicBezTo>
                  <a:cubicBezTo>
                    <a:pt x="129" y="44"/>
                    <a:pt x="129" y="44"/>
                    <a:pt x="129" y="44"/>
                  </a:cubicBezTo>
                  <a:cubicBezTo>
                    <a:pt x="134" y="44"/>
                    <a:pt x="137" y="40"/>
                    <a:pt x="137" y="36"/>
                  </a:cubicBezTo>
                  <a:cubicBezTo>
                    <a:pt x="137" y="32"/>
                    <a:pt x="137" y="32"/>
                    <a:pt x="137" y="32"/>
                  </a:cubicBezTo>
                  <a:cubicBezTo>
                    <a:pt x="208" y="32"/>
                    <a:pt x="208" y="32"/>
                    <a:pt x="208" y="32"/>
                  </a:cubicBezTo>
                  <a:cubicBezTo>
                    <a:pt x="214" y="32"/>
                    <a:pt x="218" y="27"/>
                    <a:pt x="218" y="22"/>
                  </a:cubicBezTo>
                  <a:cubicBezTo>
                    <a:pt x="218" y="16"/>
                    <a:pt x="214" y="12"/>
                    <a:pt x="208" y="12"/>
                  </a:cubicBezTo>
                  <a:close/>
                  <a:moveTo>
                    <a:pt x="122" y="15"/>
                  </a:moveTo>
                  <a:cubicBezTo>
                    <a:pt x="122" y="29"/>
                    <a:pt x="122" y="29"/>
                    <a:pt x="122" y="29"/>
                  </a:cubicBezTo>
                  <a:cubicBezTo>
                    <a:pt x="96" y="29"/>
                    <a:pt x="96" y="29"/>
                    <a:pt x="96" y="29"/>
                  </a:cubicBezTo>
                  <a:cubicBezTo>
                    <a:pt x="96" y="15"/>
                    <a:pt x="96" y="15"/>
                    <a:pt x="96" y="15"/>
                  </a:cubicBezTo>
                  <a:lnTo>
                    <a:pt x="122" y="15"/>
                  </a:lnTo>
                  <a:close/>
                  <a:moveTo>
                    <a:pt x="122" y="15"/>
                  </a:moveTo>
                  <a:cubicBezTo>
                    <a:pt x="122" y="15"/>
                    <a:pt x="122" y="15"/>
                    <a:pt x="122" y="15"/>
                  </a:cubicBezTo>
                </a:path>
              </a:pathLst>
            </a:custGeom>
            <a:grpFill/>
            <a:ln w="9525">
              <a:noFill/>
              <a:round/>
            </a:ln>
          </p:spPr>
          <p:txBody>
            <a:bodyPr vert="horz" wrap="square" lIns="121920" tIns="60960" rIns="121920" bIns="60960" numCol="1" anchor="t" anchorCtr="0" compatLnSpc="1"/>
            <a:lstStyle/>
            <a:p>
              <a:pPr defTabSz="1375410"/>
              <a:endParaRPr lang="en-US" sz="2665"/>
            </a:p>
          </p:txBody>
        </p:sp>
        <p:sp>
          <p:nvSpPr>
            <p:cNvPr id="2062" name="Freeform 14"/>
            <p:cNvSpPr>
              <a:spLocks noEditPoints="1"/>
            </p:cNvSpPr>
            <p:nvPr/>
          </p:nvSpPr>
          <p:spPr bwMode="auto">
            <a:xfrm>
              <a:off x="5516563" y="3687763"/>
              <a:ext cx="501650" cy="76200"/>
            </a:xfrm>
            <a:custGeom>
              <a:avLst/>
              <a:gdLst/>
              <a:ahLst/>
              <a:cxnLst>
                <a:cxn ang="0">
                  <a:pos x="316" y="0"/>
                </a:cxn>
                <a:cxn ang="0">
                  <a:pos x="0" y="0"/>
                </a:cxn>
                <a:cxn ang="0">
                  <a:pos x="0" y="48"/>
                </a:cxn>
                <a:cxn ang="0">
                  <a:pos x="316" y="48"/>
                </a:cxn>
                <a:cxn ang="0">
                  <a:pos x="316" y="0"/>
                </a:cxn>
                <a:cxn ang="0">
                  <a:pos x="36" y="36"/>
                </a:cxn>
                <a:cxn ang="0">
                  <a:pos x="12" y="36"/>
                </a:cxn>
                <a:cxn ang="0">
                  <a:pos x="12" y="12"/>
                </a:cxn>
                <a:cxn ang="0">
                  <a:pos x="36" y="12"/>
                </a:cxn>
                <a:cxn ang="0">
                  <a:pos x="36" y="36"/>
                </a:cxn>
                <a:cxn ang="0">
                  <a:pos x="72" y="36"/>
                </a:cxn>
                <a:cxn ang="0">
                  <a:pos x="48" y="36"/>
                </a:cxn>
                <a:cxn ang="0">
                  <a:pos x="48" y="12"/>
                </a:cxn>
                <a:cxn ang="0">
                  <a:pos x="72" y="12"/>
                </a:cxn>
                <a:cxn ang="0">
                  <a:pos x="72" y="36"/>
                </a:cxn>
                <a:cxn ang="0">
                  <a:pos x="108" y="36"/>
                </a:cxn>
                <a:cxn ang="0">
                  <a:pos x="84" y="36"/>
                </a:cxn>
                <a:cxn ang="0">
                  <a:pos x="84" y="12"/>
                </a:cxn>
                <a:cxn ang="0">
                  <a:pos x="108" y="12"/>
                </a:cxn>
                <a:cxn ang="0">
                  <a:pos x="108" y="36"/>
                </a:cxn>
                <a:cxn ang="0">
                  <a:pos x="108" y="36"/>
                </a:cxn>
                <a:cxn ang="0">
                  <a:pos x="108" y="36"/>
                </a:cxn>
              </a:cxnLst>
              <a:rect l="0" t="0" r="r" b="b"/>
              <a:pathLst>
                <a:path w="316" h="48">
                  <a:moveTo>
                    <a:pt x="316" y="0"/>
                  </a:moveTo>
                  <a:lnTo>
                    <a:pt x="0" y="0"/>
                  </a:lnTo>
                  <a:lnTo>
                    <a:pt x="0" y="48"/>
                  </a:lnTo>
                  <a:lnTo>
                    <a:pt x="316" y="48"/>
                  </a:lnTo>
                  <a:lnTo>
                    <a:pt x="316" y="0"/>
                  </a:lnTo>
                  <a:close/>
                  <a:moveTo>
                    <a:pt x="36" y="36"/>
                  </a:moveTo>
                  <a:lnTo>
                    <a:pt x="12" y="36"/>
                  </a:lnTo>
                  <a:lnTo>
                    <a:pt x="12" y="12"/>
                  </a:lnTo>
                  <a:lnTo>
                    <a:pt x="36" y="12"/>
                  </a:lnTo>
                  <a:lnTo>
                    <a:pt x="36" y="36"/>
                  </a:lnTo>
                  <a:close/>
                  <a:moveTo>
                    <a:pt x="72" y="36"/>
                  </a:moveTo>
                  <a:lnTo>
                    <a:pt x="48" y="36"/>
                  </a:lnTo>
                  <a:lnTo>
                    <a:pt x="48" y="12"/>
                  </a:lnTo>
                  <a:lnTo>
                    <a:pt x="72" y="12"/>
                  </a:lnTo>
                  <a:lnTo>
                    <a:pt x="72" y="36"/>
                  </a:lnTo>
                  <a:close/>
                  <a:moveTo>
                    <a:pt x="108" y="36"/>
                  </a:moveTo>
                  <a:lnTo>
                    <a:pt x="84" y="36"/>
                  </a:lnTo>
                  <a:lnTo>
                    <a:pt x="84" y="12"/>
                  </a:lnTo>
                  <a:lnTo>
                    <a:pt x="108" y="12"/>
                  </a:lnTo>
                  <a:lnTo>
                    <a:pt x="108" y="36"/>
                  </a:lnTo>
                  <a:close/>
                  <a:moveTo>
                    <a:pt x="108" y="36"/>
                  </a:moveTo>
                  <a:lnTo>
                    <a:pt x="108" y="36"/>
                  </a:lnTo>
                  <a:close/>
                </a:path>
              </a:pathLst>
            </a:custGeom>
            <a:grpFill/>
            <a:ln w="9525">
              <a:noFill/>
              <a:round/>
            </a:ln>
          </p:spPr>
          <p:txBody>
            <a:bodyPr vert="horz" wrap="square" lIns="121920" tIns="60960" rIns="121920" bIns="60960" numCol="1" anchor="t" anchorCtr="0" compatLnSpc="1"/>
            <a:lstStyle/>
            <a:p>
              <a:pPr defTabSz="1375410"/>
              <a:endParaRPr lang="en-US" sz="2665"/>
            </a:p>
          </p:txBody>
        </p:sp>
        <p:sp>
          <p:nvSpPr>
            <p:cNvPr id="2064" name="Freeform 16"/>
            <p:cNvSpPr>
              <a:spLocks noEditPoints="1"/>
            </p:cNvSpPr>
            <p:nvPr/>
          </p:nvSpPr>
          <p:spPr bwMode="auto">
            <a:xfrm>
              <a:off x="5516563" y="3497263"/>
              <a:ext cx="501650" cy="76200"/>
            </a:xfrm>
            <a:custGeom>
              <a:avLst/>
              <a:gdLst/>
              <a:ahLst/>
              <a:cxnLst>
                <a:cxn ang="0">
                  <a:pos x="316" y="0"/>
                </a:cxn>
                <a:cxn ang="0">
                  <a:pos x="0" y="0"/>
                </a:cxn>
                <a:cxn ang="0">
                  <a:pos x="0" y="48"/>
                </a:cxn>
                <a:cxn ang="0">
                  <a:pos x="316" y="48"/>
                </a:cxn>
                <a:cxn ang="0">
                  <a:pos x="316" y="0"/>
                </a:cxn>
                <a:cxn ang="0">
                  <a:pos x="36" y="36"/>
                </a:cxn>
                <a:cxn ang="0">
                  <a:pos x="12" y="36"/>
                </a:cxn>
                <a:cxn ang="0">
                  <a:pos x="12" y="12"/>
                </a:cxn>
                <a:cxn ang="0">
                  <a:pos x="36" y="12"/>
                </a:cxn>
                <a:cxn ang="0">
                  <a:pos x="36" y="36"/>
                </a:cxn>
                <a:cxn ang="0">
                  <a:pos x="72" y="36"/>
                </a:cxn>
                <a:cxn ang="0">
                  <a:pos x="48" y="36"/>
                </a:cxn>
                <a:cxn ang="0">
                  <a:pos x="48" y="12"/>
                </a:cxn>
                <a:cxn ang="0">
                  <a:pos x="72" y="12"/>
                </a:cxn>
                <a:cxn ang="0">
                  <a:pos x="72" y="36"/>
                </a:cxn>
                <a:cxn ang="0">
                  <a:pos x="108" y="36"/>
                </a:cxn>
                <a:cxn ang="0">
                  <a:pos x="84" y="36"/>
                </a:cxn>
                <a:cxn ang="0">
                  <a:pos x="84" y="12"/>
                </a:cxn>
                <a:cxn ang="0">
                  <a:pos x="108" y="12"/>
                </a:cxn>
                <a:cxn ang="0">
                  <a:pos x="108" y="36"/>
                </a:cxn>
                <a:cxn ang="0">
                  <a:pos x="108" y="36"/>
                </a:cxn>
                <a:cxn ang="0">
                  <a:pos x="108" y="36"/>
                </a:cxn>
              </a:cxnLst>
              <a:rect l="0" t="0" r="r" b="b"/>
              <a:pathLst>
                <a:path w="316" h="48">
                  <a:moveTo>
                    <a:pt x="316" y="0"/>
                  </a:moveTo>
                  <a:lnTo>
                    <a:pt x="0" y="0"/>
                  </a:lnTo>
                  <a:lnTo>
                    <a:pt x="0" y="48"/>
                  </a:lnTo>
                  <a:lnTo>
                    <a:pt x="316" y="48"/>
                  </a:lnTo>
                  <a:lnTo>
                    <a:pt x="316" y="0"/>
                  </a:lnTo>
                  <a:close/>
                  <a:moveTo>
                    <a:pt x="36" y="36"/>
                  </a:moveTo>
                  <a:lnTo>
                    <a:pt x="12" y="36"/>
                  </a:lnTo>
                  <a:lnTo>
                    <a:pt x="12" y="12"/>
                  </a:lnTo>
                  <a:lnTo>
                    <a:pt x="36" y="12"/>
                  </a:lnTo>
                  <a:lnTo>
                    <a:pt x="36" y="36"/>
                  </a:lnTo>
                  <a:close/>
                  <a:moveTo>
                    <a:pt x="72" y="36"/>
                  </a:moveTo>
                  <a:lnTo>
                    <a:pt x="48" y="36"/>
                  </a:lnTo>
                  <a:lnTo>
                    <a:pt x="48" y="12"/>
                  </a:lnTo>
                  <a:lnTo>
                    <a:pt x="72" y="12"/>
                  </a:lnTo>
                  <a:lnTo>
                    <a:pt x="72" y="36"/>
                  </a:lnTo>
                  <a:close/>
                  <a:moveTo>
                    <a:pt x="108" y="36"/>
                  </a:moveTo>
                  <a:lnTo>
                    <a:pt x="84" y="36"/>
                  </a:lnTo>
                  <a:lnTo>
                    <a:pt x="84" y="12"/>
                  </a:lnTo>
                  <a:lnTo>
                    <a:pt x="108" y="12"/>
                  </a:lnTo>
                  <a:lnTo>
                    <a:pt x="108" y="36"/>
                  </a:lnTo>
                  <a:close/>
                  <a:moveTo>
                    <a:pt x="108" y="36"/>
                  </a:moveTo>
                  <a:lnTo>
                    <a:pt x="108" y="36"/>
                  </a:lnTo>
                  <a:close/>
                </a:path>
              </a:pathLst>
            </a:custGeom>
            <a:grpFill/>
            <a:ln w="9525">
              <a:noFill/>
              <a:round/>
            </a:ln>
          </p:spPr>
          <p:txBody>
            <a:bodyPr vert="horz" wrap="square" lIns="121920" tIns="60960" rIns="121920" bIns="60960" numCol="1" anchor="t" anchorCtr="0" compatLnSpc="1"/>
            <a:lstStyle/>
            <a:p>
              <a:pPr defTabSz="1375410"/>
              <a:endParaRPr lang="en-US" sz="2665"/>
            </a:p>
          </p:txBody>
        </p:sp>
        <p:sp>
          <p:nvSpPr>
            <p:cNvPr id="2066" name="Freeform 18"/>
            <p:cNvSpPr>
              <a:spLocks noEditPoints="1"/>
            </p:cNvSpPr>
            <p:nvPr/>
          </p:nvSpPr>
          <p:spPr bwMode="auto">
            <a:xfrm>
              <a:off x="5376863" y="3341688"/>
              <a:ext cx="782637" cy="577850"/>
            </a:xfrm>
            <a:custGeom>
              <a:avLst/>
              <a:gdLst/>
              <a:ahLst/>
              <a:cxnLst>
                <a:cxn ang="0">
                  <a:pos x="196" y="0"/>
                </a:cxn>
                <a:cxn ang="0">
                  <a:pos x="10" y="0"/>
                </a:cxn>
                <a:cxn ang="0">
                  <a:pos x="3" y="3"/>
                </a:cxn>
                <a:cxn ang="0">
                  <a:pos x="0" y="10"/>
                </a:cxn>
                <a:cxn ang="0">
                  <a:pos x="0" y="142"/>
                </a:cxn>
                <a:cxn ang="0">
                  <a:pos x="3" y="149"/>
                </a:cxn>
                <a:cxn ang="0">
                  <a:pos x="10" y="152"/>
                </a:cxn>
                <a:cxn ang="0">
                  <a:pos x="196" y="152"/>
                </a:cxn>
                <a:cxn ang="0">
                  <a:pos x="203" y="149"/>
                </a:cxn>
                <a:cxn ang="0">
                  <a:pos x="206" y="142"/>
                </a:cxn>
                <a:cxn ang="0">
                  <a:pos x="206" y="10"/>
                </a:cxn>
                <a:cxn ang="0">
                  <a:pos x="196" y="0"/>
                </a:cxn>
                <a:cxn ang="0">
                  <a:pos x="179" y="121"/>
                </a:cxn>
                <a:cxn ang="0">
                  <a:pos x="27" y="121"/>
                </a:cxn>
                <a:cxn ang="0">
                  <a:pos x="27" y="81"/>
                </a:cxn>
                <a:cxn ang="0">
                  <a:pos x="179" y="81"/>
                </a:cxn>
                <a:cxn ang="0">
                  <a:pos x="179" y="121"/>
                </a:cxn>
                <a:cxn ang="0">
                  <a:pos x="179" y="71"/>
                </a:cxn>
                <a:cxn ang="0">
                  <a:pos x="27" y="71"/>
                </a:cxn>
                <a:cxn ang="0">
                  <a:pos x="27" y="31"/>
                </a:cxn>
                <a:cxn ang="0">
                  <a:pos x="179" y="31"/>
                </a:cxn>
                <a:cxn ang="0">
                  <a:pos x="179" y="71"/>
                </a:cxn>
                <a:cxn ang="0">
                  <a:pos x="179" y="71"/>
                </a:cxn>
                <a:cxn ang="0">
                  <a:pos x="179" y="71"/>
                </a:cxn>
              </a:cxnLst>
              <a:rect l="0" t="0" r="r" b="b"/>
              <a:pathLst>
                <a:path w="206" h="152">
                  <a:moveTo>
                    <a:pt x="196" y="0"/>
                  </a:moveTo>
                  <a:cubicBezTo>
                    <a:pt x="10" y="0"/>
                    <a:pt x="10" y="0"/>
                    <a:pt x="10" y="0"/>
                  </a:cubicBezTo>
                  <a:cubicBezTo>
                    <a:pt x="8" y="0"/>
                    <a:pt x="5" y="1"/>
                    <a:pt x="3" y="3"/>
                  </a:cubicBezTo>
                  <a:cubicBezTo>
                    <a:pt x="2" y="5"/>
                    <a:pt x="0" y="7"/>
                    <a:pt x="0" y="10"/>
                  </a:cubicBezTo>
                  <a:cubicBezTo>
                    <a:pt x="0" y="142"/>
                    <a:pt x="0" y="142"/>
                    <a:pt x="0" y="142"/>
                  </a:cubicBezTo>
                  <a:cubicBezTo>
                    <a:pt x="0" y="145"/>
                    <a:pt x="2" y="148"/>
                    <a:pt x="3" y="149"/>
                  </a:cubicBezTo>
                  <a:cubicBezTo>
                    <a:pt x="5" y="151"/>
                    <a:pt x="8" y="152"/>
                    <a:pt x="10" y="152"/>
                  </a:cubicBezTo>
                  <a:cubicBezTo>
                    <a:pt x="196" y="152"/>
                    <a:pt x="196" y="152"/>
                    <a:pt x="196" y="152"/>
                  </a:cubicBezTo>
                  <a:cubicBezTo>
                    <a:pt x="199" y="152"/>
                    <a:pt x="201" y="151"/>
                    <a:pt x="203" y="149"/>
                  </a:cubicBezTo>
                  <a:cubicBezTo>
                    <a:pt x="205" y="148"/>
                    <a:pt x="206" y="145"/>
                    <a:pt x="206" y="142"/>
                  </a:cubicBezTo>
                  <a:cubicBezTo>
                    <a:pt x="206" y="10"/>
                    <a:pt x="206" y="10"/>
                    <a:pt x="206" y="10"/>
                  </a:cubicBezTo>
                  <a:cubicBezTo>
                    <a:pt x="206" y="4"/>
                    <a:pt x="201" y="0"/>
                    <a:pt x="196" y="0"/>
                  </a:cubicBezTo>
                  <a:close/>
                  <a:moveTo>
                    <a:pt x="179" y="121"/>
                  </a:moveTo>
                  <a:cubicBezTo>
                    <a:pt x="27" y="121"/>
                    <a:pt x="27" y="121"/>
                    <a:pt x="27" y="121"/>
                  </a:cubicBezTo>
                  <a:cubicBezTo>
                    <a:pt x="27" y="81"/>
                    <a:pt x="27" y="81"/>
                    <a:pt x="27" y="81"/>
                  </a:cubicBezTo>
                  <a:cubicBezTo>
                    <a:pt x="179" y="81"/>
                    <a:pt x="179" y="81"/>
                    <a:pt x="179" y="81"/>
                  </a:cubicBezTo>
                  <a:lnTo>
                    <a:pt x="179" y="121"/>
                  </a:lnTo>
                  <a:close/>
                  <a:moveTo>
                    <a:pt x="179" y="71"/>
                  </a:moveTo>
                  <a:cubicBezTo>
                    <a:pt x="27" y="71"/>
                    <a:pt x="27" y="71"/>
                    <a:pt x="27" y="71"/>
                  </a:cubicBezTo>
                  <a:cubicBezTo>
                    <a:pt x="27" y="31"/>
                    <a:pt x="27" y="31"/>
                    <a:pt x="27" y="31"/>
                  </a:cubicBezTo>
                  <a:cubicBezTo>
                    <a:pt x="179" y="31"/>
                    <a:pt x="179" y="31"/>
                    <a:pt x="179" y="31"/>
                  </a:cubicBezTo>
                  <a:lnTo>
                    <a:pt x="179" y="71"/>
                  </a:lnTo>
                  <a:close/>
                  <a:moveTo>
                    <a:pt x="179" y="71"/>
                  </a:moveTo>
                  <a:cubicBezTo>
                    <a:pt x="179" y="71"/>
                    <a:pt x="179" y="71"/>
                    <a:pt x="179" y="71"/>
                  </a:cubicBezTo>
                </a:path>
              </a:pathLst>
            </a:custGeom>
            <a:grpFill/>
            <a:ln w="9525">
              <a:noFill/>
              <a:round/>
            </a:ln>
          </p:spPr>
          <p:txBody>
            <a:bodyPr vert="horz" wrap="square" lIns="121920" tIns="60960" rIns="121920" bIns="60960" numCol="1" anchor="t" anchorCtr="0" compatLnSpc="1"/>
            <a:lstStyle/>
            <a:p>
              <a:pPr defTabSz="1375410"/>
              <a:endParaRPr lang="en-US" sz="2665"/>
            </a:p>
          </p:txBody>
        </p:sp>
      </p:grpSp>
      <p:sp>
        <p:nvSpPr>
          <p:cNvPr id="2070" name="Freeform 22"/>
          <p:cNvSpPr>
            <a:spLocks noEditPoints="1"/>
          </p:cNvSpPr>
          <p:nvPr/>
        </p:nvSpPr>
        <p:spPr bwMode="auto">
          <a:xfrm>
            <a:off x="10447494" y="3420836"/>
            <a:ext cx="581237" cy="574251"/>
          </a:xfrm>
          <a:custGeom>
            <a:avLst/>
            <a:gdLst/>
            <a:ahLst/>
            <a:cxnLst>
              <a:cxn ang="0">
                <a:pos x="131" y="82"/>
              </a:cxn>
              <a:cxn ang="0">
                <a:pos x="122" y="98"/>
              </a:cxn>
              <a:cxn ang="0">
                <a:pos x="125" y="107"/>
              </a:cxn>
              <a:cxn ang="0">
                <a:pos x="65" y="141"/>
              </a:cxn>
              <a:cxn ang="0">
                <a:pos x="51" y="134"/>
              </a:cxn>
              <a:cxn ang="0">
                <a:pos x="44" y="97"/>
              </a:cxn>
              <a:cxn ang="0">
                <a:pos x="68" y="28"/>
              </a:cxn>
              <a:cxn ang="0">
                <a:pos x="74" y="29"/>
              </a:cxn>
              <a:cxn ang="0">
                <a:pos x="86" y="24"/>
              </a:cxn>
              <a:cxn ang="0">
                <a:pos x="131" y="82"/>
              </a:cxn>
              <a:cxn ang="0">
                <a:pos x="92" y="11"/>
              </a:cxn>
              <a:cxn ang="0">
                <a:pos x="91" y="15"/>
              </a:cxn>
              <a:cxn ang="0">
                <a:pos x="141" y="80"/>
              </a:cxn>
              <a:cxn ang="0">
                <a:pos x="142" y="80"/>
              </a:cxn>
              <a:cxn ang="0">
                <a:pos x="153" y="32"/>
              </a:cxn>
              <a:cxn ang="0">
                <a:pos x="153" y="29"/>
              </a:cxn>
              <a:cxn ang="0">
                <a:pos x="102" y="0"/>
              </a:cxn>
              <a:cxn ang="0">
                <a:pos x="91" y="6"/>
              </a:cxn>
              <a:cxn ang="0">
                <a:pos x="92" y="11"/>
              </a:cxn>
              <a:cxn ang="0">
                <a:pos x="40" y="137"/>
              </a:cxn>
              <a:cxn ang="0">
                <a:pos x="33" y="97"/>
              </a:cxn>
              <a:cxn ang="0">
                <a:pos x="59" y="22"/>
              </a:cxn>
              <a:cxn ang="0">
                <a:pos x="55" y="11"/>
              </a:cxn>
              <a:cxn ang="0">
                <a:pos x="46" y="9"/>
              </a:cxn>
              <a:cxn ang="0">
                <a:pos x="0" y="85"/>
              </a:cxn>
              <a:cxn ang="0">
                <a:pos x="20" y="140"/>
              </a:cxn>
              <a:cxn ang="0">
                <a:pos x="35" y="143"/>
              </a:cxn>
              <a:cxn ang="0">
                <a:pos x="40" y="137"/>
              </a:cxn>
              <a:cxn ang="0">
                <a:pos x="163" y="45"/>
              </a:cxn>
              <a:cxn ang="0">
                <a:pos x="153" y="84"/>
              </a:cxn>
              <a:cxn ang="0">
                <a:pos x="159" y="98"/>
              </a:cxn>
              <a:cxn ang="0">
                <a:pos x="147" y="115"/>
              </a:cxn>
              <a:cxn ang="0">
                <a:pos x="147" y="116"/>
              </a:cxn>
              <a:cxn ang="0">
                <a:pos x="142" y="151"/>
              </a:cxn>
              <a:cxn ang="0">
                <a:pos x="173" y="85"/>
              </a:cxn>
              <a:cxn ang="0">
                <a:pos x="163" y="45"/>
              </a:cxn>
              <a:cxn ang="0">
                <a:pos x="132" y="114"/>
              </a:cxn>
              <a:cxn ang="0">
                <a:pos x="69" y="151"/>
              </a:cxn>
              <a:cxn ang="0">
                <a:pos x="69" y="152"/>
              </a:cxn>
              <a:cxn ang="0">
                <a:pos x="66" y="162"/>
              </a:cxn>
              <a:cxn ang="0">
                <a:pos x="74" y="170"/>
              </a:cxn>
              <a:cxn ang="0">
                <a:pos x="86" y="171"/>
              </a:cxn>
              <a:cxn ang="0">
                <a:pos x="126" y="162"/>
              </a:cxn>
              <a:cxn ang="0">
                <a:pos x="136" y="116"/>
              </a:cxn>
              <a:cxn ang="0">
                <a:pos x="136" y="116"/>
              </a:cxn>
              <a:cxn ang="0">
                <a:pos x="132" y="114"/>
              </a:cxn>
              <a:cxn ang="0">
                <a:pos x="132" y="114"/>
              </a:cxn>
              <a:cxn ang="0">
                <a:pos x="132" y="114"/>
              </a:cxn>
            </a:cxnLst>
            <a:rect l="0" t="0" r="r" b="b"/>
            <a:pathLst>
              <a:path w="173" h="171">
                <a:moveTo>
                  <a:pt x="131" y="82"/>
                </a:moveTo>
                <a:cubicBezTo>
                  <a:pt x="126" y="86"/>
                  <a:pt x="122" y="91"/>
                  <a:pt x="122" y="98"/>
                </a:cubicBezTo>
                <a:cubicBezTo>
                  <a:pt x="122" y="101"/>
                  <a:pt x="123" y="104"/>
                  <a:pt x="125" y="107"/>
                </a:cubicBezTo>
                <a:cubicBezTo>
                  <a:pt x="109" y="124"/>
                  <a:pt x="88" y="136"/>
                  <a:pt x="65" y="141"/>
                </a:cubicBezTo>
                <a:cubicBezTo>
                  <a:pt x="62" y="137"/>
                  <a:pt x="57" y="134"/>
                  <a:pt x="51" y="134"/>
                </a:cubicBezTo>
                <a:cubicBezTo>
                  <a:pt x="47" y="122"/>
                  <a:pt x="44" y="110"/>
                  <a:pt x="44" y="97"/>
                </a:cubicBezTo>
                <a:cubicBezTo>
                  <a:pt x="44" y="71"/>
                  <a:pt x="53" y="47"/>
                  <a:pt x="68" y="28"/>
                </a:cubicBezTo>
                <a:cubicBezTo>
                  <a:pt x="70" y="29"/>
                  <a:pt x="72" y="29"/>
                  <a:pt x="74" y="29"/>
                </a:cubicBezTo>
                <a:cubicBezTo>
                  <a:pt x="78" y="29"/>
                  <a:pt x="82" y="27"/>
                  <a:pt x="86" y="24"/>
                </a:cubicBezTo>
                <a:cubicBezTo>
                  <a:pt x="107" y="38"/>
                  <a:pt x="123" y="58"/>
                  <a:pt x="131" y="82"/>
                </a:cubicBezTo>
                <a:close/>
                <a:moveTo>
                  <a:pt x="92" y="11"/>
                </a:moveTo>
                <a:cubicBezTo>
                  <a:pt x="92" y="12"/>
                  <a:pt x="92" y="13"/>
                  <a:pt x="91" y="15"/>
                </a:cubicBezTo>
                <a:cubicBezTo>
                  <a:pt x="115" y="30"/>
                  <a:pt x="133" y="53"/>
                  <a:pt x="141" y="80"/>
                </a:cubicBezTo>
                <a:cubicBezTo>
                  <a:pt x="142" y="80"/>
                  <a:pt x="142" y="80"/>
                  <a:pt x="142" y="80"/>
                </a:cubicBezTo>
                <a:cubicBezTo>
                  <a:pt x="149" y="65"/>
                  <a:pt x="153" y="49"/>
                  <a:pt x="153" y="32"/>
                </a:cubicBezTo>
                <a:cubicBezTo>
                  <a:pt x="153" y="31"/>
                  <a:pt x="153" y="30"/>
                  <a:pt x="153" y="29"/>
                </a:cubicBezTo>
                <a:cubicBezTo>
                  <a:pt x="140" y="14"/>
                  <a:pt x="122" y="4"/>
                  <a:pt x="102" y="0"/>
                </a:cubicBezTo>
                <a:cubicBezTo>
                  <a:pt x="98" y="2"/>
                  <a:pt x="95" y="4"/>
                  <a:pt x="91" y="6"/>
                </a:cubicBezTo>
                <a:cubicBezTo>
                  <a:pt x="92" y="8"/>
                  <a:pt x="92" y="9"/>
                  <a:pt x="92" y="11"/>
                </a:cubicBezTo>
                <a:close/>
                <a:moveTo>
                  <a:pt x="40" y="137"/>
                </a:moveTo>
                <a:cubicBezTo>
                  <a:pt x="36" y="124"/>
                  <a:pt x="33" y="111"/>
                  <a:pt x="33" y="97"/>
                </a:cubicBezTo>
                <a:cubicBezTo>
                  <a:pt x="33" y="69"/>
                  <a:pt x="43" y="42"/>
                  <a:pt x="59" y="22"/>
                </a:cubicBezTo>
                <a:cubicBezTo>
                  <a:pt x="57" y="19"/>
                  <a:pt x="55" y="15"/>
                  <a:pt x="55" y="11"/>
                </a:cubicBezTo>
                <a:cubicBezTo>
                  <a:pt x="52" y="10"/>
                  <a:pt x="49" y="9"/>
                  <a:pt x="46" y="9"/>
                </a:cubicBezTo>
                <a:cubicBezTo>
                  <a:pt x="19" y="23"/>
                  <a:pt x="0" y="52"/>
                  <a:pt x="0" y="85"/>
                </a:cubicBezTo>
                <a:cubicBezTo>
                  <a:pt x="0" y="106"/>
                  <a:pt x="8" y="125"/>
                  <a:pt x="20" y="140"/>
                </a:cubicBezTo>
                <a:cubicBezTo>
                  <a:pt x="25" y="141"/>
                  <a:pt x="30" y="142"/>
                  <a:pt x="35" y="143"/>
                </a:cubicBezTo>
                <a:cubicBezTo>
                  <a:pt x="36" y="140"/>
                  <a:pt x="38" y="138"/>
                  <a:pt x="40" y="137"/>
                </a:cubicBezTo>
                <a:close/>
                <a:moveTo>
                  <a:pt x="163" y="45"/>
                </a:moveTo>
                <a:cubicBezTo>
                  <a:pt x="162" y="59"/>
                  <a:pt x="158" y="72"/>
                  <a:pt x="153" y="84"/>
                </a:cubicBezTo>
                <a:cubicBezTo>
                  <a:pt x="157" y="87"/>
                  <a:pt x="159" y="92"/>
                  <a:pt x="159" y="98"/>
                </a:cubicBezTo>
                <a:cubicBezTo>
                  <a:pt x="159" y="106"/>
                  <a:pt x="154" y="112"/>
                  <a:pt x="147" y="115"/>
                </a:cubicBezTo>
                <a:cubicBezTo>
                  <a:pt x="147" y="115"/>
                  <a:pt x="147" y="116"/>
                  <a:pt x="147" y="116"/>
                </a:cubicBezTo>
                <a:cubicBezTo>
                  <a:pt x="147" y="128"/>
                  <a:pt x="145" y="140"/>
                  <a:pt x="142" y="151"/>
                </a:cubicBezTo>
                <a:cubicBezTo>
                  <a:pt x="161" y="135"/>
                  <a:pt x="173" y="112"/>
                  <a:pt x="173" y="85"/>
                </a:cubicBezTo>
                <a:cubicBezTo>
                  <a:pt x="173" y="71"/>
                  <a:pt x="169" y="57"/>
                  <a:pt x="163" y="45"/>
                </a:cubicBezTo>
                <a:close/>
                <a:moveTo>
                  <a:pt x="132" y="114"/>
                </a:moveTo>
                <a:cubicBezTo>
                  <a:pt x="116" y="133"/>
                  <a:pt x="94" y="146"/>
                  <a:pt x="69" y="151"/>
                </a:cubicBezTo>
                <a:cubicBezTo>
                  <a:pt x="69" y="151"/>
                  <a:pt x="69" y="152"/>
                  <a:pt x="69" y="152"/>
                </a:cubicBezTo>
                <a:cubicBezTo>
                  <a:pt x="69" y="156"/>
                  <a:pt x="68" y="159"/>
                  <a:pt x="66" y="162"/>
                </a:cubicBezTo>
                <a:cubicBezTo>
                  <a:pt x="69" y="165"/>
                  <a:pt x="71" y="168"/>
                  <a:pt x="74" y="170"/>
                </a:cubicBezTo>
                <a:cubicBezTo>
                  <a:pt x="78" y="171"/>
                  <a:pt x="82" y="171"/>
                  <a:pt x="86" y="171"/>
                </a:cubicBezTo>
                <a:cubicBezTo>
                  <a:pt x="101" y="171"/>
                  <a:pt x="114" y="168"/>
                  <a:pt x="126" y="162"/>
                </a:cubicBezTo>
                <a:cubicBezTo>
                  <a:pt x="132" y="148"/>
                  <a:pt x="136" y="133"/>
                  <a:pt x="136" y="116"/>
                </a:cubicBezTo>
                <a:cubicBezTo>
                  <a:pt x="136" y="116"/>
                  <a:pt x="136" y="116"/>
                  <a:pt x="136" y="116"/>
                </a:cubicBezTo>
                <a:cubicBezTo>
                  <a:pt x="135" y="115"/>
                  <a:pt x="134" y="115"/>
                  <a:pt x="132" y="114"/>
                </a:cubicBezTo>
                <a:close/>
                <a:moveTo>
                  <a:pt x="132" y="114"/>
                </a:moveTo>
                <a:cubicBezTo>
                  <a:pt x="132" y="114"/>
                  <a:pt x="132" y="114"/>
                  <a:pt x="132" y="114"/>
                </a:cubicBezTo>
              </a:path>
            </a:pathLst>
          </a:custGeom>
          <a:solidFill>
            <a:schemeClr val="bg1"/>
          </a:solidFill>
          <a:ln w="9525">
            <a:noFill/>
            <a:round/>
          </a:ln>
        </p:spPr>
        <p:txBody>
          <a:bodyPr vert="horz" wrap="square" lIns="121920" tIns="60960" rIns="121920" bIns="60960" numCol="1" anchor="t" anchorCtr="0" compatLnSpc="1"/>
          <a:lstStyle/>
          <a:p>
            <a:pPr defTabSz="1375410"/>
            <a:endParaRPr lang="en-US" sz="2665"/>
          </a:p>
        </p:txBody>
      </p:sp>
      <p:grpSp>
        <p:nvGrpSpPr>
          <p:cNvPr id="7" name="Group 56"/>
          <p:cNvGrpSpPr/>
          <p:nvPr/>
        </p:nvGrpSpPr>
        <p:grpSpPr>
          <a:xfrm>
            <a:off x="2425359" y="4735468"/>
            <a:ext cx="2205687" cy="478335"/>
            <a:chOff x="-296510" y="1406858"/>
            <a:chExt cx="1654265" cy="358751"/>
          </a:xfrm>
        </p:grpSpPr>
        <p:sp>
          <p:nvSpPr>
            <p:cNvPr id="64" name="TextBox 63"/>
            <p:cNvSpPr txBox="1"/>
            <p:nvPr/>
          </p:nvSpPr>
          <p:spPr>
            <a:xfrm>
              <a:off x="-296510" y="1611304"/>
              <a:ext cx="1654265" cy="154305"/>
            </a:xfrm>
            <a:prstGeom prst="rect">
              <a:avLst/>
            </a:prstGeom>
            <a:noFill/>
          </p:spPr>
          <p:txBody>
            <a:bodyPr wrap="square" lIns="0" tIns="0" rIns="0" bIns="0" rtlCol="0">
              <a:spAutoFit/>
            </a:bodyPr>
            <a:lstStyle/>
            <a:p>
              <a:pPr algn="ctr">
                <a:spcBef>
                  <a:spcPct val="20000"/>
                </a:spcBef>
                <a:defRPr/>
              </a:pPr>
              <a:r>
                <a:rPr lang="en-US" sz="1335" dirty="0"/>
                <a:t> </a:t>
              </a:r>
            </a:p>
          </p:txBody>
        </p:sp>
        <p:sp>
          <p:nvSpPr>
            <p:cNvPr id="65" name="Rectangle 64"/>
            <p:cNvSpPr/>
            <p:nvPr/>
          </p:nvSpPr>
          <p:spPr>
            <a:xfrm>
              <a:off x="482995" y="1406858"/>
              <a:ext cx="95250" cy="184309"/>
            </a:xfrm>
            <a:prstGeom prst="rect">
              <a:avLst/>
            </a:prstGeom>
          </p:spPr>
          <p:txBody>
            <a:bodyPr wrap="none" lIns="0" tIns="0" rIns="0" bIns="0">
              <a:spAutoFit/>
            </a:bodyPr>
            <a:lstStyle/>
            <a:p>
              <a:pPr algn="ctr" defTabSz="1375410"/>
              <a:endParaRPr lang="en-US" sz="1600" b="1" dirty="0"/>
            </a:p>
          </p:txBody>
        </p:sp>
      </p:grpSp>
      <p:grpSp>
        <p:nvGrpSpPr>
          <p:cNvPr id="8" name="Group 56"/>
          <p:cNvGrpSpPr/>
          <p:nvPr/>
        </p:nvGrpSpPr>
        <p:grpSpPr>
          <a:xfrm>
            <a:off x="7649514" y="4735468"/>
            <a:ext cx="2205687" cy="478335"/>
            <a:chOff x="-296510" y="1406858"/>
            <a:chExt cx="1654265" cy="358751"/>
          </a:xfrm>
        </p:grpSpPr>
        <p:sp>
          <p:nvSpPr>
            <p:cNvPr id="67" name="TextBox 66"/>
            <p:cNvSpPr txBox="1"/>
            <p:nvPr/>
          </p:nvSpPr>
          <p:spPr>
            <a:xfrm>
              <a:off x="-296510" y="1611304"/>
              <a:ext cx="1654265" cy="154305"/>
            </a:xfrm>
            <a:prstGeom prst="rect">
              <a:avLst/>
            </a:prstGeom>
            <a:noFill/>
          </p:spPr>
          <p:txBody>
            <a:bodyPr wrap="square" lIns="0" tIns="0" rIns="0" bIns="0" rtlCol="0">
              <a:spAutoFit/>
            </a:bodyPr>
            <a:lstStyle/>
            <a:p>
              <a:pPr algn="ctr">
                <a:spcBef>
                  <a:spcPct val="20000"/>
                </a:spcBef>
                <a:defRPr/>
              </a:pPr>
              <a:r>
                <a:rPr lang="en-US" sz="1335" dirty="0"/>
                <a:t> </a:t>
              </a:r>
            </a:p>
          </p:txBody>
        </p:sp>
        <p:sp>
          <p:nvSpPr>
            <p:cNvPr id="68" name="Rectangle 67"/>
            <p:cNvSpPr/>
            <p:nvPr/>
          </p:nvSpPr>
          <p:spPr>
            <a:xfrm>
              <a:off x="482995" y="1406858"/>
              <a:ext cx="95250" cy="184309"/>
            </a:xfrm>
            <a:prstGeom prst="rect">
              <a:avLst/>
            </a:prstGeom>
          </p:spPr>
          <p:txBody>
            <a:bodyPr wrap="none" lIns="0" tIns="0" rIns="0" bIns="0">
              <a:spAutoFit/>
            </a:bodyPr>
            <a:lstStyle/>
            <a:p>
              <a:pPr algn="ctr" defTabSz="1375410"/>
              <a:endParaRPr lang="en-US" sz="1600" b="1" dirty="0"/>
            </a:p>
          </p:txBody>
        </p:sp>
      </p:grpSp>
      <p:grpSp>
        <p:nvGrpSpPr>
          <p:cNvPr id="9" name="Group 56"/>
          <p:cNvGrpSpPr/>
          <p:nvPr/>
        </p:nvGrpSpPr>
        <p:grpSpPr>
          <a:xfrm>
            <a:off x="908679" y="1816005"/>
            <a:ext cx="2896208" cy="478335"/>
            <a:chOff x="-296510" y="1406858"/>
            <a:chExt cx="2172156" cy="358751"/>
          </a:xfrm>
        </p:grpSpPr>
        <p:sp>
          <p:nvSpPr>
            <p:cNvPr id="70" name="TextBox 69"/>
            <p:cNvSpPr txBox="1"/>
            <p:nvPr/>
          </p:nvSpPr>
          <p:spPr>
            <a:xfrm>
              <a:off x="-296510" y="1611304"/>
              <a:ext cx="2172156" cy="154305"/>
            </a:xfrm>
            <a:prstGeom prst="rect">
              <a:avLst/>
            </a:prstGeom>
            <a:noFill/>
          </p:spPr>
          <p:txBody>
            <a:bodyPr wrap="square" lIns="0" tIns="0" rIns="0" bIns="0" rtlCol="0">
              <a:spAutoFit/>
            </a:bodyPr>
            <a:lstStyle/>
            <a:p>
              <a:pPr>
                <a:spcBef>
                  <a:spcPct val="20000"/>
                </a:spcBef>
                <a:defRPr/>
              </a:pPr>
              <a:r>
                <a:rPr lang="en-US" sz="1335" dirty="0"/>
                <a:t> </a:t>
              </a:r>
            </a:p>
          </p:txBody>
        </p:sp>
        <p:sp>
          <p:nvSpPr>
            <p:cNvPr id="71" name="Rectangle 70"/>
            <p:cNvSpPr/>
            <p:nvPr/>
          </p:nvSpPr>
          <p:spPr>
            <a:xfrm>
              <a:off x="-296510" y="1406858"/>
              <a:ext cx="77153" cy="184309"/>
            </a:xfrm>
            <a:prstGeom prst="rect">
              <a:avLst/>
            </a:prstGeom>
          </p:spPr>
          <p:txBody>
            <a:bodyPr wrap="none" lIns="0" tIns="0" rIns="0" bIns="0">
              <a:spAutoFit/>
            </a:bodyPr>
            <a:lstStyle/>
            <a:p>
              <a:pPr defTabSz="1375410"/>
              <a:r>
                <a:rPr lang="en-US" altLang="zh-CN" sz="1600" b="1" dirty="0"/>
                <a:t> </a:t>
              </a:r>
            </a:p>
          </p:txBody>
        </p:sp>
      </p:grpSp>
      <p:grpSp>
        <p:nvGrpSpPr>
          <p:cNvPr id="10" name="Group 56"/>
          <p:cNvGrpSpPr/>
          <p:nvPr/>
        </p:nvGrpSpPr>
        <p:grpSpPr>
          <a:xfrm>
            <a:off x="8387113" y="1816005"/>
            <a:ext cx="3124200" cy="1009015"/>
            <a:chOff x="-296510" y="1406858"/>
            <a:chExt cx="2343150" cy="756761"/>
          </a:xfrm>
        </p:grpSpPr>
        <p:sp>
          <p:nvSpPr>
            <p:cNvPr id="76" name="TextBox 75"/>
            <p:cNvSpPr txBox="1"/>
            <p:nvPr/>
          </p:nvSpPr>
          <p:spPr>
            <a:xfrm>
              <a:off x="-296510" y="1611169"/>
              <a:ext cx="2343150" cy="552450"/>
            </a:xfrm>
            <a:prstGeom prst="rect">
              <a:avLst/>
            </a:prstGeom>
            <a:noFill/>
          </p:spPr>
          <p:txBody>
            <a:bodyPr wrap="square" lIns="0" tIns="0" rIns="0" bIns="0" rtlCol="0">
              <a:noAutofit/>
            </a:bodyPr>
            <a:lstStyle/>
            <a:p>
              <a:pPr algn="r">
                <a:spcBef>
                  <a:spcPct val="20000"/>
                </a:spcBef>
                <a:defRPr/>
              </a:pPr>
              <a:r>
                <a:rPr lang="en-US" sz="1335" dirty="0"/>
                <a:t>  </a:t>
              </a:r>
            </a:p>
          </p:txBody>
        </p:sp>
        <p:sp>
          <p:nvSpPr>
            <p:cNvPr id="77" name="Rectangle 76"/>
            <p:cNvSpPr/>
            <p:nvPr/>
          </p:nvSpPr>
          <p:spPr>
            <a:xfrm>
              <a:off x="1798494" y="1406858"/>
              <a:ext cx="77153" cy="184309"/>
            </a:xfrm>
            <a:prstGeom prst="rect">
              <a:avLst/>
            </a:prstGeom>
          </p:spPr>
          <p:txBody>
            <a:bodyPr wrap="none" lIns="0" tIns="0" rIns="0" bIns="0">
              <a:spAutoFit/>
            </a:bodyPr>
            <a:lstStyle/>
            <a:p>
              <a:pPr algn="r" defTabSz="1375410"/>
              <a:r>
                <a:rPr lang="en-US" altLang="zh-CN" sz="1600" b="1" dirty="0"/>
                <a:t> </a:t>
              </a:r>
            </a:p>
          </p:txBody>
        </p:sp>
      </p:grpSp>
      <p:grpSp>
        <p:nvGrpSpPr>
          <p:cNvPr id="52" name="组合 51"/>
          <p:cNvGrpSpPr/>
          <p:nvPr/>
        </p:nvGrpSpPr>
        <p:grpSpPr>
          <a:xfrm>
            <a:off x="-86932" y="439719"/>
            <a:ext cx="12365866" cy="1568450"/>
            <a:chOff x="-86932" y="388919"/>
            <a:chExt cx="12365866" cy="1568450"/>
          </a:xfrm>
        </p:grpSpPr>
        <p:sp>
          <p:nvSpPr>
            <p:cNvPr id="53" name="文本框 52"/>
            <p:cNvSpPr txBox="1"/>
            <p:nvPr/>
          </p:nvSpPr>
          <p:spPr>
            <a:xfrm>
              <a:off x="4708187" y="388919"/>
              <a:ext cx="2791837" cy="1568450"/>
            </a:xfrm>
            <a:prstGeom prst="rect">
              <a:avLst/>
            </a:prstGeom>
            <a:noFill/>
          </p:spPr>
          <p:txBody>
            <a:bodyPr wrap="square" rtlCol="0" anchor="t">
              <a:spAutoFit/>
            </a:bodyPr>
            <a:lstStyle/>
            <a:p>
              <a:pPr algn="ctr"/>
              <a:r>
                <a:rPr lang="en-US" altLang="zh-CN" sz="3200" b="1" kern="100" dirty="0">
                  <a:gradFill flip="none" rotWithShape="1">
                    <a:gsLst>
                      <a:gs pos="0">
                        <a:srgbClr val="243061"/>
                      </a:gs>
                      <a:gs pos="100000">
                        <a:srgbClr val="1DAA91"/>
                      </a:gs>
                    </a:gsLst>
                    <a:lin ang="13500000" scaled="1"/>
                    <a:tileRect/>
                  </a:gradFill>
                  <a:cs typeface="+mn-ea"/>
                  <a:sym typeface="+mn-lt"/>
                </a:rPr>
                <a:t>Risk estimation and response  </a:t>
              </a:r>
            </a:p>
          </p:txBody>
        </p:sp>
        <p:pic>
          <p:nvPicPr>
            <p:cNvPr id="54" name="图片 5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86932" y="531354"/>
              <a:ext cx="4933933" cy="295274"/>
            </a:xfrm>
            <a:prstGeom prst="rect">
              <a:avLst/>
            </a:prstGeom>
          </p:spPr>
        </p:pic>
        <p:pic>
          <p:nvPicPr>
            <p:cNvPr id="55" name="图片 5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flipH="1">
              <a:off x="7345001" y="531354"/>
              <a:ext cx="4933933" cy="295274"/>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2600934" y="2036200"/>
            <a:ext cx="1407262" cy="1416771"/>
          </a:xfrm>
          <a:prstGeom prst="rect">
            <a:avLst/>
          </a:prstGeom>
        </p:spPr>
      </p:pic>
      <p:sp>
        <p:nvSpPr>
          <p:cNvPr id="7" name="文本框 6"/>
          <p:cNvSpPr txBox="1"/>
          <p:nvPr/>
        </p:nvSpPr>
        <p:spPr>
          <a:xfrm>
            <a:off x="669925" y="3429000"/>
            <a:ext cx="7887970" cy="706755"/>
          </a:xfrm>
          <a:prstGeom prst="rect">
            <a:avLst/>
          </a:prstGeom>
          <a:noFill/>
        </p:spPr>
        <p:txBody>
          <a:bodyPr wrap="square" rtlCol="0">
            <a:spAutoFit/>
          </a:bodyPr>
          <a:lstStyle/>
          <a:p>
            <a:pPr algn="dist"/>
            <a:r>
              <a:rPr lang="en-US" altLang="zh-CN" sz="4000" b="1" spc="300" dirty="0">
                <a:solidFill>
                  <a:schemeClr val="bg1"/>
                </a:solidFill>
                <a:latin typeface="汉仪综艺体简" panose="02010600000101010101" charset="-122"/>
                <a:ea typeface="汉仪综艺体简" panose="02010600000101010101" charset="-122"/>
              </a:rPr>
              <a:t>Thanks for watching</a:t>
            </a:r>
          </a:p>
        </p:txBody>
      </p:sp>
      <p:sp>
        <p:nvSpPr>
          <p:cNvPr id="2" name="矩形 1"/>
          <p:cNvSpPr/>
          <p:nvPr/>
        </p:nvSpPr>
        <p:spPr>
          <a:xfrm>
            <a:off x="0" y="-562708"/>
            <a:ext cx="647700" cy="562708"/>
          </a:xfrm>
          <a:prstGeom prst="rect">
            <a:avLst/>
          </a:prstGeom>
          <a:solidFill>
            <a:srgbClr val="24306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00100" y="-562708"/>
            <a:ext cx="647700" cy="562708"/>
          </a:xfrm>
          <a:prstGeom prst="rect">
            <a:avLst/>
          </a:prstGeom>
          <a:solidFill>
            <a:srgbClr val="24306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489700" y="1607185"/>
            <a:ext cx="6132830" cy="4619824"/>
            <a:chOff x="5914701" y="1499036"/>
            <a:chExt cx="6132930" cy="3750325"/>
          </a:xfrm>
        </p:grpSpPr>
        <p:grpSp>
          <p:nvGrpSpPr>
            <p:cNvPr id="3" name="组合 2"/>
            <p:cNvGrpSpPr/>
            <p:nvPr/>
          </p:nvGrpSpPr>
          <p:grpSpPr>
            <a:xfrm>
              <a:off x="5914701" y="1499036"/>
              <a:ext cx="6052284" cy="633113"/>
              <a:chOff x="3797607" y="424476"/>
              <a:chExt cx="4758491" cy="633113"/>
            </a:xfrm>
          </p:grpSpPr>
          <p:sp>
            <p:nvSpPr>
              <p:cNvPr id="13" name="文本框 12"/>
              <p:cNvSpPr txBox="1"/>
              <p:nvPr/>
            </p:nvSpPr>
            <p:spPr>
              <a:xfrm>
                <a:off x="3797607" y="424476"/>
                <a:ext cx="4758491" cy="423730"/>
              </a:xfrm>
              <a:prstGeom prst="rect">
                <a:avLst/>
              </a:prstGeom>
              <a:noFill/>
            </p:spPr>
            <p:txBody>
              <a:bodyPr wrap="square" rtlCol="0">
                <a:spAutoFit/>
                <a:scene3d>
                  <a:camera prst="orthographicFront"/>
                  <a:lightRig rig="threePt" dir="t"/>
                </a:scene3d>
                <a:sp3d contourW="12700"/>
              </a:bodyPr>
              <a:lstStyle/>
              <a:p>
                <a:pPr algn="l"/>
                <a:r>
                  <a:rPr lang="en-US" altLang="zh-CN" sz="2800" b="1" i="1" dirty="0">
                    <a:solidFill>
                      <a:schemeClr val="bg1"/>
                    </a:solidFill>
                    <a:latin typeface="Century Gothic" panose="020B0502020202020204" pitchFamily="34" charset="0"/>
                    <a:ea typeface="+mj-ea"/>
                    <a:cs typeface="经典综艺体简" panose="02010609000101010101" pitchFamily="49" charset="-122"/>
                  </a:rPr>
                  <a:t>1 .</a:t>
                </a:r>
                <a:r>
                  <a:rPr lang="en-US" altLang="zh-CN" b="1" dirty="0">
                    <a:solidFill>
                      <a:schemeClr val="bg1"/>
                    </a:solidFill>
                    <a:latin typeface="Malgun Gothic Semilight" panose="020B0502040204020203" charset="-122"/>
                    <a:ea typeface="Malgun Gothic Semilight" panose="020B0502040204020203" charset="-122"/>
                    <a:cs typeface="经典综艺体简" panose="02010609000101010101" pitchFamily="49" charset="-122"/>
                  </a:rPr>
                  <a:t>Brief introduction and objectives of the project</a:t>
                </a:r>
                <a:r>
                  <a:rPr lang="en-US" altLang="zh-CN" b="1" dirty="0">
                    <a:solidFill>
                      <a:schemeClr val="bg1"/>
                    </a:solidFill>
                    <a:latin typeface="Malgun Gothic Semilight" panose="020B0502040204020203" charset="-122"/>
                    <a:ea typeface="Malgun Gothic Semilight" panose="020B0502040204020203" charset="-122"/>
                  </a:rPr>
                  <a:t> </a:t>
                </a:r>
              </a:p>
            </p:txBody>
          </p:sp>
          <p:sp>
            <p:nvSpPr>
              <p:cNvPr id="14" name="文本框 13"/>
              <p:cNvSpPr txBox="1"/>
              <p:nvPr/>
            </p:nvSpPr>
            <p:spPr>
              <a:xfrm>
                <a:off x="3797607" y="827682"/>
                <a:ext cx="3807891" cy="229907"/>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100" dirty="0">
                    <a:solidFill>
                      <a:schemeClr val="bg1"/>
                    </a:solidFill>
                    <a:latin typeface="Century Gothic" panose="020B0502020202020204" pitchFamily="34" charset="0"/>
                    <a:ea typeface="+mj-ea"/>
                  </a:rPr>
                  <a:t>       项目的简介与目标</a:t>
                </a:r>
              </a:p>
            </p:txBody>
          </p:sp>
        </p:grpSp>
        <p:grpSp>
          <p:nvGrpSpPr>
            <p:cNvPr id="4" name="组合 3"/>
            <p:cNvGrpSpPr/>
            <p:nvPr/>
          </p:nvGrpSpPr>
          <p:grpSpPr>
            <a:xfrm>
              <a:off x="5958516" y="2419084"/>
              <a:ext cx="6089114" cy="674868"/>
              <a:chOff x="3832056" y="316739"/>
              <a:chExt cx="4787448" cy="674868"/>
            </a:xfrm>
          </p:grpSpPr>
          <p:sp>
            <p:nvSpPr>
              <p:cNvPr id="11" name="文本框 10"/>
              <p:cNvSpPr txBox="1"/>
              <p:nvPr/>
            </p:nvSpPr>
            <p:spPr>
              <a:xfrm>
                <a:off x="3832056" y="316739"/>
                <a:ext cx="4787448" cy="558787"/>
              </a:xfrm>
              <a:prstGeom prst="rect">
                <a:avLst/>
              </a:prstGeom>
              <a:noFill/>
            </p:spPr>
            <p:txBody>
              <a:bodyPr wrap="square" rtlCol="0">
                <a:noAutofit/>
                <a:scene3d>
                  <a:camera prst="orthographicFront"/>
                  <a:lightRig rig="threePt" dir="t"/>
                </a:scene3d>
                <a:sp3d contourW="12700"/>
              </a:bodyPr>
              <a:lstStyle/>
              <a:p>
                <a:r>
                  <a:rPr lang="en-US" altLang="zh-CN" sz="2800" b="1" i="1" dirty="0">
                    <a:solidFill>
                      <a:schemeClr val="bg1"/>
                    </a:solidFill>
                    <a:latin typeface="Century Gothic" panose="020B0502020202020204" pitchFamily="34" charset="0"/>
                    <a:ea typeface="+mj-ea"/>
                    <a:cs typeface="经典综艺体简" panose="02010609000101010101" pitchFamily="49" charset="-122"/>
                  </a:rPr>
                  <a:t>2 </a:t>
                </a:r>
                <a:r>
                  <a:rPr lang="en-US" altLang="zh-CN" sz="1200" b="1" dirty="0">
                    <a:solidFill>
                      <a:schemeClr val="bg1"/>
                    </a:solidFill>
                    <a:latin typeface="Microsoft JhengHei" panose="020B0604030504040204" charset="-120"/>
                    <a:ea typeface="Microsoft JhengHei" panose="020B0604030504040204" charset="-120"/>
                    <a:cs typeface="经典综艺体简" panose="02010609000101010101" pitchFamily="49" charset="-122"/>
                  </a:rPr>
                  <a:t>.</a:t>
                </a:r>
                <a:r>
                  <a:rPr lang="en-US" altLang="zh-CN" b="1" dirty="0">
                    <a:solidFill>
                      <a:schemeClr val="bg1"/>
                    </a:solidFill>
                    <a:latin typeface="Microsoft JhengHei" panose="020B0604030504040204" charset="-120"/>
                    <a:ea typeface="Microsoft JhengHei" panose="020B0604030504040204" charset="-120"/>
                    <a:cs typeface="经典综艺体简" panose="02010609000101010101" pitchFamily="49" charset="-122"/>
                  </a:rPr>
                  <a:t>Market analysis of the same type of business</a:t>
                </a:r>
                <a:r>
                  <a:rPr lang="en-US" altLang="zh-CN" sz="1200" b="1" dirty="0">
                    <a:solidFill>
                      <a:schemeClr val="bg1"/>
                    </a:solidFill>
                    <a:latin typeface="Microsoft JhengHei" panose="020B0604030504040204" charset="-120"/>
                    <a:ea typeface="Microsoft JhengHei" panose="020B0604030504040204" charset="-120"/>
                  </a:rPr>
                  <a:t> </a:t>
                </a:r>
                <a:endParaRPr lang="en-US" altLang="zh-CN" sz="1200" b="1" dirty="0">
                  <a:solidFill>
                    <a:schemeClr val="bg1"/>
                  </a:solidFill>
                  <a:latin typeface="Microsoft JhengHei" panose="020B0604030504040204" charset="-120"/>
                  <a:ea typeface="Microsoft JhengHei" panose="020B0604030504040204" charset="-120"/>
                  <a:cs typeface="经典综艺体简" panose="02010609000101010101" pitchFamily="49" charset="-122"/>
                </a:endParaRPr>
              </a:p>
            </p:txBody>
          </p:sp>
          <p:sp>
            <p:nvSpPr>
              <p:cNvPr id="12" name="文本框 11"/>
              <p:cNvSpPr txBox="1"/>
              <p:nvPr/>
            </p:nvSpPr>
            <p:spPr>
              <a:xfrm>
                <a:off x="4045242" y="761700"/>
                <a:ext cx="3807891" cy="229907"/>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100" dirty="0">
                    <a:solidFill>
                      <a:schemeClr val="bg1"/>
                    </a:solidFill>
                    <a:latin typeface="Century Gothic" panose="020B0502020202020204" pitchFamily="34" charset="0"/>
                    <a:ea typeface="+mj-ea"/>
                  </a:rPr>
                  <a:t>     市场同类型商业分析</a:t>
                </a:r>
              </a:p>
            </p:txBody>
          </p:sp>
        </p:grpSp>
        <p:grpSp>
          <p:nvGrpSpPr>
            <p:cNvPr id="5" name="组合 4"/>
            <p:cNvGrpSpPr/>
            <p:nvPr/>
          </p:nvGrpSpPr>
          <p:grpSpPr>
            <a:xfrm>
              <a:off x="5914701" y="3405032"/>
              <a:ext cx="5482044" cy="756314"/>
              <a:chOff x="3797607" y="257974"/>
              <a:chExt cx="4310151" cy="756314"/>
            </a:xfrm>
          </p:grpSpPr>
          <p:sp>
            <p:nvSpPr>
              <p:cNvPr id="9" name="文本框 8"/>
              <p:cNvSpPr txBox="1"/>
              <p:nvPr/>
            </p:nvSpPr>
            <p:spPr>
              <a:xfrm>
                <a:off x="3866505" y="257974"/>
                <a:ext cx="4241253" cy="455174"/>
              </a:xfrm>
              <a:prstGeom prst="rect">
                <a:avLst/>
              </a:prstGeom>
              <a:noFill/>
            </p:spPr>
            <p:txBody>
              <a:bodyPr wrap="square" rtlCol="0">
                <a:noAutofit/>
                <a:scene3d>
                  <a:camera prst="orthographicFront"/>
                  <a:lightRig rig="threePt" dir="t"/>
                </a:scene3d>
                <a:sp3d contourW="12700"/>
              </a:bodyPr>
              <a:lstStyle/>
              <a:p>
                <a:r>
                  <a:rPr lang="en-US" altLang="zh-CN" sz="2800" b="1" i="1" dirty="0">
                    <a:solidFill>
                      <a:schemeClr val="bg1"/>
                    </a:solidFill>
                    <a:latin typeface="Century Gothic" panose="020B0502020202020204" pitchFamily="34" charset="0"/>
                    <a:ea typeface="+mj-ea"/>
                    <a:cs typeface="经典综艺体简" panose="02010609000101010101" pitchFamily="49" charset="-122"/>
                  </a:rPr>
                  <a:t>3 .</a:t>
                </a:r>
                <a:r>
                  <a:rPr lang="en-US" altLang="zh-CN" sz="2000" b="1" dirty="0">
                    <a:solidFill>
                      <a:schemeClr val="bg1"/>
                    </a:solidFill>
                    <a:latin typeface="Microsoft JhengHei" panose="020B0604030504040204" charset="-120"/>
                    <a:ea typeface="Microsoft JhengHei" panose="020B0604030504040204" charset="-120"/>
                    <a:cs typeface="经典综艺体简" panose="02010609000101010101" pitchFamily="49" charset="-122"/>
                  </a:rPr>
                  <a:t>Current project progress</a:t>
                </a:r>
                <a:r>
                  <a:rPr lang="en-US" altLang="zh-CN" sz="2800" b="1" dirty="0">
                    <a:solidFill>
                      <a:schemeClr val="bg1"/>
                    </a:solidFill>
                    <a:latin typeface="Century Gothic" panose="020B0502020202020204" pitchFamily="34" charset="0"/>
                  </a:rPr>
                  <a:t> </a:t>
                </a:r>
                <a:endParaRPr lang="en-US" altLang="zh-CN" sz="2800" b="1" dirty="0">
                  <a:solidFill>
                    <a:schemeClr val="bg1"/>
                  </a:solidFill>
                  <a:latin typeface="Century Gothic" panose="020B0502020202020204" pitchFamily="34" charset="0"/>
                  <a:ea typeface="+mj-ea"/>
                  <a:cs typeface="经典综艺体简" panose="02010609000101010101" pitchFamily="49" charset="-122"/>
                </a:endParaRPr>
              </a:p>
            </p:txBody>
          </p:sp>
          <p:sp>
            <p:nvSpPr>
              <p:cNvPr id="10" name="文本框 9"/>
              <p:cNvSpPr txBox="1"/>
              <p:nvPr/>
            </p:nvSpPr>
            <p:spPr>
              <a:xfrm>
                <a:off x="3797607" y="784381"/>
                <a:ext cx="3807891" cy="229907"/>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100" dirty="0">
                    <a:solidFill>
                      <a:schemeClr val="bg1"/>
                    </a:solidFill>
                    <a:latin typeface="Century Gothic" panose="020B0502020202020204" pitchFamily="34" charset="0"/>
                    <a:ea typeface="+mj-ea"/>
                  </a:rPr>
                  <a:t>       目前项目进度</a:t>
                </a:r>
              </a:p>
            </p:txBody>
          </p:sp>
        </p:grpSp>
        <p:grpSp>
          <p:nvGrpSpPr>
            <p:cNvPr id="6" name="组合 5"/>
            <p:cNvGrpSpPr/>
            <p:nvPr/>
          </p:nvGrpSpPr>
          <p:grpSpPr>
            <a:xfrm>
              <a:off x="5914701" y="4461086"/>
              <a:ext cx="5702393" cy="788275"/>
              <a:chOff x="3797607" y="269314"/>
              <a:chExt cx="4483396" cy="788275"/>
            </a:xfrm>
          </p:grpSpPr>
          <p:sp>
            <p:nvSpPr>
              <p:cNvPr id="7" name="文本框 6"/>
              <p:cNvSpPr txBox="1"/>
              <p:nvPr/>
            </p:nvSpPr>
            <p:spPr>
              <a:xfrm>
                <a:off x="3832056" y="269314"/>
                <a:ext cx="4448947" cy="518579"/>
              </a:xfrm>
              <a:prstGeom prst="rect">
                <a:avLst/>
              </a:prstGeom>
              <a:noFill/>
            </p:spPr>
            <p:txBody>
              <a:bodyPr wrap="square" rtlCol="0">
                <a:noAutofit/>
                <a:scene3d>
                  <a:camera prst="orthographicFront"/>
                  <a:lightRig rig="threePt" dir="t"/>
                </a:scene3d>
                <a:sp3d contourW="12700"/>
              </a:bodyPr>
              <a:lstStyle/>
              <a:p>
                <a:r>
                  <a:rPr lang="en-US" altLang="zh-CN" sz="2800" b="1" i="1" dirty="0">
                    <a:solidFill>
                      <a:schemeClr val="bg1"/>
                    </a:solidFill>
                    <a:latin typeface="Century Gothic" panose="020B0502020202020204" pitchFamily="34" charset="0"/>
                    <a:ea typeface="+mj-ea"/>
                    <a:cs typeface="经典综艺体简" panose="02010609000101010101" pitchFamily="49" charset="-122"/>
                  </a:rPr>
                  <a:t>4 .</a:t>
                </a:r>
                <a:r>
                  <a:rPr lang="en-US" altLang="zh-CN" sz="2000" b="1" dirty="0">
                    <a:solidFill>
                      <a:schemeClr val="bg1"/>
                    </a:solidFill>
                    <a:latin typeface="Century Gothic" panose="020B0502020202020204" pitchFamily="34" charset="0"/>
                  </a:rPr>
                  <a:t> </a:t>
                </a:r>
                <a:r>
                  <a:rPr lang="en-US" altLang="zh-CN" sz="2000" b="1" dirty="0">
                    <a:solidFill>
                      <a:schemeClr val="bg1"/>
                    </a:solidFill>
                    <a:latin typeface="Microsoft JhengHei" panose="020B0604030504040204" charset="-120"/>
                    <a:ea typeface="Microsoft JhengHei" panose="020B0604030504040204" charset="-120"/>
                  </a:rPr>
                  <a:t>Risk estimation and response</a:t>
                </a:r>
              </a:p>
            </p:txBody>
          </p:sp>
          <p:sp>
            <p:nvSpPr>
              <p:cNvPr id="8" name="文本框 7"/>
              <p:cNvSpPr txBox="1"/>
              <p:nvPr/>
            </p:nvSpPr>
            <p:spPr>
              <a:xfrm>
                <a:off x="3797607" y="827682"/>
                <a:ext cx="3807891" cy="229907"/>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100" dirty="0">
                    <a:solidFill>
                      <a:schemeClr val="bg1"/>
                    </a:solidFill>
                    <a:latin typeface="Century Gothic" panose="020B0502020202020204" pitchFamily="34" charset="0"/>
                    <a:ea typeface="+mj-ea"/>
                  </a:rPr>
                  <a:t>         风险的预估和应对</a:t>
                </a:r>
              </a:p>
            </p:txBody>
          </p:sp>
        </p:grpSp>
      </p:grpSp>
      <p:sp>
        <p:nvSpPr>
          <p:cNvPr id="15" name="文本框 14"/>
          <p:cNvSpPr txBox="1"/>
          <p:nvPr/>
        </p:nvSpPr>
        <p:spPr>
          <a:xfrm>
            <a:off x="7586718" y="1142683"/>
            <a:ext cx="2741456" cy="461665"/>
          </a:xfrm>
          <a:prstGeom prst="rect">
            <a:avLst/>
          </a:prstGeom>
          <a:noFill/>
        </p:spPr>
        <p:txBody>
          <a:bodyPr wrap="square" rtlCol="0">
            <a:spAutoFit/>
          </a:bodyPr>
          <a:lstStyle/>
          <a:p>
            <a:pPr algn="dist"/>
            <a:r>
              <a:rPr lang="en-US" altLang="zh-CN" sz="2400" b="1" dirty="0">
                <a:solidFill>
                  <a:schemeClr val="bg1">
                    <a:alpha val="10000"/>
                  </a:schemeClr>
                </a:solidFill>
                <a:latin typeface="+mj-lt"/>
                <a:ea typeface="+mj-ea"/>
                <a:cs typeface="+mj-ea"/>
              </a:rPr>
              <a:t>CONTENTS</a:t>
            </a:r>
          </a:p>
        </p:txBody>
      </p:sp>
      <p:sp>
        <p:nvSpPr>
          <p:cNvPr id="16" name="文本框 15"/>
          <p:cNvSpPr txBox="1"/>
          <p:nvPr/>
        </p:nvSpPr>
        <p:spPr>
          <a:xfrm>
            <a:off x="7434443" y="477373"/>
            <a:ext cx="1734766" cy="923330"/>
          </a:xfrm>
          <a:prstGeom prst="rect">
            <a:avLst/>
          </a:prstGeom>
          <a:noFill/>
        </p:spPr>
        <p:txBody>
          <a:bodyPr wrap="square" rtlCol="0">
            <a:spAutoFit/>
          </a:bodyPr>
          <a:lstStyle/>
          <a:p>
            <a:pPr algn="dist"/>
            <a:r>
              <a:rPr lang="zh-CN" altLang="en-US" sz="5400" b="1" dirty="0">
                <a:solidFill>
                  <a:schemeClr val="bg1"/>
                </a:solidFill>
                <a:latin typeface="+mj-lt"/>
                <a:ea typeface="+mj-ea"/>
                <a:cs typeface="+mj-ea"/>
              </a:rPr>
              <a:t>目录</a:t>
            </a:r>
            <a:endParaRPr lang="en-US" altLang="zh-CN" sz="5400" b="1" dirty="0">
              <a:solidFill>
                <a:schemeClr val="bg1"/>
              </a:solidFill>
              <a:latin typeface="+mj-lt"/>
              <a:ea typeface="+mj-ea"/>
              <a:cs typeface="+mj-ea"/>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341755" y="2741295"/>
            <a:ext cx="10077450" cy="645160"/>
          </a:xfrm>
          <a:prstGeom prst="rect">
            <a:avLst/>
          </a:prstGeom>
          <a:noFill/>
        </p:spPr>
        <p:txBody>
          <a:bodyPr wrap="square" rtlCol="0">
            <a:spAutoFit/>
            <a:scene3d>
              <a:camera prst="orthographicFront"/>
              <a:lightRig rig="threePt" dir="t"/>
            </a:scene3d>
            <a:sp3d contourW="12700"/>
          </a:bodyPr>
          <a:lstStyle/>
          <a:p>
            <a:pPr algn="ctr"/>
            <a:r>
              <a:rPr lang="en-US" altLang="zh-CN" sz="3600" b="1" dirty="0">
                <a:solidFill>
                  <a:schemeClr val="bg1"/>
                </a:solidFill>
                <a:latin typeface="Century Gothic" panose="020B0502020202020204" pitchFamily="34" charset="0"/>
                <a:ea typeface="+mj-ea"/>
                <a:cs typeface="经典综艺体简" panose="02010609000101010101" pitchFamily="49" charset="-122"/>
              </a:rPr>
              <a:t>Meet the Team</a:t>
            </a:r>
          </a:p>
        </p:txBody>
      </p:sp>
      <p:sp>
        <p:nvSpPr>
          <p:cNvPr id="10" name="文本框 9"/>
          <p:cNvSpPr txBox="1"/>
          <p:nvPr/>
        </p:nvSpPr>
        <p:spPr>
          <a:xfrm>
            <a:off x="5711840" y="1650084"/>
            <a:ext cx="768048" cy="1015663"/>
          </a:xfrm>
          <a:prstGeom prst="rect">
            <a:avLst/>
          </a:prstGeom>
          <a:noFill/>
        </p:spPr>
        <p:txBody>
          <a:bodyPr wrap="square" rtlCol="0">
            <a:spAutoFit/>
            <a:scene3d>
              <a:camera prst="orthographicFront"/>
              <a:lightRig rig="threePt" dir="t"/>
            </a:scene3d>
            <a:sp3d contourW="12700"/>
          </a:bodyPr>
          <a:lstStyle/>
          <a:p>
            <a:r>
              <a:rPr lang="en-US" altLang="zh-CN" sz="6000" b="1" i="1" dirty="0">
                <a:solidFill>
                  <a:schemeClr val="bg1"/>
                </a:solidFill>
                <a:latin typeface="Century Gothic" panose="020B0502020202020204" pitchFamily="34" charset="0"/>
                <a:ea typeface="+mj-ea"/>
                <a:cs typeface="经典综艺体简" panose="02010609000101010101" pitchFamily="49" charset="-122"/>
              </a:rPr>
              <a:t>1</a:t>
            </a:r>
            <a:endParaRPr lang="zh-CN" altLang="en-US" sz="6000" b="1" dirty="0">
              <a:solidFill>
                <a:schemeClr val="bg1"/>
              </a:solidFill>
              <a:latin typeface="Century Gothic" panose="020B0502020202020204" pitchFamily="34" charset="0"/>
              <a:ea typeface="+mj-ea"/>
              <a:cs typeface="经典综艺体简" panose="02010609000101010101" pitchFamily="49" charset="-122"/>
            </a:endParaRPr>
          </a:p>
        </p:txBody>
      </p:sp>
      <p:sp>
        <p:nvSpPr>
          <p:cNvPr id="11" name="文本框 10"/>
          <p:cNvSpPr txBox="1"/>
          <p:nvPr/>
        </p:nvSpPr>
        <p:spPr>
          <a:xfrm>
            <a:off x="5310147" y="1650541"/>
            <a:ext cx="768048" cy="1015663"/>
          </a:xfrm>
          <a:prstGeom prst="rect">
            <a:avLst/>
          </a:prstGeom>
          <a:noFill/>
        </p:spPr>
        <p:txBody>
          <a:bodyPr wrap="square" rtlCol="0">
            <a:spAutoFit/>
            <a:scene3d>
              <a:camera prst="orthographicFront"/>
              <a:lightRig rig="threePt" dir="t"/>
            </a:scene3d>
            <a:sp3d contourW="12700"/>
          </a:bodyPr>
          <a:lstStyle/>
          <a:p>
            <a:r>
              <a:rPr lang="en-US" altLang="zh-CN" sz="6000" b="1" i="1" dirty="0">
                <a:solidFill>
                  <a:schemeClr val="bg1"/>
                </a:solidFill>
                <a:latin typeface="Century Gothic" panose="020B0502020202020204" pitchFamily="34" charset="0"/>
                <a:ea typeface="+mj-ea"/>
                <a:cs typeface="经典综艺体简" panose="02010609000101010101" pitchFamily="49" charset="-122"/>
              </a:rPr>
              <a:t>0</a:t>
            </a:r>
            <a:endParaRPr lang="zh-CN" altLang="en-US" sz="6000" b="1" dirty="0">
              <a:solidFill>
                <a:schemeClr val="bg1"/>
              </a:solidFill>
              <a:latin typeface="Century Gothic" panose="020B0502020202020204" pitchFamily="34" charset="0"/>
              <a:ea typeface="+mj-ea"/>
              <a:cs typeface="经典综艺体简" panose="02010609000101010101" pitchFamily="49" charset="-122"/>
            </a:endParaRPr>
          </a:p>
        </p:txBody>
      </p:sp>
      <p:sp>
        <p:nvSpPr>
          <p:cNvPr id="2" name="文本框 1"/>
          <p:cNvSpPr txBox="1"/>
          <p:nvPr/>
        </p:nvSpPr>
        <p:spPr>
          <a:xfrm>
            <a:off x="7756525" y="3461385"/>
            <a:ext cx="2883535" cy="368300"/>
          </a:xfrm>
          <a:prstGeom prst="rect">
            <a:avLst/>
          </a:prstGeom>
          <a:noFill/>
        </p:spPr>
        <p:txBody>
          <a:bodyPr wrap="square" rtlCol="0">
            <a:spAutoFit/>
          </a:bodyPr>
          <a:lstStyle/>
          <a:p>
            <a:r>
              <a:rPr lang="en-AU" altLang="zh-CN" dirty="0">
                <a:solidFill>
                  <a:schemeClr val="bg1"/>
                </a:solidFill>
              </a:rPr>
              <a:t>----</a:t>
            </a:r>
            <a:endParaRPr lang="zh-CN" altLang="en-US"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86932" y="388919"/>
            <a:ext cx="12365866" cy="1077218"/>
            <a:chOff x="-86932" y="388919"/>
            <a:chExt cx="12365866" cy="1077218"/>
          </a:xfrm>
        </p:grpSpPr>
        <p:sp>
          <p:nvSpPr>
            <p:cNvPr id="28" name="文本框 27"/>
            <p:cNvSpPr txBox="1"/>
            <p:nvPr/>
          </p:nvSpPr>
          <p:spPr>
            <a:xfrm>
              <a:off x="4708187" y="388919"/>
              <a:ext cx="2791837" cy="1077218"/>
            </a:xfrm>
            <a:prstGeom prst="rect">
              <a:avLst/>
            </a:prstGeom>
            <a:noFill/>
          </p:spPr>
          <p:txBody>
            <a:bodyPr wrap="square" rtlCol="0" anchor="t">
              <a:spAutoFit/>
            </a:bodyPr>
            <a:lstStyle/>
            <a:p>
              <a:pPr algn="ctr"/>
              <a:r>
                <a:rPr lang="en-US" altLang="zh-CN" sz="3200" b="1" kern="100" dirty="0">
                  <a:gradFill flip="none" rotWithShape="1">
                    <a:gsLst>
                      <a:gs pos="0">
                        <a:srgbClr val="243061"/>
                      </a:gs>
                      <a:gs pos="100000">
                        <a:srgbClr val="1DAA91"/>
                      </a:gs>
                    </a:gsLst>
                    <a:lin ang="13500000" scaled="1"/>
                    <a:tileRect/>
                  </a:gradFill>
                  <a:cs typeface="+mn-ea"/>
                  <a:sym typeface="+mn-lt"/>
                </a:rPr>
                <a:t>Team</a:t>
              </a:r>
            </a:p>
            <a:p>
              <a:pPr algn="ctr"/>
              <a:r>
                <a:rPr lang="en-US" altLang="zh-CN" sz="3200" b="1" kern="100" dirty="0">
                  <a:gradFill flip="none" rotWithShape="1">
                    <a:gsLst>
                      <a:gs pos="0">
                        <a:srgbClr val="243061"/>
                      </a:gs>
                      <a:gs pos="100000">
                        <a:srgbClr val="1DAA91"/>
                      </a:gs>
                    </a:gsLst>
                    <a:lin ang="13500000" scaled="1"/>
                    <a:tileRect/>
                  </a:gradFill>
                  <a:cs typeface="+mn-ea"/>
                  <a:sym typeface="+mn-lt"/>
                </a:rPr>
                <a:t>Introduction</a:t>
              </a:r>
            </a:p>
          </p:txBody>
        </p:sp>
        <p:pic>
          <p:nvPicPr>
            <p:cNvPr id="29" name="图片 2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86932" y="531354"/>
              <a:ext cx="4933933" cy="295274"/>
            </a:xfrm>
            <a:prstGeom prst="rect">
              <a:avLst/>
            </a:prstGeom>
          </p:spPr>
        </p:pic>
        <p:pic>
          <p:nvPicPr>
            <p:cNvPr id="30" name="图片 2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flipH="1">
              <a:off x="7345001" y="531354"/>
              <a:ext cx="4933933" cy="295274"/>
            </a:xfrm>
            <a:prstGeom prst="rect">
              <a:avLst/>
            </a:prstGeom>
          </p:spPr>
        </p:pic>
      </p:grpSp>
      <p:sp>
        <p:nvSpPr>
          <p:cNvPr id="9" name="Oval 8">
            <a:extLst>
              <a:ext uri="{FF2B5EF4-FFF2-40B4-BE49-F238E27FC236}">
                <a16:creationId xmlns:a16="http://schemas.microsoft.com/office/drawing/2014/main" id="{9F3629C9-32C4-5E3E-D7E3-6BD886077C2C}"/>
              </a:ext>
            </a:extLst>
          </p:cNvPr>
          <p:cNvSpPr/>
          <p:nvPr/>
        </p:nvSpPr>
        <p:spPr>
          <a:xfrm>
            <a:off x="498870" y="1587999"/>
            <a:ext cx="1620000" cy="1620000"/>
          </a:xfrm>
          <a:prstGeom prst="ellipse">
            <a:avLst/>
          </a:prstGeom>
          <a:blipFill dpi="0" rotWithShape="1">
            <a:blip r:embed="rId4" cstate="print">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Oval 1">
            <a:extLst>
              <a:ext uri="{FF2B5EF4-FFF2-40B4-BE49-F238E27FC236}">
                <a16:creationId xmlns:a16="http://schemas.microsoft.com/office/drawing/2014/main" id="{33FB024E-8E79-F826-C898-13A2AE9F0D2C}"/>
              </a:ext>
            </a:extLst>
          </p:cNvPr>
          <p:cNvSpPr/>
          <p:nvPr/>
        </p:nvSpPr>
        <p:spPr>
          <a:xfrm>
            <a:off x="498870" y="4044724"/>
            <a:ext cx="1620000" cy="1620000"/>
          </a:xfrm>
          <a:prstGeom prst="ellipse">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Oval 2">
            <a:extLst>
              <a:ext uri="{FF2B5EF4-FFF2-40B4-BE49-F238E27FC236}">
                <a16:creationId xmlns:a16="http://schemas.microsoft.com/office/drawing/2014/main" id="{4F4BC1B9-1968-A310-B623-65300C63B7C5}"/>
              </a:ext>
            </a:extLst>
          </p:cNvPr>
          <p:cNvSpPr/>
          <p:nvPr/>
        </p:nvSpPr>
        <p:spPr>
          <a:xfrm>
            <a:off x="10073130" y="4166646"/>
            <a:ext cx="1620000" cy="1620000"/>
          </a:xfrm>
          <a:prstGeom prst="ellipse">
            <a:avLst/>
          </a:prstGeom>
          <a:blipFill dpi="0" rotWithShape="1">
            <a:blip r:embed="rId6">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Oval 3">
            <a:extLst>
              <a:ext uri="{FF2B5EF4-FFF2-40B4-BE49-F238E27FC236}">
                <a16:creationId xmlns:a16="http://schemas.microsoft.com/office/drawing/2014/main" id="{D6773146-5C5B-26F6-1490-B1B37CD46A9B}"/>
              </a:ext>
            </a:extLst>
          </p:cNvPr>
          <p:cNvSpPr/>
          <p:nvPr/>
        </p:nvSpPr>
        <p:spPr>
          <a:xfrm>
            <a:off x="5185562" y="1601676"/>
            <a:ext cx="1620000" cy="1620000"/>
          </a:xfrm>
          <a:prstGeom prst="ellipse">
            <a:avLst/>
          </a:prstGeom>
          <a:blipFill dpi="0" rotWithShape="1">
            <a:blip r:embed="rId7" cstate="print">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Oval 4">
            <a:extLst>
              <a:ext uri="{FF2B5EF4-FFF2-40B4-BE49-F238E27FC236}">
                <a16:creationId xmlns:a16="http://schemas.microsoft.com/office/drawing/2014/main" id="{59DFE0C0-7907-12D5-CB4D-962332682434}"/>
              </a:ext>
            </a:extLst>
          </p:cNvPr>
          <p:cNvSpPr/>
          <p:nvPr/>
        </p:nvSpPr>
        <p:spPr>
          <a:xfrm>
            <a:off x="10073130" y="1587999"/>
            <a:ext cx="1620000" cy="1620000"/>
          </a:xfrm>
          <a:prstGeom prst="ellipse">
            <a:avLst/>
          </a:prstGeom>
          <a:blipFill dpi="0" rotWithShape="1">
            <a:blip r:embed="rId8" cstate="print">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Oval 5">
            <a:extLst>
              <a:ext uri="{FF2B5EF4-FFF2-40B4-BE49-F238E27FC236}">
                <a16:creationId xmlns:a16="http://schemas.microsoft.com/office/drawing/2014/main" id="{CB7D4577-B90E-C569-5AFA-B0F5669A8C26}"/>
              </a:ext>
            </a:extLst>
          </p:cNvPr>
          <p:cNvSpPr/>
          <p:nvPr/>
        </p:nvSpPr>
        <p:spPr>
          <a:xfrm>
            <a:off x="6412947" y="4092947"/>
            <a:ext cx="1620000" cy="1620000"/>
          </a:xfrm>
          <a:prstGeom prst="ellipse">
            <a:avLst/>
          </a:prstGeom>
          <a:blipFill dpi="0" rotWithShape="1">
            <a:blip r:embed="rId9" cstate="print">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Oval 6">
            <a:extLst>
              <a:ext uri="{FF2B5EF4-FFF2-40B4-BE49-F238E27FC236}">
                <a16:creationId xmlns:a16="http://schemas.microsoft.com/office/drawing/2014/main" id="{8DA54056-2261-6F40-8F4A-43F93E456828}"/>
              </a:ext>
            </a:extLst>
          </p:cNvPr>
          <p:cNvSpPr/>
          <p:nvPr/>
        </p:nvSpPr>
        <p:spPr>
          <a:xfrm>
            <a:off x="3729447" y="4092947"/>
            <a:ext cx="1620000" cy="1620000"/>
          </a:xfrm>
          <a:prstGeom prst="ellipse">
            <a:avLst/>
          </a:prstGeom>
          <a:blipFill dpi="0" rotWithShape="1">
            <a:blip r:embed="rId10">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extBox 7">
            <a:extLst>
              <a:ext uri="{FF2B5EF4-FFF2-40B4-BE49-F238E27FC236}">
                <a16:creationId xmlns:a16="http://schemas.microsoft.com/office/drawing/2014/main" id="{86682EDF-C61B-6976-B2BF-0C854B4E6B4C}"/>
              </a:ext>
            </a:extLst>
          </p:cNvPr>
          <p:cNvSpPr txBox="1"/>
          <p:nvPr/>
        </p:nvSpPr>
        <p:spPr>
          <a:xfrm>
            <a:off x="364925" y="3201177"/>
            <a:ext cx="1887889" cy="646331"/>
          </a:xfrm>
          <a:prstGeom prst="rect">
            <a:avLst/>
          </a:prstGeom>
          <a:noFill/>
        </p:spPr>
        <p:txBody>
          <a:bodyPr wrap="none" rtlCol="0">
            <a:spAutoFit/>
          </a:bodyPr>
          <a:lstStyle/>
          <a:p>
            <a:pPr algn="ctr"/>
            <a:r>
              <a:rPr lang="en-GB" dirty="0">
                <a:latin typeface="Calibri Light" panose="020F0302020204030204" pitchFamily="34" charset="0"/>
                <a:cs typeface="Calibri Light" panose="020F0302020204030204" pitchFamily="34" charset="0"/>
              </a:rPr>
              <a:t>Matt Choy</a:t>
            </a:r>
          </a:p>
          <a:p>
            <a:pPr algn="ctr"/>
            <a:r>
              <a:rPr lang="en-AU" dirty="0">
                <a:latin typeface="Calibri Light" panose="020F0302020204030204" pitchFamily="34" charset="0"/>
                <a:cs typeface="Calibri Light" panose="020F0302020204030204" pitchFamily="34" charset="0"/>
              </a:rPr>
              <a:t>B. </a:t>
            </a:r>
            <a:r>
              <a:rPr lang="en-AU" dirty="0" err="1">
                <a:latin typeface="Calibri Light" panose="020F0302020204030204" pitchFamily="34" charset="0"/>
                <a:cs typeface="Calibri Light" panose="020F0302020204030204" pitchFamily="34" charset="0"/>
              </a:rPr>
              <a:t>Engg</a:t>
            </a:r>
            <a:r>
              <a:rPr lang="en-AU" dirty="0">
                <a:latin typeface="Calibri Light" panose="020F0302020204030204" pitchFamily="34" charset="0"/>
                <a:cs typeface="Calibri Light" panose="020F0302020204030204" pitchFamily="34" charset="0"/>
              </a:rPr>
              <a:t> (Software)</a:t>
            </a:r>
          </a:p>
        </p:txBody>
      </p:sp>
      <p:sp>
        <p:nvSpPr>
          <p:cNvPr id="10" name="TextBox 9">
            <a:extLst>
              <a:ext uri="{FF2B5EF4-FFF2-40B4-BE49-F238E27FC236}">
                <a16:creationId xmlns:a16="http://schemas.microsoft.com/office/drawing/2014/main" id="{F2A4B386-6425-F710-19B1-FD2C8835BB71}"/>
              </a:ext>
            </a:extLst>
          </p:cNvPr>
          <p:cNvSpPr txBox="1"/>
          <p:nvPr/>
        </p:nvSpPr>
        <p:spPr>
          <a:xfrm>
            <a:off x="491497" y="5680315"/>
            <a:ext cx="1634743" cy="646331"/>
          </a:xfrm>
          <a:prstGeom prst="rect">
            <a:avLst/>
          </a:prstGeom>
          <a:noFill/>
        </p:spPr>
        <p:txBody>
          <a:bodyPr wrap="none" rtlCol="0">
            <a:spAutoFit/>
          </a:bodyPr>
          <a:lstStyle/>
          <a:p>
            <a:pPr algn="ctr"/>
            <a:r>
              <a:rPr lang="en-GB" dirty="0">
                <a:latin typeface="Calibri Light" panose="020F0302020204030204" pitchFamily="34" charset="0"/>
                <a:cs typeface="Calibri Light" panose="020F0302020204030204" pitchFamily="34" charset="0"/>
              </a:rPr>
              <a:t>Harrison Wills</a:t>
            </a:r>
          </a:p>
          <a:p>
            <a:pPr algn="ctr"/>
            <a:r>
              <a:rPr lang="en-AU" dirty="0">
                <a:latin typeface="Calibri Light" panose="020F0302020204030204" pitchFamily="34" charset="0"/>
                <a:cs typeface="Calibri Light" panose="020F0302020204030204" pitchFamily="34" charset="0"/>
              </a:rPr>
              <a:t>B. Math &amp; B. CS</a:t>
            </a:r>
          </a:p>
        </p:txBody>
      </p:sp>
      <p:sp>
        <p:nvSpPr>
          <p:cNvPr id="11" name="TextBox 10">
            <a:extLst>
              <a:ext uri="{FF2B5EF4-FFF2-40B4-BE49-F238E27FC236}">
                <a16:creationId xmlns:a16="http://schemas.microsoft.com/office/drawing/2014/main" id="{3760616A-3AF6-2C88-A1D9-ED707E12EA9F}"/>
              </a:ext>
            </a:extLst>
          </p:cNvPr>
          <p:cNvSpPr txBox="1"/>
          <p:nvPr/>
        </p:nvSpPr>
        <p:spPr>
          <a:xfrm>
            <a:off x="3588135" y="5664724"/>
            <a:ext cx="1887889" cy="646331"/>
          </a:xfrm>
          <a:prstGeom prst="rect">
            <a:avLst/>
          </a:prstGeom>
          <a:noFill/>
        </p:spPr>
        <p:txBody>
          <a:bodyPr wrap="none" rtlCol="0">
            <a:spAutoFit/>
          </a:bodyPr>
          <a:lstStyle/>
          <a:p>
            <a:pPr algn="ctr"/>
            <a:r>
              <a:rPr lang="en-GB" dirty="0">
                <a:latin typeface="Calibri Light" panose="020F0302020204030204" pitchFamily="34" charset="0"/>
                <a:cs typeface="Calibri Light" panose="020F0302020204030204" pitchFamily="34" charset="0"/>
              </a:rPr>
              <a:t>Kevin Luo</a:t>
            </a:r>
          </a:p>
          <a:p>
            <a:pPr algn="ctr"/>
            <a:r>
              <a:rPr lang="en-GB" dirty="0">
                <a:latin typeface="Calibri Light" panose="020F0302020204030204" pitchFamily="34" charset="0"/>
                <a:cs typeface="Calibri Light" panose="020F0302020204030204" pitchFamily="34" charset="0"/>
              </a:rPr>
              <a:t>B. </a:t>
            </a:r>
            <a:r>
              <a:rPr lang="en-GB" dirty="0" err="1">
                <a:latin typeface="Calibri Light" panose="020F0302020204030204" pitchFamily="34" charset="0"/>
                <a:cs typeface="Calibri Light" panose="020F0302020204030204" pitchFamily="34" charset="0"/>
              </a:rPr>
              <a:t>Engg</a:t>
            </a:r>
            <a:r>
              <a:rPr lang="en-GB" dirty="0">
                <a:latin typeface="Calibri Light" panose="020F0302020204030204" pitchFamily="34" charset="0"/>
                <a:cs typeface="Calibri Light" panose="020F0302020204030204" pitchFamily="34" charset="0"/>
              </a:rPr>
              <a:t> (Software)</a:t>
            </a:r>
            <a:endParaRPr lang="en-AU" dirty="0">
              <a:latin typeface="Calibri Light" panose="020F0302020204030204" pitchFamily="34" charset="0"/>
              <a:cs typeface="Calibri Light" panose="020F0302020204030204" pitchFamily="34" charset="0"/>
            </a:endParaRPr>
          </a:p>
        </p:txBody>
      </p:sp>
      <p:sp>
        <p:nvSpPr>
          <p:cNvPr id="12" name="TextBox 11">
            <a:extLst>
              <a:ext uri="{FF2B5EF4-FFF2-40B4-BE49-F238E27FC236}">
                <a16:creationId xmlns:a16="http://schemas.microsoft.com/office/drawing/2014/main" id="{AD1F1F60-225B-17DB-623E-EA19DBCB285A}"/>
              </a:ext>
            </a:extLst>
          </p:cNvPr>
          <p:cNvSpPr txBox="1"/>
          <p:nvPr/>
        </p:nvSpPr>
        <p:spPr>
          <a:xfrm>
            <a:off x="5200792" y="3209737"/>
            <a:ext cx="1589539" cy="646331"/>
          </a:xfrm>
          <a:prstGeom prst="rect">
            <a:avLst/>
          </a:prstGeom>
          <a:noFill/>
        </p:spPr>
        <p:txBody>
          <a:bodyPr wrap="none" rtlCol="0">
            <a:spAutoFit/>
          </a:bodyPr>
          <a:lstStyle/>
          <a:p>
            <a:pPr algn="ctr"/>
            <a:r>
              <a:rPr lang="en-GB" dirty="0">
                <a:latin typeface="Calibri Light" panose="020F0302020204030204" pitchFamily="34" charset="0"/>
                <a:cs typeface="Calibri Light" panose="020F0302020204030204" pitchFamily="34" charset="0"/>
              </a:rPr>
              <a:t>Richard Yu</a:t>
            </a:r>
          </a:p>
          <a:p>
            <a:pPr algn="ctr"/>
            <a:r>
              <a:rPr lang="en-GB" dirty="0">
                <a:latin typeface="Calibri Light" panose="020F0302020204030204" pitchFamily="34" charset="0"/>
                <a:cs typeface="Calibri Light" panose="020F0302020204030204" pitchFamily="34" charset="0"/>
              </a:rPr>
              <a:t>B. </a:t>
            </a:r>
            <a:r>
              <a:rPr lang="en-GB" dirty="0" err="1">
                <a:latin typeface="Calibri Light" panose="020F0302020204030204" pitchFamily="34" charset="0"/>
                <a:cs typeface="Calibri Light" panose="020F0302020204030204" pitchFamily="34" charset="0"/>
              </a:rPr>
              <a:t>Engg</a:t>
            </a:r>
            <a:r>
              <a:rPr lang="en-GB" dirty="0">
                <a:latin typeface="Calibri Light" panose="020F0302020204030204" pitchFamily="34" charset="0"/>
                <a:cs typeface="Calibri Light" panose="020F0302020204030204" pitchFamily="34" charset="0"/>
              </a:rPr>
              <a:t> &amp; B. CS</a:t>
            </a:r>
            <a:endParaRPr lang="en-AU" dirty="0">
              <a:latin typeface="Calibri Light" panose="020F0302020204030204" pitchFamily="34" charset="0"/>
              <a:cs typeface="Calibri Light" panose="020F0302020204030204" pitchFamily="34" charset="0"/>
            </a:endParaRPr>
          </a:p>
        </p:txBody>
      </p:sp>
      <p:sp>
        <p:nvSpPr>
          <p:cNvPr id="13" name="TextBox 12">
            <a:extLst>
              <a:ext uri="{FF2B5EF4-FFF2-40B4-BE49-F238E27FC236}">
                <a16:creationId xmlns:a16="http://schemas.microsoft.com/office/drawing/2014/main" id="{CBD3C123-0396-67E5-928B-0DA0A108C0BE}"/>
              </a:ext>
            </a:extLst>
          </p:cNvPr>
          <p:cNvSpPr txBox="1"/>
          <p:nvPr/>
        </p:nvSpPr>
        <p:spPr>
          <a:xfrm>
            <a:off x="6390346" y="5709547"/>
            <a:ext cx="1634743" cy="646331"/>
          </a:xfrm>
          <a:prstGeom prst="rect">
            <a:avLst/>
          </a:prstGeom>
          <a:noFill/>
        </p:spPr>
        <p:txBody>
          <a:bodyPr wrap="none" rtlCol="0">
            <a:spAutoFit/>
          </a:bodyPr>
          <a:lstStyle/>
          <a:p>
            <a:pPr algn="ctr"/>
            <a:r>
              <a:rPr lang="en-GB" dirty="0">
                <a:latin typeface="Calibri Light" panose="020F0302020204030204" pitchFamily="34" charset="0"/>
                <a:cs typeface="Calibri Light" panose="020F0302020204030204" pitchFamily="34" charset="0"/>
              </a:rPr>
              <a:t>Ryan McNeilly</a:t>
            </a:r>
          </a:p>
          <a:p>
            <a:pPr algn="ctr"/>
            <a:r>
              <a:rPr lang="en-GB" dirty="0">
                <a:latin typeface="Calibri Light" panose="020F0302020204030204" pitchFamily="34" charset="0"/>
                <a:cs typeface="Calibri Light" panose="020F0302020204030204" pitchFamily="34" charset="0"/>
              </a:rPr>
              <a:t>B. Math &amp; B. CS</a:t>
            </a:r>
            <a:endParaRPr lang="en-AU" dirty="0">
              <a:latin typeface="Calibri Light" panose="020F0302020204030204" pitchFamily="34" charset="0"/>
              <a:cs typeface="Calibri Light" panose="020F0302020204030204" pitchFamily="34" charset="0"/>
            </a:endParaRPr>
          </a:p>
        </p:txBody>
      </p:sp>
      <p:sp>
        <p:nvSpPr>
          <p:cNvPr id="14" name="TextBox 13">
            <a:extLst>
              <a:ext uri="{FF2B5EF4-FFF2-40B4-BE49-F238E27FC236}">
                <a16:creationId xmlns:a16="http://schemas.microsoft.com/office/drawing/2014/main" id="{67415D50-1C68-D285-B512-3FB1AF99B394}"/>
              </a:ext>
            </a:extLst>
          </p:cNvPr>
          <p:cNvSpPr txBox="1"/>
          <p:nvPr/>
        </p:nvSpPr>
        <p:spPr>
          <a:xfrm>
            <a:off x="10444548" y="3221676"/>
            <a:ext cx="877163" cy="646331"/>
          </a:xfrm>
          <a:prstGeom prst="rect">
            <a:avLst/>
          </a:prstGeom>
          <a:noFill/>
        </p:spPr>
        <p:txBody>
          <a:bodyPr wrap="none" rtlCol="0">
            <a:spAutoFit/>
          </a:bodyPr>
          <a:lstStyle/>
          <a:p>
            <a:pPr algn="ctr"/>
            <a:r>
              <a:rPr lang="ja-JP" altLang="en-US" b="1" dirty="0">
                <a:latin typeface="Calibri Light" panose="020F0302020204030204" pitchFamily="34" charset="0"/>
                <a:cs typeface="Calibri Light" panose="020F0302020204030204" pitchFamily="34" charset="0"/>
              </a:rPr>
              <a:t>肖奕弛</a:t>
            </a:r>
          </a:p>
          <a:p>
            <a:pPr algn="ctr"/>
            <a:r>
              <a:rPr lang="en-AU" dirty="0">
                <a:latin typeface="Calibri Light" panose="020F0302020204030204" pitchFamily="34" charset="0"/>
                <a:cs typeface="Calibri Light" panose="020F0302020204030204" pitchFamily="34" charset="0"/>
              </a:rPr>
              <a:t>B. CS</a:t>
            </a:r>
          </a:p>
        </p:txBody>
      </p:sp>
      <p:sp>
        <p:nvSpPr>
          <p:cNvPr id="15" name="TextBox 14">
            <a:extLst>
              <a:ext uri="{FF2B5EF4-FFF2-40B4-BE49-F238E27FC236}">
                <a16:creationId xmlns:a16="http://schemas.microsoft.com/office/drawing/2014/main" id="{FFA621E6-ABD5-3F8B-952F-537376180C11}"/>
              </a:ext>
            </a:extLst>
          </p:cNvPr>
          <p:cNvSpPr txBox="1"/>
          <p:nvPr/>
        </p:nvSpPr>
        <p:spPr>
          <a:xfrm>
            <a:off x="10444549" y="5786646"/>
            <a:ext cx="877163" cy="646331"/>
          </a:xfrm>
          <a:prstGeom prst="rect">
            <a:avLst/>
          </a:prstGeom>
          <a:noFill/>
        </p:spPr>
        <p:txBody>
          <a:bodyPr wrap="none" rtlCol="0">
            <a:spAutoFit/>
          </a:bodyPr>
          <a:lstStyle/>
          <a:p>
            <a:pPr algn="ctr"/>
            <a:r>
              <a:rPr lang="zh-CN" altLang="en-US" b="1" dirty="0">
                <a:latin typeface="Calibri Light" panose="020F0302020204030204" pitchFamily="34" charset="0"/>
                <a:cs typeface="Calibri Light" panose="020F0302020204030204" pitchFamily="34" charset="0"/>
              </a:rPr>
              <a:t>将允浩</a:t>
            </a:r>
            <a:endParaRPr lang="ja-JP" altLang="en-US" b="1" dirty="0">
              <a:latin typeface="Calibri Light" panose="020F0302020204030204" pitchFamily="34" charset="0"/>
              <a:cs typeface="Calibri Light" panose="020F0302020204030204" pitchFamily="34" charset="0"/>
            </a:endParaRPr>
          </a:p>
          <a:p>
            <a:pPr algn="ctr"/>
            <a:r>
              <a:rPr lang="en-AU" dirty="0">
                <a:latin typeface="Calibri Light" panose="020F0302020204030204" pitchFamily="34" charset="0"/>
                <a:cs typeface="Calibri Light" panose="020F0302020204030204" pitchFamily="34" charset="0"/>
              </a:rPr>
              <a:t>B. CS</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laque 5"/>
          <p:cNvSpPr/>
          <p:nvPr/>
        </p:nvSpPr>
        <p:spPr>
          <a:xfrm>
            <a:off x="4683868" y="2358308"/>
            <a:ext cx="2824265" cy="2824264"/>
          </a:xfrm>
          <a:prstGeom prst="plaque">
            <a:avLst>
              <a:gd name="adj" fmla="val 50000"/>
            </a:avLst>
          </a:pr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10"/>
            <a:endParaRPr lang="en-US" sz="2665" dirty="0">
              <a:solidFill>
                <a:schemeClr val="tx1"/>
              </a:solidFill>
            </a:endParaRPr>
          </a:p>
        </p:txBody>
      </p:sp>
      <p:grpSp>
        <p:nvGrpSpPr>
          <p:cNvPr id="35" name="Group 34"/>
          <p:cNvGrpSpPr/>
          <p:nvPr/>
        </p:nvGrpSpPr>
        <p:grpSpPr>
          <a:xfrm>
            <a:off x="4060321" y="1816995"/>
            <a:ext cx="1753380" cy="1778468"/>
            <a:chOff x="3045240" y="1362746"/>
            <a:chExt cx="1315035" cy="1333851"/>
          </a:xfrm>
        </p:grpSpPr>
        <p:sp>
          <p:nvSpPr>
            <p:cNvPr id="31" name="Teardrop 30"/>
            <p:cNvSpPr/>
            <p:nvPr/>
          </p:nvSpPr>
          <p:spPr>
            <a:xfrm rot="16200000">
              <a:off x="3074219" y="1410542"/>
              <a:ext cx="1286055" cy="1286056"/>
            </a:xfrm>
            <a:prstGeom prst="teardrop">
              <a:avLst/>
            </a:prstGeom>
            <a:gradFill flip="none" rotWithShape="1">
              <a:gsLst>
                <a:gs pos="0">
                  <a:srgbClr val="243061"/>
                </a:gs>
                <a:gs pos="100000">
                  <a:srgbClr val="1DAA9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3600" dirty="0">
                <a:solidFill>
                  <a:schemeClr val="tx1"/>
                </a:solidFill>
              </a:endParaRPr>
            </a:p>
          </p:txBody>
        </p:sp>
        <p:sp>
          <p:nvSpPr>
            <p:cNvPr id="7" name="Teardrop 6"/>
            <p:cNvSpPr/>
            <p:nvPr/>
          </p:nvSpPr>
          <p:spPr>
            <a:xfrm rot="16200000">
              <a:off x="3045240" y="1362746"/>
              <a:ext cx="1286055" cy="1286056"/>
            </a:xfrm>
            <a:prstGeom prst="teardrop">
              <a:avLst/>
            </a:prstGeom>
            <a:gradFill flip="none" rotWithShape="1">
              <a:gsLst>
                <a:gs pos="0">
                  <a:srgbClr val="243061"/>
                </a:gs>
                <a:gs pos="100000">
                  <a:srgbClr val="1DAA9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3600" dirty="0">
                <a:solidFill>
                  <a:schemeClr val="tx1"/>
                </a:solidFill>
              </a:endParaRPr>
            </a:p>
          </p:txBody>
        </p:sp>
      </p:grpSp>
      <p:grpSp>
        <p:nvGrpSpPr>
          <p:cNvPr id="38" name="Group 37"/>
          <p:cNvGrpSpPr/>
          <p:nvPr/>
        </p:nvGrpSpPr>
        <p:grpSpPr>
          <a:xfrm>
            <a:off x="6416939" y="1816995"/>
            <a:ext cx="1714741" cy="1778240"/>
            <a:chOff x="4812704" y="1362746"/>
            <a:chExt cx="1286056" cy="1333680"/>
          </a:xfrm>
          <a:gradFill>
            <a:gsLst>
              <a:gs pos="0">
                <a:srgbClr val="243061"/>
              </a:gs>
              <a:gs pos="100000">
                <a:srgbClr val="1DAA91"/>
              </a:gs>
            </a:gsLst>
          </a:gradFill>
        </p:grpSpPr>
        <p:sp>
          <p:nvSpPr>
            <p:cNvPr id="32" name="Teardrop 31"/>
            <p:cNvSpPr/>
            <p:nvPr/>
          </p:nvSpPr>
          <p:spPr>
            <a:xfrm>
              <a:off x="4812704" y="1410371"/>
              <a:ext cx="1286056" cy="1286055"/>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3600" dirty="0">
                <a:solidFill>
                  <a:schemeClr val="tx1"/>
                </a:solidFill>
              </a:endParaRPr>
            </a:p>
          </p:txBody>
        </p:sp>
        <p:sp>
          <p:nvSpPr>
            <p:cNvPr id="8" name="Teardrop 7"/>
            <p:cNvSpPr/>
            <p:nvPr/>
          </p:nvSpPr>
          <p:spPr>
            <a:xfrm>
              <a:off x="4812704" y="1362746"/>
              <a:ext cx="1286056" cy="1286055"/>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3600" dirty="0">
                <a:solidFill>
                  <a:schemeClr val="tx1"/>
                </a:solidFill>
              </a:endParaRPr>
            </a:p>
          </p:txBody>
        </p:sp>
      </p:grpSp>
      <p:grpSp>
        <p:nvGrpSpPr>
          <p:cNvPr id="36" name="Group 35"/>
          <p:cNvGrpSpPr/>
          <p:nvPr/>
        </p:nvGrpSpPr>
        <p:grpSpPr>
          <a:xfrm>
            <a:off x="4060320" y="3980440"/>
            <a:ext cx="1765541" cy="1752840"/>
            <a:chOff x="3045240" y="2985330"/>
            <a:chExt cx="1324156" cy="1314630"/>
          </a:xfrm>
          <a:gradFill>
            <a:gsLst>
              <a:gs pos="0">
                <a:srgbClr val="243061"/>
              </a:gs>
              <a:gs pos="100000">
                <a:srgbClr val="1DAA91"/>
              </a:gs>
            </a:gsLst>
          </a:gradFill>
        </p:grpSpPr>
        <p:sp>
          <p:nvSpPr>
            <p:cNvPr id="33" name="Teardrop 32"/>
            <p:cNvSpPr/>
            <p:nvPr/>
          </p:nvSpPr>
          <p:spPr>
            <a:xfrm rot="10800000">
              <a:off x="3083340" y="2985330"/>
              <a:ext cx="1286056" cy="1286055"/>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3600" dirty="0">
                <a:solidFill>
                  <a:schemeClr val="tx1"/>
                </a:solidFill>
              </a:endParaRPr>
            </a:p>
          </p:txBody>
        </p:sp>
        <p:sp>
          <p:nvSpPr>
            <p:cNvPr id="9" name="Teardrop 8"/>
            <p:cNvSpPr/>
            <p:nvPr/>
          </p:nvSpPr>
          <p:spPr>
            <a:xfrm rot="10800000">
              <a:off x="3045240" y="3013905"/>
              <a:ext cx="1286056" cy="1286055"/>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3600" dirty="0">
                <a:solidFill>
                  <a:schemeClr val="tx1"/>
                </a:solidFill>
              </a:endParaRPr>
            </a:p>
          </p:txBody>
        </p:sp>
      </p:grpSp>
      <p:grpSp>
        <p:nvGrpSpPr>
          <p:cNvPr id="37" name="Group 36"/>
          <p:cNvGrpSpPr/>
          <p:nvPr/>
        </p:nvGrpSpPr>
        <p:grpSpPr>
          <a:xfrm>
            <a:off x="6378841" y="3980440"/>
            <a:ext cx="1752841" cy="1752840"/>
            <a:chOff x="4784130" y="2985330"/>
            <a:chExt cx="1314631" cy="1314630"/>
          </a:xfrm>
          <a:gradFill>
            <a:gsLst>
              <a:gs pos="0">
                <a:srgbClr val="243061"/>
              </a:gs>
              <a:gs pos="100000">
                <a:srgbClr val="1DAA91"/>
              </a:gs>
            </a:gsLst>
          </a:gradFill>
        </p:grpSpPr>
        <p:sp>
          <p:nvSpPr>
            <p:cNvPr id="34" name="Teardrop 33"/>
            <p:cNvSpPr/>
            <p:nvPr/>
          </p:nvSpPr>
          <p:spPr>
            <a:xfrm rot="5400000">
              <a:off x="4784130" y="2985330"/>
              <a:ext cx="1286055" cy="1286056"/>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3600" dirty="0">
                <a:solidFill>
                  <a:schemeClr val="tx1"/>
                </a:solidFill>
              </a:endParaRPr>
            </a:p>
          </p:txBody>
        </p:sp>
        <p:sp>
          <p:nvSpPr>
            <p:cNvPr id="10" name="Teardrop 9"/>
            <p:cNvSpPr/>
            <p:nvPr/>
          </p:nvSpPr>
          <p:spPr>
            <a:xfrm rot="5400000">
              <a:off x="4812705" y="3013905"/>
              <a:ext cx="1286055" cy="1286056"/>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3600" dirty="0">
                <a:solidFill>
                  <a:schemeClr val="tx1"/>
                </a:solidFill>
              </a:endParaRPr>
            </a:p>
          </p:txBody>
        </p:sp>
      </p:grpSp>
      <p:sp>
        <p:nvSpPr>
          <p:cNvPr id="27" name="Freeform 69"/>
          <p:cNvSpPr/>
          <p:nvPr/>
        </p:nvSpPr>
        <p:spPr bwMode="auto">
          <a:xfrm>
            <a:off x="4673600" y="2264834"/>
            <a:ext cx="397869" cy="747351"/>
          </a:xfrm>
          <a:custGeom>
            <a:avLst/>
            <a:gdLst/>
            <a:ahLst/>
            <a:cxnLst>
              <a:cxn ang="0">
                <a:pos x="21" y="57"/>
              </a:cxn>
              <a:cxn ang="0">
                <a:pos x="21" y="63"/>
              </a:cxn>
              <a:cxn ang="0">
                <a:pos x="20" y="64"/>
              </a:cxn>
              <a:cxn ang="0">
                <a:pos x="15" y="64"/>
              </a:cxn>
              <a:cxn ang="0">
                <a:pos x="14" y="63"/>
              </a:cxn>
              <a:cxn ang="0">
                <a:pos x="14" y="57"/>
              </a:cxn>
              <a:cxn ang="0">
                <a:pos x="1" y="50"/>
              </a:cxn>
              <a:cxn ang="0">
                <a:pos x="1" y="49"/>
              </a:cxn>
              <a:cxn ang="0">
                <a:pos x="4" y="44"/>
              </a:cxn>
              <a:cxn ang="0">
                <a:pos x="5" y="43"/>
              </a:cxn>
              <a:cxn ang="0">
                <a:pos x="6" y="44"/>
              </a:cxn>
              <a:cxn ang="0">
                <a:pos x="17" y="49"/>
              </a:cxn>
              <a:cxn ang="0">
                <a:pos x="25" y="43"/>
              </a:cxn>
              <a:cxn ang="0">
                <a:pos x="16" y="36"/>
              </a:cxn>
              <a:cxn ang="0">
                <a:pos x="1" y="21"/>
              </a:cxn>
              <a:cxn ang="0">
                <a:pos x="14" y="8"/>
              </a:cxn>
              <a:cxn ang="0">
                <a:pos x="14" y="1"/>
              </a:cxn>
              <a:cxn ang="0">
                <a:pos x="15" y="0"/>
              </a:cxn>
              <a:cxn ang="0">
                <a:pos x="20" y="0"/>
              </a:cxn>
              <a:cxn ang="0">
                <a:pos x="21" y="1"/>
              </a:cxn>
              <a:cxn ang="0">
                <a:pos x="21" y="7"/>
              </a:cxn>
              <a:cxn ang="0">
                <a:pos x="32" y="12"/>
              </a:cxn>
              <a:cxn ang="0">
                <a:pos x="32" y="14"/>
              </a:cxn>
              <a:cxn ang="0">
                <a:pos x="29" y="19"/>
              </a:cxn>
              <a:cxn ang="0">
                <a:pos x="29" y="19"/>
              </a:cxn>
              <a:cxn ang="0">
                <a:pos x="28" y="19"/>
              </a:cxn>
              <a:cxn ang="0">
                <a:pos x="18" y="15"/>
              </a:cxn>
              <a:cxn ang="0">
                <a:pos x="10" y="21"/>
              </a:cxn>
              <a:cxn ang="0">
                <a:pos x="20" y="28"/>
              </a:cxn>
              <a:cxn ang="0">
                <a:pos x="34" y="42"/>
              </a:cxn>
              <a:cxn ang="0">
                <a:pos x="21" y="57"/>
              </a:cxn>
            </a:cxnLst>
            <a:rect l="0" t="0" r="r" b="b"/>
            <a:pathLst>
              <a:path w="34" h="64">
                <a:moveTo>
                  <a:pt x="21" y="57"/>
                </a:moveTo>
                <a:cubicBezTo>
                  <a:pt x="21" y="63"/>
                  <a:pt x="21" y="63"/>
                  <a:pt x="21" y="63"/>
                </a:cubicBezTo>
                <a:cubicBezTo>
                  <a:pt x="21" y="63"/>
                  <a:pt x="20" y="64"/>
                  <a:pt x="20" y="64"/>
                </a:cubicBezTo>
                <a:cubicBezTo>
                  <a:pt x="15" y="64"/>
                  <a:pt x="15" y="64"/>
                  <a:pt x="15" y="64"/>
                </a:cubicBezTo>
                <a:cubicBezTo>
                  <a:pt x="14" y="64"/>
                  <a:pt x="14" y="63"/>
                  <a:pt x="14" y="63"/>
                </a:cubicBezTo>
                <a:cubicBezTo>
                  <a:pt x="14" y="57"/>
                  <a:pt x="14" y="57"/>
                  <a:pt x="14" y="57"/>
                </a:cubicBezTo>
                <a:cubicBezTo>
                  <a:pt x="5" y="55"/>
                  <a:pt x="1" y="50"/>
                  <a:pt x="1" y="50"/>
                </a:cubicBezTo>
                <a:cubicBezTo>
                  <a:pt x="0" y="50"/>
                  <a:pt x="0" y="49"/>
                  <a:pt x="1" y="49"/>
                </a:cubicBezTo>
                <a:cubicBezTo>
                  <a:pt x="4" y="44"/>
                  <a:pt x="4" y="44"/>
                  <a:pt x="4" y="44"/>
                </a:cubicBezTo>
                <a:cubicBezTo>
                  <a:pt x="4" y="44"/>
                  <a:pt x="5" y="43"/>
                  <a:pt x="5" y="43"/>
                </a:cubicBezTo>
                <a:cubicBezTo>
                  <a:pt x="5" y="43"/>
                  <a:pt x="6" y="44"/>
                  <a:pt x="6" y="44"/>
                </a:cubicBezTo>
                <a:cubicBezTo>
                  <a:pt x="6" y="44"/>
                  <a:pt x="11" y="49"/>
                  <a:pt x="17" y="49"/>
                </a:cubicBezTo>
                <a:cubicBezTo>
                  <a:pt x="21" y="49"/>
                  <a:pt x="25" y="47"/>
                  <a:pt x="25" y="43"/>
                </a:cubicBezTo>
                <a:cubicBezTo>
                  <a:pt x="25" y="39"/>
                  <a:pt x="20" y="38"/>
                  <a:pt x="16" y="36"/>
                </a:cubicBezTo>
                <a:cubicBezTo>
                  <a:pt x="9" y="33"/>
                  <a:pt x="1" y="30"/>
                  <a:pt x="1" y="21"/>
                </a:cubicBezTo>
                <a:cubicBezTo>
                  <a:pt x="1" y="14"/>
                  <a:pt x="6" y="9"/>
                  <a:pt x="14" y="8"/>
                </a:cubicBezTo>
                <a:cubicBezTo>
                  <a:pt x="14" y="1"/>
                  <a:pt x="14" y="1"/>
                  <a:pt x="14" y="1"/>
                </a:cubicBezTo>
                <a:cubicBezTo>
                  <a:pt x="14" y="0"/>
                  <a:pt x="14" y="0"/>
                  <a:pt x="15" y="0"/>
                </a:cubicBezTo>
                <a:cubicBezTo>
                  <a:pt x="20" y="0"/>
                  <a:pt x="20" y="0"/>
                  <a:pt x="20" y="0"/>
                </a:cubicBezTo>
                <a:cubicBezTo>
                  <a:pt x="20" y="0"/>
                  <a:pt x="21" y="0"/>
                  <a:pt x="21" y="1"/>
                </a:cubicBezTo>
                <a:cubicBezTo>
                  <a:pt x="21" y="7"/>
                  <a:pt x="21" y="7"/>
                  <a:pt x="21" y="7"/>
                </a:cubicBezTo>
                <a:cubicBezTo>
                  <a:pt x="28" y="8"/>
                  <a:pt x="32" y="12"/>
                  <a:pt x="32" y="12"/>
                </a:cubicBezTo>
                <a:cubicBezTo>
                  <a:pt x="33" y="13"/>
                  <a:pt x="33" y="13"/>
                  <a:pt x="32" y="14"/>
                </a:cubicBezTo>
                <a:cubicBezTo>
                  <a:pt x="29" y="19"/>
                  <a:pt x="29" y="19"/>
                  <a:pt x="29" y="19"/>
                </a:cubicBezTo>
                <a:cubicBezTo>
                  <a:pt x="29" y="19"/>
                  <a:pt x="29" y="19"/>
                  <a:pt x="29" y="19"/>
                </a:cubicBezTo>
                <a:cubicBezTo>
                  <a:pt x="28" y="19"/>
                  <a:pt x="28" y="19"/>
                  <a:pt x="28" y="19"/>
                </a:cubicBezTo>
                <a:cubicBezTo>
                  <a:pt x="28" y="19"/>
                  <a:pt x="23" y="15"/>
                  <a:pt x="18" y="15"/>
                </a:cubicBezTo>
                <a:cubicBezTo>
                  <a:pt x="13" y="15"/>
                  <a:pt x="10" y="18"/>
                  <a:pt x="10" y="21"/>
                </a:cubicBezTo>
                <a:cubicBezTo>
                  <a:pt x="10" y="25"/>
                  <a:pt x="15" y="26"/>
                  <a:pt x="20" y="28"/>
                </a:cubicBezTo>
                <a:cubicBezTo>
                  <a:pt x="26" y="31"/>
                  <a:pt x="34" y="34"/>
                  <a:pt x="34" y="42"/>
                </a:cubicBezTo>
                <a:cubicBezTo>
                  <a:pt x="34" y="50"/>
                  <a:pt x="28" y="55"/>
                  <a:pt x="21" y="57"/>
                </a:cubicBezTo>
                <a:close/>
              </a:path>
            </a:pathLst>
          </a:custGeom>
          <a:solidFill>
            <a:schemeClr val="bg1"/>
          </a:solidFill>
          <a:ln w="9525">
            <a:noFill/>
            <a:round/>
          </a:ln>
        </p:spPr>
        <p:txBody>
          <a:bodyPr vert="horz" wrap="square" lIns="121920" tIns="60960" rIns="121920" bIns="60960" numCol="1" anchor="t" anchorCtr="0" compatLnSpc="1"/>
          <a:lstStyle/>
          <a:p>
            <a:pPr defTabSz="1375410"/>
            <a:endParaRPr lang="en-US" sz="2665"/>
          </a:p>
        </p:txBody>
      </p:sp>
      <p:grpSp>
        <p:nvGrpSpPr>
          <p:cNvPr id="43" name="组合 42"/>
          <p:cNvGrpSpPr/>
          <p:nvPr/>
        </p:nvGrpSpPr>
        <p:grpSpPr>
          <a:xfrm>
            <a:off x="-86932" y="292399"/>
            <a:ext cx="12365866" cy="1077218"/>
            <a:chOff x="-86932" y="292399"/>
            <a:chExt cx="12365866" cy="1077218"/>
          </a:xfrm>
        </p:grpSpPr>
        <p:sp>
          <p:nvSpPr>
            <p:cNvPr id="48" name="文本框 47"/>
            <p:cNvSpPr txBox="1"/>
            <p:nvPr/>
          </p:nvSpPr>
          <p:spPr>
            <a:xfrm>
              <a:off x="4684057" y="292399"/>
              <a:ext cx="2791837" cy="1077218"/>
            </a:xfrm>
            <a:prstGeom prst="rect">
              <a:avLst/>
            </a:prstGeom>
            <a:noFill/>
          </p:spPr>
          <p:txBody>
            <a:bodyPr wrap="square" rtlCol="0" anchor="t">
              <a:spAutoFit/>
            </a:bodyPr>
            <a:lstStyle/>
            <a:p>
              <a:pPr algn="ctr"/>
              <a:r>
                <a:rPr lang="en-AU" altLang="zh-CN" sz="3200" b="1" kern="100" dirty="0">
                  <a:gradFill flip="none" rotWithShape="1">
                    <a:gsLst>
                      <a:gs pos="0">
                        <a:srgbClr val="243061"/>
                      </a:gs>
                      <a:gs pos="100000">
                        <a:srgbClr val="1DAA91"/>
                      </a:gs>
                    </a:gsLst>
                    <a:lin ang="13500000" scaled="1"/>
                    <a:tileRect/>
                  </a:gradFill>
                  <a:cs typeface="+mn-ea"/>
                  <a:sym typeface="+mn-lt"/>
                </a:rPr>
                <a:t>Problem</a:t>
              </a:r>
            </a:p>
            <a:p>
              <a:pPr algn="ctr"/>
              <a:r>
                <a:rPr lang="en-AU" altLang="zh-CN" sz="3200" b="1" kern="100" dirty="0">
                  <a:gradFill flip="none" rotWithShape="1">
                    <a:gsLst>
                      <a:gs pos="0">
                        <a:srgbClr val="243061"/>
                      </a:gs>
                      <a:gs pos="100000">
                        <a:srgbClr val="1DAA91"/>
                      </a:gs>
                    </a:gsLst>
                    <a:lin ang="13500000" scaled="1"/>
                    <a:tileRect/>
                  </a:gradFill>
                  <a:cs typeface="+mn-ea"/>
                  <a:sym typeface="+mn-lt"/>
                </a:rPr>
                <a:t>Space</a:t>
              </a:r>
              <a:endParaRPr lang="en-US" altLang="zh-CN" sz="3200" b="1" kern="100" dirty="0">
                <a:gradFill flip="none" rotWithShape="1">
                  <a:gsLst>
                    <a:gs pos="0">
                      <a:srgbClr val="243061"/>
                    </a:gs>
                    <a:gs pos="100000">
                      <a:srgbClr val="1DAA91"/>
                    </a:gs>
                  </a:gsLst>
                  <a:lin ang="13500000" scaled="1"/>
                  <a:tileRect/>
                </a:gradFill>
                <a:cs typeface="+mn-ea"/>
                <a:sym typeface="+mn-lt"/>
              </a:endParaRPr>
            </a:p>
          </p:txBody>
        </p:sp>
        <p:pic>
          <p:nvPicPr>
            <p:cNvPr id="49" name="图片 4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86932" y="531354"/>
              <a:ext cx="4933933" cy="295274"/>
            </a:xfrm>
            <a:prstGeom prst="rect">
              <a:avLst/>
            </a:prstGeom>
          </p:spPr>
        </p:pic>
        <p:pic>
          <p:nvPicPr>
            <p:cNvPr id="50" name="图片 4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flipH="1">
              <a:off x="7345001" y="531354"/>
              <a:ext cx="4933933" cy="295274"/>
            </a:xfrm>
            <a:prstGeom prst="rect">
              <a:avLst/>
            </a:prstGeom>
          </p:spPr>
        </p:pic>
      </p:grpSp>
      <p:pic>
        <p:nvPicPr>
          <p:cNvPr id="5" name="Picture 4" descr="A black and white logo of a book&#10;&#10;Description automatically generated with low confidence">
            <a:extLst>
              <a:ext uri="{FF2B5EF4-FFF2-40B4-BE49-F238E27FC236}">
                <a16:creationId xmlns:a16="http://schemas.microsoft.com/office/drawing/2014/main" id="{76ABDC4F-CDA3-5641-71D3-3F59D8AE331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21001" y="2327969"/>
            <a:ext cx="648000" cy="648000"/>
          </a:xfrm>
          <a:prstGeom prst="rect">
            <a:avLst/>
          </a:prstGeom>
        </p:spPr>
      </p:pic>
      <p:pic>
        <p:nvPicPr>
          <p:cNvPr id="12" name="Picture 11" descr="A black play button in a white circle&#10;&#10;Description automatically generated with medium confidence">
            <a:extLst>
              <a:ext uri="{FF2B5EF4-FFF2-40B4-BE49-F238E27FC236}">
                <a16:creationId xmlns:a16="http://schemas.microsoft.com/office/drawing/2014/main" id="{522C2E2E-7CB0-FFE7-A823-49C9A864CF4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82238" y="4524181"/>
            <a:ext cx="670904" cy="670904"/>
          </a:xfrm>
          <a:prstGeom prst="rect">
            <a:avLst/>
          </a:prstGeom>
        </p:spPr>
      </p:pic>
      <p:pic>
        <p:nvPicPr>
          <p:cNvPr id="17" name="Picture 16" descr="A black question mark in a white circle&#10;&#10;Description automatically generated">
            <a:extLst>
              <a:ext uri="{FF2B5EF4-FFF2-40B4-BE49-F238E27FC236}">
                <a16:creationId xmlns:a16="http://schemas.microsoft.com/office/drawing/2014/main" id="{170D279F-9AE7-8FC9-C4D4-EA8BFBE905A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92576" y="4465616"/>
            <a:ext cx="763465" cy="76346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67055" y="3547745"/>
            <a:ext cx="11358245" cy="645160"/>
          </a:xfrm>
          <a:prstGeom prst="rect">
            <a:avLst/>
          </a:prstGeom>
          <a:noFill/>
        </p:spPr>
        <p:txBody>
          <a:bodyPr wrap="square" rtlCol="0">
            <a:spAutoFit/>
            <a:scene3d>
              <a:camera prst="orthographicFront"/>
              <a:lightRig rig="threePt" dir="t"/>
            </a:scene3d>
            <a:sp3d contourW="12700"/>
          </a:bodyPr>
          <a:lstStyle/>
          <a:p>
            <a:pPr algn="ctr"/>
            <a:r>
              <a:rPr lang="en-US" altLang="zh-CN" sz="3600" b="1" dirty="0">
                <a:solidFill>
                  <a:schemeClr val="bg1"/>
                </a:solidFill>
                <a:latin typeface="Century Gothic" panose="020B0502020202020204" pitchFamily="34" charset="0"/>
                <a:ea typeface="+mj-ea"/>
                <a:cs typeface="经典综艺体简" panose="02010609000101010101" pitchFamily="49" charset="-122"/>
              </a:rPr>
              <a:t>Business Analysis</a:t>
            </a:r>
          </a:p>
        </p:txBody>
      </p:sp>
      <p:sp>
        <p:nvSpPr>
          <p:cNvPr id="9" name="文本框 8"/>
          <p:cNvSpPr txBox="1"/>
          <p:nvPr/>
        </p:nvSpPr>
        <p:spPr>
          <a:xfrm>
            <a:off x="5738369" y="4192811"/>
            <a:ext cx="4990083" cy="336550"/>
          </a:xfrm>
          <a:prstGeom prst="rect">
            <a:avLst/>
          </a:prstGeom>
          <a:noFill/>
        </p:spPr>
        <p:txBody>
          <a:bodyPr wrap="square" rtlCol="0">
            <a:spAutoFit/>
            <a:scene3d>
              <a:camera prst="orthographicFront"/>
              <a:lightRig rig="threePt" dir="t"/>
            </a:scene3d>
            <a:sp3d contourW="12700"/>
          </a:bodyPr>
          <a:lstStyle/>
          <a:p>
            <a:pPr algn="r">
              <a:lnSpc>
                <a:spcPct val="114000"/>
              </a:lnSpc>
            </a:pPr>
            <a:r>
              <a:rPr lang="zh-CN" altLang="en-US" sz="1400" dirty="0">
                <a:solidFill>
                  <a:schemeClr val="bg1"/>
                </a:solidFill>
                <a:latin typeface="Century Gothic" panose="020B0502020202020204" pitchFamily="34" charset="0"/>
                <a:ea typeface="+mj-ea"/>
              </a:rPr>
              <a:t>市场同类型商业分析</a:t>
            </a:r>
          </a:p>
        </p:txBody>
      </p:sp>
      <p:sp>
        <p:nvSpPr>
          <p:cNvPr id="10" name="文本框 9"/>
          <p:cNvSpPr txBox="1"/>
          <p:nvPr/>
        </p:nvSpPr>
        <p:spPr>
          <a:xfrm>
            <a:off x="6021720" y="2608299"/>
            <a:ext cx="768048" cy="1015663"/>
          </a:xfrm>
          <a:prstGeom prst="rect">
            <a:avLst/>
          </a:prstGeom>
          <a:noFill/>
        </p:spPr>
        <p:txBody>
          <a:bodyPr wrap="square" rtlCol="0">
            <a:spAutoFit/>
            <a:scene3d>
              <a:camera prst="orthographicFront"/>
              <a:lightRig rig="threePt" dir="t"/>
            </a:scene3d>
            <a:sp3d contourW="12700"/>
          </a:bodyPr>
          <a:lstStyle/>
          <a:p>
            <a:r>
              <a:rPr lang="en-US" altLang="zh-CN" sz="6000" b="1" i="1" dirty="0">
                <a:solidFill>
                  <a:schemeClr val="bg1"/>
                </a:solidFill>
                <a:latin typeface="Century Gothic" panose="020B0502020202020204" pitchFamily="34" charset="0"/>
                <a:ea typeface="+mj-ea"/>
                <a:cs typeface="经典综艺体简" panose="02010609000101010101" pitchFamily="49" charset="-122"/>
              </a:rPr>
              <a:t>2</a:t>
            </a:r>
            <a:endParaRPr lang="zh-CN" altLang="en-US" sz="6000" b="1" dirty="0">
              <a:solidFill>
                <a:schemeClr val="bg1"/>
              </a:solidFill>
              <a:latin typeface="Century Gothic" panose="020B0502020202020204" pitchFamily="34" charset="0"/>
              <a:ea typeface="+mj-ea"/>
              <a:cs typeface="经典综艺体简" panose="02010609000101010101" pitchFamily="49" charset="-122"/>
            </a:endParaRPr>
          </a:p>
        </p:txBody>
      </p:sp>
      <p:sp>
        <p:nvSpPr>
          <p:cNvPr id="11" name="文本框 10"/>
          <p:cNvSpPr txBox="1"/>
          <p:nvPr/>
        </p:nvSpPr>
        <p:spPr>
          <a:xfrm>
            <a:off x="5566687" y="2604311"/>
            <a:ext cx="768048" cy="1015663"/>
          </a:xfrm>
          <a:prstGeom prst="rect">
            <a:avLst/>
          </a:prstGeom>
          <a:noFill/>
        </p:spPr>
        <p:txBody>
          <a:bodyPr wrap="square" rtlCol="0">
            <a:spAutoFit/>
            <a:scene3d>
              <a:camera prst="orthographicFront"/>
              <a:lightRig rig="threePt" dir="t"/>
            </a:scene3d>
            <a:sp3d contourW="12700"/>
          </a:bodyPr>
          <a:lstStyle/>
          <a:p>
            <a:r>
              <a:rPr lang="en-US" altLang="zh-CN" sz="6000" b="1" i="1" dirty="0">
                <a:solidFill>
                  <a:schemeClr val="bg1"/>
                </a:solidFill>
                <a:latin typeface="Century Gothic" panose="020B0502020202020204" pitchFamily="34" charset="0"/>
                <a:ea typeface="+mj-ea"/>
                <a:cs typeface="经典综艺体简" panose="02010609000101010101" pitchFamily="49" charset="-122"/>
              </a:rPr>
              <a:t>0</a:t>
            </a:r>
            <a:endParaRPr lang="zh-CN" altLang="en-US" sz="6000" b="1" dirty="0">
              <a:solidFill>
                <a:schemeClr val="bg1"/>
              </a:solidFill>
              <a:latin typeface="Century Gothic" panose="020B0502020202020204" pitchFamily="34" charset="0"/>
              <a:ea typeface="+mj-ea"/>
              <a:cs typeface="经典综艺体简" panose="0201060900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ardrop 25"/>
          <p:cNvSpPr>
            <a:spLocks noChangeAspect="1"/>
          </p:cNvSpPr>
          <p:nvPr/>
        </p:nvSpPr>
        <p:spPr>
          <a:xfrm rot="13976589">
            <a:off x="7114391" y="3909267"/>
            <a:ext cx="1986328" cy="1986328"/>
          </a:xfrm>
          <a:prstGeom prst="teardrop">
            <a:avLst/>
          </a:prstGeom>
          <a:gradFill flip="none" rotWithShape="1">
            <a:gsLst>
              <a:gs pos="0">
                <a:srgbClr val="243061"/>
              </a:gs>
              <a:gs pos="100000">
                <a:srgbClr val="1DAA9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3600" dirty="0">
              <a:solidFill>
                <a:schemeClr val="bg1"/>
              </a:solidFill>
            </a:endParaRPr>
          </a:p>
        </p:txBody>
      </p:sp>
      <p:sp>
        <p:nvSpPr>
          <p:cNvPr id="29" name="Teardrop 28"/>
          <p:cNvSpPr>
            <a:spLocks noChangeAspect="1"/>
          </p:cNvSpPr>
          <p:nvPr/>
        </p:nvSpPr>
        <p:spPr>
          <a:xfrm rot="7461556" flipH="1">
            <a:off x="3091281" y="3986535"/>
            <a:ext cx="1986328" cy="1986328"/>
          </a:xfrm>
          <a:prstGeom prst="teardrop">
            <a:avLst/>
          </a:prstGeom>
          <a:gradFill flip="none" rotWithShape="1">
            <a:gsLst>
              <a:gs pos="0">
                <a:srgbClr val="243061"/>
              </a:gs>
              <a:gs pos="100000">
                <a:srgbClr val="1DAA9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3600" dirty="0">
              <a:solidFill>
                <a:schemeClr val="bg1"/>
              </a:solidFill>
            </a:endParaRPr>
          </a:p>
        </p:txBody>
      </p:sp>
      <p:sp>
        <p:nvSpPr>
          <p:cNvPr id="80" name="Teardrop 79"/>
          <p:cNvSpPr>
            <a:spLocks noChangeAspect="1"/>
          </p:cNvSpPr>
          <p:nvPr/>
        </p:nvSpPr>
        <p:spPr>
          <a:xfrm rot="8068996">
            <a:off x="5102836" y="1536045"/>
            <a:ext cx="1986328" cy="1986328"/>
          </a:xfrm>
          <a:prstGeom prst="teardrop">
            <a:avLst/>
          </a:prstGeom>
          <a:gradFill flip="none" rotWithShape="1">
            <a:gsLst>
              <a:gs pos="0">
                <a:srgbClr val="243061"/>
              </a:gs>
              <a:gs pos="100000">
                <a:srgbClr val="1DAA9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3600" dirty="0">
              <a:solidFill>
                <a:schemeClr val="bg1"/>
              </a:solidFill>
            </a:endParaRPr>
          </a:p>
        </p:txBody>
      </p:sp>
      <p:sp>
        <p:nvSpPr>
          <p:cNvPr id="34" name="Arc 33"/>
          <p:cNvSpPr/>
          <p:nvPr/>
        </p:nvSpPr>
        <p:spPr>
          <a:xfrm rot="19552821">
            <a:off x="7082847" y="3665048"/>
            <a:ext cx="2181771" cy="2181771"/>
          </a:xfrm>
          <a:prstGeom prst="arc">
            <a:avLst/>
          </a:prstGeom>
          <a:ln w="28575">
            <a:solidFill>
              <a:schemeClr val="bg1">
                <a:lumMod val="65000"/>
              </a:schemeClr>
            </a:solidFill>
            <a:prstDash val="sysDot"/>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defTabSz="1375410"/>
            <a:endParaRPr lang="en-US" sz="2665" dirty="0">
              <a:solidFill>
                <a:srgbClr val="262626"/>
              </a:solidFill>
            </a:endParaRPr>
          </a:p>
        </p:txBody>
      </p:sp>
      <p:sp>
        <p:nvSpPr>
          <p:cNvPr id="35" name="Arc 34"/>
          <p:cNvSpPr/>
          <p:nvPr/>
        </p:nvSpPr>
        <p:spPr>
          <a:xfrm rot="14322164">
            <a:off x="4812037" y="1389561"/>
            <a:ext cx="2181771" cy="2181771"/>
          </a:xfrm>
          <a:prstGeom prst="arc">
            <a:avLst/>
          </a:prstGeom>
          <a:ln w="28575">
            <a:solidFill>
              <a:schemeClr val="bg1">
                <a:lumMod val="65000"/>
              </a:schemeClr>
            </a:solidFill>
            <a:prstDash val="sysDot"/>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defTabSz="1375410"/>
            <a:endParaRPr lang="en-US" sz="2665" dirty="0">
              <a:solidFill>
                <a:srgbClr val="262626"/>
              </a:solidFill>
            </a:endParaRPr>
          </a:p>
        </p:txBody>
      </p:sp>
      <p:sp>
        <p:nvSpPr>
          <p:cNvPr id="36" name="Arc 35"/>
          <p:cNvSpPr/>
          <p:nvPr/>
        </p:nvSpPr>
        <p:spPr>
          <a:xfrm rot="9363247">
            <a:off x="2950885" y="4047543"/>
            <a:ext cx="2181771" cy="2181771"/>
          </a:xfrm>
          <a:prstGeom prst="arc">
            <a:avLst/>
          </a:prstGeom>
          <a:ln w="28575">
            <a:solidFill>
              <a:schemeClr val="bg1">
                <a:lumMod val="65000"/>
              </a:schemeClr>
            </a:solidFill>
            <a:prstDash val="sysDot"/>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defTabSz="1375410"/>
            <a:endParaRPr lang="en-US" sz="2665" dirty="0">
              <a:solidFill>
                <a:srgbClr val="262626"/>
              </a:solidFill>
            </a:endParaRPr>
          </a:p>
        </p:txBody>
      </p:sp>
      <p:grpSp>
        <p:nvGrpSpPr>
          <p:cNvPr id="48" name="组合 47"/>
          <p:cNvGrpSpPr/>
          <p:nvPr/>
        </p:nvGrpSpPr>
        <p:grpSpPr>
          <a:xfrm>
            <a:off x="63" y="388919"/>
            <a:ext cx="12365866" cy="948690"/>
            <a:chOff x="-86932" y="388919"/>
            <a:chExt cx="12365866" cy="948690"/>
          </a:xfrm>
        </p:grpSpPr>
        <p:sp>
          <p:nvSpPr>
            <p:cNvPr id="49" name="文本框 48"/>
            <p:cNvSpPr txBox="1"/>
            <p:nvPr/>
          </p:nvSpPr>
          <p:spPr>
            <a:xfrm>
              <a:off x="4452186" y="388919"/>
              <a:ext cx="3113639" cy="948690"/>
            </a:xfrm>
            <a:prstGeom prst="rect">
              <a:avLst/>
            </a:prstGeom>
            <a:noFill/>
          </p:spPr>
          <p:txBody>
            <a:bodyPr wrap="square" rtlCol="0" anchor="t">
              <a:noAutofit/>
            </a:bodyPr>
            <a:lstStyle/>
            <a:p>
              <a:pPr algn="ctr"/>
              <a:r>
                <a:rPr lang="en-US" altLang="zh-CN" sz="3200" b="1" kern="100" dirty="0">
                  <a:gradFill flip="none" rotWithShape="1">
                    <a:gsLst>
                      <a:gs pos="0">
                        <a:srgbClr val="243061"/>
                      </a:gs>
                      <a:gs pos="100000">
                        <a:srgbClr val="1DAA91"/>
                      </a:gs>
                    </a:gsLst>
                    <a:lin ang="13500000" scaled="1"/>
                    <a:tileRect/>
                  </a:gradFill>
                  <a:cs typeface="+mn-ea"/>
                  <a:sym typeface="+mn-lt"/>
                </a:rPr>
                <a:t>Business Opportunities</a:t>
              </a:r>
            </a:p>
          </p:txBody>
        </p:sp>
        <p:pic>
          <p:nvPicPr>
            <p:cNvPr id="50" name="图片 4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86932" y="531354"/>
              <a:ext cx="4933933" cy="295274"/>
            </a:xfrm>
            <a:prstGeom prst="rect">
              <a:avLst/>
            </a:prstGeom>
          </p:spPr>
        </p:pic>
        <p:pic>
          <p:nvPicPr>
            <p:cNvPr id="51" name="图片 5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flipH="1">
              <a:off x="7345001" y="531354"/>
              <a:ext cx="4933933" cy="295274"/>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347720" y="3547745"/>
            <a:ext cx="5614670" cy="645160"/>
          </a:xfrm>
          <a:prstGeom prst="rect">
            <a:avLst/>
          </a:prstGeom>
          <a:noFill/>
        </p:spPr>
        <p:txBody>
          <a:bodyPr wrap="square" rtlCol="0">
            <a:spAutoFit/>
            <a:scene3d>
              <a:camera prst="orthographicFront"/>
              <a:lightRig rig="threePt" dir="t"/>
            </a:scene3d>
            <a:sp3d contourW="12700"/>
          </a:bodyPr>
          <a:lstStyle/>
          <a:p>
            <a:pPr algn="ctr"/>
            <a:r>
              <a:rPr lang="en-US" altLang="zh-CN" sz="3600" b="1" dirty="0">
                <a:solidFill>
                  <a:schemeClr val="bg1"/>
                </a:solidFill>
                <a:latin typeface="Microsoft JhengHei" panose="020B0604030504040204" charset="-120"/>
                <a:ea typeface="Microsoft JhengHei" panose="020B0604030504040204" charset="-120"/>
                <a:cs typeface="经典综艺体简" panose="02010609000101010101" pitchFamily="49" charset="-122"/>
                <a:sym typeface="+mn-ea"/>
              </a:rPr>
              <a:t>Current project progress</a:t>
            </a:r>
            <a:endParaRPr lang="en-US" altLang="zh-CN" sz="3600" b="1" dirty="0">
              <a:solidFill>
                <a:schemeClr val="bg1"/>
              </a:solidFill>
              <a:latin typeface="Century Gothic" panose="020B0502020202020204" pitchFamily="34" charset="0"/>
              <a:ea typeface="+mj-ea"/>
              <a:cs typeface="经典综艺体简" panose="02010609000101010101" pitchFamily="49" charset="-122"/>
            </a:endParaRPr>
          </a:p>
        </p:txBody>
      </p:sp>
      <p:sp>
        <p:nvSpPr>
          <p:cNvPr id="9" name="文本框 8"/>
          <p:cNvSpPr txBox="1"/>
          <p:nvPr/>
        </p:nvSpPr>
        <p:spPr>
          <a:xfrm>
            <a:off x="3600959" y="4213766"/>
            <a:ext cx="4990083" cy="336550"/>
          </a:xfrm>
          <a:prstGeom prst="rect">
            <a:avLst/>
          </a:prstGeom>
          <a:noFill/>
        </p:spPr>
        <p:txBody>
          <a:bodyPr wrap="square" rtlCol="0">
            <a:spAutoFit/>
            <a:scene3d>
              <a:camera prst="orthographicFront"/>
              <a:lightRig rig="threePt" dir="t"/>
            </a:scene3d>
            <a:sp3d contourW="12700"/>
          </a:bodyPr>
          <a:lstStyle/>
          <a:p>
            <a:pPr algn="r">
              <a:lnSpc>
                <a:spcPct val="114000"/>
              </a:lnSpc>
            </a:pPr>
            <a:r>
              <a:rPr lang="zh-CN" altLang="en-US" sz="1400" dirty="0">
                <a:solidFill>
                  <a:schemeClr val="bg1"/>
                </a:solidFill>
                <a:latin typeface="Century Gothic" panose="020B0502020202020204" pitchFamily="34" charset="0"/>
                <a:ea typeface="+mj-ea"/>
              </a:rPr>
              <a:t>目前项目进度</a:t>
            </a:r>
          </a:p>
        </p:txBody>
      </p:sp>
      <p:sp>
        <p:nvSpPr>
          <p:cNvPr id="10" name="文本框 9"/>
          <p:cNvSpPr txBox="1"/>
          <p:nvPr/>
        </p:nvSpPr>
        <p:spPr>
          <a:xfrm>
            <a:off x="6021720" y="2608299"/>
            <a:ext cx="768048" cy="1015663"/>
          </a:xfrm>
          <a:prstGeom prst="rect">
            <a:avLst/>
          </a:prstGeom>
          <a:noFill/>
        </p:spPr>
        <p:txBody>
          <a:bodyPr wrap="square" rtlCol="0">
            <a:spAutoFit/>
            <a:scene3d>
              <a:camera prst="orthographicFront"/>
              <a:lightRig rig="threePt" dir="t"/>
            </a:scene3d>
            <a:sp3d contourW="12700"/>
          </a:bodyPr>
          <a:lstStyle/>
          <a:p>
            <a:r>
              <a:rPr lang="en-US" altLang="zh-CN" sz="6000" b="1" i="1" dirty="0">
                <a:solidFill>
                  <a:schemeClr val="bg1"/>
                </a:solidFill>
                <a:latin typeface="Century Gothic" panose="020B0502020202020204" pitchFamily="34" charset="0"/>
                <a:ea typeface="+mj-ea"/>
                <a:cs typeface="经典综艺体简" panose="02010609000101010101" pitchFamily="49" charset="-122"/>
              </a:rPr>
              <a:t>3</a:t>
            </a:r>
            <a:endParaRPr lang="zh-CN" altLang="en-US" sz="6000" b="1" dirty="0">
              <a:solidFill>
                <a:schemeClr val="bg1"/>
              </a:solidFill>
              <a:latin typeface="Century Gothic" panose="020B0502020202020204" pitchFamily="34" charset="0"/>
              <a:ea typeface="+mj-ea"/>
              <a:cs typeface="经典综艺体简" panose="02010609000101010101" pitchFamily="49" charset="-122"/>
            </a:endParaRPr>
          </a:p>
        </p:txBody>
      </p:sp>
      <p:sp>
        <p:nvSpPr>
          <p:cNvPr id="11" name="文本框 10"/>
          <p:cNvSpPr txBox="1"/>
          <p:nvPr/>
        </p:nvSpPr>
        <p:spPr>
          <a:xfrm>
            <a:off x="5566687" y="2604311"/>
            <a:ext cx="768048" cy="1015663"/>
          </a:xfrm>
          <a:prstGeom prst="rect">
            <a:avLst/>
          </a:prstGeom>
          <a:noFill/>
        </p:spPr>
        <p:txBody>
          <a:bodyPr wrap="square" rtlCol="0">
            <a:spAutoFit/>
            <a:scene3d>
              <a:camera prst="orthographicFront"/>
              <a:lightRig rig="threePt" dir="t"/>
            </a:scene3d>
            <a:sp3d contourW="12700"/>
          </a:bodyPr>
          <a:lstStyle/>
          <a:p>
            <a:r>
              <a:rPr lang="en-US" altLang="zh-CN" sz="6000" b="1" i="1" dirty="0">
                <a:solidFill>
                  <a:schemeClr val="bg1"/>
                </a:solidFill>
                <a:latin typeface="Century Gothic" panose="020B0502020202020204" pitchFamily="34" charset="0"/>
                <a:ea typeface="+mj-ea"/>
                <a:cs typeface="经典综艺体简" panose="02010609000101010101" pitchFamily="49" charset="-122"/>
              </a:rPr>
              <a:t>0</a:t>
            </a:r>
            <a:endParaRPr lang="zh-CN" altLang="en-US" sz="6000" b="1" dirty="0">
              <a:solidFill>
                <a:schemeClr val="bg1"/>
              </a:solidFill>
              <a:latin typeface="Century Gothic" panose="020B0502020202020204" pitchFamily="34" charset="0"/>
              <a:ea typeface="+mj-ea"/>
              <a:cs typeface="经典综艺体简" panose="0201060900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p:cNvSpPr/>
          <p:nvPr/>
        </p:nvSpPr>
        <p:spPr>
          <a:xfrm>
            <a:off x="3107306" y="2033050"/>
            <a:ext cx="2426727" cy="2426723"/>
          </a:xfrm>
          <a:custGeom>
            <a:avLst/>
            <a:gdLst>
              <a:gd name="connsiteX0" fmla="*/ 1124074 w 1583637"/>
              <a:gd name="connsiteY0" fmla="*/ 252493 h 1583637"/>
              <a:gd name="connsiteX1" fmla="*/ 1247256 w 1583637"/>
              <a:gd name="connsiteY1" fmla="*/ 149126 h 1583637"/>
              <a:gd name="connsiteX2" fmla="*/ 1345663 w 1583637"/>
              <a:gd name="connsiteY2" fmla="*/ 231701 h 1583637"/>
              <a:gd name="connsiteX3" fmla="*/ 1265256 w 1583637"/>
              <a:gd name="connsiteY3" fmla="*/ 370961 h 1583637"/>
              <a:gd name="connsiteX4" fmla="*/ 1393012 w 1583637"/>
              <a:gd name="connsiteY4" fmla="*/ 592241 h 1583637"/>
              <a:gd name="connsiteX5" fmla="*/ 1553818 w 1583637"/>
              <a:gd name="connsiteY5" fmla="*/ 592237 h 1583637"/>
              <a:gd name="connsiteX6" fmla="*/ 1576125 w 1583637"/>
              <a:gd name="connsiteY6" fmla="*/ 718748 h 1583637"/>
              <a:gd name="connsiteX7" fmla="*/ 1425015 w 1583637"/>
              <a:gd name="connsiteY7" fmla="*/ 773743 h 1583637"/>
              <a:gd name="connsiteX8" fmla="*/ 1380646 w 1583637"/>
              <a:gd name="connsiteY8" fmla="*/ 1025372 h 1583637"/>
              <a:gd name="connsiteX9" fmla="*/ 1503833 w 1583637"/>
              <a:gd name="connsiteY9" fmla="*/ 1128733 h 1583637"/>
              <a:gd name="connsiteX10" fmla="*/ 1439602 w 1583637"/>
              <a:gd name="connsiteY10" fmla="*/ 1239984 h 1583637"/>
              <a:gd name="connsiteX11" fmla="*/ 1288495 w 1583637"/>
              <a:gd name="connsiteY11" fmla="*/ 1184982 h 1583637"/>
              <a:gd name="connsiteX12" fmla="*/ 1092761 w 1583637"/>
              <a:gd name="connsiteY12" fmla="*/ 1349222 h 1583637"/>
              <a:gd name="connsiteX13" fmla="*/ 1120689 w 1583637"/>
              <a:gd name="connsiteY13" fmla="*/ 1507584 h 1583637"/>
              <a:gd name="connsiteX14" fmla="*/ 999974 w 1583637"/>
              <a:gd name="connsiteY14" fmla="*/ 1551521 h 1583637"/>
              <a:gd name="connsiteX15" fmla="*/ 919574 w 1583637"/>
              <a:gd name="connsiteY15" fmla="*/ 1412257 h 1583637"/>
              <a:gd name="connsiteX16" fmla="*/ 664062 w 1583637"/>
              <a:gd name="connsiteY16" fmla="*/ 1412257 h 1583637"/>
              <a:gd name="connsiteX17" fmla="*/ 583663 w 1583637"/>
              <a:gd name="connsiteY17" fmla="*/ 1551521 h 1583637"/>
              <a:gd name="connsiteX18" fmla="*/ 462948 w 1583637"/>
              <a:gd name="connsiteY18" fmla="*/ 1507584 h 1583637"/>
              <a:gd name="connsiteX19" fmla="*/ 490876 w 1583637"/>
              <a:gd name="connsiteY19" fmla="*/ 1349222 h 1583637"/>
              <a:gd name="connsiteX20" fmla="*/ 295142 w 1583637"/>
              <a:gd name="connsiteY20" fmla="*/ 1184981 h 1583637"/>
              <a:gd name="connsiteX21" fmla="*/ 144035 w 1583637"/>
              <a:gd name="connsiteY21" fmla="*/ 1239984 h 1583637"/>
              <a:gd name="connsiteX22" fmla="*/ 79804 w 1583637"/>
              <a:gd name="connsiteY22" fmla="*/ 1128733 h 1583637"/>
              <a:gd name="connsiteX23" fmla="*/ 202991 w 1583637"/>
              <a:gd name="connsiteY23" fmla="*/ 1025372 h 1583637"/>
              <a:gd name="connsiteX24" fmla="*/ 158622 w 1583637"/>
              <a:gd name="connsiteY24" fmla="*/ 773743 h 1583637"/>
              <a:gd name="connsiteX25" fmla="*/ 7512 w 1583637"/>
              <a:gd name="connsiteY25" fmla="*/ 718748 h 1583637"/>
              <a:gd name="connsiteX26" fmla="*/ 29819 w 1583637"/>
              <a:gd name="connsiteY26" fmla="*/ 592237 h 1583637"/>
              <a:gd name="connsiteX27" fmla="*/ 190625 w 1583637"/>
              <a:gd name="connsiteY27" fmla="*/ 592241 h 1583637"/>
              <a:gd name="connsiteX28" fmla="*/ 318381 w 1583637"/>
              <a:gd name="connsiteY28" fmla="*/ 370961 h 1583637"/>
              <a:gd name="connsiteX29" fmla="*/ 237974 w 1583637"/>
              <a:gd name="connsiteY29" fmla="*/ 231701 h 1583637"/>
              <a:gd name="connsiteX30" fmla="*/ 336381 w 1583637"/>
              <a:gd name="connsiteY30" fmla="*/ 149126 h 1583637"/>
              <a:gd name="connsiteX31" fmla="*/ 459563 w 1583637"/>
              <a:gd name="connsiteY31" fmla="*/ 252493 h 1583637"/>
              <a:gd name="connsiteX32" fmla="*/ 699666 w 1583637"/>
              <a:gd name="connsiteY32" fmla="*/ 165103 h 1583637"/>
              <a:gd name="connsiteX33" fmla="*/ 727586 w 1583637"/>
              <a:gd name="connsiteY33" fmla="*/ 6739 h 1583637"/>
              <a:gd name="connsiteX34" fmla="*/ 856051 w 1583637"/>
              <a:gd name="connsiteY34" fmla="*/ 6739 h 1583637"/>
              <a:gd name="connsiteX35" fmla="*/ 883970 w 1583637"/>
              <a:gd name="connsiteY35" fmla="*/ 165102 h 1583637"/>
              <a:gd name="connsiteX36" fmla="*/ 1124073 w 1583637"/>
              <a:gd name="connsiteY36" fmla="*/ 252493 h 1583637"/>
              <a:gd name="connsiteX37" fmla="*/ 1124074 w 1583637"/>
              <a:gd name="connsiteY37" fmla="*/ 252493 h 1583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583637" h="1583637">
                <a:moveTo>
                  <a:pt x="1124074" y="252493"/>
                </a:moveTo>
                <a:lnTo>
                  <a:pt x="1247256" y="149126"/>
                </a:lnTo>
                <a:lnTo>
                  <a:pt x="1345663" y="231701"/>
                </a:lnTo>
                <a:lnTo>
                  <a:pt x="1265256" y="370961"/>
                </a:lnTo>
                <a:cubicBezTo>
                  <a:pt x="1322430" y="435278"/>
                  <a:pt x="1365899" y="510569"/>
                  <a:pt x="1393012" y="592241"/>
                </a:cubicBezTo>
                <a:lnTo>
                  <a:pt x="1553818" y="592237"/>
                </a:lnTo>
                <a:lnTo>
                  <a:pt x="1576125" y="718748"/>
                </a:lnTo>
                <a:lnTo>
                  <a:pt x="1425015" y="773743"/>
                </a:lnTo>
                <a:cubicBezTo>
                  <a:pt x="1427471" y="859762"/>
                  <a:pt x="1412374" y="945380"/>
                  <a:pt x="1380646" y="1025372"/>
                </a:cubicBezTo>
                <a:lnTo>
                  <a:pt x="1503833" y="1128733"/>
                </a:lnTo>
                <a:lnTo>
                  <a:pt x="1439602" y="1239984"/>
                </a:lnTo>
                <a:lnTo>
                  <a:pt x="1288495" y="1184982"/>
                </a:lnTo>
                <a:cubicBezTo>
                  <a:pt x="1235084" y="1252456"/>
                  <a:pt x="1168484" y="1308339"/>
                  <a:pt x="1092761" y="1349222"/>
                </a:cubicBezTo>
                <a:lnTo>
                  <a:pt x="1120689" y="1507584"/>
                </a:lnTo>
                <a:lnTo>
                  <a:pt x="999974" y="1551521"/>
                </a:lnTo>
                <a:lnTo>
                  <a:pt x="919574" y="1412257"/>
                </a:lnTo>
                <a:cubicBezTo>
                  <a:pt x="835287" y="1429613"/>
                  <a:pt x="748348" y="1429613"/>
                  <a:pt x="664062" y="1412257"/>
                </a:cubicBezTo>
                <a:lnTo>
                  <a:pt x="583663" y="1551521"/>
                </a:lnTo>
                <a:lnTo>
                  <a:pt x="462948" y="1507584"/>
                </a:lnTo>
                <a:lnTo>
                  <a:pt x="490876" y="1349222"/>
                </a:lnTo>
                <a:cubicBezTo>
                  <a:pt x="415153" y="1308339"/>
                  <a:pt x="348553" y="1252455"/>
                  <a:pt x="295142" y="1184981"/>
                </a:cubicBezTo>
                <a:lnTo>
                  <a:pt x="144035" y="1239984"/>
                </a:lnTo>
                <a:lnTo>
                  <a:pt x="79804" y="1128733"/>
                </a:lnTo>
                <a:lnTo>
                  <a:pt x="202991" y="1025372"/>
                </a:lnTo>
                <a:cubicBezTo>
                  <a:pt x="171263" y="945380"/>
                  <a:pt x="156166" y="859762"/>
                  <a:pt x="158622" y="773743"/>
                </a:cubicBezTo>
                <a:lnTo>
                  <a:pt x="7512" y="718748"/>
                </a:lnTo>
                <a:lnTo>
                  <a:pt x="29819" y="592237"/>
                </a:lnTo>
                <a:lnTo>
                  <a:pt x="190625" y="592241"/>
                </a:lnTo>
                <a:cubicBezTo>
                  <a:pt x="217738" y="510569"/>
                  <a:pt x="261208" y="435277"/>
                  <a:pt x="318381" y="370961"/>
                </a:cubicBezTo>
                <a:lnTo>
                  <a:pt x="237974" y="231701"/>
                </a:lnTo>
                <a:lnTo>
                  <a:pt x="336381" y="149126"/>
                </a:lnTo>
                <a:lnTo>
                  <a:pt x="459563" y="252493"/>
                </a:lnTo>
                <a:cubicBezTo>
                  <a:pt x="532831" y="207356"/>
                  <a:pt x="614527" y="177621"/>
                  <a:pt x="699666" y="165103"/>
                </a:cubicBezTo>
                <a:lnTo>
                  <a:pt x="727586" y="6739"/>
                </a:lnTo>
                <a:lnTo>
                  <a:pt x="856051" y="6739"/>
                </a:lnTo>
                <a:lnTo>
                  <a:pt x="883970" y="165102"/>
                </a:lnTo>
                <a:cubicBezTo>
                  <a:pt x="969110" y="177621"/>
                  <a:pt x="1050806" y="207356"/>
                  <a:pt x="1124073" y="252493"/>
                </a:cubicBezTo>
                <a:lnTo>
                  <a:pt x="1124074" y="252493"/>
                </a:lnTo>
                <a:close/>
              </a:path>
            </a:pathLst>
          </a:custGeom>
          <a:gradFill flip="none" rotWithShape="1">
            <a:gsLst>
              <a:gs pos="0">
                <a:srgbClr val="1DAA91"/>
              </a:gs>
              <a:gs pos="100000">
                <a:srgbClr val="243061"/>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3600" dirty="0">
              <a:solidFill>
                <a:schemeClr val="bg1"/>
              </a:solidFill>
            </a:endParaRPr>
          </a:p>
        </p:txBody>
      </p:sp>
      <p:sp>
        <p:nvSpPr>
          <p:cNvPr id="7" name="Oval 6"/>
          <p:cNvSpPr/>
          <p:nvPr/>
        </p:nvSpPr>
        <p:spPr>
          <a:xfrm>
            <a:off x="3567230" y="2493607"/>
            <a:ext cx="1505608" cy="1505608"/>
          </a:xfrm>
          <a:prstGeom prst="ellipse">
            <a:avLst/>
          </a:prstGeom>
          <a:gradFill>
            <a:gsLst>
              <a:gs pos="0">
                <a:srgbClr val="1DAA91"/>
              </a:gs>
              <a:gs pos="100000">
                <a:srgbClr val="243061"/>
              </a:gs>
            </a:gsLst>
            <a:lin ang="0" scaled="0"/>
          </a:gra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10"/>
            <a:endParaRPr lang="en-US" sz="5400" dirty="0">
              <a:solidFill>
                <a:srgbClr val="FFFFFF"/>
              </a:solidFill>
              <a:latin typeface="+mj-ea"/>
              <a:ea typeface="+mj-ea"/>
            </a:endParaRPr>
          </a:p>
        </p:txBody>
      </p:sp>
      <p:sp>
        <p:nvSpPr>
          <p:cNvPr id="9" name="Freeform 8"/>
          <p:cNvSpPr/>
          <p:nvPr/>
        </p:nvSpPr>
        <p:spPr>
          <a:xfrm>
            <a:off x="9244320" y="3356910"/>
            <a:ext cx="2061905" cy="2061901"/>
          </a:xfrm>
          <a:custGeom>
            <a:avLst/>
            <a:gdLst>
              <a:gd name="connsiteX0" fmla="*/ 1124074 w 1583637"/>
              <a:gd name="connsiteY0" fmla="*/ 252493 h 1583637"/>
              <a:gd name="connsiteX1" fmla="*/ 1247256 w 1583637"/>
              <a:gd name="connsiteY1" fmla="*/ 149126 h 1583637"/>
              <a:gd name="connsiteX2" fmla="*/ 1345663 w 1583637"/>
              <a:gd name="connsiteY2" fmla="*/ 231701 h 1583637"/>
              <a:gd name="connsiteX3" fmla="*/ 1265256 w 1583637"/>
              <a:gd name="connsiteY3" fmla="*/ 370961 h 1583637"/>
              <a:gd name="connsiteX4" fmla="*/ 1393012 w 1583637"/>
              <a:gd name="connsiteY4" fmla="*/ 592241 h 1583637"/>
              <a:gd name="connsiteX5" fmla="*/ 1553818 w 1583637"/>
              <a:gd name="connsiteY5" fmla="*/ 592237 h 1583637"/>
              <a:gd name="connsiteX6" fmla="*/ 1576125 w 1583637"/>
              <a:gd name="connsiteY6" fmla="*/ 718748 h 1583637"/>
              <a:gd name="connsiteX7" fmla="*/ 1425015 w 1583637"/>
              <a:gd name="connsiteY7" fmla="*/ 773743 h 1583637"/>
              <a:gd name="connsiteX8" fmla="*/ 1380646 w 1583637"/>
              <a:gd name="connsiteY8" fmla="*/ 1025372 h 1583637"/>
              <a:gd name="connsiteX9" fmla="*/ 1503833 w 1583637"/>
              <a:gd name="connsiteY9" fmla="*/ 1128733 h 1583637"/>
              <a:gd name="connsiteX10" fmla="*/ 1439602 w 1583637"/>
              <a:gd name="connsiteY10" fmla="*/ 1239984 h 1583637"/>
              <a:gd name="connsiteX11" fmla="*/ 1288495 w 1583637"/>
              <a:gd name="connsiteY11" fmla="*/ 1184982 h 1583637"/>
              <a:gd name="connsiteX12" fmla="*/ 1092761 w 1583637"/>
              <a:gd name="connsiteY12" fmla="*/ 1349222 h 1583637"/>
              <a:gd name="connsiteX13" fmla="*/ 1120689 w 1583637"/>
              <a:gd name="connsiteY13" fmla="*/ 1507584 h 1583637"/>
              <a:gd name="connsiteX14" fmla="*/ 999974 w 1583637"/>
              <a:gd name="connsiteY14" fmla="*/ 1551521 h 1583637"/>
              <a:gd name="connsiteX15" fmla="*/ 919574 w 1583637"/>
              <a:gd name="connsiteY15" fmla="*/ 1412257 h 1583637"/>
              <a:gd name="connsiteX16" fmla="*/ 664062 w 1583637"/>
              <a:gd name="connsiteY16" fmla="*/ 1412257 h 1583637"/>
              <a:gd name="connsiteX17" fmla="*/ 583663 w 1583637"/>
              <a:gd name="connsiteY17" fmla="*/ 1551521 h 1583637"/>
              <a:gd name="connsiteX18" fmla="*/ 462948 w 1583637"/>
              <a:gd name="connsiteY18" fmla="*/ 1507584 h 1583637"/>
              <a:gd name="connsiteX19" fmla="*/ 490876 w 1583637"/>
              <a:gd name="connsiteY19" fmla="*/ 1349222 h 1583637"/>
              <a:gd name="connsiteX20" fmla="*/ 295142 w 1583637"/>
              <a:gd name="connsiteY20" fmla="*/ 1184981 h 1583637"/>
              <a:gd name="connsiteX21" fmla="*/ 144035 w 1583637"/>
              <a:gd name="connsiteY21" fmla="*/ 1239984 h 1583637"/>
              <a:gd name="connsiteX22" fmla="*/ 79804 w 1583637"/>
              <a:gd name="connsiteY22" fmla="*/ 1128733 h 1583637"/>
              <a:gd name="connsiteX23" fmla="*/ 202991 w 1583637"/>
              <a:gd name="connsiteY23" fmla="*/ 1025372 h 1583637"/>
              <a:gd name="connsiteX24" fmla="*/ 158622 w 1583637"/>
              <a:gd name="connsiteY24" fmla="*/ 773743 h 1583637"/>
              <a:gd name="connsiteX25" fmla="*/ 7512 w 1583637"/>
              <a:gd name="connsiteY25" fmla="*/ 718748 h 1583637"/>
              <a:gd name="connsiteX26" fmla="*/ 29819 w 1583637"/>
              <a:gd name="connsiteY26" fmla="*/ 592237 h 1583637"/>
              <a:gd name="connsiteX27" fmla="*/ 190625 w 1583637"/>
              <a:gd name="connsiteY27" fmla="*/ 592241 h 1583637"/>
              <a:gd name="connsiteX28" fmla="*/ 318381 w 1583637"/>
              <a:gd name="connsiteY28" fmla="*/ 370961 h 1583637"/>
              <a:gd name="connsiteX29" fmla="*/ 237974 w 1583637"/>
              <a:gd name="connsiteY29" fmla="*/ 231701 h 1583637"/>
              <a:gd name="connsiteX30" fmla="*/ 336381 w 1583637"/>
              <a:gd name="connsiteY30" fmla="*/ 149126 h 1583637"/>
              <a:gd name="connsiteX31" fmla="*/ 459563 w 1583637"/>
              <a:gd name="connsiteY31" fmla="*/ 252493 h 1583637"/>
              <a:gd name="connsiteX32" fmla="*/ 699666 w 1583637"/>
              <a:gd name="connsiteY32" fmla="*/ 165103 h 1583637"/>
              <a:gd name="connsiteX33" fmla="*/ 727586 w 1583637"/>
              <a:gd name="connsiteY33" fmla="*/ 6739 h 1583637"/>
              <a:gd name="connsiteX34" fmla="*/ 856051 w 1583637"/>
              <a:gd name="connsiteY34" fmla="*/ 6739 h 1583637"/>
              <a:gd name="connsiteX35" fmla="*/ 883970 w 1583637"/>
              <a:gd name="connsiteY35" fmla="*/ 165102 h 1583637"/>
              <a:gd name="connsiteX36" fmla="*/ 1124073 w 1583637"/>
              <a:gd name="connsiteY36" fmla="*/ 252493 h 1583637"/>
              <a:gd name="connsiteX37" fmla="*/ 1124074 w 1583637"/>
              <a:gd name="connsiteY37" fmla="*/ 252493 h 1583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583637" h="1583637">
                <a:moveTo>
                  <a:pt x="1124074" y="252493"/>
                </a:moveTo>
                <a:lnTo>
                  <a:pt x="1247256" y="149126"/>
                </a:lnTo>
                <a:lnTo>
                  <a:pt x="1345663" y="231701"/>
                </a:lnTo>
                <a:lnTo>
                  <a:pt x="1265256" y="370961"/>
                </a:lnTo>
                <a:cubicBezTo>
                  <a:pt x="1322430" y="435278"/>
                  <a:pt x="1365899" y="510569"/>
                  <a:pt x="1393012" y="592241"/>
                </a:cubicBezTo>
                <a:lnTo>
                  <a:pt x="1553818" y="592237"/>
                </a:lnTo>
                <a:lnTo>
                  <a:pt x="1576125" y="718748"/>
                </a:lnTo>
                <a:lnTo>
                  <a:pt x="1425015" y="773743"/>
                </a:lnTo>
                <a:cubicBezTo>
                  <a:pt x="1427471" y="859762"/>
                  <a:pt x="1412374" y="945380"/>
                  <a:pt x="1380646" y="1025372"/>
                </a:cubicBezTo>
                <a:lnTo>
                  <a:pt x="1503833" y="1128733"/>
                </a:lnTo>
                <a:lnTo>
                  <a:pt x="1439602" y="1239984"/>
                </a:lnTo>
                <a:lnTo>
                  <a:pt x="1288495" y="1184982"/>
                </a:lnTo>
                <a:cubicBezTo>
                  <a:pt x="1235084" y="1252456"/>
                  <a:pt x="1168484" y="1308339"/>
                  <a:pt x="1092761" y="1349222"/>
                </a:cubicBezTo>
                <a:lnTo>
                  <a:pt x="1120689" y="1507584"/>
                </a:lnTo>
                <a:lnTo>
                  <a:pt x="999974" y="1551521"/>
                </a:lnTo>
                <a:lnTo>
                  <a:pt x="919574" y="1412257"/>
                </a:lnTo>
                <a:cubicBezTo>
                  <a:pt x="835287" y="1429613"/>
                  <a:pt x="748348" y="1429613"/>
                  <a:pt x="664062" y="1412257"/>
                </a:cubicBezTo>
                <a:lnTo>
                  <a:pt x="583663" y="1551521"/>
                </a:lnTo>
                <a:lnTo>
                  <a:pt x="462948" y="1507584"/>
                </a:lnTo>
                <a:lnTo>
                  <a:pt x="490876" y="1349222"/>
                </a:lnTo>
                <a:cubicBezTo>
                  <a:pt x="415153" y="1308339"/>
                  <a:pt x="348553" y="1252455"/>
                  <a:pt x="295142" y="1184981"/>
                </a:cubicBezTo>
                <a:lnTo>
                  <a:pt x="144035" y="1239984"/>
                </a:lnTo>
                <a:lnTo>
                  <a:pt x="79804" y="1128733"/>
                </a:lnTo>
                <a:lnTo>
                  <a:pt x="202991" y="1025372"/>
                </a:lnTo>
                <a:cubicBezTo>
                  <a:pt x="171263" y="945380"/>
                  <a:pt x="156166" y="859762"/>
                  <a:pt x="158622" y="773743"/>
                </a:cubicBezTo>
                <a:lnTo>
                  <a:pt x="7512" y="718748"/>
                </a:lnTo>
                <a:lnTo>
                  <a:pt x="29819" y="592237"/>
                </a:lnTo>
                <a:lnTo>
                  <a:pt x="190625" y="592241"/>
                </a:lnTo>
                <a:cubicBezTo>
                  <a:pt x="217738" y="510569"/>
                  <a:pt x="261208" y="435277"/>
                  <a:pt x="318381" y="370961"/>
                </a:cubicBezTo>
                <a:lnTo>
                  <a:pt x="237974" y="231701"/>
                </a:lnTo>
                <a:lnTo>
                  <a:pt x="336381" y="149126"/>
                </a:lnTo>
                <a:lnTo>
                  <a:pt x="459563" y="252493"/>
                </a:lnTo>
                <a:cubicBezTo>
                  <a:pt x="532831" y="207356"/>
                  <a:pt x="614527" y="177621"/>
                  <a:pt x="699666" y="165103"/>
                </a:cubicBezTo>
                <a:lnTo>
                  <a:pt x="727586" y="6739"/>
                </a:lnTo>
                <a:lnTo>
                  <a:pt x="856051" y="6739"/>
                </a:lnTo>
                <a:lnTo>
                  <a:pt x="883970" y="165102"/>
                </a:lnTo>
                <a:cubicBezTo>
                  <a:pt x="969110" y="177621"/>
                  <a:pt x="1050806" y="207356"/>
                  <a:pt x="1124073" y="252493"/>
                </a:cubicBezTo>
                <a:lnTo>
                  <a:pt x="1124074" y="252493"/>
                </a:lnTo>
                <a:close/>
              </a:path>
            </a:pathLst>
          </a:custGeom>
          <a:gradFill flip="none" rotWithShape="1">
            <a:gsLst>
              <a:gs pos="0">
                <a:srgbClr val="1DAA91"/>
              </a:gs>
              <a:gs pos="100000">
                <a:srgbClr val="243061"/>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3600" dirty="0">
              <a:solidFill>
                <a:schemeClr val="bg1"/>
              </a:solidFill>
            </a:endParaRPr>
          </a:p>
        </p:txBody>
      </p:sp>
      <p:sp>
        <p:nvSpPr>
          <p:cNvPr id="10" name="Oval 9"/>
          <p:cNvSpPr/>
          <p:nvPr/>
        </p:nvSpPr>
        <p:spPr>
          <a:xfrm>
            <a:off x="9597528" y="3710119"/>
            <a:ext cx="1355491" cy="1355485"/>
          </a:xfrm>
          <a:prstGeom prst="ellipse">
            <a:avLst/>
          </a:prstGeom>
          <a:gradFill>
            <a:gsLst>
              <a:gs pos="0">
                <a:srgbClr val="1DAA91"/>
              </a:gs>
              <a:gs pos="100000">
                <a:srgbClr val="243061"/>
              </a:gs>
            </a:gsLst>
            <a:lin ang="0" scaled="0"/>
          </a:gra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10"/>
            <a:endParaRPr lang="en-US" sz="4400" dirty="0">
              <a:solidFill>
                <a:srgbClr val="FFFFFF"/>
              </a:solidFill>
              <a:latin typeface="+mj-ea"/>
              <a:ea typeface="+mj-ea"/>
            </a:endParaRPr>
          </a:p>
        </p:txBody>
      </p:sp>
      <p:sp>
        <p:nvSpPr>
          <p:cNvPr id="12" name="Freeform 11"/>
          <p:cNvSpPr/>
          <p:nvPr/>
        </p:nvSpPr>
        <p:spPr>
          <a:xfrm>
            <a:off x="6629273" y="4916084"/>
            <a:ext cx="1573901" cy="1573899"/>
          </a:xfrm>
          <a:custGeom>
            <a:avLst/>
            <a:gdLst>
              <a:gd name="connsiteX0" fmla="*/ 1124074 w 1583637"/>
              <a:gd name="connsiteY0" fmla="*/ 252493 h 1583637"/>
              <a:gd name="connsiteX1" fmla="*/ 1247256 w 1583637"/>
              <a:gd name="connsiteY1" fmla="*/ 149126 h 1583637"/>
              <a:gd name="connsiteX2" fmla="*/ 1345663 w 1583637"/>
              <a:gd name="connsiteY2" fmla="*/ 231701 h 1583637"/>
              <a:gd name="connsiteX3" fmla="*/ 1265256 w 1583637"/>
              <a:gd name="connsiteY3" fmla="*/ 370961 h 1583637"/>
              <a:gd name="connsiteX4" fmla="*/ 1393012 w 1583637"/>
              <a:gd name="connsiteY4" fmla="*/ 592241 h 1583637"/>
              <a:gd name="connsiteX5" fmla="*/ 1553818 w 1583637"/>
              <a:gd name="connsiteY5" fmla="*/ 592237 h 1583637"/>
              <a:gd name="connsiteX6" fmla="*/ 1576125 w 1583637"/>
              <a:gd name="connsiteY6" fmla="*/ 718748 h 1583637"/>
              <a:gd name="connsiteX7" fmla="*/ 1425015 w 1583637"/>
              <a:gd name="connsiteY7" fmla="*/ 773743 h 1583637"/>
              <a:gd name="connsiteX8" fmla="*/ 1380646 w 1583637"/>
              <a:gd name="connsiteY8" fmla="*/ 1025372 h 1583637"/>
              <a:gd name="connsiteX9" fmla="*/ 1503833 w 1583637"/>
              <a:gd name="connsiteY9" fmla="*/ 1128733 h 1583637"/>
              <a:gd name="connsiteX10" fmla="*/ 1439602 w 1583637"/>
              <a:gd name="connsiteY10" fmla="*/ 1239984 h 1583637"/>
              <a:gd name="connsiteX11" fmla="*/ 1288495 w 1583637"/>
              <a:gd name="connsiteY11" fmla="*/ 1184982 h 1583637"/>
              <a:gd name="connsiteX12" fmla="*/ 1092761 w 1583637"/>
              <a:gd name="connsiteY12" fmla="*/ 1349222 h 1583637"/>
              <a:gd name="connsiteX13" fmla="*/ 1120689 w 1583637"/>
              <a:gd name="connsiteY13" fmla="*/ 1507584 h 1583637"/>
              <a:gd name="connsiteX14" fmla="*/ 999974 w 1583637"/>
              <a:gd name="connsiteY14" fmla="*/ 1551521 h 1583637"/>
              <a:gd name="connsiteX15" fmla="*/ 919574 w 1583637"/>
              <a:gd name="connsiteY15" fmla="*/ 1412257 h 1583637"/>
              <a:gd name="connsiteX16" fmla="*/ 664062 w 1583637"/>
              <a:gd name="connsiteY16" fmla="*/ 1412257 h 1583637"/>
              <a:gd name="connsiteX17" fmla="*/ 583663 w 1583637"/>
              <a:gd name="connsiteY17" fmla="*/ 1551521 h 1583637"/>
              <a:gd name="connsiteX18" fmla="*/ 462948 w 1583637"/>
              <a:gd name="connsiteY18" fmla="*/ 1507584 h 1583637"/>
              <a:gd name="connsiteX19" fmla="*/ 490876 w 1583637"/>
              <a:gd name="connsiteY19" fmla="*/ 1349222 h 1583637"/>
              <a:gd name="connsiteX20" fmla="*/ 295142 w 1583637"/>
              <a:gd name="connsiteY20" fmla="*/ 1184981 h 1583637"/>
              <a:gd name="connsiteX21" fmla="*/ 144035 w 1583637"/>
              <a:gd name="connsiteY21" fmla="*/ 1239984 h 1583637"/>
              <a:gd name="connsiteX22" fmla="*/ 79804 w 1583637"/>
              <a:gd name="connsiteY22" fmla="*/ 1128733 h 1583637"/>
              <a:gd name="connsiteX23" fmla="*/ 202991 w 1583637"/>
              <a:gd name="connsiteY23" fmla="*/ 1025372 h 1583637"/>
              <a:gd name="connsiteX24" fmla="*/ 158622 w 1583637"/>
              <a:gd name="connsiteY24" fmla="*/ 773743 h 1583637"/>
              <a:gd name="connsiteX25" fmla="*/ 7512 w 1583637"/>
              <a:gd name="connsiteY25" fmla="*/ 718748 h 1583637"/>
              <a:gd name="connsiteX26" fmla="*/ 29819 w 1583637"/>
              <a:gd name="connsiteY26" fmla="*/ 592237 h 1583637"/>
              <a:gd name="connsiteX27" fmla="*/ 190625 w 1583637"/>
              <a:gd name="connsiteY27" fmla="*/ 592241 h 1583637"/>
              <a:gd name="connsiteX28" fmla="*/ 318381 w 1583637"/>
              <a:gd name="connsiteY28" fmla="*/ 370961 h 1583637"/>
              <a:gd name="connsiteX29" fmla="*/ 237974 w 1583637"/>
              <a:gd name="connsiteY29" fmla="*/ 231701 h 1583637"/>
              <a:gd name="connsiteX30" fmla="*/ 336381 w 1583637"/>
              <a:gd name="connsiteY30" fmla="*/ 149126 h 1583637"/>
              <a:gd name="connsiteX31" fmla="*/ 459563 w 1583637"/>
              <a:gd name="connsiteY31" fmla="*/ 252493 h 1583637"/>
              <a:gd name="connsiteX32" fmla="*/ 699666 w 1583637"/>
              <a:gd name="connsiteY32" fmla="*/ 165103 h 1583637"/>
              <a:gd name="connsiteX33" fmla="*/ 727586 w 1583637"/>
              <a:gd name="connsiteY33" fmla="*/ 6739 h 1583637"/>
              <a:gd name="connsiteX34" fmla="*/ 856051 w 1583637"/>
              <a:gd name="connsiteY34" fmla="*/ 6739 h 1583637"/>
              <a:gd name="connsiteX35" fmla="*/ 883970 w 1583637"/>
              <a:gd name="connsiteY35" fmla="*/ 165102 h 1583637"/>
              <a:gd name="connsiteX36" fmla="*/ 1124073 w 1583637"/>
              <a:gd name="connsiteY36" fmla="*/ 252493 h 1583637"/>
              <a:gd name="connsiteX37" fmla="*/ 1124074 w 1583637"/>
              <a:gd name="connsiteY37" fmla="*/ 252493 h 1583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583637" h="1583637">
                <a:moveTo>
                  <a:pt x="1124074" y="252493"/>
                </a:moveTo>
                <a:lnTo>
                  <a:pt x="1247256" y="149126"/>
                </a:lnTo>
                <a:lnTo>
                  <a:pt x="1345663" y="231701"/>
                </a:lnTo>
                <a:lnTo>
                  <a:pt x="1265256" y="370961"/>
                </a:lnTo>
                <a:cubicBezTo>
                  <a:pt x="1322430" y="435278"/>
                  <a:pt x="1365899" y="510569"/>
                  <a:pt x="1393012" y="592241"/>
                </a:cubicBezTo>
                <a:lnTo>
                  <a:pt x="1553818" y="592237"/>
                </a:lnTo>
                <a:lnTo>
                  <a:pt x="1576125" y="718748"/>
                </a:lnTo>
                <a:lnTo>
                  <a:pt x="1425015" y="773743"/>
                </a:lnTo>
                <a:cubicBezTo>
                  <a:pt x="1427471" y="859762"/>
                  <a:pt x="1412374" y="945380"/>
                  <a:pt x="1380646" y="1025372"/>
                </a:cubicBezTo>
                <a:lnTo>
                  <a:pt x="1503833" y="1128733"/>
                </a:lnTo>
                <a:lnTo>
                  <a:pt x="1439602" y="1239984"/>
                </a:lnTo>
                <a:lnTo>
                  <a:pt x="1288495" y="1184982"/>
                </a:lnTo>
                <a:cubicBezTo>
                  <a:pt x="1235084" y="1252456"/>
                  <a:pt x="1168484" y="1308339"/>
                  <a:pt x="1092761" y="1349222"/>
                </a:cubicBezTo>
                <a:lnTo>
                  <a:pt x="1120689" y="1507584"/>
                </a:lnTo>
                <a:lnTo>
                  <a:pt x="999974" y="1551521"/>
                </a:lnTo>
                <a:lnTo>
                  <a:pt x="919574" y="1412257"/>
                </a:lnTo>
                <a:cubicBezTo>
                  <a:pt x="835287" y="1429613"/>
                  <a:pt x="748348" y="1429613"/>
                  <a:pt x="664062" y="1412257"/>
                </a:cubicBezTo>
                <a:lnTo>
                  <a:pt x="583663" y="1551521"/>
                </a:lnTo>
                <a:lnTo>
                  <a:pt x="462948" y="1507584"/>
                </a:lnTo>
                <a:lnTo>
                  <a:pt x="490876" y="1349222"/>
                </a:lnTo>
                <a:cubicBezTo>
                  <a:pt x="415153" y="1308339"/>
                  <a:pt x="348553" y="1252455"/>
                  <a:pt x="295142" y="1184981"/>
                </a:cubicBezTo>
                <a:lnTo>
                  <a:pt x="144035" y="1239984"/>
                </a:lnTo>
                <a:lnTo>
                  <a:pt x="79804" y="1128733"/>
                </a:lnTo>
                <a:lnTo>
                  <a:pt x="202991" y="1025372"/>
                </a:lnTo>
                <a:cubicBezTo>
                  <a:pt x="171263" y="945380"/>
                  <a:pt x="156166" y="859762"/>
                  <a:pt x="158622" y="773743"/>
                </a:cubicBezTo>
                <a:lnTo>
                  <a:pt x="7512" y="718748"/>
                </a:lnTo>
                <a:lnTo>
                  <a:pt x="29819" y="592237"/>
                </a:lnTo>
                <a:lnTo>
                  <a:pt x="190625" y="592241"/>
                </a:lnTo>
                <a:cubicBezTo>
                  <a:pt x="217738" y="510569"/>
                  <a:pt x="261208" y="435277"/>
                  <a:pt x="318381" y="370961"/>
                </a:cubicBezTo>
                <a:lnTo>
                  <a:pt x="237974" y="231701"/>
                </a:lnTo>
                <a:lnTo>
                  <a:pt x="336381" y="149126"/>
                </a:lnTo>
                <a:lnTo>
                  <a:pt x="459563" y="252493"/>
                </a:lnTo>
                <a:cubicBezTo>
                  <a:pt x="532831" y="207356"/>
                  <a:pt x="614527" y="177621"/>
                  <a:pt x="699666" y="165103"/>
                </a:cubicBezTo>
                <a:lnTo>
                  <a:pt x="727586" y="6739"/>
                </a:lnTo>
                <a:lnTo>
                  <a:pt x="856051" y="6739"/>
                </a:lnTo>
                <a:lnTo>
                  <a:pt x="883970" y="165102"/>
                </a:lnTo>
                <a:cubicBezTo>
                  <a:pt x="969110" y="177621"/>
                  <a:pt x="1050806" y="207356"/>
                  <a:pt x="1124073" y="252493"/>
                </a:cubicBezTo>
                <a:lnTo>
                  <a:pt x="1124074" y="252493"/>
                </a:lnTo>
                <a:close/>
              </a:path>
            </a:pathLst>
          </a:custGeom>
          <a:gradFill flip="none" rotWithShape="1">
            <a:gsLst>
              <a:gs pos="0">
                <a:srgbClr val="1DAA91"/>
              </a:gs>
              <a:gs pos="100000">
                <a:srgbClr val="243061"/>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3600" dirty="0">
              <a:solidFill>
                <a:schemeClr val="bg1"/>
              </a:solidFill>
            </a:endParaRPr>
          </a:p>
        </p:txBody>
      </p:sp>
      <p:sp>
        <p:nvSpPr>
          <p:cNvPr id="13" name="Oval 12"/>
          <p:cNvSpPr/>
          <p:nvPr/>
        </p:nvSpPr>
        <p:spPr>
          <a:xfrm>
            <a:off x="6913373" y="5127158"/>
            <a:ext cx="976491" cy="976492"/>
          </a:xfrm>
          <a:prstGeom prst="ellipse">
            <a:avLst/>
          </a:prstGeom>
          <a:gradFill>
            <a:gsLst>
              <a:gs pos="0">
                <a:srgbClr val="1DAA91"/>
              </a:gs>
              <a:gs pos="100000">
                <a:srgbClr val="243061"/>
              </a:gs>
            </a:gsLst>
            <a:lin ang="0" scaled="0"/>
          </a:gra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10"/>
            <a:endParaRPr lang="en-US" sz="5400" dirty="0">
              <a:solidFill>
                <a:srgbClr val="FFFFFF"/>
              </a:solidFill>
              <a:latin typeface="+mj-ea"/>
              <a:ea typeface="+mj-ea"/>
            </a:endParaRPr>
          </a:p>
        </p:txBody>
      </p:sp>
      <p:sp>
        <p:nvSpPr>
          <p:cNvPr id="15" name="Freeform 14"/>
          <p:cNvSpPr/>
          <p:nvPr/>
        </p:nvSpPr>
        <p:spPr>
          <a:xfrm>
            <a:off x="6544087" y="1519730"/>
            <a:ext cx="1539253" cy="1539251"/>
          </a:xfrm>
          <a:custGeom>
            <a:avLst/>
            <a:gdLst>
              <a:gd name="connsiteX0" fmla="*/ 1124074 w 1583637"/>
              <a:gd name="connsiteY0" fmla="*/ 252493 h 1583637"/>
              <a:gd name="connsiteX1" fmla="*/ 1247256 w 1583637"/>
              <a:gd name="connsiteY1" fmla="*/ 149126 h 1583637"/>
              <a:gd name="connsiteX2" fmla="*/ 1345663 w 1583637"/>
              <a:gd name="connsiteY2" fmla="*/ 231701 h 1583637"/>
              <a:gd name="connsiteX3" fmla="*/ 1265256 w 1583637"/>
              <a:gd name="connsiteY3" fmla="*/ 370961 h 1583637"/>
              <a:gd name="connsiteX4" fmla="*/ 1393012 w 1583637"/>
              <a:gd name="connsiteY4" fmla="*/ 592241 h 1583637"/>
              <a:gd name="connsiteX5" fmla="*/ 1553818 w 1583637"/>
              <a:gd name="connsiteY5" fmla="*/ 592237 h 1583637"/>
              <a:gd name="connsiteX6" fmla="*/ 1576125 w 1583637"/>
              <a:gd name="connsiteY6" fmla="*/ 718748 h 1583637"/>
              <a:gd name="connsiteX7" fmla="*/ 1425015 w 1583637"/>
              <a:gd name="connsiteY7" fmla="*/ 773743 h 1583637"/>
              <a:gd name="connsiteX8" fmla="*/ 1380646 w 1583637"/>
              <a:gd name="connsiteY8" fmla="*/ 1025372 h 1583637"/>
              <a:gd name="connsiteX9" fmla="*/ 1503833 w 1583637"/>
              <a:gd name="connsiteY9" fmla="*/ 1128733 h 1583637"/>
              <a:gd name="connsiteX10" fmla="*/ 1439602 w 1583637"/>
              <a:gd name="connsiteY10" fmla="*/ 1239984 h 1583637"/>
              <a:gd name="connsiteX11" fmla="*/ 1288495 w 1583637"/>
              <a:gd name="connsiteY11" fmla="*/ 1184982 h 1583637"/>
              <a:gd name="connsiteX12" fmla="*/ 1092761 w 1583637"/>
              <a:gd name="connsiteY12" fmla="*/ 1349222 h 1583637"/>
              <a:gd name="connsiteX13" fmla="*/ 1120689 w 1583637"/>
              <a:gd name="connsiteY13" fmla="*/ 1507584 h 1583637"/>
              <a:gd name="connsiteX14" fmla="*/ 999974 w 1583637"/>
              <a:gd name="connsiteY14" fmla="*/ 1551521 h 1583637"/>
              <a:gd name="connsiteX15" fmla="*/ 919574 w 1583637"/>
              <a:gd name="connsiteY15" fmla="*/ 1412257 h 1583637"/>
              <a:gd name="connsiteX16" fmla="*/ 664062 w 1583637"/>
              <a:gd name="connsiteY16" fmla="*/ 1412257 h 1583637"/>
              <a:gd name="connsiteX17" fmla="*/ 583663 w 1583637"/>
              <a:gd name="connsiteY17" fmla="*/ 1551521 h 1583637"/>
              <a:gd name="connsiteX18" fmla="*/ 462948 w 1583637"/>
              <a:gd name="connsiteY18" fmla="*/ 1507584 h 1583637"/>
              <a:gd name="connsiteX19" fmla="*/ 490876 w 1583637"/>
              <a:gd name="connsiteY19" fmla="*/ 1349222 h 1583637"/>
              <a:gd name="connsiteX20" fmla="*/ 295142 w 1583637"/>
              <a:gd name="connsiteY20" fmla="*/ 1184981 h 1583637"/>
              <a:gd name="connsiteX21" fmla="*/ 144035 w 1583637"/>
              <a:gd name="connsiteY21" fmla="*/ 1239984 h 1583637"/>
              <a:gd name="connsiteX22" fmla="*/ 79804 w 1583637"/>
              <a:gd name="connsiteY22" fmla="*/ 1128733 h 1583637"/>
              <a:gd name="connsiteX23" fmla="*/ 202991 w 1583637"/>
              <a:gd name="connsiteY23" fmla="*/ 1025372 h 1583637"/>
              <a:gd name="connsiteX24" fmla="*/ 158622 w 1583637"/>
              <a:gd name="connsiteY24" fmla="*/ 773743 h 1583637"/>
              <a:gd name="connsiteX25" fmla="*/ 7512 w 1583637"/>
              <a:gd name="connsiteY25" fmla="*/ 718748 h 1583637"/>
              <a:gd name="connsiteX26" fmla="*/ 29819 w 1583637"/>
              <a:gd name="connsiteY26" fmla="*/ 592237 h 1583637"/>
              <a:gd name="connsiteX27" fmla="*/ 190625 w 1583637"/>
              <a:gd name="connsiteY27" fmla="*/ 592241 h 1583637"/>
              <a:gd name="connsiteX28" fmla="*/ 318381 w 1583637"/>
              <a:gd name="connsiteY28" fmla="*/ 370961 h 1583637"/>
              <a:gd name="connsiteX29" fmla="*/ 237974 w 1583637"/>
              <a:gd name="connsiteY29" fmla="*/ 231701 h 1583637"/>
              <a:gd name="connsiteX30" fmla="*/ 336381 w 1583637"/>
              <a:gd name="connsiteY30" fmla="*/ 149126 h 1583637"/>
              <a:gd name="connsiteX31" fmla="*/ 459563 w 1583637"/>
              <a:gd name="connsiteY31" fmla="*/ 252493 h 1583637"/>
              <a:gd name="connsiteX32" fmla="*/ 699666 w 1583637"/>
              <a:gd name="connsiteY32" fmla="*/ 165103 h 1583637"/>
              <a:gd name="connsiteX33" fmla="*/ 727586 w 1583637"/>
              <a:gd name="connsiteY33" fmla="*/ 6739 h 1583637"/>
              <a:gd name="connsiteX34" fmla="*/ 856051 w 1583637"/>
              <a:gd name="connsiteY34" fmla="*/ 6739 h 1583637"/>
              <a:gd name="connsiteX35" fmla="*/ 883970 w 1583637"/>
              <a:gd name="connsiteY35" fmla="*/ 165102 h 1583637"/>
              <a:gd name="connsiteX36" fmla="*/ 1124073 w 1583637"/>
              <a:gd name="connsiteY36" fmla="*/ 252493 h 1583637"/>
              <a:gd name="connsiteX37" fmla="*/ 1124074 w 1583637"/>
              <a:gd name="connsiteY37" fmla="*/ 252493 h 1583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583637" h="1583637">
                <a:moveTo>
                  <a:pt x="1124074" y="252493"/>
                </a:moveTo>
                <a:lnTo>
                  <a:pt x="1247256" y="149126"/>
                </a:lnTo>
                <a:lnTo>
                  <a:pt x="1345663" y="231701"/>
                </a:lnTo>
                <a:lnTo>
                  <a:pt x="1265256" y="370961"/>
                </a:lnTo>
                <a:cubicBezTo>
                  <a:pt x="1322430" y="435278"/>
                  <a:pt x="1365899" y="510569"/>
                  <a:pt x="1393012" y="592241"/>
                </a:cubicBezTo>
                <a:lnTo>
                  <a:pt x="1553818" y="592237"/>
                </a:lnTo>
                <a:lnTo>
                  <a:pt x="1576125" y="718748"/>
                </a:lnTo>
                <a:lnTo>
                  <a:pt x="1425015" y="773743"/>
                </a:lnTo>
                <a:cubicBezTo>
                  <a:pt x="1427471" y="859762"/>
                  <a:pt x="1412374" y="945380"/>
                  <a:pt x="1380646" y="1025372"/>
                </a:cubicBezTo>
                <a:lnTo>
                  <a:pt x="1503833" y="1128733"/>
                </a:lnTo>
                <a:lnTo>
                  <a:pt x="1439602" y="1239984"/>
                </a:lnTo>
                <a:lnTo>
                  <a:pt x="1288495" y="1184982"/>
                </a:lnTo>
                <a:cubicBezTo>
                  <a:pt x="1235084" y="1252456"/>
                  <a:pt x="1168484" y="1308339"/>
                  <a:pt x="1092761" y="1349222"/>
                </a:cubicBezTo>
                <a:lnTo>
                  <a:pt x="1120689" y="1507584"/>
                </a:lnTo>
                <a:lnTo>
                  <a:pt x="999974" y="1551521"/>
                </a:lnTo>
                <a:lnTo>
                  <a:pt x="919574" y="1412257"/>
                </a:lnTo>
                <a:cubicBezTo>
                  <a:pt x="835287" y="1429613"/>
                  <a:pt x="748348" y="1429613"/>
                  <a:pt x="664062" y="1412257"/>
                </a:cubicBezTo>
                <a:lnTo>
                  <a:pt x="583663" y="1551521"/>
                </a:lnTo>
                <a:lnTo>
                  <a:pt x="462948" y="1507584"/>
                </a:lnTo>
                <a:lnTo>
                  <a:pt x="490876" y="1349222"/>
                </a:lnTo>
                <a:cubicBezTo>
                  <a:pt x="415153" y="1308339"/>
                  <a:pt x="348553" y="1252455"/>
                  <a:pt x="295142" y="1184981"/>
                </a:cubicBezTo>
                <a:lnTo>
                  <a:pt x="144035" y="1239984"/>
                </a:lnTo>
                <a:lnTo>
                  <a:pt x="79804" y="1128733"/>
                </a:lnTo>
                <a:lnTo>
                  <a:pt x="202991" y="1025372"/>
                </a:lnTo>
                <a:cubicBezTo>
                  <a:pt x="171263" y="945380"/>
                  <a:pt x="156166" y="859762"/>
                  <a:pt x="158622" y="773743"/>
                </a:cubicBezTo>
                <a:lnTo>
                  <a:pt x="7512" y="718748"/>
                </a:lnTo>
                <a:lnTo>
                  <a:pt x="29819" y="592237"/>
                </a:lnTo>
                <a:lnTo>
                  <a:pt x="190625" y="592241"/>
                </a:lnTo>
                <a:cubicBezTo>
                  <a:pt x="217738" y="510569"/>
                  <a:pt x="261208" y="435277"/>
                  <a:pt x="318381" y="370961"/>
                </a:cubicBezTo>
                <a:lnTo>
                  <a:pt x="237974" y="231701"/>
                </a:lnTo>
                <a:lnTo>
                  <a:pt x="336381" y="149126"/>
                </a:lnTo>
                <a:lnTo>
                  <a:pt x="459563" y="252493"/>
                </a:lnTo>
                <a:cubicBezTo>
                  <a:pt x="532831" y="207356"/>
                  <a:pt x="614527" y="177621"/>
                  <a:pt x="699666" y="165103"/>
                </a:cubicBezTo>
                <a:lnTo>
                  <a:pt x="727586" y="6739"/>
                </a:lnTo>
                <a:lnTo>
                  <a:pt x="856051" y="6739"/>
                </a:lnTo>
                <a:lnTo>
                  <a:pt x="883970" y="165102"/>
                </a:lnTo>
                <a:cubicBezTo>
                  <a:pt x="969110" y="177621"/>
                  <a:pt x="1050806" y="207356"/>
                  <a:pt x="1124073" y="252493"/>
                </a:cubicBezTo>
                <a:lnTo>
                  <a:pt x="1124074" y="252493"/>
                </a:lnTo>
                <a:close/>
              </a:path>
            </a:pathLst>
          </a:custGeom>
          <a:gradFill flip="none" rotWithShape="1">
            <a:gsLst>
              <a:gs pos="0">
                <a:srgbClr val="1DAA91"/>
              </a:gs>
              <a:gs pos="100000">
                <a:srgbClr val="243061"/>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3600" dirty="0">
              <a:solidFill>
                <a:schemeClr val="bg1"/>
              </a:solidFill>
            </a:endParaRPr>
          </a:p>
        </p:txBody>
      </p:sp>
      <p:sp>
        <p:nvSpPr>
          <p:cNvPr id="16" name="Oval 15"/>
          <p:cNvSpPr/>
          <p:nvPr/>
        </p:nvSpPr>
        <p:spPr>
          <a:xfrm>
            <a:off x="6829231" y="1727403"/>
            <a:ext cx="954995" cy="954995"/>
          </a:xfrm>
          <a:prstGeom prst="ellipse">
            <a:avLst/>
          </a:prstGeom>
          <a:gradFill>
            <a:gsLst>
              <a:gs pos="0">
                <a:srgbClr val="1DAA91"/>
              </a:gs>
              <a:gs pos="100000">
                <a:srgbClr val="243061"/>
              </a:gs>
            </a:gsLst>
            <a:lin ang="0" scaled="0"/>
          </a:gra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10"/>
            <a:endParaRPr lang="en-US" sz="4400" dirty="0">
              <a:solidFill>
                <a:srgbClr val="FFFFFF"/>
              </a:solidFill>
              <a:latin typeface="+mj-ea"/>
              <a:ea typeface="+mj-ea"/>
            </a:endParaRPr>
          </a:p>
        </p:txBody>
      </p:sp>
      <p:sp>
        <p:nvSpPr>
          <p:cNvPr id="17" name="Arc 16"/>
          <p:cNvSpPr/>
          <p:nvPr/>
        </p:nvSpPr>
        <p:spPr>
          <a:xfrm rot="19051047">
            <a:off x="7950466" y="2092663"/>
            <a:ext cx="2181771" cy="2181771"/>
          </a:xfrm>
          <a:prstGeom prst="arc">
            <a:avLst>
              <a:gd name="adj1" fmla="val 16200000"/>
              <a:gd name="adj2" fmla="val 3261142"/>
            </a:avLst>
          </a:prstGeom>
          <a:ln w="28575">
            <a:gradFill>
              <a:gsLst>
                <a:gs pos="0">
                  <a:srgbClr val="243061"/>
                </a:gs>
                <a:gs pos="100000">
                  <a:srgbClr val="1DAA91"/>
                </a:gs>
              </a:gsLst>
            </a:gradFill>
            <a:prstDash val="sysDot"/>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defTabSz="1375410"/>
            <a:endParaRPr lang="en-US" sz="2665" dirty="0">
              <a:solidFill>
                <a:srgbClr val="262626"/>
              </a:solidFill>
            </a:endParaRPr>
          </a:p>
        </p:txBody>
      </p:sp>
      <p:sp>
        <p:nvSpPr>
          <p:cNvPr id="18" name="Arc 17"/>
          <p:cNvSpPr/>
          <p:nvPr/>
        </p:nvSpPr>
        <p:spPr>
          <a:xfrm rot="11931966">
            <a:off x="4877435" y="3681730"/>
            <a:ext cx="2180590" cy="2140585"/>
          </a:xfrm>
          <a:prstGeom prst="arc">
            <a:avLst/>
          </a:prstGeom>
          <a:ln w="28575">
            <a:gradFill>
              <a:gsLst>
                <a:gs pos="0">
                  <a:srgbClr val="243061"/>
                </a:gs>
                <a:gs pos="100000">
                  <a:srgbClr val="1DAA91"/>
                </a:gs>
              </a:gsLst>
              <a:lin ang="5400000" scaled="1"/>
            </a:gradFill>
            <a:prstDash val="sysDot"/>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defTabSz="1375410"/>
            <a:endParaRPr lang="en-US" sz="2800" dirty="0">
              <a:solidFill>
                <a:srgbClr val="262626"/>
              </a:solidFill>
              <a:latin typeface="+mj-ea"/>
              <a:ea typeface="+mj-ea"/>
            </a:endParaRPr>
          </a:p>
        </p:txBody>
      </p:sp>
      <p:grpSp>
        <p:nvGrpSpPr>
          <p:cNvPr id="31" name="Group 30"/>
          <p:cNvGrpSpPr/>
          <p:nvPr/>
        </p:nvGrpSpPr>
        <p:grpSpPr>
          <a:xfrm>
            <a:off x="2610710" y="1121970"/>
            <a:ext cx="4988613" cy="735698"/>
            <a:chOff x="1315498" y="1090844"/>
            <a:chExt cx="3741460" cy="551774"/>
          </a:xfrm>
        </p:grpSpPr>
        <p:sp>
          <p:nvSpPr>
            <p:cNvPr id="19" name="Text Placeholder 3"/>
            <p:cNvSpPr txBox="1"/>
            <p:nvPr/>
          </p:nvSpPr>
          <p:spPr>
            <a:xfrm>
              <a:off x="1315499" y="1090844"/>
              <a:ext cx="96203" cy="23050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spcBef>
                  <a:spcPct val="20000"/>
                </a:spcBef>
                <a:buFont typeface="Arial" panose="020B0604020202020204" pitchFamily="34" charset="0"/>
                <a:buNone/>
                <a:defRPr/>
              </a:pPr>
              <a:r>
                <a:rPr lang="en-US" altLang="zh-CN" sz="2000" b="1" dirty="0">
                  <a:solidFill>
                    <a:schemeClr val="tx1"/>
                  </a:solidFill>
                  <a:latin typeface="+mj-ea"/>
                  <a:ea typeface="+mj-ea"/>
                </a:rPr>
                <a:t> </a:t>
              </a:r>
            </a:p>
          </p:txBody>
        </p:sp>
        <p:sp>
          <p:nvSpPr>
            <p:cNvPr id="20" name="Text Placeholder 3"/>
            <p:cNvSpPr txBox="1"/>
            <p:nvPr/>
          </p:nvSpPr>
          <p:spPr>
            <a:xfrm>
              <a:off x="1315498" y="1481169"/>
              <a:ext cx="3741460" cy="161449"/>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spcBef>
                  <a:spcPct val="20000"/>
                </a:spcBef>
                <a:defRPr/>
              </a:pPr>
              <a:r>
                <a:rPr lang="en-US" sz="1400" dirty="0">
                  <a:solidFill>
                    <a:schemeClr val="tx1"/>
                  </a:solidFill>
                  <a:latin typeface="+mj-ea"/>
                  <a:ea typeface="+mj-ea"/>
                </a:rPr>
                <a:t> </a:t>
              </a:r>
            </a:p>
          </p:txBody>
        </p:sp>
      </p:grpSp>
      <p:sp>
        <p:nvSpPr>
          <p:cNvPr id="39" name="Arc 38"/>
          <p:cNvSpPr/>
          <p:nvPr/>
        </p:nvSpPr>
        <p:spPr>
          <a:xfrm rot="5691386">
            <a:off x="7433707" y="4032468"/>
            <a:ext cx="2181771" cy="2181771"/>
          </a:xfrm>
          <a:prstGeom prst="arc">
            <a:avLst/>
          </a:prstGeom>
          <a:ln w="28575">
            <a:gradFill>
              <a:gsLst>
                <a:gs pos="0">
                  <a:srgbClr val="243061"/>
                </a:gs>
                <a:gs pos="100000">
                  <a:srgbClr val="1DAA91"/>
                </a:gs>
              </a:gsLst>
            </a:gradFill>
            <a:prstDash val="sysDot"/>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defTabSz="1375410"/>
            <a:endParaRPr lang="en-US" sz="2800" dirty="0">
              <a:solidFill>
                <a:srgbClr val="262626"/>
              </a:solidFill>
              <a:latin typeface="+mj-ea"/>
              <a:ea typeface="+mj-ea"/>
            </a:endParaRPr>
          </a:p>
        </p:txBody>
      </p:sp>
      <p:sp>
        <p:nvSpPr>
          <p:cNvPr id="36" name="Freeform 42"/>
          <p:cNvSpPr>
            <a:spLocks noEditPoints="1"/>
          </p:cNvSpPr>
          <p:nvPr/>
        </p:nvSpPr>
        <p:spPr bwMode="auto">
          <a:xfrm>
            <a:off x="3923717" y="2889318"/>
            <a:ext cx="793791" cy="683263"/>
          </a:xfrm>
          <a:custGeom>
            <a:avLst/>
            <a:gdLst/>
            <a:ahLst/>
            <a:cxnLst>
              <a:cxn ang="0">
                <a:pos x="73" y="47"/>
              </a:cxn>
              <a:cxn ang="0">
                <a:pos x="67" y="53"/>
              </a:cxn>
              <a:cxn ang="0">
                <a:pos x="46" y="53"/>
              </a:cxn>
              <a:cxn ang="0">
                <a:pos x="48" y="60"/>
              </a:cxn>
              <a:cxn ang="0">
                <a:pos x="46" y="63"/>
              </a:cxn>
              <a:cxn ang="0">
                <a:pos x="26" y="63"/>
              </a:cxn>
              <a:cxn ang="0">
                <a:pos x="24" y="60"/>
              </a:cxn>
              <a:cxn ang="0">
                <a:pos x="26" y="53"/>
              </a:cxn>
              <a:cxn ang="0">
                <a:pos x="6" y="53"/>
              </a:cxn>
              <a:cxn ang="0">
                <a:pos x="0" y="47"/>
              </a:cxn>
              <a:cxn ang="0">
                <a:pos x="0" y="6"/>
              </a:cxn>
              <a:cxn ang="0">
                <a:pos x="6" y="0"/>
              </a:cxn>
              <a:cxn ang="0">
                <a:pos x="67" y="0"/>
              </a:cxn>
              <a:cxn ang="0">
                <a:pos x="73" y="6"/>
              </a:cxn>
              <a:cxn ang="0">
                <a:pos x="73" y="47"/>
              </a:cxn>
              <a:cxn ang="0">
                <a:pos x="68" y="6"/>
              </a:cxn>
              <a:cxn ang="0">
                <a:pos x="67" y="5"/>
              </a:cxn>
              <a:cxn ang="0">
                <a:pos x="6" y="5"/>
              </a:cxn>
              <a:cxn ang="0">
                <a:pos x="5" y="6"/>
              </a:cxn>
              <a:cxn ang="0">
                <a:pos x="5" y="37"/>
              </a:cxn>
              <a:cxn ang="0">
                <a:pos x="6" y="39"/>
              </a:cxn>
              <a:cxn ang="0">
                <a:pos x="67" y="39"/>
              </a:cxn>
              <a:cxn ang="0">
                <a:pos x="68" y="37"/>
              </a:cxn>
              <a:cxn ang="0">
                <a:pos x="68" y="6"/>
              </a:cxn>
            </a:cxnLst>
            <a:rect l="0" t="0" r="r" b="b"/>
            <a:pathLst>
              <a:path w="73" h="63">
                <a:moveTo>
                  <a:pt x="73" y="47"/>
                </a:moveTo>
                <a:cubicBezTo>
                  <a:pt x="73" y="50"/>
                  <a:pt x="70" y="53"/>
                  <a:pt x="67" y="53"/>
                </a:cubicBezTo>
                <a:cubicBezTo>
                  <a:pt x="46" y="53"/>
                  <a:pt x="46" y="53"/>
                  <a:pt x="46" y="53"/>
                </a:cubicBezTo>
                <a:cubicBezTo>
                  <a:pt x="46" y="56"/>
                  <a:pt x="48" y="59"/>
                  <a:pt x="48" y="60"/>
                </a:cubicBezTo>
                <a:cubicBezTo>
                  <a:pt x="48" y="62"/>
                  <a:pt x="47" y="63"/>
                  <a:pt x="46" y="63"/>
                </a:cubicBezTo>
                <a:cubicBezTo>
                  <a:pt x="26" y="63"/>
                  <a:pt x="26" y="63"/>
                  <a:pt x="26" y="63"/>
                </a:cubicBezTo>
                <a:cubicBezTo>
                  <a:pt x="25" y="63"/>
                  <a:pt x="24" y="62"/>
                  <a:pt x="24" y="60"/>
                </a:cubicBezTo>
                <a:cubicBezTo>
                  <a:pt x="24" y="59"/>
                  <a:pt x="26" y="56"/>
                  <a:pt x="26" y="53"/>
                </a:cubicBezTo>
                <a:cubicBezTo>
                  <a:pt x="6" y="53"/>
                  <a:pt x="6" y="53"/>
                  <a:pt x="6" y="53"/>
                </a:cubicBezTo>
                <a:cubicBezTo>
                  <a:pt x="2" y="53"/>
                  <a:pt x="0" y="50"/>
                  <a:pt x="0" y="47"/>
                </a:cubicBezTo>
                <a:cubicBezTo>
                  <a:pt x="0" y="6"/>
                  <a:pt x="0" y="6"/>
                  <a:pt x="0" y="6"/>
                </a:cubicBezTo>
                <a:cubicBezTo>
                  <a:pt x="0" y="2"/>
                  <a:pt x="2" y="0"/>
                  <a:pt x="6" y="0"/>
                </a:cubicBezTo>
                <a:cubicBezTo>
                  <a:pt x="67" y="0"/>
                  <a:pt x="67" y="0"/>
                  <a:pt x="67" y="0"/>
                </a:cubicBezTo>
                <a:cubicBezTo>
                  <a:pt x="70" y="0"/>
                  <a:pt x="73" y="2"/>
                  <a:pt x="73" y="6"/>
                </a:cubicBezTo>
                <a:lnTo>
                  <a:pt x="73" y="47"/>
                </a:lnTo>
                <a:close/>
                <a:moveTo>
                  <a:pt x="68" y="6"/>
                </a:moveTo>
                <a:cubicBezTo>
                  <a:pt x="68" y="5"/>
                  <a:pt x="67" y="5"/>
                  <a:pt x="67" y="5"/>
                </a:cubicBezTo>
                <a:cubicBezTo>
                  <a:pt x="6" y="5"/>
                  <a:pt x="6" y="5"/>
                  <a:pt x="6" y="5"/>
                </a:cubicBezTo>
                <a:cubicBezTo>
                  <a:pt x="5" y="5"/>
                  <a:pt x="5" y="5"/>
                  <a:pt x="5" y="6"/>
                </a:cubicBezTo>
                <a:cubicBezTo>
                  <a:pt x="5" y="37"/>
                  <a:pt x="5" y="37"/>
                  <a:pt x="5" y="37"/>
                </a:cubicBezTo>
                <a:cubicBezTo>
                  <a:pt x="5" y="38"/>
                  <a:pt x="5" y="39"/>
                  <a:pt x="6" y="39"/>
                </a:cubicBezTo>
                <a:cubicBezTo>
                  <a:pt x="67" y="39"/>
                  <a:pt x="67" y="39"/>
                  <a:pt x="67" y="39"/>
                </a:cubicBezTo>
                <a:cubicBezTo>
                  <a:pt x="67" y="39"/>
                  <a:pt x="68" y="38"/>
                  <a:pt x="68" y="37"/>
                </a:cubicBezTo>
                <a:lnTo>
                  <a:pt x="68" y="6"/>
                </a:lnTo>
                <a:close/>
              </a:path>
            </a:pathLst>
          </a:custGeom>
          <a:solidFill>
            <a:schemeClr val="bg1"/>
          </a:solidFill>
          <a:ln w="9525">
            <a:noFill/>
            <a:round/>
          </a:ln>
        </p:spPr>
        <p:txBody>
          <a:bodyPr vert="horz" wrap="square" lIns="121920" tIns="60960" rIns="121920" bIns="60960" numCol="1" anchor="t" anchorCtr="0" compatLnSpc="1"/>
          <a:lstStyle/>
          <a:p>
            <a:pPr defTabSz="1375410"/>
            <a:endParaRPr lang="en-US" sz="2800">
              <a:solidFill>
                <a:srgbClr val="262626"/>
              </a:solidFill>
              <a:latin typeface="+mj-ea"/>
              <a:ea typeface="+mj-ea"/>
            </a:endParaRPr>
          </a:p>
        </p:txBody>
      </p:sp>
      <p:sp>
        <p:nvSpPr>
          <p:cNvPr id="37" name="Freeform 152"/>
          <p:cNvSpPr>
            <a:spLocks noEditPoints="1"/>
          </p:cNvSpPr>
          <p:nvPr/>
        </p:nvSpPr>
        <p:spPr bwMode="auto">
          <a:xfrm>
            <a:off x="7013784" y="1934012"/>
            <a:ext cx="585755" cy="541317"/>
          </a:xfrm>
          <a:custGeom>
            <a:avLst/>
            <a:gdLst/>
            <a:ahLst/>
            <a:cxnLst>
              <a:cxn ang="0">
                <a:pos x="67" y="20"/>
              </a:cxn>
              <a:cxn ang="0">
                <a:pos x="46" y="36"/>
              </a:cxn>
              <a:cxn ang="0">
                <a:pos x="42" y="40"/>
              </a:cxn>
              <a:cxn ang="0">
                <a:pos x="39" y="47"/>
              </a:cxn>
              <a:cxn ang="0">
                <a:pos x="44" y="52"/>
              </a:cxn>
              <a:cxn ang="0">
                <a:pos x="52" y="58"/>
              </a:cxn>
              <a:cxn ang="0">
                <a:pos x="52" y="61"/>
              </a:cxn>
              <a:cxn ang="0">
                <a:pos x="51" y="62"/>
              </a:cxn>
              <a:cxn ang="0">
                <a:pos x="17" y="62"/>
              </a:cxn>
              <a:cxn ang="0">
                <a:pos x="16" y="61"/>
              </a:cxn>
              <a:cxn ang="0">
                <a:pos x="16" y="58"/>
              </a:cxn>
              <a:cxn ang="0">
                <a:pos x="24" y="52"/>
              </a:cxn>
              <a:cxn ang="0">
                <a:pos x="29" y="47"/>
              </a:cxn>
              <a:cxn ang="0">
                <a:pos x="26" y="40"/>
              </a:cxn>
              <a:cxn ang="0">
                <a:pos x="22" y="36"/>
              </a:cxn>
              <a:cxn ang="0">
                <a:pos x="0" y="20"/>
              </a:cxn>
              <a:cxn ang="0">
                <a:pos x="0" y="15"/>
              </a:cxn>
              <a:cxn ang="0">
                <a:pos x="4" y="11"/>
              </a:cxn>
              <a:cxn ang="0">
                <a:pos x="16" y="11"/>
              </a:cxn>
              <a:cxn ang="0">
                <a:pos x="16" y="7"/>
              </a:cxn>
              <a:cxn ang="0">
                <a:pos x="22" y="0"/>
              </a:cxn>
              <a:cxn ang="0">
                <a:pos x="45" y="0"/>
              </a:cxn>
              <a:cxn ang="0">
                <a:pos x="52" y="7"/>
              </a:cxn>
              <a:cxn ang="0">
                <a:pos x="52" y="11"/>
              </a:cxn>
              <a:cxn ang="0">
                <a:pos x="63" y="11"/>
              </a:cxn>
              <a:cxn ang="0">
                <a:pos x="67" y="15"/>
              </a:cxn>
              <a:cxn ang="0">
                <a:pos x="67" y="20"/>
              </a:cxn>
              <a:cxn ang="0">
                <a:pos x="16" y="16"/>
              </a:cxn>
              <a:cxn ang="0">
                <a:pos x="6" y="16"/>
              </a:cxn>
              <a:cxn ang="0">
                <a:pos x="6" y="20"/>
              </a:cxn>
              <a:cxn ang="0">
                <a:pos x="19" y="31"/>
              </a:cxn>
              <a:cxn ang="0">
                <a:pos x="16" y="16"/>
              </a:cxn>
              <a:cxn ang="0">
                <a:pos x="62" y="16"/>
              </a:cxn>
              <a:cxn ang="0">
                <a:pos x="52" y="16"/>
              </a:cxn>
              <a:cxn ang="0">
                <a:pos x="49" y="31"/>
              </a:cxn>
              <a:cxn ang="0">
                <a:pos x="62" y="20"/>
              </a:cxn>
              <a:cxn ang="0">
                <a:pos x="62" y="16"/>
              </a:cxn>
            </a:cxnLst>
            <a:rect l="0" t="0" r="r" b="b"/>
            <a:pathLst>
              <a:path w="67" h="62">
                <a:moveTo>
                  <a:pt x="67" y="20"/>
                </a:moveTo>
                <a:cubicBezTo>
                  <a:pt x="67" y="27"/>
                  <a:pt x="58" y="36"/>
                  <a:pt x="46" y="36"/>
                </a:cubicBezTo>
                <a:cubicBezTo>
                  <a:pt x="44" y="38"/>
                  <a:pt x="42" y="40"/>
                  <a:pt x="42" y="40"/>
                </a:cubicBezTo>
                <a:cubicBezTo>
                  <a:pt x="40" y="42"/>
                  <a:pt x="39" y="44"/>
                  <a:pt x="39" y="47"/>
                </a:cubicBezTo>
                <a:cubicBezTo>
                  <a:pt x="39" y="49"/>
                  <a:pt x="40" y="52"/>
                  <a:pt x="44" y="52"/>
                </a:cubicBezTo>
                <a:cubicBezTo>
                  <a:pt x="48" y="52"/>
                  <a:pt x="52" y="54"/>
                  <a:pt x="52" y="58"/>
                </a:cubicBezTo>
                <a:cubicBezTo>
                  <a:pt x="52" y="61"/>
                  <a:pt x="52" y="61"/>
                  <a:pt x="52" y="61"/>
                </a:cubicBezTo>
                <a:cubicBezTo>
                  <a:pt x="52" y="62"/>
                  <a:pt x="51" y="62"/>
                  <a:pt x="51" y="62"/>
                </a:cubicBezTo>
                <a:cubicBezTo>
                  <a:pt x="17" y="62"/>
                  <a:pt x="17" y="62"/>
                  <a:pt x="17" y="62"/>
                </a:cubicBezTo>
                <a:cubicBezTo>
                  <a:pt x="16" y="62"/>
                  <a:pt x="16" y="62"/>
                  <a:pt x="16" y="61"/>
                </a:cubicBezTo>
                <a:cubicBezTo>
                  <a:pt x="16" y="58"/>
                  <a:pt x="16" y="58"/>
                  <a:pt x="16" y="58"/>
                </a:cubicBezTo>
                <a:cubicBezTo>
                  <a:pt x="16" y="54"/>
                  <a:pt x="20" y="52"/>
                  <a:pt x="24" y="52"/>
                </a:cubicBezTo>
                <a:cubicBezTo>
                  <a:pt x="27" y="52"/>
                  <a:pt x="29" y="49"/>
                  <a:pt x="29" y="47"/>
                </a:cubicBezTo>
                <a:cubicBezTo>
                  <a:pt x="29" y="44"/>
                  <a:pt x="28" y="42"/>
                  <a:pt x="26" y="40"/>
                </a:cubicBezTo>
                <a:cubicBezTo>
                  <a:pt x="25" y="40"/>
                  <a:pt x="24" y="38"/>
                  <a:pt x="22" y="36"/>
                </a:cubicBezTo>
                <a:cubicBezTo>
                  <a:pt x="10" y="36"/>
                  <a:pt x="0" y="27"/>
                  <a:pt x="0" y="20"/>
                </a:cubicBezTo>
                <a:cubicBezTo>
                  <a:pt x="0" y="15"/>
                  <a:pt x="0" y="15"/>
                  <a:pt x="0" y="15"/>
                </a:cubicBezTo>
                <a:cubicBezTo>
                  <a:pt x="0" y="12"/>
                  <a:pt x="2" y="11"/>
                  <a:pt x="4" y="11"/>
                </a:cubicBezTo>
                <a:cubicBezTo>
                  <a:pt x="16" y="11"/>
                  <a:pt x="16" y="11"/>
                  <a:pt x="16" y="11"/>
                </a:cubicBezTo>
                <a:cubicBezTo>
                  <a:pt x="16" y="7"/>
                  <a:pt x="16" y="7"/>
                  <a:pt x="16" y="7"/>
                </a:cubicBezTo>
                <a:cubicBezTo>
                  <a:pt x="16" y="3"/>
                  <a:pt x="19" y="0"/>
                  <a:pt x="22" y="0"/>
                </a:cubicBezTo>
                <a:cubicBezTo>
                  <a:pt x="45" y="0"/>
                  <a:pt x="45" y="0"/>
                  <a:pt x="45" y="0"/>
                </a:cubicBezTo>
                <a:cubicBezTo>
                  <a:pt x="49" y="0"/>
                  <a:pt x="52" y="3"/>
                  <a:pt x="52" y="7"/>
                </a:cubicBezTo>
                <a:cubicBezTo>
                  <a:pt x="52" y="11"/>
                  <a:pt x="52" y="11"/>
                  <a:pt x="52" y="11"/>
                </a:cubicBezTo>
                <a:cubicBezTo>
                  <a:pt x="63" y="11"/>
                  <a:pt x="63" y="11"/>
                  <a:pt x="63" y="11"/>
                </a:cubicBezTo>
                <a:cubicBezTo>
                  <a:pt x="66" y="11"/>
                  <a:pt x="67" y="12"/>
                  <a:pt x="67" y="15"/>
                </a:cubicBezTo>
                <a:lnTo>
                  <a:pt x="67" y="20"/>
                </a:lnTo>
                <a:close/>
                <a:moveTo>
                  <a:pt x="16" y="16"/>
                </a:moveTo>
                <a:cubicBezTo>
                  <a:pt x="6" y="16"/>
                  <a:pt x="6" y="16"/>
                  <a:pt x="6" y="16"/>
                </a:cubicBezTo>
                <a:cubicBezTo>
                  <a:pt x="6" y="20"/>
                  <a:pt x="6" y="20"/>
                  <a:pt x="6" y="20"/>
                </a:cubicBezTo>
                <a:cubicBezTo>
                  <a:pt x="6" y="24"/>
                  <a:pt x="11" y="29"/>
                  <a:pt x="19" y="31"/>
                </a:cubicBezTo>
                <a:cubicBezTo>
                  <a:pt x="17" y="27"/>
                  <a:pt x="16" y="22"/>
                  <a:pt x="16" y="16"/>
                </a:cubicBezTo>
                <a:close/>
                <a:moveTo>
                  <a:pt x="62" y="16"/>
                </a:moveTo>
                <a:cubicBezTo>
                  <a:pt x="52" y="16"/>
                  <a:pt x="52" y="16"/>
                  <a:pt x="52" y="16"/>
                </a:cubicBezTo>
                <a:cubicBezTo>
                  <a:pt x="52" y="22"/>
                  <a:pt x="51" y="27"/>
                  <a:pt x="49" y="31"/>
                </a:cubicBezTo>
                <a:cubicBezTo>
                  <a:pt x="57" y="29"/>
                  <a:pt x="62" y="24"/>
                  <a:pt x="62" y="20"/>
                </a:cubicBezTo>
                <a:lnTo>
                  <a:pt x="62" y="16"/>
                </a:lnTo>
                <a:close/>
              </a:path>
            </a:pathLst>
          </a:custGeom>
          <a:solidFill>
            <a:schemeClr val="bg1"/>
          </a:solidFill>
          <a:ln w="9525">
            <a:noFill/>
            <a:round/>
          </a:ln>
        </p:spPr>
        <p:txBody>
          <a:bodyPr vert="horz" wrap="square" lIns="121920" tIns="60960" rIns="121920" bIns="60960" numCol="1" anchor="t" anchorCtr="0" compatLnSpc="1"/>
          <a:lstStyle/>
          <a:p>
            <a:pPr defTabSz="1375410"/>
            <a:endParaRPr lang="en-US" sz="2800">
              <a:solidFill>
                <a:srgbClr val="262626"/>
              </a:solidFill>
              <a:latin typeface="+mj-ea"/>
              <a:ea typeface="+mj-ea"/>
            </a:endParaRPr>
          </a:p>
        </p:txBody>
      </p:sp>
      <p:sp>
        <p:nvSpPr>
          <p:cNvPr id="38" name="Freeform 144"/>
          <p:cNvSpPr>
            <a:spLocks noEditPoints="1"/>
          </p:cNvSpPr>
          <p:nvPr/>
        </p:nvSpPr>
        <p:spPr bwMode="auto">
          <a:xfrm>
            <a:off x="7143113" y="5403363"/>
            <a:ext cx="546325" cy="423753"/>
          </a:xfrm>
          <a:custGeom>
            <a:avLst/>
            <a:gdLst/>
            <a:ahLst/>
            <a:cxnLst>
              <a:cxn ang="0">
                <a:pos x="67" y="55"/>
              </a:cxn>
              <a:cxn ang="0">
                <a:pos x="65" y="56"/>
              </a:cxn>
              <a:cxn ang="0">
                <a:pos x="8" y="56"/>
              </a:cxn>
              <a:cxn ang="0">
                <a:pos x="6" y="55"/>
              </a:cxn>
              <a:cxn ang="0">
                <a:pos x="0" y="36"/>
              </a:cxn>
              <a:cxn ang="0">
                <a:pos x="36" y="0"/>
              </a:cxn>
              <a:cxn ang="0">
                <a:pos x="72" y="36"/>
              </a:cxn>
              <a:cxn ang="0">
                <a:pos x="67" y="55"/>
              </a:cxn>
              <a:cxn ang="0">
                <a:pos x="11" y="30"/>
              </a:cxn>
              <a:cxn ang="0">
                <a:pos x="6" y="36"/>
              </a:cxn>
              <a:cxn ang="0">
                <a:pos x="11" y="41"/>
              </a:cxn>
              <a:cxn ang="0">
                <a:pos x="16" y="36"/>
              </a:cxn>
              <a:cxn ang="0">
                <a:pos x="11" y="30"/>
              </a:cxn>
              <a:cxn ang="0">
                <a:pos x="18" y="12"/>
              </a:cxn>
              <a:cxn ang="0">
                <a:pos x="13" y="18"/>
              </a:cxn>
              <a:cxn ang="0">
                <a:pos x="18" y="23"/>
              </a:cxn>
              <a:cxn ang="0">
                <a:pos x="24" y="18"/>
              </a:cxn>
              <a:cxn ang="0">
                <a:pos x="18" y="12"/>
              </a:cxn>
              <a:cxn ang="0">
                <a:pos x="45" y="22"/>
              </a:cxn>
              <a:cxn ang="0">
                <a:pos x="43" y="18"/>
              </a:cxn>
              <a:cxn ang="0">
                <a:pos x="40" y="20"/>
              </a:cxn>
              <a:cxn ang="0">
                <a:pos x="36" y="36"/>
              </a:cxn>
              <a:cxn ang="0">
                <a:pos x="29" y="41"/>
              </a:cxn>
              <a:cxn ang="0">
                <a:pos x="34" y="51"/>
              </a:cxn>
              <a:cxn ang="0">
                <a:pos x="44" y="45"/>
              </a:cxn>
              <a:cxn ang="0">
                <a:pos x="41" y="37"/>
              </a:cxn>
              <a:cxn ang="0">
                <a:pos x="45" y="22"/>
              </a:cxn>
              <a:cxn ang="0">
                <a:pos x="36" y="5"/>
              </a:cxn>
              <a:cxn ang="0">
                <a:pos x="31" y="10"/>
              </a:cxn>
              <a:cxn ang="0">
                <a:pos x="36" y="15"/>
              </a:cxn>
              <a:cxn ang="0">
                <a:pos x="42" y="10"/>
              </a:cxn>
              <a:cxn ang="0">
                <a:pos x="36" y="5"/>
              </a:cxn>
              <a:cxn ang="0">
                <a:pos x="54" y="12"/>
              </a:cxn>
              <a:cxn ang="0">
                <a:pos x="49" y="18"/>
              </a:cxn>
              <a:cxn ang="0">
                <a:pos x="54" y="23"/>
              </a:cxn>
              <a:cxn ang="0">
                <a:pos x="60" y="18"/>
              </a:cxn>
              <a:cxn ang="0">
                <a:pos x="54" y="12"/>
              </a:cxn>
              <a:cxn ang="0">
                <a:pos x="62" y="30"/>
              </a:cxn>
              <a:cxn ang="0">
                <a:pos x="57" y="36"/>
              </a:cxn>
              <a:cxn ang="0">
                <a:pos x="62" y="41"/>
              </a:cxn>
              <a:cxn ang="0">
                <a:pos x="67" y="36"/>
              </a:cxn>
              <a:cxn ang="0">
                <a:pos x="62" y="30"/>
              </a:cxn>
            </a:cxnLst>
            <a:rect l="0" t="0" r="r" b="b"/>
            <a:pathLst>
              <a:path w="72" h="56">
                <a:moveTo>
                  <a:pt x="67" y="55"/>
                </a:moveTo>
                <a:cubicBezTo>
                  <a:pt x="66" y="56"/>
                  <a:pt x="66" y="56"/>
                  <a:pt x="65" y="56"/>
                </a:cubicBezTo>
                <a:cubicBezTo>
                  <a:pt x="8" y="56"/>
                  <a:pt x="8" y="56"/>
                  <a:pt x="8" y="56"/>
                </a:cubicBezTo>
                <a:cubicBezTo>
                  <a:pt x="7" y="56"/>
                  <a:pt x="7" y="56"/>
                  <a:pt x="6" y="55"/>
                </a:cubicBezTo>
                <a:cubicBezTo>
                  <a:pt x="2" y="49"/>
                  <a:pt x="0" y="42"/>
                  <a:pt x="0" y="36"/>
                </a:cubicBezTo>
                <a:cubicBezTo>
                  <a:pt x="0" y="16"/>
                  <a:pt x="17" y="0"/>
                  <a:pt x="36" y="0"/>
                </a:cubicBezTo>
                <a:cubicBezTo>
                  <a:pt x="56" y="0"/>
                  <a:pt x="72" y="16"/>
                  <a:pt x="72" y="36"/>
                </a:cubicBezTo>
                <a:cubicBezTo>
                  <a:pt x="72" y="42"/>
                  <a:pt x="70" y="49"/>
                  <a:pt x="67" y="55"/>
                </a:cubicBezTo>
                <a:close/>
                <a:moveTo>
                  <a:pt x="11" y="30"/>
                </a:moveTo>
                <a:cubicBezTo>
                  <a:pt x="8" y="30"/>
                  <a:pt x="6" y="33"/>
                  <a:pt x="6" y="36"/>
                </a:cubicBezTo>
                <a:cubicBezTo>
                  <a:pt x="6" y="38"/>
                  <a:pt x="8" y="41"/>
                  <a:pt x="11" y="41"/>
                </a:cubicBezTo>
                <a:cubicBezTo>
                  <a:pt x="14" y="41"/>
                  <a:pt x="16" y="38"/>
                  <a:pt x="16" y="36"/>
                </a:cubicBezTo>
                <a:cubicBezTo>
                  <a:pt x="16" y="33"/>
                  <a:pt x="14" y="30"/>
                  <a:pt x="11" y="30"/>
                </a:cubicBezTo>
                <a:close/>
                <a:moveTo>
                  <a:pt x="18" y="12"/>
                </a:moveTo>
                <a:cubicBezTo>
                  <a:pt x="16" y="12"/>
                  <a:pt x="13" y="15"/>
                  <a:pt x="13" y="18"/>
                </a:cubicBezTo>
                <a:cubicBezTo>
                  <a:pt x="13" y="20"/>
                  <a:pt x="16" y="23"/>
                  <a:pt x="18" y="23"/>
                </a:cubicBezTo>
                <a:cubicBezTo>
                  <a:pt x="21" y="23"/>
                  <a:pt x="24" y="20"/>
                  <a:pt x="24" y="18"/>
                </a:cubicBezTo>
                <a:cubicBezTo>
                  <a:pt x="24" y="15"/>
                  <a:pt x="21" y="12"/>
                  <a:pt x="18" y="12"/>
                </a:cubicBezTo>
                <a:close/>
                <a:moveTo>
                  <a:pt x="45" y="22"/>
                </a:moveTo>
                <a:cubicBezTo>
                  <a:pt x="45" y="20"/>
                  <a:pt x="44" y="19"/>
                  <a:pt x="43" y="18"/>
                </a:cubicBezTo>
                <a:cubicBezTo>
                  <a:pt x="42" y="18"/>
                  <a:pt x="40" y="19"/>
                  <a:pt x="40" y="20"/>
                </a:cubicBezTo>
                <a:cubicBezTo>
                  <a:pt x="36" y="36"/>
                  <a:pt x="36" y="36"/>
                  <a:pt x="36" y="36"/>
                </a:cubicBezTo>
                <a:cubicBezTo>
                  <a:pt x="33" y="36"/>
                  <a:pt x="30" y="38"/>
                  <a:pt x="29" y="41"/>
                </a:cubicBezTo>
                <a:cubicBezTo>
                  <a:pt x="28" y="45"/>
                  <a:pt x="30" y="50"/>
                  <a:pt x="34" y="51"/>
                </a:cubicBezTo>
                <a:cubicBezTo>
                  <a:pt x="39" y="52"/>
                  <a:pt x="43" y="49"/>
                  <a:pt x="44" y="45"/>
                </a:cubicBezTo>
                <a:cubicBezTo>
                  <a:pt x="45" y="42"/>
                  <a:pt x="43" y="39"/>
                  <a:pt x="41" y="37"/>
                </a:cubicBezTo>
                <a:lnTo>
                  <a:pt x="45" y="22"/>
                </a:lnTo>
                <a:close/>
                <a:moveTo>
                  <a:pt x="36" y="5"/>
                </a:moveTo>
                <a:cubicBezTo>
                  <a:pt x="34" y="5"/>
                  <a:pt x="31" y="7"/>
                  <a:pt x="31" y="10"/>
                </a:cubicBezTo>
                <a:cubicBezTo>
                  <a:pt x="31" y="13"/>
                  <a:pt x="34" y="15"/>
                  <a:pt x="36" y="15"/>
                </a:cubicBezTo>
                <a:cubicBezTo>
                  <a:pt x="39" y="15"/>
                  <a:pt x="42" y="13"/>
                  <a:pt x="42" y="10"/>
                </a:cubicBezTo>
                <a:cubicBezTo>
                  <a:pt x="42" y="7"/>
                  <a:pt x="39" y="5"/>
                  <a:pt x="36" y="5"/>
                </a:cubicBezTo>
                <a:close/>
                <a:moveTo>
                  <a:pt x="54" y="12"/>
                </a:moveTo>
                <a:cubicBezTo>
                  <a:pt x="52" y="12"/>
                  <a:pt x="49" y="15"/>
                  <a:pt x="49" y="18"/>
                </a:cubicBezTo>
                <a:cubicBezTo>
                  <a:pt x="49" y="20"/>
                  <a:pt x="52" y="23"/>
                  <a:pt x="54" y="23"/>
                </a:cubicBezTo>
                <a:cubicBezTo>
                  <a:pt x="57" y="23"/>
                  <a:pt x="60" y="20"/>
                  <a:pt x="60" y="18"/>
                </a:cubicBezTo>
                <a:cubicBezTo>
                  <a:pt x="60" y="15"/>
                  <a:pt x="57" y="12"/>
                  <a:pt x="54" y="12"/>
                </a:cubicBezTo>
                <a:close/>
                <a:moveTo>
                  <a:pt x="62" y="30"/>
                </a:moveTo>
                <a:cubicBezTo>
                  <a:pt x="59" y="30"/>
                  <a:pt x="57" y="33"/>
                  <a:pt x="57" y="36"/>
                </a:cubicBezTo>
                <a:cubicBezTo>
                  <a:pt x="57" y="38"/>
                  <a:pt x="59" y="41"/>
                  <a:pt x="62" y="41"/>
                </a:cubicBezTo>
                <a:cubicBezTo>
                  <a:pt x="65" y="41"/>
                  <a:pt x="67" y="38"/>
                  <a:pt x="67" y="36"/>
                </a:cubicBezTo>
                <a:cubicBezTo>
                  <a:pt x="67" y="33"/>
                  <a:pt x="65" y="30"/>
                  <a:pt x="62" y="30"/>
                </a:cubicBezTo>
                <a:close/>
              </a:path>
            </a:pathLst>
          </a:custGeom>
          <a:solidFill>
            <a:schemeClr val="bg1"/>
          </a:solidFill>
          <a:ln w="9525">
            <a:noFill/>
            <a:round/>
          </a:ln>
        </p:spPr>
        <p:txBody>
          <a:bodyPr vert="horz" wrap="square" lIns="121920" tIns="60960" rIns="121920" bIns="60960" numCol="1" anchor="t" anchorCtr="0" compatLnSpc="1"/>
          <a:lstStyle/>
          <a:p>
            <a:pPr defTabSz="1375410"/>
            <a:endParaRPr lang="en-US" sz="2800">
              <a:solidFill>
                <a:srgbClr val="262626"/>
              </a:solidFill>
              <a:latin typeface="+mj-ea"/>
              <a:ea typeface="+mj-ea"/>
            </a:endParaRPr>
          </a:p>
        </p:txBody>
      </p:sp>
      <p:sp>
        <p:nvSpPr>
          <p:cNvPr id="40" name="Freeform 234"/>
          <p:cNvSpPr/>
          <p:nvPr/>
        </p:nvSpPr>
        <p:spPr bwMode="auto">
          <a:xfrm>
            <a:off x="10002235" y="4113922"/>
            <a:ext cx="547288" cy="554735"/>
          </a:xfrm>
          <a:custGeom>
            <a:avLst/>
            <a:gdLst/>
            <a:ahLst/>
            <a:cxnLst>
              <a:cxn ang="0">
                <a:pos x="66" y="25"/>
              </a:cxn>
              <a:cxn ang="0">
                <a:pos x="51" y="40"/>
              </a:cxn>
              <a:cxn ang="0">
                <a:pos x="57" y="46"/>
              </a:cxn>
              <a:cxn ang="0">
                <a:pos x="51" y="52"/>
              </a:cxn>
              <a:cxn ang="0">
                <a:pos x="20" y="55"/>
              </a:cxn>
              <a:cxn ang="0">
                <a:pos x="7" y="69"/>
              </a:cxn>
              <a:cxn ang="0">
                <a:pos x="0" y="69"/>
              </a:cxn>
              <a:cxn ang="0">
                <a:pos x="0" y="62"/>
              </a:cxn>
              <a:cxn ang="0">
                <a:pos x="14" y="48"/>
              </a:cxn>
              <a:cxn ang="0">
                <a:pos x="17" y="18"/>
              </a:cxn>
              <a:cxn ang="0">
                <a:pos x="23" y="12"/>
              </a:cxn>
              <a:cxn ang="0">
                <a:pos x="29" y="17"/>
              </a:cxn>
              <a:cxn ang="0">
                <a:pos x="44" y="2"/>
              </a:cxn>
              <a:cxn ang="0">
                <a:pos x="51" y="2"/>
              </a:cxn>
              <a:cxn ang="0">
                <a:pos x="51" y="9"/>
              </a:cxn>
              <a:cxn ang="0">
                <a:pos x="35" y="24"/>
              </a:cxn>
              <a:cxn ang="0">
                <a:pos x="44" y="33"/>
              </a:cxn>
              <a:cxn ang="0">
                <a:pos x="60" y="18"/>
              </a:cxn>
              <a:cxn ang="0">
                <a:pos x="66" y="18"/>
              </a:cxn>
              <a:cxn ang="0">
                <a:pos x="66" y="25"/>
              </a:cxn>
            </a:cxnLst>
            <a:rect l="0" t="0" r="r" b="b"/>
            <a:pathLst>
              <a:path w="68" h="69">
                <a:moveTo>
                  <a:pt x="66" y="25"/>
                </a:moveTo>
                <a:cubicBezTo>
                  <a:pt x="51" y="40"/>
                  <a:pt x="51" y="40"/>
                  <a:pt x="51" y="40"/>
                </a:cubicBezTo>
                <a:cubicBezTo>
                  <a:pt x="57" y="46"/>
                  <a:pt x="57" y="46"/>
                  <a:pt x="57" y="46"/>
                </a:cubicBezTo>
                <a:cubicBezTo>
                  <a:pt x="51" y="52"/>
                  <a:pt x="51" y="52"/>
                  <a:pt x="51" y="52"/>
                </a:cubicBezTo>
                <a:cubicBezTo>
                  <a:pt x="42" y="60"/>
                  <a:pt x="30" y="61"/>
                  <a:pt x="20" y="55"/>
                </a:cubicBezTo>
                <a:cubicBezTo>
                  <a:pt x="7" y="69"/>
                  <a:pt x="7" y="69"/>
                  <a:pt x="7" y="69"/>
                </a:cubicBezTo>
                <a:cubicBezTo>
                  <a:pt x="0" y="69"/>
                  <a:pt x="0" y="69"/>
                  <a:pt x="0" y="69"/>
                </a:cubicBezTo>
                <a:cubicBezTo>
                  <a:pt x="0" y="62"/>
                  <a:pt x="0" y="62"/>
                  <a:pt x="0" y="62"/>
                </a:cubicBezTo>
                <a:cubicBezTo>
                  <a:pt x="14" y="48"/>
                  <a:pt x="14" y="48"/>
                  <a:pt x="14" y="48"/>
                </a:cubicBezTo>
                <a:cubicBezTo>
                  <a:pt x="7" y="39"/>
                  <a:pt x="8" y="26"/>
                  <a:pt x="17" y="18"/>
                </a:cubicBezTo>
                <a:cubicBezTo>
                  <a:pt x="23" y="12"/>
                  <a:pt x="23" y="12"/>
                  <a:pt x="23" y="12"/>
                </a:cubicBezTo>
                <a:cubicBezTo>
                  <a:pt x="29" y="17"/>
                  <a:pt x="29" y="17"/>
                  <a:pt x="29" y="17"/>
                </a:cubicBezTo>
                <a:cubicBezTo>
                  <a:pt x="44" y="2"/>
                  <a:pt x="44" y="2"/>
                  <a:pt x="44" y="2"/>
                </a:cubicBezTo>
                <a:cubicBezTo>
                  <a:pt x="46" y="0"/>
                  <a:pt x="49" y="0"/>
                  <a:pt x="51" y="2"/>
                </a:cubicBezTo>
                <a:cubicBezTo>
                  <a:pt x="52" y="4"/>
                  <a:pt x="52" y="7"/>
                  <a:pt x="51" y="9"/>
                </a:cubicBezTo>
                <a:cubicBezTo>
                  <a:pt x="35" y="24"/>
                  <a:pt x="35" y="24"/>
                  <a:pt x="35" y="24"/>
                </a:cubicBezTo>
                <a:cubicBezTo>
                  <a:pt x="44" y="33"/>
                  <a:pt x="44" y="33"/>
                  <a:pt x="44" y="33"/>
                </a:cubicBezTo>
                <a:cubicBezTo>
                  <a:pt x="60" y="18"/>
                  <a:pt x="60" y="18"/>
                  <a:pt x="60" y="18"/>
                </a:cubicBezTo>
                <a:cubicBezTo>
                  <a:pt x="61" y="16"/>
                  <a:pt x="64" y="16"/>
                  <a:pt x="66" y="18"/>
                </a:cubicBezTo>
                <a:cubicBezTo>
                  <a:pt x="68" y="20"/>
                  <a:pt x="68" y="23"/>
                  <a:pt x="66" y="25"/>
                </a:cubicBezTo>
                <a:close/>
              </a:path>
            </a:pathLst>
          </a:custGeom>
          <a:solidFill>
            <a:schemeClr val="bg1"/>
          </a:solidFill>
          <a:ln w="9525">
            <a:noFill/>
            <a:round/>
          </a:ln>
        </p:spPr>
        <p:txBody>
          <a:bodyPr vert="horz" wrap="square" lIns="121920" tIns="60960" rIns="121920" bIns="60960" numCol="1" anchor="t" anchorCtr="0" compatLnSpc="1"/>
          <a:lstStyle/>
          <a:p>
            <a:pPr defTabSz="1375410"/>
            <a:endParaRPr lang="en-US" sz="2800">
              <a:solidFill>
                <a:srgbClr val="262626"/>
              </a:solidFill>
              <a:latin typeface="+mj-ea"/>
              <a:ea typeface="+mj-ea"/>
            </a:endParaRPr>
          </a:p>
        </p:txBody>
      </p:sp>
      <p:grpSp>
        <p:nvGrpSpPr>
          <p:cNvPr id="3" name="组合 2"/>
          <p:cNvGrpSpPr/>
          <p:nvPr/>
        </p:nvGrpSpPr>
        <p:grpSpPr>
          <a:xfrm>
            <a:off x="-86932" y="388919"/>
            <a:ext cx="12365866" cy="583565"/>
            <a:chOff x="-86932" y="388919"/>
            <a:chExt cx="12365866" cy="583565"/>
          </a:xfrm>
        </p:grpSpPr>
        <p:sp>
          <p:nvSpPr>
            <p:cNvPr id="42" name="文本框 41"/>
            <p:cNvSpPr txBox="1"/>
            <p:nvPr/>
          </p:nvSpPr>
          <p:spPr>
            <a:xfrm>
              <a:off x="4708187" y="388919"/>
              <a:ext cx="2791837" cy="583565"/>
            </a:xfrm>
            <a:prstGeom prst="rect">
              <a:avLst/>
            </a:prstGeom>
            <a:noFill/>
          </p:spPr>
          <p:txBody>
            <a:bodyPr wrap="square" rtlCol="0" anchor="t">
              <a:spAutoFit/>
            </a:bodyPr>
            <a:lstStyle/>
            <a:p>
              <a:pPr algn="ctr"/>
              <a:r>
                <a:rPr lang="en-US" altLang="zh-CN" sz="3200" b="1" kern="100" dirty="0">
                  <a:gradFill flip="none" rotWithShape="1">
                    <a:gsLst>
                      <a:gs pos="0">
                        <a:srgbClr val="243061"/>
                      </a:gs>
                      <a:gs pos="100000">
                        <a:srgbClr val="1DAA91"/>
                      </a:gs>
                    </a:gsLst>
                    <a:lin ang="13500000" scaled="1"/>
                    <a:tileRect/>
                  </a:gradFill>
                  <a:cs typeface="+mn-ea"/>
                  <a:sym typeface="+mn-lt"/>
                </a:rPr>
                <a:t>Feasibility </a:t>
              </a:r>
            </a:p>
          </p:txBody>
        </p:sp>
        <p:pic>
          <p:nvPicPr>
            <p:cNvPr id="43" name="图片 4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86932" y="531354"/>
              <a:ext cx="4933933" cy="295274"/>
            </a:xfrm>
            <a:prstGeom prst="rect">
              <a:avLst/>
            </a:prstGeom>
          </p:spPr>
        </p:pic>
        <p:pic>
          <p:nvPicPr>
            <p:cNvPr id="44" name="图片 4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flipH="1">
              <a:off x="7345001" y="531354"/>
              <a:ext cx="4933933" cy="295274"/>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null,&quot;Name&quot;:&quot;正常&quot;,&quot;HeaderHeight&quot;:15.0,&quot;FooterHeight&quot;:9.0,&quot;SideMargin&quot;:5.4,&quot;TopMargin&quot;:0.0,&quot;BottomMargin&quot;:0.0,&quot;IntervalMargin&quot;:1.5,&quot;SettingType&quot;:&quot;System&quot;}"/>
  <p:tag name="KSO_WPP_MARK_KEY" val="771c2ab6-8974-4bc0-b3c9-31aee6981797"/>
  <p:tag name="COMMONDATA" val="eyJjb3VudCI6MSwiaGRpZCI6IjMwM2NiYzQwMGJjMjY1NmZkODM1MWFhZTliZmJlYmZiIiwidXNlckNvdW50Ijox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vo2mukox">
      <a:majorFont>
        <a:latin typeface="方正宋刻本秀楷简体"/>
        <a:ea typeface="方正宋刻本秀楷简体"/>
        <a:cs typeface=""/>
      </a:majorFont>
      <a:minorFont>
        <a:latin typeface="方正宋刻本秀楷简体"/>
        <a:ea typeface="方正宋刻本秀楷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1135</TotalTime>
  <Words>2336</Words>
  <Application>Microsoft Office PowerPoint</Application>
  <PresentationFormat>Widescreen</PresentationFormat>
  <Paragraphs>107</Paragraphs>
  <Slides>13</Slides>
  <Notes>13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等线</vt:lpstr>
      <vt:lpstr>Malgun Gothic Semilight</vt:lpstr>
      <vt:lpstr>Microsoft JhengHei</vt:lpstr>
      <vt:lpstr>汉仪综艺体简</vt:lpstr>
      <vt:lpstr>Aharoni</vt:lpstr>
      <vt:lpstr>Arial</vt:lpstr>
      <vt:lpstr>Calibri Light</vt:lpstr>
      <vt:lpstr>Century Gothic</vt:lpstr>
      <vt:lpstr>幼圆</vt:lpstr>
      <vt:lpstr>方正宋刻本秀楷简体</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耗崽</dc:creator>
  <cp:lastModifiedBy>Matthew Choy</cp:lastModifiedBy>
  <cp:revision>27</cp:revision>
  <dcterms:created xsi:type="dcterms:W3CDTF">2019-12-02T08:04:00Z</dcterms:created>
  <dcterms:modified xsi:type="dcterms:W3CDTF">2023-07-03T01:31:05Z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KSOTemplateUUID">
    <vt:lpwstr>v1.0_mb_XW5mPR6hGJ4g4OOeUYTKzA==</vt:lpwstr>
  </property>
  <property fmtid="{D5CDD505-2E9C-101B-9397-08002B2CF9AE}" pid="4" name="ICV">
    <vt:lpwstr>236BDB8B7BC34700BBB2F2C96A22DC5A_11</vt:lpwstr>
  </property>
</Properties>
</file>