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3"/>
  </p:notesMasterIdLst>
  <p:sldIdLst>
    <p:sldId id="259" r:id="rId3"/>
    <p:sldId id="267" r:id="rId4"/>
    <p:sldId id="268" r:id="rId5"/>
    <p:sldId id="1780" r:id="rId6"/>
    <p:sldId id="1781" r:id="rId7"/>
    <p:sldId id="1782" r:id="rId8"/>
    <p:sldId id="1779" r:id="rId9"/>
    <p:sldId id="260" r:id="rId10"/>
    <p:sldId id="284" r:id="rId11"/>
    <p:sldId id="1784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CC00"/>
    <a:srgbClr val="4980C1"/>
    <a:srgbClr val="638DC5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ge\OneDrive\Documents\General%20Assembly\Project%201\SQL%20dataset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ge\OneDrive\Documents\General%20Assembly\Project%201\SQL%20dataset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ge\OneDrive\Documents\General%20Assembly\Project%201\SQL%20dataset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ge\OneDrive\Documents\General%20Assembly\Project%201\SQL%20dataset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ge\OneDrive\Documents\General%20Assembly\Project%201\SQL%20dataset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ge\OneDrive\Documents\General%20Assembly\Project%201\SQL%20dataset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brage\OneDrive\Documents\General%20Assembly\Project%201\SQL%20dataset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28-48D1-B7E0-E1BAEE1011D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28-48D1-B7E0-E1BAEE1011D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735-448D-BFB6-F3AE8CA7FDB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E95DD62-B050-485C-A432-A2C546771072}" type="PERCENTAGE">
                      <a:rPr lang="en-US" baseline="0" smtClean="0"/>
                      <a:pPr/>
                      <a:t>[PERCENTAGE]</a:t>
                    </a:fld>
                    <a:endParaRPr lang="en-SG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D28-48D1-B7E0-E1BAEE1011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06DAA08-F099-4D38-ACE0-93787257799D}" type="PERCENTAGE">
                      <a:rPr lang="en-US" altLang="zh-CN" baseline="0" smtClean="0"/>
                      <a:pPr/>
                      <a:t>[PERCENTAGE]</a:t>
                    </a:fld>
                    <a:endParaRPr lang="en-SG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D28-48D1-B7E0-E1BAEE1011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1A39E6D-59A3-452E-BBC2-E2D26656EED5}" type="PERCENTAGE">
                      <a:rPr lang="en-US" baseline="0" smtClean="0"/>
                      <a:pPr/>
                      <a:t>[PERCENTAGE]</a:t>
                    </a:fld>
                    <a:endParaRPr lang="en-SG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735-448D-BFB6-F3AE8CA7FD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工作表1!$A$2:$A$4</c:f>
              <c:strCache>
                <c:ptCount val="2"/>
                <c:pt idx="0">
                  <c:v>A</c:v>
                </c:pt>
                <c:pt idx="1">
                  <c:v>其他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78</c:v>
                </c:pt>
                <c:pt idx="1">
                  <c:v>13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28-48D1-B7E0-E1BAEE101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dataset3.xlsx]ppt figures!PivotTable1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Pay Gap Towards 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 figures'!$B$5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'ppt figures'!$A$6:$A$12</c:f>
              <c:strCache>
                <c:ptCount val="6"/>
                <c:pt idx="0">
                  <c:v>20,000 or more</c:v>
                </c:pt>
                <c:pt idx="1">
                  <c:v>5000 to 19,999</c:v>
                </c:pt>
                <c:pt idx="2">
                  <c:v>1000 to 4999</c:v>
                </c:pt>
                <c:pt idx="3">
                  <c:v>500 to 999</c:v>
                </c:pt>
                <c:pt idx="4">
                  <c:v>250 to 499</c:v>
                </c:pt>
                <c:pt idx="5">
                  <c:v>Less than 250</c:v>
                </c:pt>
              </c:strCache>
            </c:strRef>
          </c:cat>
          <c:val>
            <c:numRef>
              <c:f>'ppt figures'!$B$6:$B$12</c:f>
              <c:numCache>
                <c:formatCode>0.00</c:formatCode>
                <c:ptCount val="6"/>
                <c:pt idx="0">
                  <c:v>11.922641509433962</c:v>
                </c:pt>
                <c:pt idx="1">
                  <c:v>12.289512195121949</c:v>
                </c:pt>
                <c:pt idx="2">
                  <c:v>15.02183840749416</c:v>
                </c:pt>
                <c:pt idx="3">
                  <c:v>17.042186666666694</c:v>
                </c:pt>
                <c:pt idx="4">
                  <c:v>17.686867432474386</c:v>
                </c:pt>
                <c:pt idx="5">
                  <c:v>18.509308510638292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6-470A-9654-F052C153F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24"/>
        <c:axId val="968450831"/>
        <c:axId val="968447471"/>
      </c:barChart>
      <c:catAx>
        <c:axId val="96845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447471"/>
        <c:crosses val="autoZero"/>
        <c:auto val="1"/>
        <c:lblAlgn val="ctr"/>
        <c:lblOffset val="100"/>
        <c:noMultiLvlLbl val="0"/>
      </c:catAx>
      <c:valAx>
        <c:axId val="96844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Pay Gap (%)</a:t>
                </a:r>
              </a:p>
            </c:rich>
          </c:tx>
          <c:layout>
            <c:manualLayout>
              <c:xMode val="edge"/>
              <c:yMode val="edge"/>
              <c:x val="1.1111111111111112E-2"/>
              <c:y val="0.28494604841061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450831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dataset3.xlsx]ppt figures!PivotTable2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Pay Gap Towards Women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 figures'!$B$16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'ppt figures'!$A$17:$A$23</c:f>
              <c:strCache>
                <c:ptCount val="6"/>
                <c:pt idx="0">
                  <c:v>20,000 or more</c:v>
                </c:pt>
                <c:pt idx="1">
                  <c:v>5000 to 19,999</c:v>
                </c:pt>
                <c:pt idx="2">
                  <c:v>1000 to 4999</c:v>
                </c:pt>
                <c:pt idx="3">
                  <c:v>500 to 999</c:v>
                </c:pt>
                <c:pt idx="4">
                  <c:v>250 to 499</c:v>
                </c:pt>
                <c:pt idx="5">
                  <c:v>Less than 250</c:v>
                </c:pt>
              </c:strCache>
            </c:strRef>
          </c:cat>
          <c:val>
            <c:numRef>
              <c:f>'ppt figures'!$B$17:$B$23</c:f>
              <c:numCache>
                <c:formatCode>0.00</c:formatCode>
                <c:ptCount val="6"/>
                <c:pt idx="0">
                  <c:v>14.3</c:v>
                </c:pt>
                <c:pt idx="1">
                  <c:v>3.6653846153846152</c:v>
                </c:pt>
                <c:pt idx="2">
                  <c:v>5.2931818181818189</c:v>
                </c:pt>
                <c:pt idx="3">
                  <c:v>6.2705501618122979</c:v>
                </c:pt>
                <c:pt idx="4">
                  <c:v>7.1743150684931507</c:v>
                </c:pt>
                <c:pt idx="5">
                  <c:v>8.6438775510204096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F-4933-ABFC-AEC556302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24"/>
        <c:axId val="968447951"/>
        <c:axId val="968448431"/>
      </c:barChart>
      <c:catAx>
        <c:axId val="968447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448431"/>
        <c:crosses val="autoZero"/>
        <c:auto val="1"/>
        <c:lblAlgn val="ctr"/>
        <c:lblOffset val="100"/>
        <c:noMultiLvlLbl val="0"/>
      </c:catAx>
      <c:valAx>
        <c:axId val="96844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Pay Gap (%)</a:t>
                </a:r>
              </a:p>
            </c:rich>
          </c:tx>
          <c:layout>
            <c:manualLayout>
              <c:xMode val="edge"/>
              <c:yMode val="edge"/>
              <c:x val="1.1111111111111112E-2"/>
              <c:y val="0.28494604841061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447951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Pay Gap Towards Women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tables'!$F$13</c:f>
              <c:strCache>
                <c:ptCount val="1"/>
                <c:pt idx="0">
                  <c:v>Average Pay Gap Women Bias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tables'!$E$14:$E$19</c:f>
              <c:strCache>
                <c:ptCount val="6"/>
                <c:pt idx="0">
                  <c:v>London</c:v>
                </c:pt>
                <c:pt idx="1">
                  <c:v>Birmingham</c:v>
                </c:pt>
                <c:pt idx="2">
                  <c:v>Manchester</c:v>
                </c:pt>
                <c:pt idx="3">
                  <c:v>Liverpool</c:v>
                </c:pt>
                <c:pt idx="4">
                  <c:v>Leeds</c:v>
                </c:pt>
                <c:pt idx="5">
                  <c:v>Others</c:v>
                </c:pt>
              </c:strCache>
            </c:strRef>
          </c:cat>
          <c:val>
            <c:numRef>
              <c:f>'Pivot tables'!$F$14:$F$19</c:f>
              <c:numCache>
                <c:formatCode>General</c:formatCode>
                <c:ptCount val="6"/>
                <c:pt idx="0">
                  <c:v>6.59</c:v>
                </c:pt>
                <c:pt idx="1">
                  <c:v>6.45</c:v>
                </c:pt>
                <c:pt idx="2">
                  <c:v>5.97</c:v>
                </c:pt>
                <c:pt idx="3">
                  <c:v>6.34</c:v>
                </c:pt>
                <c:pt idx="4">
                  <c:v>4.6100000000000003</c:v>
                </c:pt>
                <c:pt idx="5">
                  <c:v>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3-4B56-905C-55A11892E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24"/>
        <c:axId val="1375139103"/>
        <c:axId val="1375130463"/>
      </c:barChart>
      <c:catAx>
        <c:axId val="137513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30463"/>
        <c:crosses val="autoZero"/>
        <c:auto val="1"/>
        <c:lblAlgn val="ctr"/>
        <c:lblOffset val="100"/>
        <c:noMultiLvlLbl val="0"/>
      </c:catAx>
      <c:valAx>
        <c:axId val="1375130463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Pay Gap (%)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31037438028579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39103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Pay Gap Towards 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tables'!$B$13</c:f>
              <c:strCache>
                <c:ptCount val="1"/>
                <c:pt idx="0">
                  <c:v>Average Pay Gap Men Bias (%)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tables'!$A$14:$A$19</c:f>
              <c:strCache>
                <c:ptCount val="6"/>
                <c:pt idx="0">
                  <c:v>London</c:v>
                </c:pt>
                <c:pt idx="1">
                  <c:v>Birmingham</c:v>
                </c:pt>
                <c:pt idx="2">
                  <c:v>Manchester</c:v>
                </c:pt>
                <c:pt idx="3">
                  <c:v>Liverpool</c:v>
                </c:pt>
                <c:pt idx="4">
                  <c:v>Leeds</c:v>
                </c:pt>
                <c:pt idx="5">
                  <c:v>Others</c:v>
                </c:pt>
              </c:strCache>
            </c:strRef>
          </c:cat>
          <c:val>
            <c:numRef>
              <c:f>'Pivot tables'!$B$14:$B$19</c:f>
              <c:numCache>
                <c:formatCode>General</c:formatCode>
                <c:ptCount val="6"/>
                <c:pt idx="0">
                  <c:v>17.66</c:v>
                </c:pt>
                <c:pt idx="1">
                  <c:v>16.010000000000002</c:v>
                </c:pt>
                <c:pt idx="2">
                  <c:v>14.22</c:v>
                </c:pt>
                <c:pt idx="3">
                  <c:v>14.77</c:v>
                </c:pt>
                <c:pt idx="4">
                  <c:v>15.26</c:v>
                </c:pt>
                <c:pt idx="5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4-4EA9-88A0-CBC0A96BC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24"/>
        <c:axId val="1375118943"/>
        <c:axId val="1375111263"/>
      </c:barChart>
      <c:catAx>
        <c:axId val="137511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11263"/>
        <c:crosses val="autoZero"/>
        <c:auto val="1"/>
        <c:lblAlgn val="ctr"/>
        <c:lblOffset val="100"/>
        <c:noMultiLvlLbl val="0"/>
      </c:catAx>
      <c:valAx>
        <c:axId val="137511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Pay Gap (%)</a:t>
                </a:r>
              </a:p>
            </c:rich>
          </c:tx>
          <c:layout>
            <c:manualLayout>
              <c:xMode val="edge"/>
              <c:yMode val="edge"/>
              <c:x val="1.1111111111111112E-2"/>
              <c:y val="0.31037438028579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18943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SG" dirty="0"/>
              <a:t>Average Pay Gap Towards Women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tables'!$F$21</c:f>
              <c:strCache>
                <c:ptCount val="1"/>
                <c:pt idx="0">
                  <c:v>Average Pay Gap Women Bias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('Pivot tables'!$E$22:$E$24,'Pivot tables'!$E$26:$E$40)</c:f>
              <c:strCache>
                <c:ptCount val="18"/>
                <c:pt idx="0">
                  <c:v>Agriculture, Forestry and Fishing</c:v>
                </c:pt>
                <c:pt idx="1">
                  <c:v>Finance and Insurance</c:v>
                </c:pt>
                <c:pt idx="2">
                  <c:v>Mining and Quarrying</c:v>
                </c:pt>
                <c:pt idx="3">
                  <c:v>Health and Social Work</c:v>
                </c:pt>
                <c:pt idx="4">
                  <c:v>Transportation and Storage</c:v>
                </c:pt>
                <c:pt idx="5">
                  <c:v>Real Estate</c:v>
                </c:pt>
                <c:pt idx="6">
                  <c:v>Professional and Scientific</c:v>
                </c:pt>
                <c:pt idx="7">
                  <c:v>Accommodation and Food</c:v>
                </c:pt>
                <c:pt idx="8">
                  <c:v>Education</c:v>
                </c:pt>
                <c:pt idx="9">
                  <c:v>Administrative Support</c:v>
                </c:pt>
                <c:pt idx="10">
                  <c:v>Electricity and Gas</c:v>
                </c:pt>
                <c:pt idx="11">
                  <c:v>Information and Communication</c:v>
                </c:pt>
                <c:pt idx="12">
                  <c:v>Arts, Entertainment and Recreation</c:v>
                </c:pt>
                <c:pt idx="13">
                  <c:v>Construction</c:v>
                </c:pt>
                <c:pt idx="14">
                  <c:v>Water and Waste</c:v>
                </c:pt>
                <c:pt idx="15">
                  <c:v>Wholesale and Retail</c:v>
                </c:pt>
                <c:pt idx="16">
                  <c:v>Public Administration</c:v>
                </c:pt>
                <c:pt idx="17">
                  <c:v>Manufacturing</c:v>
                </c:pt>
              </c:strCache>
              <c:extLst/>
            </c:strRef>
          </c:cat>
          <c:val>
            <c:numRef>
              <c:f>('Pivot tables'!$F$22:$F$24,'Pivot tables'!$F$26:$F$40)</c:f>
              <c:numCache>
                <c:formatCode>0.00</c:formatCode>
                <c:ptCount val="18"/>
                <c:pt idx="0">
                  <c:v>3.66</c:v>
                </c:pt>
                <c:pt idx="1">
                  <c:v>4.6400000000000006</c:v>
                </c:pt>
                <c:pt idx="2">
                  <c:v>4.8500000000000005</c:v>
                </c:pt>
                <c:pt idx="3">
                  <c:v>5.3862433862433914</c:v>
                </c:pt>
                <c:pt idx="4">
                  <c:v>5.3936507936507931</c:v>
                </c:pt>
                <c:pt idx="5">
                  <c:v>5.4652173913043489</c:v>
                </c:pt>
                <c:pt idx="6">
                  <c:v>6.1514285714285712</c:v>
                </c:pt>
                <c:pt idx="7">
                  <c:v>6.1999999999999984</c:v>
                </c:pt>
                <c:pt idx="8">
                  <c:v>6.3311475409836051</c:v>
                </c:pt>
                <c:pt idx="9">
                  <c:v>6.4574585635359112</c:v>
                </c:pt>
                <c:pt idx="10">
                  <c:v>6.4799999999999995</c:v>
                </c:pt>
                <c:pt idx="11">
                  <c:v>6.5749999999999993</c:v>
                </c:pt>
                <c:pt idx="12">
                  <c:v>6.6096153846153847</c:v>
                </c:pt>
                <c:pt idx="13">
                  <c:v>6.916666666666667</c:v>
                </c:pt>
                <c:pt idx="14">
                  <c:v>7.1954545454545435</c:v>
                </c:pt>
                <c:pt idx="15">
                  <c:v>7.4431249999999949</c:v>
                </c:pt>
                <c:pt idx="16">
                  <c:v>7.7116504854368957</c:v>
                </c:pt>
                <c:pt idx="17">
                  <c:v>8.3374407582938428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C50-4B9B-8B98-C1DD1252E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75141503"/>
        <c:axId val="904334591"/>
      </c:barChart>
      <c:catAx>
        <c:axId val="1375141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334591"/>
        <c:crosses val="autoZero"/>
        <c:auto val="1"/>
        <c:lblAlgn val="ctr"/>
        <c:lblOffset val="100"/>
        <c:noMultiLvlLbl val="0"/>
      </c:catAx>
      <c:valAx>
        <c:axId val="904334591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Pay Gap (%)</a:t>
                </a:r>
              </a:p>
            </c:rich>
          </c:tx>
          <c:layout>
            <c:manualLayout>
              <c:xMode val="edge"/>
              <c:yMode val="edge"/>
              <c:x val="0.52351263888888888"/>
              <c:y val="0.954303518518518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41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SG" dirty="0"/>
              <a:t>Average Pay Gap Towards 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tables'!$B$21</c:f>
              <c:strCache>
                <c:ptCount val="1"/>
                <c:pt idx="0">
                  <c:v>Average Pay Gap Men Bias (%)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('Pivot tables'!$A$22:$A$30,'Pivot tables'!$A$32:$A$40)</c:f>
              <c:strCache>
                <c:ptCount val="18"/>
                <c:pt idx="0">
                  <c:v>Health and Social Work</c:v>
                </c:pt>
                <c:pt idx="1">
                  <c:v>Agriculture, Forestry and Fishing</c:v>
                </c:pt>
                <c:pt idx="2">
                  <c:v>Accommodation and Food</c:v>
                </c:pt>
                <c:pt idx="3">
                  <c:v>Public Administration</c:v>
                </c:pt>
                <c:pt idx="4">
                  <c:v>Transportation and Storage</c:v>
                </c:pt>
                <c:pt idx="5">
                  <c:v>Manufacturing</c:v>
                </c:pt>
                <c:pt idx="6">
                  <c:v>Water and Waste</c:v>
                </c:pt>
                <c:pt idx="7">
                  <c:v>Wholesale and Retail</c:v>
                </c:pt>
                <c:pt idx="8">
                  <c:v>Arts, Entertainment and Recreation</c:v>
                </c:pt>
                <c:pt idx="9">
                  <c:v>Administrative Support</c:v>
                </c:pt>
                <c:pt idx="10">
                  <c:v>Real Estate</c:v>
                </c:pt>
                <c:pt idx="11">
                  <c:v>Professional and Scientific</c:v>
                </c:pt>
                <c:pt idx="12">
                  <c:v>Electricity and Gas</c:v>
                </c:pt>
                <c:pt idx="13">
                  <c:v>Information and Communication</c:v>
                </c:pt>
                <c:pt idx="14">
                  <c:v>Mining and Quarrying</c:v>
                </c:pt>
                <c:pt idx="15">
                  <c:v>Finance and Insurance</c:v>
                </c:pt>
                <c:pt idx="16">
                  <c:v>Education</c:v>
                </c:pt>
                <c:pt idx="17">
                  <c:v>Construction</c:v>
                </c:pt>
              </c:strCache>
              <c:extLst/>
            </c:strRef>
          </c:cat>
          <c:val>
            <c:numRef>
              <c:f>('Pivot tables'!$B$22:$B$30,'Pivot tables'!$B$32:$B$40)</c:f>
              <c:numCache>
                <c:formatCode>0.00</c:formatCode>
                <c:ptCount val="18"/>
                <c:pt idx="0">
                  <c:v>9.2774760383386585</c:v>
                </c:pt>
                <c:pt idx="1">
                  <c:v>10.157142857142857</c:v>
                </c:pt>
                <c:pt idx="2">
                  <c:v>11.063970588235289</c:v>
                </c:pt>
                <c:pt idx="3">
                  <c:v>11.418715083798888</c:v>
                </c:pt>
                <c:pt idx="4">
                  <c:v>12.403184713375799</c:v>
                </c:pt>
                <c:pt idx="5">
                  <c:v>12.843956043956041</c:v>
                </c:pt>
                <c:pt idx="6">
                  <c:v>12.846296296296302</c:v>
                </c:pt>
                <c:pt idx="7">
                  <c:v>13.419429347826085</c:v>
                </c:pt>
                <c:pt idx="8">
                  <c:v>14.001242236024847</c:v>
                </c:pt>
                <c:pt idx="9">
                  <c:v>15.173038674033133</c:v>
                </c:pt>
                <c:pt idx="10">
                  <c:v>18.059482758620689</c:v>
                </c:pt>
                <c:pt idx="11">
                  <c:v>18.326938775510197</c:v>
                </c:pt>
                <c:pt idx="12">
                  <c:v>18.41578947368421</c:v>
                </c:pt>
                <c:pt idx="13">
                  <c:v>18.66955602536996</c:v>
                </c:pt>
                <c:pt idx="14" formatCode="General">
                  <c:v>23.78</c:v>
                </c:pt>
                <c:pt idx="15">
                  <c:v>23.907766990291272</c:v>
                </c:pt>
                <c:pt idx="16">
                  <c:v>24.016511194029889</c:v>
                </c:pt>
                <c:pt idx="17">
                  <c:v>24.251147540983627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EFE-4C0E-AC72-CC982172E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75132383"/>
        <c:axId val="1375133343"/>
      </c:barChart>
      <c:catAx>
        <c:axId val="1375132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33343"/>
        <c:crosses val="autoZero"/>
        <c:auto val="1"/>
        <c:lblAlgn val="ctr"/>
        <c:lblOffset val="100"/>
        <c:noMultiLvlLbl val="0"/>
      </c:catAx>
      <c:valAx>
        <c:axId val="1375133343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Pay Gap (%)</a:t>
                </a:r>
              </a:p>
            </c:rich>
          </c:tx>
          <c:layout>
            <c:manualLayout>
              <c:xMode val="edge"/>
              <c:yMode val="edge"/>
              <c:x val="0.52351263888888888"/>
              <c:y val="0.951951666666666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SG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32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Sheet5!$A$2:$A$10176</cx:f>
        <cx:lvl ptCount="10175" formatCode="General">
          <cx:pt idx="0">-275.89999999999998</cx:pt>
          <cx:pt idx="1">-128.80000000000001</cx:pt>
          <cx:pt idx="2">-121.5</cx:pt>
          <cx:pt idx="3">-104</cx:pt>
          <cx:pt idx="4">-97.599999999999994</cx:pt>
          <cx:pt idx="5">-83</cx:pt>
          <cx:pt idx="6">-68</cx:pt>
          <cx:pt idx="7">-67.200000000000003</cx:pt>
          <cx:pt idx="8">-64.099999999999994</cx:pt>
          <cx:pt idx="9">-61</cx:pt>
          <cx:pt idx="10">-59.399999999999999</cx:pt>
          <cx:pt idx="11">-59.299999999999997</cx:pt>
          <cx:pt idx="12">-57.200000000000003</cx:pt>
          <cx:pt idx="13">-57.200000000000003</cx:pt>
          <cx:pt idx="14">-55.399999999999999</cx:pt>
          <cx:pt idx="15">-51.799999999999997</cx:pt>
          <cx:pt idx="16">-51.5</cx:pt>
          <cx:pt idx="17">-51.299999999999997</cx:pt>
          <cx:pt idx="18">-51</cx:pt>
          <cx:pt idx="19">-50.5</cx:pt>
          <cx:pt idx="20">-48.700000000000003</cx:pt>
          <cx:pt idx="21">-46.700000000000003</cx:pt>
          <cx:pt idx="22">-46.200000000000003</cx:pt>
          <cx:pt idx="23">-45.5</cx:pt>
          <cx:pt idx="24">-45</cx:pt>
          <cx:pt idx="25">-45</cx:pt>
          <cx:pt idx="26">-44.799999999999997</cx:pt>
          <cx:pt idx="27">-44.399999999999999</cx:pt>
          <cx:pt idx="28">-44.299999999999997</cx:pt>
          <cx:pt idx="29">-44</cx:pt>
          <cx:pt idx="30">-43.600000000000001</cx:pt>
          <cx:pt idx="31">-43.399999999999999</cx:pt>
          <cx:pt idx="32">-43.100000000000001</cx:pt>
          <cx:pt idx="33">-42.700000000000003</cx:pt>
          <cx:pt idx="34">-41.700000000000003</cx:pt>
          <cx:pt idx="35">-40.799999999999997</cx:pt>
          <cx:pt idx="36">-40</cx:pt>
          <cx:pt idx="37">-39.600000000000001</cx:pt>
          <cx:pt idx="38">-38.899999999999999</cx:pt>
          <cx:pt idx="39">-38.5</cx:pt>
          <cx:pt idx="40">-38</cx:pt>
          <cx:pt idx="41">-37.799999999999997</cx:pt>
          <cx:pt idx="42">-37.299999999999997</cx:pt>
          <cx:pt idx="43">-37</cx:pt>
          <cx:pt idx="44">-36.899999999999999</cx:pt>
          <cx:pt idx="45">-36.799999999999997</cx:pt>
          <cx:pt idx="46">-36.200000000000003</cx:pt>
          <cx:pt idx="47">-35.700000000000003</cx:pt>
          <cx:pt idx="48">-35.600000000000001</cx:pt>
          <cx:pt idx="49">-35.5</cx:pt>
          <cx:pt idx="50">-35.299999999999997</cx:pt>
          <cx:pt idx="51">-35</cx:pt>
          <cx:pt idx="52">-34.899999999999999</cx:pt>
          <cx:pt idx="53">-34.700000000000003</cx:pt>
          <cx:pt idx="54">-34</cx:pt>
          <cx:pt idx="55">-34</cx:pt>
          <cx:pt idx="56">-33.899999999999999</cx:pt>
          <cx:pt idx="57">-33.299999999999997</cx:pt>
          <cx:pt idx="58">-33.299999999999997</cx:pt>
          <cx:pt idx="59">-33.100000000000001</cx:pt>
          <cx:pt idx="60">-33</cx:pt>
          <cx:pt idx="61">-32.899999999999999</cx:pt>
          <cx:pt idx="62">-32.799999999999997</cx:pt>
          <cx:pt idx="63">-32.799999999999997</cx:pt>
          <cx:pt idx="64">-32.399999999999999</cx:pt>
          <cx:pt idx="65">-32.100000000000001</cx:pt>
          <cx:pt idx="66">-32.100000000000001</cx:pt>
          <cx:pt idx="67">-32</cx:pt>
          <cx:pt idx="68">-31.600000000000001</cx:pt>
          <cx:pt idx="69">-31.300000000000001</cx:pt>
          <cx:pt idx="70">-31.100000000000001</cx:pt>
          <cx:pt idx="71">-31</cx:pt>
          <cx:pt idx="72">-30.800000000000001</cx:pt>
          <cx:pt idx="73">-30.800000000000001</cx:pt>
          <cx:pt idx="74">-30.399999999999999</cx:pt>
          <cx:pt idx="75">-30.300000000000001</cx:pt>
          <cx:pt idx="76">-30</cx:pt>
          <cx:pt idx="77">-29</cx:pt>
          <cx:pt idx="78">-28.800000000000001</cx:pt>
          <cx:pt idx="79">-28.199999999999999</cx:pt>
          <cx:pt idx="80">-28.199999999999999</cx:pt>
          <cx:pt idx="81">-28.199999999999999</cx:pt>
          <cx:pt idx="82">-28.199999999999999</cx:pt>
          <cx:pt idx="83">-28</cx:pt>
          <cx:pt idx="84">-27.5</cx:pt>
          <cx:pt idx="85">-27.300000000000001</cx:pt>
          <cx:pt idx="86">-27.300000000000001</cx:pt>
          <cx:pt idx="87">-27</cx:pt>
          <cx:pt idx="88">-27</cx:pt>
          <cx:pt idx="89">-26.300000000000001</cx:pt>
          <cx:pt idx="90">-26.199999999999999</cx:pt>
          <cx:pt idx="91">-26.199999999999999</cx:pt>
          <cx:pt idx="92">-26.100000000000001</cx:pt>
          <cx:pt idx="93">-26</cx:pt>
          <cx:pt idx="94">-25.899999999999999</cx:pt>
          <cx:pt idx="95">-25.699999999999999</cx:pt>
          <cx:pt idx="96">-25.600000000000001</cx:pt>
          <cx:pt idx="97">-25.600000000000001</cx:pt>
          <cx:pt idx="98">-25.5</cx:pt>
          <cx:pt idx="99">-25.300000000000001</cx:pt>
          <cx:pt idx="100">-25.199999999999999</cx:pt>
          <cx:pt idx="101">-25.199999999999999</cx:pt>
          <cx:pt idx="102">-25</cx:pt>
          <cx:pt idx="103">-25</cx:pt>
          <cx:pt idx="104">-25</cx:pt>
          <cx:pt idx="105">-24.899999999999999</cx:pt>
          <cx:pt idx="106">-24.800000000000001</cx:pt>
          <cx:pt idx="107">-24.600000000000001</cx:pt>
          <cx:pt idx="108">-24.399999999999999</cx:pt>
          <cx:pt idx="109">-24.399999999999999</cx:pt>
          <cx:pt idx="110">-24</cx:pt>
          <cx:pt idx="111">-24</cx:pt>
          <cx:pt idx="112">-24</cx:pt>
          <cx:pt idx="113">-24</cx:pt>
          <cx:pt idx="114">-24</cx:pt>
          <cx:pt idx="115">-23.800000000000001</cx:pt>
          <cx:pt idx="116">-23.600000000000001</cx:pt>
          <cx:pt idx="117">-23.600000000000001</cx:pt>
          <cx:pt idx="118">-23.5</cx:pt>
          <cx:pt idx="119">-23.5</cx:pt>
          <cx:pt idx="120">-23.399999999999999</cx:pt>
          <cx:pt idx="121">-23.300000000000001</cx:pt>
          <cx:pt idx="122">-23.300000000000001</cx:pt>
          <cx:pt idx="123">-23.199999999999999</cx:pt>
          <cx:pt idx="124">-23.100000000000001</cx:pt>
          <cx:pt idx="125">-23.100000000000001</cx:pt>
          <cx:pt idx="126">-23</cx:pt>
          <cx:pt idx="127">-23</cx:pt>
          <cx:pt idx="128">-23</cx:pt>
          <cx:pt idx="129">-22.899999999999999</cx:pt>
          <cx:pt idx="130">-22.800000000000001</cx:pt>
          <cx:pt idx="131">-22.800000000000001</cx:pt>
          <cx:pt idx="132">-22.699999999999999</cx:pt>
          <cx:pt idx="133">-22.399999999999999</cx:pt>
          <cx:pt idx="134">-22</cx:pt>
          <cx:pt idx="135">-22</cx:pt>
          <cx:pt idx="136">-22</cx:pt>
          <cx:pt idx="137">-21.899999999999999</cx:pt>
          <cx:pt idx="138">-21.899999999999999</cx:pt>
          <cx:pt idx="139">-21.800000000000001</cx:pt>
          <cx:pt idx="140">-21.699999999999999</cx:pt>
          <cx:pt idx="141">-21.600000000000001</cx:pt>
          <cx:pt idx="142">-21.5</cx:pt>
          <cx:pt idx="143">-21.5</cx:pt>
          <cx:pt idx="144">-21.399999999999999</cx:pt>
          <cx:pt idx="145">-21.300000000000001</cx:pt>
          <cx:pt idx="146">-21.199999999999999</cx:pt>
          <cx:pt idx="147">-21.199999999999999</cx:pt>
          <cx:pt idx="148">-21</cx:pt>
          <cx:pt idx="149">-21</cx:pt>
          <cx:pt idx="150">-21</cx:pt>
          <cx:pt idx="151">-21</cx:pt>
          <cx:pt idx="152">-21</cx:pt>
          <cx:pt idx="153">-20.699999999999999</cx:pt>
          <cx:pt idx="154">-20.699999999999999</cx:pt>
          <cx:pt idx="155">-20.699999999999999</cx:pt>
          <cx:pt idx="156">-20.600000000000001</cx:pt>
          <cx:pt idx="157">-20.5</cx:pt>
          <cx:pt idx="158">-20.300000000000001</cx:pt>
          <cx:pt idx="159">-20.100000000000001</cx:pt>
          <cx:pt idx="160">-20</cx:pt>
          <cx:pt idx="161">-20</cx:pt>
          <cx:pt idx="162">-19.899999999999999</cx:pt>
          <cx:pt idx="163">-19.600000000000001</cx:pt>
          <cx:pt idx="164">-19.5</cx:pt>
          <cx:pt idx="165">-19.5</cx:pt>
          <cx:pt idx="166">-19.5</cx:pt>
          <cx:pt idx="167">-19.5</cx:pt>
          <cx:pt idx="168">-19.5</cx:pt>
          <cx:pt idx="169">-19.399999999999999</cx:pt>
          <cx:pt idx="170">-19.199999999999999</cx:pt>
          <cx:pt idx="171">-19.100000000000001</cx:pt>
          <cx:pt idx="172">-19</cx:pt>
          <cx:pt idx="173">-18.600000000000001</cx:pt>
          <cx:pt idx="174">-18.300000000000001</cx:pt>
          <cx:pt idx="175">-18.300000000000001</cx:pt>
          <cx:pt idx="176">-18.100000000000001</cx:pt>
          <cx:pt idx="177">-18</cx:pt>
          <cx:pt idx="178">-18</cx:pt>
          <cx:pt idx="179">-18</cx:pt>
          <cx:pt idx="180">-18</cx:pt>
          <cx:pt idx="181">-17.800000000000001</cx:pt>
          <cx:pt idx="182">-17.800000000000001</cx:pt>
          <cx:pt idx="183">-17.699999999999999</cx:pt>
          <cx:pt idx="184">-17.699999999999999</cx:pt>
          <cx:pt idx="185">-17.600000000000001</cx:pt>
          <cx:pt idx="186">-17.600000000000001</cx:pt>
          <cx:pt idx="187">-17.5</cx:pt>
          <cx:pt idx="188">-17.5</cx:pt>
          <cx:pt idx="189">-17.399999999999999</cx:pt>
          <cx:pt idx="190">-17.300000000000001</cx:pt>
          <cx:pt idx="191">-17.300000000000001</cx:pt>
          <cx:pt idx="192">-17.300000000000001</cx:pt>
          <cx:pt idx="193">-17.199999999999999</cx:pt>
          <cx:pt idx="194">-17.199999999999999</cx:pt>
          <cx:pt idx="195">-17</cx:pt>
          <cx:pt idx="196">-17</cx:pt>
          <cx:pt idx="197">-17</cx:pt>
          <cx:pt idx="198">-17</cx:pt>
          <cx:pt idx="199">-17</cx:pt>
          <cx:pt idx="200">-17</cx:pt>
          <cx:pt idx="201">-16.899999999999999</cx:pt>
          <cx:pt idx="202">-16.899999999999999</cx:pt>
          <cx:pt idx="203">-16.800000000000001</cx:pt>
          <cx:pt idx="204">-16.800000000000001</cx:pt>
          <cx:pt idx="205">-16.699999999999999</cx:pt>
          <cx:pt idx="206">-16.600000000000001</cx:pt>
          <cx:pt idx="207">-16.600000000000001</cx:pt>
          <cx:pt idx="208">-16.5</cx:pt>
          <cx:pt idx="209">-16.399999999999999</cx:pt>
          <cx:pt idx="210">-16.399999999999999</cx:pt>
          <cx:pt idx="211">-16.300000000000001</cx:pt>
          <cx:pt idx="212">-16.300000000000001</cx:pt>
          <cx:pt idx="213">-16.300000000000001</cx:pt>
          <cx:pt idx="214">-16.199999999999999</cx:pt>
          <cx:pt idx="215">-16.100000000000001</cx:pt>
          <cx:pt idx="216">-16.100000000000001</cx:pt>
          <cx:pt idx="217">-16</cx:pt>
          <cx:pt idx="218">-16</cx:pt>
          <cx:pt idx="219">-16</cx:pt>
          <cx:pt idx="220">-16</cx:pt>
          <cx:pt idx="221">-16</cx:pt>
          <cx:pt idx="222">-15.9</cx:pt>
          <cx:pt idx="223">-15.800000000000001</cx:pt>
          <cx:pt idx="224">-15.6</cx:pt>
          <cx:pt idx="225">-15.6</cx:pt>
          <cx:pt idx="226">-15.6</cx:pt>
          <cx:pt idx="227">-15.4</cx:pt>
          <cx:pt idx="228">-15.4</cx:pt>
          <cx:pt idx="229">-15.4</cx:pt>
          <cx:pt idx="230">-15.300000000000001</cx:pt>
          <cx:pt idx="231">-15.199999999999999</cx:pt>
          <cx:pt idx="232">-15.1</cx:pt>
          <cx:pt idx="233">-15.1</cx:pt>
          <cx:pt idx="234">-15</cx:pt>
          <cx:pt idx="235">-15</cx:pt>
          <cx:pt idx="236">-14.9</cx:pt>
          <cx:pt idx="237">-14.9</cx:pt>
          <cx:pt idx="238">-14.9</cx:pt>
          <cx:pt idx="239">-14.800000000000001</cx:pt>
          <cx:pt idx="240">-14.800000000000001</cx:pt>
          <cx:pt idx="241">-14.800000000000001</cx:pt>
          <cx:pt idx="242">-14.800000000000001</cx:pt>
          <cx:pt idx="243">-14.699999999999999</cx:pt>
          <cx:pt idx="244">-14.699999999999999</cx:pt>
          <cx:pt idx="245">-14.699999999999999</cx:pt>
          <cx:pt idx="246">-14.6</cx:pt>
          <cx:pt idx="247">-14.5</cx:pt>
          <cx:pt idx="248">-14.4</cx:pt>
          <cx:pt idx="249">-14.4</cx:pt>
          <cx:pt idx="250">-14.4</cx:pt>
          <cx:pt idx="251">-14.300000000000001</cx:pt>
          <cx:pt idx="252">-14.300000000000001</cx:pt>
          <cx:pt idx="253">-14.300000000000001</cx:pt>
          <cx:pt idx="254">-14.199999999999999</cx:pt>
          <cx:pt idx="255">-14.199999999999999</cx:pt>
          <cx:pt idx="256">-14.199999999999999</cx:pt>
          <cx:pt idx="257">-14.199999999999999</cx:pt>
          <cx:pt idx="258">-14.199999999999999</cx:pt>
          <cx:pt idx="259">-14.1</cx:pt>
          <cx:pt idx="260">-14.1</cx:pt>
          <cx:pt idx="261">-14.1</cx:pt>
          <cx:pt idx="262">-14.1</cx:pt>
          <cx:pt idx="263">-14</cx:pt>
          <cx:pt idx="264">-14</cx:pt>
          <cx:pt idx="265">-14</cx:pt>
          <cx:pt idx="266">-14</cx:pt>
          <cx:pt idx="267">-14</cx:pt>
          <cx:pt idx="268">-13.9</cx:pt>
          <cx:pt idx="269">-13.9</cx:pt>
          <cx:pt idx="270">-13.9</cx:pt>
          <cx:pt idx="271">-13.9</cx:pt>
          <cx:pt idx="272">-13.800000000000001</cx:pt>
          <cx:pt idx="273">-13.800000000000001</cx:pt>
          <cx:pt idx="274">-13.699999999999999</cx:pt>
          <cx:pt idx="275">-13.699999999999999</cx:pt>
          <cx:pt idx="276">-13.699999999999999</cx:pt>
          <cx:pt idx="277">-13.6</cx:pt>
          <cx:pt idx="278">-13.5</cx:pt>
          <cx:pt idx="279">-13.5</cx:pt>
          <cx:pt idx="280">-13.4</cx:pt>
          <cx:pt idx="281">-13.4</cx:pt>
          <cx:pt idx="282">-13.4</cx:pt>
          <cx:pt idx="283">-13.4</cx:pt>
          <cx:pt idx="284">-13.4</cx:pt>
          <cx:pt idx="285">-13.300000000000001</cx:pt>
          <cx:pt idx="286">-13.300000000000001</cx:pt>
          <cx:pt idx="287">-13.199999999999999</cx:pt>
          <cx:pt idx="288">-13.1</cx:pt>
          <cx:pt idx="289">-13.1</cx:pt>
          <cx:pt idx="290">-13</cx:pt>
          <cx:pt idx="291">-13</cx:pt>
          <cx:pt idx="292">-13</cx:pt>
          <cx:pt idx="293">-13</cx:pt>
          <cx:pt idx="294">-13</cx:pt>
          <cx:pt idx="295">-13</cx:pt>
          <cx:pt idx="296">-13</cx:pt>
          <cx:pt idx="297">-13</cx:pt>
          <cx:pt idx="298">-12.9</cx:pt>
          <cx:pt idx="299">-12.9</cx:pt>
          <cx:pt idx="300">-12.9</cx:pt>
          <cx:pt idx="301">-12.9</cx:pt>
          <cx:pt idx="302">-12.800000000000001</cx:pt>
          <cx:pt idx="303">-12.800000000000001</cx:pt>
          <cx:pt idx="304">-12.800000000000001</cx:pt>
          <cx:pt idx="305">-12.699999999999999</cx:pt>
          <cx:pt idx="306">-12.699999999999999</cx:pt>
          <cx:pt idx="307">-12.6</cx:pt>
          <cx:pt idx="308">-12.6</cx:pt>
          <cx:pt idx="309">-12.6</cx:pt>
          <cx:pt idx="310">-12.5</cx:pt>
          <cx:pt idx="311">-12.5</cx:pt>
          <cx:pt idx="312">-12.5</cx:pt>
          <cx:pt idx="313">-12.5</cx:pt>
          <cx:pt idx="314">-12.4</cx:pt>
          <cx:pt idx="315">-12.4</cx:pt>
          <cx:pt idx="316">-12.300000000000001</cx:pt>
          <cx:pt idx="317">-12.300000000000001</cx:pt>
          <cx:pt idx="318">-12.300000000000001</cx:pt>
          <cx:pt idx="319">-12.199999999999999</cx:pt>
          <cx:pt idx="320">-12.199999999999999</cx:pt>
          <cx:pt idx="321">-12.199999999999999</cx:pt>
          <cx:pt idx="322">-12.1</cx:pt>
          <cx:pt idx="323">-12.1</cx:pt>
          <cx:pt idx="324">-12</cx:pt>
          <cx:pt idx="325">-12</cx:pt>
          <cx:pt idx="326">-12</cx:pt>
          <cx:pt idx="327">-12</cx:pt>
          <cx:pt idx="328">-12</cx:pt>
          <cx:pt idx="329">-11.9</cx:pt>
          <cx:pt idx="330">-11.800000000000001</cx:pt>
          <cx:pt idx="331">-11.800000000000001</cx:pt>
          <cx:pt idx="332">-11.699999999999999</cx:pt>
          <cx:pt idx="333">-11.699999999999999</cx:pt>
          <cx:pt idx="334">-11.699999999999999</cx:pt>
          <cx:pt idx="335">-11.699999999999999</cx:pt>
          <cx:pt idx="336">-11.699999999999999</cx:pt>
          <cx:pt idx="337">-11.699999999999999</cx:pt>
          <cx:pt idx="338">-11.699999999999999</cx:pt>
          <cx:pt idx="339">-11.6</cx:pt>
          <cx:pt idx="340">-11.5</cx:pt>
          <cx:pt idx="341">-11.5</cx:pt>
          <cx:pt idx="342">-11.5</cx:pt>
          <cx:pt idx="343">-11.4</cx:pt>
          <cx:pt idx="344">-11.300000000000001</cx:pt>
          <cx:pt idx="345">-11.199999999999999</cx:pt>
          <cx:pt idx="346">-11.199999999999999</cx:pt>
          <cx:pt idx="347">-11.1</cx:pt>
          <cx:pt idx="348">-11</cx:pt>
          <cx:pt idx="349">-11</cx:pt>
          <cx:pt idx="350">-11</cx:pt>
          <cx:pt idx="351">-11</cx:pt>
          <cx:pt idx="352">-11</cx:pt>
          <cx:pt idx="353">-11</cx:pt>
          <cx:pt idx="354">-11</cx:pt>
          <cx:pt idx="355">-10.9</cx:pt>
          <cx:pt idx="356">-10.9</cx:pt>
          <cx:pt idx="357">-10.800000000000001</cx:pt>
          <cx:pt idx="358">-10.800000000000001</cx:pt>
          <cx:pt idx="359">-10.800000000000001</cx:pt>
          <cx:pt idx="360">-10.800000000000001</cx:pt>
          <cx:pt idx="361">-10.800000000000001</cx:pt>
          <cx:pt idx="362">-10.699999999999999</cx:pt>
          <cx:pt idx="363">-10.699999999999999</cx:pt>
          <cx:pt idx="364">-10.699999999999999</cx:pt>
          <cx:pt idx="365">-10.699999999999999</cx:pt>
          <cx:pt idx="366">-10.6</cx:pt>
          <cx:pt idx="367">-10.5</cx:pt>
          <cx:pt idx="368">-10.5</cx:pt>
          <cx:pt idx="369">-10.5</cx:pt>
          <cx:pt idx="370">-10.5</cx:pt>
          <cx:pt idx="371">-10.4</cx:pt>
          <cx:pt idx="372">-10.4</cx:pt>
          <cx:pt idx="373">-10.4</cx:pt>
          <cx:pt idx="374">-10.4</cx:pt>
          <cx:pt idx="375">-10.4</cx:pt>
          <cx:pt idx="376">-10.4</cx:pt>
          <cx:pt idx="377">-10.4</cx:pt>
          <cx:pt idx="378">-10.300000000000001</cx:pt>
          <cx:pt idx="379">-10.199999999999999</cx:pt>
          <cx:pt idx="380">-10.199999999999999</cx:pt>
          <cx:pt idx="381">-10.199999999999999</cx:pt>
          <cx:pt idx="382">-10.1</cx:pt>
          <cx:pt idx="383">-10.1</cx:pt>
          <cx:pt idx="384">-10</cx:pt>
          <cx:pt idx="385">-10</cx:pt>
          <cx:pt idx="386">-10</cx:pt>
          <cx:pt idx="387">-10</cx:pt>
          <cx:pt idx="388">-10</cx:pt>
          <cx:pt idx="389">-10</cx:pt>
          <cx:pt idx="390">-10</cx:pt>
          <cx:pt idx="391">-10</cx:pt>
          <cx:pt idx="392">-9.9000000000000004</cx:pt>
          <cx:pt idx="393">-9.9000000000000004</cx:pt>
          <cx:pt idx="394">-9.9000000000000004</cx:pt>
          <cx:pt idx="395">-9.8000000000000007</cx:pt>
          <cx:pt idx="396">-9.8000000000000007</cx:pt>
          <cx:pt idx="397">-9.8000000000000007</cx:pt>
          <cx:pt idx="398">-9.8000000000000007</cx:pt>
          <cx:pt idx="399">-9.8000000000000007</cx:pt>
          <cx:pt idx="400">-9.8000000000000007</cx:pt>
          <cx:pt idx="401">-9.6999999999999993</cx:pt>
          <cx:pt idx="402">-9.5999999999999996</cx:pt>
          <cx:pt idx="403">-9.5999999999999996</cx:pt>
          <cx:pt idx="404">-9.5999999999999996</cx:pt>
          <cx:pt idx="405">-9.5</cx:pt>
          <cx:pt idx="406">-9.5</cx:pt>
          <cx:pt idx="407">-9.5</cx:pt>
          <cx:pt idx="408">-9.5</cx:pt>
          <cx:pt idx="409">-9.4000000000000004</cx:pt>
          <cx:pt idx="410">-9.4000000000000004</cx:pt>
          <cx:pt idx="411">-9.4000000000000004</cx:pt>
          <cx:pt idx="412">-9.3000000000000007</cx:pt>
          <cx:pt idx="413">-9.3000000000000007</cx:pt>
          <cx:pt idx="414">-9.3000000000000007</cx:pt>
          <cx:pt idx="415">-9.1999999999999993</cx:pt>
          <cx:pt idx="416">-9.1999999999999993</cx:pt>
          <cx:pt idx="417">-9.1999999999999993</cx:pt>
          <cx:pt idx="418">-9.1999999999999993</cx:pt>
          <cx:pt idx="419">-9.0999999999999996</cx:pt>
          <cx:pt idx="420">-9.0999999999999996</cx:pt>
          <cx:pt idx="421">-9.0999999999999996</cx:pt>
          <cx:pt idx="422">-9.0999999999999996</cx:pt>
          <cx:pt idx="423">-9.0999999999999996</cx:pt>
          <cx:pt idx="424">-9.0999999999999996</cx:pt>
          <cx:pt idx="425">-9</cx:pt>
          <cx:pt idx="426">-9</cx:pt>
          <cx:pt idx="427">-9</cx:pt>
          <cx:pt idx="428">-9</cx:pt>
          <cx:pt idx="429">-9</cx:pt>
          <cx:pt idx="430">-9</cx:pt>
          <cx:pt idx="431">-9</cx:pt>
          <cx:pt idx="432">-8.9000000000000004</cx:pt>
          <cx:pt idx="433">-8.9000000000000004</cx:pt>
          <cx:pt idx="434">-8.9000000000000004</cx:pt>
          <cx:pt idx="435">-8.9000000000000004</cx:pt>
          <cx:pt idx="436">-8.9000000000000004</cx:pt>
          <cx:pt idx="437">-8.8000000000000007</cx:pt>
          <cx:pt idx="438">-8.8000000000000007</cx:pt>
          <cx:pt idx="439">-8.8000000000000007</cx:pt>
          <cx:pt idx="440">-8.8000000000000007</cx:pt>
          <cx:pt idx="441">-8.8000000000000007</cx:pt>
          <cx:pt idx="442">-8.8000000000000007</cx:pt>
          <cx:pt idx="443">-8.8000000000000007</cx:pt>
          <cx:pt idx="444">-8.8000000000000007</cx:pt>
          <cx:pt idx="445">-8.8000000000000007</cx:pt>
          <cx:pt idx="446">-8.6999999999999993</cx:pt>
          <cx:pt idx="447">-8.6999999999999993</cx:pt>
          <cx:pt idx="448">-8.6999999999999993</cx:pt>
          <cx:pt idx="449">-8.6999999999999993</cx:pt>
          <cx:pt idx="450">-8.5999999999999996</cx:pt>
          <cx:pt idx="451">-8.5999999999999996</cx:pt>
          <cx:pt idx="452">-8.5</cx:pt>
          <cx:pt idx="453">-8.5</cx:pt>
          <cx:pt idx="454">-8.5</cx:pt>
          <cx:pt idx="455">-8.4000000000000004</cx:pt>
          <cx:pt idx="456">-8.4000000000000004</cx:pt>
          <cx:pt idx="457">-8.4000000000000004</cx:pt>
          <cx:pt idx="458">-8.4000000000000004</cx:pt>
          <cx:pt idx="459">-8.4000000000000004</cx:pt>
          <cx:pt idx="460">-8.3000000000000007</cx:pt>
          <cx:pt idx="461">-8.3000000000000007</cx:pt>
          <cx:pt idx="462">-8.3000000000000007</cx:pt>
          <cx:pt idx="463">-8.3000000000000007</cx:pt>
          <cx:pt idx="464">-8.3000000000000007</cx:pt>
          <cx:pt idx="465">-8.3000000000000007</cx:pt>
          <cx:pt idx="466">-8.1999999999999993</cx:pt>
          <cx:pt idx="467">-8.1999999999999993</cx:pt>
          <cx:pt idx="468">-8.1999999999999993</cx:pt>
          <cx:pt idx="469">-8.1999999999999993</cx:pt>
          <cx:pt idx="470">-8.1999999999999993</cx:pt>
          <cx:pt idx="471">-8.1999999999999993</cx:pt>
          <cx:pt idx="472">-8.1999999999999993</cx:pt>
          <cx:pt idx="473">-8.1999999999999993</cx:pt>
          <cx:pt idx="474">-8.0999999999999996</cx:pt>
          <cx:pt idx="475">-8.0999999999999996</cx:pt>
          <cx:pt idx="476">-8.0999999999999996</cx:pt>
          <cx:pt idx="477">-8.0999999999999996</cx:pt>
          <cx:pt idx="478">-8</cx:pt>
          <cx:pt idx="479">-8</cx:pt>
          <cx:pt idx="480">-8</cx:pt>
          <cx:pt idx="481">-8</cx:pt>
          <cx:pt idx="482">-8</cx:pt>
          <cx:pt idx="483">-8</cx:pt>
          <cx:pt idx="484">-8</cx:pt>
          <cx:pt idx="485">-8</cx:pt>
          <cx:pt idx="486">-8</cx:pt>
          <cx:pt idx="487">-8</cx:pt>
          <cx:pt idx="488">-8</cx:pt>
          <cx:pt idx="489">-8</cx:pt>
          <cx:pt idx="490">-8</cx:pt>
          <cx:pt idx="491">-7.9000000000000004</cx:pt>
          <cx:pt idx="492">-7.9000000000000004</cx:pt>
          <cx:pt idx="493">-7.9000000000000004</cx:pt>
          <cx:pt idx="494">-7.9000000000000004</cx:pt>
          <cx:pt idx="495">-7.9000000000000004</cx:pt>
          <cx:pt idx="496">-7.7999999999999998</cx:pt>
          <cx:pt idx="497">-7.7999999999999998</cx:pt>
          <cx:pt idx="498">-7.7999999999999998</cx:pt>
          <cx:pt idx="499">-7.7000000000000002</cx:pt>
          <cx:pt idx="500">-7.7000000000000002</cx:pt>
          <cx:pt idx="501">-7.7000000000000002</cx:pt>
          <cx:pt idx="502">-7.7000000000000002</cx:pt>
          <cx:pt idx="503">-7.7000000000000002</cx:pt>
          <cx:pt idx="504">-7.7000000000000002</cx:pt>
          <cx:pt idx="505">-7.5999999999999996</cx:pt>
          <cx:pt idx="506">-7.5999999999999996</cx:pt>
          <cx:pt idx="507">-7.5999999999999996</cx:pt>
          <cx:pt idx="508">-7.5999999999999996</cx:pt>
          <cx:pt idx="509">-7.5999999999999996</cx:pt>
          <cx:pt idx="510">-7.5</cx:pt>
          <cx:pt idx="511">-7.5</cx:pt>
          <cx:pt idx="512">-7.5</cx:pt>
          <cx:pt idx="513">-7.5</cx:pt>
          <cx:pt idx="514">-7.5</cx:pt>
          <cx:pt idx="515">-7.5</cx:pt>
          <cx:pt idx="516">-7.5</cx:pt>
          <cx:pt idx="517">-7.4000000000000004</cx:pt>
          <cx:pt idx="518">-7.4000000000000004</cx:pt>
          <cx:pt idx="519">-7.2999999999999998</cx:pt>
          <cx:pt idx="520">-7.2999999999999998</cx:pt>
          <cx:pt idx="521">-7.2999999999999998</cx:pt>
          <cx:pt idx="522">-7.2999999999999998</cx:pt>
          <cx:pt idx="523">-7.2000000000000002</cx:pt>
          <cx:pt idx="524">-7.2000000000000002</cx:pt>
          <cx:pt idx="525">-7.2000000000000002</cx:pt>
          <cx:pt idx="526">-7.2000000000000002</cx:pt>
          <cx:pt idx="527">-7.2000000000000002</cx:pt>
          <cx:pt idx="528">-7.2000000000000002</cx:pt>
          <cx:pt idx="529">-7.0999999999999996</cx:pt>
          <cx:pt idx="530">-7.0999999999999996</cx:pt>
          <cx:pt idx="531">-7.0999999999999996</cx:pt>
          <cx:pt idx="532">-7.0999999999999996</cx:pt>
          <cx:pt idx="533">-7.0999999999999996</cx:pt>
          <cx:pt idx="534">-7.0999999999999996</cx:pt>
          <cx:pt idx="535">-7.0999999999999996</cx:pt>
          <cx:pt idx="536">-7.0999999999999996</cx:pt>
          <cx:pt idx="537">-7.0999999999999996</cx:pt>
          <cx:pt idx="538">-7</cx:pt>
          <cx:pt idx="539">-7</cx:pt>
          <cx:pt idx="540">-7</cx:pt>
          <cx:pt idx="541">-7</cx:pt>
          <cx:pt idx="542">-7</cx:pt>
          <cx:pt idx="543">-7</cx:pt>
          <cx:pt idx="544">-7</cx:pt>
          <cx:pt idx="545">-7</cx:pt>
          <cx:pt idx="546">-7</cx:pt>
          <cx:pt idx="547">-7</cx:pt>
          <cx:pt idx="548">-7</cx:pt>
          <cx:pt idx="549">-7</cx:pt>
          <cx:pt idx="550">-6.9000000000000004</cx:pt>
          <cx:pt idx="551">-6.9000000000000004</cx:pt>
          <cx:pt idx="552">-6.9000000000000004</cx:pt>
          <cx:pt idx="553">-6.9000000000000004</cx:pt>
          <cx:pt idx="554">-6.9000000000000004</cx:pt>
          <cx:pt idx="555">-6.9000000000000004</cx:pt>
          <cx:pt idx="556">-6.7999999999999998</cx:pt>
          <cx:pt idx="557">-6.7999999999999998</cx:pt>
          <cx:pt idx="558">-6.7999999999999998</cx:pt>
          <cx:pt idx="559">-6.7999999999999998</cx:pt>
          <cx:pt idx="560">-6.7999999999999998</cx:pt>
          <cx:pt idx="561">-6.7999999999999998</cx:pt>
          <cx:pt idx="562">-6.7000000000000002</cx:pt>
          <cx:pt idx="563">-6.7000000000000002</cx:pt>
          <cx:pt idx="564">-6.7000000000000002</cx:pt>
          <cx:pt idx="565">-6.7000000000000002</cx:pt>
          <cx:pt idx="566">-6.7000000000000002</cx:pt>
          <cx:pt idx="567">-6.5999999999999996</cx:pt>
          <cx:pt idx="568">-6.5999999999999996</cx:pt>
          <cx:pt idx="569">-6.5999999999999996</cx:pt>
          <cx:pt idx="570">-6.5999999999999996</cx:pt>
          <cx:pt idx="571">-6.5</cx:pt>
          <cx:pt idx="572">-6.5</cx:pt>
          <cx:pt idx="573">-6.5</cx:pt>
          <cx:pt idx="574">-6.5</cx:pt>
          <cx:pt idx="575">-6.5</cx:pt>
          <cx:pt idx="576">-6.4000000000000004</cx:pt>
          <cx:pt idx="577">-6.4000000000000004</cx:pt>
          <cx:pt idx="578">-6.4000000000000004</cx:pt>
          <cx:pt idx="579">-6.4000000000000004</cx:pt>
          <cx:pt idx="580">-6.4000000000000004</cx:pt>
          <cx:pt idx="581">-6.4000000000000004</cx:pt>
          <cx:pt idx="582">-6.4000000000000004</cx:pt>
          <cx:pt idx="583">-6.2999999999999998</cx:pt>
          <cx:pt idx="584">-6.2999999999999998</cx:pt>
          <cx:pt idx="585">-6.2999999999999998</cx:pt>
          <cx:pt idx="586">-6.2999999999999998</cx:pt>
          <cx:pt idx="587">-6.2999999999999998</cx:pt>
          <cx:pt idx="588">-6.2999999999999998</cx:pt>
          <cx:pt idx="589">-6.2999999999999998</cx:pt>
          <cx:pt idx="590">-6.2999999999999998</cx:pt>
          <cx:pt idx="591">-6.2000000000000002</cx:pt>
          <cx:pt idx="592">-6.2000000000000002</cx:pt>
          <cx:pt idx="593">-6.2000000000000002</cx:pt>
          <cx:pt idx="594">-6.2000000000000002</cx:pt>
          <cx:pt idx="595">-6.2000000000000002</cx:pt>
          <cx:pt idx="596">-6.2000000000000002</cx:pt>
          <cx:pt idx="597">-6.2000000000000002</cx:pt>
          <cx:pt idx="598">-6.2000000000000002</cx:pt>
          <cx:pt idx="599">-6.2000000000000002</cx:pt>
          <cx:pt idx="600">-6.0999999999999996</cx:pt>
          <cx:pt idx="601">-6.0999999999999996</cx:pt>
          <cx:pt idx="602">-6.0999999999999996</cx:pt>
          <cx:pt idx="603">-6.0999999999999996</cx:pt>
          <cx:pt idx="604">-6.0999999999999996</cx:pt>
          <cx:pt idx="605">-6.0999999999999996</cx:pt>
          <cx:pt idx="606">-6.0999999999999996</cx:pt>
          <cx:pt idx="607">-6.0999999999999996</cx:pt>
          <cx:pt idx="608">-6.0999999999999996</cx:pt>
          <cx:pt idx="609">-6.0999999999999996</cx:pt>
          <cx:pt idx="610">-6.0999999999999996</cx:pt>
          <cx:pt idx="611">-6</cx:pt>
          <cx:pt idx="612">-6</cx:pt>
          <cx:pt idx="613">-6</cx:pt>
          <cx:pt idx="614">-6</cx:pt>
          <cx:pt idx="615">-6</cx:pt>
          <cx:pt idx="616">-6</cx:pt>
          <cx:pt idx="617">-6</cx:pt>
          <cx:pt idx="618">-6</cx:pt>
          <cx:pt idx="619">-6</cx:pt>
          <cx:pt idx="620">-6</cx:pt>
          <cx:pt idx="621">-6</cx:pt>
          <cx:pt idx="622">-6</cx:pt>
          <cx:pt idx="623">-6</cx:pt>
          <cx:pt idx="624">-6</cx:pt>
          <cx:pt idx="625">-6</cx:pt>
          <cx:pt idx="626">-6</cx:pt>
          <cx:pt idx="627">-5.9000000000000004</cx:pt>
          <cx:pt idx="628">-5.9000000000000004</cx:pt>
          <cx:pt idx="629">-5.9000000000000004</cx:pt>
          <cx:pt idx="630">-5.9000000000000004</cx:pt>
          <cx:pt idx="631">-5.9000000000000004</cx:pt>
          <cx:pt idx="632">-5.9000000000000004</cx:pt>
          <cx:pt idx="633">-5.7999999999999998</cx:pt>
          <cx:pt idx="634">-5.7999999999999998</cx:pt>
          <cx:pt idx="635">-5.7999999999999998</cx:pt>
          <cx:pt idx="636">-5.7999999999999998</cx:pt>
          <cx:pt idx="637">-5.7999999999999998</cx:pt>
          <cx:pt idx="638">-5.7999999999999998</cx:pt>
          <cx:pt idx="639">-5.7999999999999998</cx:pt>
          <cx:pt idx="640">-5.7999999999999998</cx:pt>
          <cx:pt idx="641">-5.7000000000000002</cx:pt>
          <cx:pt idx="642">-5.7000000000000002</cx:pt>
          <cx:pt idx="643">-5.7000000000000002</cx:pt>
          <cx:pt idx="644">-5.7000000000000002</cx:pt>
          <cx:pt idx="645">-5.7000000000000002</cx:pt>
          <cx:pt idx="646">-5.5999999999999996</cx:pt>
          <cx:pt idx="647">-5.5999999999999996</cx:pt>
          <cx:pt idx="648">-5.5999999999999996</cx:pt>
          <cx:pt idx="649">-5.5999999999999996</cx:pt>
          <cx:pt idx="650">-5.5999999999999996</cx:pt>
          <cx:pt idx="651">-5.5999999999999996</cx:pt>
          <cx:pt idx="652">-5.5999999999999996</cx:pt>
          <cx:pt idx="653">-5.5999999999999996</cx:pt>
          <cx:pt idx="654">-5.5</cx:pt>
          <cx:pt idx="655">-5.5</cx:pt>
          <cx:pt idx="656">-5.5</cx:pt>
          <cx:pt idx="657">-5.5</cx:pt>
          <cx:pt idx="658">-5.5</cx:pt>
          <cx:pt idx="659">-5.5</cx:pt>
          <cx:pt idx="660">-5.5</cx:pt>
          <cx:pt idx="661">-5.5</cx:pt>
          <cx:pt idx="662">-5.4000000000000004</cx:pt>
          <cx:pt idx="663">-5.4000000000000004</cx:pt>
          <cx:pt idx="664">-5.4000000000000004</cx:pt>
          <cx:pt idx="665">-5.4000000000000004</cx:pt>
          <cx:pt idx="666">-5.4000000000000004</cx:pt>
          <cx:pt idx="667">-5.4000000000000004</cx:pt>
          <cx:pt idx="668">-5.4000000000000004</cx:pt>
          <cx:pt idx="669">-5.4000000000000004</cx:pt>
          <cx:pt idx="670">-5.4000000000000004</cx:pt>
          <cx:pt idx="671">-5.2999999999999998</cx:pt>
          <cx:pt idx="672">-5.2999999999999998</cx:pt>
          <cx:pt idx="673">-5.2999999999999998</cx:pt>
          <cx:pt idx="674">-5.2999999999999998</cx:pt>
          <cx:pt idx="675">-5.2999999999999998</cx:pt>
          <cx:pt idx="676">-5.2999999999999998</cx:pt>
          <cx:pt idx="677">-5.2000000000000002</cx:pt>
          <cx:pt idx="678">-5.2000000000000002</cx:pt>
          <cx:pt idx="679">-5.2000000000000002</cx:pt>
          <cx:pt idx="680">-5.2000000000000002</cx:pt>
          <cx:pt idx="681">-5.2000000000000002</cx:pt>
          <cx:pt idx="682">-5.2000000000000002</cx:pt>
          <cx:pt idx="683">-5.0999999999999996</cx:pt>
          <cx:pt idx="684">-5.0999999999999996</cx:pt>
          <cx:pt idx="685">-5.0999999999999996</cx:pt>
          <cx:pt idx="686">-5.0999999999999996</cx:pt>
          <cx:pt idx="687">-5.0999999999999996</cx:pt>
          <cx:pt idx="688">-5.0999999999999996</cx:pt>
          <cx:pt idx="689">-5.0999999999999996</cx:pt>
          <cx:pt idx="690">-5.0999999999999996</cx:pt>
          <cx:pt idx="691">-5</cx:pt>
          <cx:pt idx="692">-5</cx:pt>
          <cx:pt idx="693">-5</cx:pt>
          <cx:pt idx="694">-5</cx:pt>
          <cx:pt idx="695">-5</cx:pt>
          <cx:pt idx="696">-5</cx:pt>
          <cx:pt idx="697">-5</cx:pt>
          <cx:pt idx="698">-5</cx:pt>
          <cx:pt idx="699">-5</cx:pt>
          <cx:pt idx="700">-5</cx:pt>
          <cx:pt idx="701">-5</cx:pt>
          <cx:pt idx="702">-5</cx:pt>
          <cx:pt idx="703">-5</cx:pt>
          <cx:pt idx="704">-5</cx:pt>
          <cx:pt idx="705">-5</cx:pt>
          <cx:pt idx="706">-5</cx:pt>
          <cx:pt idx="707">-5</cx:pt>
          <cx:pt idx="708">-5</cx:pt>
          <cx:pt idx="709">-5</cx:pt>
          <cx:pt idx="710">-5</cx:pt>
          <cx:pt idx="711">-5</cx:pt>
          <cx:pt idx="712">-5</cx:pt>
          <cx:pt idx="713">-5</cx:pt>
          <cx:pt idx="714">-5</cx:pt>
          <cx:pt idx="715">-4.9000000000000004</cx:pt>
          <cx:pt idx="716">-4.9000000000000004</cx:pt>
          <cx:pt idx="717">-4.9000000000000004</cx:pt>
          <cx:pt idx="718">-4.7999999999999998</cx:pt>
          <cx:pt idx="719">-4.7999999999999998</cx:pt>
          <cx:pt idx="720">-4.7999999999999998</cx:pt>
          <cx:pt idx="721">-4.7999999999999998</cx:pt>
          <cx:pt idx="722">-4.7999999999999998</cx:pt>
          <cx:pt idx="723">-4.7999999999999998</cx:pt>
          <cx:pt idx="724">-4.7999999999999998</cx:pt>
          <cx:pt idx="725">-4.7000000000000002</cx:pt>
          <cx:pt idx="726">-4.7000000000000002</cx:pt>
          <cx:pt idx="727">-4.7000000000000002</cx:pt>
          <cx:pt idx="728">-4.7000000000000002</cx:pt>
          <cx:pt idx="729">-4.7000000000000002</cx:pt>
          <cx:pt idx="730">-4.7000000000000002</cx:pt>
          <cx:pt idx="731">-4.7000000000000002</cx:pt>
          <cx:pt idx="732">-4.7000000000000002</cx:pt>
          <cx:pt idx="733">-4.5999999999999996</cx:pt>
          <cx:pt idx="734">-4.5999999999999996</cx:pt>
          <cx:pt idx="735">-4.5999999999999996</cx:pt>
          <cx:pt idx="736">-4.5999999999999996</cx:pt>
          <cx:pt idx="737">-4.5999999999999996</cx:pt>
          <cx:pt idx="738">-4.5</cx:pt>
          <cx:pt idx="739">-4.5</cx:pt>
          <cx:pt idx="740">-4.5</cx:pt>
          <cx:pt idx="741">-4.5</cx:pt>
          <cx:pt idx="742">-4.5</cx:pt>
          <cx:pt idx="743">-4.5</cx:pt>
          <cx:pt idx="744">-4.5</cx:pt>
          <cx:pt idx="745">-4.4000000000000004</cx:pt>
          <cx:pt idx="746">-4.4000000000000004</cx:pt>
          <cx:pt idx="747">-4.4000000000000004</cx:pt>
          <cx:pt idx="748">-4.4000000000000004</cx:pt>
          <cx:pt idx="749">-4.4000000000000004</cx:pt>
          <cx:pt idx="750">-4.4000000000000004</cx:pt>
          <cx:pt idx="751">-4.4000000000000004</cx:pt>
          <cx:pt idx="752">-4.4000000000000004</cx:pt>
          <cx:pt idx="753">-4.4000000000000004</cx:pt>
          <cx:pt idx="754">-4.4000000000000004</cx:pt>
          <cx:pt idx="755">-4.4000000000000004</cx:pt>
          <cx:pt idx="756">-4.4000000000000004</cx:pt>
          <cx:pt idx="757">-4.2999999999999998</cx:pt>
          <cx:pt idx="758">-4.2999999999999998</cx:pt>
          <cx:pt idx="759">-4.2999999999999998</cx:pt>
          <cx:pt idx="760">-4.2999999999999998</cx:pt>
          <cx:pt idx="761">-4.2999999999999998</cx:pt>
          <cx:pt idx="762">-4.2999999999999998</cx:pt>
          <cx:pt idx="763">-4.2000000000000002</cx:pt>
          <cx:pt idx="764">-4.2000000000000002</cx:pt>
          <cx:pt idx="765">-4.2000000000000002</cx:pt>
          <cx:pt idx="766">-4.2000000000000002</cx:pt>
          <cx:pt idx="767">-4.2000000000000002</cx:pt>
          <cx:pt idx="768">-4.2000000000000002</cx:pt>
          <cx:pt idx="769">-4.2000000000000002</cx:pt>
          <cx:pt idx="770">-4.2000000000000002</cx:pt>
          <cx:pt idx="771">-4.2000000000000002</cx:pt>
          <cx:pt idx="772">-4.2000000000000002</cx:pt>
          <cx:pt idx="773">-4.2000000000000002</cx:pt>
          <cx:pt idx="774">-4.0999999999999996</cx:pt>
          <cx:pt idx="775">-4.0999999999999996</cx:pt>
          <cx:pt idx="776">-4.0999999999999996</cx:pt>
          <cx:pt idx="777">-4.0999999999999996</cx:pt>
          <cx:pt idx="778">-4.0999999999999996</cx:pt>
          <cx:pt idx="779">-4.0999999999999996</cx:pt>
          <cx:pt idx="780">-4</cx:pt>
          <cx:pt idx="781">-4</cx:pt>
          <cx:pt idx="782">-4</cx:pt>
          <cx:pt idx="783">-4</cx:pt>
          <cx:pt idx="784">-4</cx:pt>
          <cx:pt idx="785">-4</cx:pt>
          <cx:pt idx="786">-4</cx:pt>
          <cx:pt idx="787">-4</cx:pt>
          <cx:pt idx="788">-4</cx:pt>
          <cx:pt idx="789">-4</cx:pt>
          <cx:pt idx="790">-4</cx:pt>
          <cx:pt idx="791">-4</cx:pt>
          <cx:pt idx="792">-4</cx:pt>
          <cx:pt idx="793">-4</cx:pt>
          <cx:pt idx="794">-4</cx:pt>
          <cx:pt idx="795">-4</cx:pt>
          <cx:pt idx="796">-4</cx:pt>
          <cx:pt idx="797">-3.8999999999999999</cx:pt>
          <cx:pt idx="798">-3.8999999999999999</cx:pt>
          <cx:pt idx="799">-3.8999999999999999</cx:pt>
          <cx:pt idx="800">-3.8999999999999999</cx:pt>
          <cx:pt idx="801">-3.8999999999999999</cx:pt>
          <cx:pt idx="802">-3.7999999999999998</cx:pt>
          <cx:pt idx="803">-3.7999999999999998</cx:pt>
          <cx:pt idx="804">-3.7999999999999998</cx:pt>
          <cx:pt idx="805">-3.7999999999999998</cx:pt>
          <cx:pt idx="806">-3.7999999999999998</cx:pt>
          <cx:pt idx="807">-3.7999999999999998</cx:pt>
          <cx:pt idx="808">-3.7999999999999998</cx:pt>
          <cx:pt idx="809">-3.7999999999999998</cx:pt>
          <cx:pt idx="810">-3.7999999999999998</cx:pt>
          <cx:pt idx="811">-3.7999999999999998</cx:pt>
          <cx:pt idx="812">-3.7999999999999998</cx:pt>
          <cx:pt idx="813">-3.7999999999999998</cx:pt>
          <cx:pt idx="814">-3.7000000000000002</cx:pt>
          <cx:pt idx="815">-3.7000000000000002</cx:pt>
          <cx:pt idx="816">-3.7000000000000002</cx:pt>
          <cx:pt idx="817">-3.7000000000000002</cx:pt>
          <cx:pt idx="818">-3.6000000000000001</cx:pt>
          <cx:pt idx="819">-3.6000000000000001</cx:pt>
          <cx:pt idx="820">-3.6000000000000001</cx:pt>
          <cx:pt idx="821">-3.6000000000000001</cx:pt>
          <cx:pt idx="822">-3.6000000000000001</cx:pt>
          <cx:pt idx="823">-3.6000000000000001</cx:pt>
          <cx:pt idx="824">-3.6000000000000001</cx:pt>
          <cx:pt idx="825">-3.6000000000000001</cx:pt>
          <cx:pt idx="826">-3.5</cx:pt>
          <cx:pt idx="827">-3.5</cx:pt>
          <cx:pt idx="828">-3.5</cx:pt>
          <cx:pt idx="829">-3.5</cx:pt>
          <cx:pt idx="830">-3.5</cx:pt>
          <cx:pt idx="831">-3.3999999999999999</cx:pt>
          <cx:pt idx="832">-3.3999999999999999</cx:pt>
          <cx:pt idx="833">-3.3999999999999999</cx:pt>
          <cx:pt idx="834">-3.3999999999999999</cx:pt>
          <cx:pt idx="835">-3.3999999999999999</cx:pt>
          <cx:pt idx="836">-3.3999999999999999</cx:pt>
          <cx:pt idx="837">-3.3999999999999999</cx:pt>
          <cx:pt idx="838">-3.3999999999999999</cx:pt>
          <cx:pt idx="839">-3.3999999999999999</cx:pt>
          <cx:pt idx="840">-3.3999999999999999</cx:pt>
          <cx:pt idx="841">-3.3999999999999999</cx:pt>
          <cx:pt idx="842">-3.3999999999999999</cx:pt>
          <cx:pt idx="843">-3.3999999999999999</cx:pt>
          <cx:pt idx="844">-3.2999999999999998</cx:pt>
          <cx:pt idx="845">-3.2999999999999998</cx:pt>
          <cx:pt idx="846">-3.2999999999999998</cx:pt>
          <cx:pt idx="847">-3.2999999999999998</cx:pt>
          <cx:pt idx="848">-3.2999999999999998</cx:pt>
          <cx:pt idx="849">-3.2999999999999998</cx:pt>
          <cx:pt idx="850">-3.2000000000000002</cx:pt>
          <cx:pt idx="851">-3.2000000000000002</cx:pt>
          <cx:pt idx="852">-3.2000000000000002</cx:pt>
          <cx:pt idx="853">-3.2000000000000002</cx:pt>
          <cx:pt idx="854">-3.2000000000000002</cx:pt>
          <cx:pt idx="855">-3.2000000000000002</cx:pt>
          <cx:pt idx="856">-3.2000000000000002</cx:pt>
          <cx:pt idx="857">-3.2000000000000002</cx:pt>
          <cx:pt idx="858">-3.2000000000000002</cx:pt>
          <cx:pt idx="859">-3.2000000000000002</cx:pt>
          <cx:pt idx="860">-3.1000000000000001</cx:pt>
          <cx:pt idx="861">-3.1000000000000001</cx:pt>
          <cx:pt idx="862">-3.1000000000000001</cx:pt>
          <cx:pt idx="863">-3.1000000000000001</cx:pt>
          <cx:pt idx="864">-3.1000000000000001</cx:pt>
          <cx:pt idx="865">-3.1000000000000001</cx:pt>
          <cx:pt idx="866">-3.1000000000000001</cx:pt>
          <cx:pt idx="867">-3.1000000000000001</cx:pt>
          <cx:pt idx="868">-3.1000000000000001</cx:pt>
          <cx:pt idx="869">-3.1000000000000001</cx:pt>
          <cx:pt idx="870">-3</cx:pt>
          <cx:pt idx="871">-3</cx:pt>
          <cx:pt idx="872">-3</cx:pt>
          <cx:pt idx="873">-3</cx:pt>
          <cx:pt idx="874">-3</cx:pt>
          <cx:pt idx="875">-3</cx:pt>
          <cx:pt idx="876">-3</cx:pt>
          <cx:pt idx="877">-3</cx:pt>
          <cx:pt idx="878">-3</cx:pt>
          <cx:pt idx="879">-3</cx:pt>
          <cx:pt idx="880">-3</cx:pt>
          <cx:pt idx="881">-3</cx:pt>
          <cx:pt idx="882">-3</cx:pt>
          <cx:pt idx="883">-3</cx:pt>
          <cx:pt idx="884">-3</cx:pt>
          <cx:pt idx="885">-3</cx:pt>
          <cx:pt idx="886">-3</cx:pt>
          <cx:pt idx="887">-3</cx:pt>
          <cx:pt idx="888">-3</cx:pt>
          <cx:pt idx="889">-3</cx:pt>
          <cx:pt idx="890">-3</cx:pt>
          <cx:pt idx="891">-3</cx:pt>
          <cx:pt idx="892">-3</cx:pt>
          <cx:pt idx="893">-3</cx:pt>
          <cx:pt idx="894">-3</cx:pt>
          <cx:pt idx="895">-3</cx:pt>
          <cx:pt idx="896">-3</cx:pt>
          <cx:pt idx="897">-3</cx:pt>
          <cx:pt idx="898">-2.8999999999999999</cx:pt>
          <cx:pt idx="899">-2.8999999999999999</cx:pt>
          <cx:pt idx="900">-2.8999999999999999</cx:pt>
          <cx:pt idx="901">-2.8999999999999999</cx:pt>
          <cx:pt idx="902">-2.8999999999999999</cx:pt>
          <cx:pt idx="903">-2.8999999999999999</cx:pt>
          <cx:pt idx="904">-2.8999999999999999</cx:pt>
          <cx:pt idx="905">-2.8999999999999999</cx:pt>
          <cx:pt idx="906">-2.8999999999999999</cx:pt>
          <cx:pt idx="907">-2.8999999999999999</cx:pt>
          <cx:pt idx="908">-2.8999999999999999</cx:pt>
          <cx:pt idx="909">-2.7999999999999998</cx:pt>
          <cx:pt idx="910">-2.7999999999999998</cx:pt>
          <cx:pt idx="911">-2.7999999999999998</cx:pt>
          <cx:pt idx="912">-2.7999999999999998</cx:pt>
          <cx:pt idx="913">-2.7999999999999998</cx:pt>
          <cx:pt idx="914">-2.7999999999999998</cx:pt>
          <cx:pt idx="915">-2.7999999999999998</cx:pt>
          <cx:pt idx="916">-2.7000000000000002</cx:pt>
          <cx:pt idx="917">-2.7000000000000002</cx:pt>
          <cx:pt idx="918">-2.7000000000000002</cx:pt>
          <cx:pt idx="919">-2.7000000000000002</cx:pt>
          <cx:pt idx="920">-2.7000000000000002</cx:pt>
          <cx:pt idx="921">-2.7000000000000002</cx:pt>
          <cx:pt idx="922">-2.6000000000000001</cx:pt>
          <cx:pt idx="923">-2.6000000000000001</cx:pt>
          <cx:pt idx="924">-2.6000000000000001</cx:pt>
          <cx:pt idx="925">-2.6000000000000001</cx:pt>
          <cx:pt idx="926">-2.6000000000000001</cx:pt>
          <cx:pt idx="927">-2.6000000000000001</cx:pt>
          <cx:pt idx="928">-2.6000000000000001</cx:pt>
          <cx:pt idx="929">-2.5</cx:pt>
          <cx:pt idx="930">-2.5</cx:pt>
          <cx:pt idx="931">-2.5</cx:pt>
          <cx:pt idx="932">-2.5</cx:pt>
          <cx:pt idx="933">-2.5</cx:pt>
          <cx:pt idx="934">-2.5</cx:pt>
          <cx:pt idx="935">-2.5</cx:pt>
          <cx:pt idx="936">-2.5</cx:pt>
          <cx:pt idx="937">-2.5</cx:pt>
          <cx:pt idx="938">-2.5</cx:pt>
          <cx:pt idx="939">-2.5</cx:pt>
          <cx:pt idx="940">-2.5</cx:pt>
          <cx:pt idx="941">-2.5</cx:pt>
          <cx:pt idx="942">-2.5</cx:pt>
          <cx:pt idx="943">-2.5</cx:pt>
          <cx:pt idx="944">-2.5</cx:pt>
          <cx:pt idx="945">-2.5</cx:pt>
          <cx:pt idx="946">-2.3999999999999999</cx:pt>
          <cx:pt idx="947">-2.3999999999999999</cx:pt>
          <cx:pt idx="948">-2.3999999999999999</cx:pt>
          <cx:pt idx="949">-2.3999999999999999</cx:pt>
          <cx:pt idx="950">-2.3999999999999999</cx:pt>
          <cx:pt idx="951">-2.3999999999999999</cx:pt>
          <cx:pt idx="952">-2.2999999999999998</cx:pt>
          <cx:pt idx="953">-2.2999999999999998</cx:pt>
          <cx:pt idx="954">-2.2999999999999998</cx:pt>
          <cx:pt idx="955">-2.2999999999999998</cx:pt>
          <cx:pt idx="956">-2.2999999999999998</cx:pt>
          <cx:pt idx="957">-2.2999999999999998</cx:pt>
          <cx:pt idx="958">-2.2000000000000002</cx:pt>
          <cx:pt idx="959">-2.2000000000000002</cx:pt>
          <cx:pt idx="960">-2.2000000000000002</cx:pt>
          <cx:pt idx="961">-2.2000000000000002</cx:pt>
          <cx:pt idx="962">-2.2000000000000002</cx:pt>
          <cx:pt idx="963">-2.2000000000000002</cx:pt>
          <cx:pt idx="964">-2.2000000000000002</cx:pt>
          <cx:pt idx="965">-2.2000000000000002</cx:pt>
          <cx:pt idx="966">-2.2000000000000002</cx:pt>
          <cx:pt idx="967">-2.2000000000000002</cx:pt>
          <cx:pt idx="968">-2.2000000000000002</cx:pt>
          <cx:pt idx="969">-2.2000000000000002</cx:pt>
          <cx:pt idx="970">-2.2000000000000002</cx:pt>
          <cx:pt idx="971">-2.2000000000000002</cx:pt>
          <cx:pt idx="972">-2.2000000000000002</cx:pt>
          <cx:pt idx="973">-2.2000000000000002</cx:pt>
          <cx:pt idx="974">-2.2000000000000002</cx:pt>
          <cx:pt idx="975">-2.1000000000000001</cx:pt>
          <cx:pt idx="976">-2.1000000000000001</cx:pt>
          <cx:pt idx="977">-2.1000000000000001</cx:pt>
          <cx:pt idx="978">-2.1000000000000001</cx:pt>
          <cx:pt idx="979">-2.1000000000000001</cx:pt>
          <cx:pt idx="980">-2.1000000000000001</cx:pt>
          <cx:pt idx="981">-2.1000000000000001</cx:pt>
          <cx:pt idx="982">-2.1000000000000001</cx:pt>
          <cx:pt idx="983">-2.1000000000000001</cx:pt>
          <cx:pt idx="984">-2.1000000000000001</cx:pt>
          <cx:pt idx="985">-2.1000000000000001</cx:pt>
          <cx:pt idx="986">-2.1000000000000001</cx:pt>
          <cx:pt idx="987">-2.1000000000000001</cx:pt>
          <cx:pt idx="988">-2.1000000000000001</cx:pt>
          <cx:pt idx="989">-2.1000000000000001</cx:pt>
          <cx:pt idx="990">-2.1000000000000001</cx:pt>
          <cx:pt idx="991">-2.1000000000000001</cx:pt>
          <cx:pt idx="992">-2.1000000000000001</cx:pt>
          <cx:pt idx="993">-2</cx:pt>
          <cx:pt idx="994">-2</cx:pt>
          <cx:pt idx="995">-2</cx:pt>
          <cx:pt idx="996">-2</cx:pt>
          <cx:pt idx="997">-2</cx:pt>
          <cx:pt idx="998">-2</cx:pt>
          <cx:pt idx="999">-2</cx:pt>
          <cx:pt idx="1000">-2</cx:pt>
          <cx:pt idx="1001">-2</cx:pt>
          <cx:pt idx="1002">-2</cx:pt>
          <cx:pt idx="1003">-2</cx:pt>
          <cx:pt idx="1004">-2</cx:pt>
          <cx:pt idx="1005">-2</cx:pt>
          <cx:pt idx="1006">-2</cx:pt>
          <cx:pt idx="1007">-2</cx:pt>
          <cx:pt idx="1008">-2</cx:pt>
          <cx:pt idx="1009">-2</cx:pt>
          <cx:pt idx="1010">-2</cx:pt>
          <cx:pt idx="1011">-2</cx:pt>
          <cx:pt idx="1012">-2</cx:pt>
          <cx:pt idx="1013">-2</cx:pt>
          <cx:pt idx="1014">-2</cx:pt>
          <cx:pt idx="1015">-2</cx:pt>
          <cx:pt idx="1016">-2</cx:pt>
          <cx:pt idx="1017">-2</cx:pt>
          <cx:pt idx="1018">-2</cx:pt>
          <cx:pt idx="1019">-2</cx:pt>
          <cx:pt idx="1020">-2</cx:pt>
          <cx:pt idx="1021">-2</cx:pt>
          <cx:pt idx="1022">-1.8999999999999999</cx:pt>
          <cx:pt idx="1023">-1.8999999999999999</cx:pt>
          <cx:pt idx="1024">-1.8999999999999999</cx:pt>
          <cx:pt idx="1025">-1.8999999999999999</cx:pt>
          <cx:pt idx="1026">-1.8999999999999999</cx:pt>
          <cx:pt idx="1027">-1.8999999999999999</cx:pt>
          <cx:pt idx="1028">-1.8999999999999999</cx:pt>
          <cx:pt idx="1029">-1.8999999999999999</cx:pt>
          <cx:pt idx="1030">-1.8999999999999999</cx:pt>
          <cx:pt idx="1031">-1.8999999999999999</cx:pt>
          <cx:pt idx="1032">-1.8999999999999999</cx:pt>
          <cx:pt idx="1033">-1.8999999999999999</cx:pt>
          <cx:pt idx="1034">-1.8999999999999999</cx:pt>
          <cx:pt idx="1035">-1.8</cx:pt>
          <cx:pt idx="1036">-1.8</cx:pt>
          <cx:pt idx="1037">-1.8</cx:pt>
          <cx:pt idx="1038">-1.8</cx:pt>
          <cx:pt idx="1039">-1.8</cx:pt>
          <cx:pt idx="1040">-1.8</cx:pt>
          <cx:pt idx="1041">-1.8</cx:pt>
          <cx:pt idx="1042">-1.8</cx:pt>
          <cx:pt idx="1043">-1.8</cx:pt>
          <cx:pt idx="1044">-1.8</cx:pt>
          <cx:pt idx="1045">-1.8</cx:pt>
          <cx:pt idx="1046">-1.8</cx:pt>
          <cx:pt idx="1047">-1.8</cx:pt>
          <cx:pt idx="1048">-1.8</cx:pt>
          <cx:pt idx="1049">-1.8</cx:pt>
          <cx:pt idx="1050">-1.8</cx:pt>
          <cx:pt idx="1051">-1.7</cx:pt>
          <cx:pt idx="1052">-1.7</cx:pt>
          <cx:pt idx="1053">-1.7</cx:pt>
          <cx:pt idx="1054">-1.7</cx:pt>
          <cx:pt idx="1055">-1.7</cx:pt>
          <cx:pt idx="1056">-1.7</cx:pt>
          <cx:pt idx="1057">-1.7</cx:pt>
          <cx:pt idx="1058">-1.7</cx:pt>
          <cx:pt idx="1059">-1.7</cx:pt>
          <cx:pt idx="1060">-1.7</cx:pt>
          <cx:pt idx="1061">-1.7</cx:pt>
          <cx:pt idx="1062">-1.7</cx:pt>
          <cx:pt idx="1063">-1.7</cx:pt>
          <cx:pt idx="1064">-1.7</cx:pt>
          <cx:pt idx="1065">-1.7</cx:pt>
          <cx:pt idx="1066">-1.6000000000000001</cx:pt>
          <cx:pt idx="1067">-1.6000000000000001</cx:pt>
          <cx:pt idx="1068">-1.6000000000000001</cx:pt>
          <cx:pt idx="1069">-1.6000000000000001</cx:pt>
          <cx:pt idx="1070">-1.6000000000000001</cx:pt>
          <cx:pt idx="1071">-1.6000000000000001</cx:pt>
          <cx:pt idx="1072">-1.6000000000000001</cx:pt>
          <cx:pt idx="1073">-1.6000000000000001</cx:pt>
          <cx:pt idx="1074">-1.6000000000000001</cx:pt>
          <cx:pt idx="1075">-1.6000000000000001</cx:pt>
          <cx:pt idx="1076">-1.6000000000000001</cx:pt>
          <cx:pt idx="1077">-1.6000000000000001</cx:pt>
          <cx:pt idx="1078">-1.5</cx:pt>
          <cx:pt idx="1079">-1.5</cx:pt>
          <cx:pt idx="1080">-1.5</cx:pt>
          <cx:pt idx="1081">-1.5</cx:pt>
          <cx:pt idx="1082">-1.5</cx:pt>
          <cx:pt idx="1083">-1.5</cx:pt>
          <cx:pt idx="1084">-1.5</cx:pt>
          <cx:pt idx="1085">-1.5</cx:pt>
          <cx:pt idx="1086">-1.5</cx:pt>
          <cx:pt idx="1087">-1.5</cx:pt>
          <cx:pt idx="1088">-1.5</cx:pt>
          <cx:pt idx="1089">-1.5</cx:pt>
          <cx:pt idx="1090">-1.5</cx:pt>
          <cx:pt idx="1091">-1.5</cx:pt>
          <cx:pt idx="1092">-1.5</cx:pt>
          <cx:pt idx="1093">-1.3999999999999999</cx:pt>
          <cx:pt idx="1094">-1.3999999999999999</cx:pt>
          <cx:pt idx="1095">-1.3999999999999999</cx:pt>
          <cx:pt idx="1096">-1.3999999999999999</cx:pt>
          <cx:pt idx="1097">-1.3999999999999999</cx:pt>
          <cx:pt idx="1098">-1.3999999999999999</cx:pt>
          <cx:pt idx="1099">-1.3999999999999999</cx:pt>
          <cx:pt idx="1100">-1.3999999999999999</cx:pt>
          <cx:pt idx="1101">-1.3</cx:pt>
          <cx:pt idx="1102">-1.3</cx:pt>
          <cx:pt idx="1103">-1.3</cx:pt>
          <cx:pt idx="1104">-1.3</cx:pt>
          <cx:pt idx="1105">-1.3</cx:pt>
          <cx:pt idx="1106">-1.3</cx:pt>
          <cx:pt idx="1107">-1.3</cx:pt>
          <cx:pt idx="1108">-1.3</cx:pt>
          <cx:pt idx="1109">-1.3</cx:pt>
          <cx:pt idx="1110">-1.3</cx:pt>
          <cx:pt idx="1111">-1.3</cx:pt>
          <cx:pt idx="1112">-1.3</cx:pt>
          <cx:pt idx="1113">-1.2</cx:pt>
          <cx:pt idx="1114">-1.2</cx:pt>
          <cx:pt idx="1115">-1.2</cx:pt>
          <cx:pt idx="1116">-1.2</cx:pt>
          <cx:pt idx="1117">-1.2</cx:pt>
          <cx:pt idx="1118">-1.2</cx:pt>
          <cx:pt idx="1119">-1.2</cx:pt>
          <cx:pt idx="1120">-1.2</cx:pt>
          <cx:pt idx="1121">-1.2</cx:pt>
          <cx:pt idx="1122">-1.2</cx:pt>
          <cx:pt idx="1123">-1.2</cx:pt>
          <cx:pt idx="1124">-1.2</cx:pt>
          <cx:pt idx="1125">-1.2</cx:pt>
          <cx:pt idx="1126">-1.2</cx:pt>
          <cx:pt idx="1127">-1.1000000000000001</cx:pt>
          <cx:pt idx="1128">-1.1000000000000001</cx:pt>
          <cx:pt idx="1129">-1.1000000000000001</cx:pt>
          <cx:pt idx="1130">-1.1000000000000001</cx:pt>
          <cx:pt idx="1131">-1.1000000000000001</cx:pt>
          <cx:pt idx="1132">-1.1000000000000001</cx:pt>
          <cx:pt idx="1133">-1.1000000000000001</cx:pt>
          <cx:pt idx="1134">-1.1000000000000001</cx:pt>
          <cx:pt idx="1135">-1.1000000000000001</cx:pt>
          <cx:pt idx="1136">-1.1000000000000001</cx:pt>
          <cx:pt idx="1137">-1.1000000000000001</cx:pt>
          <cx:pt idx="1138">-1</cx:pt>
          <cx:pt idx="1139">-1</cx:pt>
          <cx:pt idx="1140">-1</cx:pt>
          <cx:pt idx="1141">-1</cx:pt>
          <cx:pt idx="1142">-1</cx:pt>
          <cx:pt idx="1143">-1</cx:pt>
          <cx:pt idx="1144">-1</cx:pt>
          <cx:pt idx="1145">-1</cx:pt>
          <cx:pt idx="1146">-1</cx:pt>
          <cx:pt idx="1147">-1</cx:pt>
          <cx:pt idx="1148">-1</cx:pt>
          <cx:pt idx="1149">-1</cx:pt>
          <cx:pt idx="1150">-1</cx:pt>
          <cx:pt idx="1151">-1</cx:pt>
          <cx:pt idx="1152">-1</cx:pt>
          <cx:pt idx="1153">-1</cx:pt>
          <cx:pt idx="1154">-1</cx:pt>
          <cx:pt idx="1155">-1</cx:pt>
          <cx:pt idx="1156">-1</cx:pt>
          <cx:pt idx="1157">-1</cx:pt>
          <cx:pt idx="1158">-1</cx:pt>
          <cx:pt idx="1159">-1</cx:pt>
          <cx:pt idx="1160">-1</cx:pt>
          <cx:pt idx="1161">-1</cx:pt>
          <cx:pt idx="1162">-1</cx:pt>
          <cx:pt idx="1163">-1</cx:pt>
          <cx:pt idx="1164">-1</cx:pt>
          <cx:pt idx="1165">-1</cx:pt>
          <cx:pt idx="1166">-1</cx:pt>
          <cx:pt idx="1167">-1</cx:pt>
          <cx:pt idx="1168">-1</cx:pt>
          <cx:pt idx="1169">-1</cx:pt>
          <cx:pt idx="1170">-1</cx:pt>
          <cx:pt idx="1171">-1</cx:pt>
          <cx:pt idx="1172">-1</cx:pt>
          <cx:pt idx="1173">-1</cx:pt>
          <cx:pt idx="1174">-1</cx:pt>
          <cx:pt idx="1175">-0.90000000000000002</cx:pt>
          <cx:pt idx="1176">-0.90000000000000002</cx:pt>
          <cx:pt idx="1177">-0.90000000000000002</cx:pt>
          <cx:pt idx="1178">-0.90000000000000002</cx:pt>
          <cx:pt idx="1179">-0.90000000000000002</cx:pt>
          <cx:pt idx="1180">-0.90000000000000002</cx:pt>
          <cx:pt idx="1181">-0.90000000000000002</cx:pt>
          <cx:pt idx="1182">-0.90000000000000002</cx:pt>
          <cx:pt idx="1183">-0.90000000000000002</cx:pt>
          <cx:pt idx="1184">-0.90000000000000002</cx:pt>
          <cx:pt idx="1185">-0.90000000000000002</cx:pt>
          <cx:pt idx="1186">-0.90000000000000002</cx:pt>
          <cx:pt idx="1187">-0.90000000000000002</cx:pt>
          <cx:pt idx="1188">-0.90000000000000002</cx:pt>
          <cx:pt idx="1189">-0.90000000000000002</cx:pt>
          <cx:pt idx="1190">-0.90000000000000002</cx:pt>
          <cx:pt idx="1191">-0.90000000000000002</cx:pt>
          <cx:pt idx="1192">-0.90000000000000002</cx:pt>
          <cx:pt idx="1193">-0.90000000000000002</cx:pt>
          <cx:pt idx="1194">-0.90000000000000002</cx:pt>
          <cx:pt idx="1195">-0.90000000000000002</cx:pt>
          <cx:pt idx="1196">-0.80000000000000004</cx:pt>
          <cx:pt idx="1197">-0.80000000000000004</cx:pt>
          <cx:pt idx="1198">-0.80000000000000004</cx:pt>
          <cx:pt idx="1199">-0.80000000000000004</cx:pt>
          <cx:pt idx="1200">-0.80000000000000004</cx:pt>
          <cx:pt idx="1201">-0.80000000000000004</cx:pt>
          <cx:pt idx="1202">-0.80000000000000004</cx:pt>
          <cx:pt idx="1203">-0.80000000000000004</cx:pt>
          <cx:pt idx="1204">-0.80000000000000004</cx:pt>
          <cx:pt idx="1205">-0.80000000000000004</cx:pt>
          <cx:pt idx="1206">-0.80000000000000004</cx:pt>
          <cx:pt idx="1207">-0.80000000000000004</cx:pt>
          <cx:pt idx="1208">-0.80000000000000004</cx:pt>
          <cx:pt idx="1209">-0.80000000000000004</cx:pt>
          <cx:pt idx="1210">-0.80000000000000004</cx:pt>
          <cx:pt idx="1211">-0.80000000000000004</cx:pt>
          <cx:pt idx="1212">-0.80000000000000004</cx:pt>
          <cx:pt idx="1213">-0.80000000000000004</cx:pt>
          <cx:pt idx="1214">-0.80000000000000004</cx:pt>
          <cx:pt idx="1215">-0.80000000000000004</cx:pt>
          <cx:pt idx="1216">-0.80000000000000004</cx:pt>
          <cx:pt idx="1217">-0.69999999999999996</cx:pt>
          <cx:pt idx="1218">-0.69999999999999996</cx:pt>
          <cx:pt idx="1219">-0.69999999999999996</cx:pt>
          <cx:pt idx="1220">-0.69999999999999996</cx:pt>
          <cx:pt idx="1221">-0.69999999999999996</cx:pt>
          <cx:pt idx="1222">-0.69999999999999996</cx:pt>
          <cx:pt idx="1223">-0.69999999999999996</cx:pt>
          <cx:pt idx="1224">-0.69999999999999996</cx:pt>
          <cx:pt idx="1225">-0.69999999999999996</cx:pt>
          <cx:pt idx="1226">-0.69999999999999996</cx:pt>
          <cx:pt idx="1227">-0.69999999999999996</cx:pt>
          <cx:pt idx="1228">-0.69999999999999996</cx:pt>
          <cx:pt idx="1229">-0.59999999999999998</cx:pt>
          <cx:pt idx="1230">-0.59999999999999998</cx:pt>
          <cx:pt idx="1231">-0.59999999999999998</cx:pt>
          <cx:pt idx="1232">-0.59999999999999998</cx:pt>
          <cx:pt idx="1233">-0.59999999999999998</cx:pt>
          <cx:pt idx="1234">-0.59999999999999998</cx:pt>
          <cx:pt idx="1235">-0.59999999999999998</cx:pt>
          <cx:pt idx="1236">-0.59999999999999998</cx:pt>
          <cx:pt idx="1237">-0.59999999999999998</cx:pt>
          <cx:pt idx="1238">-0.59999999999999998</cx:pt>
          <cx:pt idx="1239">-0.59999999999999998</cx:pt>
          <cx:pt idx="1240">-0.59999999999999998</cx:pt>
          <cx:pt idx="1241">-0.59999999999999998</cx:pt>
          <cx:pt idx="1242">-0.59999999999999998</cx:pt>
          <cx:pt idx="1243">-0.59999999999999998</cx:pt>
          <cx:pt idx="1244">-0.59999999999999998</cx:pt>
          <cx:pt idx="1245">-0.59999999999999998</cx:pt>
          <cx:pt idx="1246">-0.59999999999999998</cx:pt>
          <cx:pt idx="1247">-0.5</cx:pt>
          <cx:pt idx="1248">-0.5</cx:pt>
          <cx:pt idx="1249">-0.5</cx:pt>
          <cx:pt idx="1250">-0.5</cx:pt>
          <cx:pt idx="1251">-0.5</cx:pt>
          <cx:pt idx="1252">-0.5</cx:pt>
          <cx:pt idx="1253">-0.5</cx:pt>
          <cx:pt idx="1254">-0.5</cx:pt>
          <cx:pt idx="1255">-0.5</cx:pt>
          <cx:pt idx="1256">-0.5</cx:pt>
          <cx:pt idx="1257">-0.5</cx:pt>
          <cx:pt idx="1258">-0.5</cx:pt>
          <cx:pt idx="1259">-0.5</cx:pt>
          <cx:pt idx="1260">-0.5</cx:pt>
          <cx:pt idx="1261">-0.5</cx:pt>
          <cx:pt idx="1262">-0.5</cx:pt>
          <cx:pt idx="1263">-0.5</cx:pt>
          <cx:pt idx="1264">-0.5</cx:pt>
          <cx:pt idx="1265">-0.40000000000000002</cx:pt>
          <cx:pt idx="1266">-0.40000000000000002</cx:pt>
          <cx:pt idx="1267">-0.40000000000000002</cx:pt>
          <cx:pt idx="1268">-0.40000000000000002</cx:pt>
          <cx:pt idx="1269">-0.40000000000000002</cx:pt>
          <cx:pt idx="1270">-0.40000000000000002</cx:pt>
          <cx:pt idx="1271">-0.40000000000000002</cx:pt>
          <cx:pt idx="1272">-0.40000000000000002</cx:pt>
          <cx:pt idx="1273">-0.40000000000000002</cx:pt>
          <cx:pt idx="1274">-0.40000000000000002</cx:pt>
          <cx:pt idx="1275">-0.40000000000000002</cx:pt>
          <cx:pt idx="1276">-0.40000000000000002</cx:pt>
          <cx:pt idx="1277">-0.40000000000000002</cx:pt>
          <cx:pt idx="1278">-0.40000000000000002</cx:pt>
          <cx:pt idx="1279">-0.40000000000000002</cx:pt>
          <cx:pt idx="1280">-0.40000000000000002</cx:pt>
          <cx:pt idx="1281">-0.40000000000000002</cx:pt>
          <cx:pt idx="1282">-0.40000000000000002</cx:pt>
          <cx:pt idx="1283">-0.40000000000000002</cx:pt>
          <cx:pt idx="1284">-0.40000000000000002</cx:pt>
          <cx:pt idx="1285">-0.40000000000000002</cx:pt>
          <cx:pt idx="1286">-0.40000000000000002</cx:pt>
          <cx:pt idx="1287">-0.29999999999999999</cx:pt>
          <cx:pt idx="1288">-0.29999999999999999</cx:pt>
          <cx:pt idx="1289">-0.29999999999999999</cx:pt>
          <cx:pt idx="1290">-0.29999999999999999</cx:pt>
          <cx:pt idx="1291">-0.29999999999999999</cx:pt>
          <cx:pt idx="1292">-0.29999999999999999</cx:pt>
          <cx:pt idx="1293">-0.29999999999999999</cx:pt>
          <cx:pt idx="1294">-0.29999999999999999</cx:pt>
          <cx:pt idx="1295">-0.29999999999999999</cx:pt>
          <cx:pt idx="1296">-0.29999999999999999</cx:pt>
          <cx:pt idx="1297">-0.29999999999999999</cx:pt>
          <cx:pt idx="1298">-0.29999999999999999</cx:pt>
          <cx:pt idx="1299">-0.29999999999999999</cx:pt>
          <cx:pt idx="1300">-0.29999999999999999</cx:pt>
          <cx:pt idx="1301">-0.29999999999999999</cx:pt>
          <cx:pt idx="1302">-0.29999999999999999</cx:pt>
          <cx:pt idx="1303">-0.29999999999999999</cx:pt>
          <cx:pt idx="1304">-0.29999999999999999</cx:pt>
          <cx:pt idx="1305">-0.29999999999999999</cx:pt>
          <cx:pt idx="1306">-0.29999999999999999</cx:pt>
          <cx:pt idx="1307">-0.29999999999999999</cx:pt>
          <cx:pt idx="1308">-0.29999999999999999</cx:pt>
          <cx:pt idx="1309">-0.29999999999999999</cx:pt>
          <cx:pt idx="1310">-0.20000000000000001</cx:pt>
          <cx:pt idx="1311">-0.20000000000000001</cx:pt>
          <cx:pt idx="1312">-0.20000000000000001</cx:pt>
          <cx:pt idx="1313">-0.20000000000000001</cx:pt>
          <cx:pt idx="1314">-0.20000000000000001</cx:pt>
          <cx:pt idx="1315">-0.20000000000000001</cx:pt>
          <cx:pt idx="1316">-0.20000000000000001</cx:pt>
          <cx:pt idx="1317">-0.20000000000000001</cx:pt>
          <cx:pt idx="1318">-0.20000000000000001</cx:pt>
          <cx:pt idx="1319">-0.20000000000000001</cx:pt>
          <cx:pt idx="1320">-0.20000000000000001</cx:pt>
          <cx:pt idx="1321">-0.20000000000000001</cx:pt>
          <cx:pt idx="1322">-0.20000000000000001</cx:pt>
          <cx:pt idx="1323">-0.20000000000000001</cx:pt>
          <cx:pt idx="1324">-0.20000000000000001</cx:pt>
          <cx:pt idx="1325">-0.20000000000000001</cx:pt>
          <cx:pt idx="1326">-0.20000000000000001</cx:pt>
          <cx:pt idx="1327">-0.20000000000000001</cx:pt>
          <cx:pt idx="1328">-0.20000000000000001</cx:pt>
          <cx:pt idx="1329">-0.20000000000000001</cx:pt>
          <cx:pt idx="1330">-0.20000000000000001</cx:pt>
          <cx:pt idx="1331">-0.20000000000000001</cx:pt>
          <cx:pt idx="1332">-0.20000000000000001</cx:pt>
          <cx:pt idx="1333">-0.20000000000000001</cx:pt>
          <cx:pt idx="1334">-0.20000000000000001</cx:pt>
          <cx:pt idx="1335">-0.20000000000000001</cx:pt>
          <cx:pt idx="1336">-0.20000000000000001</cx:pt>
          <cx:pt idx="1337">-0.20000000000000001</cx:pt>
          <cx:pt idx="1338">-0.20000000000000001</cx:pt>
          <cx:pt idx="1339">-0.10000000000000001</cx:pt>
          <cx:pt idx="1340">-0.10000000000000001</cx:pt>
          <cx:pt idx="1341">-0.10000000000000001</cx:pt>
          <cx:pt idx="1342">-0.10000000000000001</cx:pt>
          <cx:pt idx="1343">-0.10000000000000001</cx:pt>
          <cx:pt idx="1344">-0.10000000000000001</cx:pt>
          <cx:pt idx="1345">-0.10000000000000001</cx:pt>
          <cx:pt idx="1346">-0.10000000000000001</cx:pt>
          <cx:pt idx="1347">-0.10000000000000001</cx:pt>
          <cx:pt idx="1348">-0.10000000000000001</cx:pt>
          <cx:pt idx="1349">-0.10000000000000001</cx:pt>
          <cx:pt idx="1350">-0.10000000000000001</cx:pt>
          <cx:pt idx="1351">-0.10000000000000001</cx:pt>
          <cx:pt idx="1352">-0.10000000000000001</cx:pt>
          <cx:pt idx="1353">-0.10000000000000001</cx:pt>
          <cx:pt idx="1354">-0.10000000000000001</cx:pt>
          <cx:pt idx="1355">-0.10000000000000001</cx:pt>
          <cx:pt idx="1356">-0.10000000000000001</cx:pt>
          <cx:pt idx="1357">-0.10000000000000001</cx:pt>
          <cx:pt idx="1358">-0.10000000000000001</cx:pt>
          <cx:pt idx="1359">-0.10000000000000001</cx:pt>
          <cx:pt idx="1360">-0.10000000000000001</cx:pt>
          <cx:pt idx="1361">-0.10000000000000001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0.10000000000000001</cx:pt>
          <cx:pt idx="2224">0.10000000000000001</cx:pt>
          <cx:pt idx="2225">0.10000000000000001</cx:pt>
          <cx:pt idx="2226">0.10000000000000001</cx:pt>
          <cx:pt idx="2227">0.10000000000000001</cx:pt>
          <cx:pt idx="2228">0.10000000000000001</cx:pt>
          <cx:pt idx="2229">0.10000000000000001</cx:pt>
          <cx:pt idx="2230">0.10000000000000001</cx:pt>
          <cx:pt idx="2231">0.10000000000000001</cx:pt>
          <cx:pt idx="2232">0.10000000000000001</cx:pt>
          <cx:pt idx="2233">0.10000000000000001</cx:pt>
          <cx:pt idx="2234">0.10000000000000001</cx:pt>
          <cx:pt idx="2235">0.10000000000000001</cx:pt>
          <cx:pt idx="2236">0.10000000000000001</cx:pt>
          <cx:pt idx="2237">0.10000000000000001</cx:pt>
          <cx:pt idx="2238">0.10000000000000001</cx:pt>
          <cx:pt idx="2239">0.10000000000000001</cx:pt>
          <cx:pt idx="2240">0.10000000000000001</cx:pt>
          <cx:pt idx="2241">0.10000000000000001</cx:pt>
          <cx:pt idx="2242">0.10000000000000001</cx:pt>
          <cx:pt idx="2243">0.10000000000000001</cx:pt>
          <cx:pt idx="2244">0.10000000000000001</cx:pt>
          <cx:pt idx="2245">0.10000000000000001</cx:pt>
          <cx:pt idx="2246">0.10000000000000001</cx:pt>
          <cx:pt idx="2247">0.10000000000000001</cx:pt>
          <cx:pt idx="2248">0.10000000000000001</cx:pt>
          <cx:pt idx="2249">0.10000000000000001</cx:pt>
          <cx:pt idx="2250">0.10000000000000001</cx:pt>
          <cx:pt idx="2251">0.10000000000000001</cx:pt>
          <cx:pt idx="2252">0.10000000000000001</cx:pt>
          <cx:pt idx="2253">0.10000000000000001</cx:pt>
          <cx:pt idx="2254">0.10000000000000001</cx:pt>
          <cx:pt idx="2255">0.10000000000000001</cx:pt>
          <cx:pt idx="2256">0.10000000000000001</cx:pt>
          <cx:pt idx="2257">0.10000000000000001</cx:pt>
          <cx:pt idx="2258">0.10000000000000001</cx:pt>
          <cx:pt idx="2259">0.20000000000000001</cx:pt>
          <cx:pt idx="2260">0.20000000000000001</cx:pt>
          <cx:pt idx="2261">0.20000000000000001</cx:pt>
          <cx:pt idx="2262">0.20000000000000001</cx:pt>
          <cx:pt idx="2263">0.20000000000000001</cx:pt>
          <cx:pt idx="2264">0.20000000000000001</cx:pt>
          <cx:pt idx="2265">0.20000000000000001</cx:pt>
          <cx:pt idx="2266">0.20000000000000001</cx:pt>
          <cx:pt idx="2267">0.20000000000000001</cx:pt>
          <cx:pt idx="2268">0.20000000000000001</cx:pt>
          <cx:pt idx="2269">0.20000000000000001</cx:pt>
          <cx:pt idx="2270">0.20000000000000001</cx:pt>
          <cx:pt idx="2271">0.20000000000000001</cx:pt>
          <cx:pt idx="2272">0.20000000000000001</cx:pt>
          <cx:pt idx="2273">0.20000000000000001</cx:pt>
          <cx:pt idx="2274">0.20000000000000001</cx:pt>
          <cx:pt idx="2275">0.20000000000000001</cx:pt>
          <cx:pt idx="2276">0.20000000000000001</cx:pt>
          <cx:pt idx="2277">0.20000000000000001</cx:pt>
          <cx:pt idx="2278">0.20000000000000001</cx:pt>
          <cx:pt idx="2279">0.20000000000000001</cx:pt>
          <cx:pt idx="2280">0.20000000000000001</cx:pt>
          <cx:pt idx="2281">0.20000000000000001</cx:pt>
          <cx:pt idx="2282">0.20000000000000001</cx:pt>
          <cx:pt idx="2283">0.20000000000000001</cx:pt>
          <cx:pt idx="2284">0.20000000000000001</cx:pt>
          <cx:pt idx="2285">0.20000000000000001</cx:pt>
          <cx:pt idx="2286">0.20000000000000001</cx:pt>
          <cx:pt idx="2287">0.20000000000000001</cx:pt>
          <cx:pt idx="2288">0.20000000000000001</cx:pt>
          <cx:pt idx="2289">0.20000000000000001</cx:pt>
          <cx:pt idx="2290">0.20000000000000001</cx:pt>
          <cx:pt idx="2291">0.20000000000000001</cx:pt>
          <cx:pt idx="2292">0.20000000000000001</cx:pt>
          <cx:pt idx="2293">0.29999999999999999</cx:pt>
          <cx:pt idx="2294">0.29999999999999999</cx:pt>
          <cx:pt idx="2295">0.29999999999999999</cx:pt>
          <cx:pt idx="2296">0.29999999999999999</cx:pt>
          <cx:pt idx="2297">0.29999999999999999</cx:pt>
          <cx:pt idx="2298">0.29999999999999999</cx:pt>
          <cx:pt idx="2299">0.29999999999999999</cx:pt>
          <cx:pt idx="2300">0.29999999999999999</cx:pt>
          <cx:pt idx="2301">0.29999999999999999</cx:pt>
          <cx:pt idx="2302">0.29999999999999999</cx:pt>
          <cx:pt idx="2303">0.29999999999999999</cx:pt>
          <cx:pt idx="2304">0.29999999999999999</cx:pt>
          <cx:pt idx="2305">0.29999999999999999</cx:pt>
          <cx:pt idx="2306">0.29999999999999999</cx:pt>
          <cx:pt idx="2307">0.29999999999999999</cx:pt>
          <cx:pt idx="2308">0.29999999999999999</cx:pt>
          <cx:pt idx="2309">0.29999999999999999</cx:pt>
          <cx:pt idx="2310">0.29999999999999999</cx:pt>
          <cx:pt idx="2311">0.29999999999999999</cx:pt>
          <cx:pt idx="2312">0.29999999999999999</cx:pt>
          <cx:pt idx="2313">0.29999999999999999</cx:pt>
          <cx:pt idx="2314">0.29999999999999999</cx:pt>
          <cx:pt idx="2315">0.29999999999999999</cx:pt>
          <cx:pt idx="2316">0.29999999999999999</cx:pt>
          <cx:pt idx="2317">0.29999999999999999</cx:pt>
          <cx:pt idx="2318">0.29999999999999999</cx:pt>
          <cx:pt idx="2319">0.29999999999999999</cx:pt>
          <cx:pt idx="2320">0.29999999999999999</cx:pt>
          <cx:pt idx="2321">0.29999999999999999</cx:pt>
          <cx:pt idx="2322">0.40000000000000002</cx:pt>
          <cx:pt idx="2323">0.40000000000000002</cx:pt>
          <cx:pt idx="2324">0.40000000000000002</cx:pt>
          <cx:pt idx="2325">0.40000000000000002</cx:pt>
          <cx:pt idx="2326">0.40000000000000002</cx:pt>
          <cx:pt idx="2327">0.40000000000000002</cx:pt>
          <cx:pt idx="2328">0.40000000000000002</cx:pt>
          <cx:pt idx="2329">0.40000000000000002</cx:pt>
          <cx:pt idx="2330">0.40000000000000002</cx:pt>
          <cx:pt idx="2331">0.40000000000000002</cx:pt>
          <cx:pt idx="2332">0.40000000000000002</cx:pt>
          <cx:pt idx="2333">0.40000000000000002</cx:pt>
          <cx:pt idx="2334">0.40000000000000002</cx:pt>
          <cx:pt idx="2335">0.40000000000000002</cx:pt>
          <cx:pt idx="2336">0.40000000000000002</cx:pt>
          <cx:pt idx="2337">0.40000000000000002</cx:pt>
          <cx:pt idx="2338">0.40000000000000002</cx:pt>
          <cx:pt idx="2339">0.40000000000000002</cx:pt>
          <cx:pt idx="2340">0.40000000000000002</cx:pt>
          <cx:pt idx="2341">0.40000000000000002</cx:pt>
          <cx:pt idx="2342">0.40000000000000002</cx:pt>
          <cx:pt idx="2343">0.40000000000000002</cx:pt>
          <cx:pt idx="2344">0.40000000000000002</cx:pt>
          <cx:pt idx="2345">0.40000000000000002</cx:pt>
          <cx:pt idx="2346">0.40000000000000002</cx:pt>
          <cx:pt idx="2347">0.40000000000000002</cx:pt>
          <cx:pt idx="2348">0.40000000000000002</cx:pt>
          <cx:pt idx="2349">0.40000000000000002</cx:pt>
          <cx:pt idx="2350">0.40000000000000002</cx:pt>
          <cx:pt idx="2351">0.40000000000000002</cx:pt>
          <cx:pt idx="2352">0.40000000000000002</cx:pt>
          <cx:pt idx="2353">0.40000000000000002</cx:pt>
          <cx:pt idx="2354">0.40000000000000002</cx:pt>
          <cx:pt idx="2355">0.5</cx:pt>
          <cx:pt idx="2356">0.5</cx:pt>
          <cx:pt idx="2357">0.5</cx:pt>
          <cx:pt idx="2358">0.5</cx:pt>
          <cx:pt idx="2359">0.5</cx:pt>
          <cx:pt idx="2360">0.5</cx:pt>
          <cx:pt idx="2361">0.5</cx:pt>
          <cx:pt idx="2362">0.5</cx:pt>
          <cx:pt idx="2363">0.5</cx:pt>
          <cx:pt idx="2364">0.5</cx:pt>
          <cx:pt idx="2365">0.5</cx:pt>
          <cx:pt idx="2366">0.5</cx:pt>
          <cx:pt idx="2367">0.5</cx:pt>
          <cx:pt idx="2368">0.5</cx:pt>
          <cx:pt idx="2369">0.5</cx:pt>
          <cx:pt idx="2370">0.5</cx:pt>
          <cx:pt idx="2371">0.5</cx:pt>
          <cx:pt idx="2372">0.5</cx:pt>
          <cx:pt idx="2373">0.5</cx:pt>
          <cx:pt idx="2374">0.5</cx:pt>
          <cx:pt idx="2375">0.5</cx:pt>
          <cx:pt idx="2376">0.5</cx:pt>
          <cx:pt idx="2377">0.5</cx:pt>
          <cx:pt idx="2378">0.5</cx:pt>
          <cx:pt idx="2379">0.5</cx:pt>
          <cx:pt idx="2380">0.5</cx:pt>
          <cx:pt idx="2381">0.5</cx:pt>
          <cx:pt idx="2382">0.59999999999999998</cx:pt>
          <cx:pt idx="2383">0.59999999999999998</cx:pt>
          <cx:pt idx="2384">0.59999999999999998</cx:pt>
          <cx:pt idx="2385">0.59999999999999998</cx:pt>
          <cx:pt idx="2386">0.59999999999999998</cx:pt>
          <cx:pt idx="2387">0.59999999999999998</cx:pt>
          <cx:pt idx="2388">0.59999999999999998</cx:pt>
          <cx:pt idx="2389">0.59999999999999998</cx:pt>
          <cx:pt idx="2390">0.59999999999999998</cx:pt>
          <cx:pt idx="2391">0.59999999999999998</cx:pt>
          <cx:pt idx="2392">0.59999999999999998</cx:pt>
          <cx:pt idx="2393">0.59999999999999998</cx:pt>
          <cx:pt idx="2394">0.59999999999999998</cx:pt>
          <cx:pt idx="2395">0.59999999999999998</cx:pt>
          <cx:pt idx="2396">0.59999999999999998</cx:pt>
          <cx:pt idx="2397">0.59999999999999998</cx:pt>
          <cx:pt idx="2398">0.59999999999999998</cx:pt>
          <cx:pt idx="2399">0.59999999999999998</cx:pt>
          <cx:pt idx="2400">0.59999999999999998</cx:pt>
          <cx:pt idx="2401">0.59999999999999998</cx:pt>
          <cx:pt idx="2402">0.59999999999999998</cx:pt>
          <cx:pt idx="2403">0.59999999999999998</cx:pt>
          <cx:pt idx="2404">0.59999999999999998</cx:pt>
          <cx:pt idx="2405">0.59999999999999998</cx:pt>
          <cx:pt idx="2406">0.59999999999999998</cx:pt>
          <cx:pt idx="2407">0.59999999999999998</cx:pt>
          <cx:pt idx="2408">0.59999999999999998</cx:pt>
          <cx:pt idx="2409">0.59999999999999998</cx:pt>
          <cx:pt idx="2410">0.59999999999999998</cx:pt>
          <cx:pt idx="2411">0.59999999999999998</cx:pt>
          <cx:pt idx="2412">0.59999999999999998</cx:pt>
          <cx:pt idx="2413">0.69999999999999996</cx:pt>
          <cx:pt idx="2414">0.69999999999999996</cx:pt>
          <cx:pt idx="2415">0.69999999999999996</cx:pt>
          <cx:pt idx="2416">0.69999999999999996</cx:pt>
          <cx:pt idx="2417">0.69999999999999996</cx:pt>
          <cx:pt idx="2418">0.69999999999999996</cx:pt>
          <cx:pt idx="2419">0.69999999999999996</cx:pt>
          <cx:pt idx="2420">0.69999999999999996</cx:pt>
          <cx:pt idx="2421">0.69999999999999996</cx:pt>
          <cx:pt idx="2422">0.69999999999999996</cx:pt>
          <cx:pt idx="2423">0.69999999999999996</cx:pt>
          <cx:pt idx="2424">0.69999999999999996</cx:pt>
          <cx:pt idx="2425">0.69999999999999996</cx:pt>
          <cx:pt idx="2426">0.69999999999999996</cx:pt>
          <cx:pt idx="2427">0.69999999999999996</cx:pt>
          <cx:pt idx="2428">0.69999999999999996</cx:pt>
          <cx:pt idx="2429">0.69999999999999996</cx:pt>
          <cx:pt idx="2430">0.69999999999999996</cx:pt>
          <cx:pt idx="2431">0.69999999999999996</cx:pt>
          <cx:pt idx="2432">0.69999999999999996</cx:pt>
          <cx:pt idx="2433">0.69999999999999996</cx:pt>
          <cx:pt idx="2434">0.69999999999999996</cx:pt>
          <cx:pt idx="2435">0.69999999999999996</cx:pt>
          <cx:pt idx="2436">0.69999999999999996</cx:pt>
          <cx:pt idx="2437">0.69999999999999996</cx:pt>
          <cx:pt idx="2438">0.69999999999999996</cx:pt>
          <cx:pt idx="2439">0.69999999999999996</cx:pt>
          <cx:pt idx="2440">0.80000000000000004</cx:pt>
          <cx:pt idx="2441">0.80000000000000004</cx:pt>
          <cx:pt idx="2442">0.80000000000000004</cx:pt>
          <cx:pt idx="2443">0.80000000000000004</cx:pt>
          <cx:pt idx="2444">0.80000000000000004</cx:pt>
          <cx:pt idx="2445">0.80000000000000004</cx:pt>
          <cx:pt idx="2446">0.80000000000000004</cx:pt>
          <cx:pt idx="2447">0.80000000000000004</cx:pt>
          <cx:pt idx="2448">0.80000000000000004</cx:pt>
          <cx:pt idx="2449">0.80000000000000004</cx:pt>
          <cx:pt idx="2450">0.80000000000000004</cx:pt>
          <cx:pt idx="2451">0.80000000000000004</cx:pt>
          <cx:pt idx="2452">0.80000000000000004</cx:pt>
          <cx:pt idx="2453">0.80000000000000004</cx:pt>
          <cx:pt idx="2454">0.80000000000000004</cx:pt>
          <cx:pt idx="2455">0.80000000000000004</cx:pt>
          <cx:pt idx="2456">0.80000000000000004</cx:pt>
          <cx:pt idx="2457">0.80000000000000004</cx:pt>
          <cx:pt idx="2458">0.80000000000000004</cx:pt>
          <cx:pt idx="2459">0.80000000000000004</cx:pt>
          <cx:pt idx="2460">0.80000000000000004</cx:pt>
          <cx:pt idx="2461">0.80000000000000004</cx:pt>
          <cx:pt idx="2462">0.80000000000000004</cx:pt>
          <cx:pt idx="2463">0.90000000000000002</cx:pt>
          <cx:pt idx="2464">0.90000000000000002</cx:pt>
          <cx:pt idx="2465">0.90000000000000002</cx:pt>
          <cx:pt idx="2466">0.90000000000000002</cx:pt>
          <cx:pt idx="2467">0.90000000000000002</cx:pt>
          <cx:pt idx="2468">0.90000000000000002</cx:pt>
          <cx:pt idx="2469">0.90000000000000002</cx:pt>
          <cx:pt idx="2470">0.90000000000000002</cx:pt>
          <cx:pt idx="2471">0.90000000000000002</cx:pt>
          <cx:pt idx="2472">0.90000000000000002</cx:pt>
          <cx:pt idx="2473">0.90000000000000002</cx:pt>
          <cx:pt idx="2474">0.90000000000000002</cx:pt>
          <cx:pt idx="2475">0.90000000000000002</cx:pt>
          <cx:pt idx="2476">0.90000000000000002</cx:pt>
          <cx:pt idx="2477">0.90000000000000002</cx:pt>
          <cx:pt idx="2478">0.90000000000000002</cx:pt>
          <cx:pt idx="2479">0.90000000000000002</cx:pt>
          <cx:pt idx="2480">0.90000000000000002</cx:pt>
          <cx:pt idx="2481">0.90000000000000002</cx:pt>
          <cx:pt idx="2482">0.90000000000000002</cx:pt>
          <cx:pt idx="2483">0.90000000000000002</cx:pt>
          <cx:pt idx="2484">0.90000000000000002</cx:pt>
          <cx:pt idx="2485">0.90000000000000002</cx:pt>
          <cx:pt idx="2486">0.90000000000000002</cx:pt>
          <cx:pt idx="2487">0.90000000000000002</cx:pt>
          <cx:pt idx="2488">0.90000000000000002</cx:pt>
          <cx:pt idx="2489">0.90000000000000002</cx:pt>
          <cx:pt idx="2490">0.90000000000000002</cx:pt>
          <cx:pt idx="2491">0.90000000000000002</cx:pt>
          <cx:pt idx="2492">0.90000000000000002</cx:pt>
          <cx:pt idx="2493">0.90000000000000002</cx:pt>
          <cx:pt idx="2494">0.90000000000000002</cx:pt>
          <cx:pt idx="2495">0.90000000000000002</cx:pt>
          <cx:pt idx="2496">0.90000000000000002</cx:pt>
          <cx:pt idx="2497">0.90000000000000002</cx:pt>
          <cx:pt idx="2498">0.90000000000000002</cx:pt>
          <cx:pt idx="2499">0.90000000000000002</cx:pt>
          <cx:pt idx="2500">0.90000000000000002</cx:pt>
          <cx:pt idx="2501">1</cx:pt>
          <cx:pt idx="2502">1</cx:pt>
          <cx:pt idx="2503">1</cx:pt>
          <cx:pt idx="2504">1</cx:pt>
          <cx:pt idx="2505">1</cx:pt>
          <cx:pt idx="2506">1</cx:pt>
          <cx:pt idx="2507">1</cx:pt>
          <cx:pt idx="2508">1</cx:pt>
          <cx:pt idx="2509">1</cx:pt>
          <cx:pt idx="2510">1</cx:pt>
          <cx:pt idx="2511">1</cx:pt>
          <cx:pt idx="2512">1</cx:pt>
          <cx:pt idx="2513">1</cx:pt>
          <cx:pt idx="2514">1</cx:pt>
          <cx:pt idx="2515">1</cx:pt>
          <cx:pt idx="2516">1</cx:pt>
          <cx:pt idx="2517">1</cx:pt>
          <cx:pt idx="2518">1</cx:pt>
          <cx:pt idx="2519">1</cx:pt>
          <cx:pt idx="2520">1</cx:pt>
          <cx:pt idx="2521">1</cx:pt>
          <cx:pt idx="2522">1</cx:pt>
          <cx:pt idx="2523">1</cx:pt>
          <cx:pt idx="2524">1</cx:pt>
          <cx:pt idx="2525">1</cx:pt>
          <cx:pt idx="2526">1</cx:pt>
          <cx:pt idx="2527">1</cx:pt>
          <cx:pt idx="2528">1</cx:pt>
          <cx:pt idx="2529">1</cx:pt>
          <cx:pt idx="2530">1</cx:pt>
          <cx:pt idx="2531">1</cx:pt>
          <cx:pt idx="2532">1</cx:pt>
          <cx:pt idx="2533">1</cx:pt>
          <cx:pt idx="2534">1</cx:pt>
          <cx:pt idx="2535">1</cx:pt>
          <cx:pt idx="2536">1</cx:pt>
          <cx:pt idx="2537">1</cx:pt>
          <cx:pt idx="2538">1</cx:pt>
          <cx:pt idx="2539">1</cx:pt>
          <cx:pt idx="2540">1</cx:pt>
          <cx:pt idx="2541">1</cx:pt>
          <cx:pt idx="2542">1</cx:pt>
          <cx:pt idx="2543">1</cx:pt>
          <cx:pt idx="2544">1</cx:pt>
          <cx:pt idx="2545">1</cx:pt>
          <cx:pt idx="2546">1</cx:pt>
          <cx:pt idx="2547">1</cx:pt>
          <cx:pt idx="2548">1</cx:pt>
          <cx:pt idx="2549">1</cx:pt>
          <cx:pt idx="2550">1</cx:pt>
          <cx:pt idx="2551">1</cx:pt>
          <cx:pt idx="2552">1</cx:pt>
          <cx:pt idx="2553">1</cx:pt>
          <cx:pt idx="2554">1</cx:pt>
          <cx:pt idx="2555">1</cx:pt>
          <cx:pt idx="2556">1</cx:pt>
          <cx:pt idx="2557">1</cx:pt>
          <cx:pt idx="2558">1</cx:pt>
          <cx:pt idx="2559">1</cx:pt>
          <cx:pt idx="2560">1</cx:pt>
          <cx:pt idx="2561">1</cx:pt>
          <cx:pt idx="2562">1</cx:pt>
          <cx:pt idx="2563">1</cx:pt>
          <cx:pt idx="2564">1</cx:pt>
          <cx:pt idx="2565">1</cx:pt>
          <cx:pt idx="2566">1</cx:pt>
          <cx:pt idx="2567">1</cx:pt>
          <cx:pt idx="2568">1</cx:pt>
          <cx:pt idx="2569">1</cx:pt>
          <cx:pt idx="2570">1</cx:pt>
          <cx:pt idx="2571">1</cx:pt>
          <cx:pt idx="2572">1</cx:pt>
          <cx:pt idx="2573">1</cx:pt>
          <cx:pt idx="2574">1</cx:pt>
          <cx:pt idx="2575">1</cx:pt>
          <cx:pt idx="2576">1</cx:pt>
          <cx:pt idx="2577">1</cx:pt>
          <cx:pt idx="2578">1</cx:pt>
          <cx:pt idx="2579">1.1000000000000001</cx:pt>
          <cx:pt idx="2580">1.1000000000000001</cx:pt>
          <cx:pt idx="2581">1.1000000000000001</cx:pt>
          <cx:pt idx="2582">1.1000000000000001</cx:pt>
          <cx:pt idx="2583">1.1000000000000001</cx:pt>
          <cx:pt idx="2584">1.1000000000000001</cx:pt>
          <cx:pt idx="2585">1.1000000000000001</cx:pt>
          <cx:pt idx="2586">1.1000000000000001</cx:pt>
          <cx:pt idx="2587">1.1000000000000001</cx:pt>
          <cx:pt idx="2588">1.1000000000000001</cx:pt>
          <cx:pt idx="2589">1.1000000000000001</cx:pt>
          <cx:pt idx="2590">1.1000000000000001</cx:pt>
          <cx:pt idx="2591">1.1000000000000001</cx:pt>
          <cx:pt idx="2592">1.1000000000000001</cx:pt>
          <cx:pt idx="2593">1.1000000000000001</cx:pt>
          <cx:pt idx="2594">1.1000000000000001</cx:pt>
          <cx:pt idx="2595">1.1000000000000001</cx:pt>
          <cx:pt idx="2596">1.1000000000000001</cx:pt>
          <cx:pt idx="2597">1.1000000000000001</cx:pt>
          <cx:pt idx="2598">1.1000000000000001</cx:pt>
          <cx:pt idx="2599">1.1000000000000001</cx:pt>
          <cx:pt idx="2600">1.1000000000000001</cx:pt>
          <cx:pt idx="2601">1.1000000000000001</cx:pt>
          <cx:pt idx="2602">1.1000000000000001</cx:pt>
          <cx:pt idx="2603">1.1000000000000001</cx:pt>
          <cx:pt idx="2604">1.1000000000000001</cx:pt>
          <cx:pt idx="2605">1.2</cx:pt>
          <cx:pt idx="2606">1.2</cx:pt>
          <cx:pt idx="2607">1.2</cx:pt>
          <cx:pt idx="2608">1.2</cx:pt>
          <cx:pt idx="2609">1.2</cx:pt>
          <cx:pt idx="2610">1.2</cx:pt>
          <cx:pt idx="2611">1.2</cx:pt>
          <cx:pt idx="2612">1.2</cx:pt>
          <cx:pt idx="2613">1.2</cx:pt>
          <cx:pt idx="2614">1.2</cx:pt>
          <cx:pt idx="2615">1.2</cx:pt>
          <cx:pt idx="2616">1.2</cx:pt>
          <cx:pt idx="2617">1.2</cx:pt>
          <cx:pt idx="2618">1.2</cx:pt>
          <cx:pt idx="2619">1.2</cx:pt>
          <cx:pt idx="2620">1.2</cx:pt>
          <cx:pt idx="2621">1.2</cx:pt>
          <cx:pt idx="2622">1.2</cx:pt>
          <cx:pt idx="2623">1.2</cx:pt>
          <cx:pt idx="2624">1.2</cx:pt>
          <cx:pt idx="2625">1.2</cx:pt>
          <cx:pt idx="2626">1.2</cx:pt>
          <cx:pt idx="2627">1.2</cx:pt>
          <cx:pt idx="2628">1.2</cx:pt>
          <cx:pt idx="2629">1.2</cx:pt>
          <cx:pt idx="2630">1.2</cx:pt>
          <cx:pt idx="2631">1.2</cx:pt>
          <cx:pt idx="2632">1.2</cx:pt>
          <cx:pt idx="2633">1.2</cx:pt>
          <cx:pt idx="2634">1.2</cx:pt>
          <cx:pt idx="2635">1.3</cx:pt>
          <cx:pt idx="2636">1.3</cx:pt>
          <cx:pt idx="2637">1.3</cx:pt>
          <cx:pt idx="2638">1.3</cx:pt>
          <cx:pt idx="2639">1.3</cx:pt>
          <cx:pt idx="2640">1.3</cx:pt>
          <cx:pt idx="2641">1.3</cx:pt>
          <cx:pt idx="2642">1.3</cx:pt>
          <cx:pt idx="2643">1.3</cx:pt>
          <cx:pt idx="2644">1.3</cx:pt>
          <cx:pt idx="2645">1.3</cx:pt>
          <cx:pt idx="2646">1.3</cx:pt>
          <cx:pt idx="2647">1.3</cx:pt>
          <cx:pt idx="2648">1.3</cx:pt>
          <cx:pt idx="2649">1.3</cx:pt>
          <cx:pt idx="2650">1.3</cx:pt>
          <cx:pt idx="2651">1.3</cx:pt>
          <cx:pt idx="2652">1.3</cx:pt>
          <cx:pt idx="2653">1.3</cx:pt>
          <cx:pt idx="2654">1.3</cx:pt>
          <cx:pt idx="2655">1.3</cx:pt>
          <cx:pt idx="2656">1.3</cx:pt>
          <cx:pt idx="2657">1.3</cx:pt>
          <cx:pt idx="2658">1.3</cx:pt>
          <cx:pt idx="2659">1.3</cx:pt>
          <cx:pt idx="2660">1.3999999999999999</cx:pt>
          <cx:pt idx="2661">1.3999999999999999</cx:pt>
          <cx:pt idx="2662">1.3999999999999999</cx:pt>
          <cx:pt idx="2663">1.3999999999999999</cx:pt>
          <cx:pt idx="2664">1.3999999999999999</cx:pt>
          <cx:pt idx="2665">1.3999999999999999</cx:pt>
          <cx:pt idx="2666">1.3999999999999999</cx:pt>
          <cx:pt idx="2667">1.3999999999999999</cx:pt>
          <cx:pt idx="2668">1.3999999999999999</cx:pt>
          <cx:pt idx="2669">1.3999999999999999</cx:pt>
          <cx:pt idx="2670">1.3999999999999999</cx:pt>
          <cx:pt idx="2671">1.3999999999999999</cx:pt>
          <cx:pt idx="2672">1.3999999999999999</cx:pt>
          <cx:pt idx="2673">1.3999999999999999</cx:pt>
          <cx:pt idx="2674">1.3999999999999999</cx:pt>
          <cx:pt idx="2675">1.3999999999999999</cx:pt>
          <cx:pt idx="2676">1.3999999999999999</cx:pt>
          <cx:pt idx="2677">1.3999999999999999</cx:pt>
          <cx:pt idx="2678">1.3999999999999999</cx:pt>
          <cx:pt idx="2679">1.3999999999999999</cx:pt>
          <cx:pt idx="2680">1.3999999999999999</cx:pt>
          <cx:pt idx="2681">1.3999999999999999</cx:pt>
          <cx:pt idx="2682">1.3999999999999999</cx:pt>
          <cx:pt idx="2683">1.3999999999999999</cx:pt>
          <cx:pt idx="2684">1.3999999999999999</cx:pt>
          <cx:pt idx="2685">1.3999999999999999</cx:pt>
          <cx:pt idx="2686">1.3999999999999999</cx:pt>
          <cx:pt idx="2687">1.5</cx:pt>
          <cx:pt idx="2688">1.5</cx:pt>
          <cx:pt idx="2689">1.5</cx:pt>
          <cx:pt idx="2690">1.5</cx:pt>
          <cx:pt idx="2691">1.5</cx:pt>
          <cx:pt idx="2692">1.5</cx:pt>
          <cx:pt idx="2693">1.5</cx:pt>
          <cx:pt idx="2694">1.5</cx:pt>
          <cx:pt idx="2695">1.5</cx:pt>
          <cx:pt idx="2696">1.5</cx:pt>
          <cx:pt idx="2697">1.5</cx:pt>
          <cx:pt idx="2698">1.5</cx:pt>
          <cx:pt idx="2699">1.5</cx:pt>
          <cx:pt idx="2700">1.5</cx:pt>
          <cx:pt idx="2701">1.5</cx:pt>
          <cx:pt idx="2702">1.5</cx:pt>
          <cx:pt idx="2703">1.5</cx:pt>
          <cx:pt idx="2704">1.5</cx:pt>
          <cx:pt idx="2705">1.5</cx:pt>
          <cx:pt idx="2706">1.5</cx:pt>
          <cx:pt idx="2707">1.5</cx:pt>
          <cx:pt idx="2708">1.5</cx:pt>
          <cx:pt idx="2709">1.5</cx:pt>
          <cx:pt idx="2710">1.5</cx:pt>
          <cx:pt idx="2711">1.6000000000000001</cx:pt>
          <cx:pt idx="2712">1.6000000000000001</cx:pt>
          <cx:pt idx="2713">1.6000000000000001</cx:pt>
          <cx:pt idx="2714">1.6000000000000001</cx:pt>
          <cx:pt idx="2715">1.6000000000000001</cx:pt>
          <cx:pt idx="2716">1.6000000000000001</cx:pt>
          <cx:pt idx="2717">1.6000000000000001</cx:pt>
          <cx:pt idx="2718">1.6000000000000001</cx:pt>
          <cx:pt idx="2719">1.6000000000000001</cx:pt>
          <cx:pt idx="2720">1.6000000000000001</cx:pt>
          <cx:pt idx="2721">1.6000000000000001</cx:pt>
          <cx:pt idx="2722">1.6000000000000001</cx:pt>
          <cx:pt idx="2723">1.6000000000000001</cx:pt>
          <cx:pt idx="2724">1.6000000000000001</cx:pt>
          <cx:pt idx="2725">1.6000000000000001</cx:pt>
          <cx:pt idx="2726">1.6000000000000001</cx:pt>
          <cx:pt idx="2727">1.6000000000000001</cx:pt>
          <cx:pt idx="2728">1.6000000000000001</cx:pt>
          <cx:pt idx="2729">1.6000000000000001</cx:pt>
          <cx:pt idx="2730">1.6000000000000001</cx:pt>
          <cx:pt idx="2731">1.6000000000000001</cx:pt>
          <cx:pt idx="2732">1.6000000000000001</cx:pt>
          <cx:pt idx="2733">1.7</cx:pt>
          <cx:pt idx="2734">1.7</cx:pt>
          <cx:pt idx="2735">1.7</cx:pt>
          <cx:pt idx="2736">1.7</cx:pt>
          <cx:pt idx="2737">1.7</cx:pt>
          <cx:pt idx="2738">1.7</cx:pt>
          <cx:pt idx="2739">1.7</cx:pt>
          <cx:pt idx="2740">1.7</cx:pt>
          <cx:pt idx="2741">1.7</cx:pt>
          <cx:pt idx="2742">1.7</cx:pt>
          <cx:pt idx="2743">1.7</cx:pt>
          <cx:pt idx="2744">1.7</cx:pt>
          <cx:pt idx="2745">1.7</cx:pt>
          <cx:pt idx="2746">1.7</cx:pt>
          <cx:pt idx="2747">1.7</cx:pt>
          <cx:pt idx="2748">1.7</cx:pt>
          <cx:pt idx="2749">1.7</cx:pt>
          <cx:pt idx="2750">1.7</cx:pt>
          <cx:pt idx="2751">1.7</cx:pt>
          <cx:pt idx="2752">1.7</cx:pt>
          <cx:pt idx="2753">1.7</cx:pt>
          <cx:pt idx="2754">1.7</cx:pt>
          <cx:pt idx="2755">1.7</cx:pt>
          <cx:pt idx="2756">1.7</cx:pt>
          <cx:pt idx="2757">1.7</cx:pt>
          <cx:pt idx="2758">1.7</cx:pt>
          <cx:pt idx="2759">1.7</cx:pt>
          <cx:pt idx="2760">1.8</cx:pt>
          <cx:pt idx="2761">1.8</cx:pt>
          <cx:pt idx="2762">1.8</cx:pt>
          <cx:pt idx="2763">1.8</cx:pt>
          <cx:pt idx="2764">1.8</cx:pt>
          <cx:pt idx="2765">1.8</cx:pt>
          <cx:pt idx="2766">1.8</cx:pt>
          <cx:pt idx="2767">1.8</cx:pt>
          <cx:pt idx="2768">1.8</cx:pt>
          <cx:pt idx="2769">1.8</cx:pt>
          <cx:pt idx="2770">1.8</cx:pt>
          <cx:pt idx="2771">1.8</cx:pt>
          <cx:pt idx="2772">1.8</cx:pt>
          <cx:pt idx="2773">1.8</cx:pt>
          <cx:pt idx="2774">1.8</cx:pt>
          <cx:pt idx="2775">1.8</cx:pt>
          <cx:pt idx="2776">1.8</cx:pt>
          <cx:pt idx="2777">1.8</cx:pt>
          <cx:pt idx="2778">1.8</cx:pt>
          <cx:pt idx="2779">1.8</cx:pt>
          <cx:pt idx="2780">1.8</cx:pt>
          <cx:pt idx="2781">1.8</cx:pt>
          <cx:pt idx="2782">1.8</cx:pt>
          <cx:pt idx="2783">1.8999999999999999</cx:pt>
          <cx:pt idx="2784">1.8999999999999999</cx:pt>
          <cx:pt idx="2785">1.8999999999999999</cx:pt>
          <cx:pt idx="2786">1.8999999999999999</cx:pt>
          <cx:pt idx="2787">1.8999999999999999</cx:pt>
          <cx:pt idx="2788">1.8999999999999999</cx:pt>
          <cx:pt idx="2789">1.8999999999999999</cx:pt>
          <cx:pt idx="2790">1.8999999999999999</cx:pt>
          <cx:pt idx="2791">1.8999999999999999</cx:pt>
          <cx:pt idx="2792">1.8999999999999999</cx:pt>
          <cx:pt idx="2793">1.8999999999999999</cx:pt>
          <cx:pt idx="2794">1.8999999999999999</cx:pt>
          <cx:pt idx="2795">1.8999999999999999</cx:pt>
          <cx:pt idx="2796">1.8999999999999999</cx:pt>
          <cx:pt idx="2797">1.8999999999999999</cx:pt>
          <cx:pt idx="2798">1.8999999999999999</cx:pt>
          <cx:pt idx="2799">1.8999999999999999</cx:pt>
          <cx:pt idx="2800">1.8999999999999999</cx:pt>
          <cx:pt idx="2801">1.8999999999999999</cx:pt>
          <cx:pt idx="2802">1.8999999999999999</cx:pt>
          <cx:pt idx="2803">1.8999999999999999</cx:pt>
          <cx:pt idx="2804">1.8999999999999999</cx:pt>
          <cx:pt idx="2805">1.8999999999999999</cx:pt>
          <cx:pt idx="2806">1.8999999999999999</cx:pt>
          <cx:pt idx="2807">1.8999999999999999</cx:pt>
          <cx:pt idx="2808">1.8999999999999999</cx:pt>
          <cx:pt idx="2809">1.8999999999999999</cx:pt>
          <cx:pt idx="2810">1.8999999999999999</cx:pt>
          <cx:pt idx="2811">1.8999999999999999</cx:pt>
          <cx:pt idx="2812">1.8999999999999999</cx:pt>
          <cx:pt idx="2813">1.8999999999999999</cx:pt>
          <cx:pt idx="2814">1.8999999999999999</cx:pt>
          <cx:pt idx="2815">1.8999999999999999</cx:pt>
          <cx:pt idx="2816">1.8999999999999999</cx:pt>
          <cx:pt idx="2817">1.8999999999999999</cx:pt>
          <cx:pt idx="2818">1.8999999999999999</cx:pt>
          <cx:pt idx="2819">1.8999999999999999</cx:pt>
          <cx:pt idx="2820">2</cx:pt>
          <cx:pt idx="2821">2</cx:pt>
          <cx:pt idx="2822">2</cx:pt>
          <cx:pt idx="2823">2</cx:pt>
          <cx:pt idx="2824">2</cx:pt>
          <cx:pt idx="2825">2</cx:pt>
          <cx:pt idx="2826">2</cx:pt>
          <cx:pt idx="2827">2</cx:pt>
          <cx:pt idx="2828">2</cx:pt>
          <cx:pt idx="2829">2</cx:pt>
          <cx:pt idx="2830">2</cx:pt>
          <cx:pt idx="2831">2</cx:pt>
          <cx:pt idx="2832">2</cx:pt>
          <cx:pt idx="2833">2</cx:pt>
          <cx:pt idx="2834">2</cx:pt>
          <cx:pt idx="2835">2</cx:pt>
          <cx:pt idx="2836">2</cx:pt>
          <cx:pt idx="2837">2</cx:pt>
          <cx:pt idx="2838">2</cx:pt>
          <cx:pt idx="2839">2</cx:pt>
          <cx:pt idx="2840">2</cx:pt>
          <cx:pt idx="2841">2</cx:pt>
          <cx:pt idx="2842">2</cx:pt>
          <cx:pt idx="2843">2</cx:pt>
          <cx:pt idx="2844">2</cx:pt>
          <cx:pt idx="2845">2</cx:pt>
          <cx:pt idx="2846">2</cx:pt>
          <cx:pt idx="2847">2</cx:pt>
          <cx:pt idx="2848">2</cx:pt>
          <cx:pt idx="2849">2</cx:pt>
          <cx:pt idx="2850">2</cx:pt>
          <cx:pt idx="2851">2</cx:pt>
          <cx:pt idx="2852">2</cx:pt>
          <cx:pt idx="2853">2</cx:pt>
          <cx:pt idx="2854">2</cx:pt>
          <cx:pt idx="2855">2</cx:pt>
          <cx:pt idx="2856">2</cx:pt>
          <cx:pt idx="2857">2</cx:pt>
          <cx:pt idx="2858">2</cx:pt>
          <cx:pt idx="2859">2</cx:pt>
          <cx:pt idx="2860">2</cx:pt>
          <cx:pt idx="2861">2</cx:pt>
          <cx:pt idx="2862">2</cx:pt>
          <cx:pt idx="2863">2</cx:pt>
          <cx:pt idx="2864">2</cx:pt>
          <cx:pt idx="2865">2</cx:pt>
          <cx:pt idx="2866">2</cx:pt>
          <cx:pt idx="2867">2</cx:pt>
          <cx:pt idx="2868">2</cx:pt>
          <cx:pt idx="2869">2</cx:pt>
          <cx:pt idx="2870">2</cx:pt>
          <cx:pt idx="2871">2</cx:pt>
          <cx:pt idx="2872">2</cx:pt>
          <cx:pt idx="2873">2</cx:pt>
          <cx:pt idx="2874">2</cx:pt>
          <cx:pt idx="2875">2</cx:pt>
          <cx:pt idx="2876">2</cx:pt>
          <cx:pt idx="2877">2</cx:pt>
          <cx:pt idx="2878">2</cx:pt>
          <cx:pt idx="2879">2</cx:pt>
          <cx:pt idx="2880">2</cx:pt>
          <cx:pt idx="2881">2</cx:pt>
          <cx:pt idx="2882">2</cx:pt>
          <cx:pt idx="2883">2</cx:pt>
          <cx:pt idx="2884">2</cx:pt>
          <cx:pt idx="2885">2</cx:pt>
          <cx:pt idx="2886">2</cx:pt>
          <cx:pt idx="2887">2</cx:pt>
          <cx:pt idx="2888">2</cx:pt>
          <cx:pt idx="2889">2</cx:pt>
          <cx:pt idx="2890">2</cx:pt>
          <cx:pt idx="2891">2</cx:pt>
          <cx:pt idx="2892">2</cx:pt>
          <cx:pt idx="2893">2</cx:pt>
          <cx:pt idx="2894">2</cx:pt>
          <cx:pt idx="2895">2.1000000000000001</cx:pt>
          <cx:pt idx="2896">2.1000000000000001</cx:pt>
          <cx:pt idx="2897">2.1000000000000001</cx:pt>
          <cx:pt idx="2898">2.1000000000000001</cx:pt>
          <cx:pt idx="2899">2.1000000000000001</cx:pt>
          <cx:pt idx="2900">2.1000000000000001</cx:pt>
          <cx:pt idx="2901">2.1000000000000001</cx:pt>
          <cx:pt idx="2902">2.1000000000000001</cx:pt>
          <cx:pt idx="2903">2.1000000000000001</cx:pt>
          <cx:pt idx="2904">2.1000000000000001</cx:pt>
          <cx:pt idx="2905">2.1000000000000001</cx:pt>
          <cx:pt idx="2906">2.1000000000000001</cx:pt>
          <cx:pt idx="2907">2.1000000000000001</cx:pt>
          <cx:pt idx="2908">2.1000000000000001</cx:pt>
          <cx:pt idx="2909">2.1000000000000001</cx:pt>
          <cx:pt idx="2910">2.1000000000000001</cx:pt>
          <cx:pt idx="2911">2.1000000000000001</cx:pt>
          <cx:pt idx="2912">2.1000000000000001</cx:pt>
          <cx:pt idx="2913">2.1000000000000001</cx:pt>
          <cx:pt idx="2914">2.1000000000000001</cx:pt>
          <cx:pt idx="2915">2.1000000000000001</cx:pt>
          <cx:pt idx="2916">2.1000000000000001</cx:pt>
          <cx:pt idx="2917">2.1000000000000001</cx:pt>
          <cx:pt idx="2918">2.1000000000000001</cx:pt>
          <cx:pt idx="2919">2.1000000000000001</cx:pt>
          <cx:pt idx="2920">2.1000000000000001</cx:pt>
          <cx:pt idx="2921">2.1000000000000001</cx:pt>
          <cx:pt idx="2922">2.1000000000000001</cx:pt>
          <cx:pt idx="2923">2.1000000000000001</cx:pt>
          <cx:pt idx="2924">2.1000000000000001</cx:pt>
          <cx:pt idx="2925">2.1000000000000001</cx:pt>
          <cx:pt idx="2926">2.1000000000000001</cx:pt>
          <cx:pt idx="2927">2.1000000000000001</cx:pt>
          <cx:pt idx="2928">2.1000000000000001</cx:pt>
          <cx:pt idx="2929">2.1000000000000001</cx:pt>
          <cx:pt idx="2930">2.2000000000000002</cx:pt>
          <cx:pt idx="2931">2.2000000000000002</cx:pt>
          <cx:pt idx="2932">2.2000000000000002</cx:pt>
          <cx:pt idx="2933">2.2000000000000002</cx:pt>
          <cx:pt idx="2934">2.2000000000000002</cx:pt>
          <cx:pt idx="2935">2.2000000000000002</cx:pt>
          <cx:pt idx="2936">2.2000000000000002</cx:pt>
          <cx:pt idx="2937">2.2000000000000002</cx:pt>
          <cx:pt idx="2938">2.2000000000000002</cx:pt>
          <cx:pt idx="2939">2.2000000000000002</cx:pt>
          <cx:pt idx="2940">2.2000000000000002</cx:pt>
          <cx:pt idx="2941">2.2000000000000002</cx:pt>
          <cx:pt idx="2942">2.2000000000000002</cx:pt>
          <cx:pt idx="2943">2.2000000000000002</cx:pt>
          <cx:pt idx="2944">2.2000000000000002</cx:pt>
          <cx:pt idx="2945">2.2000000000000002</cx:pt>
          <cx:pt idx="2946">2.2000000000000002</cx:pt>
          <cx:pt idx="2947">2.2000000000000002</cx:pt>
          <cx:pt idx="2948">2.2000000000000002</cx:pt>
          <cx:pt idx="2949">2.2000000000000002</cx:pt>
          <cx:pt idx="2950">2.2000000000000002</cx:pt>
          <cx:pt idx="2951">2.2000000000000002</cx:pt>
          <cx:pt idx="2952">2.2000000000000002</cx:pt>
          <cx:pt idx="2953">2.2000000000000002</cx:pt>
          <cx:pt idx="2954">2.2000000000000002</cx:pt>
          <cx:pt idx="2955">2.2999999999999998</cx:pt>
          <cx:pt idx="2956">2.2999999999999998</cx:pt>
          <cx:pt idx="2957">2.2999999999999998</cx:pt>
          <cx:pt idx="2958">2.2999999999999998</cx:pt>
          <cx:pt idx="2959">2.2999999999999998</cx:pt>
          <cx:pt idx="2960">2.2999999999999998</cx:pt>
          <cx:pt idx="2961">2.2999999999999998</cx:pt>
          <cx:pt idx="2962">2.2999999999999998</cx:pt>
          <cx:pt idx="2963">2.2999999999999998</cx:pt>
          <cx:pt idx="2964">2.2999999999999998</cx:pt>
          <cx:pt idx="2965">2.2999999999999998</cx:pt>
          <cx:pt idx="2966">2.2999999999999998</cx:pt>
          <cx:pt idx="2967">2.2999999999999998</cx:pt>
          <cx:pt idx="2968">2.2999999999999998</cx:pt>
          <cx:pt idx="2969">2.2999999999999998</cx:pt>
          <cx:pt idx="2970">2.2999999999999998</cx:pt>
          <cx:pt idx="2971">2.2999999999999998</cx:pt>
          <cx:pt idx="2972">2.2999999999999998</cx:pt>
          <cx:pt idx="2973">2.2999999999999998</cx:pt>
          <cx:pt idx="2974">2.2999999999999998</cx:pt>
          <cx:pt idx="2975">2.2999999999999998</cx:pt>
          <cx:pt idx="2976">2.2999999999999998</cx:pt>
          <cx:pt idx="2977">2.2999999999999998</cx:pt>
          <cx:pt idx="2978">2.2999999999999998</cx:pt>
          <cx:pt idx="2979">2.3999999999999999</cx:pt>
          <cx:pt idx="2980">2.3999999999999999</cx:pt>
          <cx:pt idx="2981">2.3999999999999999</cx:pt>
          <cx:pt idx="2982">2.3999999999999999</cx:pt>
          <cx:pt idx="2983">2.3999999999999999</cx:pt>
          <cx:pt idx="2984">2.3999999999999999</cx:pt>
          <cx:pt idx="2985">2.3999999999999999</cx:pt>
          <cx:pt idx="2986">2.3999999999999999</cx:pt>
          <cx:pt idx="2987">2.3999999999999999</cx:pt>
          <cx:pt idx="2988">2.3999999999999999</cx:pt>
          <cx:pt idx="2989">2.3999999999999999</cx:pt>
          <cx:pt idx="2990">2.3999999999999999</cx:pt>
          <cx:pt idx="2991">2.3999999999999999</cx:pt>
          <cx:pt idx="2992">2.3999999999999999</cx:pt>
          <cx:pt idx="2993">2.3999999999999999</cx:pt>
          <cx:pt idx="2994">2.3999999999999999</cx:pt>
          <cx:pt idx="2995">2.3999999999999999</cx:pt>
          <cx:pt idx="2996">2.3999999999999999</cx:pt>
          <cx:pt idx="2997">2.3999999999999999</cx:pt>
          <cx:pt idx="2998">2.3999999999999999</cx:pt>
          <cx:pt idx="2999">2.3999999999999999</cx:pt>
          <cx:pt idx="3000">2.3999999999999999</cx:pt>
          <cx:pt idx="3001">2.3999999999999999</cx:pt>
          <cx:pt idx="3002">2.3999999999999999</cx:pt>
          <cx:pt idx="3003">2.3999999999999999</cx:pt>
          <cx:pt idx="3004">2.5</cx:pt>
          <cx:pt idx="3005">2.5</cx:pt>
          <cx:pt idx="3006">2.5</cx:pt>
          <cx:pt idx="3007">2.5</cx:pt>
          <cx:pt idx="3008">2.5</cx:pt>
          <cx:pt idx="3009">2.5</cx:pt>
          <cx:pt idx="3010">2.5</cx:pt>
          <cx:pt idx="3011">2.5</cx:pt>
          <cx:pt idx="3012">2.5</cx:pt>
          <cx:pt idx="3013">2.5</cx:pt>
          <cx:pt idx="3014">2.5</cx:pt>
          <cx:pt idx="3015">2.5</cx:pt>
          <cx:pt idx="3016">2.5</cx:pt>
          <cx:pt idx="3017">2.5</cx:pt>
          <cx:pt idx="3018">2.5</cx:pt>
          <cx:pt idx="3019">2.5</cx:pt>
          <cx:pt idx="3020">2.5</cx:pt>
          <cx:pt idx="3021">2.5</cx:pt>
          <cx:pt idx="3022">2.5</cx:pt>
          <cx:pt idx="3023">2.5</cx:pt>
          <cx:pt idx="3024">2.5</cx:pt>
          <cx:pt idx="3025">2.5</cx:pt>
          <cx:pt idx="3026">2.5</cx:pt>
          <cx:pt idx="3027">2.5</cx:pt>
          <cx:pt idx="3028">2.5</cx:pt>
          <cx:pt idx="3029">2.5</cx:pt>
          <cx:pt idx="3030">2.5</cx:pt>
          <cx:pt idx="3031">2.5</cx:pt>
          <cx:pt idx="3032">2.5</cx:pt>
          <cx:pt idx="3033">2.5</cx:pt>
          <cx:pt idx="3034">2.5</cx:pt>
          <cx:pt idx="3035">2.5</cx:pt>
          <cx:pt idx="3036">2.6000000000000001</cx:pt>
          <cx:pt idx="3037">2.6000000000000001</cx:pt>
          <cx:pt idx="3038">2.6000000000000001</cx:pt>
          <cx:pt idx="3039">2.6000000000000001</cx:pt>
          <cx:pt idx="3040">2.6000000000000001</cx:pt>
          <cx:pt idx="3041">2.6000000000000001</cx:pt>
          <cx:pt idx="3042">2.6000000000000001</cx:pt>
          <cx:pt idx="3043">2.6000000000000001</cx:pt>
          <cx:pt idx="3044">2.6000000000000001</cx:pt>
          <cx:pt idx="3045">2.6000000000000001</cx:pt>
          <cx:pt idx="3046">2.6000000000000001</cx:pt>
          <cx:pt idx="3047">2.6000000000000001</cx:pt>
          <cx:pt idx="3048">2.6000000000000001</cx:pt>
          <cx:pt idx="3049">2.6000000000000001</cx:pt>
          <cx:pt idx="3050">2.6000000000000001</cx:pt>
          <cx:pt idx="3051">2.6000000000000001</cx:pt>
          <cx:pt idx="3052">2.6000000000000001</cx:pt>
          <cx:pt idx="3053">2.6000000000000001</cx:pt>
          <cx:pt idx="3054">2.6000000000000001</cx:pt>
          <cx:pt idx="3055">2.6000000000000001</cx:pt>
          <cx:pt idx="3056">2.6000000000000001</cx:pt>
          <cx:pt idx="3057">2.6000000000000001</cx:pt>
          <cx:pt idx="3058">2.6000000000000001</cx:pt>
          <cx:pt idx="3059">2.6000000000000001</cx:pt>
          <cx:pt idx="3060">2.6000000000000001</cx:pt>
          <cx:pt idx="3061">2.6000000000000001</cx:pt>
          <cx:pt idx="3062">2.6000000000000001</cx:pt>
          <cx:pt idx="3063">2.6000000000000001</cx:pt>
          <cx:pt idx="3064">2.6000000000000001</cx:pt>
          <cx:pt idx="3065">2.6000000000000001</cx:pt>
          <cx:pt idx="3066">2.6000000000000001</cx:pt>
          <cx:pt idx="3067">2.6000000000000001</cx:pt>
          <cx:pt idx="3068">2.6000000000000001</cx:pt>
          <cx:pt idx="3069">2.7000000000000002</cx:pt>
          <cx:pt idx="3070">2.7000000000000002</cx:pt>
          <cx:pt idx="3071">2.7000000000000002</cx:pt>
          <cx:pt idx="3072">2.7000000000000002</cx:pt>
          <cx:pt idx="3073">2.7000000000000002</cx:pt>
          <cx:pt idx="3074">2.7000000000000002</cx:pt>
          <cx:pt idx="3075">2.7000000000000002</cx:pt>
          <cx:pt idx="3076">2.7000000000000002</cx:pt>
          <cx:pt idx="3077">2.7000000000000002</cx:pt>
          <cx:pt idx="3078">2.7000000000000002</cx:pt>
          <cx:pt idx="3079">2.7000000000000002</cx:pt>
          <cx:pt idx="3080">2.7000000000000002</cx:pt>
          <cx:pt idx="3081">2.7000000000000002</cx:pt>
          <cx:pt idx="3082">2.7000000000000002</cx:pt>
          <cx:pt idx="3083">2.7000000000000002</cx:pt>
          <cx:pt idx="3084">2.7000000000000002</cx:pt>
          <cx:pt idx="3085">2.7000000000000002</cx:pt>
          <cx:pt idx="3086">2.7000000000000002</cx:pt>
          <cx:pt idx="3087">2.7000000000000002</cx:pt>
          <cx:pt idx="3088">2.7000000000000002</cx:pt>
          <cx:pt idx="3089">2.7000000000000002</cx:pt>
          <cx:pt idx="3090">2.7000000000000002</cx:pt>
          <cx:pt idx="3091">2.7000000000000002</cx:pt>
          <cx:pt idx="3092">2.7000000000000002</cx:pt>
          <cx:pt idx="3093">2.7000000000000002</cx:pt>
          <cx:pt idx="3094">2.7000000000000002</cx:pt>
          <cx:pt idx="3095">2.7000000000000002</cx:pt>
          <cx:pt idx="3096">2.7000000000000002</cx:pt>
          <cx:pt idx="3097">2.7000000000000002</cx:pt>
          <cx:pt idx="3098">2.7000000000000002</cx:pt>
          <cx:pt idx="3099">2.7000000000000002</cx:pt>
          <cx:pt idx="3100">2.7999999999999998</cx:pt>
          <cx:pt idx="3101">2.7999999999999998</cx:pt>
          <cx:pt idx="3102">2.7999999999999998</cx:pt>
          <cx:pt idx="3103">2.7999999999999998</cx:pt>
          <cx:pt idx="3104">2.7999999999999998</cx:pt>
          <cx:pt idx="3105">2.7999999999999998</cx:pt>
          <cx:pt idx="3106">2.7999999999999998</cx:pt>
          <cx:pt idx="3107">2.7999999999999998</cx:pt>
          <cx:pt idx="3108">2.7999999999999998</cx:pt>
          <cx:pt idx="3109">2.7999999999999998</cx:pt>
          <cx:pt idx="3110">2.7999999999999998</cx:pt>
          <cx:pt idx="3111">2.7999999999999998</cx:pt>
          <cx:pt idx="3112">2.7999999999999998</cx:pt>
          <cx:pt idx="3113">2.7999999999999998</cx:pt>
          <cx:pt idx="3114">2.7999999999999998</cx:pt>
          <cx:pt idx="3115">2.7999999999999998</cx:pt>
          <cx:pt idx="3116">2.7999999999999998</cx:pt>
          <cx:pt idx="3117">2.7999999999999998</cx:pt>
          <cx:pt idx="3118">2.7999999999999998</cx:pt>
          <cx:pt idx="3119">2.7999999999999998</cx:pt>
          <cx:pt idx="3120">2.7999999999999998</cx:pt>
          <cx:pt idx="3121">2.7999999999999998</cx:pt>
          <cx:pt idx="3122">2.7999999999999998</cx:pt>
          <cx:pt idx="3123">2.7999999999999998</cx:pt>
          <cx:pt idx="3124">2.7999999999999998</cx:pt>
          <cx:pt idx="3125">2.7999999999999998</cx:pt>
          <cx:pt idx="3126">2.7999999999999998</cx:pt>
          <cx:pt idx="3127">2.7999999999999998</cx:pt>
          <cx:pt idx="3128">2.7999999999999998</cx:pt>
          <cx:pt idx="3129">2.7999999999999998</cx:pt>
          <cx:pt idx="3130">2.8999999999999999</cx:pt>
          <cx:pt idx="3131">2.8999999999999999</cx:pt>
          <cx:pt idx="3132">2.8999999999999999</cx:pt>
          <cx:pt idx="3133">2.8999999999999999</cx:pt>
          <cx:pt idx="3134">2.8999999999999999</cx:pt>
          <cx:pt idx="3135">2.8999999999999999</cx:pt>
          <cx:pt idx="3136">2.8999999999999999</cx:pt>
          <cx:pt idx="3137">2.8999999999999999</cx:pt>
          <cx:pt idx="3138">2.8999999999999999</cx:pt>
          <cx:pt idx="3139">2.8999999999999999</cx:pt>
          <cx:pt idx="3140">2.8999999999999999</cx:pt>
          <cx:pt idx="3141">2.8999999999999999</cx:pt>
          <cx:pt idx="3142">2.8999999999999999</cx:pt>
          <cx:pt idx="3143">2.8999999999999999</cx:pt>
          <cx:pt idx="3144">2.8999999999999999</cx:pt>
          <cx:pt idx="3145">2.8999999999999999</cx:pt>
          <cx:pt idx="3146">2.8999999999999999</cx:pt>
          <cx:pt idx="3147">2.8999999999999999</cx:pt>
          <cx:pt idx="3148">2.8999999999999999</cx:pt>
          <cx:pt idx="3149">2.8999999999999999</cx:pt>
          <cx:pt idx="3150">2.8999999999999999</cx:pt>
          <cx:pt idx="3151">2.8999999999999999</cx:pt>
          <cx:pt idx="3152">2.8999999999999999</cx:pt>
          <cx:pt idx="3153">2.8999999999999999</cx:pt>
          <cx:pt idx="3154">2.8999999999999999</cx:pt>
          <cx:pt idx="3155">2.8999999999999999</cx:pt>
          <cx:pt idx="3156">2.8999999999999999</cx:pt>
          <cx:pt idx="3157">2.8999999999999999</cx:pt>
          <cx:pt idx="3158">2.8999999999999999</cx:pt>
          <cx:pt idx="3159">2.8999999999999999</cx:pt>
          <cx:pt idx="3160">2.8999999999999999</cx:pt>
          <cx:pt idx="3161">2.8999999999999999</cx:pt>
          <cx:pt idx="3162">2.8999999999999999</cx:pt>
          <cx:pt idx="3163">2.8999999999999999</cx:pt>
          <cx:pt idx="3164">2.8999999999999999</cx:pt>
          <cx:pt idx="3165">3</cx:pt>
          <cx:pt idx="3166">3</cx:pt>
          <cx:pt idx="3167">3</cx:pt>
          <cx:pt idx="3168">3</cx:pt>
          <cx:pt idx="3169">3</cx:pt>
          <cx:pt idx="3170">3</cx:pt>
          <cx:pt idx="3171">3</cx:pt>
          <cx:pt idx="3172">3</cx:pt>
          <cx:pt idx="3173">3</cx:pt>
          <cx:pt idx="3174">3</cx:pt>
          <cx:pt idx="3175">3</cx:pt>
          <cx:pt idx="3176">3</cx:pt>
          <cx:pt idx="3177">3</cx:pt>
          <cx:pt idx="3178">3</cx:pt>
          <cx:pt idx="3179">3</cx:pt>
          <cx:pt idx="3180">3</cx:pt>
          <cx:pt idx="3181">3</cx:pt>
          <cx:pt idx="3182">3</cx:pt>
          <cx:pt idx="3183">3</cx:pt>
          <cx:pt idx="3184">3</cx:pt>
          <cx:pt idx="3185">3</cx:pt>
          <cx:pt idx="3186">3</cx:pt>
          <cx:pt idx="3187">3</cx:pt>
          <cx:pt idx="3188">3</cx:pt>
          <cx:pt idx="3189">3</cx:pt>
          <cx:pt idx="3190">3</cx:pt>
          <cx:pt idx="3191">3</cx:pt>
          <cx:pt idx="3192">3</cx:pt>
          <cx:pt idx="3193">3</cx:pt>
          <cx:pt idx="3194">3</cx:pt>
          <cx:pt idx="3195">3</cx:pt>
          <cx:pt idx="3196">3</cx:pt>
          <cx:pt idx="3197">3</cx:pt>
          <cx:pt idx="3198">3</cx:pt>
          <cx:pt idx="3199">3</cx:pt>
          <cx:pt idx="3200">3</cx:pt>
          <cx:pt idx="3201">3</cx:pt>
          <cx:pt idx="3202">3</cx:pt>
          <cx:pt idx="3203">3</cx:pt>
          <cx:pt idx="3204">3</cx:pt>
          <cx:pt idx="3205">3</cx:pt>
          <cx:pt idx="3206">3</cx:pt>
          <cx:pt idx="3207">3</cx:pt>
          <cx:pt idx="3208">3</cx:pt>
          <cx:pt idx="3209">3</cx:pt>
          <cx:pt idx="3210">3</cx:pt>
          <cx:pt idx="3211">3</cx:pt>
          <cx:pt idx="3212">3</cx:pt>
          <cx:pt idx="3213">3</cx:pt>
          <cx:pt idx="3214">3</cx:pt>
          <cx:pt idx="3215">3</cx:pt>
          <cx:pt idx="3216">3</cx:pt>
          <cx:pt idx="3217">3</cx:pt>
          <cx:pt idx="3218">3</cx:pt>
          <cx:pt idx="3219">3</cx:pt>
          <cx:pt idx="3220">3.1000000000000001</cx:pt>
          <cx:pt idx="3221">3.1000000000000001</cx:pt>
          <cx:pt idx="3222">3.1000000000000001</cx:pt>
          <cx:pt idx="3223">3.1000000000000001</cx:pt>
          <cx:pt idx="3224">3.1000000000000001</cx:pt>
          <cx:pt idx="3225">3.1000000000000001</cx:pt>
          <cx:pt idx="3226">3.1000000000000001</cx:pt>
          <cx:pt idx="3227">3.1000000000000001</cx:pt>
          <cx:pt idx="3228">3.1000000000000001</cx:pt>
          <cx:pt idx="3229">3.1000000000000001</cx:pt>
          <cx:pt idx="3230">3.1000000000000001</cx:pt>
          <cx:pt idx="3231">3.1000000000000001</cx:pt>
          <cx:pt idx="3232">3.1000000000000001</cx:pt>
          <cx:pt idx="3233">3.1000000000000001</cx:pt>
          <cx:pt idx="3234">3.1000000000000001</cx:pt>
          <cx:pt idx="3235">3.1000000000000001</cx:pt>
          <cx:pt idx="3236">3.1000000000000001</cx:pt>
          <cx:pt idx="3237">3.1000000000000001</cx:pt>
          <cx:pt idx="3238">3.1000000000000001</cx:pt>
          <cx:pt idx="3239">3.1000000000000001</cx:pt>
          <cx:pt idx="3240">3.1000000000000001</cx:pt>
          <cx:pt idx="3241">3.1000000000000001</cx:pt>
          <cx:pt idx="3242">3.1000000000000001</cx:pt>
          <cx:pt idx="3243">3.1000000000000001</cx:pt>
          <cx:pt idx="3244">3.1000000000000001</cx:pt>
          <cx:pt idx="3245">3.1000000000000001</cx:pt>
          <cx:pt idx="3246">3.1000000000000001</cx:pt>
          <cx:pt idx="3247">3.1000000000000001</cx:pt>
          <cx:pt idx="3248">3.1000000000000001</cx:pt>
          <cx:pt idx="3249">3.1000000000000001</cx:pt>
          <cx:pt idx="3250">3.1000000000000001</cx:pt>
          <cx:pt idx="3251">3.1000000000000001</cx:pt>
          <cx:pt idx="3252">3.1000000000000001</cx:pt>
          <cx:pt idx="3253">3.1000000000000001</cx:pt>
          <cx:pt idx="3254">3.1000000000000001</cx:pt>
          <cx:pt idx="3255">3.1000000000000001</cx:pt>
          <cx:pt idx="3256">3.1000000000000001</cx:pt>
          <cx:pt idx="3257">3.1000000000000001</cx:pt>
          <cx:pt idx="3258">3.1000000000000001</cx:pt>
          <cx:pt idx="3259">3.1000000000000001</cx:pt>
          <cx:pt idx="3260">3.1000000000000001</cx:pt>
          <cx:pt idx="3261">3.1000000000000001</cx:pt>
          <cx:pt idx="3262">3.2000000000000002</cx:pt>
          <cx:pt idx="3263">3.2000000000000002</cx:pt>
          <cx:pt idx="3264">3.2000000000000002</cx:pt>
          <cx:pt idx="3265">3.2000000000000002</cx:pt>
          <cx:pt idx="3266">3.2000000000000002</cx:pt>
          <cx:pt idx="3267">3.2000000000000002</cx:pt>
          <cx:pt idx="3268">3.2000000000000002</cx:pt>
          <cx:pt idx="3269">3.2000000000000002</cx:pt>
          <cx:pt idx="3270">3.2000000000000002</cx:pt>
          <cx:pt idx="3271">3.2000000000000002</cx:pt>
          <cx:pt idx="3272">3.2000000000000002</cx:pt>
          <cx:pt idx="3273">3.2000000000000002</cx:pt>
          <cx:pt idx="3274">3.2000000000000002</cx:pt>
          <cx:pt idx="3275">3.2000000000000002</cx:pt>
          <cx:pt idx="3276">3.2000000000000002</cx:pt>
          <cx:pt idx="3277">3.2000000000000002</cx:pt>
          <cx:pt idx="3278">3.2000000000000002</cx:pt>
          <cx:pt idx="3279">3.2000000000000002</cx:pt>
          <cx:pt idx="3280">3.2000000000000002</cx:pt>
          <cx:pt idx="3281">3.2000000000000002</cx:pt>
          <cx:pt idx="3282">3.2000000000000002</cx:pt>
          <cx:pt idx="3283">3.2000000000000002</cx:pt>
          <cx:pt idx="3284">3.2000000000000002</cx:pt>
          <cx:pt idx="3285">3.2000000000000002</cx:pt>
          <cx:pt idx="3286">3.2000000000000002</cx:pt>
          <cx:pt idx="3287">3.2000000000000002</cx:pt>
          <cx:pt idx="3288">3.2000000000000002</cx:pt>
          <cx:pt idx="3289">3.2000000000000002</cx:pt>
          <cx:pt idx="3290">3.2000000000000002</cx:pt>
          <cx:pt idx="3291">3.2000000000000002</cx:pt>
          <cx:pt idx="3292">3.2000000000000002</cx:pt>
          <cx:pt idx="3293">3.2000000000000002</cx:pt>
          <cx:pt idx="3294">3.2000000000000002</cx:pt>
          <cx:pt idx="3295">3.2000000000000002</cx:pt>
          <cx:pt idx="3296">3.2000000000000002</cx:pt>
          <cx:pt idx="3297">3.2000000000000002</cx:pt>
          <cx:pt idx="3298">3.2000000000000002</cx:pt>
          <cx:pt idx="3299">3.2999999999999998</cx:pt>
          <cx:pt idx="3300">3.2999999999999998</cx:pt>
          <cx:pt idx="3301">3.2999999999999998</cx:pt>
          <cx:pt idx="3302">3.2999999999999998</cx:pt>
          <cx:pt idx="3303">3.2999999999999998</cx:pt>
          <cx:pt idx="3304">3.2999999999999998</cx:pt>
          <cx:pt idx="3305">3.2999999999999998</cx:pt>
          <cx:pt idx="3306">3.2999999999999998</cx:pt>
          <cx:pt idx="3307">3.2999999999999998</cx:pt>
          <cx:pt idx="3308">3.2999999999999998</cx:pt>
          <cx:pt idx="3309">3.2999999999999998</cx:pt>
          <cx:pt idx="3310">3.2999999999999998</cx:pt>
          <cx:pt idx="3311">3.2999999999999998</cx:pt>
          <cx:pt idx="3312">3.2999999999999998</cx:pt>
          <cx:pt idx="3313">3.2999999999999998</cx:pt>
          <cx:pt idx="3314">3.2999999999999998</cx:pt>
          <cx:pt idx="3315">3.3999999999999999</cx:pt>
          <cx:pt idx="3316">3.3999999999999999</cx:pt>
          <cx:pt idx="3317">3.3999999999999999</cx:pt>
          <cx:pt idx="3318">3.3999999999999999</cx:pt>
          <cx:pt idx="3319">3.3999999999999999</cx:pt>
          <cx:pt idx="3320">3.3999999999999999</cx:pt>
          <cx:pt idx="3321">3.3999999999999999</cx:pt>
          <cx:pt idx="3322">3.3999999999999999</cx:pt>
          <cx:pt idx="3323">3.3999999999999999</cx:pt>
          <cx:pt idx="3324">3.3999999999999999</cx:pt>
          <cx:pt idx="3325">3.3999999999999999</cx:pt>
          <cx:pt idx="3326">3.3999999999999999</cx:pt>
          <cx:pt idx="3327">3.3999999999999999</cx:pt>
          <cx:pt idx="3328">3.3999999999999999</cx:pt>
          <cx:pt idx="3329">3.3999999999999999</cx:pt>
          <cx:pt idx="3330">3.3999999999999999</cx:pt>
          <cx:pt idx="3331">3.3999999999999999</cx:pt>
          <cx:pt idx="3332">3.3999999999999999</cx:pt>
          <cx:pt idx="3333">3.3999999999999999</cx:pt>
          <cx:pt idx="3334">3.3999999999999999</cx:pt>
          <cx:pt idx="3335">3.3999999999999999</cx:pt>
          <cx:pt idx="3336">3.3999999999999999</cx:pt>
          <cx:pt idx="3337">3.3999999999999999</cx:pt>
          <cx:pt idx="3338">3.3999999999999999</cx:pt>
          <cx:pt idx="3339">3.3999999999999999</cx:pt>
          <cx:pt idx="3340">3.3999999999999999</cx:pt>
          <cx:pt idx="3341">3.3999999999999999</cx:pt>
          <cx:pt idx="3342">3.3999999999999999</cx:pt>
          <cx:pt idx="3343">3.3999999999999999</cx:pt>
          <cx:pt idx="3344">3.3999999999999999</cx:pt>
          <cx:pt idx="3345">3.3999999999999999</cx:pt>
          <cx:pt idx="3346">3.3999999999999999</cx:pt>
          <cx:pt idx="3347">3.5</cx:pt>
          <cx:pt idx="3348">3.5</cx:pt>
          <cx:pt idx="3349">3.5</cx:pt>
          <cx:pt idx="3350">3.5</cx:pt>
          <cx:pt idx="3351">3.5</cx:pt>
          <cx:pt idx="3352">3.5</cx:pt>
          <cx:pt idx="3353">3.5</cx:pt>
          <cx:pt idx="3354">3.5</cx:pt>
          <cx:pt idx="3355">3.5</cx:pt>
          <cx:pt idx="3356">3.5</cx:pt>
          <cx:pt idx="3357">3.5</cx:pt>
          <cx:pt idx="3358">3.5</cx:pt>
          <cx:pt idx="3359">3.5</cx:pt>
          <cx:pt idx="3360">3.5</cx:pt>
          <cx:pt idx="3361">3.5</cx:pt>
          <cx:pt idx="3362">3.5</cx:pt>
          <cx:pt idx="3363">3.5</cx:pt>
          <cx:pt idx="3364">3.5</cx:pt>
          <cx:pt idx="3365">3.5</cx:pt>
          <cx:pt idx="3366">3.5</cx:pt>
          <cx:pt idx="3367">3.5</cx:pt>
          <cx:pt idx="3368">3.5</cx:pt>
          <cx:pt idx="3369">3.6000000000000001</cx:pt>
          <cx:pt idx="3370">3.6000000000000001</cx:pt>
          <cx:pt idx="3371">3.6000000000000001</cx:pt>
          <cx:pt idx="3372">3.6000000000000001</cx:pt>
          <cx:pt idx="3373">3.6000000000000001</cx:pt>
          <cx:pt idx="3374">3.6000000000000001</cx:pt>
          <cx:pt idx="3375">3.6000000000000001</cx:pt>
          <cx:pt idx="3376">3.6000000000000001</cx:pt>
          <cx:pt idx="3377">3.6000000000000001</cx:pt>
          <cx:pt idx="3378">3.6000000000000001</cx:pt>
          <cx:pt idx="3379">3.6000000000000001</cx:pt>
          <cx:pt idx="3380">3.6000000000000001</cx:pt>
          <cx:pt idx="3381">3.6000000000000001</cx:pt>
          <cx:pt idx="3382">3.6000000000000001</cx:pt>
          <cx:pt idx="3383">3.6000000000000001</cx:pt>
          <cx:pt idx="3384">3.6000000000000001</cx:pt>
          <cx:pt idx="3385">3.6000000000000001</cx:pt>
          <cx:pt idx="3386">3.6000000000000001</cx:pt>
          <cx:pt idx="3387">3.6000000000000001</cx:pt>
          <cx:pt idx="3388">3.6000000000000001</cx:pt>
          <cx:pt idx="3389">3.6000000000000001</cx:pt>
          <cx:pt idx="3390">3.6000000000000001</cx:pt>
          <cx:pt idx="3391">3.6000000000000001</cx:pt>
          <cx:pt idx="3392">3.6000000000000001</cx:pt>
          <cx:pt idx="3393">3.6000000000000001</cx:pt>
          <cx:pt idx="3394">3.6000000000000001</cx:pt>
          <cx:pt idx="3395">3.6000000000000001</cx:pt>
          <cx:pt idx="3396">3.6000000000000001</cx:pt>
          <cx:pt idx="3397">3.6000000000000001</cx:pt>
          <cx:pt idx="3398">3.6000000000000001</cx:pt>
          <cx:pt idx="3399">3.6000000000000001</cx:pt>
          <cx:pt idx="3400">3.6000000000000001</cx:pt>
          <cx:pt idx="3401">3.6000000000000001</cx:pt>
          <cx:pt idx="3402">3.7000000000000002</cx:pt>
          <cx:pt idx="3403">3.7000000000000002</cx:pt>
          <cx:pt idx="3404">3.7000000000000002</cx:pt>
          <cx:pt idx="3405">3.7000000000000002</cx:pt>
          <cx:pt idx="3406">3.7000000000000002</cx:pt>
          <cx:pt idx="3407">3.7000000000000002</cx:pt>
          <cx:pt idx="3408">3.7000000000000002</cx:pt>
          <cx:pt idx="3409">3.7000000000000002</cx:pt>
          <cx:pt idx="3410">3.7000000000000002</cx:pt>
          <cx:pt idx="3411">3.7000000000000002</cx:pt>
          <cx:pt idx="3412">3.7000000000000002</cx:pt>
          <cx:pt idx="3413">3.7000000000000002</cx:pt>
          <cx:pt idx="3414">3.7000000000000002</cx:pt>
          <cx:pt idx="3415">3.7000000000000002</cx:pt>
          <cx:pt idx="3416">3.7000000000000002</cx:pt>
          <cx:pt idx="3417">3.7000000000000002</cx:pt>
          <cx:pt idx="3418">3.7000000000000002</cx:pt>
          <cx:pt idx="3419">3.7999999999999998</cx:pt>
          <cx:pt idx="3420">3.7999999999999998</cx:pt>
          <cx:pt idx="3421">3.7999999999999998</cx:pt>
          <cx:pt idx="3422">3.7999999999999998</cx:pt>
          <cx:pt idx="3423">3.7999999999999998</cx:pt>
          <cx:pt idx="3424">3.7999999999999998</cx:pt>
          <cx:pt idx="3425">3.7999999999999998</cx:pt>
          <cx:pt idx="3426">3.7999999999999998</cx:pt>
          <cx:pt idx="3427">3.7999999999999998</cx:pt>
          <cx:pt idx="3428">3.7999999999999998</cx:pt>
          <cx:pt idx="3429">3.7999999999999998</cx:pt>
          <cx:pt idx="3430">3.7999999999999998</cx:pt>
          <cx:pt idx="3431">3.7999999999999998</cx:pt>
          <cx:pt idx="3432">3.7999999999999998</cx:pt>
          <cx:pt idx="3433">3.7999999999999998</cx:pt>
          <cx:pt idx="3434">3.7999999999999998</cx:pt>
          <cx:pt idx="3435">3.7999999999999998</cx:pt>
          <cx:pt idx="3436">3.7999999999999998</cx:pt>
          <cx:pt idx="3437">3.7999999999999998</cx:pt>
          <cx:pt idx="3438">3.7999999999999998</cx:pt>
          <cx:pt idx="3439">3.7999999999999998</cx:pt>
          <cx:pt idx="3440">3.7999999999999998</cx:pt>
          <cx:pt idx="3441">3.7999999999999998</cx:pt>
          <cx:pt idx="3442">3.7999999999999998</cx:pt>
          <cx:pt idx="3443">3.7999999999999998</cx:pt>
          <cx:pt idx="3444">3.7999999999999998</cx:pt>
          <cx:pt idx="3445">3.7999999999999998</cx:pt>
          <cx:pt idx="3446">3.7999999999999998</cx:pt>
          <cx:pt idx="3447">3.8999999999999999</cx:pt>
          <cx:pt idx="3448">3.8999999999999999</cx:pt>
          <cx:pt idx="3449">3.8999999999999999</cx:pt>
          <cx:pt idx="3450">3.8999999999999999</cx:pt>
          <cx:pt idx="3451">3.8999999999999999</cx:pt>
          <cx:pt idx="3452">3.8999999999999999</cx:pt>
          <cx:pt idx="3453">3.8999999999999999</cx:pt>
          <cx:pt idx="3454">3.8999999999999999</cx:pt>
          <cx:pt idx="3455">3.8999999999999999</cx:pt>
          <cx:pt idx="3456">3.8999999999999999</cx:pt>
          <cx:pt idx="3457">3.8999999999999999</cx:pt>
          <cx:pt idx="3458">3.8999999999999999</cx:pt>
          <cx:pt idx="3459">3.8999999999999999</cx:pt>
          <cx:pt idx="3460">3.8999999999999999</cx:pt>
          <cx:pt idx="3461">3.8999999999999999</cx:pt>
          <cx:pt idx="3462">3.8999999999999999</cx:pt>
          <cx:pt idx="3463">3.8999999999999999</cx:pt>
          <cx:pt idx="3464">3.8999999999999999</cx:pt>
          <cx:pt idx="3465">3.8999999999999999</cx:pt>
          <cx:pt idx="3466">3.8999999999999999</cx:pt>
          <cx:pt idx="3467">3.8999999999999999</cx:pt>
          <cx:pt idx="3468">3.8999999999999999</cx:pt>
          <cx:pt idx="3469">3.8999999999999999</cx:pt>
          <cx:pt idx="3470">3.8999999999999999</cx:pt>
          <cx:pt idx="3471">3.8999999999999999</cx:pt>
          <cx:pt idx="3472">3.8999999999999999</cx:pt>
          <cx:pt idx="3473">3.8999999999999999</cx:pt>
          <cx:pt idx="3474">3.8999999999999999</cx:pt>
          <cx:pt idx="3475">3.8999999999999999</cx:pt>
          <cx:pt idx="3476">3.8999999999999999</cx:pt>
          <cx:pt idx="3477">3.8999999999999999</cx:pt>
          <cx:pt idx="3478">3.8999999999999999</cx:pt>
          <cx:pt idx="3479">3.8999999999999999</cx:pt>
          <cx:pt idx="3480">3.8999999999999999</cx:pt>
          <cx:pt idx="3481">3.8999999999999999</cx:pt>
          <cx:pt idx="3482">4</cx:pt>
          <cx:pt idx="3483">4</cx:pt>
          <cx:pt idx="3484">4</cx:pt>
          <cx:pt idx="3485">4</cx:pt>
          <cx:pt idx="3486">4</cx:pt>
          <cx:pt idx="3487">4</cx:pt>
          <cx:pt idx="3488">4</cx:pt>
          <cx:pt idx="3489">4</cx:pt>
          <cx:pt idx="3490">4</cx:pt>
          <cx:pt idx="3491">4</cx:pt>
          <cx:pt idx="3492">4</cx:pt>
          <cx:pt idx="3493">4</cx:pt>
          <cx:pt idx="3494">4</cx:pt>
          <cx:pt idx="3495">4</cx:pt>
          <cx:pt idx="3496">4</cx:pt>
          <cx:pt idx="3497">4</cx:pt>
          <cx:pt idx="3498">4</cx:pt>
          <cx:pt idx="3499">4</cx:pt>
          <cx:pt idx="3500">4</cx:pt>
          <cx:pt idx="3501">4</cx:pt>
          <cx:pt idx="3502">4</cx:pt>
          <cx:pt idx="3503">4</cx:pt>
          <cx:pt idx="3504">4</cx:pt>
          <cx:pt idx="3505">4</cx:pt>
          <cx:pt idx="3506">4</cx:pt>
          <cx:pt idx="3507">4</cx:pt>
          <cx:pt idx="3508">4</cx:pt>
          <cx:pt idx="3509">4</cx:pt>
          <cx:pt idx="3510">4</cx:pt>
          <cx:pt idx="3511">4</cx:pt>
          <cx:pt idx="3512">4</cx:pt>
          <cx:pt idx="3513">4</cx:pt>
          <cx:pt idx="3514">4</cx:pt>
          <cx:pt idx="3515">4</cx:pt>
          <cx:pt idx="3516">4</cx:pt>
          <cx:pt idx="3517">4</cx:pt>
          <cx:pt idx="3518">4</cx:pt>
          <cx:pt idx="3519">4</cx:pt>
          <cx:pt idx="3520">4</cx:pt>
          <cx:pt idx="3521">4</cx:pt>
          <cx:pt idx="3522">4</cx:pt>
          <cx:pt idx="3523">4</cx:pt>
          <cx:pt idx="3524">4</cx:pt>
          <cx:pt idx="3525">4</cx:pt>
          <cx:pt idx="3526">4</cx:pt>
          <cx:pt idx="3527">4</cx:pt>
          <cx:pt idx="3528">4</cx:pt>
          <cx:pt idx="3529">4</cx:pt>
          <cx:pt idx="3530">4</cx:pt>
          <cx:pt idx="3531">4</cx:pt>
          <cx:pt idx="3532">4</cx:pt>
          <cx:pt idx="3533">4</cx:pt>
          <cx:pt idx="3534">4</cx:pt>
          <cx:pt idx="3535">4</cx:pt>
          <cx:pt idx="3536">4</cx:pt>
          <cx:pt idx="3537">4</cx:pt>
          <cx:pt idx="3538">4</cx:pt>
          <cx:pt idx="3539">4</cx:pt>
          <cx:pt idx="3540">4</cx:pt>
          <cx:pt idx="3541">4</cx:pt>
          <cx:pt idx="3542">4.0999999999999996</cx:pt>
          <cx:pt idx="3543">4.0999999999999996</cx:pt>
          <cx:pt idx="3544">4.0999999999999996</cx:pt>
          <cx:pt idx="3545">4.0999999999999996</cx:pt>
          <cx:pt idx="3546">4.0999999999999996</cx:pt>
          <cx:pt idx="3547">4.0999999999999996</cx:pt>
          <cx:pt idx="3548">4.0999999999999996</cx:pt>
          <cx:pt idx="3549">4.0999999999999996</cx:pt>
          <cx:pt idx="3550">4.0999999999999996</cx:pt>
          <cx:pt idx="3551">4.0999999999999996</cx:pt>
          <cx:pt idx="3552">4.0999999999999996</cx:pt>
          <cx:pt idx="3553">4.0999999999999996</cx:pt>
          <cx:pt idx="3554">4.0999999999999996</cx:pt>
          <cx:pt idx="3555">4.0999999999999996</cx:pt>
          <cx:pt idx="3556">4.0999999999999996</cx:pt>
          <cx:pt idx="3557">4.0999999999999996</cx:pt>
          <cx:pt idx="3558">4.0999999999999996</cx:pt>
          <cx:pt idx="3559">4.0999999999999996</cx:pt>
          <cx:pt idx="3560">4.0999999999999996</cx:pt>
          <cx:pt idx="3561">4.0999999999999996</cx:pt>
          <cx:pt idx="3562">4.2000000000000002</cx:pt>
          <cx:pt idx="3563">4.2000000000000002</cx:pt>
          <cx:pt idx="3564">4.2000000000000002</cx:pt>
          <cx:pt idx="3565">4.2000000000000002</cx:pt>
          <cx:pt idx="3566">4.2000000000000002</cx:pt>
          <cx:pt idx="3567">4.2000000000000002</cx:pt>
          <cx:pt idx="3568">4.2000000000000002</cx:pt>
          <cx:pt idx="3569">4.2000000000000002</cx:pt>
          <cx:pt idx="3570">4.2000000000000002</cx:pt>
          <cx:pt idx="3571">4.2000000000000002</cx:pt>
          <cx:pt idx="3572">4.2000000000000002</cx:pt>
          <cx:pt idx="3573">4.2000000000000002</cx:pt>
          <cx:pt idx="3574">4.2000000000000002</cx:pt>
          <cx:pt idx="3575">4.2000000000000002</cx:pt>
          <cx:pt idx="3576">4.2000000000000002</cx:pt>
          <cx:pt idx="3577">4.2000000000000002</cx:pt>
          <cx:pt idx="3578">4.2000000000000002</cx:pt>
          <cx:pt idx="3579">4.2000000000000002</cx:pt>
          <cx:pt idx="3580">4.2000000000000002</cx:pt>
          <cx:pt idx="3581">4.2000000000000002</cx:pt>
          <cx:pt idx="3582">4.2000000000000002</cx:pt>
          <cx:pt idx="3583">4.2999999999999998</cx:pt>
          <cx:pt idx="3584">4.2999999999999998</cx:pt>
          <cx:pt idx="3585">4.2999999999999998</cx:pt>
          <cx:pt idx="3586">4.2999999999999998</cx:pt>
          <cx:pt idx="3587">4.2999999999999998</cx:pt>
          <cx:pt idx="3588">4.2999999999999998</cx:pt>
          <cx:pt idx="3589">4.2999999999999998</cx:pt>
          <cx:pt idx="3590">4.2999999999999998</cx:pt>
          <cx:pt idx="3591">4.2999999999999998</cx:pt>
          <cx:pt idx="3592">4.2999999999999998</cx:pt>
          <cx:pt idx="3593">4.2999999999999998</cx:pt>
          <cx:pt idx="3594">4.2999999999999998</cx:pt>
          <cx:pt idx="3595">4.2999999999999998</cx:pt>
          <cx:pt idx="3596">4.2999999999999998</cx:pt>
          <cx:pt idx="3597">4.2999999999999998</cx:pt>
          <cx:pt idx="3598">4.2999999999999998</cx:pt>
          <cx:pt idx="3599">4.2999999999999998</cx:pt>
          <cx:pt idx="3600">4.2999999999999998</cx:pt>
          <cx:pt idx="3601">4.2999999999999998</cx:pt>
          <cx:pt idx="3602">4.2999999999999998</cx:pt>
          <cx:pt idx="3603">4.2999999999999998</cx:pt>
          <cx:pt idx="3604">4.2999999999999998</cx:pt>
          <cx:pt idx="3605">4.2999999999999998</cx:pt>
          <cx:pt idx="3606">4.2999999999999998</cx:pt>
          <cx:pt idx="3607">4.2999999999999998</cx:pt>
          <cx:pt idx="3608">4.2999999999999998</cx:pt>
          <cx:pt idx="3609">4.2999999999999998</cx:pt>
          <cx:pt idx="3610">4.2999999999999998</cx:pt>
          <cx:pt idx="3611">4.2999999999999998</cx:pt>
          <cx:pt idx="3612">4.2999999999999998</cx:pt>
          <cx:pt idx="3613">4.4000000000000004</cx:pt>
          <cx:pt idx="3614">4.4000000000000004</cx:pt>
          <cx:pt idx="3615">4.4000000000000004</cx:pt>
          <cx:pt idx="3616">4.4000000000000004</cx:pt>
          <cx:pt idx="3617">4.4000000000000004</cx:pt>
          <cx:pt idx="3618">4.4000000000000004</cx:pt>
          <cx:pt idx="3619">4.4000000000000004</cx:pt>
          <cx:pt idx="3620">4.4000000000000004</cx:pt>
          <cx:pt idx="3621">4.4000000000000004</cx:pt>
          <cx:pt idx="3622">4.4000000000000004</cx:pt>
          <cx:pt idx="3623">4.4000000000000004</cx:pt>
          <cx:pt idx="3624">4.4000000000000004</cx:pt>
          <cx:pt idx="3625">4.4000000000000004</cx:pt>
          <cx:pt idx="3626">4.4000000000000004</cx:pt>
          <cx:pt idx="3627">4.4000000000000004</cx:pt>
          <cx:pt idx="3628">4.4000000000000004</cx:pt>
          <cx:pt idx="3629">4.4000000000000004</cx:pt>
          <cx:pt idx="3630">4.4000000000000004</cx:pt>
          <cx:pt idx="3631">4.4000000000000004</cx:pt>
          <cx:pt idx="3632">4.4000000000000004</cx:pt>
          <cx:pt idx="3633">4.4000000000000004</cx:pt>
          <cx:pt idx="3634">4.4000000000000004</cx:pt>
          <cx:pt idx="3635">4.5</cx:pt>
          <cx:pt idx="3636">4.5</cx:pt>
          <cx:pt idx="3637">4.5</cx:pt>
          <cx:pt idx="3638">4.5</cx:pt>
          <cx:pt idx="3639">4.5</cx:pt>
          <cx:pt idx="3640">4.5</cx:pt>
          <cx:pt idx="3641">4.5</cx:pt>
          <cx:pt idx="3642">4.5</cx:pt>
          <cx:pt idx="3643">4.5</cx:pt>
          <cx:pt idx="3644">4.5</cx:pt>
          <cx:pt idx="3645">4.5</cx:pt>
          <cx:pt idx="3646">4.5</cx:pt>
          <cx:pt idx="3647">4.5</cx:pt>
          <cx:pt idx="3648">4.5</cx:pt>
          <cx:pt idx="3649">4.5</cx:pt>
          <cx:pt idx="3650">4.5</cx:pt>
          <cx:pt idx="3651">4.5</cx:pt>
          <cx:pt idx="3652">4.5</cx:pt>
          <cx:pt idx="3653">4.5</cx:pt>
          <cx:pt idx="3654">4.5</cx:pt>
          <cx:pt idx="3655">4.5</cx:pt>
          <cx:pt idx="3656">4.5</cx:pt>
          <cx:pt idx="3657">4.5</cx:pt>
          <cx:pt idx="3658">4.5</cx:pt>
          <cx:pt idx="3659">4.5999999999999996</cx:pt>
          <cx:pt idx="3660">4.5999999999999996</cx:pt>
          <cx:pt idx="3661">4.5999999999999996</cx:pt>
          <cx:pt idx="3662">4.5999999999999996</cx:pt>
          <cx:pt idx="3663">4.5999999999999996</cx:pt>
          <cx:pt idx="3664">4.5999999999999996</cx:pt>
          <cx:pt idx="3665">4.5999999999999996</cx:pt>
          <cx:pt idx="3666">4.5999999999999996</cx:pt>
          <cx:pt idx="3667">4.5999999999999996</cx:pt>
          <cx:pt idx="3668">4.5999999999999996</cx:pt>
          <cx:pt idx="3669">4.5999999999999996</cx:pt>
          <cx:pt idx="3670">4.5999999999999996</cx:pt>
          <cx:pt idx="3671">4.5999999999999996</cx:pt>
          <cx:pt idx="3672">4.5999999999999996</cx:pt>
          <cx:pt idx="3673">4.5999999999999996</cx:pt>
          <cx:pt idx="3674">4.5999999999999996</cx:pt>
          <cx:pt idx="3675">4.5999999999999996</cx:pt>
          <cx:pt idx="3676">4.5999999999999996</cx:pt>
          <cx:pt idx="3677">4.5999999999999996</cx:pt>
          <cx:pt idx="3678">4.5999999999999996</cx:pt>
          <cx:pt idx="3679">4.5999999999999996</cx:pt>
          <cx:pt idx="3680">4.5999999999999996</cx:pt>
          <cx:pt idx="3681">4.5999999999999996</cx:pt>
          <cx:pt idx="3682">4.5999999999999996</cx:pt>
          <cx:pt idx="3683">4.5999999999999996</cx:pt>
          <cx:pt idx="3684">4.5999999999999996</cx:pt>
          <cx:pt idx="3685">4.5999999999999996</cx:pt>
          <cx:pt idx="3686">4.5999999999999996</cx:pt>
          <cx:pt idx="3687">4.5999999999999996</cx:pt>
          <cx:pt idx="3688">4.7000000000000002</cx:pt>
          <cx:pt idx="3689">4.7000000000000002</cx:pt>
          <cx:pt idx="3690">4.7000000000000002</cx:pt>
          <cx:pt idx="3691">4.7000000000000002</cx:pt>
          <cx:pt idx="3692">4.7000000000000002</cx:pt>
          <cx:pt idx="3693">4.7000000000000002</cx:pt>
          <cx:pt idx="3694">4.7000000000000002</cx:pt>
          <cx:pt idx="3695">4.7000000000000002</cx:pt>
          <cx:pt idx="3696">4.7000000000000002</cx:pt>
          <cx:pt idx="3697">4.7000000000000002</cx:pt>
          <cx:pt idx="3698">4.7000000000000002</cx:pt>
          <cx:pt idx="3699">4.7000000000000002</cx:pt>
          <cx:pt idx="3700">4.7000000000000002</cx:pt>
          <cx:pt idx="3701">4.7000000000000002</cx:pt>
          <cx:pt idx="3702">4.7000000000000002</cx:pt>
          <cx:pt idx="3703">4.7000000000000002</cx:pt>
          <cx:pt idx="3704">4.7000000000000002</cx:pt>
          <cx:pt idx="3705">4.7000000000000002</cx:pt>
          <cx:pt idx="3706">4.7000000000000002</cx:pt>
          <cx:pt idx="3707">4.7999999999999998</cx:pt>
          <cx:pt idx="3708">4.7999999999999998</cx:pt>
          <cx:pt idx="3709">4.7999999999999998</cx:pt>
          <cx:pt idx="3710">4.7999999999999998</cx:pt>
          <cx:pt idx="3711">4.7999999999999998</cx:pt>
          <cx:pt idx="3712">4.7999999999999998</cx:pt>
          <cx:pt idx="3713">4.7999999999999998</cx:pt>
          <cx:pt idx="3714">4.7999999999999998</cx:pt>
          <cx:pt idx="3715">4.7999999999999998</cx:pt>
          <cx:pt idx="3716">4.7999999999999998</cx:pt>
          <cx:pt idx="3717">4.7999999999999998</cx:pt>
          <cx:pt idx="3718">4.7999999999999998</cx:pt>
          <cx:pt idx="3719">4.7999999999999998</cx:pt>
          <cx:pt idx="3720">4.7999999999999998</cx:pt>
          <cx:pt idx="3721">4.7999999999999998</cx:pt>
          <cx:pt idx="3722">4.7999999999999998</cx:pt>
          <cx:pt idx="3723">4.7999999999999998</cx:pt>
          <cx:pt idx="3724">4.7999999999999998</cx:pt>
          <cx:pt idx="3725">4.7999999999999998</cx:pt>
          <cx:pt idx="3726">4.7999999999999998</cx:pt>
          <cx:pt idx="3727">4.7999999999999998</cx:pt>
          <cx:pt idx="3728">4.7999999999999998</cx:pt>
          <cx:pt idx="3729">4.7999999999999998</cx:pt>
          <cx:pt idx="3730">4.7999999999999998</cx:pt>
          <cx:pt idx="3731">4.7999999999999998</cx:pt>
          <cx:pt idx="3732">4.7999999999999998</cx:pt>
          <cx:pt idx="3733">4.7999999999999998</cx:pt>
          <cx:pt idx="3734">4.7999999999999998</cx:pt>
          <cx:pt idx="3735">4.7999999999999998</cx:pt>
          <cx:pt idx="3736">4.7999999999999998</cx:pt>
          <cx:pt idx="3737">4.7999999999999998</cx:pt>
          <cx:pt idx="3738">4.7999999999999998</cx:pt>
          <cx:pt idx="3739">4.7999999999999998</cx:pt>
          <cx:pt idx="3740">4.7999999999999998</cx:pt>
          <cx:pt idx="3741">4.7999999999999998</cx:pt>
          <cx:pt idx="3742">4.7999999999999998</cx:pt>
          <cx:pt idx="3743">4.7999999999999998</cx:pt>
          <cx:pt idx="3744">4.9000000000000004</cx:pt>
          <cx:pt idx="3745">4.9000000000000004</cx:pt>
          <cx:pt idx="3746">4.9000000000000004</cx:pt>
          <cx:pt idx="3747">4.9000000000000004</cx:pt>
          <cx:pt idx="3748">4.9000000000000004</cx:pt>
          <cx:pt idx="3749">4.9000000000000004</cx:pt>
          <cx:pt idx="3750">4.9000000000000004</cx:pt>
          <cx:pt idx="3751">4.9000000000000004</cx:pt>
          <cx:pt idx="3752">4.9000000000000004</cx:pt>
          <cx:pt idx="3753">4.9000000000000004</cx:pt>
          <cx:pt idx="3754">4.9000000000000004</cx:pt>
          <cx:pt idx="3755">4.9000000000000004</cx:pt>
          <cx:pt idx="3756">4.9000000000000004</cx:pt>
          <cx:pt idx="3757">4.9000000000000004</cx:pt>
          <cx:pt idx="3758">4.9000000000000004</cx:pt>
          <cx:pt idx="3759">4.9000000000000004</cx:pt>
          <cx:pt idx="3760">4.9000000000000004</cx:pt>
          <cx:pt idx="3761">4.9000000000000004</cx:pt>
          <cx:pt idx="3762">4.9000000000000004</cx:pt>
          <cx:pt idx="3763">4.9000000000000004</cx:pt>
          <cx:pt idx="3764">4.9000000000000004</cx:pt>
          <cx:pt idx="3765">4.9000000000000004</cx:pt>
          <cx:pt idx="3766">4.9000000000000004</cx:pt>
          <cx:pt idx="3767">4.9000000000000004</cx:pt>
          <cx:pt idx="3768">4.9000000000000004</cx:pt>
          <cx:pt idx="3769">4.9000000000000004</cx:pt>
          <cx:pt idx="3770">4.9000000000000004</cx:pt>
          <cx:pt idx="3771">5</cx:pt>
          <cx:pt idx="3772">5</cx:pt>
          <cx:pt idx="3773">5</cx:pt>
          <cx:pt idx="3774">5</cx:pt>
          <cx:pt idx="3775">5</cx:pt>
          <cx:pt idx="3776">5</cx:pt>
          <cx:pt idx="3777">5</cx:pt>
          <cx:pt idx="3778">5</cx:pt>
          <cx:pt idx="3779">5</cx:pt>
          <cx:pt idx="3780">5</cx:pt>
          <cx:pt idx="3781">5</cx:pt>
          <cx:pt idx="3782">5</cx:pt>
          <cx:pt idx="3783">5</cx:pt>
          <cx:pt idx="3784">5</cx:pt>
          <cx:pt idx="3785">5</cx:pt>
          <cx:pt idx="3786">5</cx:pt>
          <cx:pt idx="3787">5</cx:pt>
          <cx:pt idx="3788">5</cx:pt>
          <cx:pt idx="3789">5</cx:pt>
          <cx:pt idx="3790">5</cx:pt>
          <cx:pt idx="3791">5</cx:pt>
          <cx:pt idx="3792">5</cx:pt>
          <cx:pt idx="3793">5</cx:pt>
          <cx:pt idx="3794">5</cx:pt>
          <cx:pt idx="3795">5</cx:pt>
          <cx:pt idx="3796">5</cx:pt>
          <cx:pt idx="3797">5</cx:pt>
          <cx:pt idx="3798">5</cx:pt>
          <cx:pt idx="3799">5</cx:pt>
          <cx:pt idx="3800">5</cx:pt>
          <cx:pt idx="3801">5</cx:pt>
          <cx:pt idx="3802">5</cx:pt>
          <cx:pt idx="3803">5</cx:pt>
          <cx:pt idx="3804">5</cx:pt>
          <cx:pt idx="3805">5</cx:pt>
          <cx:pt idx="3806">5</cx:pt>
          <cx:pt idx="3807">5</cx:pt>
          <cx:pt idx="3808">5</cx:pt>
          <cx:pt idx="3809">5</cx:pt>
          <cx:pt idx="3810">5</cx:pt>
          <cx:pt idx="3811">5</cx:pt>
          <cx:pt idx="3812">5</cx:pt>
          <cx:pt idx="3813">5</cx:pt>
          <cx:pt idx="3814">5</cx:pt>
          <cx:pt idx="3815">5</cx:pt>
          <cx:pt idx="3816">5</cx:pt>
          <cx:pt idx="3817">5</cx:pt>
          <cx:pt idx="3818">5</cx:pt>
          <cx:pt idx="3819">5</cx:pt>
          <cx:pt idx="3820">5</cx:pt>
          <cx:pt idx="3821">5</cx:pt>
          <cx:pt idx="3822">5</cx:pt>
          <cx:pt idx="3823">5</cx:pt>
          <cx:pt idx="3824">5</cx:pt>
          <cx:pt idx="3825">5</cx:pt>
          <cx:pt idx="3826">5</cx:pt>
          <cx:pt idx="3827">5</cx:pt>
          <cx:pt idx="3828">5</cx:pt>
          <cx:pt idx="3829">5</cx:pt>
          <cx:pt idx="3830">5</cx:pt>
          <cx:pt idx="3831">5</cx:pt>
          <cx:pt idx="3832">5</cx:pt>
          <cx:pt idx="3833">5</cx:pt>
          <cx:pt idx="3834">5</cx:pt>
          <cx:pt idx="3835">5</cx:pt>
          <cx:pt idx="3836">5.0999999999999996</cx:pt>
          <cx:pt idx="3837">5.0999999999999996</cx:pt>
          <cx:pt idx="3838">5.0999999999999996</cx:pt>
          <cx:pt idx="3839">5.0999999999999996</cx:pt>
          <cx:pt idx="3840">5.0999999999999996</cx:pt>
          <cx:pt idx="3841">5.0999999999999996</cx:pt>
          <cx:pt idx="3842">5.0999999999999996</cx:pt>
          <cx:pt idx="3843">5.0999999999999996</cx:pt>
          <cx:pt idx="3844">5.0999999999999996</cx:pt>
          <cx:pt idx="3845">5.0999999999999996</cx:pt>
          <cx:pt idx="3846">5.0999999999999996</cx:pt>
          <cx:pt idx="3847">5.0999999999999996</cx:pt>
          <cx:pt idx="3848">5.0999999999999996</cx:pt>
          <cx:pt idx="3849">5.0999999999999996</cx:pt>
          <cx:pt idx="3850">5.0999999999999996</cx:pt>
          <cx:pt idx="3851">5.0999999999999996</cx:pt>
          <cx:pt idx="3852">5.0999999999999996</cx:pt>
          <cx:pt idx="3853">5.0999999999999996</cx:pt>
          <cx:pt idx="3854">5.0999999999999996</cx:pt>
          <cx:pt idx="3855">5.0999999999999996</cx:pt>
          <cx:pt idx="3856">5.0999999999999996</cx:pt>
          <cx:pt idx="3857">5.0999999999999996</cx:pt>
          <cx:pt idx="3858">5.0999999999999996</cx:pt>
          <cx:pt idx="3859">5.0999999999999996</cx:pt>
          <cx:pt idx="3860">5.0999999999999996</cx:pt>
          <cx:pt idx="3861">5.2000000000000002</cx:pt>
          <cx:pt idx="3862">5.2000000000000002</cx:pt>
          <cx:pt idx="3863">5.2000000000000002</cx:pt>
          <cx:pt idx="3864">5.2000000000000002</cx:pt>
          <cx:pt idx="3865">5.2000000000000002</cx:pt>
          <cx:pt idx="3866">5.2000000000000002</cx:pt>
          <cx:pt idx="3867">5.2000000000000002</cx:pt>
          <cx:pt idx="3868">5.2000000000000002</cx:pt>
          <cx:pt idx="3869">5.2000000000000002</cx:pt>
          <cx:pt idx="3870">5.2000000000000002</cx:pt>
          <cx:pt idx="3871">5.2000000000000002</cx:pt>
          <cx:pt idx="3872">5.2000000000000002</cx:pt>
          <cx:pt idx="3873">5.2000000000000002</cx:pt>
          <cx:pt idx="3874">5.2000000000000002</cx:pt>
          <cx:pt idx="3875">5.2000000000000002</cx:pt>
          <cx:pt idx="3876">5.2000000000000002</cx:pt>
          <cx:pt idx="3877">5.2000000000000002</cx:pt>
          <cx:pt idx="3878">5.2000000000000002</cx:pt>
          <cx:pt idx="3879">5.2000000000000002</cx:pt>
          <cx:pt idx="3880">5.2000000000000002</cx:pt>
          <cx:pt idx="3881">5.2000000000000002</cx:pt>
          <cx:pt idx="3882">5.2000000000000002</cx:pt>
          <cx:pt idx="3883">5.2000000000000002</cx:pt>
          <cx:pt idx="3884">5.2000000000000002</cx:pt>
          <cx:pt idx="3885">5.2000000000000002</cx:pt>
          <cx:pt idx="3886">5.2000000000000002</cx:pt>
          <cx:pt idx="3887">5.2000000000000002</cx:pt>
          <cx:pt idx="3888">5.2000000000000002</cx:pt>
          <cx:pt idx="3889">5.2999999999999998</cx:pt>
          <cx:pt idx="3890">5.2999999999999998</cx:pt>
          <cx:pt idx="3891">5.2999999999999998</cx:pt>
          <cx:pt idx="3892">5.2999999999999998</cx:pt>
          <cx:pt idx="3893">5.2999999999999998</cx:pt>
          <cx:pt idx="3894">5.2999999999999998</cx:pt>
          <cx:pt idx="3895">5.2999999999999998</cx:pt>
          <cx:pt idx="3896">5.2999999999999998</cx:pt>
          <cx:pt idx="3897">5.2999999999999998</cx:pt>
          <cx:pt idx="3898">5.2999999999999998</cx:pt>
          <cx:pt idx="3899">5.2999999999999998</cx:pt>
          <cx:pt idx="3900">5.2999999999999998</cx:pt>
          <cx:pt idx="3901">5.2999999999999998</cx:pt>
          <cx:pt idx="3902">5.2999999999999998</cx:pt>
          <cx:pt idx="3903">5.2999999999999998</cx:pt>
          <cx:pt idx="3904">5.2999999999999998</cx:pt>
          <cx:pt idx="3905">5.2999999999999998</cx:pt>
          <cx:pt idx="3906">5.2999999999999998</cx:pt>
          <cx:pt idx="3907">5.2999999999999998</cx:pt>
          <cx:pt idx="3908">5.2999999999999998</cx:pt>
          <cx:pt idx="3909">5.2999999999999998</cx:pt>
          <cx:pt idx="3910">5.2999999999999998</cx:pt>
          <cx:pt idx="3911">5.2999999999999998</cx:pt>
          <cx:pt idx="3912">5.2999999999999998</cx:pt>
          <cx:pt idx="3913">5.2999999999999998</cx:pt>
          <cx:pt idx="3914">5.2999999999999998</cx:pt>
          <cx:pt idx="3915">5.2999999999999998</cx:pt>
          <cx:pt idx="3916">5.2999999999999998</cx:pt>
          <cx:pt idx="3917">5.2999999999999998</cx:pt>
          <cx:pt idx="3918">5.2999999999999998</cx:pt>
          <cx:pt idx="3919">5.2999999999999998</cx:pt>
          <cx:pt idx="3920">5.2999999999999998</cx:pt>
          <cx:pt idx="3921">5.2999999999999998</cx:pt>
          <cx:pt idx="3922">5.2999999999999998</cx:pt>
          <cx:pt idx="3923">5.2999999999999998</cx:pt>
          <cx:pt idx="3924">5.4000000000000004</cx:pt>
          <cx:pt idx="3925">5.4000000000000004</cx:pt>
          <cx:pt idx="3926">5.4000000000000004</cx:pt>
          <cx:pt idx="3927">5.4000000000000004</cx:pt>
          <cx:pt idx="3928">5.4000000000000004</cx:pt>
          <cx:pt idx="3929">5.4000000000000004</cx:pt>
          <cx:pt idx="3930">5.4000000000000004</cx:pt>
          <cx:pt idx="3931">5.4000000000000004</cx:pt>
          <cx:pt idx="3932">5.4000000000000004</cx:pt>
          <cx:pt idx="3933">5.4000000000000004</cx:pt>
          <cx:pt idx="3934">5.4000000000000004</cx:pt>
          <cx:pt idx="3935">5.4000000000000004</cx:pt>
          <cx:pt idx="3936">5.4000000000000004</cx:pt>
          <cx:pt idx="3937">5.4000000000000004</cx:pt>
          <cx:pt idx="3938">5.4000000000000004</cx:pt>
          <cx:pt idx="3939">5.4000000000000004</cx:pt>
          <cx:pt idx="3940">5.4000000000000004</cx:pt>
          <cx:pt idx="3941">5.4000000000000004</cx:pt>
          <cx:pt idx="3942">5.4000000000000004</cx:pt>
          <cx:pt idx="3943">5.4000000000000004</cx:pt>
          <cx:pt idx="3944">5.4000000000000004</cx:pt>
          <cx:pt idx="3945">5.5</cx:pt>
          <cx:pt idx="3946">5.5</cx:pt>
          <cx:pt idx="3947">5.5</cx:pt>
          <cx:pt idx="3948">5.5</cx:pt>
          <cx:pt idx="3949">5.5</cx:pt>
          <cx:pt idx="3950">5.5</cx:pt>
          <cx:pt idx="3951">5.5</cx:pt>
          <cx:pt idx="3952">5.5</cx:pt>
          <cx:pt idx="3953">5.5</cx:pt>
          <cx:pt idx="3954">5.5</cx:pt>
          <cx:pt idx="3955">5.5</cx:pt>
          <cx:pt idx="3956">5.5</cx:pt>
          <cx:pt idx="3957">5.5</cx:pt>
          <cx:pt idx="3958">5.5</cx:pt>
          <cx:pt idx="3959">5.5</cx:pt>
          <cx:pt idx="3960">5.5</cx:pt>
          <cx:pt idx="3961">5.5</cx:pt>
          <cx:pt idx="3962">5.5</cx:pt>
          <cx:pt idx="3963">5.5</cx:pt>
          <cx:pt idx="3964">5.5</cx:pt>
          <cx:pt idx="3965">5.5</cx:pt>
          <cx:pt idx="3966">5.5</cx:pt>
          <cx:pt idx="3967">5.5</cx:pt>
          <cx:pt idx="3968">5.5</cx:pt>
          <cx:pt idx="3969">5.5</cx:pt>
          <cx:pt idx="3970">5.5</cx:pt>
          <cx:pt idx="3971">5.5999999999999996</cx:pt>
          <cx:pt idx="3972">5.5999999999999996</cx:pt>
          <cx:pt idx="3973">5.5999999999999996</cx:pt>
          <cx:pt idx="3974">5.5999999999999996</cx:pt>
          <cx:pt idx="3975">5.5999999999999996</cx:pt>
          <cx:pt idx="3976">5.5999999999999996</cx:pt>
          <cx:pt idx="3977">5.5999999999999996</cx:pt>
          <cx:pt idx="3978">5.5999999999999996</cx:pt>
          <cx:pt idx="3979">5.5999999999999996</cx:pt>
          <cx:pt idx="3980">5.5999999999999996</cx:pt>
          <cx:pt idx="3981">5.5999999999999996</cx:pt>
          <cx:pt idx="3982">5.5999999999999996</cx:pt>
          <cx:pt idx="3983">5.5999999999999996</cx:pt>
          <cx:pt idx="3984">5.5999999999999996</cx:pt>
          <cx:pt idx="3985">5.5999999999999996</cx:pt>
          <cx:pt idx="3986">5.5999999999999996</cx:pt>
          <cx:pt idx="3987">5.5999999999999996</cx:pt>
          <cx:pt idx="3988">5.5999999999999996</cx:pt>
          <cx:pt idx="3989">5.5999999999999996</cx:pt>
          <cx:pt idx="3990">5.5999999999999996</cx:pt>
          <cx:pt idx="3991">5.5999999999999996</cx:pt>
          <cx:pt idx="3992">5.5999999999999996</cx:pt>
          <cx:pt idx="3993">5.5999999999999996</cx:pt>
          <cx:pt idx="3994">5.5999999999999996</cx:pt>
          <cx:pt idx="3995">5.5999999999999996</cx:pt>
          <cx:pt idx="3996">5.5999999999999996</cx:pt>
          <cx:pt idx="3997">5.5999999999999996</cx:pt>
          <cx:pt idx="3998">5.5999999999999996</cx:pt>
          <cx:pt idx="3999">5.7000000000000002</cx:pt>
          <cx:pt idx="4000">5.7000000000000002</cx:pt>
          <cx:pt idx="4001">5.7000000000000002</cx:pt>
          <cx:pt idx="4002">5.7000000000000002</cx:pt>
          <cx:pt idx="4003">5.7000000000000002</cx:pt>
          <cx:pt idx="4004">5.7000000000000002</cx:pt>
          <cx:pt idx="4005">5.7000000000000002</cx:pt>
          <cx:pt idx="4006">5.7000000000000002</cx:pt>
          <cx:pt idx="4007">5.7000000000000002</cx:pt>
          <cx:pt idx="4008">5.7000000000000002</cx:pt>
          <cx:pt idx="4009">5.7000000000000002</cx:pt>
          <cx:pt idx="4010">5.7000000000000002</cx:pt>
          <cx:pt idx="4011">5.7000000000000002</cx:pt>
          <cx:pt idx="4012">5.7000000000000002</cx:pt>
          <cx:pt idx="4013">5.7000000000000002</cx:pt>
          <cx:pt idx="4014">5.7000000000000002</cx:pt>
          <cx:pt idx="4015">5.7000000000000002</cx:pt>
          <cx:pt idx="4016">5.7000000000000002</cx:pt>
          <cx:pt idx="4017">5.7000000000000002</cx:pt>
          <cx:pt idx="4018">5.7000000000000002</cx:pt>
          <cx:pt idx="4019">5.7000000000000002</cx:pt>
          <cx:pt idx="4020">5.7000000000000002</cx:pt>
          <cx:pt idx="4021">5.7000000000000002</cx:pt>
          <cx:pt idx="4022">5.7000000000000002</cx:pt>
          <cx:pt idx="4023">5.7000000000000002</cx:pt>
          <cx:pt idx="4024">5.7000000000000002</cx:pt>
          <cx:pt idx="4025">5.7000000000000002</cx:pt>
          <cx:pt idx="4026">5.7000000000000002</cx:pt>
          <cx:pt idx="4027">5.7000000000000002</cx:pt>
          <cx:pt idx="4028">5.7000000000000002</cx:pt>
          <cx:pt idx="4029">5.7999999999999998</cx:pt>
          <cx:pt idx="4030">5.7999999999999998</cx:pt>
          <cx:pt idx="4031">5.7999999999999998</cx:pt>
          <cx:pt idx="4032">5.7999999999999998</cx:pt>
          <cx:pt idx="4033">5.7999999999999998</cx:pt>
          <cx:pt idx="4034">5.7999999999999998</cx:pt>
          <cx:pt idx="4035">5.7999999999999998</cx:pt>
          <cx:pt idx="4036">5.7999999999999998</cx:pt>
          <cx:pt idx="4037">5.7999999999999998</cx:pt>
          <cx:pt idx="4038">5.7999999999999998</cx:pt>
          <cx:pt idx="4039">5.7999999999999998</cx:pt>
          <cx:pt idx="4040">5.7999999999999998</cx:pt>
          <cx:pt idx="4041">5.7999999999999998</cx:pt>
          <cx:pt idx="4042">5.7999999999999998</cx:pt>
          <cx:pt idx="4043">5.7999999999999998</cx:pt>
          <cx:pt idx="4044">5.7999999999999998</cx:pt>
          <cx:pt idx="4045">5.7999999999999998</cx:pt>
          <cx:pt idx="4046">5.7999999999999998</cx:pt>
          <cx:pt idx="4047">5.7999999999999998</cx:pt>
          <cx:pt idx="4048">5.7999999999999998</cx:pt>
          <cx:pt idx="4049">5.7999999999999998</cx:pt>
          <cx:pt idx="4050">5.7999999999999998</cx:pt>
          <cx:pt idx="4051">5.7999999999999998</cx:pt>
          <cx:pt idx="4052">5.7999999999999998</cx:pt>
          <cx:pt idx="4053">5.7999999999999998</cx:pt>
          <cx:pt idx="4054">5.7999999999999998</cx:pt>
          <cx:pt idx="4055">5.7999999999999998</cx:pt>
          <cx:pt idx="4056">5.7999999999999998</cx:pt>
          <cx:pt idx="4057">5.7999999999999998</cx:pt>
          <cx:pt idx="4058">5.7999999999999998</cx:pt>
          <cx:pt idx="4059">5.7999999999999998</cx:pt>
          <cx:pt idx="4060">5.9000000000000004</cx:pt>
          <cx:pt idx="4061">5.9000000000000004</cx:pt>
          <cx:pt idx="4062">5.9000000000000004</cx:pt>
          <cx:pt idx="4063">5.9000000000000004</cx:pt>
          <cx:pt idx="4064">5.9000000000000004</cx:pt>
          <cx:pt idx="4065">5.9000000000000004</cx:pt>
          <cx:pt idx="4066">5.9000000000000004</cx:pt>
          <cx:pt idx="4067">5.9000000000000004</cx:pt>
          <cx:pt idx="4068">5.9000000000000004</cx:pt>
          <cx:pt idx="4069">5.9000000000000004</cx:pt>
          <cx:pt idx="4070">5.9000000000000004</cx:pt>
          <cx:pt idx="4071">5.9000000000000004</cx:pt>
          <cx:pt idx="4072">5.9000000000000004</cx:pt>
          <cx:pt idx="4073">5.9000000000000004</cx:pt>
          <cx:pt idx="4074">5.9000000000000004</cx:pt>
          <cx:pt idx="4075">5.9000000000000004</cx:pt>
          <cx:pt idx="4076">5.9000000000000004</cx:pt>
          <cx:pt idx="4077">5.9000000000000004</cx:pt>
          <cx:pt idx="4078">5.9000000000000004</cx:pt>
          <cx:pt idx="4079">5.9000000000000004</cx:pt>
          <cx:pt idx="4080">5.9000000000000004</cx:pt>
          <cx:pt idx="4081">6</cx:pt>
          <cx:pt idx="4082">6</cx:pt>
          <cx:pt idx="4083">6</cx:pt>
          <cx:pt idx="4084">6</cx:pt>
          <cx:pt idx="4085">6</cx:pt>
          <cx:pt idx="4086">6</cx:pt>
          <cx:pt idx="4087">6</cx:pt>
          <cx:pt idx="4088">6</cx:pt>
          <cx:pt idx="4089">6</cx:pt>
          <cx:pt idx="4090">6</cx:pt>
          <cx:pt idx="4091">6</cx:pt>
          <cx:pt idx="4092">6</cx:pt>
          <cx:pt idx="4093">6</cx:pt>
          <cx:pt idx="4094">6</cx:pt>
          <cx:pt idx="4095">6</cx:pt>
          <cx:pt idx="4096">6</cx:pt>
          <cx:pt idx="4097">6</cx:pt>
          <cx:pt idx="4098">6</cx:pt>
          <cx:pt idx="4099">6</cx:pt>
          <cx:pt idx="4100">6</cx:pt>
          <cx:pt idx="4101">6</cx:pt>
          <cx:pt idx="4102">6</cx:pt>
          <cx:pt idx="4103">6</cx:pt>
          <cx:pt idx="4104">6</cx:pt>
          <cx:pt idx="4105">6</cx:pt>
          <cx:pt idx="4106">6</cx:pt>
          <cx:pt idx="4107">6</cx:pt>
          <cx:pt idx="4108">6</cx:pt>
          <cx:pt idx="4109">6</cx:pt>
          <cx:pt idx="4110">6</cx:pt>
          <cx:pt idx="4111">6</cx:pt>
          <cx:pt idx="4112">6</cx:pt>
          <cx:pt idx="4113">6</cx:pt>
          <cx:pt idx="4114">6</cx:pt>
          <cx:pt idx="4115">6</cx:pt>
          <cx:pt idx="4116">6</cx:pt>
          <cx:pt idx="4117">6</cx:pt>
          <cx:pt idx="4118">6</cx:pt>
          <cx:pt idx="4119">6</cx:pt>
          <cx:pt idx="4120">6</cx:pt>
          <cx:pt idx="4121">6</cx:pt>
          <cx:pt idx="4122">6</cx:pt>
          <cx:pt idx="4123">6</cx:pt>
          <cx:pt idx="4124">6</cx:pt>
          <cx:pt idx="4125">6</cx:pt>
          <cx:pt idx="4126">6</cx:pt>
          <cx:pt idx="4127">6</cx:pt>
          <cx:pt idx="4128">6</cx:pt>
          <cx:pt idx="4129">6</cx:pt>
          <cx:pt idx="4130">6</cx:pt>
          <cx:pt idx="4131">6</cx:pt>
          <cx:pt idx="4132">6</cx:pt>
          <cx:pt idx="4133">6</cx:pt>
          <cx:pt idx="4134">6</cx:pt>
          <cx:pt idx="4135">6</cx:pt>
          <cx:pt idx="4136">6</cx:pt>
          <cx:pt idx="4137">6</cx:pt>
          <cx:pt idx="4138">6</cx:pt>
          <cx:pt idx="4139">6</cx:pt>
          <cx:pt idx="4140">6</cx:pt>
          <cx:pt idx="4141">6</cx:pt>
          <cx:pt idx="4142">6</cx:pt>
          <cx:pt idx="4143">6</cx:pt>
          <cx:pt idx="4144">6</cx:pt>
          <cx:pt idx="4145">6</cx:pt>
          <cx:pt idx="4146">6.0999999999999996</cx:pt>
          <cx:pt idx="4147">6.0999999999999996</cx:pt>
          <cx:pt idx="4148">6.0999999999999996</cx:pt>
          <cx:pt idx="4149">6.0999999999999996</cx:pt>
          <cx:pt idx="4150">6.0999999999999996</cx:pt>
          <cx:pt idx="4151">6.0999999999999996</cx:pt>
          <cx:pt idx="4152">6.0999999999999996</cx:pt>
          <cx:pt idx="4153">6.0999999999999996</cx:pt>
          <cx:pt idx="4154">6.0999999999999996</cx:pt>
          <cx:pt idx="4155">6.0999999999999996</cx:pt>
          <cx:pt idx="4156">6.0999999999999996</cx:pt>
          <cx:pt idx="4157">6.0999999999999996</cx:pt>
          <cx:pt idx="4158">6.0999999999999996</cx:pt>
          <cx:pt idx="4159">6.0999999999999996</cx:pt>
          <cx:pt idx="4160">6.0999999999999996</cx:pt>
          <cx:pt idx="4161">6.0999999999999996</cx:pt>
          <cx:pt idx="4162">6.0999999999999996</cx:pt>
          <cx:pt idx="4163">6.2000000000000002</cx:pt>
          <cx:pt idx="4164">6.2000000000000002</cx:pt>
          <cx:pt idx="4165">6.2000000000000002</cx:pt>
          <cx:pt idx="4166">6.2000000000000002</cx:pt>
          <cx:pt idx="4167">6.2000000000000002</cx:pt>
          <cx:pt idx="4168">6.2000000000000002</cx:pt>
          <cx:pt idx="4169">6.2000000000000002</cx:pt>
          <cx:pt idx="4170">6.2000000000000002</cx:pt>
          <cx:pt idx="4171">6.2000000000000002</cx:pt>
          <cx:pt idx="4172">6.2000000000000002</cx:pt>
          <cx:pt idx="4173">6.2000000000000002</cx:pt>
          <cx:pt idx="4174">6.2000000000000002</cx:pt>
          <cx:pt idx="4175">6.2000000000000002</cx:pt>
          <cx:pt idx="4176">6.2000000000000002</cx:pt>
          <cx:pt idx="4177">6.2000000000000002</cx:pt>
          <cx:pt idx="4178">6.2000000000000002</cx:pt>
          <cx:pt idx="4179">6.2000000000000002</cx:pt>
          <cx:pt idx="4180">6.2000000000000002</cx:pt>
          <cx:pt idx="4181">6.2000000000000002</cx:pt>
          <cx:pt idx="4182">6.2000000000000002</cx:pt>
          <cx:pt idx="4183">6.2000000000000002</cx:pt>
          <cx:pt idx="4184">6.2000000000000002</cx:pt>
          <cx:pt idx="4185">6.2000000000000002</cx:pt>
          <cx:pt idx="4186">6.2000000000000002</cx:pt>
          <cx:pt idx="4187">6.2000000000000002</cx:pt>
          <cx:pt idx="4188">6.2000000000000002</cx:pt>
          <cx:pt idx="4189">6.2000000000000002</cx:pt>
          <cx:pt idx="4190">6.2000000000000002</cx:pt>
          <cx:pt idx="4191">6.2000000000000002</cx:pt>
          <cx:pt idx="4192">6.2000000000000002</cx:pt>
          <cx:pt idx="4193">6.2000000000000002</cx:pt>
          <cx:pt idx="4194">6.2999999999999998</cx:pt>
          <cx:pt idx="4195">6.2999999999999998</cx:pt>
          <cx:pt idx="4196">6.2999999999999998</cx:pt>
          <cx:pt idx="4197">6.2999999999999998</cx:pt>
          <cx:pt idx="4198">6.2999999999999998</cx:pt>
          <cx:pt idx="4199">6.2999999999999998</cx:pt>
          <cx:pt idx="4200">6.2999999999999998</cx:pt>
          <cx:pt idx="4201">6.2999999999999998</cx:pt>
          <cx:pt idx="4202">6.2999999999999998</cx:pt>
          <cx:pt idx="4203">6.2999999999999998</cx:pt>
          <cx:pt idx="4204">6.2999999999999998</cx:pt>
          <cx:pt idx="4205">6.2999999999999998</cx:pt>
          <cx:pt idx="4206">6.2999999999999998</cx:pt>
          <cx:pt idx="4207">6.2999999999999998</cx:pt>
          <cx:pt idx="4208">6.2999999999999998</cx:pt>
          <cx:pt idx="4209">6.2999999999999998</cx:pt>
          <cx:pt idx="4210">6.2999999999999998</cx:pt>
          <cx:pt idx="4211">6.2999999999999998</cx:pt>
          <cx:pt idx="4212">6.2999999999999998</cx:pt>
          <cx:pt idx="4213">6.2999999999999998</cx:pt>
          <cx:pt idx="4214">6.2999999999999998</cx:pt>
          <cx:pt idx="4215">6.2999999999999998</cx:pt>
          <cx:pt idx="4216">6.2999999999999998</cx:pt>
          <cx:pt idx="4217">6.4000000000000004</cx:pt>
          <cx:pt idx="4218">6.4000000000000004</cx:pt>
          <cx:pt idx="4219">6.4000000000000004</cx:pt>
          <cx:pt idx="4220">6.4000000000000004</cx:pt>
          <cx:pt idx="4221">6.4000000000000004</cx:pt>
          <cx:pt idx="4222">6.4000000000000004</cx:pt>
          <cx:pt idx="4223">6.4000000000000004</cx:pt>
          <cx:pt idx="4224">6.4000000000000004</cx:pt>
          <cx:pt idx="4225">6.4000000000000004</cx:pt>
          <cx:pt idx="4226">6.4000000000000004</cx:pt>
          <cx:pt idx="4227">6.4000000000000004</cx:pt>
          <cx:pt idx="4228">6.4000000000000004</cx:pt>
          <cx:pt idx="4229">6.4000000000000004</cx:pt>
          <cx:pt idx="4230">6.5</cx:pt>
          <cx:pt idx="4231">6.5</cx:pt>
          <cx:pt idx="4232">6.5</cx:pt>
          <cx:pt idx="4233">6.5</cx:pt>
          <cx:pt idx="4234">6.5</cx:pt>
          <cx:pt idx="4235">6.5</cx:pt>
          <cx:pt idx="4236">6.5</cx:pt>
          <cx:pt idx="4237">6.5</cx:pt>
          <cx:pt idx="4238">6.5</cx:pt>
          <cx:pt idx="4239">6.5</cx:pt>
          <cx:pt idx="4240">6.5</cx:pt>
          <cx:pt idx="4241">6.5</cx:pt>
          <cx:pt idx="4242">6.5</cx:pt>
          <cx:pt idx="4243">6.5</cx:pt>
          <cx:pt idx="4244">6.5</cx:pt>
          <cx:pt idx="4245">6.5</cx:pt>
          <cx:pt idx="4246">6.5</cx:pt>
          <cx:pt idx="4247">6.5</cx:pt>
          <cx:pt idx="4248">6.5</cx:pt>
          <cx:pt idx="4249">6.5</cx:pt>
          <cx:pt idx="4250">6.5</cx:pt>
          <cx:pt idx="4251">6.5999999999999996</cx:pt>
          <cx:pt idx="4252">6.5999999999999996</cx:pt>
          <cx:pt idx="4253">6.5999999999999996</cx:pt>
          <cx:pt idx="4254">6.5999999999999996</cx:pt>
          <cx:pt idx="4255">6.5999999999999996</cx:pt>
          <cx:pt idx="4256">6.5999999999999996</cx:pt>
          <cx:pt idx="4257">6.5999999999999996</cx:pt>
          <cx:pt idx="4258">6.5999999999999996</cx:pt>
          <cx:pt idx="4259">6.5999999999999996</cx:pt>
          <cx:pt idx="4260">6.5999999999999996</cx:pt>
          <cx:pt idx="4261">6.5999999999999996</cx:pt>
          <cx:pt idx="4262">6.5999999999999996</cx:pt>
          <cx:pt idx="4263">6.5999999999999996</cx:pt>
          <cx:pt idx="4264">6.5999999999999996</cx:pt>
          <cx:pt idx="4265">6.5999999999999996</cx:pt>
          <cx:pt idx="4266">6.5999999999999996</cx:pt>
          <cx:pt idx="4267">6.5999999999999996</cx:pt>
          <cx:pt idx="4268">6.7000000000000002</cx:pt>
          <cx:pt idx="4269">6.7000000000000002</cx:pt>
          <cx:pt idx="4270">6.7000000000000002</cx:pt>
          <cx:pt idx="4271">6.7000000000000002</cx:pt>
          <cx:pt idx="4272">6.7000000000000002</cx:pt>
          <cx:pt idx="4273">6.7000000000000002</cx:pt>
          <cx:pt idx="4274">6.7000000000000002</cx:pt>
          <cx:pt idx="4275">6.7000000000000002</cx:pt>
          <cx:pt idx="4276">6.7000000000000002</cx:pt>
          <cx:pt idx="4277">6.7000000000000002</cx:pt>
          <cx:pt idx="4278">6.7000000000000002</cx:pt>
          <cx:pt idx="4279">6.7000000000000002</cx:pt>
          <cx:pt idx="4280">6.7000000000000002</cx:pt>
          <cx:pt idx="4281">6.7000000000000002</cx:pt>
          <cx:pt idx="4282">6.7000000000000002</cx:pt>
          <cx:pt idx="4283">6.7000000000000002</cx:pt>
          <cx:pt idx="4284">6.7000000000000002</cx:pt>
          <cx:pt idx="4285">6.7000000000000002</cx:pt>
          <cx:pt idx="4286">6.7000000000000002</cx:pt>
          <cx:pt idx="4287">6.7000000000000002</cx:pt>
          <cx:pt idx="4288">6.7000000000000002</cx:pt>
          <cx:pt idx="4289">6.7000000000000002</cx:pt>
          <cx:pt idx="4290">6.7000000000000002</cx:pt>
          <cx:pt idx="4291">6.7000000000000002</cx:pt>
          <cx:pt idx="4292">6.7000000000000002</cx:pt>
          <cx:pt idx="4293">6.7000000000000002</cx:pt>
          <cx:pt idx="4294">6.7000000000000002</cx:pt>
          <cx:pt idx="4295">6.7999999999999998</cx:pt>
          <cx:pt idx="4296">6.7999999999999998</cx:pt>
          <cx:pt idx="4297">6.7999999999999998</cx:pt>
          <cx:pt idx="4298">6.7999999999999998</cx:pt>
          <cx:pt idx="4299">6.7999999999999998</cx:pt>
          <cx:pt idx="4300">6.7999999999999998</cx:pt>
          <cx:pt idx="4301">6.7999999999999998</cx:pt>
          <cx:pt idx="4302">6.7999999999999998</cx:pt>
          <cx:pt idx="4303">6.7999999999999998</cx:pt>
          <cx:pt idx="4304">6.7999999999999998</cx:pt>
          <cx:pt idx="4305">6.7999999999999998</cx:pt>
          <cx:pt idx="4306">6.7999999999999998</cx:pt>
          <cx:pt idx="4307">6.7999999999999998</cx:pt>
          <cx:pt idx="4308">6.7999999999999998</cx:pt>
          <cx:pt idx="4309">6.7999999999999998</cx:pt>
          <cx:pt idx="4310">6.7999999999999998</cx:pt>
          <cx:pt idx="4311">6.7999999999999998</cx:pt>
          <cx:pt idx="4312">6.7999999999999998</cx:pt>
          <cx:pt idx="4313">6.7999999999999998</cx:pt>
          <cx:pt idx="4314">6.7999999999999998</cx:pt>
          <cx:pt idx="4315">6.7999999999999998</cx:pt>
          <cx:pt idx="4316">6.7999999999999998</cx:pt>
          <cx:pt idx="4317">6.7999999999999998</cx:pt>
          <cx:pt idx="4318">6.7999999999999998</cx:pt>
          <cx:pt idx="4319">6.7999999999999998</cx:pt>
          <cx:pt idx="4320">6.7999999999999998</cx:pt>
          <cx:pt idx="4321">6.9000000000000004</cx:pt>
          <cx:pt idx="4322">6.9000000000000004</cx:pt>
          <cx:pt idx="4323">6.9000000000000004</cx:pt>
          <cx:pt idx="4324">6.9000000000000004</cx:pt>
          <cx:pt idx="4325">6.9000000000000004</cx:pt>
          <cx:pt idx="4326">6.9000000000000004</cx:pt>
          <cx:pt idx="4327">6.9000000000000004</cx:pt>
          <cx:pt idx="4328">6.9000000000000004</cx:pt>
          <cx:pt idx="4329">6.9000000000000004</cx:pt>
          <cx:pt idx="4330">6.9000000000000004</cx:pt>
          <cx:pt idx="4331">6.9000000000000004</cx:pt>
          <cx:pt idx="4332">6.9000000000000004</cx:pt>
          <cx:pt idx="4333">6.9000000000000004</cx:pt>
          <cx:pt idx="4334">6.9000000000000004</cx:pt>
          <cx:pt idx="4335">6.9000000000000004</cx:pt>
          <cx:pt idx="4336">6.9000000000000004</cx:pt>
          <cx:pt idx="4337">6.9000000000000004</cx:pt>
          <cx:pt idx="4338">6.9000000000000004</cx:pt>
          <cx:pt idx="4339">6.9000000000000004</cx:pt>
          <cx:pt idx="4340">6.9000000000000004</cx:pt>
          <cx:pt idx="4341">6.9000000000000004</cx:pt>
          <cx:pt idx="4342">6.9000000000000004</cx:pt>
          <cx:pt idx="4343">6.9000000000000004</cx:pt>
          <cx:pt idx="4344">6.9000000000000004</cx:pt>
          <cx:pt idx="4345">6.9000000000000004</cx:pt>
          <cx:pt idx="4346">6.9000000000000004</cx:pt>
          <cx:pt idx="4347">6.9000000000000004</cx:pt>
          <cx:pt idx="4348">6.9000000000000004</cx:pt>
          <cx:pt idx="4349">7</cx:pt>
          <cx:pt idx="4350">7</cx:pt>
          <cx:pt idx="4351">7</cx:pt>
          <cx:pt idx="4352">7</cx:pt>
          <cx:pt idx="4353">7</cx:pt>
          <cx:pt idx="4354">7</cx:pt>
          <cx:pt idx="4355">7</cx:pt>
          <cx:pt idx="4356">7</cx:pt>
          <cx:pt idx="4357">7</cx:pt>
          <cx:pt idx="4358">7</cx:pt>
          <cx:pt idx="4359">7</cx:pt>
          <cx:pt idx="4360">7</cx:pt>
          <cx:pt idx="4361">7</cx:pt>
          <cx:pt idx="4362">7</cx:pt>
          <cx:pt idx="4363">7</cx:pt>
          <cx:pt idx="4364">7</cx:pt>
          <cx:pt idx="4365">7</cx:pt>
          <cx:pt idx="4366">7</cx:pt>
          <cx:pt idx="4367">7</cx:pt>
          <cx:pt idx="4368">7</cx:pt>
          <cx:pt idx="4369">7</cx:pt>
          <cx:pt idx="4370">7</cx:pt>
          <cx:pt idx="4371">7</cx:pt>
          <cx:pt idx="4372">7</cx:pt>
          <cx:pt idx="4373">7</cx:pt>
          <cx:pt idx="4374">7</cx:pt>
          <cx:pt idx="4375">7</cx:pt>
          <cx:pt idx="4376">7</cx:pt>
          <cx:pt idx="4377">7</cx:pt>
          <cx:pt idx="4378">7</cx:pt>
          <cx:pt idx="4379">7</cx:pt>
          <cx:pt idx="4380">7</cx:pt>
          <cx:pt idx="4381">7</cx:pt>
          <cx:pt idx="4382">7</cx:pt>
          <cx:pt idx="4383">7</cx:pt>
          <cx:pt idx="4384">7</cx:pt>
          <cx:pt idx="4385">7</cx:pt>
          <cx:pt idx="4386">7</cx:pt>
          <cx:pt idx="4387">7</cx:pt>
          <cx:pt idx="4388">7</cx:pt>
          <cx:pt idx="4389">7</cx:pt>
          <cx:pt idx="4390">7</cx:pt>
          <cx:pt idx="4391">7</cx:pt>
          <cx:pt idx="4392">7</cx:pt>
          <cx:pt idx="4393">7</cx:pt>
          <cx:pt idx="4394">7</cx:pt>
          <cx:pt idx="4395">7</cx:pt>
          <cx:pt idx="4396">7</cx:pt>
          <cx:pt idx="4397">7</cx:pt>
          <cx:pt idx="4398">7</cx:pt>
          <cx:pt idx="4399">7</cx:pt>
          <cx:pt idx="4400">7.0999999999999996</cx:pt>
          <cx:pt idx="4401">7.0999999999999996</cx:pt>
          <cx:pt idx="4402">7.0999999999999996</cx:pt>
          <cx:pt idx="4403">7.0999999999999996</cx:pt>
          <cx:pt idx="4404">7.0999999999999996</cx:pt>
          <cx:pt idx="4405">7.0999999999999996</cx:pt>
          <cx:pt idx="4406">7.0999999999999996</cx:pt>
          <cx:pt idx="4407">7.0999999999999996</cx:pt>
          <cx:pt idx="4408">7.0999999999999996</cx:pt>
          <cx:pt idx="4409">7.0999999999999996</cx:pt>
          <cx:pt idx="4410">7.0999999999999996</cx:pt>
          <cx:pt idx="4411">7.0999999999999996</cx:pt>
          <cx:pt idx="4412">7.0999999999999996</cx:pt>
          <cx:pt idx="4413">7.0999999999999996</cx:pt>
          <cx:pt idx="4414">7.0999999999999996</cx:pt>
          <cx:pt idx="4415">7.0999999999999996</cx:pt>
          <cx:pt idx="4416">7.0999999999999996</cx:pt>
          <cx:pt idx="4417">7.0999999999999996</cx:pt>
          <cx:pt idx="4418">7.2000000000000002</cx:pt>
          <cx:pt idx="4419">7.2000000000000002</cx:pt>
          <cx:pt idx="4420">7.2000000000000002</cx:pt>
          <cx:pt idx="4421">7.2000000000000002</cx:pt>
          <cx:pt idx="4422">7.2000000000000002</cx:pt>
          <cx:pt idx="4423">7.2000000000000002</cx:pt>
          <cx:pt idx="4424">7.2000000000000002</cx:pt>
          <cx:pt idx="4425">7.2000000000000002</cx:pt>
          <cx:pt idx="4426">7.2000000000000002</cx:pt>
          <cx:pt idx="4427">7.2000000000000002</cx:pt>
          <cx:pt idx="4428">7.2000000000000002</cx:pt>
          <cx:pt idx="4429">7.2000000000000002</cx:pt>
          <cx:pt idx="4430">7.2000000000000002</cx:pt>
          <cx:pt idx="4431">7.2000000000000002</cx:pt>
          <cx:pt idx="4432">7.2000000000000002</cx:pt>
          <cx:pt idx="4433">7.2000000000000002</cx:pt>
          <cx:pt idx="4434">7.2000000000000002</cx:pt>
          <cx:pt idx="4435">7.2000000000000002</cx:pt>
          <cx:pt idx="4436">7.2000000000000002</cx:pt>
          <cx:pt idx="4437">7.2000000000000002</cx:pt>
          <cx:pt idx="4438">7.2999999999999998</cx:pt>
          <cx:pt idx="4439">7.2999999999999998</cx:pt>
          <cx:pt idx="4440">7.2999999999999998</cx:pt>
          <cx:pt idx="4441">7.2999999999999998</cx:pt>
          <cx:pt idx="4442">7.2999999999999998</cx:pt>
          <cx:pt idx="4443">7.2999999999999998</cx:pt>
          <cx:pt idx="4444">7.2999999999999998</cx:pt>
          <cx:pt idx="4445">7.2999999999999998</cx:pt>
          <cx:pt idx="4446">7.2999999999999998</cx:pt>
          <cx:pt idx="4447">7.2999999999999998</cx:pt>
          <cx:pt idx="4448">7.2999999999999998</cx:pt>
          <cx:pt idx="4449">7.2999999999999998</cx:pt>
          <cx:pt idx="4450">7.2999999999999998</cx:pt>
          <cx:pt idx="4451">7.2999999999999998</cx:pt>
          <cx:pt idx="4452">7.2999999999999998</cx:pt>
          <cx:pt idx="4453">7.2999999999999998</cx:pt>
          <cx:pt idx="4454">7.2999999999999998</cx:pt>
          <cx:pt idx="4455">7.2999999999999998</cx:pt>
          <cx:pt idx="4456">7.2999999999999998</cx:pt>
          <cx:pt idx="4457">7.2999999999999998</cx:pt>
          <cx:pt idx="4458">7.2999999999999998</cx:pt>
          <cx:pt idx="4459">7.4000000000000004</cx:pt>
          <cx:pt idx="4460">7.4000000000000004</cx:pt>
          <cx:pt idx="4461">7.4000000000000004</cx:pt>
          <cx:pt idx="4462">7.4000000000000004</cx:pt>
          <cx:pt idx="4463">7.4000000000000004</cx:pt>
          <cx:pt idx="4464">7.4000000000000004</cx:pt>
          <cx:pt idx="4465">7.4000000000000004</cx:pt>
          <cx:pt idx="4466">7.4000000000000004</cx:pt>
          <cx:pt idx="4467">7.4000000000000004</cx:pt>
          <cx:pt idx="4468">7.4000000000000004</cx:pt>
          <cx:pt idx="4469">7.4000000000000004</cx:pt>
          <cx:pt idx="4470">7.4000000000000004</cx:pt>
          <cx:pt idx="4471">7.4000000000000004</cx:pt>
          <cx:pt idx="4472">7.4000000000000004</cx:pt>
          <cx:pt idx="4473">7.4000000000000004</cx:pt>
          <cx:pt idx="4474">7.4000000000000004</cx:pt>
          <cx:pt idx="4475">7.4000000000000004</cx:pt>
          <cx:pt idx="4476">7.5</cx:pt>
          <cx:pt idx="4477">7.5</cx:pt>
          <cx:pt idx="4478">7.5</cx:pt>
          <cx:pt idx="4479">7.5</cx:pt>
          <cx:pt idx="4480">7.5</cx:pt>
          <cx:pt idx="4481">7.5</cx:pt>
          <cx:pt idx="4482">7.5</cx:pt>
          <cx:pt idx="4483">7.5</cx:pt>
          <cx:pt idx="4484">7.5</cx:pt>
          <cx:pt idx="4485">7.5</cx:pt>
          <cx:pt idx="4486">7.5</cx:pt>
          <cx:pt idx="4487">7.5</cx:pt>
          <cx:pt idx="4488">7.5</cx:pt>
          <cx:pt idx="4489">7.5</cx:pt>
          <cx:pt idx="4490">7.5999999999999996</cx:pt>
          <cx:pt idx="4491">7.5999999999999996</cx:pt>
          <cx:pt idx="4492">7.5999999999999996</cx:pt>
          <cx:pt idx="4493">7.5999999999999996</cx:pt>
          <cx:pt idx="4494">7.5999999999999996</cx:pt>
          <cx:pt idx="4495">7.5999999999999996</cx:pt>
          <cx:pt idx="4496">7.5999999999999996</cx:pt>
          <cx:pt idx="4497">7.5999999999999996</cx:pt>
          <cx:pt idx="4498">7.5999999999999996</cx:pt>
          <cx:pt idx="4499">7.5999999999999996</cx:pt>
          <cx:pt idx="4500">7.5999999999999996</cx:pt>
          <cx:pt idx="4501">7.5999999999999996</cx:pt>
          <cx:pt idx="4502">7.5999999999999996</cx:pt>
          <cx:pt idx="4503">7.5999999999999996</cx:pt>
          <cx:pt idx="4504">7.5999999999999996</cx:pt>
          <cx:pt idx="4505">7.5999999999999996</cx:pt>
          <cx:pt idx="4506">7.5999999999999996</cx:pt>
          <cx:pt idx="4507">7.5999999999999996</cx:pt>
          <cx:pt idx="4508">7.5999999999999996</cx:pt>
          <cx:pt idx="4509">7.5999999999999996</cx:pt>
          <cx:pt idx="4510">7.5999999999999996</cx:pt>
          <cx:pt idx="4511">7.5999999999999996</cx:pt>
          <cx:pt idx="4512">7.5999999999999996</cx:pt>
          <cx:pt idx="4513">7.5999999999999996</cx:pt>
          <cx:pt idx="4514">7.5999999999999996</cx:pt>
          <cx:pt idx="4515">7.5999999999999996</cx:pt>
          <cx:pt idx="4516">7.5999999999999996</cx:pt>
          <cx:pt idx="4517">7.7000000000000002</cx:pt>
          <cx:pt idx="4518">7.7000000000000002</cx:pt>
          <cx:pt idx="4519">7.7000000000000002</cx:pt>
          <cx:pt idx="4520">7.7000000000000002</cx:pt>
          <cx:pt idx="4521">7.7000000000000002</cx:pt>
          <cx:pt idx="4522">7.7000000000000002</cx:pt>
          <cx:pt idx="4523">7.7000000000000002</cx:pt>
          <cx:pt idx="4524">7.7000000000000002</cx:pt>
          <cx:pt idx="4525">7.7000000000000002</cx:pt>
          <cx:pt idx="4526">7.7000000000000002</cx:pt>
          <cx:pt idx="4527">7.7000000000000002</cx:pt>
          <cx:pt idx="4528">7.7000000000000002</cx:pt>
          <cx:pt idx="4529">7.7000000000000002</cx:pt>
          <cx:pt idx="4530">7.7000000000000002</cx:pt>
          <cx:pt idx="4531">7.7000000000000002</cx:pt>
          <cx:pt idx="4532">7.7000000000000002</cx:pt>
          <cx:pt idx="4533">7.7000000000000002</cx:pt>
          <cx:pt idx="4534">7.7000000000000002</cx:pt>
          <cx:pt idx="4535">7.7000000000000002</cx:pt>
          <cx:pt idx="4536">7.7000000000000002</cx:pt>
          <cx:pt idx="4537">7.7000000000000002</cx:pt>
          <cx:pt idx="4538">7.7000000000000002</cx:pt>
          <cx:pt idx="4539">7.7000000000000002</cx:pt>
          <cx:pt idx="4540">7.7000000000000002</cx:pt>
          <cx:pt idx="4541">7.7000000000000002</cx:pt>
          <cx:pt idx="4542">7.7000000000000002</cx:pt>
          <cx:pt idx="4543">7.7000000000000002</cx:pt>
          <cx:pt idx="4544">7.7000000000000002</cx:pt>
          <cx:pt idx="4545">7.7000000000000002</cx:pt>
          <cx:pt idx="4546">7.7000000000000002</cx:pt>
          <cx:pt idx="4547">7.7000000000000002</cx:pt>
          <cx:pt idx="4548">7.7000000000000002</cx:pt>
          <cx:pt idx="4549">7.7000000000000002</cx:pt>
          <cx:pt idx="4550">7.7000000000000002</cx:pt>
          <cx:pt idx="4551">7.7000000000000002</cx:pt>
          <cx:pt idx="4552">7.7000000000000002</cx:pt>
          <cx:pt idx="4553">7.7999999999999998</cx:pt>
          <cx:pt idx="4554">7.7999999999999998</cx:pt>
          <cx:pt idx="4555">7.7999999999999998</cx:pt>
          <cx:pt idx="4556">7.7999999999999998</cx:pt>
          <cx:pt idx="4557">7.7999999999999998</cx:pt>
          <cx:pt idx="4558">7.7999999999999998</cx:pt>
          <cx:pt idx="4559">7.7999999999999998</cx:pt>
          <cx:pt idx="4560">7.7999999999999998</cx:pt>
          <cx:pt idx="4561">7.7999999999999998</cx:pt>
          <cx:pt idx="4562">7.7999999999999998</cx:pt>
          <cx:pt idx="4563">7.7999999999999998</cx:pt>
          <cx:pt idx="4564">7.7999999999999998</cx:pt>
          <cx:pt idx="4565">7.7999999999999998</cx:pt>
          <cx:pt idx="4566">7.7999999999999998</cx:pt>
          <cx:pt idx="4567">7.7999999999999998</cx:pt>
          <cx:pt idx="4568">7.7999999999999998</cx:pt>
          <cx:pt idx="4569">7.7999999999999998</cx:pt>
          <cx:pt idx="4570">7.7999999999999998</cx:pt>
          <cx:pt idx="4571">7.7999999999999998</cx:pt>
          <cx:pt idx="4572">7.7999999999999998</cx:pt>
          <cx:pt idx="4573">7.7999999999999998</cx:pt>
          <cx:pt idx="4574">7.7999999999999998</cx:pt>
          <cx:pt idx="4575">7.7999999999999998</cx:pt>
          <cx:pt idx="4576">7.7999999999999998</cx:pt>
          <cx:pt idx="4577">7.7999999999999998</cx:pt>
          <cx:pt idx="4578">7.9000000000000004</cx:pt>
          <cx:pt idx="4579">7.9000000000000004</cx:pt>
          <cx:pt idx="4580">7.9000000000000004</cx:pt>
          <cx:pt idx="4581">7.9000000000000004</cx:pt>
          <cx:pt idx="4582">7.9000000000000004</cx:pt>
          <cx:pt idx="4583">7.9000000000000004</cx:pt>
          <cx:pt idx="4584">7.9000000000000004</cx:pt>
          <cx:pt idx="4585">7.9000000000000004</cx:pt>
          <cx:pt idx="4586">7.9000000000000004</cx:pt>
          <cx:pt idx="4587">7.9000000000000004</cx:pt>
          <cx:pt idx="4588">7.9000000000000004</cx:pt>
          <cx:pt idx="4589">7.9000000000000004</cx:pt>
          <cx:pt idx="4590">7.9000000000000004</cx:pt>
          <cx:pt idx="4591">7.9000000000000004</cx:pt>
          <cx:pt idx="4592">7.9000000000000004</cx:pt>
          <cx:pt idx="4593">7.9000000000000004</cx:pt>
          <cx:pt idx="4594">7.9000000000000004</cx:pt>
          <cx:pt idx="4595">7.9000000000000004</cx:pt>
          <cx:pt idx="4596">7.9000000000000004</cx:pt>
          <cx:pt idx="4597">7.9000000000000004</cx:pt>
          <cx:pt idx="4598">7.9000000000000004</cx:pt>
          <cx:pt idx="4599">7.9000000000000004</cx:pt>
          <cx:pt idx="4600">7.9000000000000004</cx:pt>
          <cx:pt idx="4601">7.9000000000000004</cx:pt>
          <cx:pt idx="4602">8</cx:pt>
          <cx:pt idx="4603">8</cx:pt>
          <cx:pt idx="4604">8</cx:pt>
          <cx:pt idx="4605">8</cx:pt>
          <cx:pt idx="4606">8</cx:pt>
          <cx:pt idx="4607">8</cx:pt>
          <cx:pt idx="4608">8</cx:pt>
          <cx:pt idx="4609">8</cx:pt>
          <cx:pt idx="4610">8</cx:pt>
          <cx:pt idx="4611">8</cx:pt>
          <cx:pt idx="4612">8</cx:pt>
          <cx:pt idx="4613">8</cx:pt>
          <cx:pt idx="4614">8</cx:pt>
          <cx:pt idx="4615">8</cx:pt>
          <cx:pt idx="4616">8</cx:pt>
          <cx:pt idx="4617">8</cx:pt>
          <cx:pt idx="4618">8</cx:pt>
          <cx:pt idx="4619">8</cx:pt>
          <cx:pt idx="4620">8</cx:pt>
          <cx:pt idx="4621">8</cx:pt>
          <cx:pt idx="4622">8</cx:pt>
          <cx:pt idx="4623">8</cx:pt>
          <cx:pt idx="4624">8</cx:pt>
          <cx:pt idx="4625">8</cx:pt>
          <cx:pt idx="4626">8</cx:pt>
          <cx:pt idx="4627">8</cx:pt>
          <cx:pt idx="4628">8</cx:pt>
          <cx:pt idx="4629">8</cx:pt>
          <cx:pt idx="4630">8</cx:pt>
          <cx:pt idx="4631">8</cx:pt>
          <cx:pt idx="4632">8</cx:pt>
          <cx:pt idx="4633">8</cx:pt>
          <cx:pt idx="4634">8</cx:pt>
          <cx:pt idx="4635">8</cx:pt>
          <cx:pt idx="4636">8</cx:pt>
          <cx:pt idx="4637">8</cx:pt>
          <cx:pt idx="4638">8</cx:pt>
          <cx:pt idx="4639">8</cx:pt>
          <cx:pt idx="4640">8</cx:pt>
          <cx:pt idx="4641">8</cx:pt>
          <cx:pt idx="4642">8</cx:pt>
          <cx:pt idx="4643">8</cx:pt>
          <cx:pt idx="4644">8</cx:pt>
          <cx:pt idx="4645">8</cx:pt>
          <cx:pt idx="4646">8</cx:pt>
          <cx:pt idx="4647">8</cx:pt>
          <cx:pt idx="4648">8</cx:pt>
          <cx:pt idx="4649">8.0999999999999996</cx:pt>
          <cx:pt idx="4650">8.0999999999999996</cx:pt>
          <cx:pt idx="4651">8.0999999999999996</cx:pt>
          <cx:pt idx="4652">8.0999999999999996</cx:pt>
          <cx:pt idx="4653">8.0999999999999996</cx:pt>
          <cx:pt idx="4654">8.0999999999999996</cx:pt>
          <cx:pt idx="4655">8.0999999999999996</cx:pt>
          <cx:pt idx="4656">8.0999999999999996</cx:pt>
          <cx:pt idx="4657">8.0999999999999996</cx:pt>
          <cx:pt idx="4658">8.0999999999999996</cx:pt>
          <cx:pt idx="4659">8.0999999999999996</cx:pt>
          <cx:pt idx="4660">8.0999999999999996</cx:pt>
          <cx:pt idx="4661">8.0999999999999996</cx:pt>
          <cx:pt idx="4662">8.0999999999999996</cx:pt>
          <cx:pt idx="4663">8.0999999999999996</cx:pt>
          <cx:pt idx="4664">8.0999999999999996</cx:pt>
          <cx:pt idx="4665">8.0999999999999996</cx:pt>
          <cx:pt idx="4666">8.0999999999999996</cx:pt>
          <cx:pt idx="4667">8.0999999999999996</cx:pt>
          <cx:pt idx="4668">8.0999999999999996</cx:pt>
          <cx:pt idx="4669">8.0999999999999996</cx:pt>
          <cx:pt idx="4670">8.0999999999999996</cx:pt>
          <cx:pt idx="4671">8.0999999999999996</cx:pt>
          <cx:pt idx="4672">8.0999999999999996</cx:pt>
          <cx:pt idx="4673">8.0999999999999996</cx:pt>
          <cx:pt idx="4674">8.0999999999999996</cx:pt>
          <cx:pt idx="4675">8.0999999999999996</cx:pt>
          <cx:pt idx="4676">8.0999999999999996</cx:pt>
          <cx:pt idx="4677">8.0999999999999996</cx:pt>
          <cx:pt idx="4678">8.0999999999999996</cx:pt>
          <cx:pt idx="4679">8.0999999999999996</cx:pt>
          <cx:pt idx="4680">8.0999999999999996</cx:pt>
          <cx:pt idx="4681">8.0999999999999996</cx:pt>
          <cx:pt idx="4682">8.1999999999999993</cx:pt>
          <cx:pt idx="4683">8.1999999999999993</cx:pt>
          <cx:pt idx="4684">8.1999999999999993</cx:pt>
          <cx:pt idx="4685">8.1999999999999993</cx:pt>
          <cx:pt idx="4686">8.1999999999999993</cx:pt>
          <cx:pt idx="4687">8.1999999999999993</cx:pt>
          <cx:pt idx="4688">8.1999999999999993</cx:pt>
          <cx:pt idx="4689">8.1999999999999993</cx:pt>
          <cx:pt idx="4690">8.1999999999999993</cx:pt>
          <cx:pt idx="4691">8.1999999999999993</cx:pt>
          <cx:pt idx="4692">8.1999999999999993</cx:pt>
          <cx:pt idx="4693">8.1999999999999993</cx:pt>
          <cx:pt idx="4694">8.1999999999999993</cx:pt>
          <cx:pt idx="4695">8.1999999999999993</cx:pt>
          <cx:pt idx="4696">8.1999999999999993</cx:pt>
          <cx:pt idx="4697">8.1999999999999993</cx:pt>
          <cx:pt idx="4698">8.1999999999999993</cx:pt>
          <cx:pt idx="4699">8.3000000000000007</cx:pt>
          <cx:pt idx="4700">8.3000000000000007</cx:pt>
          <cx:pt idx="4701">8.3000000000000007</cx:pt>
          <cx:pt idx="4702">8.3000000000000007</cx:pt>
          <cx:pt idx="4703">8.3000000000000007</cx:pt>
          <cx:pt idx="4704">8.3000000000000007</cx:pt>
          <cx:pt idx="4705">8.3000000000000007</cx:pt>
          <cx:pt idx="4706">8.3000000000000007</cx:pt>
          <cx:pt idx="4707">8.3000000000000007</cx:pt>
          <cx:pt idx="4708">8.3000000000000007</cx:pt>
          <cx:pt idx="4709">8.3000000000000007</cx:pt>
          <cx:pt idx="4710">8.3000000000000007</cx:pt>
          <cx:pt idx="4711">8.3000000000000007</cx:pt>
          <cx:pt idx="4712">8.3000000000000007</cx:pt>
          <cx:pt idx="4713">8.3000000000000007</cx:pt>
          <cx:pt idx="4714">8.3000000000000007</cx:pt>
          <cx:pt idx="4715">8.3000000000000007</cx:pt>
          <cx:pt idx="4716">8.3000000000000007</cx:pt>
          <cx:pt idx="4717">8.3000000000000007</cx:pt>
          <cx:pt idx="4718">8.3000000000000007</cx:pt>
          <cx:pt idx="4719">8.3000000000000007</cx:pt>
          <cx:pt idx="4720">8.3000000000000007</cx:pt>
          <cx:pt idx="4721">8.3000000000000007</cx:pt>
          <cx:pt idx="4722">8.4000000000000004</cx:pt>
          <cx:pt idx="4723">8.4000000000000004</cx:pt>
          <cx:pt idx="4724">8.4000000000000004</cx:pt>
          <cx:pt idx="4725">8.4000000000000004</cx:pt>
          <cx:pt idx="4726">8.4000000000000004</cx:pt>
          <cx:pt idx="4727">8.4000000000000004</cx:pt>
          <cx:pt idx="4728">8.4000000000000004</cx:pt>
          <cx:pt idx="4729">8.4000000000000004</cx:pt>
          <cx:pt idx="4730">8.4000000000000004</cx:pt>
          <cx:pt idx="4731">8.4000000000000004</cx:pt>
          <cx:pt idx="4732">8.4000000000000004</cx:pt>
          <cx:pt idx="4733">8.4000000000000004</cx:pt>
          <cx:pt idx="4734">8.4000000000000004</cx:pt>
          <cx:pt idx="4735">8.4000000000000004</cx:pt>
          <cx:pt idx="4736">8.4000000000000004</cx:pt>
          <cx:pt idx="4737">8.4000000000000004</cx:pt>
          <cx:pt idx="4738">8.4000000000000004</cx:pt>
          <cx:pt idx="4739">8.4000000000000004</cx:pt>
          <cx:pt idx="4740">8.4000000000000004</cx:pt>
          <cx:pt idx="4741">8.4000000000000004</cx:pt>
          <cx:pt idx="4742">8.4000000000000004</cx:pt>
          <cx:pt idx="4743">8.4000000000000004</cx:pt>
          <cx:pt idx="4744">8.4000000000000004</cx:pt>
          <cx:pt idx="4745">8.4000000000000004</cx:pt>
          <cx:pt idx="4746">8.4000000000000004</cx:pt>
          <cx:pt idx="4747">8.4000000000000004</cx:pt>
          <cx:pt idx="4748">8.4000000000000004</cx:pt>
          <cx:pt idx="4749">8.4000000000000004</cx:pt>
          <cx:pt idx="4750">8.5</cx:pt>
          <cx:pt idx="4751">8.5</cx:pt>
          <cx:pt idx="4752">8.5</cx:pt>
          <cx:pt idx="4753">8.5</cx:pt>
          <cx:pt idx="4754">8.5</cx:pt>
          <cx:pt idx="4755">8.5</cx:pt>
          <cx:pt idx="4756">8.5</cx:pt>
          <cx:pt idx="4757">8.5</cx:pt>
          <cx:pt idx="4758">8.5</cx:pt>
          <cx:pt idx="4759">8.5</cx:pt>
          <cx:pt idx="4760">8.5</cx:pt>
          <cx:pt idx="4761">8.5</cx:pt>
          <cx:pt idx="4762">8.5</cx:pt>
          <cx:pt idx="4763">8.5</cx:pt>
          <cx:pt idx="4764">8.5</cx:pt>
          <cx:pt idx="4765">8.5</cx:pt>
          <cx:pt idx="4766">8.5</cx:pt>
          <cx:pt idx="4767">8.5</cx:pt>
          <cx:pt idx="4768">8.5</cx:pt>
          <cx:pt idx="4769">8.5</cx:pt>
          <cx:pt idx="4770">8.5</cx:pt>
          <cx:pt idx="4771">8.5</cx:pt>
          <cx:pt idx="4772">8.5</cx:pt>
          <cx:pt idx="4773">8.5</cx:pt>
          <cx:pt idx="4774">8.5</cx:pt>
          <cx:pt idx="4775">8.5</cx:pt>
          <cx:pt idx="4776">8.5</cx:pt>
          <cx:pt idx="4777">8.5</cx:pt>
          <cx:pt idx="4778">8.5</cx:pt>
          <cx:pt idx="4779">8.5</cx:pt>
          <cx:pt idx="4780">8.5</cx:pt>
          <cx:pt idx="4781">8.5</cx:pt>
          <cx:pt idx="4782">8.5</cx:pt>
          <cx:pt idx="4783">8.5999999999999996</cx:pt>
          <cx:pt idx="4784">8.5999999999999996</cx:pt>
          <cx:pt idx="4785">8.5999999999999996</cx:pt>
          <cx:pt idx="4786">8.5999999999999996</cx:pt>
          <cx:pt idx="4787">8.5999999999999996</cx:pt>
          <cx:pt idx="4788">8.5999999999999996</cx:pt>
          <cx:pt idx="4789">8.5999999999999996</cx:pt>
          <cx:pt idx="4790">8.5999999999999996</cx:pt>
          <cx:pt idx="4791">8.5999999999999996</cx:pt>
          <cx:pt idx="4792">8.5999999999999996</cx:pt>
          <cx:pt idx="4793">8.5999999999999996</cx:pt>
          <cx:pt idx="4794">8.5999999999999996</cx:pt>
          <cx:pt idx="4795">8.5999999999999996</cx:pt>
          <cx:pt idx="4796">8.5999999999999996</cx:pt>
          <cx:pt idx="4797">8.5999999999999996</cx:pt>
          <cx:pt idx="4798">8.5999999999999996</cx:pt>
          <cx:pt idx="4799">8.5999999999999996</cx:pt>
          <cx:pt idx="4800">8.6999999999999993</cx:pt>
          <cx:pt idx="4801">8.6999999999999993</cx:pt>
          <cx:pt idx="4802">8.6999999999999993</cx:pt>
          <cx:pt idx="4803">8.6999999999999993</cx:pt>
          <cx:pt idx="4804">8.6999999999999993</cx:pt>
          <cx:pt idx="4805">8.6999999999999993</cx:pt>
          <cx:pt idx="4806">8.6999999999999993</cx:pt>
          <cx:pt idx="4807">8.6999999999999993</cx:pt>
          <cx:pt idx="4808">8.6999999999999993</cx:pt>
          <cx:pt idx="4809">8.6999999999999993</cx:pt>
          <cx:pt idx="4810">8.6999999999999993</cx:pt>
          <cx:pt idx="4811">8.6999999999999993</cx:pt>
          <cx:pt idx="4812">8.6999999999999993</cx:pt>
          <cx:pt idx="4813">8.6999999999999993</cx:pt>
          <cx:pt idx="4814">8.8000000000000007</cx:pt>
          <cx:pt idx="4815">8.8000000000000007</cx:pt>
          <cx:pt idx="4816">8.8000000000000007</cx:pt>
          <cx:pt idx="4817">8.8000000000000007</cx:pt>
          <cx:pt idx="4818">8.8000000000000007</cx:pt>
          <cx:pt idx="4819">8.8000000000000007</cx:pt>
          <cx:pt idx="4820">8.8000000000000007</cx:pt>
          <cx:pt idx="4821">8.8000000000000007</cx:pt>
          <cx:pt idx="4822">8.8000000000000007</cx:pt>
          <cx:pt idx="4823">8.8000000000000007</cx:pt>
          <cx:pt idx="4824">8.8000000000000007</cx:pt>
          <cx:pt idx="4825">8.8000000000000007</cx:pt>
          <cx:pt idx="4826">8.8000000000000007</cx:pt>
          <cx:pt idx="4827">8.8000000000000007</cx:pt>
          <cx:pt idx="4828">8.8000000000000007</cx:pt>
          <cx:pt idx="4829">8.8000000000000007</cx:pt>
          <cx:pt idx="4830">8.8000000000000007</cx:pt>
          <cx:pt idx="4831">8.8000000000000007</cx:pt>
          <cx:pt idx="4832">8.8000000000000007</cx:pt>
          <cx:pt idx="4833">8.8000000000000007</cx:pt>
          <cx:pt idx="4834">8.8000000000000007</cx:pt>
          <cx:pt idx="4835">8.8000000000000007</cx:pt>
          <cx:pt idx="4836">8.8000000000000007</cx:pt>
          <cx:pt idx="4837">8.8000000000000007</cx:pt>
          <cx:pt idx="4838">8.8000000000000007</cx:pt>
          <cx:pt idx="4839">8.8000000000000007</cx:pt>
          <cx:pt idx="4840">8.8000000000000007</cx:pt>
          <cx:pt idx="4841">8.8000000000000007</cx:pt>
          <cx:pt idx="4842">8.9000000000000004</cx:pt>
          <cx:pt idx="4843">8.9000000000000004</cx:pt>
          <cx:pt idx="4844">8.9000000000000004</cx:pt>
          <cx:pt idx="4845">8.9000000000000004</cx:pt>
          <cx:pt idx="4846">8.9000000000000004</cx:pt>
          <cx:pt idx="4847">8.9000000000000004</cx:pt>
          <cx:pt idx="4848">8.9000000000000004</cx:pt>
          <cx:pt idx="4849">8.9000000000000004</cx:pt>
          <cx:pt idx="4850">8.9000000000000004</cx:pt>
          <cx:pt idx="4851">8.9000000000000004</cx:pt>
          <cx:pt idx="4852">8.9000000000000004</cx:pt>
          <cx:pt idx="4853">8.9000000000000004</cx:pt>
          <cx:pt idx="4854">8.9000000000000004</cx:pt>
          <cx:pt idx="4855">8.9000000000000004</cx:pt>
          <cx:pt idx="4856">8.9000000000000004</cx:pt>
          <cx:pt idx="4857">8.9000000000000004</cx:pt>
          <cx:pt idx="4858">8.9000000000000004</cx:pt>
          <cx:pt idx="4859">8.9000000000000004</cx:pt>
          <cx:pt idx="4860">9</cx:pt>
          <cx:pt idx="4861">9</cx:pt>
          <cx:pt idx="4862">9</cx:pt>
          <cx:pt idx="4863">9</cx:pt>
          <cx:pt idx="4864">9</cx:pt>
          <cx:pt idx="4865">9</cx:pt>
          <cx:pt idx="4866">9</cx:pt>
          <cx:pt idx="4867">9</cx:pt>
          <cx:pt idx="4868">9</cx:pt>
          <cx:pt idx="4869">9</cx:pt>
          <cx:pt idx="4870">9</cx:pt>
          <cx:pt idx="4871">9</cx:pt>
          <cx:pt idx="4872">9</cx:pt>
          <cx:pt idx="4873">9</cx:pt>
          <cx:pt idx="4874">9</cx:pt>
          <cx:pt idx="4875">9</cx:pt>
          <cx:pt idx="4876">9</cx:pt>
          <cx:pt idx="4877">9</cx:pt>
          <cx:pt idx="4878">9</cx:pt>
          <cx:pt idx="4879">9</cx:pt>
          <cx:pt idx="4880">9</cx:pt>
          <cx:pt idx="4881">9</cx:pt>
          <cx:pt idx="4882">9</cx:pt>
          <cx:pt idx="4883">9</cx:pt>
          <cx:pt idx="4884">9</cx:pt>
          <cx:pt idx="4885">9</cx:pt>
          <cx:pt idx="4886">9</cx:pt>
          <cx:pt idx="4887">9</cx:pt>
          <cx:pt idx="4888">9</cx:pt>
          <cx:pt idx="4889">9</cx:pt>
          <cx:pt idx="4890">9</cx:pt>
          <cx:pt idx="4891">9</cx:pt>
          <cx:pt idx="4892">9</cx:pt>
          <cx:pt idx="4893">9</cx:pt>
          <cx:pt idx="4894">9</cx:pt>
          <cx:pt idx="4895">9</cx:pt>
          <cx:pt idx="4896">9</cx:pt>
          <cx:pt idx="4897">9</cx:pt>
          <cx:pt idx="4898">9</cx:pt>
          <cx:pt idx="4899">9</cx:pt>
          <cx:pt idx="4900">9</cx:pt>
          <cx:pt idx="4901">9</cx:pt>
          <cx:pt idx="4902">9</cx:pt>
          <cx:pt idx="4903">9</cx:pt>
          <cx:pt idx="4904">9</cx:pt>
          <cx:pt idx="4905">9</cx:pt>
          <cx:pt idx="4906">9</cx:pt>
          <cx:pt idx="4907">9</cx:pt>
          <cx:pt idx="4908">9</cx:pt>
          <cx:pt idx="4909">9.0999999999999996</cx:pt>
          <cx:pt idx="4910">9.0999999999999996</cx:pt>
          <cx:pt idx="4911">9.0999999999999996</cx:pt>
          <cx:pt idx="4912">9.0999999999999996</cx:pt>
          <cx:pt idx="4913">9.0999999999999996</cx:pt>
          <cx:pt idx="4914">9.0999999999999996</cx:pt>
          <cx:pt idx="4915">9.0999999999999996</cx:pt>
          <cx:pt idx="4916">9.0999999999999996</cx:pt>
          <cx:pt idx="4917">9.0999999999999996</cx:pt>
          <cx:pt idx="4918">9.0999999999999996</cx:pt>
          <cx:pt idx="4919">9.0999999999999996</cx:pt>
          <cx:pt idx="4920">9.0999999999999996</cx:pt>
          <cx:pt idx="4921">9.0999999999999996</cx:pt>
          <cx:pt idx="4922">9.0999999999999996</cx:pt>
          <cx:pt idx="4923">9.0999999999999996</cx:pt>
          <cx:pt idx="4924">9.0999999999999996</cx:pt>
          <cx:pt idx="4925">9.0999999999999996</cx:pt>
          <cx:pt idx="4926">9.0999999999999996</cx:pt>
          <cx:pt idx="4927">9.0999999999999996</cx:pt>
          <cx:pt idx="4928">9.1999999999999993</cx:pt>
          <cx:pt idx="4929">9.1999999999999993</cx:pt>
          <cx:pt idx="4930">9.1999999999999993</cx:pt>
          <cx:pt idx="4931">9.1999999999999993</cx:pt>
          <cx:pt idx="4932">9.1999999999999993</cx:pt>
          <cx:pt idx="4933">9.1999999999999993</cx:pt>
          <cx:pt idx="4934">9.1999999999999993</cx:pt>
          <cx:pt idx="4935">9.1999999999999993</cx:pt>
          <cx:pt idx="4936">9.1999999999999993</cx:pt>
          <cx:pt idx="4937">9.1999999999999993</cx:pt>
          <cx:pt idx="4938">9.1999999999999993</cx:pt>
          <cx:pt idx="4939">9.1999999999999993</cx:pt>
          <cx:pt idx="4940">9.1999999999999993</cx:pt>
          <cx:pt idx="4941">9.1999999999999993</cx:pt>
          <cx:pt idx="4942">9.1999999999999993</cx:pt>
          <cx:pt idx="4943">9.1999999999999993</cx:pt>
          <cx:pt idx="4944">9.1999999999999993</cx:pt>
          <cx:pt idx="4945">9.1999999999999993</cx:pt>
          <cx:pt idx="4946">9.1999999999999993</cx:pt>
          <cx:pt idx="4947">9.1999999999999993</cx:pt>
          <cx:pt idx="4948">9.1999999999999993</cx:pt>
          <cx:pt idx="4949">9.1999999999999993</cx:pt>
          <cx:pt idx="4950">9.1999999999999993</cx:pt>
          <cx:pt idx="4951">9.1999999999999993</cx:pt>
          <cx:pt idx="4952">9.1999999999999993</cx:pt>
          <cx:pt idx="4953">9.3000000000000007</cx:pt>
          <cx:pt idx="4954">9.3000000000000007</cx:pt>
          <cx:pt idx="4955">9.3000000000000007</cx:pt>
          <cx:pt idx="4956">9.3000000000000007</cx:pt>
          <cx:pt idx="4957">9.3000000000000007</cx:pt>
          <cx:pt idx="4958">9.3000000000000007</cx:pt>
          <cx:pt idx="4959">9.3000000000000007</cx:pt>
          <cx:pt idx="4960">9.3000000000000007</cx:pt>
          <cx:pt idx="4961">9.3000000000000007</cx:pt>
          <cx:pt idx="4962">9.3000000000000007</cx:pt>
          <cx:pt idx="4963">9.3000000000000007</cx:pt>
          <cx:pt idx="4964">9.3000000000000007</cx:pt>
          <cx:pt idx="4965">9.3000000000000007</cx:pt>
          <cx:pt idx="4966">9.3000000000000007</cx:pt>
          <cx:pt idx="4967">9.3000000000000007</cx:pt>
          <cx:pt idx="4968">9.3000000000000007</cx:pt>
          <cx:pt idx="4969">9.3000000000000007</cx:pt>
          <cx:pt idx="4970">9.3000000000000007</cx:pt>
          <cx:pt idx="4971">9.3000000000000007</cx:pt>
          <cx:pt idx="4972">9.3000000000000007</cx:pt>
          <cx:pt idx="4973">9.3000000000000007</cx:pt>
          <cx:pt idx="4974">9.4000000000000004</cx:pt>
          <cx:pt idx="4975">9.4000000000000004</cx:pt>
          <cx:pt idx="4976">9.4000000000000004</cx:pt>
          <cx:pt idx="4977">9.4000000000000004</cx:pt>
          <cx:pt idx="4978">9.4000000000000004</cx:pt>
          <cx:pt idx="4979">9.4000000000000004</cx:pt>
          <cx:pt idx="4980">9.4000000000000004</cx:pt>
          <cx:pt idx="4981">9.4000000000000004</cx:pt>
          <cx:pt idx="4982">9.4000000000000004</cx:pt>
          <cx:pt idx="4983">9.4000000000000004</cx:pt>
          <cx:pt idx="4984">9.4000000000000004</cx:pt>
          <cx:pt idx="4985">9.4000000000000004</cx:pt>
          <cx:pt idx="4986">9.4000000000000004</cx:pt>
          <cx:pt idx="4987">9.4000000000000004</cx:pt>
          <cx:pt idx="4988">9.4000000000000004</cx:pt>
          <cx:pt idx="4989">9.4000000000000004</cx:pt>
          <cx:pt idx="4990">9.4000000000000004</cx:pt>
          <cx:pt idx="4991">9.4000000000000004</cx:pt>
          <cx:pt idx="4992">9.4000000000000004</cx:pt>
          <cx:pt idx="4993">9.4000000000000004</cx:pt>
          <cx:pt idx="4994">9.4000000000000004</cx:pt>
          <cx:pt idx="4995">9.4000000000000004</cx:pt>
          <cx:pt idx="4996">9.4000000000000004</cx:pt>
          <cx:pt idx="4997">9.4000000000000004</cx:pt>
          <cx:pt idx="4998">9.4000000000000004</cx:pt>
          <cx:pt idx="4999">9.4000000000000004</cx:pt>
          <cx:pt idx="5000">9.4000000000000004</cx:pt>
          <cx:pt idx="5001">9.4000000000000004</cx:pt>
          <cx:pt idx="5002">9.4000000000000004</cx:pt>
          <cx:pt idx="5003">9.4000000000000004</cx:pt>
          <cx:pt idx="5004">9.4000000000000004</cx:pt>
          <cx:pt idx="5005">9.5</cx:pt>
          <cx:pt idx="5006">9.5</cx:pt>
          <cx:pt idx="5007">9.5</cx:pt>
          <cx:pt idx="5008">9.5</cx:pt>
          <cx:pt idx="5009">9.5</cx:pt>
          <cx:pt idx="5010">9.5</cx:pt>
          <cx:pt idx="5011">9.5</cx:pt>
          <cx:pt idx="5012">9.5</cx:pt>
          <cx:pt idx="5013">9.5</cx:pt>
          <cx:pt idx="5014">9.5</cx:pt>
          <cx:pt idx="5015">9.5</cx:pt>
          <cx:pt idx="5016">9.5</cx:pt>
          <cx:pt idx="5017">9.5</cx:pt>
          <cx:pt idx="5018">9.5</cx:pt>
          <cx:pt idx="5019">9.5</cx:pt>
          <cx:pt idx="5020">9.5</cx:pt>
          <cx:pt idx="5021">9.5</cx:pt>
          <cx:pt idx="5022">9.5</cx:pt>
          <cx:pt idx="5023">9.5</cx:pt>
          <cx:pt idx="5024">9.5</cx:pt>
          <cx:pt idx="5025">9.5</cx:pt>
          <cx:pt idx="5026">9.5999999999999996</cx:pt>
          <cx:pt idx="5027">9.5999999999999996</cx:pt>
          <cx:pt idx="5028">9.5999999999999996</cx:pt>
          <cx:pt idx="5029">9.5999999999999996</cx:pt>
          <cx:pt idx="5030">9.5999999999999996</cx:pt>
          <cx:pt idx="5031">9.5999999999999996</cx:pt>
          <cx:pt idx="5032">9.5999999999999996</cx:pt>
          <cx:pt idx="5033">9.5999999999999996</cx:pt>
          <cx:pt idx="5034">9.5999999999999996</cx:pt>
          <cx:pt idx="5035">9.5999999999999996</cx:pt>
          <cx:pt idx="5036">9.5999999999999996</cx:pt>
          <cx:pt idx="5037">9.5999999999999996</cx:pt>
          <cx:pt idx="5038">9.5999999999999996</cx:pt>
          <cx:pt idx="5039">9.5999999999999996</cx:pt>
          <cx:pt idx="5040">9.5999999999999996</cx:pt>
          <cx:pt idx="5041">9.5999999999999996</cx:pt>
          <cx:pt idx="5042">9.5999999999999996</cx:pt>
          <cx:pt idx="5043">9.5999999999999996</cx:pt>
          <cx:pt idx="5044">9.5999999999999996</cx:pt>
          <cx:pt idx="5045">9.5999999999999996</cx:pt>
          <cx:pt idx="5046">9.5999999999999996</cx:pt>
          <cx:pt idx="5047">9.5999999999999996</cx:pt>
          <cx:pt idx="5048">9.5999999999999996</cx:pt>
          <cx:pt idx="5049">9.5999999999999996</cx:pt>
          <cx:pt idx="5050">9.5999999999999996</cx:pt>
          <cx:pt idx="5051">9.5999999999999996</cx:pt>
          <cx:pt idx="5052">9.5999999999999996</cx:pt>
          <cx:pt idx="5053">9.5999999999999996</cx:pt>
          <cx:pt idx="5054">9.5999999999999996</cx:pt>
          <cx:pt idx="5055">9.6999999999999993</cx:pt>
          <cx:pt idx="5056">9.6999999999999993</cx:pt>
          <cx:pt idx="5057">9.6999999999999993</cx:pt>
          <cx:pt idx="5058">9.6999999999999993</cx:pt>
          <cx:pt idx="5059">9.6999999999999993</cx:pt>
          <cx:pt idx="5060">9.6999999999999993</cx:pt>
          <cx:pt idx="5061">9.6999999999999993</cx:pt>
          <cx:pt idx="5062">9.6999999999999993</cx:pt>
          <cx:pt idx="5063">9.6999999999999993</cx:pt>
          <cx:pt idx="5064">9.6999999999999993</cx:pt>
          <cx:pt idx="5065">9.6999999999999993</cx:pt>
          <cx:pt idx="5066">9.6999999999999993</cx:pt>
          <cx:pt idx="5067">9.6999999999999993</cx:pt>
          <cx:pt idx="5068">9.6999999999999993</cx:pt>
          <cx:pt idx="5069">9.6999999999999993</cx:pt>
          <cx:pt idx="5070">9.6999999999999993</cx:pt>
          <cx:pt idx="5071">9.6999999999999993</cx:pt>
          <cx:pt idx="5072">9.6999999999999993</cx:pt>
          <cx:pt idx="5073">9.6999999999999993</cx:pt>
          <cx:pt idx="5074">9.6999999999999993</cx:pt>
          <cx:pt idx="5075">9.8000000000000007</cx:pt>
          <cx:pt idx="5076">9.8000000000000007</cx:pt>
          <cx:pt idx="5077">9.8000000000000007</cx:pt>
          <cx:pt idx="5078">9.8000000000000007</cx:pt>
          <cx:pt idx="5079">9.8000000000000007</cx:pt>
          <cx:pt idx="5080">9.8000000000000007</cx:pt>
          <cx:pt idx="5081">9.8000000000000007</cx:pt>
          <cx:pt idx="5082">9.8000000000000007</cx:pt>
          <cx:pt idx="5083">9.8000000000000007</cx:pt>
          <cx:pt idx="5084">9.8000000000000007</cx:pt>
          <cx:pt idx="5085">9.8000000000000007</cx:pt>
          <cx:pt idx="5086">9.8000000000000007</cx:pt>
          <cx:pt idx="5087">9.8000000000000007</cx:pt>
          <cx:pt idx="5088">9.8000000000000007</cx:pt>
          <cx:pt idx="5089">9.8000000000000007</cx:pt>
          <cx:pt idx="5090">9.8000000000000007</cx:pt>
          <cx:pt idx="5091">9.8000000000000007</cx:pt>
          <cx:pt idx="5092">9.8000000000000007</cx:pt>
          <cx:pt idx="5093">9.8000000000000007</cx:pt>
          <cx:pt idx="5094">9.8000000000000007</cx:pt>
          <cx:pt idx="5095">9.8000000000000007</cx:pt>
          <cx:pt idx="5096">9.8000000000000007</cx:pt>
          <cx:pt idx="5097">9.8000000000000007</cx:pt>
          <cx:pt idx="5098">9.8000000000000007</cx:pt>
          <cx:pt idx="5099">9.9000000000000004</cx:pt>
          <cx:pt idx="5100">9.9000000000000004</cx:pt>
          <cx:pt idx="5101">9.9000000000000004</cx:pt>
          <cx:pt idx="5102">9.9000000000000004</cx:pt>
          <cx:pt idx="5103">9.9000000000000004</cx:pt>
          <cx:pt idx="5104">9.9000000000000004</cx:pt>
          <cx:pt idx="5105">9.9000000000000004</cx:pt>
          <cx:pt idx="5106">9.9000000000000004</cx:pt>
          <cx:pt idx="5107">9.9000000000000004</cx:pt>
          <cx:pt idx="5108">9.9000000000000004</cx:pt>
          <cx:pt idx="5109">9.9000000000000004</cx:pt>
          <cx:pt idx="5110">9.9000000000000004</cx:pt>
          <cx:pt idx="5111">9.9000000000000004</cx:pt>
          <cx:pt idx="5112">9.9000000000000004</cx:pt>
          <cx:pt idx="5113">9.9000000000000004</cx:pt>
          <cx:pt idx="5114">9.9000000000000004</cx:pt>
          <cx:pt idx="5115">9.9000000000000004</cx:pt>
          <cx:pt idx="5116">9.9000000000000004</cx:pt>
          <cx:pt idx="5117">9.9000000000000004</cx:pt>
          <cx:pt idx="5118">9.9000000000000004</cx:pt>
          <cx:pt idx="5119">9.9000000000000004</cx:pt>
          <cx:pt idx="5120">10</cx:pt>
          <cx:pt idx="5121">10</cx:pt>
          <cx:pt idx="5122">10</cx:pt>
          <cx:pt idx="5123">10</cx:pt>
          <cx:pt idx="5124">10</cx:pt>
          <cx:pt idx="5125">10</cx:pt>
          <cx:pt idx="5126">10</cx:pt>
          <cx:pt idx="5127">10</cx:pt>
          <cx:pt idx="5128">10</cx:pt>
          <cx:pt idx="5129">10</cx:pt>
          <cx:pt idx="5130">10</cx:pt>
          <cx:pt idx="5131">10</cx:pt>
          <cx:pt idx="5132">10</cx:pt>
          <cx:pt idx="5133">10</cx:pt>
          <cx:pt idx="5134">10</cx:pt>
          <cx:pt idx="5135">10</cx:pt>
          <cx:pt idx="5136">10</cx:pt>
          <cx:pt idx="5137">10</cx:pt>
          <cx:pt idx="5138">10</cx:pt>
          <cx:pt idx="5139">10</cx:pt>
          <cx:pt idx="5140">10</cx:pt>
          <cx:pt idx="5141">10</cx:pt>
          <cx:pt idx="5142">10</cx:pt>
          <cx:pt idx="5143">10</cx:pt>
          <cx:pt idx="5144">10</cx:pt>
          <cx:pt idx="5145">10</cx:pt>
          <cx:pt idx="5146">10</cx:pt>
          <cx:pt idx="5147">10</cx:pt>
          <cx:pt idx="5148">10</cx:pt>
          <cx:pt idx="5149">10</cx:pt>
          <cx:pt idx="5150">10</cx:pt>
          <cx:pt idx="5151">10</cx:pt>
          <cx:pt idx="5152">10</cx:pt>
          <cx:pt idx="5153">10</cx:pt>
          <cx:pt idx="5154">10</cx:pt>
          <cx:pt idx="5155">10</cx:pt>
          <cx:pt idx="5156">10</cx:pt>
          <cx:pt idx="5157">10</cx:pt>
          <cx:pt idx="5158">10</cx:pt>
          <cx:pt idx="5159">10</cx:pt>
          <cx:pt idx="5160">10</cx:pt>
          <cx:pt idx="5161">10</cx:pt>
          <cx:pt idx="5162">10</cx:pt>
          <cx:pt idx="5163">10</cx:pt>
          <cx:pt idx="5164">10</cx:pt>
          <cx:pt idx="5165">10</cx:pt>
          <cx:pt idx="5166">10</cx:pt>
          <cx:pt idx="5167">10</cx:pt>
          <cx:pt idx="5168">10</cx:pt>
          <cx:pt idx="5169">10</cx:pt>
          <cx:pt idx="5170">10</cx:pt>
          <cx:pt idx="5171">10</cx:pt>
          <cx:pt idx="5172">10</cx:pt>
          <cx:pt idx="5173">10</cx:pt>
          <cx:pt idx="5174">10</cx:pt>
          <cx:pt idx="5175">10</cx:pt>
          <cx:pt idx="5176">10</cx:pt>
          <cx:pt idx="5177">10</cx:pt>
          <cx:pt idx="5178">10</cx:pt>
          <cx:pt idx="5179">10</cx:pt>
          <cx:pt idx="5180">10</cx:pt>
          <cx:pt idx="5181">10</cx:pt>
          <cx:pt idx="5182">10.1</cx:pt>
          <cx:pt idx="5183">10.1</cx:pt>
          <cx:pt idx="5184">10.1</cx:pt>
          <cx:pt idx="5185">10.1</cx:pt>
          <cx:pt idx="5186">10.1</cx:pt>
          <cx:pt idx="5187">10.1</cx:pt>
          <cx:pt idx="5188">10.1</cx:pt>
          <cx:pt idx="5189">10.1</cx:pt>
          <cx:pt idx="5190">10.1</cx:pt>
          <cx:pt idx="5191">10.1</cx:pt>
          <cx:pt idx="5192">10.1</cx:pt>
          <cx:pt idx="5193">10.1</cx:pt>
          <cx:pt idx="5194">10.199999999999999</cx:pt>
          <cx:pt idx="5195">10.199999999999999</cx:pt>
          <cx:pt idx="5196">10.199999999999999</cx:pt>
          <cx:pt idx="5197">10.199999999999999</cx:pt>
          <cx:pt idx="5198">10.199999999999999</cx:pt>
          <cx:pt idx="5199">10.199999999999999</cx:pt>
          <cx:pt idx="5200">10.199999999999999</cx:pt>
          <cx:pt idx="5201">10.199999999999999</cx:pt>
          <cx:pt idx="5202">10.199999999999999</cx:pt>
          <cx:pt idx="5203">10.199999999999999</cx:pt>
          <cx:pt idx="5204">10.199999999999999</cx:pt>
          <cx:pt idx="5205">10.199999999999999</cx:pt>
          <cx:pt idx="5206">10.199999999999999</cx:pt>
          <cx:pt idx="5207">10.199999999999999</cx:pt>
          <cx:pt idx="5208">10.199999999999999</cx:pt>
          <cx:pt idx="5209">10.199999999999999</cx:pt>
          <cx:pt idx="5210">10.199999999999999</cx:pt>
          <cx:pt idx="5211">10.199999999999999</cx:pt>
          <cx:pt idx="5212">10.199999999999999</cx:pt>
          <cx:pt idx="5213">10.199999999999999</cx:pt>
          <cx:pt idx="5214">10.199999999999999</cx:pt>
          <cx:pt idx="5215">10.199999999999999</cx:pt>
          <cx:pt idx="5216">10.199999999999999</cx:pt>
          <cx:pt idx="5217">10.199999999999999</cx:pt>
          <cx:pt idx="5218">10.199999999999999</cx:pt>
          <cx:pt idx="5219">10.199999999999999</cx:pt>
          <cx:pt idx="5220">10.199999999999999</cx:pt>
          <cx:pt idx="5221">10.300000000000001</cx:pt>
          <cx:pt idx="5222">10.300000000000001</cx:pt>
          <cx:pt idx="5223">10.300000000000001</cx:pt>
          <cx:pt idx="5224">10.300000000000001</cx:pt>
          <cx:pt idx="5225">10.300000000000001</cx:pt>
          <cx:pt idx="5226">10.300000000000001</cx:pt>
          <cx:pt idx="5227">10.300000000000001</cx:pt>
          <cx:pt idx="5228">10.300000000000001</cx:pt>
          <cx:pt idx="5229">10.300000000000001</cx:pt>
          <cx:pt idx="5230">10.300000000000001</cx:pt>
          <cx:pt idx="5231">10.4</cx:pt>
          <cx:pt idx="5232">10.4</cx:pt>
          <cx:pt idx="5233">10.4</cx:pt>
          <cx:pt idx="5234">10.4</cx:pt>
          <cx:pt idx="5235">10.4</cx:pt>
          <cx:pt idx="5236">10.4</cx:pt>
          <cx:pt idx="5237">10.4</cx:pt>
          <cx:pt idx="5238">10.4</cx:pt>
          <cx:pt idx="5239">10.4</cx:pt>
          <cx:pt idx="5240">10.4</cx:pt>
          <cx:pt idx="5241">10.4</cx:pt>
          <cx:pt idx="5242">10.4</cx:pt>
          <cx:pt idx="5243">10.4</cx:pt>
          <cx:pt idx="5244">10.4</cx:pt>
          <cx:pt idx="5245">10.4</cx:pt>
          <cx:pt idx="5246">10.4</cx:pt>
          <cx:pt idx="5247">10.4</cx:pt>
          <cx:pt idx="5248">10.4</cx:pt>
          <cx:pt idx="5249">10.4</cx:pt>
          <cx:pt idx="5250">10.4</cx:pt>
          <cx:pt idx="5251">10.4</cx:pt>
          <cx:pt idx="5252">10.4</cx:pt>
          <cx:pt idx="5253">10.4</cx:pt>
          <cx:pt idx="5254">10.4</cx:pt>
          <cx:pt idx="5255">10.5</cx:pt>
          <cx:pt idx="5256">10.5</cx:pt>
          <cx:pt idx="5257">10.5</cx:pt>
          <cx:pt idx="5258">10.5</cx:pt>
          <cx:pt idx="5259">10.5</cx:pt>
          <cx:pt idx="5260">10.5</cx:pt>
          <cx:pt idx="5261">10.5</cx:pt>
          <cx:pt idx="5262">10.5</cx:pt>
          <cx:pt idx="5263">10.5</cx:pt>
          <cx:pt idx="5264">10.5</cx:pt>
          <cx:pt idx="5265">10.5</cx:pt>
          <cx:pt idx="5266">10.5</cx:pt>
          <cx:pt idx="5267">10.5</cx:pt>
          <cx:pt idx="5268">10.5</cx:pt>
          <cx:pt idx="5269">10.5</cx:pt>
          <cx:pt idx="5270">10.5</cx:pt>
          <cx:pt idx="5271">10.5</cx:pt>
          <cx:pt idx="5272">10.5</cx:pt>
          <cx:pt idx="5273">10.5</cx:pt>
          <cx:pt idx="5274">10.5</cx:pt>
          <cx:pt idx="5275">10.5</cx:pt>
          <cx:pt idx="5276">10.6</cx:pt>
          <cx:pt idx="5277">10.6</cx:pt>
          <cx:pt idx="5278">10.6</cx:pt>
          <cx:pt idx="5279">10.6</cx:pt>
          <cx:pt idx="5280">10.6</cx:pt>
          <cx:pt idx="5281">10.6</cx:pt>
          <cx:pt idx="5282">10.6</cx:pt>
          <cx:pt idx="5283">10.6</cx:pt>
          <cx:pt idx="5284">10.6</cx:pt>
          <cx:pt idx="5285">10.6</cx:pt>
          <cx:pt idx="5286">10.6</cx:pt>
          <cx:pt idx="5287">10.6</cx:pt>
          <cx:pt idx="5288">10.6</cx:pt>
          <cx:pt idx="5289">10.6</cx:pt>
          <cx:pt idx="5290">10.699999999999999</cx:pt>
          <cx:pt idx="5291">10.699999999999999</cx:pt>
          <cx:pt idx="5292">10.699999999999999</cx:pt>
          <cx:pt idx="5293">10.699999999999999</cx:pt>
          <cx:pt idx="5294">10.699999999999999</cx:pt>
          <cx:pt idx="5295">10.699999999999999</cx:pt>
          <cx:pt idx="5296">10.699999999999999</cx:pt>
          <cx:pt idx="5297">10.699999999999999</cx:pt>
          <cx:pt idx="5298">10.699999999999999</cx:pt>
          <cx:pt idx="5299">10.699999999999999</cx:pt>
          <cx:pt idx="5300">10.699999999999999</cx:pt>
          <cx:pt idx="5301">10.699999999999999</cx:pt>
          <cx:pt idx="5302">10.699999999999999</cx:pt>
          <cx:pt idx="5303">10.699999999999999</cx:pt>
          <cx:pt idx="5304">10.699999999999999</cx:pt>
          <cx:pt idx="5305">10.699999999999999</cx:pt>
          <cx:pt idx="5306">10.699999999999999</cx:pt>
          <cx:pt idx="5307">10.699999999999999</cx:pt>
          <cx:pt idx="5308">10.800000000000001</cx:pt>
          <cx:pt idx="5309">10.800000000000001</cx:pt>
          <cx:pt idx="5310">10.800000000000001</cx:pt>
          <cx:pt idx="5311">10.800000000000001</cx:pt>
          <cx:pt idx="5312">10.800000000000001</cx:pt>
          <cx:pt idx="5313">10.800000000000001</cx:pt>
          <cx:pt idx="5314">10.800000000000001</cx:pt>
          <cx:pt idx="5315">10.800000000000001</cx:pt>
          <cx:pt idx="5316">10.800000000000001</cx:pt>
          <cx:pt idx="5317">10.800000000000001</cx:pt>
          <cx:pt idx="5318">10.800000000000001</cx:pt>
          <cx:pt idx="5319">10.800000000000001</cx:pt>
          <cx:pt idx="5320">10.800000000000001</cx:pt>
          <cx:pt idx="5321">10.800000000000001</cx:pt>
          <cx:pt idx="5322">10.800000000000001</cx:pt>
          <cx:pt idx="5323">10.800000000000001</cx:pt>
          <cx:pt idx="5324">10.800000000000001</cx:pt>
          <cx:pt idx="5325">10.800000000000001</cx:pt>
          <cx:pt idx="5326">10.800000000000001</cx:pt>
          <cx:pt idx="5327">10.800000000000001</cx:pt>
          <cx:pt idx="5328">10.800000000000001</cx:pt>
          <cx:pt idx="5329">10.800000000000001</cx:pt>
          <cx:pt idx="5330">10.800000000000001</cx:pt>
          <cx:pt idx="5331">10.800000000000001</cx:pt>
          <cx:pt idx="5332">10.9</cx:pt>
          <cx:pt idx="5333">10.9</cx:pt>
          <cx:pt idx="5334">10.9</cx:pt>
          <cx:pt idx="5335">10.9</cx:pt>
          <cx:pt idx="5336">10.9</cx:pt>
          <cx:pt idx="5337">10.9</cx:pt>
          <cx:pt idx="5338">10.9</cx:pt>
          <cx:pt idx="5339">10.9</cx:pt>
          <cx:pt idx="5340">10.9</cx:pt>
          <cx:pt idx="5341">10.9</cx:pt>
          <cx:pt idx="5342">10.9</cx:pt>
          <cx:pt idx="5343">10.9</cx:pt>
          <cx:pt idx="5344">10.9</cx:pt>
          <cx:pt idx="5345">10.9</cx:pt>
          <cx:pt idx="5346">11</cx:pt>
          <cx:pt idx="5347">11</cx:pt>
          <cx:pt idx="5348">11</cx:pt>
          <cx:pt idx="5349">11</cx:pt>
          <cx:pt idx="5350">11</cx:pt>
          <cx:pt idx="5351">11</cx:pt>
          <cx:pt idx="5352">11</cx:pt>
          <cx:pt idx="5353">11</cx:pt>
          <cx:pt idx="5354">11</cx:pt>
          <cx:pt idx="5355">11</cx:pt>
          <cx:pt idx="5356">11</cx:pt>
          <cx:pt idx="5357">11</cx:pt>
          <cx:pt idx="5358">11</cx:pt>
          <cx:pt idx="5359">11</cx:pt>
          <cx:pt idx="5360">11</cx:pt>
          <cx:pt idx="5361">11</cx:pt>
          <cx:pt idx="5362">11</cx:pt>
          <cx:pt idx="5363">11</cx:pt>
          <cx:pt idx="5364">11</cx:pt>
          <cx:pt idx="5365">11</cx:pt>
          <cx:pt idx="5366">11</cx:pt>
          <cx:pt idx="5367">11</cx:pt>
          <cx:pt idx="5368">11</cx:pt>
          <cx:pt idx="5369">11</cx:pt>
          <cx:pt idx="5370">11</cx:pt>
          <cx:pt idx="5371">11</cx:pt>
          <cx:pt idx="5372">11</cx:pt>
          <cx:pt idx="5373">11</cx:pt>
          <cx:pt idx="5374">11</cx:pt>
          <cx:pt idx="5375">11</cx:pt>
          <cx:pt idx="5376">11</cx:pt>
          <cx:pt idx="5377">11</cx:pt>
          <cx:pt idx="5378">11</cx:pt>
          <cx:pt idx="5379">11</cx:pt>
          <cx:pt idx="5380">11</cx:pt>
          <cx:pt idx="5381">11</cx:pt>
          <cx:pt idx="5382">11</cx:pt>
          <cx:pt idx="5383">11</cx:pt>
          <cx:pt idx="5384">11</cx:pt>
          <cx:pt idx="5385">11</cx:pt>
          <cx:pt idx="5386">11</cx:pt>
          <cx:pt idx="5387">11</cx:pt>
          <cx:pt idx="5388">11</cx:pt>
          <cx:pt idx="5389">11</cx:pt>
          <cx:pt idx="5390">11</cx:pt>
          <cx:pt idx="5391">11</cx:pt>
          <cx:pt idx="5392">11</cx:pt>
          <cx:pt idx="5393">11.1</cx:pt>
          <cx:pt idx="5394">11.1</cx:pt>
          <cx:pt idx="5395">11.1</cx:pt>
          <cx:pt idx="5396">11.1</cx:pt>
          <cx:pt idx="5397">11.1</cx:pt>
          <cx:pt idx="5398">11.1</cx:pt>
          <cx:pt idx="5399">11.1</cx:pt>
          <cx:pt idx="5400">11.1</cx:pt>
          <cx:pt idx="5401">11.1</cx:pt>
          <cx:pt idx="5402">11.1</cx:pt>
          <cx:pt idx="5403">11.1</cx:pt>
          <cx:pt idx="5404">11.1</cx:pt>
          <cx:pt idx="5405">11.1</cx:pt>
          <cx:pt idx="5406">11.1</cx:pt>
          <cx:pt idx="5407">11.1</cx:pt>
          <cx:pt idx="5408">11.1</cx:pt>
          <cx:pt idx="5409">11.1</cx:pt>
          <cx:pt idx="5410">11.1</cx:pt>
          <cx:pt idx="5411">11.1</cx:pt>
          <cx:pt idx="5412">11.1</cx:pt>
          <cx:pt idx="5413">11.1</cx:pt>
          <cx:pt idx="5414">11.1</cx:pt>
          <cx:pt idx="5415">11.1</cx:pt>
          <cx:pt idx="5416">11.1</cx:pt>
          <cx:pt idx="5417">11.1</cx:pt>
          <cx:pt idx="5418">11.1</cx:pt>
          <cx:pt idx="5419">11.1</cx:pt>
          <cx:pt idx="5420">11.1</cx:pt>
          <cx:pt idx="5421">11.1</cx:pt>
          <cx:pt idx="5422">11.1</cx:pt>
          <cx:pt idx="5423">11.1</cx:pt>
          <cx:pt idx="5424">11.1</cx:pt>
          <cx:pt idx="5425">11.1</cx:pt>
          <cx:pt idx="5426">11.199999999999999</cx:pt>
          <cx:pt idx="5427">11.199999999999999</cx:pt>
          <cx:pt idx="5428">11.199999999999999</cx:pt>
          <cx:pt idx="5429">11.199999999999999</cx:pt>
          <cx:pt idx="5430">11.199999999999999</cx:pt>
          <cx:pt idx="5431">11.199999999999999</cx:pt>
          <cx:pt idx="5432">11.199999999999999</cx:pt>
          <cx:pt idx="5433">11.199999999999999</cx:pt>
          <cx:pt idx="5434">11.199999999999999</cx:pt>
          <cx:pt idx="5435">11.199999999999999</cx:pt>
          <cx:pt idx="5436">11.199999999999999</cx:pt>
          <cx:pt idx="5437">11.199999999999999</cx:pt>
          <cx:pt idx="5438">11.199999999999999</cx:pt>
          <cx:pt idx="5439">11.199999999999999</cx:pt>
          <cx:pt idx="5440">11.199999999999999</cx:pt>
          <cx:pt idx="5441">11.199999999999999</cx:pt>
          <cx:pt idx="5442">11.199999999999999</cx:pt>
          <cx:pt idx="5443">11.199999999999999</cx:pt>
          <cx:pt idx="5444">11.199999999999999</cx:pt>
          <cx:pt idx="5445">11.199999999999999</cx:pt>
          <cx:pt idx="5446">11.199999999999999</cx:pt>
          <cx:pt idx="5447">11.199999999999999</cx:pt>
          <cx:pt idx="5448">11.199999999999999</cx:pt>
          <cx:pt idx="5449">11.199999999999999</cx:pt>
          <cx:pt idx="5450">11.199999999999999</cx:pt>
          <cx:pt idx="5451">11.199999999999999</cx:pt>
          <cx:pt idx="5452">11.199999999999999</cx:pt>
          <cx:pt idx="5453">11.199999999999999</cx:pt>
          <cx:pt idx="5454">11.199999999999999</cx:pt>
          <cx:pt idx="5455">11.199999999999999</cx:pt>
          <cx:pt idx="5456">11.199999999999999</cx:pt>
          <cx:pt idx="5457">11.300000000000001</cx:pt>
          <cx:pt idx="5458">11.300000000000001</cx:pt>
          <cx:pt idx="5459">11.300000000000001</cx:pt>
          <cx:pt idx="5460">11.300000000000001</cx:pt>
          <cx:pt idx="5461">11.300000000000001</cx:pt>
          <cx:pt idx="5462">11.300000000000001</cx:pt>
          <cx:pt idx="5463">11.300000000000001</cx:pt>
          <cx:pt idx="5464">11.300000000000001</cx:pt>
          <cx:pt idx="5465">11.300000000000001</cx:pt>
          <cx:pt idx="5466">11.300000000000001</cx:pt>
          <cx:pt idx="5467">11.300000000000001</cx:pt>
          <cx:pt idx="5468">11.300000000000001</cx:pt>
          <cx:pt idx="5469">11.300000000000001</cx:pt>
          <cx:pt idx="5470">11.300000000000001</cx:pt>
          <cx:pt idx="5471">11.300000000000001</cx:pt>
          <cx:pt idx="5472">11.300000000000001</cx:pt>
          <cx:pt idx="5473">11.300000000000001</cx:pt>
          <cx:pt idx="5474">11.300000000000001</cx:pt>
          <cx:pt idx="5475">11.300000000000001</cx:pt>
          <cx:pt idx="5476">11.300000000000001</cx:pt>
          <cx:pt idx="5477">11.300000000000001</cx:pt>
          <cx:pt idx="5478">11.300000000000001</cx:pt>
          <cx:pt idx="5479">11.300000000000001</cx:pt>
          <cx:pt idx="5480">11.300000000000001</cx:pt>
          <cx:pt idx="5481">11.300000000000001</cx:pt>
          <cx:pt idx="5482">11.300000000000001</cx:pt>
          <cx:pt idx="5483">11.4</cx:pt>
          <cx:pt idx="5484">11.4</cx:pt>
          <cx:pt idx="5485">11.4</cx:pt>
          <cx:pt idx="5486">11.4</cx:pt>
          <cx:pt idx="5487">11.4</cx:pt>
          <cx:pt idx="5488">11.4</cx:pt>
          <cx:pt idx="5489">11.4</cx:pt>
          <cx:pt idx="5490">11.4</cx:pt>
          <cx:pt idx="5491">11.4</cx:pt>
          <cx:pt idx="5492">11.4</cx:pt>
          <cx:pt idx="5493">11.4</cx:pt>
          <cx:pt idx="5494">11.4</cx:pt>
          <cx:pt idx="5495">11.4</cx:pt>
          <cx:pt idx="5496">11.4</cx:pt>
          <cx:pt idx="5497">11.4</cx:pt>
          <cx:pt idx="5498">11.4</cx:pt>
          <cx:pt idx="5499">11.4</cx:pt>
          <cx:pt idx="5500">11.4</cx:pt>
          <cx:pt idx="5501">11.4</cx:pt>
          <cx:pt idx="5502">11.4</cx:pt>
          <cx:pt idx="5503">11.5</cx:pt>
          <cx:pt idx="5504">11.5</cx:pt>
          <cx:pt idx="5505">11.5</cx:pt>
          <cx:pt idx="5506">11.5</cx:pt>
          <cx:pt idx="5507">11.5</cx:pt>
          <cx:pt idx="5508">11.5</cx:pt>
          <cx:pt idx="5509">11.5</cx:pt>
          <cx:pt idx="5510">11.5</cx:pt>
          <cx:pt idx="5511">11.5</cx:pt>
          <cx:pt idx="5512">11.5</cx:pt>
          <cx:pt idx="5513">11.5</cx:pt>
          <cx:pt idx="5514">11.5</cx:pt>
          <cx:pt idx="5515">11.5</cx:pt>
          <cx:pt idx="5516">11.5</cx:pt>
          <cx:pt idx="5517">11.5</cx:pt>
          <cx:pt idx="5518">11.5</cx:pt>
          <cx:pt idx="5519">11.5</cx:pt>
          <cx:pt idx="5520">11.5</cx:pt>
          <cx:pt idx="5521">11.5</cx:pt>
          <cx:pt idx="5522">11.5</cx:pt>
          <cx:pt idx="5523">11.5</cx:pt>
          <cx:pt idx="5524">11.6</cx:pt>
          <cx:pt idx="5525">11.6</cx:pt>
          <cx:pt idx="5526">11.6</cx:pt>
          <cx:pt idx="5527">11.6</cx:pt>
          <cx:pt idx="5528">11.6</cx:pt>
          <cx:pt idx="5529">11.6</cx:pt>
          <cx:pt idx="5530">11.6</cx:pt>
          <cx:pt idx="5531">11.6</cx:pt>
          <cx:pt idx="5532">11.6</cx:pt>
          <cx:pt idx="5533">11.6</cx:pt>
          <cx:pt idx="5534">11.6</cx:pt>
          <cx:pt idx="5535">11.6</cx:pt>
          <cx:pt idx="5536">11.6</cx:pt>
          <cx:pt idx="5537">11.6</cx:pt>
          <cx:pt idx="5538">11.6</cx:pt>
          <cx:pt idx="5539">11.6</cx:pt>
          <cx:pt idx="5540">11.6</cx:pt>
          <cx:pt idx="5541">11.6</cx:pt>
          <cx:pt idx="5542">11.6</cx:pt>
          <cx:pt idx="5543">11.6</cx:pt>
          <cx:pt idx="5544">11.6</cx:pt>
          <cx:pt idx="5545">11.699999999999999</cx:pt>
          <cx:pt idx="5546">11.699999999999999</cx:pt>
          <cx:pt idx="5547">11.699999999999999</cx:pt>
          <cx:pt idx="5548">11.699999999999999</cx:pt>
          <cx:pt idx="5549">11.699999999999999</cx:pt>
          <cx:pt idx="5550">11.699999999999999</cx:pt>
          <cx:pt idx="5551">11.699999999999999</cx:pt>
          <cx:pt idx="5552">11.699999999999999</cx:pt>
          <cx:pt idx="5553">11.699999999999999</cx:pt>
          <cx:pt idx="5554">11.699999999999999</cx:pt>
          <cx:pt idx="5555">11.699999999999999</cx:pt>
          <cx:pt idx="5556">11.699999999999999</cx:pt>
          <cx:pt idx="5557">11.699999999999999</cx:pt>
          <cx:pt idx="5558">11.699999999999999</cx:pt>
          <cx:pt idx="5559">11.699999999999999</cx:pt>
          <cx:pt idx="5560">11.699999999999999</cx:pt>
          <cx:pt idx="5561">11.699999999999999</cx:pt>
          <cx:pt idx="5562">11.699999999999999</cx:pt>
          <cx:pt idx="5563">11.699999999999999</cx:pt>
          <cx:pt idx="5564">11.699999999999999</cx:pt>
          <cx:pt idx="5565">11.800000000000001</cx:pt>
          <cx:pt idx="5566">11.800000000000001</cx:pt>
          <cx:pt idx="5567">11.800000000000001</cx:pt>
          <cx:pt idx="5568">11.800000000000001</cx:pt>
          <cx:pt idx="5569">11.800000000000001</cx:pt>
          <cx:pt idx="5570">11.800000000000001</cx:pt>
          <cx:pt idx="5571">11.800000000000001</cx:pt>
          <cx:pt idx="5572">11.800000000000001</cx:pt>
          <cx:pt idx="5573">11.800000000000001</cx:pt>
          <cx:pt idx="5574">11.800000000000001</cx:pt>
          <cx:pt idx="5575">11.800000000000001</cx:pt>
          <cx:pt idx="5576">11.800000000000001</cx:pt>
          <cx:pt idx="5577">11.800000000000001</cx:pt>
          <cx:pt idx="5578">11.800000000000001</cx:pt>
          <cx:pt idx="5579">11.800000000000001</cx:pt>
          <cx:pt idx="5580">11.800000000000001</cx:pt>
          <cx:pt idx="5581">11.800000000000001</cx:pt>
          <cx:pt idx="5582">11.800000000000001</cx:pt>
          <cx:pt idx="5583">11.9</cx:pt>
          <cx:pt idx="5584">11.9</cx:pt>
          <cx:pt idx="5585">11.9</cx:pt>
          <cx:pt idx="5586">11.9</cx:pt>
          <cx:pt idx="5587">11.9</cx:pt>
          <cx:pt idx="5588">11.9</cx:pt>
          <cx:pt idx="5589">11.9</cx:pt>
          <cx:pt idx="5590">11.9</cx:pt>
          <cx:pt idx="5591">11.9</cx:pt>
          <cx:pt idx="5592">11.9</cx:pt>
          <cx:pt idx="5593">11.9</cx:pt>
          <cx:pt idx="5594">11.9</cx:pt>
          <cx:pt idx="5595">11.9</cx:pt>
          <cx:pt idx="5596">11.9</cx:pt>
          <cx:pt idx="5597">11.9</cx:pt>
          <cx:pt idx="5598">11.9</cx:pt>
          <cx:pt idx="5599">11.9</cx:pt>
          <cx:pt idx="5600">11.9</cx:pt>
          <cx:pt idx="5601">11.9</cx:pt>
          <cx:pt idx="5602">11.9</cx:pt>
          <cx:pt idx="5603">12</cx:pt>
          <cx:pt idx="5604">12</cx:pt>
          <cx:pt idx="5605">12</cx:pt>
          <cx:pt idx="5606">12</cx:pt>
          <cx:pt idx="5607">12</cx:pt>
          <cx:pt idx="5608">12</cx:pt>
          <cx:pt idx="5609">12</cx:pt>
          <cx:pt idx="5610">12</cx:pt>
          <cx:pt idx="5611">12</cx:pt>
          <cx:pt idx="5612">12</cx:pt>
          <cx:pt idx="5613">12</cx:pt>
          <cx:pt idx="5614">12</cx:pt>
          <cx:pt idx="5615">12</cx:pt>
          <cx:pt idx="5616">12</cx:pt>
          <cx:pt idx="5617">12</cx:pt>
          <cx:pt idx="5618">12</cx:pt>
          <cx:pt idx="5619">12</cx:pt>
          <cx:pt idx="5620">12</cx:pt>
          <cx:pt idx="5621">12</cx:pt>
          <cx:pt idx="5622">12</cx:pt>
          <cx:pt idx="5623">12</cx:pt>
          <cx:pt idx="5624">12</cx:pt>
          <cx:pt idx="5625">12</cx:pt>
          <cx:pt idx="5626">12</cx:pt>
          <cx:pt idx="5627">12</cx:pt>
          <cx:pt idx="5628">12</cx:pt>
          <cx:pt idx="5629">12</cx:pt>
          <cx:pt idx="5630">12</cx:pt>
          <cx:pt idx="5631">12</cx:pt>
          <cx:pt idx="5632">12</cx:pt>
          <cx:pt idx="5633">12</cx:pt>
          <cx:pt idx="5634">12</cx:pt>
          <cx:pt idx="5635">12</cx:pt>
          <cx:pt idx="5636">12</cx:pt>
          <cx:pt idx="5637">12</cx:pt>
          <cx:pt idx="5638">12</cx:pt>
          <cx:pt idx="5639">12</cx:pt>
          <cx:pt idx="5640">12</cx:pt>
          <cx:pt idx="5641">12</cx:pt>
          <cx:pt idx="5642">12</cx:pt>
          <cx:pt idx="5643">12</cx:pt>
          <cx:pt idx="5644">12.1</cx:pt>
          <cx:pt idx="5645">12.1</cx:pt>
          <cx:pt idx="5646">12.1</cx:pt>
          <cx:pt idx="5647">12.1</cx:pt>
          <cx:pt idx="5648">12.1</cx:pt>
          <cx:pt idx="5649">12.1</cx:pt>
          <cx:pt idx="5650">12.1</cx:pt>
          <cx:pt idx="5651">12.1</cx:pt>
          <cx:pt idx="5652">12.1</cx:pt>
          <cx:pt idx="5653">12.1</cx:pt>
          <cx:pt idx="5654">12.1</cx:pt>
          <cx:pt idx="5655">12.1</cx:pt>
          <cx:pt idx="5656">12.1</cx:pt>
          <cx:pt idx="5657">12.1</cx:pt>
          <cx:pt idx="5658">12.1</cx:pt>
          <cx:pt idx="5659">12.1</cx:pt>
          <cx:pt idx="5660">12.1</cx:pt>
          <cx:pt idx="5661">12.1</cx:pt>
          <cx:pt idx="5662">12.1</cx:pt>
          <cx:pt idx="5663">12.1</cx:pt>
          <cx:pt idx="5664">12.1</cx:pt>
          <cx:pt idx="5665">12.1</cx:pt>
          <cx:pt idx="5666">12.1</cx:pt>
          <cx:pt idx="5667">12.1</cx:pt>
          <cx:pt idx="5668">12.1</cx:pt>
          <cx:pt idx="5669">12.199999999999999</cx:pt>
          <cx:pt idx="5670">12.199999999999999</cx:pt>
          <cx:pt idx="5671">12.199999999999999</cx:pt>
          <cx:pt idx="5672">12.199999999999999</cx:pt>
          <cx:pt idx="5673">12.199999999999999</cx:pt>
          <cx:pt idx="5674">12.199999999999999</cx:pt>
          <cx:pt idx="5675">12.199999999999999</cx:pt>
          <cx:pt idx="5676">12.199999999999999</cx:pt>
          <cx:pt idx="5677">12.199999999999999</cx:pt>
          <cx:pt idx="5678">12.199999999999999</cx:pt>
          <cx:pt idx="5679">12.199999999999999</cx:pt>
          <cx:pt idx="5680">12.199999999999999</cx:pt>
          <cx:pt idx="5681">12.199999999999999</cx:pt>
          <cx:pt idx="5682">12.199999999999999</cx:pt>
          <cx:pt idx="5683">12.300000000000001</cx:pt>
          <cx:pt idx="5684">12.300000000000001</cx:pt>
          <cx:pt idx="5685">12.300000000000001</cx:pt>
          <cx:pt idx="5686">12.300000000000001</cx:pt>
          <cx:pt idx="5687">12.300000000000001</cx:pt>
          <cx:pt idx="5688">12.300000000000001</cx:pt>
          <cx:pt idx="5689">12.300000000000001</cx:pt>
          <cx:pt idx="5690">12.300000000000001</cx:pt>
          <cx:pt idx="5691">12.300000000000001</cx:pt>
          <cx:pt idx="5692">12.300000000000001</cx:pt>
          <cx:pt idx="5693">12.300000000000001</cx:pt>
          <cx:pt idx="5694">12.300000000000001</cx:pt>
          <cx:pt idx="5695">12.300000000000001</cx:pt>
          <cx:pt idx="5696">12.300000000000001</cx:pt>
          <cx:pt idx="5697">12.300000000000001</cx:pt>
          <cx:pt idx="5698">12.300000000000001</cx:pt>
          <cx:pt idx="5699">12.300000000000001</cx:pt>
          <cx:pt idx="5700">12.300000000000001</cx:pt>
          <cx:pt idx="5701">12.300000000000001</cx:pt>
          <cx:pt idx="5702">12.300000000000001</cx:pt>
          <cx:pt idx="5703">12.300000000000001</cx:pt>
          <cx:pt idx="5704">12.4</cx:pt>
          <cx:pt idx="5705">12.4</cx:pt>
          <cx:pt idx="5706">12.4</cx:pt>
          <cx:pt idx="5707">12.4</cx:pt>
          <cx:pt idx="5708">12.4</cx:pt>
          <cx:pt idx="5709">12.4</cx:pt>
          <cx:pt idx="5710">12.4</cx:pt>
          <cx:pt idx="5711">12.4</cx:pt>
          <cx:pt idx="5712">12.4</cx:pt>
          <cx:pt idx="5713">12.4</cx:pt>
          <cx:pt idx="5714">12.4</cx:pt>
          <cx:pt idx="5715">12.4</cx:pt>
          <cx:pt idx="5716">12.4</cx:pt>
          <cx:pt idx="5717">12.4</cx:pt>
          <cx:pt idx="5718">12.4</cx:pt>
          <cx:pt idx="5719">12.4</cx:pt>
          <cx:pt idx="5720">12.4</cx:pt>
          <cx:pt idx="5721">12.4</cx:pt>
          <cx:pt idx="5722">12.4</cx:pt>
          <cx:pt idx="5723">12.4</cx:pt>
          <cx:pt idx="5724">12.4</cx:pt>
          <cx:pt idx="5725">12.4</cx:pt>
          <cx:pt idx="5726">12.5</cx:pt>
          <cx:pt idx="5727">12.5</cx:pt>
          <cx:pt idx="5728">12.5</cx:pt>
          <cx:pt idx="5729">12.5</cx:pt>
          <cx:pt idx="5730">12.5</cx:pt>
          <cx:pt idx="5731">12.5</cx:pt>
          <cx:pt idx="5732">12.5</cx:pt>
          <cx:pt idx="5733">12.5</cx:pt>
          <cx:pt idx="5734">12.5</cx:pt>
          <cx:pt idx="5735">12.5</cx:pt>
          <cx:pt idx="5736">12.5</cx:pt>
          <cx:pt idx="5737">12.5</cx:pt>
          <cx:pt idx="5738">12.5</cx:pt>
          <cx:pt idx="5739">12.5</cx:pt>
          <cx:pt idx="5740">12.5</cx:pt>
          <cx:pt idx="5741">12.5</cx:pt>
          <cx:pt idx="5742">12.5</cx:pt>
          <cx:pt idx="5743">12.5</cx:pt>
          <cx:pt idx="5744">12.5</cx:pt>
          <cx:pt idx="5745">12.5</cx:pt>
          <cx:pt idx="5746">12.5</cx:pt>
          <cx:pt idx="5747">12.5</cx:pt>
          <cx:pt idx="5748">12.5</cx:pt>
          <cx:pt idx="5749">12.6</cx:pt>
          <cx:pt idx="5750">12.6</cx:pt>
          <cx:pt idx="5751">12.6</cx:pt>
          <cx:pt idx="5752">12.6</cx:pt>
          <cx:pt idx="5753">12.6</cx:pt>
          <cx:pt idx="5754">12.6</cx:pt>
          <cx:pt idx="5755">12.6</cx:pt>
          <cx:pt idx="5756">12.6</cx:pt>
          <cx:pt idx="5757">12.6</cx:pt>
          <cx:pt idx="5758">12.6</cx:pt>
          <cx:pt idx="5759">12.6</cx:pt>
          <cx:pt idx="5760">12.6</cx:pt>
          <cx:pt idx="5761">12.6</cx:pt>
          <cx:pt idx="5762">12.6</cx:pt>
          <cx:pt idx="5763">12.6</cx:pt>
          <cx:pt idx="5764">12.6</cx:pt>
          <cx:pt idx="5765">12.6</cx:pt>
          <cx:pt idx="5766">12.6</cx:pt>
          <cx:pt idx="5767">12.6</cx:pt>
          <cx:pt idx="5768">12.6</cx:pt>
          <cx:pt idx="5769">12.6</cx:pt>
          <cx:pt idx="5770">12.6</cx:pt>
          <cx:pt idx="5771">12.6</cx:pt>
          <cx:pt idx="5772">12.6</cx:pt>
          <cx:pt idx="5773">12.6</cx:pt>
          <cx:pt idx="5774">12.6</cx:pt>
          <cx:pt idx="5775">12.6</cx:pt>
          <cx:pt idx="5776">12.6</cx:pt>
          <cx:pt idx="5777">12.6</cx:pt>
          <cx:pt idx="5778">12.6</cx:pt>
          <cx:pt idx="5779">12.699999999999999</cx:pt>
          <cx:pt idx="5780">12.699999999999999</cx:pt>
          <cx:pt idx="5781">12.699999999999999</cx:pt>
          <cx:pt idx="5782">12.699999999999999</cx:pt>
          <cx:pt idx="5783">12.699999999999999</cx:pt>
          <cx:pt idx="5784">12.699999999999999</cx:pt>
          <cx:pt idx="5785">12.699999999999999</cx:pt>
          <cx:pt idx="5786">12.699999999999999</cx:pt>
          <cx:pt idx="5787">12.699999999999999</cx:pt>
          <cx:pt idx="5788">12.699999999999999</cx:pt>
          <cx:pt idx="5789">12.699999999999999</cx:pt>
          <cx:pt idx="5790">12.699999999999999</cx:pt>
          <cx:pt idx="5791">12.699999999999999</cx:pt>
          <cx:pt idx="5792">12.699999999999999</cx:pt>
          <cx:pt idx="5793">12.699999999999999</cx:pt>
          <cx:pt idx="5794">12.699999999999999</cx:pt>
          <cx:pt idx="5795">12.800000000000001</cx:pt>
          <cx:pt idx="5796">12.800000000000001</cx:pt>
          <cx:pt idx="5797">12.800000000000001</cx:pt>
          <cx:pt idx="5798">12.800000000000001</cx:pt>
          <cx:pt idx="5799">12.800000000000001</cx:pt>
          <cx:pt idx="5800">12.800000000000001</cx:pt>
          <cx:pt idx="5801">12.800000000000001</cx:pt>
          <cx:pt idx="5802">12.800000000000001</cx:pt>
          <cx:pt idx="5803">12.800000000000001</cx:pt>
          <cx:pt idx="5804">12.800000000000001</cx:pt>
          <cx:pt idx="5805">12.800000000000001</cx:pt>
          <cx:pt idx="5806">12.800000000000001</cx:pt>
          <cx:pt idx="5807">12.800000000000001</cx:pt>
          <cx:pt idx="5808">12.800000000000001</cx:pt>
          <cx:pt idx="5809">12.800000000000001</cx:pt>
          <cx:pt idx="5810">12.9</cx:pt>
          <cx:pt idx="5811">12.9</cx:pt>
          <cx:pt idx="5812">12.9</cx:pt>
          <cx:pt idx="5813">12.9</cx:pt>
          <cx:pt idx="5814">12.9</cx:pt>
          <cx:pt idx="5815">12.9</cx:pt>
          <cx:pt idx="5816">12.9</cx:pt>
          <cx:pt idx="5817">12.9</cx:pt>
          <cx:pt idx="5818">12.9</cx:pt>
          <cx:pt idx="5819">12.9</cx:pt>
          <cx:pt idx="5820">12.9</cx:pt>
          <cx:pt idx="5821">12.9</cx:pt>
          <cx:pt idx="5822">12.9</cx:pt>
          <cx:pt idx="5823">12.9</cx:pt>
          <cx:pt idx="5824">12.9</cx:pt>
          <cx:pt idx="5825">12.9</cx:pt>
          <cx:pt idx="5826">12.9</cx:pt>
          <cx:pt idx="5827">12.9</cx:pt>
          <cx:pt idx="5828">12.9</cx:pt>
          <cx:pt idx="5829">12.9</cx:pt>
          <cx:pt idx="5830">13</cx:pt>
          <cx:pt idx="5831">13</cx:pt>
          <cx:pt idx="5832">13</cx:pt>
          <cx:pt idx="5833">13</cx:pt>
          <cx:pt idx="5834">13</cx:pt>
          <cx:pt idx="5835">13</cx:pt>
          <cx:pt idx="5836">13</cx:pt>
          <cx:pt idx="5837">13</cx:pt>
          <cx:pt idx="5838">13</cx:pt>
          <cx:pt idx="5839">13</cx:pt>
          <cx:pt idx="5840">13</cx:pt>
          <cx:pt idx="5841">13</cx:pt>
          <cx:pt idx="5842">13</cx:pt>
          <cx:pt idx="5843">13</cx:pt>
          <cx:pt idx="5844">13</cx:pt>
          <cx:pt idx="5845">13</cx:pt>
          <cx:pt idx="5846">13</cx:pt>
          <cx:pt idx="5847">13</cx:pt>
          <cx:pt idx="5848">13</cx:pt>
          <cx:pt idx="5849">13</cx:pt>
          <cx:pt idx="5850">13</cx:pt>
          <cx:pt idx="5851">13</cx:pt>
          <cx:pt idx="5852">13</cx:pt>
          <cx:pt idx="5853">13</cx:pt>
          <cx:pt idx="5854">13</cx:pt>
          <cx:pt idx="5855">13</cx:pt>
          <cx:pt idx="5856">13</cx:pt>
          <cx:pt idx="5857">13</cx:pt>
          <cx:pt idx="5858">13</cx:pt>
          <cx:pt idx="5859">13</cx:pt>
          <cx:pt idx="5860">13</cx:pt>
          <cx:pt idx="5861">13</cx:pt>
          <cx:pt idx="5862">13</cx:pt>
          <cx:pt idx="5863">13</cx:pt>
          <cx:pt idx="5864">13</cx:pt>
          <cx:pt idx="5865">13</cx:pt>
          <cx:pt idx="5866">13</cx:pt>
          <cx:pt idx="5867">13</cx:pt>
          <cx:pt idx="5868">13</cx:pt>
          <cx:pt idx="5869">13</cx:pt>
          <cx:pt idx="5870">13</cx:pt>
          <cx:pt idx="5871">13</cx:pt>
          <cx:pt idx="5872">13.1</cx:pt>
          <cx:pt idx="5873">13.1</cx:pt>
          <cx:pt idx="5874">13.1</cx:pt>
          <cx:pt idx="5875">13.1</cx:pt>
          <cx:pt idx="5876">13.1</cx:pt>
          <cx:pt idx="5877">13.1</cx:pt>
          <cx:pt idx="5878">13.1</cx:pt>
          <cx:pt idx="5879">13.1</cx:pt>
          <cx:pt idx="5880">13.1</cx:pt>
          <cx:pt idx="5881">13.1</cx:pt>
          <cx:pt idx="5882">13.1</cx:pt>
          <cx:pt idx="5883">13.1</cx:pt>
          <cx:pt idx="5884">13.1</cx:pt>
          <cx:pt idx="5885">13.1</cx:pt>
          <cx:pt idx="5886">13.1</cx:pt>
          <cx:pt idx="5887">13.1</cx:pt>
          <cx:pt idx="5888">13.199999999999999</cx:pt>
          <cx:pt idx="5889">13.199999999999999</cx:pt>
          <cx:pt idx="5890">13.199999999999999</cx:pt>
          <cx:pt idx="5891">13.199999999999999</cx:pt>
          <cx:pt idx="5892">13.199999999999999</cx:pt>
          <cx:pt idx="5893">13.199999999999999</cx:pt>
          <cx:pt idx="5894">13.199999999999999</cx:pt>
          <cx:pt idx="5895">13.199999999999999</cx:pt>
          <cx:pt idx="5896">13.199999999999999</cx:pt>
          <cx:pt idx="5897">13.199999999999999</cx:pt>
          <cx:pt idx="5898">13.199999999999999</cx:pt>
          <cx:pt idx="5899">13.199999999999999</cx:pt>
          <cx:pt idx="5900">13.199999999999999</cx:pt>
          <cx:pt idx="5901">13.199999999999999</cx:pt>
          <cx:pt idx="5902">13.199999999999999</cx:pt>
          <cx:pt idx="5903">13.199999999999999</cx:pt>
          <cx:pt idx="5904">13.199999999999999</cx:pt>
          <cx:pt idx="5905">13.199999999999999</cx:pt>
          <cx:pt idx="5906">13.199999999999999</cx:pt>
          <cx:pt idx="5907">13.300000000000001</cx:pt>
          <cx:pt idx="5908">13.300000000000001</cx:pt>
          <cx:pt idx="5909">13.300000000000001</cx:pt>
          <cx:pt idx="5910">13.300000000000001</cx:pt>
          <cx:pt idx="5911">13.300000000000001</cx:pt>
          <cx:pt idx="5912">13.300000000000001</cx:pt>
          <cx:pt idx="5913">13.300000000000001</cx:pt>
          <cx:pt idx="5914">13.300000000000001</cx:pt>
          <cx:pt idx="5915">13.300000000000001</cx:pt>
          <cx:pt idx="5916">13.300000000000001</cx:pt>
          <cx:pt idx="5917">13.300000000000001</cx:pt>
          <cx:pt idx="5918">13.300000000000001</cx:pt>
          <cx:pt idx="5919">13.300000000000001</cx:pt>
          <cx:pt idx="5920">13.4</cx:pt>
          <cx:pt idx="5921">13.4</cx:pt>
          <cx:pt idx="5922">13.4</cx:pt>
          <cx:pt idx="5923">13.4</cx:pt>
          <cx:pt idx="5924">13.4</cx:pt>
          <cx:pt idx="5925">13.4</cx:pt>
          <cx:pt idx="5926">13.4</cx:pt>
          <cx:pt idx="5927">13.4</cx:pt>
          <cx:pt idx="5928">13.4</cx:pt>
          <cx:pt idx="5929">13.4</cx:pt>
          <cx:pt idx="5930">13.4</cx:pt>
          <cx:pt idx="5931">13.4</cx:pt>
          <cx:pt idx="5932">13.4</cx:pt>
          <cx:pt idx="5933">13.4</cx:pt>
          <cx:pt idx="5934">13.4</cx:pt>
          <cx:pt idx="5935">13.4</cx:pt>
          <cx:pt idx="5936">13.4</cx:pt>
          <cx:pt idx="5937">13.4</cx:pt>
          <cx:pt idx="5938">13.4</cx:pt>
          <cx:pt idx="5939">13.5</cx:pt>
          <cx:pt idx="5940">13.5</cx:pt>
          <cx:pt idx="5941">13.5</cx:pt>
          <cx:pt idx="5942">13.5</cx:pt>
          <cx:pt idx="5943">13.5</cx:pt>
          <cx:pt idx="5944">13.5</cx:pt>
          <cx:pt idx="5945">13.5</cx:pt>
          <cx:pt idx="5946">13.5</cx:pt>
          <cx:pt idx="5947">13.5</cx:pt>
          <cx:pt idx="5948">13.5</cx:pt>
          <cx:pt idx="5949">13.5</cx:pt>
          <cx:pt idx="5950">13.5</cx:pt>
          <cx:pt idx="5951">13.5</cx:pt>
          <cx:pt idx="5952">13.5</cx:pt>
          <cx:pt idx="5953">13.5</cx:pt>
          <cx:pt idx="5954">13.5</cx:pt>
          <cx:pt idx="5955">13.5</cx:pt>
          <cx:pt idx="5956">13.5</cx:pt>
          <cx:pt idx="5957">13.5</cx:pt>
          <cx:pt idx="5958">13.5</cx:pt>
          <cx:pt idx="5959">13.5</cx:pt>
          <cx:pt idx="5960">13.6</cx:pt>
          <cx:pt idx="5961">13.6</cx:pt>
          <cx:pt idx="5962">13.6</cx:pt>
          <cx:pt idx="5963">13.6</cx:pt>
          <cx:pt idx="5964">13.6</cx:pt>
          <cx:pt idx="5965">13.6</cx:pt>
          <cx:pt idx="5966">13.6</cx:pt>
          <cx:pt idx="5967">13.6</cx:pt>
          <cx:pt idx="5968">13.6</cx:pt>
          <cx:pt idx="5969">13.6</cx:pt>
          <cx:pt idx="5970">13.6</cx:pt>
          <cx:pt idx="5971">13.6</cx:pt>
          <cx:pt idx="5972">13.6</cx:pt>
          <cx:pt idx="5973">13.6</cx:pt>
          <cx:pt idx="5974">13.6</cx:pt>
          <cx:pt idx="5975">13.6</cx:pt>
          <cx:pt idx="5976">13.6</cx:pt>
          <cx:pt idx="5977">13.6</cx:pt>
          <cx:pt idx="5978">13.6</cx:pt>
          <cx:pt idx="5979">13.6</cx:pt>
          <cx:pt idx="5980">13.6</cx:pt>
          <cx:pt idx="5981">13.6</cx:pt>
          <cx:pt idx="5982">13.6</cx:pt>
          <cx:pt idx="5983">13.699999999999999</cx:pt>
          <cx:pt idx="5984">13.699999999999999</cx:pt>
          <cx:pt idx="5985">13.699999999999999</cx:pt>
          <cx:pt idx="5986">13.699999999999999</cx:pt>
          <cx:pt idx="5987">13.699999999999999</cx:pt>
          <cx:pt idx="5988">13.699999999999999</cx:pt>
          <cx:pt idx="5989">13.699999999999999</cx:pt>
          <cx:pt idx="5990">13.699999999999999</cx:pt>
          <cx:pt idx="5991">13.699999999999999</cx:pt>
          <cx:pt idx="5992">13.699999999999999</cx:pt>
          <cx:pt idx="5993">13.699999999999999</cx:pt>
          <cx:pt idx="5994">13.699999999999999</cx:pt>
          <cx:pt idx="5995">13.699999999999999</cx:pt>
          <cx:pt idx="5996">13.699999999999999</cx:pt>
          <cx:pt idx="5997">13.699999999999999</cx:pt>
          <cx:pt idx="5998">13.699999999999999</cx:pt>
          <cx:pt idx="5999">13.699999999999999</cx:pt>
          <cx:pt idx="6000">13.699999999999999</cx:pt>
          <cx:pt idx="6001">13.699999999999999</cx:pt>
          <cx:pt idx="6002">13.699999999999999</cx:pt>
          <cx:pt idx="6003">13.699999999999999</cx:pt>
          <cx:pt idx="6004">13.699999999999999</cx:pt>
          <cx:pt idx="6005">13.699999999999999</cx:pt>
          <cx:pt idx="6006">13.699999999999999</cx:pt>
          <cx:pt idx="6007">13.699999999999999</cx:pt>
          <cx:pt idx="6008">13.699999999999999</cx:pt>
          <cx:pt idx="6009">13.699999999999999</cx:pt>
          <cx:pt idx="6010">13.699999999999999</cx:pt>
          <cx:pt idx="6011">13.800000000000001</cx:pt>
          <cx:pt idx="6012">13.800000000000001</cx:pt>
          <cx:pt idx="6013">13.800000000000001</cx:pt>
          <cx:pt idx="6014">13.800000000000001</cx:pt>
          <cx:pt idx="6015">13.800000000000001</cx:pt>
          <cx:pt idx="6016">13.800000000000001</cx:pt>
          <cx:pt idx="6017">13.800000000000001</cx:pt>
          <cx:pt idx="6018">13.800000000000001</cx:pt>
          <cx:pt idx="6019">13.800000000000001</cx:pt>
          <cx:pt idx="6020">13.800000000000001</cx:pt>
          <cx:pt idx="6021">13.800000000000001</cx:pt>
          <cx:pt idx="6022">13.800000000000001</cx:pt>
          <cx:pt idx="6023">13.800000000000001</cx:pt>
          <cx:pt idx="6024">13.800000000000001</cx:pt>
          <cx:pt idx="6025">13.800000000000001</cx:pt>
          <cx:pt idx="6026">13.800000000000001</cx:pt>
          <cx:pt idx="6027">13.800000000000001</cx:pt>
          <cx:pt idx="6028">13.800000000000001</cx:pt>
          <cx:pt idx="6029">13.800000000000001</cx:pt>
          <cx:pt idx="6030">13.9</cx:pt>
          <cx:pt idx="6031">13.9</cx:pt>
          <cx:pt idx="6032">13.9</cx:pt>
          <cx:pt idx="6033">13.9</cx:pt>
          <cx:pt idx="6034">13.9</cx:pt>
          <cx:pt idx="6035">13.9</cx:pt>
          <cx:pt idx="6036">13.9</cx:pt>
          <cx:pt idx="6037">13.9</cx:pt>
          <cx:pt idx="6038">13.9</cx:pt>
          <cx:pt idx="6039">13.9</cx:pt>
          <cx:pt idx="6040">13.9</cx:pt>
          <cx:pt idx="6041">13.9</cx:pt>
          <cx:pt idx="6042">13.9</cx:pt>
          <cx:pt idx="6043">13.9</cx:pt>
          <cx:pt idx="6044">13.9</cx:pt>
          <cx:pt idx="6045">13.9</cx:pt>
          <cx:pt idx="6046">13.9</cx:pt>
          <cx:pt idx="6047">13.9</cx:pt>
          <cx:pt idx="6048">13.9</cx:pt>
          <cx:pt idx="6049">14</cx:pt>
          <cx:pt idx="6050">14</cx:pt>
          <cx:pt idx="6051">14</cx:pt>
          <cx:pt idx="6052">14</cx:pt>
          <cx:pt idx="6053">14</cx:pt>
          <cx:pt idx="6054">14</cx:pt>
          <cx:pt idx="6055">14</cx:pt>
          <cx:pt idx="6056">14</cx:pt>
          <cx:pt idx="6057">14</cx:pt>
          <cx:pt idx="6058">14</cx:pt>
          <cx:pt idx="6059">14</cx:pt>
          <cx:pt idx="6060">14</cx:pt>
          <cx:pt idx="6061">14</cx:pt>
          <cx:pt idx="6062">14</cx:pt>
          <cx:pt idx="6063">14</cx:pt>
          <cx:pt idx="6064">14</cx:pt>
          <cx:pt idx="6065">14</cx:pt>
          <cx:pt idx="6066">14</cx:pt>
          <cx:pt idx="6067">14</cx:pt>
          <cx:pt idx="6068">14</cx:pt>
          <cx:pt idx="6069">14</cx:pt>
          <cx:pt idx="6070">14</cx:pt>
          <cx:pt idx="6071">14</cx:pt>
          <cx:pt idx="6072">14</cx:pt>
          <cx:pt idx="6073">14</cx:pt>
          <cx:pt idx="6074">14</cx:pt>
          <cx:pt idx="6075">14</cx:pt>
          <cx:pt idx="6076">14</cx:pt>
          <cx:pt idx="6077">14</cx:pt>
          <cx:pt idx="6078">14</cx:pt>
          <cx:pt idx="6079">14</cx:pt>
          <cx:pt idx="6080">14</cx:pt>
          <cx:pt idx="6081">14</cx:pt>
          <cx:pt idx="6082">14</cx:pt>
          <cx:pt idx="6083">14</cx:pt>
          <cx:pt idx="6084">14</cx:pt>
          <cx:pt idx="6085">14</cx:pt>
          <cx:pt idx="6086">14</cx:pt>
          <cx:pt idx="6087">14</cx:pt>
          <cx:pt idx="6088">14</cx:pt>
          <cx:pt idx="6089">14</cx:pt>
          <cx:pt idx="6090">14</cx:pt>
          <cx:pt idx="6091">14</cx:pt>
          <cx:pt idx="6092">14</cx:pt>
          <cx:pt idx="6093">14</cx:pt>
          <cx:pt idx="6094">14</cx:pt>
          <cx:pt idx="6095">14</cx:pt>
          <cx:pt idx="6096">14</cx:pt>
          <cx:pt idx="6097">14.1</cx:pt>
          <cx:pt idx="6098">14.1</cx:pt>
          <cx:pt idx="6099">14.1</cx:pt>
          <cx:pt idx="6100">14.1</cx:pt>
          <cx:pt idx="6101">14.1</cx:pt>
          <cx:pt idx="6102">14.1</cx:pt>
          <cx:pt idx="6103">14.1</cx:pt>
          <cx:pt idx="6104">14.1</cx:pt>
          <cx:pt idx="6105">14.1</cx:pt>
          <cx:pt idx="6106">14.1</cx:pt>
          <cx:pt idx="6107">14.1</cx:pt>
          <cx:pt idx="6108">14.1</cx:pt>
          <cx:pt idx="6109">14.1</cx:pt>
          <cx:pt idx="6110">14.1</cx:pt>
          <cx:pt idx="6111">14.1</cx:pt>
          <cx:pt idx="6112">14.1</cx:pt>
          <cx:pt idx="6113">14.1</cx:pt>
          <cx:pt idx="6114">14.1</cx:pt>
          <cx:pt idx="6115">14.1</cx:pt>
          <cx:pt idx="6116">14.199999999999999</cx:pt>
          <cx:pt idx="6117">14.199999999999999</cx:pt>
          <cx:pt idx="6118">14.199999999999999</cx:pt>
          <cx:pt idx="6119">14.199999999999999</cx:pt>
          <cx:pt idx="6120">14.199999999999999</cx:pt>
          <cx:pt idx="6121">14.199999999999999</cx:pt>
          <cx:pt idx="6122">14.199999999999999</cx:pt>
          <cx:pt idx="6123">14.199999999999999</cx:pt>
          <cx:pt idx="6124">14.199999999999999</cx:pt>
          <cx:pt idx="6125">14.199999999999999</cx:pt>
          <cx:pt idx="6126">14.199999999999999</cx:pt>
          <cx:pt idx="6127">14.199999999999999</cx:pt>
          <cx:pt idx="6128">14.199999999999999</cx:pt>
          <cx:pt idx="6129">14.199999999999999</cx:pt>
          <cx:pt idx="6130">14.199999999999999</cx:pt>
          <cx:pt idx="6131">14.199999999999999</cx:pt>
          <cx:pt idx="6132">14.199999999999999</cx:pt>
          <cx:pt idx="6133">14.300000000000001</cx:pt>
          <cx:pt idx="6134">14.300000000000001</cx:pt>
          <cx:pt idx="6135">14.300000000000001</cx:pt>
          <cx:pt idx="6136">14.300000000000001</cx:pt>
          <cx:pt idx="6137">14.300000000000001</cx:pt>
          <cx:pt idx="6138">14.300000000000001</cx:pt>
          <cx:pt idx="6139">14.300000000000001</cx:pt>
          <cx:pt idx="6140">14.300000000000001</cx:pt>
          <cx:pt idx="6141">14.300000000000001</cx:pt>
          <cx:pt idx="6142">14.300000000000001</cx:pt>
          <cx:pt idx="6143">14.300000000000001</cx:pt>
          <cx:pt idx="6144">14.300000000000001</cx:pt>
          <cx:pt idx="6145">14.300000000000001</cx:pt>
          <cx:pt idx="6146">14.300000000000001</cx:pt>
          <cx:pt idx="6147">14.300000000000001</cx:pt>
          <cx:pt idx="6148">14.300000000000001</cx:pt>
          <cx:pt idx="6149">14.300000000000001</cx:pt>
          <cx:pt idx="6150">14.300000000000001</cx:pt>
          <cx:pt idx="6151">14.300000000000001</cx:pt>
          <cx:pt idx="6152">14.4</cx:pt>
          <cx:pt idx="6153">14.4</cx:pt>
          <cx:pt idx="6154">14.4</cx:pt>
          <cx:pt idx="6155">14.4</cx:pt>
          <cx:pt idx="6156">14.4</cx:pt>
          <cx:pt idx="6157">14.4</cx:pt>
          <cx:pt idx="6158">14.4</cx:pt>
          <cx:pt idx="6159">14.4</cx:pt>
          <cx:pt idx="6160">14.4</cx:pt>
          <cx:pt idx="6161">14.4</cx:pt>
          <cx:pt idx="6162">14.4</cx:pt>
          <cx:pt idx="6163">14.4</cx:pt>
          <cx:pt idx="6164">14.4</cx:pt>
          <cx:pt idx="6165">14.4</cx:pt>
          <cx:pt idx="6166">14.4</cx:pt>
          <cx:pt idx="6167">14.4</cx:pt>
          <cx:pt idx="6168">14.4</cx:pt>
          <cx:pt idx="6169">14.4</cx:pt>
          <cx:pt idx="6170">14.4</cx:pt>
          <cx:pt idx="6171">14.4</cx:pt>
          <cx:pt idx="6172">14.5</cx:pt>
          <cx:pt idx="6173">14.5</cx:pt>
          <cx:pt idx="6174">14.5</cx:pt>
          <cx:pt idx="6175">14.5</cx:pt>
          <cx:pt idx="6176">14.5</cx:pt>
          <cx:pt idx="6177">14.5</cx:pt>
          <cx:pt idx="6178">14.5</cx:pt>
          <cx:pt idx="6179">14.5</cx:pt>
          <cx:pt idx="6180">14.5</cx:pt>
          <cx:pt idx="6181">14.5</cx:pt>
          <cx:pt idx="6182">14.5</cx:pt>
          <cx:pt idx="6183">14.5</cx:pt>
          <cx:pt idx="6184">14.5</cx:pt>
          <cx:pt idx="6185">14.6</cx:pt>
          <cx:pt idx="6186">14.6</cx:pt>
          <cx:pt idx="6187">14.6</cx:pt>
          <cx:pt idx="6188">14.6</cx:pt>
          <cx:pt idx="6189">14.6</cx:pt>
          <cx:pt idx="6190">14.6</cx:pt>
          <cx:pt idx="6191">14.6</cx:pt>
          <cx:pt idx="6192">14.6</cx:pt>
          <cx:pt idx="6193">14.6</cx:pt>
          <cx:pt idx="6194">14.6</cx:pt>
          <cx:pt idx="6195">14.6</cx:pt>
          <cx:pt idx="6196">14.6</cx:pt>
          <cx:pt idx="6197">14.6</cx:pt>
          <cx:pt idx="6198">14.6</cx:pt>
          <cx:pt idx="6199">14.6</cx:pt>
          <cx:pt idx="6200">14.6</cx:pt>
          <cx:pt idx="6201">14.6</cx:pt>
          <cx:pt idx="6202">14.6</cx:pt>
          <cx:pt idx="6203">14.6</cx:pt>
          <cx:pt idx="6204">14.6</cx:pt>
          <cx:pt idx="6205">14.6</cx:pt>
          <cx:pt idx="6206">14.699999999999999</cx:pt>
          <cx:pt idx="6207">14.699999999999999</cx:pt>
          <cx:pt idx="6208">14.699999999999999</cx:pt>
          <cx:pt idx="6209">14.699999999999999</cx:pt>
          <cx:pt idx="6210">14.699999999999999</cx:pt>
          <cx:pt idx="6211">14.699999999999999</cx:pt>
          <cx:pt idx="6212">14.699999999999999</cx:pt>
          <cx:pt idx="6213">14.699999999999999</cx:pt>
          <cx:pt idx="6214">14.699999999999999</cx:pt>
          <cx:pt idx="6215">14.699999999999999</cx:pt>
          <cx:pt idx="6216">14.699999999999999</cx:pt>
          <cx:pt idx="6217">14.699999999999999</cx:pt>
          <cx:pt idx="6218">14.699999999999999</cx:pt>
          <cx:pt idx="6219">14.699999999999999</cx:pt>
          <cx:pt idx="6220">14.699999999999999</cx:pt>
          <cx:pt idx="6221">14.699999999999999</cx:pt>
          <cx:pt idx="6222">14.699999999999999</cx:pt>
          <cx:pt idx="6223">14.699999999999999</cx:pt>
          <cx:pt idx="6224">14.699999999999999</cx:pt>
          <cx:pt idx="6225">14.699999999999999</cx:pt>
          <cx:pt idx="6226">14.699999999999999</cx:pt>
          <cx:pt idx="6227">14.699999999999999</cx:pt>
          <cx:pt idx="6228">14.699999999999999</cx:pt>
          <cx:pt idx="6229">14.699999999999999</cx:pt>
          <cx:pt idx="6230">14.699999999999999</cx:pt>
          <cx:pt idx="6231">14.699999999999999</cx:pt>
          <cx:pt idx="6232">14.699999999999999</cx:pt>
          <cx:pt idx="6233">14.699999999999999</cx:pt>
          <cx:pt idx="6234">14.699999999999999</cx:pt>
          <cx:pt idx="6235">14.699999999999999</cx:pt>
          <cx:pt idx="6236">14.699999999999999</cx:pt>
          <cx:pt idx="6237">14.800000000000001</cx:pt>
          <cx:pt idx="6238">14.800000000000001</cx:pt>
          <cx:pt idx="6239">14.800000000000001</cx:pt>
          <cx:pt idx="6240">14.800000000000001</cx:pt>
          <cx:pt idx="6241">14.800000000000001</cx:pt>
          <cx:pt idx="6242">14.800000000000001</cx:pt>
          <cx:pt idx="6243">14.800000000000001</cx:pt>
          <cx:pt idx="6244">14.800000000000001</cx:pt>
          <cx:pt idx="6245">14.800000000000001</cx:pt>
          <cx:pt idx="6246">14.800000000000001</cx:pt>
          <cx:pt idx="6247">14.800000000000001</cx:pt>
          <cx:pt idx="6248">14.800000000000001</cx:pt>
          <cx:pt idx="6249">14.800000000000001</cx:pt>
          <cx:pt idx="6250">14.800000000000001</cx:pt>
          <cx:pt idx="6251">14.800000000000001</cx:pt>
          <cx:pt idx="6252">14.800000000000001</cx:pt>
          <cx:pt idx="6253">14.800000000000001</cx:pt>
          <cx:pt idx="6254">14.800000000000001</cx:pt>
          <cx:pt idx="6255">14.800000000000001</cx:pt>
          <cx:pt idx="6256">14.800000000000001</cx:pt>
          <cx:pt idx="6257">14.800000000000001</cx:pt>
          <cx:pt idx="6258">14.800000000000001</cx:pt>
          <cx:pt idx="6259">14.9</cx:pt>
          <cx:pt idx="6260">14.9</cx:pt>
          <cx:pt idx="6261">14.9</cx:pt>
          <cx:pt idx="6262">14.9</cx:pt>
          <cx:pt idx="6263">14.9</cx:pt>
          <cx:pt idx="6264">14.9</cx:pt>
          <cx:pt idx="6265">14.9</cx:pt>
          <cx:pt idx="6266">14.9</cx:pt>
          <cx:pt idx="6267">14.9</cx:pt>
          <cx:pt idx="6268">14.9</cx:pt>
          <cx:pt idx="6269">14.9</cx:pt>
          <cx:pt idx="6270">14.9</cx:pt>
          <cx:pt idx="6271">15</cx:pt>
          <cx:pt idx="6272">15</cx:pt>
          <cx:pt idx="6273">15</cx:pt>
          <cx:pt idx="6274">15</cx:pt>
          <cx:pt idx="6275">15</cx:pt>
          <cx:pt idx="6276">15</cx:pt>
          <cx:pt idx="6277">15</cx:pt>
          <cx:pt idx="6278">15</cx:pt>
          <cx:pt idx="6279">15</cx:pt>
          <cx:pt idx="6280">15</cx:pt>
          <cx:pt idx="6281">15</cx:pt>
          <cx:pt idx="6282">15</cx:pt>
          <cx:pt idx="6283">15</cx:pt>
          <cx:pt idx="6284">15</cx:pt>
          <cx:pt idx="6285">15</cx:pt>
          <cx:pt idx="6286">15</cx:pt>
          <cx:pt idx="6287">15</cx:pt>
          <cx:pt idx="6288">15</cx:pt>
          <cx:pt idx="6289">15</cx:pt>
          <cx:pt idx="6290">15</cx:pt>
          <cx:pt idx="6291">15</cx:pt>
          <cx:pt idx="6292">15</cx:pt>
          <cx:pt idx="6293">15</cx:pt>
          <cx:pt idx="6294">15</cx:pt>
          <cx:pt idx="6295">15</cx:pt>
          <cx:pt idx="6296">15</cx:pt>
          <cx:pt idx="6297">15</cx:pt>
          <cx:pt idx="6298">15</cx:pt>
          <cx:pt idx="6299">15</cx:pt>
          <cx:pt idx="6300">15</cx:pt>
          <cx:pt idx="6301">15</cx:pt>
          <cx:pt idx="6302">15</cx:pt>
          <cx:pt idx="6303">15</cx:pt>
          <cx:pt idx="6304">15</cx:pt>
          <cx:pt idx="6305">15</cx:pt>
          <cx:pt idx="6306">15</cx:pt>
          <cx:pt idx="6307">15</cx:pt>
          <cx:pt idx="6308">15</cx:pt>
          <cx:pt idx="6309">15</cx:pt>
          <cx:pt idx="6310">15</cx:pt>
          <cx:pt idx="6311">15.1</cx:pt>
          <cx:pt idx="6312">15.1</cx:pt>
          <cx:pt idx="6313">15.1</cx:pt>
          <cx:pt idx="6314">15.1</cx:pt>
          <cx:pt idx="6315">15.1</cx:pt>
          <cx:pt idx="6316">15.1</cx:pt>
          <cx:pt idx="6317">15.1</cx:pt>
          <cx:pt idx="6318">15.1</cx:pt>
          <cx:pt idx="6319">15.1</cx:pt>
          <cx:pt idx="6320">15.1</cx:pt>
          <cx:pt idx="6321">15.1</cx:pt>
          <cx:pt idx="6322">15.1</cx:pt>
          <cx:pt idx="6323">15.1</cx:pt>
          <cx:pt idx="6324">15.1</cx:pt>
          <cx:pt idx="6325">15.1</cx:pt>
          <cx:pt idx="6326">15.1</cx:pt>
          <cx:pt idx="6327">15.1</cx:pt>
          <cx:pt idx="6328">15.1</cx:pt>
          <cx:pt idx="6329">15.1</cx:pt>
          <cx:pt idx="6330">15.1</cx:pt>
          <cx:pt idx="6331">15.1</cx:pt>
          <cx:pt idx="6332">15.1</cx:pt>
          <cx:pt idx="6333">15.1</cx:pt>
          <cx:pt idx="6334">15.1</cx:pt>
          <cx:pt idx="6335">15.199999999999999</cx:pt>
          <cx:pt idx="6336">15.199999999999999</cx:pt>
          <cx:pt idx="6337">15.199999999999999</cx:pt>
          <cx:pt idx="6338">15.199999999999999</cx:pt>
          <cx:pt idx="6339">15.199999999999999</cx:pt>
          <cx:pt idx="6340">15.199999999999999</cx:pt>
          <cx:pt idx="6341">15.199999999999999</cx:pt>
          <cx:pt idx="6342">15.199999999999999</cx:pt>
          <cx:pt idx="6343">15.199999999999999</cx:pt>
          <cx:pt idx="6344">15.199999999999999</cx:pt>
          <cx:pt idx="6345">15.199999999999999</cx:pt>
          <cx:pt idx="6346">15.199999999999999</cx:pt>
          <cx:pt idx="6347">15.199999999999999</cx:pt>
          <cx:pt idx="6348">15.199999999999999</cx:pt>
          <cx:pt idx="6349">15.199999999999999</cx:pt>
          <cx:pt idx="6350">15.199999999999999</cx:pt>
          <cx:pt idx="6351">15.199999999999999</cx:pt>
          <cx:pt idx="6352">15.199999999999999</cx:pt>
          <cx:pt idx="6353">15.199999999999999</cx:pt>
          <cx:pt idx="6354">15.199999999999999</cx:pt>
          <cx:pt idx="6355">15.199999999999999</cx:pt>
          <cx:pt idx="6356">15.300000000000001</cx:pt>
          <cx:pt idx="6357">15.300000000000001</cx:pt>
          <cx:pt idx="6358">15.300000000000001</cx:pt>
          <cx:pt idx="6359">15.300000000000001</cx:pt>
          <cx:pt idx="6360">15.300000000000001</cx:pt>
          <cx:pt idx="6361">15.300000000000001</cx:pt>
          <cx:pt idx="6362">15.300000000000001</cx:pt>
          <cx:pt idx="6363">15.300000000000001</cx:pt>
          <cx:pt idx="6364">15.300000000000001</cx:pt>
          <cx:pt idx="6365">15.300000000000001</cx:pt>
          <cx:pt idx="6366">15.300000000000001</cx:pt>
          <cx:pt idx="6367">15.300000000000001</cx:pt>
          <cx:pt idx="6368">15.300000000000001</cx:pt>
          <cx:pt idx="6369">15.300000000000001</cx:pt>
          <cx:pt idx="6370">15.300000000000001</cx:pt>
          <cx:pt idx="6371">15.300000000000001</cx:pt>
          <cx:pt idx="6372">15.300000000000001</cx:pt>
          <cx:pt idx="6373">15.300000000000001</cx:pt>
          <cx:pt idx="6374">15.300000000000001</cx:pt>
          <cx:pt idx="6375">15.300000000000001</cx:pt>
          <cx:pt idx="6376">15.4</cx:pt>
          <cx:pt idx="6377">15.4</cx:pt>
          <cx:pt idx="6378">15.4</cx:pt>
          <cx:pt idx="6379">15.4</cx:pt>
          <cx:pt idx="6380">15.4</cx:pt>
          <cx:pt idx="6381">15.4</cx:pt>
          <cx:pt idx="6382">15.4</cx:pt>
          <cx:pt idx="6383">15.4</cx:pt>
          <cx:pt idx="6384">15.4</cx:pt>
          <cx:pt idx="6385">15.4</cx:pt>
          <cx:pt idx="6386">15.4</cx:pt>
          <cx:pt idx="6387">15.4</cx:pt>
          <cx:pt idx="6388">15.4</cx:pt>
          <cx:pt idx="6389">15.5</cx:pt>
          <cx:pt idx="6390">15.5</cx:pt>
          <cx:pt idx="6391">15.5</cx:pt>
          <cx:pt idx="6392">15.5</cx:pt>
          <cx:pt idx="6393">15.5</cx:pt>
          <cx:pt idx="6394">15.5</cx:pt>
          <cx:pt idx="6395">15.5</cx:pt>
          <cx:pt idx="6396">15.5</cx:pt>
          <cx:pt idx="6397">15.5</cx:pt>
          <cx:pt idx="6398">15.5</cx:pt>
          <cx:pt idx="6399">15.5</cx:pt>
          <cx:pt idx="6400">15.5</cx:pt>
          <cx:pt idx="6401">15.5</cx:pt>
          <cx:pt idx="6402">15.5</cx:pt>
          <cx:pt idx="6403">15.5</cx:pt>
          <cx:pt idx="6404">15.5</cx:pt>
          <cx:pt idx="6405">15.6</cx:pt>
          <cx:pt idx="6406">15.6</cx:pt>
          <cx:pt idx="6407">15.6</cx:pt>
          <cx:pt idx="6408">15.6</cx:pt>
          <cx:pt idx="6409">15.6</cx:pt>
          <cx:pt idx="6410">15.6</cx:pt>
          <cx:pt idx="6411">15.6</cx:pt>
          <cx:pt idx="6412">15.6</cx:pt>
          <cx:pt idx="6413">15.6</cx:pt>
          <cx:pt idx="6414">15.6</cx:pt>
          <cx:pt idx="6415">15.6</cx:pt>
          <cx:pt idx="6416">15.6</cx:pt>
          <cx:pt idx="6417">15.6</cx:pt>
          <cx:pt idx="6418">15.6</cx:pt>
          <cx:pt idx="6419">15.6</cx:pt>
          <cx:pt idx="6420">15.6</cx:pt>
          <cx:pt idx="6421">15.6</cx:pt>
          <cx:pt idx="6422">15.6</cx:pt>
          <cx:pt idx="6423">15.699999999999999</cx:pt>
          <cx:pt idx="6424">15.699999999999999</cx:pt>
          <cx:pt idx="6425">15.699999999999999</cx:pt>
          <cx:pt idx="6426">15.699999999999999</cx:pt>
          <cx:pt idx="6427">15.699999999999999</cx:pt>
          <cx:pt idx="6428">15.699999999999999</cx:pt>
          <cx:pt idx="6429">15.699999999999999</cx:pt>
          <cx:pt idx="6430">15.699999999999999</cx:pt>
          <cx:pt idx="6431">15.699999999999999</cx:pt>
          <cx:pt idx="6432">15.699999999999999</cx:pt>
          <cx:pt idx="6433">15.699999999999999</cx:pt>
          <cx:pt idx="6434">15.699999999999999</cx:pt>
          <cx:pt idx="6435">15.699999999999999</cx:pt>
          <cx:pt idx="6436">15.699999999999999</cx:pt>
          <cx:pt idx="6437">15.699999999999999</cx:pt>
          <cx:pt idx="6438">15.699999999999999</cx:pt>
          <cx:pt idx="6439">15.800000000000001</cx:pt>
          <cx:pt idx="6440">15.800000000000001</cx:pt>
          <cx:pt idx="6441">15.800000000000001</cx:pt>
          <cx:pt idx="6442">15.800000000000001</cx:pt>
          <cx:pt idx="6443">15.800000000000001</cx:pt>
          <cx:pt idx="6444">15.800000000000001</cx:pt>
          <cx:pt idx="6445">15.800000000000001</cx:pt>
          <cx:pt idx="6446">15.800000000000001</cx:pt>
          <cx:pt idx="6447">15.800000000000001</cx:pt>
          <cx:pt idx="6448">15.800000000000001</cx:pt>
          <cx:pt idx="6449">15.800000000000001</cx:pt>
          <cx:pt idx="6450">15.800000000000001</cx:pt>
          <cx:pt idx="6451">15.800000000000001</cx:pt>
          <cx:pt idx="6452">15.800000000000001</cx:pt>
          <cx:pt idx="6453">15.800000000000001</cx:pt>
          <cx:pt idx="6454">15.800000000000001</cx:pt>
          <cx:pt idx="6455">15.9</cx:pt>
          <cx:pt idx="6456">15.9</cx:pt>
          <cx:pt idx="6457">15.9</cx:pt>
          <cx:pt idx="6458">15.9</cx:pt>
          <cx:pt idx="6459">15.9</cx:pt>
          <cx:pt idx="6460">15.9</cx:pt>
          <cx:pt idx="6461">15.9</cx:pt>
          <cx:pt idx="6462">15.9</cx:pt>
          <cx:pt idx="6463">15.9</cx:pt>
          <cx:pt idx="6464">15.9</cx:pt>
          <cx:pt idx="6465">15.9</cx:pt>
          <cx:pt idx="6466">15.9</cx:pt>
          <cx:pt idx="6467">15.9</cx:pt>
          <cx:pt idx="6468">15.9</cx:pt>
          <cx:pt idx="6469">15.9</cx:pt>
          <cx:pt idx="6470">15.9</cx:pt>
          <cx:pt idx="6471">15.9</cx:pt>
          <cx:pt idx="6472">15.9</cx:pt>
          <cx:pt idx="6473">15.9</cx:pt>
          <cx:pt idx="6474">15.9</cx:pt>
          <cx:pt idx="6475">16</cx:pt>
          <cx:pt idx="6476">16</cx:pt>
          <cx:pt idx="6477">16</cx:pt>
          <cx:pt idx="6478">16</cx:pt>
          <cx:pt idx="6479">16</cx:pt>
          <cx:pt idx="6480">16</cx:pt>
          <cx:pt idx="6481">16</cx:pt>
          <cx:pt idx="6482">16</cx:pt>
          <cx:pt idx="6483">16</cx:pt>
          <cx:pt idx="6484">16</cx:pt>
          <cx:pt idx="6485">16</cx:pt>
          <cx:pt idx="6486">16</cx:pt>
          <cx:pt idx="6487">16</cx:pt>
          <cx:pt idx="6488">16</cx:pt>
          <cx:pt idx="6489">16</cx:pt>
          <cx:pt idx="6490">16</cx:pt>
          <cx:pt idx="6491">16</cx:pt>
          <cx:pt idx="6492">16</cx:pt>
          <cx:pt idx="6493">16</cx:pt>
          <cx:pt idx="6494">16</cx:pt>
          <cx:pt idx="6495">16</cx:pt>
          <cx:pt idx="6496">16</cx:pt>
          <cx:pt idx="6497">16</cx:pt>
          <cx:pt idx="6498">16</cx:pt>
          <cx:pt idx="6499">16</cx:pt>
          <cx:pt idx="6500">16</cx:pt>
          <cx:pt idx="6501">16</cx:pt>
          <cx:pt idx="6502">16</cx:pt>
          <cx:pt idx="6503">16</cx:pt>
          <cx:pt idx="6504">16</cx:pt>
          <cx:pt idx="6505">16.100000000000001</cx:pt>
          <cx:pt idx="6506">16.100000000000001</cx:pt>
          <cx:pt idx="6507">16.100000000000001</cx:pt>
          <cx:pt idx="6508">16.100000000000001</cx:pt>
          <cx:pt idx="6509">16.100000000000001</cx:pt>
          <cx:pt idx="6510">16.100000000000001</cx:pt>
          <cx:pt idx="6511">16.100000000000001</cx:pt>
          <cx:pt idx="6512">16.100000000000001</cx:pt>
          <cx:pt idx="6513">16.100000000000001</cx:pt>
          <cx:pt idx="6514">16.100000000000001</cx:pt>
          <cx:pt idx="6515">16.100000000000001</cx:pt>
          <cx:pt idx="6516">16.100000000000001</cx:pt>
          <cx:pt idx="6517">16.100000000000001</cx:pt>
          <cx:pt idx="6518">16.100000000000001</cx:pt>
          <cx:pt idx="6519">16.100000000000001</cx:pt>
          <cx:pt idx="6520">16.100000000000001</cx:pt>
          <cx:pt idx="6521">16.100000000000001</cx:pt>
          <cx:pt idx="6522">16.100000000000001</cx:pt>
          <cx:pt idx="6523">16.100000000000001</cx:pt>
          <cx:pt idx="6524">16.100000000000001</cx:pt>
          <cx:pt idx="6525">16.100000000000001</cx:pt>
          <cx:pt idx="6526">16.100000000000001</cx:pt>
          <cx:pt idx="6527">16.100000000000001</cx:pt>
          <cx:pt idx="6528">16.100000000000001</cx:pt>
          <cx:pt idx="6529">16.100000000000001</cx:pt>
          <cx:pt idx="6530">16.100000000000001</cx:pt>
          <cx:pt idx="6531">16.100000000000001</cx:pt>
          <cx:pt idx="6532">16.199999999999999</cx:pt>
          <cx:pt idx="6533">16.199999999999999</cx:pt>
          <cx:pt idx="6534">16.199999999999999</cx:pt>
          <cx:pt idx="6535">16.199999999999999</cx:pt>
          <cx:pt idx="6536">16.199999999999999</cx:pt>
          <cx:pt idx="6537">16.199999999999999</cx:pt>
          <cx:pt idx="6538">16.199999999999999</cx:pt>
          <cx:pt idx="6539">16.199999999999999</cx:pt>
          <cx:pt idx="6540">16.199999999999999</cx:pt>
          <cx:pt idx="6541">16.199999999999999</cx:pt>
          <cx:pt idx="6542">16.199999999999999</cx:pt>
          <cx:pt idx="6543">16.199999999999999</cx:pt>
          <cx:pt idx="6544">16.300000000000001</cx:pt>
          <cx:pt idx="6545">16.300000000000001</cx:pt>
          <cx:pt idx="6546">16.300000000000001</cx:pt>
          <cx:pt idx="6547">16.300000000000001</cx:pt>
          <cx:pt idx="6548">16.300000000000001</cx:pt>
          <cx:pt idx="6549">16.300000000000001</cx:pt>
          <cx:pt idx="6550">16.300000000000001</cx:pt>
          <cx:pt idx="6551">16.300000000000001</cx:pt>
          <cx:pt idx="6552">16.300000000000001</cx:pt>
          <cx:pt idx="6553">16.300000000000001</cx:pt>
          <cx:pt idx="6554">16.300000000000001</cx:pt>
          <cx:pt idx="6555">16.300000000000001</cx:pt>
          <cx:pt idx="6556">16.300000000000001</cx:pt>
          <cx:pt idx="6557">16.300000000000001</cx:pt>
          <cx:pt idx="6558">16.300000000000001</cx:pt>
          <cx:pt idx="6559">16.300000000000001</cx:pt>
          <cx:pt idx="6560">16.300000000000001</cx:pt>
          <cx:pt idx="6561">16.300000000000001</cx:pt>
          <cx:pt idx="6562">16.300000000000001</cx:pt>
          <cx:pt idx="6563">16.300000000000001</cx:pt>
          <cx:pt idx="6564">16.300000000000001</cx:pt>
          <cx:pt idx="6565">16.300000000000001</cx:pt>
          <cx:pt idx="6566">16.399999999999999</cx:pt>
          <cx:pt idx="6567">16.399999999999999</cx:pt>
          <cx:pt idx="6568">16.399999999999999</cx:pt>
          <cx:pt idx="6569">16.399999999999999</cx:pt>
          <cx:pt idx="6570">16.399999999999999</cx:pt>
          <cx:pt idx="6571">16.399999999999999</cx:pt>
          <cx:pt idx="6572">16.399999999999999</cx:pt>
          <cx:pt idx="6573">16.399999999999999</cx:pt>
          <cx:pt idx="6574">16.399999999999999</cx:pt>
          <cx:pt idx="6575">16.399999999999999</cx:pt>
          <cx:pt idx="6576">16.399999999999999</cx:pt>
          <cx:pt idx="6577">16.399999999999999</cx:pt>
          <cx:pt idx="6578">16.399999999999999</cx:pt>
          <cx:pt idx="6579">16.399999999999999</cx:pt>
          <cx:pt idx="6580">16.399999999999999</cx:pt>
          <cx:pt idx="6581">16.399999999999999</cx:pt>
          <cx:pt idx="6582">16.399999999999999</cx:pt>
          <cx:pt idx="6583">16.5</cx:pt>
          <cx:pt idx="6584">16.5</cx:pt>
          <cx:pt idx="6585">16.5</cx:pt>
          <cx:pt idx="6586">16.5</cx:pt>
          <cx:pt idx="6587">16.5</cx:pt>
          <cx:pt idx="6588">16.5</cx:pt>
          <cx:pt idx="6589">16.5</cx:pt>
          <cx:pt idx="6590">16.5</cx:pt>
          <cx:pt idx="6591">16.5</cx:pt>
          <cx:pt idx="6592">16.5</cx:pt>
          <cx:pt idx="6593">16.5</cx:pt>
          <cx:pt idx="6594">16.5</cx:pt>
          <cx:pt idx="6595">16.5</cx:pt>
          <cx:pt idx="6596">16.5</cx:pt>
          <cx:pt idx="6597">16.600000000000001</cx:pt>
          <cx:pt idx="6598">16.600000000000001</cx:pt>
          <cx:pt idx="6599">16.600000000000001</cx:pt>
          <cx:pt idx="6600">16.600000000000001</cx:pt>
          <cx:pt idx="6601">16.600000000000001</cx:pt>
          <cx:pt idx="6602">16.600000000000001</cx:pt>
          <cx:pt idx="6603">16.600000000000001</cx:pt>
          <cx:pt idx="6604">16.600000000000001</cx:pt>
          <cx:pt idx="6605">16.600000000000001</cx:pt>
          <cx:pt idx="6606">16.600000000000001</cx:pt>
          <cx:pt idx="6607">16.600000000000001</cx:pt>
          <cx:pt idx="6608">16.600000000000001</cx:pt>
          <cx:pt idx="6609">16.600000000000001</cx:pt>
          <cx:pt idx="6610">16.600000000000001</cx:pt>
          <cx:pt idx="6611">16.600000000000001</cx:pt>
          <cx:pt idx="6612">16.600000000000001</cx:pt>
          <cx:pt idx="6613">16.600000000000001</cx:pt>
          <cx:pt idx="6614">16.600000000000001</cx:pt>
          <cx:pt idx="6615">16.600000000000001</cx:pt>
          <cx:pt idx="6616">16.600000000000001</cx:pt>
          <cx:pt idx="6617">16.600000000000001</cx:pt>
          <cx:pt idx="6618">16.600000000000001</cx:pt>
          <cx:pt idx="6619">16.600000000000001</cx:pt>
          <cx:pt idx="6620">16.600000000000001</cx:pt>
          <cx:pt idx="6621">16.699999999999999</cx:pt>
          <cx:pt idx="6622">16.699999999999999</cx:pt>
          <cx:pt idx="6623">16.699999999999999</cx:pt>
          <cx:pt idx="6624">16.699999999999999</cx:pt>
          <cx:pt idx="6625">16.699999999999999</cx:pt>
          <cx:pt idx="6626">16.699999999999999</cx:pt>
          <cx:pt idx="6627">16.699999999999999</cx:pt>
          <cx:pt idx="6628">16.699999999999999</cx:pt>
          <cx:pt idx="6629">16.699999999999999</cx:pt>
          <cx:pt idx="6630">16.699999999999999</cx:pt>
          <cx:pt idx="6631">16.699999999999999</cx:pt>
          <cx:pt idx="6632">16.699999999999999</cx:pt>
          <cx:pt idx="6633">16.699999999999999</cx:pt>
          <cx:pt idx="6634">16.699999999999999</cx:pt>
          <cx:pt idx="6635">16.699999999999999</cx:pt>
          <cx:pt idx="6636">16.699999999999999</cx:pt>
          <cx:pt idx="6637">16.699999999999999</cx:pt>
          <cx:pt idx="6638">16.800000000000001</cx:pt>
          <cx:pt idx="6639">16.800000000000001</cx:pt>
          <cx:pt idx="6640">16.800000000000001</cx:pt>
          <cx:pt idx="6641">16.800000000000001</cx:pt>
          <cx:pt idx="6642">16.800000000000001</cx:pt>
          <cx:pt idx="6643">16.800000000000001</cx:pt>
          <cx:pt idx="6644">16.800000000000001</cx:pt>
          <cx:pt idx="6645">16.800000000000001</cx:pt>
          <cx:pt idx="6646">16.800000000000001</cx:pt>
          <cx:pt idx="6647">16.800000000000001</cx:pt>
          <cx:pt idx="6648">16.800000000000001</cx:pt>
          <cx:pt idx="6649">16.800000000000001</cx:pt>
          <cx:pt idx="6650">16.800000000000001</cx:pt>
          <cx:pt idx="6651">16.800000000000001</cx:pt>
          <cx:pt idx="6652">16.800000000000001</cx:pt>
          <cx:pt idx="6653">16.800000000000001</cx:pt>
          <cx:pt idx="6654">16.800000000000001</cx:pt>
          <cx:pt idx="6655">16.800000000000001</cx:pt>
          <cx:pt idx="6656">16.800000000000001</cx:pt>
          <cx:pt idx="6657">16.800000000000001</cx:pt>
          <cx:pt idx="6658">16.899999999999999</cx:pt>
          <cx:pt idx="6659">16.899999999999999</cx:pt>
          <cx:pt idx="6660">16.899999999999999</cx:pt>
          <cx:pt idx="6661">16.899999999999999</cx:pt>
          <cx:pt idx="6662">16.899999999999999</cx:pt>
          <cx:pt idx="6663">16.899999999999999</cx:pt>
          <cx:pt idx="6664">16.899999999999999</cx:pt>
          <cx:pt idx="6665">16.899999999999999</cx:pt>
          <cx:pt idx="6666">16.899999999999999</cx:pt>
          <cx:pt idx="6667">16.899999999999999</cx:pt>
          <cx:pt idx="6668">16.899999999999999</cx:pt>
          <cx:pt idx="6669">16.899999999999999</cx:pt>
          <cx:pt idx="6670">16.899999999999999</cx:pt>
          <cx:pt idx="6671">16.899999999999999</cx:pt>
          <cx:pt idx="6672">16.899999999999999</cx:pt>
          <cx:pt idx="6673">16.899999999999999</cx:pt>
          <cx:pt idx="6674">16.899999999999999</cx:pt>
          <cx:pt idx="6675">16.899999999999999</cx:pt>
          <cx:pt idx="6676">17</cx:pt>
          <cx:pt idx="6677">17</cx:pt>
          <cx:pt idx="6678">17</cx:pt>
          <cx:pt idx="6679">17</cx:pt>
          <cx:pt idx="6680">17</cx:pt>
          <cx:pt idx="6681">17</cx:pt>
          <cx:pt idx="6682">17</cx:pt>
          <cx:pt idx="6683">17</cx:pt>
          <cx:pt idx="6684">17</cx:pt>
          <cx:pt idx="6685">17</cx:pt>
          <cx:pt idx="6686">17</cx:pt>
          <cx:pt idx="6687">17</cx:pt>
          <cx:pt idx="6688">17</cx:pt>
          <cx:pt idx="6689">17</cx:pt>
          <cx:pt idx="6690">17</cx:pt>
          <cx:pt idx="6691">17</cx:pt>
          <cx:pt idx="6692">17</cx:pt>
          <cx:pt idx="6693">17</cx:pt>
          <cx:pt idx="6694">17</cx:pt>
          <cx:pt idx="6695">17</cx:pt>
          <cx:pt idx="6696">17</cx:pt>
          <cx:pt idx="6697">17</cx:pt>
          <cx:pt idx="6698">17</cx:pt>
          <cx:pt idx="6699">17</cx:pt>
          <cx:pt idx="6700">17</cx:pt>
          <cx:pt idx="6701">17</cx:pt>
          <cx:pt idx="6702">17</cx:pt>
          <cx:pt idx="6703">17</cx:pt>
          <cx:pt idx="6704">17</cx:pt>
          <cx:pt idx="6705">17</cx:pt>
          <cx:pt idx="6706">17</cx:pt>
          <cx:pt idx="6707">17</cx:pt>
          <cx:pt idx="6708">17</cx:pt>
          <cx:pt idx="6709">17</cx:pt>
          <cx:pt idx="6710">17</cx:pt>
          <cx:pt idx="6711">17</cx:pt>
          <cx:pt idx="6712">17</cx:pt>
          <cx:pt idx="6713">17</cx:pt>
          <cx:pt idx="6714">17</cx:pt>
          <cx:pt idx="6715">17</cx:pt>
          <cx:pt idx="6716">17</cx:pt>
          <cx:pt idx="6717">17</cx:pt>
          <cx:pt idx="6718">17</cx:pt>
          <cx:pt idx="6719">17</cx:pt>
          <cx:pt idx="6720">17</cx:pt>
          <cx:pt idx="6721">17.100000000000001</cx:pt>
          <cx:pt idx="6722">17.100000000000001</cx:pt>
          <cx:pt idx="6723">17.100000000000001</cx:pt>
          <cx:pt idx="6724">17.100000000000001</cx:pt>
          <cx:pt idx="6725">17.100000000000001</cx:pt>
          <cx:pt idx="6726">17.100000000000001</cx:pt>
          <cx:pt idx="6727">17.100000000000001</cx:pt>
          <cx:pt idx="6728">17.100000000000001</cx:pt>
          <cx:pt idx="6729">17.100000000000001</cx:pt>
          <cx:pt idx="6730">17.100000000000001</cx:pt>
          <cx:pt idx="6731">17.100000000000001</cx:pt>
          <cx:pt idx="6732">17.100000000000001</cx:pt>
          <cx:pt idx="6733">17.100000000000001</cx:pt>
          <cx:pt idx="6734">17.100000000000001</cx:pt>
          <cx:pt idx="6735">17.100000000000001</cx:pt>
          <cx:pt idx="6736">17.100000000000001</cx:pt>
          <cx:pt idx="6737">17.100000000000001</cx:pt>
          <cx:pt idx="6738">17.199999999999999</cx:pt>
          <cx:pt idx="6739">17.199999999999999</cx:pt>
          <cx:pt idx="6740">17.199999999999999</cx:pt>
          <cx:pt idx="6741">17.199999999999999</cx:pt>
          <cx:pt idx="6742">17.199999999999999</cx:pt>
          <cx:pt idx="6743">17.199999999999999</cx:pt>
          <cx:pt idx="6744">17.199999999999999</cx:pt>
          <cx:pt idx="6745">17.199999999999999</cx:pt>
          <cx:pt idx="6746">17.199999999999999</cx:pt>
          <cx:pt idx="6747">17.199999999999999</cx:pt>
          <cx:pt idx="6748">17.199999999999999</cx:pt>
          <cx:pt idx="6749">17.199999999999999</cx:pt>
          <cx:pt idx="6750">17.199999999999999</cx:pt>
          <cx:pt idx="6751">17.199999999999999</cx:pt>
          <cx:pt idx="6752">17.199999999999999</cx:pt>
          <cx:pt idx="6753">17.199999999999999</cx:pt>
          <cx:pt idx="6754">17.199999999999999</cx:pt>
          <cx:pt idx="6755">17.199999999999999</cx:pt>
          <cx:pt idx="6756">17.199999999999999</cx:pt>
          <cx:pt idx="6757">17.199999999999999</cx:pt>
          <cx:pt idx="6758">17.199999999999999</cx:pt>
          <cx:pt idx="6759">17.199999999999999</cx:pt>
          <cx:pt idx="6760">17.199999999999999</cx:pt>
          <cx:pt idx="6761">17.199999999999999</cx:pt>
          <cx:pt idx="6762">17.300000000000001</cx:pt>
          <cx:pt idx="6763">17.300000000000001</cx:pt>
          <cx:pt idx="6764">17.300000000000001</cx:pt>
          <cx:pt idx="6765">17.300000000000001</cx:pt>
          <cx:pt idx="6766">17.300000000000001</cx:pt>
          <cx:pt idx="6767">17.300000000000001</cx:pt>
          <cx:pt idx="6768">17.300000000000001</cx:pt>
          <cx:pt idx="6769">17.300000000000001</cx:pt>
          <cx:pt idx="6770">17.300000000000001</cx:pt>
          <cx:pt idx="6771">17.300000000000001</cx:pt>
          <cx:pt idx="6772">17.300000000000001</cx:pt>
          <cx:pt idx="6773">17.300000000000001</cx:pt>
          <cx:pt idx="6774">17.300000000000001</cx:pt>
          <cx:pt idx="6775">17.300000000000001</cx:pt>
          <cx:pt idx="6776">17.300000000000001</cx:pt>
          <cx:pt idx="6777">17.300000000000001</cx:pt>
          <cx:pt idx="6778">17.399999999999999</cx:pt>
          <cx:pt idx="6779">17.399999999999999</cx:pt>
          <cx:pt idx="6780">17.399999999999999</cx:pt>
          <cx:pt idx="6781">17.399999999999999</cx:pt>
          <cx:pt idx="6782">17.399999999999999</cx:pt>
          <cx:pt idx="6783">17.399999999999999</cx:pt>
          <cx:pt idx="6784">17.399999999999999</cx:pt>
          <cx:pt idx="6785">17.399999999999999</cx:pt>
          <cx:pt idx="6786">17.399999999999999</cx:pt>
          <cx:pt idx="6787">17.399999999999999</cx:pt>
          <cx:pt idx="6788">17.399999999999999</cx:pt>
          <cx:pt idx="6789">17.399999999999999</cx:pt>
          <cx:pt idx="6790">17.399999999999999</cx:pt>
          <cx:pt idx="6791">17.399999999999999</cx:pt>
          <cx:pt idx="6792">17.399999999999999</cx:pt>
          <cx:pt idx="6793">17.5</cx:pt>
          <cx:pt idx="6794">17.5</cx:pt>
          <cx:pt idx="6795">17.5</cx:pt>
          <cx:pt idx="6796">17.5</cx:pt>
          <cx:pt idx="6797">17.5</cx:pt>
          <cx:pt idx="6798">17.5</cx:pt>
          <cx:pt idx="6799">17.5</cx:pt>
          <cx:pt idx="6800">17.5</cx:pt>
          <cx:pt idx="6801">17.5</cx:pt>
          <cx:pt idx="6802">17.5</cx:pt>
          <cx:pt idx="6803">17.5</cx:pt>
          <cx:pt idx="6804">17.5</cx:pt>
          <cx:pt idx="6805">17.5</cx:pt>
          <cx:pt idx="6806">17.600000000000001</cx:pt>
          <cx:pt idx="6807">17.600000000000001</cx:pt>
          <cx:pt idx="6808">17.600000000000001</cx:pt>
          <cx:pt idx="6809">17.600000000000001</cx:pt>
          <cx:pt idx="6810">17.600000000000001</cx:pt>
          <cx:pt idx="6811">17.600000000000001</cx:pt>
          <cx:pt idx="6812">17.600000000000001</cx:pt>
          <cx:pt idx="6813">17.600000000000001</cx:pt>
          <cx:pt idx="6814">17.600000000000001</cx:pt>
          <cx:pt idx="6815">17.600000000000001</cx:pt>
          <cx:pt idx="6816">17.600000000000001</cx:pt>
          <cx:pt idx="6817">17.600000000000001</cx:pt>
          <cx:pt idx="6818">17.600000000000001</cx:pt>
          <cx:pt idx="6819">17.600000000000001</cx:pt>
          <cx:pt idx="6820">17.600000000000001</cx:pt>
          <cx:pt idx="6821">17.600000000000001</cx:pt>
          <cx:pt idx="6822">17.600000000000001</cx:pt>
          <cx:pt idx="6823">17.600000000000001</cx:pt>
          <cx:pt idx="6824">17.699999999999999</cx:pt>
          <cx:pt idx="6825">17.699999999999999</cx:pt>
          <cx:pt idx="6826">17.699999999999999</cx:pt>
          <cx:pt idx="6827">17.699999999999999</cx:pt>
          <cx:pt idx="6828">17.699999999999999</cx:pt>
          <cx:pt idx="6829">17.699999999999999</cx:pt>
          <cx:pt idx="6830">17.699999999999999</cx:pt>
          <cx:pt idx="6831">17.699999999999999</cx:pt>
          <cx:pt idx="6832">17.699999999999999</cx:pt>
          <cx:pt idx="6833">17.699999999999999</cx:pt>
          <cx:pt idx="6834">17.699999999999999</cx:pt>
          <cx:pt idx="6835">17.699999999999999</cx:pt>
          <cx:pt idx="6836">17.699999999999999</cx:pt>
          <cx:pt idx="6837">17.699999999999999</cx:pt>
          <cx:pt idx="6838">17.699999999999999</cx:pt>
          <cx:pt idx="6839">17.699999999999999</cx:pt>
          <cx:pt idx="6840">17.699999999999999</cx:pt>
          <cx:pt idx="6841">17.699999999999999</cx:pt>
          <cx:pt idx="6842">17.699999999999999</cx:pt>
          <cx:pt idx="6843">17.699999999999999</cx:pt>
          <cx:pt idx="6844">17.699999999999999</cx:pt>
          <cx:pt idx="6845">17.699999999999999</cx:pt>
          <cx:pt idx="6846">17.800000000000001</cx:pt>
          <cx:pt idx="6847">17.800000000000001</cx:pt>
          <cx:pt idx="6848">17.800000000000001</cx:pt>
          <cx:pt idx="6849">17.800000000000001</cx:pt>
          <cx:pt idx="6850">17.800000000000001</cx:pt>
          <cx:pt idx="6851">17.800000000000001</cx:pt>
          <cx:pt idx="6852">17.800000000000001</cx:pt>
          <cx:pt idx="6853">17.800000000000001</cx:pt>
          <cx:pt idx="6854">17.800000000000001</cx:pt>
          <cx:pt idx="6855">17.800000000000001</cx:pt>
          <cx:pt idx="6856">17.800000000000001</cx:pt>
          <cx:pt idx="6857">17.800000000000001</cx:pt>
          <cx:pt idx="6858">17.800000000000001</cx:pt>
          <cx:pt idx="6859">17.800000000000001</cx:pt>
          <cx:pt idx="6860">17.800000000000001</cx:pt>
          <cx:pt idx="6861">17.800000000000001</cx:pt>
          <cx:pt idx="6862">17.800000000000001</cx:pt>
          <cx:pt idx="6863">17.800000000000001</cx:pt>
          <cx:pt idx="6864">17.800000000000001</cx:pt>
          <cx:pt idx="6865">17.800000000000001</cx:pt>
          <cx:pt idx="6866">17.800000000000001</cx:pt>
          <cx:pt idx="6867">17.800000000000001</cx:pt>
          <cx:pt idx="6868">17.800000000000001</cx:pt>
          <cx:pt idx="6869">17.800000000000001</cx:pt>
          <cx:pt idx="6870">17.800000000000001</cx:pt>
          <cx:pt idx="6871">17.800000000000001</cx:pt>
          <cx:pt idx="6872">17.899999999999999</cx:pt>
          <cx:pt idx="6873">17.899999999999999</cx:pt>
          <cx:pt idx="6874">17.899999999999999</cx:pt>
          <cx:pt idx="6875">17.899999999999999</cx:pt>
          <cx:pt idx="6876">17.899999999999999</cx:pt>
          <cx:pt idx="6877">17.899999999999999</cx:pt>
          <cx:pt idx="6878">17.899999999999999</cx:pt>
          <cx:pt idx="6879">17.899999999999999</cx:pt>
          <cx:pt idx="6880">17.899999999999999</cx:pt>
          <cx:pt idx="6881">17.899999999999999</cx:pt>
          <cx:pt idx="6882">17.899999999999999</cx:pt>
          <cx:pt idx="6883">17.899999999999999</cx:pt>
          <cx:pt idx="6884">17.899999999999999</cx:pt>
          <cx:pt idx="6885">17.899999999999999</cx:pt>
          <cx:pt idx="6886">17.899999999999999</cx:pt>
          <cx:pt idx="6887">17.899999999999999</cx:pt>
          <cx:pt idx="6888">18</cx:pt>
          <cx:pt idx="6889">18</cx:pt>
          <cx:pt idx="6890">18</cx:pt>
          <cx:pt idx="6891">18</cx:pt>
          <cx:pt idx="6892">18</cx:pt>
          <cx:pt idx="6893">18</cx:pt>
          <cx:pt idx="6894">18</cx:pt>
          <cx:pt idx="6895">18</cx:pt>
          <cx:pt idx="6896">18</cx:pt>
          <cx:pt idx="6897">18</cx:pt>
          <cx:pt idx="6898">18</cx:pt>
          <cx:pt idx="6899">18</cx:pt>
          <cx:pt idx="6900">18</cx:pt>
          <cx:pt idx="6901">18</cx:pt>
          <cx:pt idx="6902">18</cx:pt>
          <cx:pt idx="6903">18</cx:pt>
          <cx:pt idx="6904">18</cx:pt>
          <cx:pt idx="6905">18</cx:pt>
          <cx:pt idx="6906">18</cx:pt>
          <cx:pt idx="6907">18</cx:pt>
          <cx:pt idx="6908">18</cx:pt>
          <cx:pt idx="6909">18</cx:pt>
          <cx:pt idx="6910">18</cx:pt>
          <cx:pt idx="6911">18</cx:pt>
          <cx:pt idx="6912">18</cx:pt>
          <cx:pt idx="6913">18</cx:pt>
          <cx:pt idx="6914">18</cx:pt>
          <cx:pt idx="6915">18</cx:pt>
          <cx:pt idx="6916">18</cx:pt>
          <cx:pt idx="6917">18</cx:pt>
          <cx:pt idx="6918">18</cx:pt>
          <cx:pt idx="6919">18</cx:pt>
          <cx:pt idx="6920">18</cx:pt>
          <cx:pt idx="6921">18</cx:pt>
          <cx:pt idx="6922">18</cx:pt>
          <cx:pt idx="6923">18</cx:pt>
          <cx:pt idx="6924">18</cx:pt>
          <cx:pt idx="6925">18</cx:pt>
          <cx:pt idx="6926">18</cx:pt>
          <cx:pt idx="6927">18</cx:pt>
          <cx:pt idx="6928">18</cx:pt>
          <cx:pt idx="6929">18</cx:pt>
          <cx:pt idx="6930">18</cx:pt>
          <cx:pt idx="6931">18</cx:pt>
          <cx:pt idx="6932">18</cx:pt>
          <cx:pt idx="6933">18</cx:pt>
          <cx:pt idx="6934">18</cx:pt>
          <cx:pt idx="6935">18</cx:pt>
          <cx:pt idx="6936">18</cx:pt>
          <cx:pt idx="6937">18</cx:pt>
          <cx:pt idx="6938">18.100000000000001</cx:pt>
          <cx:pt idx="6939">18.100000000000001</cx:pt>
          <cx:pt idx="6940">18.100000000000001</cx:pt>
          <cx:pt idx="6941">18.100000000000001</cx:pt>
          <cx:pt idx="6942">18.100000000000001</cx:pt>
          <cx:pt idx="6943">18.100000000000001</cx:pt>
          <cx:pt idx="6944">18.100000000000001</cx:pt>
          <cx:pt idx="6945">18.100000000000001</cx:pt>
          <cx:pt idx="6946">18.100000000000001</cx:pt>
          <cx:pt idx="6947">18.100000000000001</cx:pt>
          <cx:pt idx="6948">18.100000000000001</cx:pt>
          <cx:pt idx="6949">18.100000000000001</cx:pt>
          <cx:pt idx="6950">18.100000000000001</cx:pt>
          <cx:pt idx="6951">18.100000000000001</cx:pt>
          <cx:pt idx="6952">18.100000000000001</cx:pt>
          <cx:pt idx="6953">18.100000000000001</cx:pt>
          <cx:pt idx="6954">18.100000000000001</cx:pt>
          <cx:pt idx="6955">18.100000000000001</cx:pt>
          <cx:pt idx="6956">18.100000000000001</cx:pt>
          <cx:pt idx="6957">18.100000000000001</cx:pt>
          <cx:pt idx="6958">18.100000000000001</cx:pt>
          <cx:pt idx="6959">18.100000000000001</cx:pt>
          <cx:pt idx="6960">18.100000000000001</cx:pt>
          <cx:pt idx="6961">18.199999999999999</cx:pt>
          <cx:pt idx="6962">18.199999999999999</cx:pt>
          <cx:pt idx="6963">18.199999999999999</cx:pt>
          <cx:pt idx="6964">18.199999999999999</cx:pt>
          <cx:pt idx="6965">18.199999999999999</cx:pt>
          <cx:pt idx="6966">18.199999999999999</cx:pt>
          <cx:pt idx="6967">18.199999999999999</cx:pt>
          <cx:pt idx="6968">18.199999999999999</cx:pt>
          <cx:pt idx="6969">18.199999999999999</cx:pt>
          <cx:pt idx="6970">18.199999999999999</cx:pt>
          <cx:pt idx="6971">18.199999999999999</cx:pt>
          <cx:pt idx="6972">18.199999999999999</cx:pt>
          <cx:pt idx="6973">18.199999999999999</cx:pt>
          <cx:pt idx="6974">18.199999999999999</cx:pt>
          <cx:pt idx="6975">18.199999999999999</cx:pt>
          <cx:pt idx="6976">18.300000000000001</cx:pt>
          <cx:pt idx="6977">18.300000000000001</cx:pt>
          <cx:pt idx="6978">18.300000000000001</cx:pt>
          <cx:pt idx="6979">18.300000000000001</cx:pt>
          <cx:pt idx="6980">18.300000000000001</cx:pt>
          <cx:pt idx="6981">18.300000000000001</cx:pt>
          <cx:pt idx="6982">18.300000000000001</cx:pt>
          <cx:pt idx="6983">18.300000000000001</cx:pt>
          <cx:pt idx="6984">18.300000000000001</cx:pt>
          <cx:pt idx="6985">18.300000000000001</cx:pt>
          <cx:pt idx="6986">18.300000000000001</cx:pt>
          <cx:pt idx="6987">18.300000000000001</cx:pt>
          <cx:pt idx="6988">18.300000000000001</cx:pt>
          <cx:pt idx="6989">18.300000000000001</cx:pt>
          <cx:pt idx="6990">18.300000000000001</cx:pt>
          <cx:pt idx="6991">18.300000000000001</cx:pt>
          <cx:pt idx="6992">18.300000000000001</cx:pt>
          <cx:pt idx="6993">18.300000000000001</cx:pt>
          <cx:pt idx="6994">18.300000000000001</cx:pt>
          <cx:pt idx="6995">18.300000000000001</cx:pt>
          <cx:pt idx="6996">18.300000000000001</cx:pt>
          <cx:pt idx="6997">18.399999999999999</cx:pt>
          <cx:pt idx="6998">18.399999999999999</cx:pt>
          <cx:pt idx="6999">18.399999999999999</cx:pt>
          <cx:pt idx="7000">18.399999999999999</cx:pt>
          <cx:pt idx="7001">18.399999999999999</cx:pt>
          <cx:pt idx="7002">18.399999999999999</cx:pt>
          <cx:pt idx="7003">18.399999999999999</cx:pt>
          <cx:pt idx="7004">18.399999999999999</cx:pt>
          <cx:pt idx="7005">18.399999999999999</cx:pt>
          <cx:pt idx="7006">18.399999999999999</cx:pt>
          <cx:pt idx="7007">18.399999999999999</cx:pt>
          <cx:pt idx="7008">18.399999999999999</cx:pt>
          <cx:pt idx="7009">18.399999999999999</cx:pt>
          <cx:pt idx="7010">18.399999999999999</cx:pt>
          <cx:pt idx="7011">18.399999999999999</cx:pt>
          <cx:pt idx="7012">18.399999999999999</cx:pt>
          <cx:pt idx="7013">18.399999999999999</cx:pt>
          <cx:pt idx="7014">18.399999999999999</cx:pt>
          <cx:pt idx="7015">18.399999999999999</cx:pt>
          <cx:pt idx="7016">18.5</cx:pt>
          <cx:pt idx="7017">18.5</cx:pt>
          <cx:pt idx="7018">18.5</cx:pt>
          <cx:pt idx="7019">18.5</cx:pt>
          <cx:pt idx="7020">18.5</cx:pt>
          <cx:pt idx="7021">18.5</cx:pt>
          <cx:pt idx="7022">18.5</cx:pt>
          <cx:pt idx="7023">18.5</cx:pt>
          <cx:pt idx="7024">18.5</cx:pt>
          <cx:pt idx="7025">18.5</cx:pt>
          <cx:pt idx="7026">18.5</cx:pt>
          <cx:pt idx="7027">18.5</cx:pt>
          <cx:pt idx="7028">18.5</cx:pt>
          <cx:pt idx="7029">18.5</cx:pt>
          <cx:pt idx="7030">18.5</cx:pt>
          <cx:pt idx="7031">18.5</cx:pt>
          <cx:pt idx="7032">18.5</cx:pt>
          <cx:pt idx="7033">18.600000000000001</cx:pt>
          <cx:pt idx="7034">18.600000000000001</cx:pt>
          <cx:pt idx="7035">18.600000000000001</cx:pt>
          <cx:pt idx="7036">18.600000000000001</cx:pt>
          <cx:pt idx="7037">18.600000000000001</cx:pt>
          <cx:pt idx="7038">18.600000000000001</cx:pt>
          <cx:pt idx="7039">18.600000000000001</cx:pt>
          <cx:pt idx="7040">18.600000000000001</cx:pt>
          <cx:pt idx="7041">18.600000000000001</cx:pt>
          <cx:pt idx="7042">18.600000000000001</cx:pt>
          <cx:pt idx="7043">18.600000000000001</cx:pt>
          <cx:pt idx="7044">18.600000000000001</cx:pt>
          <cx:pt idx="7045">18.600000000000001</cx:pt>
          <cx:pt idx="7046">18.600000000000001</cx:pt>
          <cx:pt idx="7047">18.600000000000001</cx:pt>
          <cx:pt idx="7048">18.600000000000001</cx:pt>
          <cx:pt idx="7049">18.600000000000001</cx:pt>
          <cx:pt idx="7050">18.600000000000001</cx:pt>
          <cx:pt idx="7051">18.600000000000001</cx:pt>
          <cx:pt idx="7052">18.600000000000001</cx:pt>
          <cx:pt idx="7053">18.600000000000001</cx:pt>
          <cx:pt idx="7054">18.600000000000001</cx:pt>
          <cx:pt idx="7055">18.600000000000001</cx:pt>
          <cx:pt idx="7056">18.600000000000001</cx:pt>
          <cx:pt idx="7057">18.600000000000001</cx:pt>
          <cx:pt idx="7058">18.600000000000001</cx:pt>
          <cx:pt idx="7059">18.699999999999999</cx:pt>
          <cx:pt idx="7060">18.699999999999999</cx:pt>
          <cx:pt idx="7061">18.699999999999999</cx:pt>
          <cx:pt idx="7062">18.699999999999999</cx:pt>
          <cx:pt idx="7063">18.699999999999999</cx:pt>
          <cx:pt idx="7064">18.699999999999999</cx:pt>
          <cx:pt idx="7065">18.699999999999999</cx:pt>
          <cx:pt idx="7066">18.699999999999999</cx:pt>
          <cx:pt idx="7067">18.699999999999999</cx:pt>
          <cx:pt idx="7068">18.699999999999999</cx:pt>
          <cx:pt idx="7069">18.699999999999999</cx:pt>
          <cx:pt idx="7070">18.699999999999999</cx:pt>
          <cx:pt idx="7071">18.699999999999999</cx:pt>
          <cx:pt idx="7072">18.699999999999999</cx:pt>
          <cx:pt idx="7073">18.699999999999999</cx:pt>
          <cx:pt idx="7074">18.699999999999999</cx:pt>
          <cx:pt idx="7075">18.699999999999999</cx:pt>
          <cx:pt idx="7076">18.699999999999999</cx:pt>
          <cx:pt idx="7077">18.699999999999999</cx:pt>
          <cx:pt idx="7078">18.699999999999999</cx:pt>
          <cx:pt idx="7079">18.699999999999999</cx:pt>
          <cx:pt idx="7080">18.800000000000001</cx:pt>
          <cx:pt idx="7081">18.800000000000001</cx:pt>
          <cx:pt idx="7082">18.800000000000001</cx:pt>
          <cx:pt idx="7083">18.800000000000001</cx:pt>
          <cx:pt idx="7084">18.800000000000001</cx:pt>
          <cx:pt idx="7085">18.800000000000001</cx:pt>
          <cx:pt idx="7086">18.800000000000001</cx:pt>
          <cx:pt idx="7087">18.800000000000001</cx:pt>
          <cx:pt idx="7088">18.800000000000001</cx:pt>
          <cx:pt idx="7089">18.800000000000001</cx:pt>
          <cx:pt idx="7090">18.800000000000001</cx:pt>
          <cx:pt idx="7091">18.800000000000001</cx:pt>
          <cx:pt idx="7092">18.800000000000001</cx:pt>
          <cx:pt idx="7093">18.800000000000001</cx:pt>
          <cx:pt idx="7094">18.800000000000001</cx:pt>
          <cx:pt idx="7095">18.800000000000001</cx:pt>
          <cx:pt idx="7096">18.800000000000001</cx:pt>
          <cx:pt idx="7097">18.800000000000001</cx:pt>
          <cx:pt idx="7098">18.800000000000001</cx:pt>
          <cx:pt idx="7099">18.800000000000001</cx:pt>
          <cx:pt idx="7100">18.800000000000001</cx:pt>
          <cx:pt idx="7101">18.899999999999999</cx:pt>
          <cx:pt idx="7102">18.899999999999999</cx:pt>
          <cx:pt idx="7103">18.899999999999999</cx:pt>
          <cx:pt idx="7104">18.899999999999999</cx:pt>
          <cx:pt idx="7105">18.899999999999999</cx:pt>
          <cx:pt idx="7106">18.899999999999999</cx:pt>
          <cx:pt idx="7107">18.899999999999999</cx:pt>
          <cx:pt idx="7108">18.899999999999999</cx:pt>
          <cx:pt idx="7109">18.899999999999999</cx:pt>
          <cx:pt idx="7110">18.899999999999999</cx:pt>
          <cx:pt idx="7111">18.899999999999999</cx:pt>
          <cx:pt idx="7112">18.899999999999999</cx:pt>
          <cx:pt idx="7113">18.899999999999999</cx:pt>
          <cx:pt idx="7114">18.899999999999999</cx:pt>
          <cx:pt idx="7115">18.899999999999999</cx:pt>
          <cx:pt idx="7116">18.899999999999999</cx:pt>
          <cx:pt idx="7117">18.899999999999999</cx:pt>
          <cx:pt idx="7118">18.899999999999999</cx:pt>
          <cx:pt idx="7119">18.899999999999999</cx:pt>
          <cx:pt idx="7120">19</cx:pt>
          <cx:pt idx="7121">19</cx:pt>
          <cx:pt idx="7122">19</cx:pt>
          <cx:pt idx="7123">19</cx:pt>
          <cx:pt idx="7124">19</cx:pt>
          <cx:pt idx="7125">19</cx:pt>
          <cx:pt idx="7126">19</cx:pt>
          <cx:pt idx="7127">19</cx:pt>
          <cx:pt idx="7128">19</cx:pt>
          <cx:pt idx="7129">19</cx:pt>
          <cx:pt idx="7130">19</cx:pt>
          <cx:pt idx="7131">19</cx:pt>
          <cx:pt idx="7132">19</cx:pt>
          <cx:pt idx="7133">19</cx:pt>
          <cx:pt idx="7134">19</cx:pt>
          <cx:pt idx="7135">19</cx:pt>
          <cx:pt idx="7136">19</cx:pt>
          <cx:pt idx="7137">19</cx:pt>
          <cx:pt idx="7138">19</cx:pt>
          <cx:pt idx="7139">19</cx:pt>
          <cx:pt idx="7140">19</cx:pt>
          <cx:pt idx="7141">19</cx:pt>
          <cx:pt idx="7142">19</cx:pt>
          <cx:pt idx="7143">19</cx:pt>
          <cx:pt idx="7144">19</cx:pt>
          <cx:pt idx="7145">19</cx:pt>
          <cx:pt idx="7146">19</cx:pt>
          <cx:pt idx="7147">19</cx:pt>
          <cx:pt idx="7148">19</cx:pt>
          <cx:pt idx="7149">19</cx:pt>
          <cx:pt idx="7150">19</cx:pt>
          <cx:pt idx="7151">19.100000000000001</cx:pt>
          <cx:pt idx="7152">19.100000000000001</cx:pt>
          <cx:pt idx="7153">19.100000000000001</cx:pt>
          <cx:pt idx="7154">19.100000000000001</cx:pt>
          <cx:pt idx="7155">19.100000000000001</cx:pt>
          <cx:pt idx="7156">19.100000000000001</cx:pt>
          <cx:pt idx="7157">19.100000000000001</cx:pt>
          <cx:pt idx="7158">19.100000000000001</cx:pt>
          <cx:pt idx="7159">19.100000000000001</cx:pt>
          <cx:pt idx="7160">19.100000000000001</cx:pt>
          <cx:pt idx="7161">19.100000000000001</cx:pt>
          <cx:pt idx="7162">19.100000000000001</cx:pt>
          <cx:pt idx="7163">19.100000000000001</cx:pt>
          <cx:pt idx="7164">19.100000000000001</cx:pt>
          <cx:pt idx="7165">19.100000000000001</cx:pt>
          <cx:pt idx="7166">19.100000000000001</cx:pt>
          <cx:pt idx="7167">19.100000000000001</cx:pt>
          <cx:pt idx="7168">19.100000000000001</cx:pt>
          <cx:pt idx="7169">19.100000000000001</cx:pt>
          <cx:pt idx="7170">19.100000000000001</cx:pt>
          <cx:pt idx="7171">19.199999999999999</cx:pt>
          <cx:pt idx="7172">19.199999999999999</cx:pt>
          <cx:pt idx="7173">19.199999999999999</cx:pt>
          <cx:pt idx="7174">19.199999999999999</cx:pt>
          <cx:pt idx="7175">19.199999999999999</cx:pt>
          <cx:pt idx="7176">19.199999999999999</cx:pt>
          <cx:pt idx="7177">19.199999999999999</cx:pt>
          <cx:pt idx="7178">19.199999999999999</cx:pt>
          <cx:pt idx="7179">19.199999999999999</cx:pt>
          <cx:pt idx="7180">19.199999999999999</cx:pt>
          <cx:pt idx="7181">19.199999999999999</cx:pt>
          <cx:pt idx="7182">19.199999999999999</cx:pt>
          <cx:pt idx="7183">19.199999999999999</cx:pt>
          <cx:pt idx="7184">19.199999999999999</cx:pt>
          <cx:pt idx="7185">19.199999999999999</cx:pt>
          <cx:pt idx="7186">19.199999999999999</cx:pt>
          <cx:pt idx="7187">19.199999999999999</cx:pt>
          <cx:pt idx="7188">19.199999999999999</cx:pt>
          <cx:pt idx="7189">19.199999999999999</cx:pt>
          <cx:pt idx="7190">19.199999999999999</cx:pt>
          <cx:pt idx="7191">19.199999999999999</cx:pt>
          <cx:pt idx="7192">19.199999999999999</cx:pt>
          <cx:pt idx="7193">19.199999999999999</cx:pt>
          <cx:pt idx="7194">19.300000000000001</cx:pt>
          <cx:pt idx="7195">19.300000000000001</cx:pt>
          <cx:pt idx="7196">19.300000000000001</cx:pt>
          <cx:pt idx="7197">19.300000000000001</cx:pt>
          <cx:pt idx="7198">19.300000000000001</cx:pt>
          <cx:pt idx="7199">19.300000000000001</cx:pt>
          <cx:pt idx="7200">19.300000000000001</cx:pt>
          <cx:pt idx="7201">19.300000000000001</cx:pt>
          <cx:pt idx="7202">19.300000000000001</cx:pt>
          <cx:pt idx="7203">19.300000000000001</cx:pt>
          <cx:pt idx="7204">19.300000000000001</cx:pt>
          <cx:pt idx="7205">19.300000000000001</cx:pt>
          <cx:pt idx="7206">19.300000000000001</cx:pt>
          <cx:pt idx="7207">19.300000000000001</cx:pt>
          <cx:pt idx="7208">19.399999999999999</cx:pt>
          <cx:pt idx="7209">19.399999999999999</cx:pt>
          <cx:pt idx="7210">19.399999999999999</cx:pt>
          <cx:pt idx="7211">19.399999999999999</cx:pt>
          <cx:pt idx="7212">19.399999999999999</cx:pt>
          <cx:pt idx="7213">19.399999999999999</cx:pt>
          <cx:pt idx="7214">19.399999999999999</cx:pt>
          <cx:pt idx="7215">19.399999999999999</cx:pt>
          <cx:pt idx="7216">19.399999999999999</cx:pt>
          <cx:pt idx="7217">19.399999999999999</cx:pt>
          <cx:pt idx="7218">19.399999999999999</cx:pt>
          <cx:pt idx="7219">19.399999999999999</cx:pt>
          <cx:pt idx="7220">19.5</cx:pt>
          <cx:pt idx="7221">19.5</cx:pt>
          <cx:pt idx="7222">19.5</cx:pt>
          <cx:pt idx="7223">19.5</cx:pt>
          <cx:pt idx="7224">19.5</cx:pt>
          <cx:pt idx="7225">19.5</cx:pt>
          <cx:pt idx="7226">19.5</cx:pt>
          <cx:pt idx="7227">19.5</cx:pt>
          <cx:pt idx="7228">19.5</cx:pt>
          <cx:pt idx="7229">19.5</cx:pt>
          <cx:pt idx="7230">19.5</cx:pt>
          <cx:pt idx="7231">19.5</cx:pt>
          <cx:pt idx="7232">19.5</cx:pt>
          <cx:pt idx="7233">19.5</cx:pt>
          <cx:pt idx="7234">19.5</cx:pt>
          <cx:pt idx="7235">19.5</cx:pt>
          <cx:pt idx="7236">19.600000000000001</cx:pt>
          <cx:pt idx="7237">19.600000000000001</cx:pt>
          <cx:pt idx="7238">19.600000000000001</cx:pt>
          <cx:pt idx="7239">19.600000000000001</cx:pt>
          <cx:pt idx="7240">19.600000000000001</cx:pt>
          <cx:pt idx="7241">19.600000000000001</cx:pt>
          <cx:pt idx="7242">19.600000000000001</cx:pt>
          <cx:pt idx="7243">19.600000000000001</cx:pt>
          <cx:pt idx="7244">19.600000000000001</cx:pt>
          <cx:pt idx="7245">19.600000000000001</cx:pt>
          <cx:pt idx="7246">19.600000000000001</cx:pt>
          <cx:pt idx="7247">19.600000000000001</cx:pt>
          <cx:pt idx="7248">19.600000000000001</cx:pt>
          <cx:pt idx="7249">19.600000000000001</cx:pt>
          <cx:pt idx="7250">19.699999999999999</cx:pt>
          <cx:pt idx="7251">19.699999999999999</cx:pt>
          <cx:pt idx="7252">19.699999999999999</cx:pt>
          <cx:pt idx="7253">19.699999999999999</cx:pt>
          <cx:pt idx="7254">19.699999999999999</cx:pt>
          <cx:pt idx="7255">19.699999999999999</cx:pt>
          <cx:pt idx="7256">19.699999999999999</cx:pt>
          <cx:pt idx="7257">19.699999999999999</cx:pt>
          <cx:pt idx="7258">19.699999999999999</cx:pt>
          <cx:pt idx="7259">19.699999999999999</cx:pt>
          <cx:pt idx="7260">19.699999999999999</cx:pt>
          <cx:pt idx="7261">19.699999999999999</cx:pt>
          <cx:pt idx="7262">19.800000000000001</cx:pt>
          <cx:pt idx="7263">19.800000000000001</cx:pt>
          <cx:pt idx="7264">19.800000000000001</cx:pt>
          <cx:pt idx="7265">19.800000000000001</cx:pt>
          <cx:pt idx="7266">19.800000000000001</cx:pt>
          <cx:pt idx="7267">19.800000000000001</cx:pt>
          <cx:pt idx="7268">19.800000000000001</cx:pt>
          <cx:pt idx="7269">19.800000000000001</cx:pt>
          <cx:pt idx="7270">19.800000000000001</cx:pt>
          <cx:pt idx="7271">19.800000000000001</cx:pt>
          <cx:pt idx="7272">19.800000000000001</cx:pt>
          <cx:pt idx="7273">19.800000000000001</cx:pt>
          <cx:pt idx="7274">19.800000000000001</cx:pt>
          <cx:pt idx="7275">19.800000000000001</cx:pt>
          <cx:pt idx="7276">19.800000000000001</cx:pt>
          <cx:pt idx="7277">19.800000000000001</cx:pt>
          <cx:pt idx="7278">19.800000000000001</cx:pt>
          <cx:pt idx="7279">19.800000000000001</cx:pt>
          <cx:pt idx="7280">19.800000000000001</cx:pt>
          <cx:pt idx="7281">19.800000000000001</cx:pt>
          <cx:pt idx="7282">19.899999999999999</cx:pt>
          <cx:pt idx="7283">19.899999999999999</cx:pt>
          <cx:pt idx="7284">19.899999999999999</cx:pt>
          <cx:pt idx="7285">19.899999999999999</cx:pt>
          <cx:pt idx="7286">19.899999999999999</cx:pt>
          <cx:pt idx="7287">19.899999999999999</cx:pt>
          <cx:pt idx="7288">19.899999999999999</cx:pt>
          <cx:pt idx="7289">19.899999999999999</cx:pt>
          <cx:pt idx="7290">19.899999999999999</cx:pt>
          <cx:pt idx="7291">19.899999999999999</cx:pt>
          <cx:pt idx="7292">19.899999999999999</cx:pt>
          <cx:pt idx="7293">19.899999999999999</cx:pt>
          <cx:pt idx="7294">19.899999999999999</cx:pt>
          <cx:pt idx="7295">19.899999999999999</cx:pt>
          <cx:pt idx="7296">19.899999999999999</cx:pt>
          <cx:pt idx="7297">19.899999999999999</cx:pt>
          <cx:pt idx="7298">19.899999999999999</cx:pt>
          <cx:pt idx="7299">20</cx:pt>
          <cx:pt idx="7300">20</cx:pt>
          <cx:pt idx="7301">20</cx:pt>
          <cx:pt idx="7302">20</cx:pt>
          <cx:pt idx="7303">20</cx:pt>
          <cx:pt idx="7304">20</cx:pt>
          <cx:pt idx="7305">20</cx:pt>
          <cx:pt idx="7306">20</cx:pt>
          <cx:pt idx="7307">20</cx:pt>
          <cx:pt idx="7308">20</cx:pt>
          <cx:pt idx="7309">20</cx:pt>
          <cx:pt idx="7310">20</cx:pt>
          <cx:pt idx="7311">20</cx:pt>
          <cx:pt idx="7312">20</cx:pt>
          <cx:pt idx="7313">20</cx:pt>
          <cx:pt idx="7314">20</cx:pt>
          <cx:pt idx="7315">20</cx:pt>
          <cx:pt idx="7316">20</cx:pt>
          <cx:pt idx="7317">20</cx:pt>
          <cx:pt idx="7318">20</cx:pt>
          <cx:pt idx="7319">20</cx:pt>
          <cx:pt idx="7320">20</cx:pt>
          <cx:pt idx="7321">20</cx:pt>
          <cx:pt idx="7322">20</cx:pt>
          <cx:pt idx="7323">20</cx:pt>
          <cx:pt idx="7324">20</cx:pt>
          <cx:pt idx="7325">20</cx:pt>
          <cx:pt idx="7326">20</cx:pt>
          <cx:pt idx="7327">20</cx:pt>
          <cx:pt idx="7328">20</cx:pt>
          <cx:pt idx="7329">20</cx:pt>
          <cx:pt idx="7330">20</cx:pt>
          <cx:pt idx="7331">20</cx:pt>
          <cx:pt idx="7332">20</cx:pt>
          <cx:pt idx="7333">20</cx:pt>
          <cx:pt idx="7334">20</cx:pt>
          <cx:pt idx="7335">20</cx:pt>
          <cx:pt idx="7336">20</cx:pt>
          <cx:pt idx="7337">20</cx:pt>
          <cx:pt idx="7338">20</cx:pt>
          <cx:pt idx="7339">20</cx:pt>
          <cx:pt idx="7340">20</cx:pt>
          <cx:pt idx="7341">20</cx:pt>
          <cx:pt idx="7342">20.100000000000001</cx:pt>
          <cx:pt idx="7343">20.100000000000001</cx:pt>
          <cx:pt idx="7344">20.100000000000001</cx:pt>
          <cx:pt idx="7345">20.100000000000001</cx:pt>
          <cx:pt idx="7346">20.100000000000001</cx:pt>
          <cx:pt idx="7347">20.100000000000001</cx:pt>
          <cx:pt idx="7348">20.100000000000001</cx:pt>
          <cx:pt idx="7349">20.100000000000001</cx:pt>
          <cx:pt idx="7350">20.199999999999999</cx:pt>
          <cx:pt idx="7351">20.199999999999999</cx:pt>
          <cx:pt idx="7352">20.199999999999999</cx:pt>
          <cx:pt idx="7353">20.199999999999999</cx:pt>
          <cx:pt idx="7354">20.199999999999999</cx:pt>
          <cx:pt idx="7355">20.199999999999999</cx:pt>
          <cx:pt idx="7356">20.199999999999999</cx:pt>
          <cx:pt idx="7357">20.199999999999999</cx:pt>
          <cx:pt idx="7358">20.199999999999999</cx:pt>
          <cx:pt idx="7359">20.199999999999999</cx:pt>
          <cx:pt idx="7360">20.199999999999999</cx:pt>
          <cx:pt idx="7361">20.199999999999999</cx:pt>
          <cx:pt idx="7362">20.199999999999999</cx:pt>
          <cx:pt idx="7363">20.300000000000001</cx:pt>
          <cx:pt idx="7364">20.300000000000001</cx:pt>
          <cx:pt idx="7365">20.300000000000001</cx:pt>
          <cx:pt idx="7366">20.300000000000001</cx:pt>
          <cx:pt idx="7367">20.300000000000001</cx:pt>
          <cx:pt idx="7368">20.300000000000001</cx:pt>
          <cx:pt idx="7369">20.300000000000001</cx:pt>
          <cx:pt idx="7370">20.300000000000001</cx:pt>
          <cx:pt idx="7371">20.300000000000001</cx:pt>
          <cx:pt idx="7372">20.300000000000001</cx:pt>
          <cx:pt idx="7373">20.300000000000001</cx:pt>
          <cx:pt idx="7374">20.300000000000001</cx:pt>
          <cx:pt idx="7375">20.300000000000001</cx:pt>
          <cx:pt idx="7376">20.300000000000001</cx:pt>
          <cx:pt idx="7377">20.300000000000001</cx:pt>
          <cx:pt idx="7378">20.300000000000001</cx:pt>
          <cx:pt idx="7379">20.399999999999999</cx:pt>
          <cx:pt idx="7380">20.399999999999999</cx:pt>
          <cx:pt idx="7381">20.399999999999999</cx:pt>
          <cx:pt idx="7382">20.399999999999999</cx:pt>
          <cx:pt idx="7383">20.399999999999999</cx:pt>
          <cx:pt idx="7384">20.399999999999999</cx:pt>
          <cx:pt idx="7385">20.399999999999999</cx:pt>
          <cx:pt idx="7386">20.399999999999999</cx:pt>
          <cx:pt idx="7387">20.399999999999999</cx:pt>
          <cx:pt idx="7388">20.399999999999999</cx:pt>
          <cx:pt idx="7389">20.399999999999999</cx:pt>
          <cx:pt idx="7390">20.399999999999999</cx:pt>
          <cx:pt idx="7391">20.399999999999999</cx:pt>
          <cx:pt idx="7392">20.399999999999999</cx:pt>
          <cx:pt idx="7393">20.399999999999999</cx:pt>
          <cx:pt idx="7394">20.399999999999999</cx:pt>
          <cx:pt idx="7395">20.399999999999999</cx:pt>
          <cx:pt idx="7396">20.399999999999999</cx:pt>
          <cx:pt idx="7397">20.399999999999999</cx:pt>
          <cx:pt idx="7398">20.399999999999999</cx:pt>
          <cx:pt idx="7399">20.399999999999999</cx:pt>
          <cx:pt idx="7400">20.399999999999999</cx:pt>
          <cx:pt idx="7401">20.5</cx:pt>
          <cx:pt idx="7402">20.5</cx:pt>
          <cx:pt idx="7403">20.5</cx:pt>
          <cx:pt idx="7404">20.5</cx:pt>
          <cx:pt idx="7405">20.5</cx:pt>
          <cx:pt idx="7406">20.5</cx:pt>
          <cx:pt idx="7407">20.5</cx:pt>
          <cx:pt idx="7408">20.5</cx:pt>
          <cx:pt idx="7409">20.5</cx:pt>
          <cx:pt idx="7410">20.5</cx:pt>
          <cx:pt idx="7411">20.5</cx:pt>
          <cx:pt idx="7412">20.5</cx:pt>
          <cx:pt idx="7413">20.5</cx:pt>
          <cx:pt idx="7414">20.5</cx:pt>
          <cx:pt idx="7415">20.5</cx:pt>
          <cx:pt idx="7416">20.600000000000001</cx:pt>
          <cx:pt idx="7417">20.600000000000001</cx:pt>
          <cx:pt idx="7418">20.600000000000001</cx:pt>
          <cx:pt idx="7419">20.600000000000001</cx:pt>
          <cx:pt idx="7420">20.600000000000001</cx:pt>
          <cx:pt idx="7421">20.600000000000001</cx:pt>
          <cx:pt idx="7422">20.600000000000001</cx:pt>
          <cx:pt idx="7423">20.600000000000001</cx:pt>
          <cx:pt idx="7424">20.600000000000001</cx:pt>
          <cx:pt idx="7425">20.600000000000001</cx:pt>
          <cx:pt idx="7426">20.600000000000001</cx:pt>
          <cx:pt idx="7427">20.600000000000001</cx:pt>
          <cx:pt idx="7428">20.600000000000001</cx:pt>
          <cx:pt idx="7429">20.600000000000001</cx:pt>
          <cx:pt idx="7430">20.600000000000001</cx:pt>
          <cx:pt idx="7431">20.600000000000001</cx:pt>
          <cx:pt idx="7432">20.600000000000001</cx:pt>
          <cx:pt idx="7433">20.699999999999999</cx:pt>
          <cx:pt idx="7434">20.699999999999999</cx:pt>
          <cx:pt idx="7435">20.699999999999999</cx:pt>
          <cx:pt idx="7436">20.699999999999999</cx:pt>
          <cx:pt idx="7437">20.699999999999999</cx:pt>
          <cx:pt idx="7438">20.699999999999999</cx:pt>
          <cx:pt idx="7439">20.699999999999999</cx:pt>
          <cx:pt idx="7440">20.699999999999999</cx:pt>
          <cx:pt idx="7441">20.699999999999999</cx:pt>
          <cx:pt idx="7442">20.699999999999999</cx:pt>
          <cx:pt idx="7443">20.699999999999999</cx:pt>
          <cx:pt idx="7444">20.699999999999999</cx:pt>
          <cx:pt idx="7445">20.699999999999999</cx:pt>
          <cx:pt idx="7446">20.699999999999999</cx:pt>
          <cx:pt idx="7447">20.699999999999999</cx:pt>
          <cx:pt idx="7448">20.699999999999999</cx:pt>
          <cx:pt idx="7449">20.699999999999999</cx:pt>
          <cx:pt idx="7450">20.699999999999999</cx:pt>
          <cx:pt idx="7451">20.699999999999999</cx:pt>
          <cx:pt idx="7452">20.800000000000001</cx:pt>
          <cx:pt idx="7453">20.800000000000001</cx:pt>
          <cx:pt idx="7454">20.800000000000001</cx:pt>
          <cx:pt idx="7455">20.800000000000001</cx:pt>
          <cx:pt idx="7456">20.800000000000001</cx:pt>
          <cx:pt idx="7457">20.800000000000001</cx:pt>
          <cx:pt idx="7458">20.800000000000001</cx:pt>
          <cx:pt idx="7459">20.800000000000001</cx:pt>
          <cx:pt idx="7460">20.800000000000001</cx:pt>
          <cx:pt idx="7461">20.800000000000001</cx:pt>
          <cx:pt idx="7462">20.800000000000001</cx:pt>
          <cx:pt idx="7463">20.800000000000001</cx:pt>
          <cx:pt idx="7464">20.800000000000001</cx:pt>
          <cx:pt idx="7465">20.800000000000001</cx:pt>
          <cx:pt idx="7466">20.800000000000001</cx:pt>
          <cx:pt idx="7467">20.800000000000001</cx:pt>
          <cx:pt idx="7468">20.800000000000001</cx:pt>
          <cx:pt idx="7469">20.800000000000001</cx:pt>
          <cx:pt idx="7470">20.800000000000001</cx:pt>
          <cx:pt idx="7471">20.800000000000001</cx:pt>
          <cx:pt idx="7472">20.800000000000001</cx:pt>
          <cx:pt idx="7473">20.800000000000001</cx:pt>
          <cx:pt idx="7474">20.800000000000001</cx:pt>
          <cx:pt idx="7475">20.899999999999999</cx:pt>
          <cx:pt idx="7476">20.899999999999999</cx:pt>
          <cx:pt idx="7477">20.899999999999999</cx:pt>
          <cx:pt idx="7478">20.899999999999999</cx:pt>
          <cx:pt idx="7479">20.899999999999999</cx:pt>
          <cx:pt idx="7480">20.899999999999999</cx:pt>
          <cx:pt idx="7481">20.899999999999999</cx:pt>
          <cx:pt idx="7482">20.899999999999999</cx:pt>
          <cx:pt idx="7483">20.899999999999999</cx:pt>
          <cx:pt idx="7484">20.899999999999999</cx:pt>
          <cx:pt idx="7485">20.899999999999999</cx:pt>
          <cx:pt idx="7486">20.899999999999999</cx:pt>
          <cx:pt idx="7487">20.899999999999999</cx:pt>
          <cx:pt idx="7488">20.899999999999999</cx:pt>
          <cx:pt idx="7489">21</cx:pt>
          <cx:pt idx="7490">21</cx:pt>
          <cx:pt idx="7491">21</cx:pt>
          <cx:pt idx="7492">21</cx:pt>
          <cx:pt idx="7493">21</cx:pt>
          <cx:pt idx="7494">21</cx:pt>
          <cx:pt idx="7495">21</cx:pt>
          <cx:pt idx="7496">21</cx:pt>
          <cx:pt idx="7497">21</cx:pt>
          <cx:pt idx="7498">21</cx:pt>
          <cx:pt idx="7499">21</cx:pt>
          <cx:pt idx="7500">21</cx:pt>
          <cx:pt idx="7501">21</cx:pt>
          <cx:pt idx="7502">21</cx:pt>
          <cx:pt idx="7503">21</cx:pt>
          <cx:pt idx="7504">21</cx:pt>
          <cx:pt idx="7505">21</cx:pt>
          <cx:pt idx="7506">21</cx:pt>
          <cx:pt idx="7507">21</cx:pt>
          <cx:pt idx="7508">21</cx:pt>
          <cx:pt idx="7509">21</cx:pt>
          <cx:pt idx="7510">21</cx:pt>
          <cx:pt idx="7511">21</cx:pt>
          <cx:pt idx="7512">21</cx:pt>
          <cx:pt idx="7513">21</cx:pt>
          <cx:pt idx="7514">21</cx:pt>
          <cx:pt idx="7515">21</cx:pt>
          <cx:pt idx="7516">21</cx:pt>
          <cx:pt idx="7517">21</cx:pt>
          <cx:pt idx="7518">21</cx:pt>
          <cx:pt idx="7519">21</cx:pt>
          <cx:pt idx="7520">21</cx:pt>
          <cx:pt idx="7521">21</cx:pt>
          <cx:pt idx="7522">21</cx:pt>
          <cx:pt idx="7523">21.100000000000001</cx:pt>
          <cx:pt idx="7524">21.100000000000001</cx:pt>
          <cx:pt idx="7525">21.100000000000001</cx:pt>
          <cx:pt idx="7526">21.100000000000001</cx:pt>
          <cx:pt idx="7527">21.100000000000001</cx:pt>
          <cx:pt idx="7528">21.100000000000001</cx:pt>
          <cx:pt idx="7529">21.100000000000001</cx:pt>
          <cx:pt idx="7530">21.100000000000001</cx:pt>
          <cx:pt idx="7531">21.100000000000001</cx:pt>
          <cx:pt idx="7532">21.100000000000001</cx:pt>
          <cx:pt idx="7533">21.100000000000001</cx:pt>
          <cx:pt idx="7534">21.100000000000001</cx:pt>
          <cx:pt idx="7535">21.100000000000001</cx:pt>
          <cx:pt idx="7536">21.199999999999999</cx:pt>
          <cx:pt idx="7537">21.199999999999999</cx:pt>
          <cx:pt idx="7538">21.199999999999999</cx:pt>
          <cx:pt idx="7539">21.199999999999999</cx:pt>
          <cx:pt idx="7540">21.199999999999999</cx:pt>
          <cx:pt idx="7541">21.199999999999999</cx:pt>
          <cx:pt idx="7542">21.199999999999999</cx:pt>
          <cx:pt idx="7543">21.199999999999999</cx:pt>
          <cx:pt idx="7544">21.199999999999999</cx:pt>
          <cx:pt idx="7545">21.199999999999999</cx:pt>
          <cx:pt idx="7546">21.199999999999999</cx:pt>
          <cx:pt idx="7547">21.199999999999999</cx:pt>
          <cx:pt idx="7548">21.199999999999999</cx:pt>
          <cx:pt idx="7549">21.300000000000001</cx:pt>
          <cx:pt idx="7550">21.300000000000001</cx:pt>
          <cx:pt idx="7551">21.300000000000001</cx:pt>
          <cx:pt idx="7552">21.300000000000001</cx:pt>
          <cx:pt idx="7553">21.300000000000001</cx:pt>
          <cx:pt idx="7554">21.300000000000001</cx:pt>
          <cx:pt idx="7555">21.300000000000001</cx:pt>
          <cx:pt idx="7556">21.300000000000001</cx:pt>
          <cx:pt idx="7557">21.300000000000001</cx:pt>
          <cx:pt idx="7558">21.300000000000001</cx:pt>
          <cx:pt idx="7559">21.300000000000001</cx:pt>
          <cx:pt idx="7560">21.300000000000001</cx:pt>
          <cx:pt idx="7561">21.300000000000001</cx:pt>
          <cx:pt idx="7562">21.399999999999999</cx:pt>
          <cx:pt idx="7563">21.399999999999999</cx:pt>
          <cx:pt idx="7564">21.399999999999999</cx:pt>
          <cx:pt idx="7565">21.399999999999999</cx:pt>
          <cx:pt idx="7566">21.399999999999999</cx:pt>
          <cx:pt idx="7567">21.399999999999999</cx:pt>
          <cx:pt idx="7568">21.399999999999999</cx:pt>
          <cx:pt idx="7569">21.399999999999999</cx:pt>
          <cx:pt idx="7570">21.399999999999999</cx:pt>
          <cx:pt idx="7571">21.399999999999999</cx:pt>
          <cx:pt idx="7572">21.399999999999999</cx:pt>
          <cx:pt idx="7573">21.399999999999999</cx:pt>
          <cx:pt idx="7574">21.399999999999999</cx:pt>
          <cx:pt idx="7575">21.5</cx:pt>
          <cx:pt idx="7576">21.5</cx:pt>
          <cx:pt idx="7577">21.5</cx:pt>
          <cx:pt idx="7578">21.5</cx:pt>
          <cx:pt idx="7579">21.5</cx:pt>
          <cx:pt idx="7580">21.5</cx:pt>
          <cx:pt idx="7581">21.5</cx:pt>
          <cx:pt idx="7582">21.5</cx:pt>
          <cx:pt idx="7583">21.5</cx:pt>
          <cx:pt idx="7584">21.5</cx:pt>
          <cx:pt idx="7585">21.5</cx:pt>
          <cx:pt idx="7586">21.5</cx:pt>
          <cx:pt idx="7587">21.5</cx:pt>
          <cx:pt idx="7588">21.5</cx:pt>
          <cx:pt idx="7589">21.5</cx:pt>
          <cx:pt idx="7590">21.5</cx:pt>
          <cx:pt idx="7591">21.5</cx:pt>
          <cx:pt idx="7592">21.600000000000001</cx:pt>
          <cx:pt idx="7593">21.600000000000001</cx:pt>
          <cx:pt idx="7594">21.600000000000001</cx:pt>
          <cx:pt idx="7595">21.600000000000001</cx:pt>
          <cx:pt idx="7596">21.600000000000001</cx:pt>
          <cx:pt idx="7597">21.600000000000001</cx:pt>
          <cx:pt idx="7598">21.600000000000001</cx:pt>
          <cx:pt idx="7599">21.600000000000001</cx:pt>
          <cx:pt idx="7600">21.600000000000001</cx:pt>
          <cx:pt idx="7601">21.600000000000001</cx:pt>
          <cx:pt idx="7602">21.600000000000001</cx:pt>
          <cx:pt idx="7603">21.600000000000001</cx:pt>
          <cx:pt idx="7604">21.600000000000001</cx:pt>
          <cx:pt idx="7605">21.600000000000001</cx:pt>
          <cx:pt idx="7606">21.600000000000001</cx:pt>
          <cx:pt idx="7607">21.600000000000001</cx:pt>
          <cx:pt idx="7608">21.600000000000001</cx:pt>
          <cx:pt idx="7609">21.600000000000001</cx:pt>
          <cx:pt idx="7610">21.600000000000001</cx:pt>
          <cx:pt idx="7611">21.600000000000001</cx:pt>
          <cx:pt idx="7612">21.600000000000001</cx:pt>
          <cx:pt idx="7613">21.600000000000001</cx:pt>
          <cx:pt idx="7614">21.600000000000001</cx:pt>
          <cx:pt idx="7615">21.600000000000001</cx:pt>
          <cx:pt idx="7616">21.699999999999999</cx:pt>
          <cx:pt idx="7617">21.699999999999999</cx:pt>
          <cx:pt idx="7618">21.699999999999999</cx:pt>
          <cx:pt idx="7619">21.699999999999999</cx:pt>
          <cx:pt idx="7620">21.699999999999999</cx:pt>
          <cx:pt idx="7621">21.699999999999999</cx:pt>
          <cx:pt idx="7622">21.699999999999999</cx:pt>
          <cx:pt idx="7623">21.699999999999999</cx:pt>
          <cx:pt idx="7624">21.699999999999999</cx:pt>
          <cx:pt idx="7625">21.699999999999999</cx:pt>
          <cx:pt idx="7626">21.699999999999999</cx:pt>
          <cx:pt idx="7627">21.699999999999999</cx:pt>
          <cx:pt idx="7628">21.699999999999999</cx:pt>
          <cx:pt idx="7629">21.699999999999999</cx:pt>
          <cx:pt idx="7630">21.699999999999999</cx:pt>
          <cx:pt idx="7631">21.699999999999999</cx:pt>
          <cx:pt idx="7632">21.699999999999999</cx:pt>
          <cx:pt idx="7633">21.699999999999999</cx:pt>
          <cx:pt idx="7634">21.699999999999999</cx:pt>
          <cx:pt idx="7635">21.699999999999999</cx:pt>
          <cx:pt idx="7636">21.800000000000001</cx:pt>
          <cx:pt idx="7637">21.800000000000001</cx:pt>
          <cx:pt idx="7638">21.800000000000001</cx:pt>
          <cx:pt idx="7639">21.800000000000001</cx:pt>
          <cx:pt idx="7640">21.800000000000001</cx:pt>
          <cx:pt idx="7641">21.800000000000001</cx:pt>
          <cx:pt idx="7642">21.800000000000001</cx:pt>
          <cx:pt idx="7643">21.800000000000001</cx:pt>
          <cx:pt idx="7644">21.800000000000001</cx:pt>
          <cx:pt idx="7645">21.800000000000001</cx:pt>
          <cx:pt idx="7646">21.800000000000001</cx:pt>
          <cx:pt idx="7647">21.800000000000001</cx:pt>
          <cx:pt idx="7648">21.800000000000001</cx:pt>
          <cx:pt idx="7649">21.800000000000001</cx:pt>
          <cx:pt idx="7650">21.800000000000001</cx:pt>
          <cx:pt idx="7651">21.800000000000001</cx:pt>
          <cx:pt idx="7652">21.800000000000001</cx:pt>
          <cx:pt idx="7653">21.800000000000001</cx:pt>
          <cx:pt idx="7654">21.800000000000001</cx:pt>
          <cx:pt idx="7655">21.800000000000001</cx:pt>
          <cx:pt idx="7656">21.899999999999999</cx:pt>
          <cx:pt idx="7657">21.899999999999999</cx:pt>
          <cx:pt idx="7658">21.899999999999999</cx:pt>
          <cx:pt idx="7659">21.899999999999999</cx:pt>
          <cx:pt idx="7660">21.899999999999999</cx:pt>
          <cx:pt idx="7661">21.899999999999999</cx:pt>
          <cx:pt idx="7662">21.899999999999999</cx:pt>
          <cx:pt idx="7663">21.899999999999999</cx:pt>
          <cx:pt idx="7664">21.899999999999999</cx:pt>
          <cx:pt idx="7665">21.899999999999999</cx:pt>
          <cx:pt idx="7666">21.899999999999999</cx:pt>
          <cx:pt idx="7667">21.899999999999999</cx:pt>
          <cx:pt idx="7668">21.899999999999999</cx:pt>
          <cx:pt idx="7669">21.899999999999999</cx:pt>
          <cx:pt idx="7670">21.899999999999999</cx:pt>
          <cx:pt idx="7671">22</cx:pt>
          <cx:pt idx="7672">22</cx:pt>
          <cx:pt idx="7673">22</cx:pt>
          <cx:pt idx="7674">22</cx:pt>
          <cx:pt idx="7675">22</cx:pt>
          <cx:pt idx="7676">22</cx:pt>
          <cx:pt idx="7677">22</cx:pt>
          <cx:pt idx="7678">22</cx:pt>
          <cx:pt idx="7679">22</cx:pt>
          <cx:pt idx="7680">22</cx:pt>
          <cx:pt idx="7681">22</cx:pt>
          <cx:pt idx="7682">22</cx:pt>
          <cx:pt idx="7683">22</cx:pt>
          <cx:pt idx="7684">22</cx:pt>
          <cx:pt idx="7685">22</cx:pt>
          <cx:pt idx="7686">22</cx:pt>
          <cx:pt idx="7687">22</cx:pt>
          <cx:pt idx="7688">22</cx:pt>
          <cx:pt idx="7689">22</cx:pt>
          <cx:pt idx="7690">22</cx:pt>
          <cx:pt idx="7691">22</cx:pt>
          <cx:pt idx="7692">22</cx:pt>
          <cx:pt idx="7693">22</cx:pt>
          <cx:pt idx="7694">22</cx:pt>
          <cx:pt idx="7695">22</cx:pt>
          <cx:pt idx="7696">22</cx:pt>
          <cx:pt idx="7697">22</cx:pt>
          <cx:pt idx="7698">22</cx:pt>
          <cx:pt idx="7699">22</cx:pt>
          <cx:pt idx="7700">22</cx:pt>
          <cx:pt idx="7701">22.100000000000001</cx:pt>
          <cx:pt idx="7702">22.100000000000001</cx:pt>
          <cx:pt idx="7703">22.100000000000001</cx:pt>
          <cx:pt idx="7704">22.100000000000001</cx:pt>
          <cx:pt idx="7705">22.100000000000001</cx:pt>
          <cx:pt idx="7706">22.100000000000001</cx:pt>
          <cx:pt idx="7707">22.100000000000001</cx:pt>
          <cx:pt idx="7708">22.100000000000001</cx:pt>
          <cx:pt idx="7709">22.100000000000001</cx:pt>
          <cx:pt idx="7710">22.100000000000001</cx:pt>
          <cx:pt idx="7711">22.100000000000001</cx:pt>
          <cx:pt idx="7712">22.100000000000001</cx:pt>
          <cx:pt idx="7713">22.199999999999999</cx:pt>
          <cx:pt idx="7714">22.199999999999999</cx:pt>
          <cx:pt idx="7715">22.199999999999999</cx:pt>
          <cx:pt idx="7716">22.199999999999999</cx:pt>
          <cx:pt idx="7717">22.199999999999999</cx:pt>
          <cx:pt idx="7718">22.199999999999999</cx:pt>
          <cx:pt idx="7719">22.199999999999999</cx:pt>
          <cx:pt idx="7720">22.199999999999999</cx:pt>
          <cx:pt idx="7721">22.199999999999999</cx:pt>
          <cx:pt idx="7722">22.199999999999999</cx:pt>
          <cx:pt idx="7723">22.199999999999999</cx:pt>
          <cx:pt idx="7724">22.199999999999999</cx:pt>
          <cx:pt idx="7725">22.199999999999999</cx:pt>
          <cx:pt idx="7726">22.300000000000001</cx:pt>
          <cx:pt idx="7727">22.300000000000001</cx:pt>
          <cx:pt idx="7728">22.300000000000001</cx:pt>
          <cx:pt idx="7729">22.300000000000001</cx:pt>
          <cx:pt idx="7730">22.300000000000001</cx:pt>
          <cx:pt idx="7731">22.300000000000001</cx:pt>
          <cx:pt idx="7732">22.300000000000001</cx:pt>
          <cx:pt idx="7733">22.300000000000001</cx:pt>
          <cx:pt idx="7734">22.300000000000001</cx:pt>
          <cx:pt idx="7735">22.300000000000001</cx:pt>
          <cx:pt idx="7736">22.300000000000001</cx:pt>
          <cx:pt idx="7737">22.300000000000001</cx:pt>
          <cx:pt idx="7738">22.300000000000001</cx:pt>
          <cx:pt idx="7739">22.300000000000001</cx:pt>
          <cx:pt idx="7740">22.300000000000001</cx:pt>
          <cx:pt idx="7741">22.300000000000001</cx:pt>
          <cx:pt idx="7742">22.300000000000001</cx:pt>
          <cx:pt idx="7743">22.399999999999999</cx:pt>
          <cx:pt idx="7744">22.399999999999999</cx:pt>
          <cx:pt idx="7745">22.399999999999999</cx:pt>
          <cx:pt idx="7746">22.399999999999999</cx:pt>
          <cx:pt idx="7747">22.399999999999999</cx:pt>
          <cx:pt idx="7748">22.399999999999999</cx:pt>
          <cx:pt idx="7749">22.399999999999999</cx:pt>
          <cx:pt idx="7750">22.399999999999999</cx:pt>
          <cx:pt idx="7751">22.399999999999999</cx:pt>
          <cx:pt idx="7752">22.399999999999999</cx:pt>
          <cx:pt idx="7753">22.399999999999999</cx:pt>
          <cx:pt idx="7754">22.399999999999999</cx:pt>
          <cx:pt idx="7755">22.399999999999999</cx:pt>
          <cx:pt idx="7756">22.399999999999999</cx:pt>
          <cx:pt idx="7757">22.399999999999999</cx:pt>
          <cx:pt idx="7758">22.399999999999999</cx:pt>
          <cx:pt idx="7759">22.399999999999999</cx:pt>
          <cx:pt idx="7760">22.399999999999999</cx:pt>
          <cx:pt idx="7761">22.399999999999999</cx:pt>
          <cx:pt idx="7762">22.399999999999999</cx:pt>
          <cx:pt idx="7763">22.399999999999999</cx:pt>
          <cx:pt idx="7764">22.5</cx:pt>
          <cx:pt idx="7765">22.5</cx:pt>
          <cx:pt idx="7766">22.5</cx:pt>
          <cx:pt idx="7767">22.5</cx:pt>
          <cx:pt idx="7768">22.5</cx:pt>
          <cx:pt idx="7769">22.5</cx:pt>
          <cx:pt idx="7770">22.5</cx:pt>
          <cx:pt idx="7771">22.5</cx:pt>
          <cx:pt idx="7772">22.5</cx:pt>
          <cx:pt idx="7773">22.5</cx:pt>
          <cx:pt idx="7774">22.600000000000001</cx:pt>
          <cx:pt idx="7775">22.600000000000001</cx:pt>
          <cx:pt idx="7776">22.600000000000001</cx:pt>
          <cx:pt idx="7777">22.600000000000001</cx:pt>
          <cx:pt idx="7778">22.600000000000001</cx:pt>
          <cx:pt idx="7779">22.600000000000001</cx:pt>
          <cx:pt idx="7780">22.600000000000001</cx:pt>
          <cx:pt idx="7781">22.600000000000001</cx:pt>
          <cx:pt idx="7782">22.600000000000001</cx:pt>
          <cx:pt idx="7783">22.600000000000001</cx:pt>
          <cx:pt idx="7784">22.600000000000001</cx:pt>
          <cx:pt idx="7785">22.600000000000001</cx:pt>
          <cx:pt idx="7786">22.600000000000001</cx:pt>
          <cx:pt idx="7787">22.600000000000001</cx:pt>
          <cx:pt idx="7788">22.699999999999999</cx:pt>
          <cx:pt idx="7789">22.699999999999999</cx:pt>
          <cx:pt idx="7790">22.699999999999999</cx:pt>
          <cx:pt idx="7791">22.699999999999999</cx:pt>
          <cx:pt idx="7792">22.699999999999999</cx:pt>
          <cx:pt idx="7793">22.699999999999999</cx:pt>
          <cx:pt idx="7794">22.699999999999999</cx:pt>
          <cx:pt idx="7795">22.699999999999999</cx:pt>
          <cx:pt idx="7796">22.699999999999999</cx:pt>
          <cx:pt idx="7797">22.699999999999999</cx:pt>
          <cx:pt idx="7798">22.699999999999999</cx:pt>
          <cx:pt idx="7799">22.699999999999999</cx:pt>
          <cx:pt idx="7800">22.699999999999999</cx:pt>
          <cx:pt idx="7801">22.699999999999999</cx:pt>
          <cx:pt idx="7802">22.800000000000001</cx:pt>
          <cx:pt idx="7803">22.800000000000001</cx:pt>
          <cx:pt idx="7804">22.800000000000001</cx:pt>
          <cx:pt idx="7805">22.800000000000001</cx:pt>
          <cx:pt idx="7806">22.800000000000001</cx:pt>
          <cx:pt idx="7807">22.800000000000001</cx:pt>
          <cx:pt idx="7808">22.800000000000001</cx:pt>
          <cx:pt idx="7809">22.800000000000001</cx:pt>
          <cx:pt idx="7810">22.800000000000001</cx:pt>
          <cx:pt idx="7811">22.800000000000001</cx:pt>
          <cx:pt idx="7812">22.800000000000001</cx:pt>
          <cx:pt idx="7813">22.800000000000001</cx:pt>
          <cx:pt idx="7814">22.800000000000001</cx:pt>
          <cx:pt idx="7815">22.800000000000001</cx:pt>
          <cx:pt idx="7816">22.800000000000001</cx:pt>
          <cx:pt idx="7817">22.899999999999999</cx:pt>
          <cx:pt idx="7818">22.899999999999999</cx:pt>
          <cx:pt idx="7819">22.899999999999999</cx:pt>
          <cx:pt idx="7820">22.899999999999999</cx:pt>
          <cx:pt idx="7821">22.899999999999999</cx:pt>
          <cx:pt idx="7822">22.899999999999999</cx:pt>
          <cx:pt idx="7823">22.899999999999999</cx:pt>
          <cx:pt idx="7824">22.899999999999999</cx:pt>
          <cx:pt idx="7825">22.899999999999999</cx:pt>
          <cx:pt idx="7826">22.899999999999999</cx:pt>
          <cx:pt idx="7827">22.899999999999999</cx:pt>
          <cx:pt idx="7828">22.899999999999999</cx:pt>
          <cx:pt idx="7829">22.899999999999999</cx:pt>
          <cx:pt idx="7830">22.899999999999999</cx:pt>
          <cx:pt idx="7831">22.899999999999999</cx:pt>
          <cx:pt idx="7832">23</cx:pt>
          <cx:pt idx="7833">23</cx:pt>
          <cx:pt idx="7834">23</cx:pt>
          <cx:pt idx="7835">23</cx:pt>
          <cx:pt idx="7836">23</cx:pt>
          <cx:pt idx="7837">23</cx:pt>
          <cx:pt idx="7838">23</cx:pt>
          <cx:pt idx="7839">23</cx:pt>
          <cx:pt idx="7840">23</cx:pt>
          <cx:pt idx="7841">23</cx:pt>
          <cx:pt idx="7842">23</cx:pt>
          <cx:pt idx="7843">23</cx:pt>
          <cx:pt idx="7844">23</cx:pt>
          <cx:pt idx="7845">23</cx:pt>
          <cx:pt idx="7846">23</cx:pt>
          <cx:pt idx="7847">23</cx:pt>
          <cx:pt idx="7848">23</cx:pt>
          <cx:pt idx="7849">23</cx:pt>
          <cx:pt idx="7850">23</cx:pt>
          <cx:pt idx="7851">23</cx:pt>
          <cx:pt idx="7852">23</cx:pt>
          <cx:pt idx="7853">23</cx:pt>
          <cx:pt idx="7854">23</cx:pt>
          <cx:pt idx="7855">23</cx:pt>
          <cx:pt idx="7856">23</cx:pt>
          <cx:pt idx="7857">23</cx:pt>
          <cx:pt idx="7858">23</cx:pt>
          <cx:pt idx="7859">23</cx:pt>
          <cx:pt idx="7860">23</cx:pt>
          <cx:pt idx="7861">23</cx:pt>
          <cx:pt idx="7862">23</cx:pt>
          <cx:pt idx="7863">23</cx:pt>
          <cx:pt idx="7864">23</cx:pt>
          <cx:pt idx="7865">23</cx:pt>
          <cx:pt idx="7866">23</cx:pt>
          <cx:pt idx="7867">23</cx:pt>
          <cx:pt idx="7868">23</cx:pt>
          <cx:pt idx="7869">23</cx:pt>
          <cx:pt idx="7870">23</cx:pt>
          <cx:pt idx="7871">23</cx:pt>
          <cx:pt idx="7872">23.100000000000001</cx:pt>
          <cx:pt idx="7873">23.100000000000001</cx:pt>
          <cx:pt idx="7874">23.100000000000001</cx:pt>
          <cx:pt idx="7875">23.100000000000001</cx:pt>
          <cx:pt idx="7876">23.100000000000001</cx:pt>
          <cx:pt idx="7877">23.100000000000001</cx:pt>
          <cx:pt idx="7878">23.100000000000001</cx:pt>
          <cx:pt idx="7879">23.100000000000001</cx:pt>
          <cx:pt idx="7880">23.100000000000001</cx:pt>
          <cx:pt idx="7881">23.100000000000001</cx:pt>
          <cx:pt idx="7882">23.100000000000001</cx:pt>
          <cx:pt idx="7883">23.100000000000001</cx:pt>
          <cx:pt idx="7884">23.100000000000001</cx:pt>
          <cx:pt idx="7885">23.100000000000001</cx:pt>
          <cx:pt idx="7886">23.100000000000001</cx:pt>
          <cx:pt idx="7887">23.199999999999999</cx:pt>
          <cx:pt idx="7888">23.199999999999999</cx:pt>
          <cx:pt idx="7889">23.199999999999999</cx:pt>
          <cx:pt idx="7890">23.199999999999999</cx:pt>
          <cx:pt idx="7891">23.199999999999999</cx:pt>
          <cx:pt idx="7892">23.199999999999999</cx:pt>
          <cx:pt idx="7893">23.199999999999999</cx:pt>
          <cx:pt idx="7894">23.199999999999999</cx:pt>
          <cx:pt idx="7895">23.199999999999999</cx:pt>
          <cx:pt idx="7896">23.199999999999999</cx:pt>
          <cx:pt idx="7897">23.199999999999999</cx:pt>
          <cx:pt idx="7898">23.300000000000001</cx:pt>
          <cx:pt idx="7899">23.300000000000001</cx:pt>
          <cx:pt idx="7900">23.300000000000001</cx:pt>
          <cx:pt idx="7901">23.300000000000001</cx:pt>
          <cx:pt idx="7902">23.300000000000001</cx:pt>
          <cx:pt idx="7903">23.300000000000001</cx:pt>
          <cx:pt idx="7904">23.300000000000001</cx:pt>
          <cx:pt idx="7905">23.300000000000001</cx:pt>
          <cx:pt idx="7906">23.300000000000001</cx:pt>
          <cx:pt idx="7907">23.300000000000001</cx:pt>
          <cx:pt idx="7908">23.300000000000001</cx:pt>
          <cx:pt idx="7909">23.300000000000001</cx:pt>
          <cx:pt idx="7910">23.300000000000001</cx:pt>
          <cx:pt idx="7911">23.300000000000001</cx:pt>
          <cx:pt idx="7912">23.300000000000001</cx:pt>
          <cx:pt idx="7913">23.300000000000001</cx:pt>
          <cx:pt idx="7914">23.300000000000001</cx:pt>
          <cx:pt idx="7915">23.300000000000001</cx:pt>
          <cx:pt idx="7916">23.300000000000001</cx:pt>
          <cx:pt idx="7917">23.399999999999999</cx:pt>
          <cx:pt idx="7918">23.399999999999999</cx:pt>
          <cx:pt idx="7919">23.399999999999999</cx:pt>
          <cx:pt idx="7920">23.399999999999999</cx:pt>
          <cx:pt idx="7921">23.399999999999999</cx:pt>
          <cx:pt idx="7922">23.399999999999999</cx:pt>
          <cx:pt idx="7923">23.399999999999999</cx:pt>
          <cx:pt idx="7924">23.399999999999999</cx:pt>
          <cx:pt idx="7925">23.399999999999999</cx:pt>
          <cx:pt idx="7926">23.399999999999999</cx:pt>
          <cx:pt idx="7927">23.399999999999999</cx:pt>
          <cx:pt idx="7928">23.399999999999999</cx:pt>
          <cx:pt idx="7929">23.5</cx:pt>
          <cx:pt idx="7930">23.5</cx:pt>
          <cx:pt idx="7931">23.5</cx:pt>
          <cx:pt idx="7932">23.5</cx:pt>
          <cx:pt idx="7933">23.5</cx:pt>
          <cx:pt idx="7934">23.5</cx:pt>
          <cx:pt idx="7935">23.5</cx:pt>
          <cx:pt idx="7936">23.5</cx:pt>
          <cx:pt idx="7937">23.5</cx:pt>
          <cx:pt idx="7938">23.5</cx:pt>
          <cx:pt idx="7939">23.600000000000001</cx:pt>
          <cx:pt idx="7940">23.600000000000001</cx:pt>
          <cx:pt idx="7941">23.600000000000001</cx:pt>
          <cx:pt idx="7942">23.600000000000001</cx:pt>
          <cx:pt idx="7943">23.600000000000001</cx:pt>
          <cx:pt idx="7944">23.600000000000001</cx:pt>
          <cx:pt idx="7945">23.600000000000001</cx:pt>
          <cx:pt idx="7946">23.600000000000001</cx:pt>
          <cx:pt idx="7947">23.600000000000001</cx:pt>
          <cx:pt idx="7948">23.600000000000001</cx:pt>
          <cx:pt idx="7949">23.600000000000001</cx:pt>
          <cx:pt idx="7950">23.600000000000001</cx:pt>
          <cx:pt idx="7951">23.600000000000001</cx:pt>
          <cx:pt idx="7952">23.699999999999999</cx:pt>
          <cx:pt idx="7953">23.699999999999999</cx:pt>
          <cx:pt idx="7954">23.699999999999999</cx:pt>
          <cx:pt idx="7955">23.699999999999999</cx:pt>
          <cx:pt idx="7956">23.699999999999999</cx:pt>
          <cx:pt idx="7957">23.699999999999999</cx:pt>
          <cx:pt idx="7958">23.699999999999999</cx:pt>
          <cx:pt idx="7959">23.699999999999999</cx:pt>
          <cx:pt idx="7960">23.699999999999999</cx:pt>
          <cx:pt idx="7961">23.699999999999999</cx:pt>
          <cx:pt idx="7962">23.800000000000001</cx:pt>
          <cx:pt idx="7963">23.800000000000001</cx:pt>
          <cx:pt idx="7964">23.800000000000001</cx:pt>
          <cx:pt idx="7965">23.800000000000001</cx:pt>
          <cx:pt idx="7966">23.800000000000001</cx:pt>
          <cx:pt idx="7967">23.800000000000001</cx:pt>
          <cx:pt idx="7968">23.800000000000001</cx:pt>
          <cx:pt idx="7969">23.800000000000001</cx:pt>
          <cx:pt idx="7970">23.800000000000001</cx:pt>
          <cx:pt idx="7971">23.899999999999999</cx:pt>
          <cx:pt idx="7972">23.899999999999999</cx:pt>
          <cx:pt idx="7973">23.899999999999999</cx:pt>
          <cx:pt idx="7974">23.899999999999999</cx:pt>
          <cx:pt idx="7975">23.899999999999999</cx:pt>
          <cx:pt idx="7976">23.899999999999999</cx:pt>
          <cx:pt idx="7977">23.899999999999999</cx:pt>
          <cx:pt idx="7978">23.899999999999999</cx:pt>
          <cx:pt idx="7979">23.899999999999999</cx:pt>
          <cx:pt idx="7980">23.899999999999999</cx:pt>
          <cx:pt idx="7981">23.899999999999999</cx:pt>
          <cx:pt idx="7982">23.899999999999999</cx:pt>
          <cx:pt idx="7983">23.899999999999999</cx:pt>
          <cx:pt idx="7984">23.899999999999999</cx:pt>
          <cx:pt idx="7985">23.899999999999999</cx:pt>
          <cx:pt idx="7986">23.899999999999999</cx:pt>
          <cx:pt idx="7987">24</cx:pt>
          <cx:pt idx="7988">24</cx:pt>
          <cx:pt idx="7989">24</cx:pt>
          <cx:pt idx="7990">24</cx:pt>
          <cx:pt idx="7991">24</cx:pt>
          <cx:pt idx="7992">24</cx:pt>
          <cx:pt idx="7993">24</cx:pt>
          <cx:pt idx="7994">24</cx:pt>
          <cx:pt idx="7995">24</cx:pt>
          <cx:pt idx="7996">24</cx:pt>
          <cx:pt idx="7997">24</cx:pt>
          <cx:pt idx="7998">24</cx:pt>
          <cx:pt idx="7999">24</cx:pt>
          <cx:pt idx="8000">24</cx:pt>
          <cx:pt idx="8001">24</cx:pt>
          <cx:pt idx="8002">24</cx:pt>
          <cx:pt idx="8003">24</cx:pt>
          <cx:pt idx="8004">24</cx:pt>
          <cx:pt idx="8005">24</cx:pt>
          <cx:pt idx="8006">24</cx:pt>
          <cx:pt idx="8007">24</cx:pt>
          <cx:pt idx="8008">24</cx:pt>
          <cx:pt idx="8009">24</cx:pt>
          <cx:pt idx="8010">24</cx:pt>
          <cx:pt idx="8011">24</cx:pt>
          <cx:pt idx="8012">24</cx:pt>
          <cx:pt idx="8013">24</cx:pt>
          <cx:pt idx="8014">24</cx:pt>
          <cx:pt idx="8015">24</cx:pt>
          <cx:pt idx="8016">24</cx:pt>
          <cx:pt idx="8017">24</cx:pt>
          <cx:pt idx="8018">24</cx:pt>
          <cx:pt idx="8019">24</cx:pt>
          <cx:pt idx="8020">24</cx:pt>
          <cx:pt idx="8021">24</cx:pt>
          <cx:pt idx="8022">24</cx:pt>
          <cx:pt idx="8023">24</cx:pt>
          <cx:pt idx="8024">24.100000000000001</cx:pt>
          <cx:pt idx="8025">24.100000000000001</cx:pt>
          <cx:pt idx="8026">24.100000000000001</cx:pt>
          <cx:pt idx="8027">24.100000000000001</cx:pt>
          <cx:pt idx="8028">24.100000000000001</cx:pt>
          <cx:pt idx="8029">24.100000000000001</cx:pt>
          <cx:pt idx="8030">24.100000000000001</cx:pt>
          <cx:pt idx="8031">24.100000000000001</cx:pt>
          <cx:pt idx="8032">24.100000000000001</cx:pt>
          <cx:pt idx="8033">24.100000000000001</cx:pt>
          <cx:pt idx="8034">24.199999999999999</cx:pt>
          <cx:pt idx="8035">24.199999999999999</cx:pt>
          <cx:pt idx="8036">24.199999999999999</cx:pt>
          <cx:pt idx="8037">24.199999999999999</cx:pt>
          <cx:pt idx="8038">24.199999999999999</cx:pt>
          <cx:pt idx="8039">24.199999999999999</cx:pt>
          <cx:pt idx="8040">24.199999999999999</cx:pt>
          <cx:pt idx="8041">24.199999999999999</cx:pt>
          <cx:pt idx="8042">24.199999999999999</cx:pt>
          <cx:pt idx="8043">24.199999999999999</cx:pt>
          <cx:pt idx="8044">24.199999999999999</cx:pt>
          <cx:pt idx="8045">24.199999999999999</cx:pt>
          <cx:pt idx="8046">24.199999999999999</cx:pt>
          <cx:pt idx="8047">24.199999999999999</cx:pt>
          <cx:pt idx="8048">24.199999999999999</cx:pt>
          <cx:pt idx="8049">24.199999999999999</cx:pt>
          <cx:pt idx="8050">24.300000000000001</cx:pt>
          <cx:pt idx="8051">24.300000000000001</cx:pt>
          <cx:pt idx="8052">24.300000000000001</cx:pt>
          <cx:pt idx="8053">24.300000000000001</cx:pt>
          <cx:pt idx="8054">24.300000000000001</cx:pt>
          <cx:pt idx="8055">24.300000000000001</cx:pt>
          <cx:pt idx="8056">24.300000000000001</cx:pt>
          <cx:pt idx="8057">24.399999999999999</cx:pt>
          <cx:pt idx="8058">24.399999999999999</cx:pt>
          <cx:pt idx="8059">24.399999999999999</cx:pt>
          <cx:pt idx="8060">24.399999999999999</cx:pt>
          <cx:pt idx="8061">24.399999999999999</cx:pt>
          <cx:pt idx="8062">24.399999999999999</cx:pt>
          <cx:pt idx="8063">24.399999999999999</cx:pt>
          <cx:pt idx="8064">24.399999999999999</cx:pt>
          <cx:pt idx="8065">24.399999999999999</cx:pt>
          <cx:pt idx="8066">24.399999999999999</cx:pt>
          <cx:pt idx="8067">24.399999999999999</cx:pt>
          <cx:pt idx="8068">24.399999999999999</cx:pt>
          <cx:pt idx="8069">24.399999999999999</cx:pt>
          <cx:pt idx="8070">24.399999999999999</cx:pt>
          <cx:pt idx="8071">24.5</cx:pt>
          <cx:pt idx="8072">24.5</cx:pt>
          <cx:pt idx="8073">24.5</cx:pt>
          <cx:pt idx="8074">24.5</cx:pt>
          <cx:pt idx="8075">24.5</cx:pt>
          <cx:pt idx="8076">24.5</cx:pt>
          <cx:pt idx="8077">24.5</cx:pt>
          <cx:pt idx="8078">24.5</cx:pt>
          <cx:pt idx="8079">24.5</cx:pt>
          <cx:pt idx="8080">24.5</cx:pt>
          <cx:pt idx="8081">24.5</cx:pt>
          <cx:pt idx="8082">24.5</cx:pt>
          <cx:pt idx="8083">24.5</cx:pt>
          <cx:pt idx="8084">24.5</cx:pt>
          <cx:pt idx="8085">24.5</cx:pt>
          <cx:pt idx="8086">24.5</cx:pt>
          <cx:pt idx="8087">24.5</cx:pt>
          <cx:pt idx="8088">24.600000000000001</cx:pt>
          <cx:pt idx="8089">24.600000000000001</cx:pt>
          <cx:pt idx="8090">24.600000000000001</cx:pt>
          <cx:pt idx="8091">24.600000000000001</cx:pt>
          <cx:pt idx="8092">24.600000000000001</cx:pt>
          <cx:pt idx="8093">24.600000000000001</cx:pt>
          <cx:pt idx="8094">24.600000000000001</cx:pt>
          <cx:pt idx="8095">24.600000000000001</cx:pt>
          <cx:pt idx="8096">24.600000000000001</cx:pt>
          <cx:pt idx="8097">24.600000000000001</cx:pt>
          <cx:pt idx="8098">24.600000000000001</cx:pt>
          <cx:pt idx="8099">24.600000000000001</cx:pt>
          <cx:pt idx="8100">24.600000000000001</cx:pt>
          <cx:pt idx="8101">24.699999999999999</cx:pt>
          <cx:pt idx="8102">24.699999999999999</cx:pt>
          <cx:pt idx="8103">24.699999999999999</cx:pt>
          <cx:pt idx="8104">24.699999999999999</cx:pt>
          <cx:pt idx="8105">24.699999999999999</cx:pt>
          <cx:pt idx="8106">24.699999999999999</cx:pt>
          <cx:pt idx="8107">24.699999999999999</cx:pt>
          <cx:pt idx="8108">24.699999999999999</cx:pt>
          <cx:pt idx="8109">24.699999999999999</cx:pt>
          <cx:pt idx="8110">24.699999999999999</cx:pt>
          <cx:pt idx="8111">24.699999999999999</cx:pt>
          <cx:pt idx="8112">24.699999999999999</cx:pt>
          <cx:pt idx="8113">24.699999999999999</cx:pt>
          <cx:pt idx="8114">24.699999999999999</cx:pt>
          <cx:pt idx="8115">24.699999999999999</cx:pt>
          <cx:pt idx="8116">24.699999999999999</cx:pt>
          <cx:pt idx="8117">24.699999999999999</cx:pt>
          <cx:pt idx="8118">24.800000000000001</cx:pt>
          <cx:pt idx="8119">24.800000000000001</cx:pt>
          <cx:pt idx="8120">24.800000000000001</cx:pt>
          <cx:pt idx="8121">24.800000000000001</cx:pt>
          <cx:pt idx="8122">24.800000000000001</cx:pt>
          <cx:pt idx="8123">24.800000000000001</cx:pt>
          <cx:pt idx="8124">24.800000000000001</cx:pt>
          <cx:pt idx="8125">24.800000000000001</cx:pt>
          <cx:pt idx="8126">24.800000000000001</cx:pt>
          <cx:pt idx="8127">24.899999999999999</cx:pt>
          <cx:pt idx="8128">24.899999999999999</cx:pt>
          <cx:pt idx="8129">24.899999999999999</cx:pt>
          <cx:pt idx="8130">24.899999999999999</cx:pt>
          <cx:pt idx="8131">24.899999999999999</cx:pt>
          <cx:pt idx="8132">24.899999999999999</cx:pt>
          <cx:pt idx="8133">24.899999999999999</cx:pt>
          <cx:pt idx="8134">24.899999999999999</cx:pt>
          <cx:pt idx="8135">24.899999999999999</cx:pt>
          <cx:pt idx="8136">24.899999999999999</cx:pt>
          <cx:pt idx="8137">24.899999999999999</cx:pt>
          <cx:pt idx="8138">24.899999999999999</cx:pt>
          <cx:pt idx="8139">25</cx:pt>
          <cx:pt idx="8140">25</cx:pt>
          <cx:pt idx="8141">25</cx:pt>
          <cx:pt idx="8142">25</cx:pt>
          <cx:pt idx="8143">25</cx:pt>
          <cx:pt idx="8144">25</cx:pt>
          <cx:pt idx="8145">25</cx:pt>
          <cx:pt idx="8146">25</cx:pt>
          <cx:pt idx="8147">25</cx:pt>
          <cx:pt idx="8148">25</cx:pt>
          <cx:pt idx="8149">25</cx:pt>
          <cx:pt idx="8150">25</cx:pt>
          <cx:pt idx="8151">25</cx:pt>
          <cx:pt idx="8152">25</cx:pt>
          <cx:pt idx="8153">25</cx:pt>
          <cx:pt idx="8154">25</cx:pt>
          <cx:pt idx="8155">25</cx:pt>
          <cx:pt idx="8156">25</cx:pt>
          <cx:pt idx="8157">25</cx:pt>
          <cx:pt idx="8158">25</cx:pt>
          <cx:pt idx="8159">25</cx:pt>
          <cx:pt idx="8160">25</cx:pt>
          <cx:pt idx="8161">25</cx:pt>
          <cx:pt idx="8162">25</cx:pt>
          <cx:pt idx="8163">25</cx:pt>
          <cx:pt idx="8164">25</cx:pt>
          <cx:pt idx="8165">25</cx:pt>
          <cx:pt idx="8166">25</cx:pt>
          <cx:pt idx="8167">25</cx:pt>
          <cx:pt idx="8168">25</cx:pt>
          <cx:pt idx="8169">25</cx:pt>
          <cx:pt idx="8170">25</cx:pt>
          <cx:pt idx="8171">25</cx:pt>
          <cx:pt idx="8172">25</cx:pt>
          <cx:pt idx="8173">25</cx:pt>
          <cx:pt idx="8174">25</cx:pt>
          <cx:pt idx="8175">25</cx:pt>
          <cx:pt idx="8176">25</cx:pt>
          <cx:pt idx="8177">25</cx:pt>
          <cx:pt idx="8178">25</cx:pt>
          <cx:pt idx="8179">25.100000000000001</cx:pt>
          <cx:pt idx="8180">25.100000000000001</cx:pt>
          <cx:pt idx="8181">25.100000000000001</cx:pt>
          <cx:pt idx="8182">25.100000000000001</cx:pt>
          <cx:pt idx="8183">25.100000000000001</cx:pt>
          <cx:pt idx="8184">25.100000000000001</cx:pt>
          <cx:pt idx="8185">25.100000000000001</cx:pt>
          <cx:pt idx="8186">25.100000000000001</cx:pt>
          <cx:pt idx="8187">25.100000000000001</cx:pt>
          <cx:pt idx="8188">25.100000000000001</cx:pt>
          <cx:pt idx="8189">25.100000000000001</cx:pt>
          <cx:pt idx="8190">25.100000000000001</cx:pt>
          <cx:pt idx="8191">25.199999999999999</cx:pt>
          <cx:pt idx="8192">25.199999999999999</cx:pt>
          <cx:pt idx="8193">25.199999999999999</cx:pt>
          <cx:pt idx="8194">25.199999999999999</cx:pt>
          <cx:pt idx="8195">25.199999999999999</cx:pt>
          <cx:pt idx="8196">25.199999999999999</cx:pt>
          <cx:pt idx="8197">25.199999999999999</cx:pt>
          <cx:pt idx="8198">25.199999999999999</cx:pt>
          <cx:pt idx="8199">25.199999999999999</cx:pt>
          <cx:pt idx="8200">25.199999999999999</cx:pt>
          <cx:pt idx="8201">25.199999999999999</cx:pt>
          <cx:pt idx="8202">25.199999999999999</cx:pt>
          <cx:pt idx="8203">25.199999999999999</cx:pt>
          <cx:pt idx="8204">25.300000000000001</cx:pt>
          <cx:pt idx="8205">25.300000000000001</cx:pt>
          <cx:pt idx="8206">25.300000000000001</cx:pt>
          <cx:pt idx="8207">25.300000000000001</cx:pt>
          <cx:pt idx="8208">25.300000000000001</cx:pt>
          <cx:pt idx="8209">25.300000000000001</cx:pt>
          <cx:pt idx="8210">25.300000000000001</cx:pt>
          <cx:pt idx="8211">25.300000000000001</cx:pt>
          <cx:pt idx="8212">25.300000000000001</cx:pt>
          <cx:pt idx="8213">25.300000000000001</cx:pt>
          <cx:pt idx="8214">25.399999999999999</cx:pt>
          <cx:pt idx="8215">25.399999999999999</cx:pt>
          <cx:pt idx="8216">25.399999999999999</cx:pt>
          <cx:pt idx="8217">25.399999999999999</cx:pt>
          <cx:pt idx="8218">25.399999999999999</cx:pt>
          <cx:pt idx="8219">25.399999999999999</cx:pt>
          <cx:pt idx="8220">25.399999999999999</cx:pt>
          <cx:pt idx="8221">25.399999999999999</cx:pt>
          <cx:pt idx="8222">25.5</cx:pt>
          <cx:pt idx="8223">25.5</cx:pt>
          <cx:pt idx="8224">25.5</cx:pt>
          <cx:pt idx="8225">25.5</cx:pt>
          <cx:pt idx="8226">25.5</cx:pt>
          <cx:pt idx="8227">25.5</cx:pt>
          <cx:pt idx="8228">25.5</cx:pt>
          <cx:pt idx="8229">25.5</cx:pt>
          <cx:pt idx="8230">25.5</cx:pt>
          <cx:pt idx="8231">25.5</cx:pt>
          <cx:pt idx="8232">25.5</cx:pt>
          <cx:pt idx="8233">25.5</cx:pt>
          <cx:pt idx="8234">25.600000000000001</cx:pt>
          <cx:pt idx="8235">25.600000000000001</cx:pt>
          <cx:pt idx="8236">25.600000000000001</cx:pt>
          <cx:pt idx="8237">25.600000000000001</cx:pt>
          <cx:pt idx="8238">25.600000000000001</cx:pt>
          <cx:pt idx="8239">25.600000000000001</cx:pt>
          <cx:pt idx="8240">25.600000000000001</cx:pt>
          <cx:pt idx="8241">25.600000000000001</cx:pt>
          <cx:pt idx="8242">25.600000000000001</cx:pt>
          <cx:pt idx="8243">25.600000000000001</cx:pt>
          <cx:pt idx="8244">25.699999999999999</cx:pt>
          <cx:pt idx="8245">25.699999999999999</cx:pt>
          <cx:pt idx="8246">25.699999999999999</cx:pt>
          <cx:pt idx="8247">25.699999999999999</cx:pt>
          <cx:pt idx="8248">25.699999999999999</cx:pt>
          <cx:pt idx="8249">25.699999999999999</cx:pt>
          <cx:pt idx="8250">25.699999999999999</cx:pt>
          <cx:pt idx="8251">25.699999999999999</cx:pt>
          <cx:pt idx="8252">25.699999999999999</cx:pt>
          <cx:pt idx="8253">25.699999999999999</cx:pt>
          <cx:pt idx="8254">25.699999999999999</cx:pt>
          <cx:pt idx="8255">25.699999999999999</cx:pt>
          <cx:pt idx="8256">25.699999999999999</cx:pt>
          <cx:pt idx="8257">25.699999999999999</cx:pt>
          <cx:pt idx="8258">25.800000000000001</cx:pt>
          <cx:pt idx="8259">25.800000000000001</cx:pt>
          <cx:pt idx="8260">25.800000000000001</cx:pt>
          <cx:pt idx="8261">25.800000000000001</cx:pt>
          <cx:pt idx="8262">25.800000000000001</cx:pt>
          <cx:pt idx="8263">25.800000000000001</cx:pt>
          <cx:pt idx="8264">25.800000000000001</cx:pt>
          <cx:pt idx="8265">25.800000000000001</cx:pt>
          <cx:pt idx="8266">25.800000000000001</cx:pt>
          <cx:pt idx="8267">25.800000000000001</cx:pt>
          <cx:pt idx="8268">25.899999999999999</cx:pt>
          <cx:pt idx="8269">25.899999999999999</cx:pt>
          <cx:pt idx="8270">25.899999999999999</cx:pt>
          <cx:pt idx="8271">25.899999999999999</cx:pt>
          <cx:pt idx="8272">25.899999999999999</cx:pt>
          <cx:pt idx="8273">25.899999999999999</cx:pt>
          <cx:pt idx="8274">25.899999999999999</cx:pt>
          <cx:pt idx="8275">25.899999999999999</cx:pt>
          <cx:pt idx="8276">25.899999999999999</cx:pt>
          <cx:pt idx="8277">25.899999999999999</cx:pt>
          <cx:pt idx="8278">25.899999999999999</cx:pt>
          <cx:pt idx="8279">25.899999999999999</cx:pt>
          <cx:pt idx="8280">25.899999999999999</cx:pt>
          <cx:pt idx="8281">25.899999999999999</cx:pt>
          <cx:pt idx="8282">26</cx:pt>
          <cx:pt idx="8283">26</cx:pt>
          <cx:pt idx="8284">26</cx:pt>
          <cx:pt idx="8285">26</cx:pt>
          <cx:pt idx="8286">26</cx:pt>
          <cx:pt idx="8287">26</cx:pt>
          <cx:pt idx="8288">26</cx:pt>
          <cx:pt idx="8289">26</cx:pt>
          <cx:pt idx="8290">26</cx:pt>
          <cx:pt idx="8291">26</cx:pt>
          <cx:pt idx="8292">26</cx:pt>
          <cx:pt idx="8293">26</cx:pt>
          <cx:pt idx="8294">26</cx:pt>
          <cx:pt idx="8295">26</cx:pt>
          <cx:pt idx="8296">26</cx:pt>
          <cx:pt idx="8297">26</cx:pt>
          <cx:pt idx="8298">26</cx:pt>
          <cx:pt idx="8299">26</cx:pt>
          <cx:pt idx="8300">26</cx:pt>
          <cx:pt idx="8301">26</cx:pt>
          <cx:pt idx="8302">26</cx:pt>
          <cx:pt idx="8303">26.100000000000001</cx:pt>
          <cx:pt idx="8304">26.100000000000001</cx:pt>
          <cx:pt idx="8305">26.100000000000001</cx:pt>
          <cx:pt idx="8306">26.100000000000001</cx:pt>
          <cx:pt idx="8307">26.100000000000001</cx:pt>
          <cx:pt idx="8308">26.100000000000001</cx:pt>
          <cx:pt idx="8309">26.100000000000001</cx:pt>
          <cx:pt idx="8310">26.100000000000001</cx:pt>
          <cx:pt idx="8311">26.100000000000001</cx:pt>
          <cx:pt idx="8312">26.100000000000001</cx:pt>
          <cx:pt idx="8313">26.199999999999999</cx:pt>
          <cx:pt idx="8314">26.199999999999999</cx:pt>
          <cx:pt idx="8315">26.199999999999999</cx:pt>
          <cx:pt idx="8316">26.199999999999999</cx:pt>
          <cx:pt idx="8317">26.199999999999999</cx:pt>
          <cx:pt idx="8318">26.199999999999999</cx:pt>
          <cx:pt idx="8319">26.199999999999999</cx:pt>
          <cx:pt idx="8320">26.199999999999999</cx:pt>
          <cx:pt idx="8321">26.199999999999999</cx:pt>
          <cx:pt idx="8322">26.199999999999999</cx:pt>
          <cx:pt idx="8323">26.199999999999999</cx:pt>
          <cx:pt idx="8324">26.199999999999999</cx:pt>
          <cx:pt idx="8325">26.199999999999999</cx:pt>
          <cx:pt idx="8326">26.199999999999999</cx:pt>
          <cx:pt idx="8327">26.300000000000001</cx:pt>
          <cx:pt idx="8328">26.300000000000001</cx:pt>
          <cx:pt idx="8329">26.300000000000001</cx:pt>
          <cx:pt idx="8330">26.300000000000001</cx:pt>
          <cx:pt idx="8331">26.300000000000001</cx:pt>
          <cx:pt idx="8332">26.300000000000001</cx:pt>
          <cx:pt idx="8333">26.300000000000001</cx:pt>
          <cx:pt idx="8334">26.300000000000001</cx:pt>
          <cx:pt idx="8335">26.300000000000001</cx:pt>
          <cx:pt idx="8336">26.300000000000001</cx:pt>
          <cx:pt idx="8337">26.399999999999999</cx:pt>
          <cx:pt idx="8338">26.399999999999999</cx:pt>
          <cx:pt idx="8339">26.399999999999999</cx:pt>
          <cx:pt idx="8340">26.399999999999999</cx:pt>
          <cx:pt idx="8341">26.399999999999999</cx:pt>
          <cx:pt idx="8342">26.399999999999999</cx:pt>
          <cx:pt idx="8343">26.399999999999999</cx:pt>
          <cx:pt idx="8344">26.399999999999999</cx:pt>
          <cx:pt idx="8345">26.399999999999999</cx:pt>
          <cx:pt idx="8346">26.399999999999999</cx:pt>
          <cx:pt idx="8347">26.399999999999999</cx:pt>
          <cx:pt idx="8348">26.399999999999999</cx:pt>
          <cx:pt idx="8349">26.5</cx:pt>
          <cx:pt idx="8350">26.5</cx:pt>
          <cx:pt idx="8351">26.5</cx:pt>
          <cx:pt idx="8352">26.5</cx:pt>
          <cx:pt idx="8353">26.5</cx:pt>
          <cx:pt idx="8354">26.5</cx:pt>
          <cx:pt idx="8355">26.5</cx:pt>
          <cx:pt idx="8356">26.5</cx:pt>
          <cx:pt idx="8357">26.5</cx:pt>
          <cx:pt idx="8358">26.5</cx:pt>
          <cx:pt idx="8359">26.5</cx:pt>
          <cx:pt idx="8360">26.5</cx:pt>
          <cx:pt idx="8361">26.5</cx:pt>
          <cx:pt idx="8362">26.600000000000001</cx:pt>
          <cx:pt idx="8363">26.600000000000001</cx:pt>
          <cx:pt idx="8364">26.600000000000001</cx:pt>
          <cx:pt idx="8365">26.600000000000001</cx:pt>
          <cx:pt idx="8366">26.600000000000001</cx:pt>
          <cx:pt idx="8367">26.600000000000001</cx:pt>
          <cx:pt idx="8368">26.600000000000001</cx:pt>
          <cx:pt idx="8369">26.600000000000001</cx:pt>
          <cx:pt idx="8370">26.600000000000001</cx:pt>
          <cx:pt idx="8371">26.600000000000001</cx:pt>
          <cx:pt idx="8372">26.600000000000001</cx:pt>
          <cx:pt idx="8373">26.600000000000001</cx:pt>
          <cx:pt idx="8374">26.699999999999999</cx:pt>
          <cx:pt idx="8375">26.699999999999999</cx:pt>
          <cx:pt idx="8376">26.699999999999999</cx:pt>
          <cx:pt idx="8377">26.699999999999999</cx:pt>
          <cx:pt idx="8378">26.699999999999999</cx:pt>
          <cx:pt idx="8379">26.699999999999999</cx:pt>
          <cx:pt idx="8380">26.699999999999999</cx:pt>
          <cx:pt idx="8381">26.699999999999999</cx:pt>
          <cx:pt idx="8382">26.699999999999999</cx:pt>
          <cx:pt idx="8383">26.699999999999999</cx:pt>
          <cx:pt idx="8384">26.699999999999999</cx:pt>
          <cx:pt idx="8385">26.699999999999999</cx:pt>
          <cx:pt idx="8386">26.800000000000001</cx:pt>
          <cx:pt idx="8387">26.800000000000001</cx:pt>
          <cx:pt idx="8388">26.800000000000001</cx:pt>
          <cx:pt idx="8389">26.800000000000001</cx:pt>
          <cx:pt idx="8390">26.800000000000001</cx:pt>
          <cx:pt idx="8391">26.800000000000001</cx:pt>
          <cx:pt idx="8392">26.800000000000001</cx:pt>
          <cx:pt idx="8393">26.800000000000001</cx:pt>
          <cx:pt idx="8394">26.800000000000001</cx:pt>
          <cx:pt idx="8395">26.899999999999999</cx:pt>
          <cx:pt idx="8396">26.899999999999999</cx:pt>
          <cx:pt idx="8397">26.899999999999999</cx:pt>
          <cx:pt idx="8398">26.899999999999999</cx:pt>
          <cx:pt idx="8399">26.899999999999999</cx:pt>
          <cx:pt idx="8400">26.899999999999999</cx:pt>
          <cx:pt idx="8401">26.899999999999999</cx:pt>
          <cx:pt idx="8402">26.899999999999999</cx:pt>
          <cx:pt idx="8403">26.899999999999999</cx:pt>
          <cx:pt idx="8404">26.899999999999999</cx:pt>
          <cx:pt idx="8405">26.899999999999999</cx:pt>
          <cx:pt idx="8406">27</cx:pt>
          <cx:pt idx="8407">27</cx:pt>
          <cx:pt idx="8408">27</cx:pt>
          <cx:pt idx="8409">27</cx:pt>
          <cx:pt idx="8410">27</cx:pt>
          <cx:pt idx="8411">27</cx:pt>
          <cx:pt idx="8412">27</cx:pt>
          <cx:pt idx="8413">27</cx:pt>
          <cx:pt idx="8414">27</cx:pt>
          <cx:pt idx="8415">27</cx:pt>
          <cx:pt idx="8416">27</cx:pt>
          <cx:pt idx="8417">27</cx:pt>
          <cx:pt idx="8418">27</cx:pt>
          <cx:pt idx="8419">27</cx:pt>
          <cx:pt idx="8420">27</cx:pt>
          <cx:pt idx="8421">27</cx:pt>
          <cx:pt idx="8422">27</cx:pt>
          <cx:pt idx="8423">27</cx:pt>
          <cx:pt idx="8424">27</cx:pt>
          <cx:pt idx="8425">27</cx:pt>
          <cx:pt idx="8426">27</cx:pt>
          <cx:pt idx="8427">27</cx:pt>
          <cx:pt idx="8428">27</cx:pt>
          <cx:pt idx="8429">27</cx:pt>
          <cx:pt idx="8430">27</cx:pt>
          <cx:pt idx="8431">27</cx:pt>
          <cx:pt idx="8432">27</cx:pt>
          <cx:pt idx="8433">27</cx:pt>
          <cx:pt idx="8434">27</cx:pt>
          <cx:pt idx="8435">27</cx:pt>
          <cx:pt idx="8436">27</cx:pt>
          <cx:pt idx="8437">27</cx:pt>
          <cx:pt idx="8438">27</cx:pt>
          <cx:pt idx="8439">27</cx:pt>
          <cx:pt idx="8440">27</cx:pt>
          <cx:pt idx="8441">27</cx:pt>
          <cx:pt idx="8442">27.100000000000001</cx:pt>
          <cx:pt idx="8443">27.100000000000001</cx:pt>
          <cx:pt idx="8444">27.100000000000001</cx:pt>
          <cx:pt idx="8445">27.100000000000001</cx:pt>
          <cx:pt idx="8446">27.100000000000001</cx:pt>
          <cx:pt idx="8447">27.100000000000001</cx:pt>
          <cx:pt idx="8448">27.100000000000001</cx:pt>
          <cx:pt idx="8449">27.100000000000001</cx:pt>
          <cx:pt idx="8450">27.100000000000001</cx:pt>
          <cx:pt idx="8451">27.100000000000001</cx:pt>
          <cx:pt idx="8452">27.100000000000001</cx:pt>
          <cx:pt idx="8453">27.199999999999999</cx:pt>
          <cx:pt idx="8454">27.199999999999999</cx:pt>
          <cx:pt idx="8455">27.199999999999999</cx:pt>
          <cx:pt idx="8456">27.199999999999999</cx:pt>
          <cx:pt idx="8457">27.199999999999999</cx:pt>
          <cx:pt idx="8458">27.199999999999999</cx:pt>
          <cx:pt idx="8459">27.199999999999999</cx:pt>
          <cx:pt idx="8460">27.199999999999999</cx:pt>
          <cx:pt idx="8461">27.199999999999999</cx:pt>
          <cx:pt idx="8462">27.199999999999999</cx:pt>
          <cx:pt idx="8463">27.199999999999999</cx:pt>
          <cx:pt idx="8464">27.199999999999999</cx:pt>
          <cx:pt idx="8465">27.199999999999999</cx:pt>
          <cx:pt idx="8466">27.300000000000001</cx:pt>
          <cx:pt idx="8467">27.300000000000001</cx:pt>
          <cx:pt idx="8468">27.300000000000001</cx:pt>
          <cx:pt idx="8469">27.300000000000001</cx:pt>
          <cx:pt idx="8470">27.300000000000001</cx:pt>
          <cx:pt idx="8471">27.300000000000001</cx:pt>
          <cx:pt idx="8472">27.300000000000001</cx:pt>
          <cx:pt idx="8473">27.300000000000001</cx:pt>
          <cx:pt idx="8474">27.300000000000001</cx:pt>
          <cx:pt idx="8475">27.300000000000001</cx:pt>
          <cx:pt idx="8476">27.300000000000001</cx:pt>
          <cx:pt idx="8477">27.300000000000001</cx:pt>
          <cx:pt idx="8478">27.300000000000001</cx:pt>
          <cx:pt idx="8479">27.300000000000001</cx:pt>
          <cx:pt idx="8480">27.300000000000001</cx:pt>
          <cx:pt idx="8481">27.300000000000001</cx:pt>
          <cx:pt idx="8482">27.399999999999999</cx:pt>
          <cx:pt idx="8483">27.399999999999999</cx:pt>
          <cx:pt idx="8484">27.399999999999999</cx:pt>
          <cx:pt idx="8485">27.399999999999999</cx:pt>
          <cx:pt idx="8486">27.399999999999999</cx:pt>
          <cx:pt idx="8487">27.399999999999999</cx:pt>
          <cx:pt idx="8488">27.399999999999999</cx:pt>
          <cx:pt idx="8489">27.5</cx:pt>
          <cx:pt idx="8490">27.5</cx:pt>
          <cx:pt idx="8491">27.5</cx:pt>
          <cx:pt idx="8492">27.5</cx:pt>
          <cx:pt idx="8493">27.5</cx:pt>
          <cx:pt idx="8494">27.5</cx:pt>
          <cx:pt idx="8495">27.5</cx:pt>
          <cx:pt idx="8496">27.5</cx:pt>
          <cx:pt idx="8497">27.5</cx:pt>
          <cx:pt idx="8498">27.5</cx:pt>
          <cx:pt idx="8499">27.5</cx:pt>
          <cx:pt idx="8500">27.5</cx:pt>
          <cx:pt idx="8501">27.5</cx:pt>
          <cx:pt idx="8502">27.600000000000001</cx:pt>
          <cx:pt idx="8503">27.600000000000001</cx:pt>
          <cx:pt idx="8504">27.600000000000001</cx:pt>
          <cx:pt idx="8505">27.600000000000001</cx:pt>
          <cx:pt idx="8506">27.600000000000001</cx:pt>
          <cx:pt idx="8507">27.600000000000001</cx:pt>
          <cx:pt idx="8508">27.600000000000001</cx:pt>
          <cx:pt idx="8509">27.600000000000001</cx:pt>
          <cx:pt idx="8510">27.600000000000001</cx:pt>
          <cx:pt idx="8511">27.600000000000001</cx:pt>
          <cx:pt idx="8512">27.600000000000001</cx:pt>
          <cx:pt idx="8513">27.600000000000001</cx:pt>
          <cx:pt idx="8514">27.600000000000001</cx:pt>
          <cx:pt idx="8515">27.600000000000001</cx:pt>
          <cx:pt idx="8516">27.600000000000001</cx:pt>
          <cx:pt idx="8517">27.600000000000001</cx:pt>
          <cx:pt idx="8518">27.699999999999999</cx:pt>
          <cx:pt idx="8519">27.699999999999999</cx:pt>
          <cx:pt idx="8520">27.699999999999999</cx:pt>
          <cx:pt idx="8521">27.699999999999999</cx:pt>
          <cx:pt idx="8522">27.699999999999999</cx:pt>
          <cx:pt idx="8523">27.800000000000001</cx:pt>
          <cx:pt idx="8524">27.800000000000001</cx:pt>
          <cx:pt idx="8525">27.800000000000001</cx:pt>
          <cx:pt idx="8526">27.800000000000001</cx:pt>
          <cx:pt idx="8527">27.800000000000001</cx:pt>
          <cx:pt idx="8528">27.800000000000001</cx:pt>
          <cx:pt idx="8529">27.800000000000001</cx:pt>
          <cx:pt idx="8530">27.800000000000001</cx:pt>
          <cx:pt idx="8531">27.800000000000001</cx:pt>
          <cx:pt idx="8532">27.800000000000001</cx:pt>
          <cx:pt idx="8533">27.800000000000001</cx:pt>
          <cx:pt idx="8534">27.899999999999999</cx:pt>
          <cx:pt idx="8535">27.899999999999999</cx:pt>
          <cx:pt idx="8536">27.899999999999999</cx:pt>
          <cx:pt idx="8537">27.899999999999999</cx:pt>
          <cx:pt idx="8538">27.899999999999999</cx:pt>
          <cx:pt idx="8539">27.899999999999999</cx:pt>
          <cx:pt idx="8540">27.899999999999999</cx:pt>
          <cx:pt idx="8541">27.899999999999999</cx:pt>
          <cx:pt idx="8542">27.899999999999999</cx:pt>
          <cx:pt idx="8543">27.899999999999999</cx:pt>
          <cx:pt idx="8544">27.899999999999999</cx:pt>
          <cx:pt idx="8545">27.899999999999999</cx:pt>
          <cx:pt idx="8546">27.899999999999999</cx:pt>
          <cx:pt idx="8547">28</cx:pt>
          <cx:pt idx="8548">28</cx:pt>
          <cx:pt idx="8549">28</cx:pt>
          <cx:pt idx="8550">28</cx:pt>
          <cx:pt idx="8551">28</cx:pt>
          <cx:pt idx="8552">28</cx:pt>
          <cx:pt idx="8553">28</cx:pt>
          <cx:pt idx="8554">28</cx:pt>
          <cx:pt idx="8555">28</cx:pt>
          <cx:pt idx="8556">28</cx:pt>
          <cx:pt idx="8557">28</cx:pt>
          <cx:pt idx="8558">28</cx:pt>
          <cx:pt idx="8559">28</cx:pt>
          <cx:pt idx="8560">28</cx:pt>
          <cx:pt idx="8561">28</cx:pt>
          <cx:pt idx="8562">28</cx:pt>
          <cx:pt idx="8563">28</cx:pt>
          <cx:pt idx="8564">28</cx:pt>
          <cx:pt idx="8565">28</cx:pt>
          <cx:pt idx="8566">28</cx:pt>
          <cx:pt idx="8567">28</cx:pt>
          <cx:pt idx="8568">28</cx:pt>
          <cx:pt idx="8569">28</cx:pt>
          <cx:pt idx="8570">28</cx:pt>
          <cx:pt idx="8571">28</cx:pt>
          <cx:pt idx="8572">28</cx:pt>
          <cx:pt idx="8573">28</cx:pt>
          <cx:pt idx="8574">28</cx:pt>
          <cx:pt idx="8575">28</cx:pt>
          <cx:pt idx="8576">28</cx:pt>
          <cx:pt idx="8577">28.100000000000001</cx:pt>
          <cx:pt idx="8578">28.100000000000001</cx:pt>
          <cx:pt idx="8579">28.100000000000001</cx:pt>
          <cx:pt idx="8580">28.100000000000001</cx:pt>
          <cx:pt idx="8581">28.100000000000001</cx:pt>
          <cx:pt idx="8582">28.100000000000001</cx:pt>
          <cx:pt idx="8583">28.199999999999999</cx:pt>
          <cx:pt idx="8584">28.199999999999999</cx:pt>
          <cx:pt idx="8585">28.199999999999999</cx:pt>
          <cx:pt idx="8586">28.199999999999999</cx:pt>
          <cx:pt idx="8587">28.199999999999999</cx:pt>
          <cx:pt idx="8588">28.199999999999999</cx:pt>
          <cx:pt idx="8589">28.199999999999999</cx:pt>
          <cx:pt idx="8590">28.199999999999999</cx:pt>
          <cx:pt idx="8591">28.199999999999999</cx:pt>
          <cx:pt idx="8592">28.199999999999999</cx:pt>
          <cx:pt idx="8593">28.199999999999999</cx:pt>
          <cx:pt idx="8594">28.300000000000001</cx:pt>
          <cx:pt idx="8595">28.300000000000001</cx:pt>
          <cx:pt idx="8596">28.300000000000001</cx:pt>
          <cx:pt idx="8597">28.300000000000001</cx:pt>
          <cx:pt idx="8598">28.300000000000001</cx:pt>
          <cx:pt idx="8599">28.300000000000001</cx:pt>
          <cx:pt idx="8600">28.300000000000001</cx:pt>
          <cx:pt idx="8601">28.300000000000001</cx:pt>
          <cx:pt idx="8602">28.300000000000001</cx:pt>
          <cx:pt idx="8603">28.300000000000001</cx:pt>
          <cx:pt idx="8604">28.300000000000001</cx:pt>
          <cx:pt idx="8605">28.300000000000001</cx:pt>
          <cx:pt idx="8606">28.300000000000001</cx:pt>
          <cx:pt idx="8607">28.399999999999999</cx:pt>
          <cx:pt idx="8608">28.399999999999999</cx:pt>
          <cx:pt idx="8609">28.399999999999999</cx:pt>
          <cx:pt idx="8610">28.399999999999999</cx:pt>
          <cx:pt idx="8611">28.399999999999999</cx:pt>
          <cx:pt idx="8612">28.399999999999999</cx:pt>
          <cx:pt idx="8613">28.399999999999999</cx:pt>
          <cx:pt idx="8614">28.399999999999999</cx:pt>
          <cx:pt idx="8615">28.5</cx:pt>
          <cx:pt idx="8616">28.5</cx:pt>
          <cx:pt idx="8617">28.5</cx:pt>
          <cx:pt idx="8618">28.5</cx:pt>
          <cx:pt idx="8619">28.5</cx:pt>
          <cx:pt idx="8620">28.5</cx:pt>
          <cx:pt idx="8621">28.5</cx:pt>
          <cx:pt idx="8622">28.5</cx:pt>
          <cx:pt idx="8623">28.5</cx:pt>
          <cx:pt idx="8624">28.5</cx:pt>
          <cx:pt idx="8625">28.5</cx:pt>
          <cx:pt idx="8626">28.600000000000001</cx:pt>
          <cx:pt idx="8627">28.600000000000001</cx:pt>
          <cx:pt idx="8628">28.600000000000001</cx:pt>
          <cx:pt idx="8629">28.600000000000001</cx:pt>
          <cx:pt idx="8630">28.600000000000001</cx:pt>
          <cx:pt idx="8631">28.600000000000001</cx:pt>
          <cx:pt idx="8632">28.600000000000001</cx:pt>
          <cx:pt idx="8633">28.600000000000001</cx:pt>
          <cx:pt idx="8634">28.699999999999999</cx:pt>
          <cx:pt idx="8635">28.699999999999999</cx:pt>
          <cx:pt idx="8636">28.699999999999999</cx:pt>
          <cx:pt idx="8637">28.699999999999999</cx:pt>
          <cx:pt idx="8638">28.699999999999999</cx:pt>
          <cx:pt idx="8639">28.699999999999999</cx:pt>
          <cx:pt idx="8640">28.699999999999999</cx:pt>
          <cx:pt idx="8641">28.699999999999999</cx:pt>
          <cx:pt idx="8642">28.699999999999999</cx:pt>
          <cx:pt idx="8643">28.699999999999999</cx:pt>
          <cx:pt idx="8644">28.699999999999999</cx:pt>
          <cx:pt idx="8645">28.699999999999999</cx:pt>
          <cx:pt idx="8646">28.699999999999999</cx:pt>
          <cx:pt idx="8647">28.699999999999999</cx:pt>
          <cx:pt idx="8648">28.699999999999999</cx:pt>
          <cx:pt idx="8649">28.699999999999999</cx:pt>
          <cx:pt idx="8650">28.699999999999999</cx:pt>
          <cx:pt idx="8651">28.699999999999999</cx:pt>
          <cx:pt idx="8652">28.699999999999999</cx:pt>
          <cx:pt idx="8653">28.699999999999999</cx:pt>
          <cx:pt idx="8654">28.800000000000001</cx:pt>
          <cx:pt idx="8655">28.800000000000001</cx:pt>
          <cx:pt idx="8656">28.800000000000001</cx:pt>
          <cx:pt idx="8657">28.800000000000001</cx:pt>
          <cx:pt idx="8658">28.800000000000001</cx:pt>
          <cx:pt idx="8659">28.800000000000001</cx:pt>
          <cx:pt idx="8660">28.800000000000001</cx:pt>
          <cx:pt idx="8661">28.800000000000001</cx:pt>
          <cx:pt idx="8662">28.800000000000001</cx:pt>
          <cx:pt idx="8663">28.800000000000001</cx:pt>
          <cx:pt idx="8664">28.800000000000001</cx:pt>
          <cx:pt idx="8665">28.800000000000001</cx:pt>
          <cx:pt idx="8666">28.800000000000001</cx:pt>
          <cx:pt idx="8667">28.899999999999999</cx:pt>
          <cx:pt idx="8668">28.899999999999999</cx:pt>
          <cx:pt idx="8669">28.899999999999999</cx:pt>
          <cx:pt idx="8670">28.899999999999999</cx:pt>
          <cx:pt idx="8671">29</cx:pt>
          <cx:pt idx="8672">29</cx:pt>
          <cx:pt idx="8673">29</cx:pt>
          <cx:pt idx="8674">29</cx:pt>
          <cx:pt idx="8675">29</cx:pt>
          <cx:pt idx="8676">29</cx:pt>
          <cx:pt idx="8677">29</cx:pt>
          <cx:pt idx="8678">29</cx:pt>
          <cx:pt idx="8679">29</cx:pt>
          <cx:pt idx="8680">29</cx:pt>
          <cx:pt idx="8681">29</cx:pt>
          <cx:pt idx="8682">29</cx:pt>
          <cx:pt idx="8683">29</cx:pt>
          <cx:pt idx="8684">29</cx:pt>
          <cx:pt idx="8685">29</cx:pt>
          <cx:pt idx="8686">29</cx:pt>
          <cx:pt idx="8687">29</cx:pt>
          <cx:pt idx="8688">29</cx:pt>
          <cx:pt idx="8689">29</cx:pt>
          <cx:pt idx="8690">29</cx:pt>
          <cx:pt idx="8691">29</cx:pt>
          <cx:pt idx="8692">29</cx:pt>
          <cx:pt idx="8693">29</cx:pt>
          <cx:pt idx="8694">29</cx:pt>
          <cx:pt idx="8695">29</cx:pt>
          <cx:pt idx="8696">29.100000000000001</cx:pt>
          <cx:pt idx="8697">29.100000000000001</cx:pt>
          <cx:pt idx="8698">29.100000000000001</cx:pt>
          <cx:pt idx="8699">29.100000000000001</cx:pt>
          <cx:pt idx="8700">29.100000000000001</cx:pt>
          <cx:pt idx="8701">29.100000000000001</cx:pt>
          <cx:pt idx="8702">29.100000000000001</cx:pt>
          <cx:pt idx="8703">29.100000000000001</cx:pt>
          <cx:pt idx="8704">29.199999999999999</cx:pt>
          <cx:pt idx="8705">29.199999999999999</cx:pt>
          <cx:pt idx="8706">29.199999999999999</cx:pt>
          <cx:pt idx="8707">29.199999999999999</cx:pt>
          <cx:pt idx="8708">29.199999999999999</cx:pt>
          <cx:pt idx="8709">29.199999999999999</cx:pt>
          <cx:pt idx="8710">29.199999999999999</cx:pt>
          <cx:pt idx="8711">29.199999999999999</cx:pt>
          <cx:pt idx="8712">29.199999999999999</cx:pt>
          <cx:pt idx="8713">29.199999999999999</cx:pt>
          <cx:pt idx="8714">29.300000000000001</cx:pt>
          <cx:pt idx="8715">29.300000000000001</cx:pt>
          <cx:pt idx="8716">29.300000000000001</cx:pt>
          <cx:pt idx="8717">29.300000000000001</cx:pt>
          <cx:pt idx="8718">29.300000000000001</cx:pt>
          <cx:pt idx="8719">29.300000000000001</cx:pt>
          <cx:pt idx="8720">29.300000000000001</cx:pt>
          <cx:pt idx="8721">29.399999999999999</cx:pt>
          <cx:pt idx="8722">29.399999999999999</cx:pt>
          <cx:pt idx="8723">29.399999999999999</cx:pt>
          <cx:pt idx="8724">29.399999999999999</cx:pt>
          <cx:pt idx="8725">29.399999999999999</cx:pt>
          <cx:pt idx="8726">29.399999999999999</cx:pt>
          <cx:pt idx="8727">29.399999999999999</cx:pt>
          <cx:pt idx="8728">29.399999999999999</cx:pt>
          <cx:pt idx="8729">29.399999999999999</cx:pt>
          <cx:pt idx="8730">29.399999999999999</cx:pt>
          <cx:pt idx="8731">29.5</cx:pt>
          <cx:pt idx="8732">29.5</cx:pt>
          <cx:pt idx="8733">29.5</cx:pt>
          <cx:pt idx="8734">29.5</cx:pt>
          <cx:pt idx="8735">29.5</cx:pt>
          <cx:pt idx="8736">29.5</cx:pt>
          <cx:pt idx="8737">29.5</cx:pt>
          <cx:pt idx="8738">29.5</cx:pt>
          <cx:pt idx="8739">29.600000000000001</cx:pt>
          <cx:pt idx="8740">29.600000000000001</cx:pt>
          <cx:pt idx="8741">29.600000000000001</cx:pt>
          <cx:pt idx="8742">29.600000000000001</cx:pt>
          <cx:pt idx="8743">29.600000000000001</cx:pt>
          <cx:pt idx="8744">29.600000000000001</cx:pt>
          <cx:pt idx="8745">29.600000000000001</cx:pt>
          <cx:pt idx="8746">29.600000000000001</cx:pt>
          <cx:pt idx="8747">29.600000000000001</cx:pt>
          <cx:pt idx="8748">29.600000000000001</cx:pt>
          <cx:pt idx="8749">29.600000000000001</cx:pt>
          <cx:pt idx="8750">29.600000000000001</cx:pt>
          <cx:pt idx="8751">29.600000000000001</cx:pt>
          <cx:pt idx="8752">29.600000000000001</cx:pt>
          <cx:pt idx="8753">29.699999999999999</cx:pt>
          <cx:pt idx="8754">29.699999999999999</cx:pt>
          <cx:pt idx="8755">29.699999999999999</cx:pt>
          <cx:pt idx="8756">29.699999999999999</cx:pt>
          <cx:pt idx="8757">29.699999999999999</cx:pt>
          <cx:pt idx="8758">29.699999999999999</cx:pt>
          <cx:pt idx="8759">29.699999999999999</cx:pt>
          <cx:pt idx="8760">29.699999999999999</cx:pt>
          <cx:pt idx="8761">29.699999999999999</cx:pt>
          <cx:pt idx="8762">29.699999999999999</cx:pt>
          <cx:pt idx="8763">29.800000000000001</cx:pt>
          <cx:pt idx="8764">29.800000000000001</cx:pt>
          <cx:pt idx="8765">29.800000000000001</cx:pt>
          <cx:pt idx="8766">29.800000000000001</cx:pt>
          <cx:pt idx="8767">29.800000000000001</cx:pt>
          <cx:pt idx="8768">29.800000000000001</cx:pt>
          <cx:pt idx="8769">29.800000000000001</cx:pt>
          <cx:pt idx="8770">29.800000000000001</cx:pt>
          <cx:pt idx="8771">29.899999999999999</cx:pt>
          <cx:pt idx="8772">29.899999999999999</cx:pt>
          <cx:pt idx="8773">29.899999999999999</cx:pt>
          <cx:pt idx="8774">29.899999999999999</cx:pt>
          <cx:pt idx="8775">29.899999999999999</cx:pt>
          <cx:pt idx="8776">29.899999999999999</cx:pt>
          <cx:pt idx="8777">29.899999999999999</cx:pt>
          <cx:pt idx="8778">29.899999999999999</cx:pt>
          <cx:pt idx="8779">30</cx:pt>
          <cx:pt idx="8780">30</cx:pt>
          <cx:pt idx="8781">30</cx:pt>
          <cx:pt idx="8782">30</cx:pt>
          <cx:pt idx="8783">30</cx:pt>
          <cx:pt idx="8784">30</cx:pt>
          <cx:pt idx="8785">30</cx:pt>
          <cx:pt idx="8786">30</cx:pt>
          <cx:pt idx="8787">30</cx:pt>
          <cx:pt idx="8788">30</cx:pt>
          <cx:pt idx="8789">30</cx:pt>
          <cx:pt idx="8790">30</cx:pt>
          <cx:pt idx="8791">30</cx:pt>
          <cx:pt idx="8792">30</cx:pt>
          <cx:pt idx="8793">30</cx:pt>
          <cx:pt idx="8794">30</cx:pt>
          <cx:pt idx="8795">30</cx:pt>
          <cx:pt idx="8796">30</cx:pt>
          <cx:pt idx="8797">30.100000000000001</cx:pt>
          <cx:pt idx="8798">30.100000000000001</cx:pt>
          <cx:pt idx="8799">30.100000000000001</cx:pt>
          <cx:pt idx="8800">30.100000000000001</cx:pt>
          <cx:pt idx="8801">30.100000000000001</cx:pt>
          <cx:pt idx="8802">30.199999999999999</cx:pt>
          <cx:pt idx="8803">30.199999999999999</cx:pt>
          <cx:pt idx="8804">30.199999999999999</cx:pt>
          <cx:pt idx="8805">30.199999999999999</cx:pt>
          <cx:pt idx="8806">30.199999999999999</cx:pt>
          <cx:pt idx="8807">30.199999999999999</cx:pt>
          <cx:pt idx="8808">30.199999999999999</cx:pt>
          <cx:pt idx="8809">30.199999999999999</cx:pt>
          <cx:pt idx="8810">30.199999999999999</cx:pt>
          <cx:pt idx="8811">30.199999999999999</cx:pt>
          <cx:pt idx="8812">30.199999999999999</cx:pt>
          <cx:pt idx="8813">30.199999999999999</cx:pt>
          <cx:pt idx="8814">30.199999999999999</cx:pt>
          <cx:pt idx="8815">30.199999999999999</cx:pt>
          <cx:pt idx="8816">30.199999999999999</cx:pt>
          <cx:pt idx="8817">30.199999999999999</cx:pt>
          <cx:pt idx="8818">30.199999999999999</cx:pt>
          <cx:pt idx="8819">30.300000000000001</cx:pt>
          <cx:pt idx="8820">30.300000000000001</cx:pt>
          <cx:pt idx="8821">30.300000000000001</cx:pt>
          <cx:pt idx="8822">30.300000000000001</cx:pt>
          <cx:pt idx="8823">30.300000000000001</cx:pt>
          <cx:pt idx="8824">30.300000000000001</cx:pt>
          <cx:pt idx="8825">30.300000000000001</cx:pt>
          <cx:pt idx="8826">30.300000000000001</cx:pt>
          <cx:pt idx="8827">30.300000000000001</cx:pt>
          <cx:pt idx="8828">30.300000000000001</cx:pt>
          <cx:pt idx="8829">30.300000000000001</cx:pt>
          <cx:pt idx="8830">30.300000000000001</cx:pt>
          <cx:pt idx="8831">30.300000000000001</cx:pt>
          <cx:pt idx="8832">30.300000000000001</cx:pt>
          <cx:pt idx="8833">30.300000000000001</cx:pt>
          <cx:pt idx="8834">30.399999999999999</cx:pt>
          <cx:pt idx="8835">30.399999999999999</cx:pt>
          <cx:pt idx="8836">30.399999999999999</cx:pt>
          <cx:pt idx="8837">30.399999999999999</cx:pt>
          <cx:pt idx="8838">30.399999999999999</cx:pt>
          <cx:pt idx="8839">30.399999999999999</cx:pt>
          <cx:pt idx="8840">30.399999999999999</cx:pt>
          <cx:pt idx="8841">30.399999999999999</cx:pt>
          <cx:pt idx="8842">30.399999999999999</cx:pt>
          <cx:pt idx="8843">30.399999999999999</cx:pt>
          <cx:pt idx="8844">30.399999999999999</cx:pt>
          <cx:pt idx="8845">30.5</cx:pt>
          <cx:pt idx="8846">30.5</cx:pt>
          <cx:pt idx="8847">30.5</cx:pt>
          <cx:pt idx="8848">30.5</cx:pt>
          <cx:pt idx="8849">30.5</cx:pt>
          <cx:pt idx="8850">30.5</cx:pt>
          <cx:pt idx="8851">30.5</cx:pt>
          <cx:pt idx="8852">30.5</cx:pt>
          <cx:pt idx="8853">30.5</cx:pt>
          <cx:pt idx="8854">30.5</cx:pt>
          <cx:pt idx="8855">30.5</cx:pt>
          <cx:pt idx="8856">30.600000000000001</cx:pt>
          <cx:pt idx="8857">30.600000000000001</cx:pt>
          <cx:pt idx="8858">30.600000000000001</cx:pt>
          <cx:pt idx="8859">30.600000000000001</cx:pt>
          <cx:pt idx="8860">30.600000000000001</cx:pt>
          <cx:pt idx="8861">30.600000000000001</cx:pt>
          <cx:pt idx="8862">30.600000000000001</cx:pt>
          <cx:pt idx="8863">30.600000000000001</cx:pt>
          <cx:pt idx="8864">30.600000000000001</cx:pt>
          <cx:pt idx="8865">30.600000000000001</cx:pt>
          <cx:pt idx="8866">30.600000000000001</cx:pt>
          <cx:pt idx="8867">30.699999999999999</cx:pt>
          <cx:pt idx="8868">30.699999999999999</cx:pt>
          <cx:pt idx="8869">30.699999999999999</cx:pt>
          <cx:pt idx="8870">30.699999999999999</cx:pt>
          <cx:pt idx="8871">30.699999999999999</cx:pt>
          <cx:pt idx="8872">30.699999999999999</cx:pt>
          <cx:pt idx="8873">30.699999999999999</cx:pt>
          <cx:pt idx="8874">30.699999999999999</cx:pt>
          <cx:pt idx="8875">30.699999999999999</cx:pt>
          <cx:pt idx="8876">30.699999999999999</cx:pt>
          <cx:pt idx="8877">30.800000000000001</cx:pt>
          <cx:pt idx="8878">30.800000000000001</cx:pt>
          <cx:pt idx="8879">30.800000000000001</cx:pt>
          <cx:pt idx="8880">30.800000000000001</cx:pt>
          <cx:pt idx="8881">30.800000000000001</cx:pt>
          <cx:pt idx="8882">30.800000000000001</cx:pt>
          <cx:pt idx="8883">30.800000000000001</cx:pt>
          <cx:pt idx="8884">30.800000000000001</cx:pt>
          <cx:pt idx="8885">30.800000000000001</cx:pt>
          <cx:pt idx="8886">30.800000000000001</cx:pt>
          <cx:pt idx="8887">30.800000000000001</cx:pt>
          <cx:pt idx="8888">30.800000000000001</cx:pt>
          <cx:pt idx="8889">30.899999999999999</cx:pt>
          <cx:pt idx="8890">30.899999999999999</cx:pt>
          <cx:pt idx="8891">30.899999999999999</cx:pt>
          <cx:pt idx="8892">30.899999999999999</cx:pt>
          <cx:pt idx="8893">30.899999999999999</cx:pt>
          <cx:pt idx="8894">30.899999999999999</cx:pt>
          <cx:pt idx="8895">30.899999999999999</cx:pt>
          <cx:pt idx="8896">30.899999999999999</cx:pt>
          <cx:pt idx="8897">30.899999999999999</cx:pt>
          <cx:pt idx="8898">30.899999999999999</cx:pt>
          <cx:pt idx="8899">30.899999999999999</cx:pt>
          <cx:pt idx="8900">30.899999999999999</cx:pt>
          <cx:pt idx="8901">30.899999999999999</cx:pt>
          <cx:pt idx="8902">31</cx:pt>
          <cx:pt idx="8903">31</cx:pt>
          <cx:pt idx="8904">31</cx:pt>
          <cx:pt idx="8905">31</cx:pt>
          <cx:pt idx="8906">31</cx:pt>
          <cx:pt idx="8907">31</cx:pt>
          <cx:pt idx="8908">31</cx:pt>
          <cx:pt idx="8909">31</cx:pt>
          <cx:pt idx="8910">31</cx:pt>
          <cx:pt idx="8911">31</cx:pt>
          <cx:pt idx="8912">31</cx:pt>
          <cx:pt idx="8913">31</cx:pt>
          <cx:pt idx="8914">31</cx:pt>
          <cx:pt idx="8915">31</cx:pt>
          <cx:pt idx="8916">31</cx:pt>
          <cx:pt idx="8917">31</cx:pt>
          <cx:pt idx="8918">31</cx:pt>
          <cx:pt idx="8919">31</cx:pt>
          <cx:pt idx="8920">31</cx:pt>
          <cx:pt idx="8921">31</cx:pt>
          <cx:pt idx="8922">31</cx:pt>
          <cx:pt idx="8923">31</cx:pt>
          <cx:pt idx="8924">31</cx:pt>
          <cx:pt idx="8925">31</cx:pt>
          <cx:pt idx="8926">31</cx:pt>
          <cx:pt idx="8927">31</cx:pt>
          <cx:pt idx="8928">31</cx:pt>
          <cx:pt idx="8929">31</cx:pt>
          <cx:pt idx="8930">31</cx:pt>
          <cx:pt idx="8931">31</cx:pt>
          <cx:pt idx="8932">31</cx:pt>
          <cx:pt idx="8933">31</cx:pt>
          <cx:pt idx="8934">31</cx:pt>
          <cx:pt idx="8935">31.100000000000001</cx:pt>
          <cx:pt idx="8936">31.100000000000001</cx:pt>
          <cx:pt idx="8937">31.100000000000001</cx:pt>
          <cx:pt idx="8938">31.100000000000001</cx:pt>
          <cx:pt idx="8939">31.199999999999999</cx:pt>
          <cx:pt idx="8940">31.199999999999999</cx:pt>
          <cx:pt idx="8941">31.199999999999999</cx:pt>
          <cx:pt idx="8942">31.199999999999999</cx:pt>
          <cx:pt idx="8943">31.199999999999999</cx:pt>
          <cx:pt idx="8944">31.300000000000001</cx:pt>
          <cx:pt idx="8945">31.300000000000001</cx:pt>
          <cx:pt idx="8946">31.300000000000001</cx:pt>
          <cx:pt idx="8947">31.300000000000001</cx:pt>
          <cx:pt idx="8948">31.300000000000001</cx:pt>
          <cx:pt idx="8949">31.300000000000001</cx:pt>
          <cx:pt idx="8950">31.300000000000001</cx:pt>
          <cx:pt idx="8951">31.300000000000001</cx:pt>
          <cx:pt idx="8952">31.300000000000001</cx:pt>
          <cx:pt idx="8953">31.399999999999999</cx:pt>
          <cx:pt idx="8954">31.399999999999999</cx:pt>
          <cx:pt idx="8955">31.399999999999999</cx:pt>
          <cx:pt idx="8956">31.399999999999999</cx:pt>
          <cx:pt idx="8957">31.399999999999999</cx:pt>
          <cx:pt idx="8958">31.399999999999999</cx:pt>
          <cx:pt idx="8959">31.399999999999999</cx:pt>
          <cx:pt idx="8960">31.399999999999999</cx:pt>
          <cx:pt idx="8961">31.399999999999999</cx:pt>
          <cx:pt idx="8962">31.399999999999999</cx:pt>
          <cx:pt idx="8963">31.399999999999999</cx:pt>
          <cx:pt idx="8964">31.399999999999999</cx:pt>
          <cx:pt idx="8965">31.5</cx:pt>
          <cx:pt idx="8966">31.5</cx:pt>
          <cx:pt idx="8967">31.5</cx:pt>
          <cx:pt idx="8968">31.5</cx:pt>
          <cx:pt idx="8969">31.5</cx:pt>
          <cx:pt idx="8970">31.5</cx:pt>
          <cx:pt idx="8971">31.5</cx:pt>
          <cx:pt idx="8972">31.5</cx:pt>
          <cx:pt idx="8973">31.5</cx:pt>
          <cx:pt idx="8974">31.600000000000001</cx:pt>
          <cx:pt idx="8975">31.600000000000001</cx:pt>
          <cx:pt idx="8976">31.600000000000001</cx:pt>
          <cx:pt idx="8977">31.600000000000001</cx:pt>
          <cx:pt idx="8978">31.600000000000001</cx:pt>
          <cx:pt idx="8979">31.600000000000001</cx:pt>
          <cx:pt idx="8980">31.699999999999999</cx:pt>
          <cx:pt idx="8981">31.699999999999999</cx:pt>
          <cx:pt idx="8982">31.699999999999999</cx:pt>
          <cx:pt idx="8983">31.699999999999999</cx:pt>
          <cx:pt idx="8984">31.699999999999999</cx:pt>
          <cx:pt idx="8985">31.800000000000001</cx:pt>
          <cx:pt idx="8986">31.800000000000001</cx:pt>
          <cx:pt idx="8987">31.800000000000001</cx:pt>
          <cx:pt idx="8988">31.800000000000001</cx:pt>
          <cx:pt idx="8989">31.800000000000001</cx:pt>
          <cx:pt idx="8990">31.800000000000001</cx:pt>
          <cx:pt idx="8991">31.800000000000001</cx:pt>
          <cx:pt idx="8992">31.800000000000001</cx:pt>
          <cx:pt idx="8993">31.800000000000001</cx:pt>
          <cx:pt idx="8994">31.800000000000001</cx:pt>
          <cx:pt idx="8995">31.800000000000001</cx:pt>
          <cx:pt idx="8996">31.899999999999999</cx:pt>
          <cx:pt idx="8997">31.899999999999999</cx:pt>
          <cx:pt idx="8998">31.899999999999999</cx:pt>
          <cx:pt idx="8999">31.899999999999999</cx:pt>
          <cx:pt idx="9000">31.899999999999999</cx:pt>
          <cx:pt idx="9001">31.899999999999999</cx:pt>
          <cx:pt idx="9002">31.899999999999999</cx:pt>
          <cx:pt idx="9003">32</cx:pt>
          <cx:pt idx="9004">32</cx:pt>
          <cx:pt idx="9005">32</cx:pt>
          <cx:pt idx="9006">32</cx:pt>
          <cx:pt idx="9007">32</cx:pt>
          <cx:pt idx="9008">32</cx:pt>
          <cx:pt idx="9009">32</cx:pt>
          <cx:pt idx="9010">32</cx:pt>
          <cx:pt idx="9011">32</cx:pt>
          <cx:pt idx="9012">32</cx:pt>
          <cx:pt idx="9013">32</cx:pt>
          <cx:pt idx="9014">32</cx:pt>
          <cx:pt idx="9015">32</cx:pt>
          <cx:pt idx="9016">32</cx:pt>
          <cx:pt idx="9017">32</cx:pt>
          <cx:pt idx="9018">32</cx:pt>
          <cx:pt idx="9019">32</cx:pt>
          <cx:pt idx="9020">32</cx:pt>
          <cx:pt idx="9021">32</cx:pt>
          <cx:pt idx="9022">32</cx:pt>
          <cx:pt idx="9023">32</cx:pt>
          <cx:pt idx="9024">32</cx:pt>
          <cx:pt idx="9025">32</cx:pt>
          <cx:pt idx="9026">32</cx:pt>
          <cx:pt idx="9027">32</cx:pt>
          <cx:pt idx="9028">32.100000000000001</cx:pt>
          <cx:pt idx="9029">32.100000000000001</cx:pt>
          <cx:pt idx="9030">32.100000000000001</cx:pt>
          <cx:pt idx="9031">32.100000000000001</cx:pt>
          <cx:pt idx="9032">32.100000000000001</cx:pt>
          <cx:pt idx="9033">32.100000000000001</cx:pt>
          <cx:pt idx="9034">32.100000000000001</cx:pt>
          <cx:pt idx="9035">32.100000000000001</cx:pt>
          <cx:pt idx="9036">32.100000000000001</cx:pt>
          <cx:pt idx="9037">32.100000000000001</cx:pt>
          <cx:pt idx="9038">32.200000000000003</cx:pt>
          <cx:pt idx="9039">32.200000000000003</cx:pt>
          <cx:pt idx="9040">32.200000000000003</cx:pt>
          <cx:pt idx="9041">32.200000000000003</cx:pt>
          <cx:pt idx="9042">32.200000000000003</cx:pt>
          <cx:pt idx="9043">32.299999999999997</cx:pt>
          <cx:pt idx="9044">32.299999999999997</cx:pt>
          <cx:pt idx="9045">32.299999999999997</cx:pt>
          <cx:pt idx="9046">32.299999999999997</cx:pt>
          <cx:pt idx="9047">32.399999999999999</cx:pt>
          <cx:pt idx="9048">32.399999999999999</cx:pt>
          <cx:pt idx="9049">32.399999999999999</cx:pt>
          <cx:pt idx="9050">32.399999999999999</cx:pt>
          <cx:pt idx="9051">32.399999999999999</cx:pt>
          <cx:pt idx="9052">32.399999999999999</cx:pt>
          <cx:pt idx="9053">32.399999999999999</cx:pt>
          <cx:pt idx="9054">32.399999999999999</cx:pt>
          <cx:pt idx="9055">32.399999999999999</cx:pt>
          <cx:pt idx="9056">32.399999999999999</cx:pt>
          <cx:pt idx="9057">32.5</cx:pt>
          <cx:pt idx="9058">32.5</cx:pt>
          <cx:pt idx="9059">32.5</cx:pt>
          <cx:pt idx="9060">32.5</cx:pt>
          <cx:pt idx="9061">32.5</cx:pt>
          <cx:pt idx="9062">32.600000000000001</cx:pt>
          <cx:pt idx="9063">32.600000000000001</cx:pt>
          <cx:pt idx="9064">32.600000000000001</cx:pt>
          <cx:pt idx="9065">32.600000000000001</cx:pt>
          <cx:pt idx="9066">32.600000000000001</cx:pt>
          <cx:pt idx="9067">32.600000000000001</cx:pt>
          <cx:pt idx="9068">32.600000000000001</cx:pt>
          <cx:pt idx="9069">32.700000000000003</cx:pt>
          <cx:pt idx="9070">32.700000000000003</cx:pt>
          <cx:pt idx="9071">32.700000000000003</cx:pt>
          <cx:pt idx="9072">32.700000000000003</cx:pt>
          <cx:pt idx="9073">32.700000000000003</cx:pt>
          <cx:pt idx="9074">32.799999999999997</cx:pt>
          <cx:pt idx="9075">32.799999999999997</cx:pt>
          <cx:pt idx="9076">32.799999999999997</cx:pt>
          <cx:pt idx="9077">32.799999999999997</cx:pt>
          <cx:pt idx="9078">32.799999999999997</cx:pt>
          <cx:pt idx="9079">32.799999999999997</cx:pt>
          <cx:pt idx="9080">32.799999999999997</cx:pt>
          <cx:pt idx="9081">32.799999999999997</cx:pt>
          <cx:pt idx="9082">32.799999999999997</cx:pt>
          <cx:pt idx="9083">32.799999999999997</cx:pt>
          <cx:pt idx="9084">32.899999999999999</cx:pt>
          <cx:pt idx="9085">32.899999999999999</cx:pt>
          <cx:pt idx="9086">32.899999999999999</cx:pt>
          <cx:pt idx="9087">32.899999999999999</cx:pt>
          <cx:pt idx="9088">32.899999999999999</cx:pt>
          <cx:pt idx="9089">32.899999999999999</cx:pt>
          <cx:pt idx="9090">32.899999999999999</cx:pt>
          <cx:pt idx="9091">32.899999999999999</cx:pt>
          <cx:pt idx="9092">32.899999999999999</cx:pt>
          <cx:pt idx="9093">32.899999999999999</cx:pt>
          <cx:pt idx="9094">33</cx:pt>
          <cx:pt idx="9095">33</cx:pt>
          <cx:pt idx="9096">33</cx:pt>
          <cx:pt idx="9097">33</cx:pt>
          <cx:pt idx="9098">33</cx:pt>
          <cx:pt idx="9099">33</cx:pt>
          <cx:pt idx="9100">33</cx:pt>
          <cx:pt idx="9101">33</cx:pt>
          <cx:pt idx="9102">33</cx:pt>
          <cx:pt idx="9103">33</cx:pt>
          <cx:pt idx="9104">33</cx:pt>
          <cx:pt idx="9105">33</cx:pt>
          <cx:pt idx="9106">33</cx:pt>
          <cx:pt idx="9107">33</cx:pt>
          <cx:pt idx="9108">33</cx:pt>
          <cx:pt idx="9109">33</cx:pt>
          <cx:pt idx="9110">33</cx:pt>
          <cx:pt idx="9111">33</cx:pt>
          <cx:pt idx="9112">33</cx:pt>
          <cx:pt idx="9113">33</cx:pt>
          <cx:pt idx="9114">33</cx:pt>
          <cx:pt idx="9115">33</cx:pt>
          <cx:pt idx="9116">33</cx:pt>
          <cx:pt idx="9117">33</cx:pt>
          <cx:pt idx="9118">33</cx:pt>
          <cx:pt idx="9119">33</cx:pt>
          <cx:pt idx="9120">33</cx:pt>
          <cx:pt idx="9121">33</cx:pt>
          <cx:pt idx="9122">33</cx:pt>
          <cx:pt idx="9123">33</cx:pt>
          <cx:pt idx="9124">33</cx:pt>
          <cx:pt idx="9125">33</cx:pt>
          <cx:pt idx="9126">33</cx:pt>
          <cx:pt idx="9127">33.100000000000001</cx:pt>
          <cx:pt idx="9128">33.100000000000001</cx:pt>
          <cx:pt idx="9129">33.100000000000001</cx:pt>
          <cx:pt idx="9130">33.100000000000001</cx:pt>
          <cx:pt idx="9131">33.100000000000001</cx:pt>
          <cx:pt idx="9132">33.100000000000001</cx:pt>
          <cx:pt idx="9133">33.200000000000003</cx:pt>
          <cx:pt idx="9134">33.200000000000003</cx:pt>
          <cx:pt idx="9135">33.200000000000003</cx:pt>
          <cx:pt idx="9136">33.200000000000003</cx:pt>
          <cx:pt idx="9137">33.200000000000003</cx:pt>
          <cx:pt idx="9138">33.200000000000003</cx:pt>
          <cx:pt idx="9139">33.200000000000003</cx:pt>
          <cx:pt idx="9140">33.200000000000003</cx:pt>
          <cx:pt idx="9141">33.200000000000003</cx:pt>
          <cx:pt idx="9142">33.299999999999997</cx:pt>
          <cx:pt idx="9143">33.299999999999997</cx:pt>
          <cx:pt idx="9144">33.299999999999997</cx:pt>
          <cx:pt idx="9145">33.299999999999997</cx:pt>
          <cx:pt idx="9146">33.299999999999997</cx:pt>
          <cx:pt idx="9147">33.299999999999997</cx:pt>
          <cx:pt idx="9148">33.299999999999997</cx:pt>
          <cx:pt idx="9149">33.299999999999997</cx:pt>
          <cx:pt idx="9150">33.299999999999997</cx:pt>
          <cx:pt idx="9151">33.299999999999997</cx:pt>
          <cx:pt idx="9152">33.399999999999999</cx:pt>
          <cx:pt idx="9153">33.399999999999999</cx:pt>
          <cx:pt idx="9154">33.399999999999999</cx:pt>
          <cx:pt idx="9155">33.399999999999999</cx:pt>
          <cx:pt idx="9156">33.399999999999999</cx:pt>
          <cx:pt idx="9157">33.5</cx:pt>
          <cx:pt idx="9158">33.5</cx:pt>
          <cx:pt idx="9159">33.5</cx:pt>
          <cx:pt idx="9160">33.5</cx:pt>
          <cx:pt idx="9161">33.5</cx:pt>
          <cx:pt idx="9162">33.600000000000001</cx:pt>
          <cx:pt idx="9163">33.600000000000001</cx:pt>
          <cx:pt idx="9164">33.600000000000001</cx:pt>
          <cx:pt idx="9165">33.600000000000001</cx:pt>
          <cx:pt idx="9166">33.600000000000001</cx:pt>
          <cx:pt idx="9167">33.600000000000001</cx:pt>
          <cx:pt idx="9168">33.600000000000001</cx:pt>
          <cx:pt idx="9169">33.700000000000003</cx:pt>
          <cx:pt idx="9170">33.700000000000003</cx:pt>
          <cx:pt idx="9171">33.700000000000003</cx:pt>
          <cx:pt idx="9172">33.700000000000003</cx:pt>
          <cx:pt idx="9173">33.799999999999997</cx:pt>
          <cx:pt idx="9174">33.799999999999997</cx:pt>
          <cx:pt idx="9175">33.799999999999997</cx:pt>
          <cx:pt idx="9176">33.799999999999997</cx:pt>
          <cx:pt idx="9177">33.799999999999997</cx:pt>
          <cx:pt idx="9178">33.799999999999997</cx:pt>
          <cx:pt idx="9179">33.799999999999997</cx:pt>
          <cx:pt idx="9180">33.799999999999997</cx:pt>
          <cx:pt idx="9181">33.899999999999999</cx:pt>
          <cx:pt idx="9182">33.899999999999999</cx:pt>
          <cx:pt idx="9183">33.899999999999999</cx:pt>
          <cx:pt idx="9184">33.899999999999999</cx:pt>
          <cx:pt idx="9185">33.899999999999999</cx:pt>
          <cx:pt idx="9186">33.899999999999999</cx:pt>
          <cx:pt idx="9187">33.899999999999999</cx:pt>
          <cx:pt idx="9188">33.899999999999999</cx:pt>
          <cx:pt idx="9189">33.899999999999999</cx:pt>
          <cx:pt idx="9190">33.899999999999999</cx:pt>
          <cx:pt idx="9191">34</cx:pt>
          <cx:pt idx="9192">34</cx:pt>
          <cx:pt idx="9193">34</cx:pt>
          <cx:pt idx="9194">34</cx:pt>
          <cx:pt idx="9195">34</cx:pt>
          <cx:pt idx="9196">34</cx:pt>
          <cx:pt idx="9197">34</cx:pt>
          <cx:pt idx="9198">34</cx:pt>
          <cx:pt idx="9199">34</cx:pt>
          <cx:pt idx="9200">34</cx:pt>
          <cx:pt idx="9201">34</cx:pt>
          <cx:pt idx="9202">34</cx:pt>
          <cx:pt idx="9203">34</cx:pt>
          <cx:pt idx="9204">34</cx:pt>
          <cx:pt idx="9205">34.100000000000001</cx:pt>
          <cx:pt idx="9206">34.100000000000001</cx:pt>
          <cx:pt idx="9207">34.100000000000001</cx:pt>
          <cx:pt idx="9208">34.100000000000001</cx:pt>
          <cx:pt idx="9209">34.100000000000001</cx:pt>
          <cx:pt idx="9210">34.100000000000001</cx:pt>
          <cx:pt idx="9211">34.100000000000001</cx:pt>
          <cx:pt idx="9212">34.200000000000003</cx:pt>
          <cx:pt idx="9213">34.200000000000003</cx:pt>
          <cx:pt idx="9214">34.200000000000003</cx:pt>
          <cx:pt idx="9215">34.200000000000003</cx:pt>
          <cx:pt idx="9216">34.200000000000003</cx:pt>
          <cx:pt idx="9217">34.200000000000003</cx:pt>
          <cx:pt idx="9218">34.200000000000003</cx:pt>
          <cx:pt idx="9219">34.200000000000003</cx:pt>
          <cx:pt idx="9220">34.200000000000003</cx:pt>
          <cx:pt idx="9221">34.200000000000003</cx:pt>
          <cx:pt idx="9222">34.200000000000003</cx:pt>
          <cx:pt idx="9223">34.200000000000003</cx:pt>
          <cx:pt idx="9224">34.200000000000003</cx:pt>
          <cx:pt idx="9225">34.200000000000003</cx:pt>
          <cx:pt idx="9226">34.299999999999997</cx:pt>
          <cx:pt idx="9227">34.299999999999997</cx:pt>
          <cx:pt idx="9228">34.299999999999997</cx:pt>
          <cx:pt idx="9229">34.299999999999997</cx:pt>
          <cx:pt idx="9230">34.299999999999997</cx:pt>
          <cx:pt idx="9231">34.299999999999997</cx:pt>
          <cx:pt idx="9232">34.299999999999997</cx:pt>
          <cx:pt idx="9233">34.299999999999997</cx:pt>
          <cx:pt idx="9234">34.299999999999997</cx:pt>
          <cx:pt idx="9235">34.399999999999999</cx:pt>
          <cx:pt idx="9236">34.399999999999999</cx:pt>
          <cx:pt idx="9237">34.399999999999999</cx:pt>
          <cx:pt idx="9238">34.399999999999999</cx:pt>
          <cx:pt idx="9239">34.399999999999999</cx:pt>
          <cx:pt idx="9240">34.399999999999999</cx:pt>
          <cx:pt idx="9241">34.399999999999999</cx:pt>
          <cx:pt idx="9242">34.5</cx:pt>
          <cx:pt idx="9243">34.5</cx:pt>
          <cx:pt idx="9244">34.5</cx:pt>
          <cx:pt idx="9245">34.5</cx:pt>
          <cx:pt idx="9246">34.5</cx:pt>
          <cx:pt idx="9247">34.5</cx:pt>
          <cx:pt idx="9248">34.600000000000001</cx:pt>
          <cx:pt idx="9249">34.600000000000001</cx:pt>
          <cx:pt idx="9250">34.700000000000003</cx:pt>
          <cx:pt idx="9251">34.700000000000003</cx:pt>
          <cx:pt idx="9252">34.700000000000003</cx:pt>
          <cx:pt idx="9253">34.700000000000003</cx:pt>
          <cx:pt idx="9254">34.700000000000003</cx:pt>
          <cx:pt idx="9255">34.700000000000003</cx:pt>
          <cx:pt idx="9256">34.700000000000003</cx:pt>
          <cx:pt idx="9257">34.700000000000003</cx:pt>
          <cx:pt idx="9258">34.799999999999997</cx:pt>
          <cx:pt idx="9259">34.799999999999997</cx:pt>
          <cx:pt idx="9260">34.799999999999997</cx:pt>
          <cx:pt idx="9261">34.799999999999997</cx:pt>
          <cx:pt idx="9262">34.799999999999997</cx:pt>
          <cx:pt idx="9263">34.799999999999997</cx:pt>
          <cx:pt idx="9264">34.799999999999997</cx:pt>
          <cx:pt idx="9265">34.799999999999997</cx:pt>
          <cx:pt idx="9266">34.799999999999997</cx:pt>
          <cx:pt idx="9267">34.799999999999997</cx:pt>
          <cx:pt idx="9268">34.899999999999999</cx:pt>
          <cx:pt idx="9269">34.899999999999999</cx:pt>
          <cx:pt idx="9270">34.899999999999999</cx:pt>
          <cx:pt idx="9271">34.899999999999999</cx:pt>
          <cx:pt idx="9272">34.899999999999999</cx:pt>
          <cx:pt idx="9273">34.899999999999999</cx:pt>
          <cx:pt idx="9274">34.899999999999999</cx:pt>
          <cx:pt idx="9275">34.899999999999999</cx:pt>
          <cx:pt idx="9276">34.899999999999999</cx:pt>
          <cx:pt idx="9277">35</cx:pt>
          <cx:pt idx="9278">35</cx:pt>
          <cx:pt idx="9279">35</cx:pt>
          <cx:pt idx="9280">35</cx:pt>
          <cx:pt idx="9281">35</cx:pt>
          <cx:pt idx="9282">35</cx:pt>
          <cx:pt idx="9283">35</cx:pt>
          <cx:pt idx="9284">35</cx:pt>
          <cx:pt idx="9285">35</cx:pt>
          <cx:pt idx="9286">35</cx:pt>
          <cx:pt idx="9287">35</cx:pt>
          <cx:pt idx="9288">35</cx:pt>
          <cx:pt idx="9289">35</cx:pt>
          <cx:pt idx="9290">35</cx:pt>
          <cx:pt idx="9291">35</cx:pt>
          <cx:pt idx="9292">35</cx:pt>
          <cx:pt idx="9293">35</cx:pt>
          <cx:pt idx="9294">35</cx:pt>
          <cx:pt idx="9295">35</cx:pt>
          <cx:pt idx="9296">35</cx:pt>
          <cx:pt idx="9297">35</cx:pt>
          <cx:pt idx="9298">35.100000000000001</cx:pt>
          <cx:pt idx="9299">35.100000000000001</cx:pt>
          <cx:pt idx="9300">35.200000000000003</cx:pt>
          <cx:pt idx="9301">35.200000000000003</cx:pt>
          <cx:pt idx="9302">35.200000000000003</cx:pt>
          <cx:pt idx="9303">35.200000000000003</cx:pt>
          <cx:pt idx="9304">35.200000000000003</cx:pt>
          <cx:pt idx="9305">35.200000000000003</cx:pt>
          <cx:pt idx="9306">35.200000000000003</cx:pt>
          <cx:pt idx="9307">35.200000000000003</cx:pt>
          <cx:pt idx="9308">35.200000000000003</cx:pt>
          <cx:pt idx="9309">35.200000000000003</cx:pt>
          <cx:pt idx="9310">35.200000000000003</cx:pt>
          <cx:pt idx="9311">35.200000000000003</cx:pt>
          <cx:pt idx="9312">35.299999999999997</cx:pt>
          <cx:pt idx="9313">35.299999999999997</cx:pt>
          <cx:pt idx="9314">35.299999999999997</cx:pt>
          <cx:pt idx="9315">35.299999999999997</cx:pt>
          <cx:pt idx="9316">35.299999999999997</cx:pt>
          <cx:pt idx="9317">35.299999999999997</cx:pt>
          <cx:pt idx="9318">35.299999999999997</cx:pt>
          <cx:pt idx="9319">35.399999999999999</cx:pt>
          <cx:pt idx="9320">35.399999999999999</cx:pt>
          <cx:pt idx="9321">35.399999999999999</cx:pt>
          <cx:pt idx="9322">35.399999999999999</cx:pt>
          <cx:pt idx="9323">35.399999999999999</cx:pt>
          <cx:pt idx="9324">35.399999999999999</cx:pt>
          <cx:pt idx="9325">35.5</cx:pt>
          <cx:pt idx="9326">35.5</cx:pt>
          <cx:pt idx="9327">35.5</cx:pt>
          <cx:pt idx="9328">35.5</cx:pt>
          <cx:pt idx="9329">35.5</cx:pt>
          <cx:pt idx="9330">35.5</cx:pt>
          <cx:pt idx="9331">35.5</cx:pt>
          <cx:pt idx="9332">35.600000000000001</cx:pt>
          <cx:pt idx="9333">35.600000000000001</cx:pt>
          <cx:pt idx="9334">35.600000000000001</cx:pt>
          <cx:pt idx="9335">35.600000000000001</cx:pt>
          <cx:pt idx="9336">35.600000000000001</cx:pt>
          <cx:pt idx="9337">35.600000000000001</cx:pt>
          <cx:pt idx="9338">35.600000000000001</cx:pt>
          <cx:pt idx="9339">35.700000000000003</cx:pt>
          <cx:pt idx="9340">35.700000000000003</cx:pt>
          <cx:pt idx="9341">35.700000000000003</cx:pt>
          <cx:pt idx="9342">35.700000000000003</cx:pt>
          <cx:pt idx="9343">35.700000000000003</cx:pt>
          <cx:pt idx="9344">35.700000000000003</cx:pt>
          <cx:pt idx="9345">35.700000000000003</cx:pt>
          <cx:pt idx="9346">35.700000000000003</cx:pt>
          <cx:pt idx="9347">35.799999999999997</cx:pt>
          <cx:pt idx="9348">35.799999999999997</cx:pt>
          <cx:pt idx="9349">35.799999999999997</cx:pt>
          <cx:pt idx="9350">35.799999999999997</cx:pt>
          <cx:pt idx="9351">35.799999999999997</cx:pt>
          <cx:pt idx="9352">35.799999999999997</cx:pt>
          <cx:pt idx="9353">35.899999999999999</cx:pt>
          <cx:pt idx="9354">35.899999999999999</cx:pt>
          <cx:pt idx="9355">35.899999999999999</cx:pt>
          <cx:pt idx="9356">35.899999999999999</cx:pt>
          <cx:pt idx="9357">35.899999999999999</cx:pt>
          <cx:pt idx="9358">35.899999999999999</cx:pt>
          <cx:pt idx="9359">35.899999999999999</cx:pt>
          <cx:pt idx="9360">35.899999999999999</cx:pt>
          <cx:pt idx="9361">36</cx:pt>
          <cx:pt idx="9362">36</cx:pt>
          <cx:pt idx="9363">36</cx:pt>
          <cx:pt idx="9364">36</cx:pt>
          <cx:pt idx="9365">36</cx:pt>
          <cx:pt idx="9366">36</cx:pt>
          <cx:pt idx="9367">36</cx:pt>
          <cx:pt idx="9368">36</cx:pt>
          <cx:pt idx="9369">36</cx:pt>
          <cx:pt idx="9370">36</cx:pt>
          <cx:pt idx="9371">36</cx:pt>
          <cx:pt idx="9372">36</cx:pt>
          <cx:pt idx="9373">36</cx:pt>
          <cx:pt idx="9374">36</cx:pt>
          <cx:pt idx="9375">36</cx:pt>
          <cx:pt idx="9376">36</cx:pt>
          <cx:pt idx="9377">36</cx:pt>
          <cx:pt idx="9378">36</cx:pt>
          <cx:pt idx="9379">36</cx:pt>
          <cx:pt idx="9380">36</cx:pt>
          <cx:pt idx="9381">36</cx:pt>
          <cx:pt idx="9382">36.100000000000001</cx:pt>
          <cx:pt idx="9383">36.100000000000001</cx:pt>
          <cx:pt idx="9384">36.100000000000001</cx:pt>
          <cx:pt idx="9385">36.100000000000001</cx:pt>
          <cx:pt idx="9386">36.100000000000001</cx:pt>
          <cx:pt idx="9387">36.100000000000001</cx:pt>
          <cx:pt idx="9388">36.100000000000001</cx:pt>
          <cx:pt idx="9389">36.200000000000003</cx:pt>
          <cx:pt idx="9390">36.200000000000003</cx:pt>
          <cx:pt idx="9391">36.200000000000003</cx:pt>
          <cx:pt idx="9392">36.200000000000003</cx:pt>
          <cx:pt idx="9393">36.200000000000003</cx:pt>
          <cx:pt idx="9394">36.200000000000003</cx:pt>
          <cx:pt idx="9395">36.299999999999997</cx:pt>
          <cx:pt idx="9396">36.299999999999997</cx:pt>
          <cx:pt idx="9397">36.299999999999997</cx:pt>
          <cx:pt idx="9398">36.299999999999997</cx:pt>
          <cx:pt idx="9399">36.299999999999997</cx:pt>
          <cx:pt idx="9400">36.299999999999997</cx:pt>
          <cx:pt idx="9401">36.299999999999997</cx:pt>
          <cx:pt idx="9402">36.299999999999997</cx:pt>
          <cx:pt idx="9403">36.399999999999999</cx:pt>
          <cx:pt idx="9404">36.399999999999999</cx:pt>
          <cx:pt idx="9405">36.399999999999999</cx:pt>
          <cx:pt idx="9406">36.399999999999999</cx:pt>
          <cx:pt idx="9407">36.5</cx:pt>
          <cx:pt idx="9408">36.5</cx:pt>
          <cx:pt idx="9409">36.5</cx:pt>
          <cx:pt idx="9410">36.5</cx:pt>
          <cx:pt idx="9411">36.600000000000001</cx:pt>
          <cx:pt idx="9412">36.600000000000001</cx:pt>
          <cx:pt idx="9413">36.600000000000001</cx:pt>
          <cx:pt idx="9414">36.600000000000001</cx:pt>
          <cx:pt idx="9415">36.600000000000001</cx:pt>
          <cx:pt idx="9416">36.600000000000001</cx:pt>
          <cx:pt idx="9417">36.600000000000001</cx:pt>
          <cx:pt idx="9418">36.600000000000001</cx:pt>
          <cx:pt idx="9419">36.600000000000001</cx:pt>
          <cx:pt idx="9420">36.600000000000001</cx:pt>
          <cx:pt idx="9421">36.700000000000003</cx:pt>
          <cx:pt idx="9422">36.700000000000003</cx:pt>
          <cx:pt idx="9423">36.700000000000003</cx:pt>
          <cx:pt idx="9424">36.700000000000003</cx:pt>
          <cx:pt idx="9425">36.799999999999997</cx:pt>
          <cx:pt idx="9426">36.799999999999997</cx:pt>
          <cx:pt idx="9427">36.799999999999997</cx:pt>
          <cx:pt idx="9428">36.899999999999999</cx:pt>
          <cx:pt idx="9429">37</cx:pt>
          <cx:pt idx="9430">37</cx:pt>
          <cx:pt idx="9431">37</cx:pt>
          <cx:pt idx="9432">37</cx:pt>
          <cx:pt idx="9433">37</cx:pt>
          <cx:pt idx="9434">37</cx:pt>
          <cx:pt idx="9435">37</cx:pt>
          <cx:pt idx="9436">37</cx:pt>
          <cx:pt idx="9437">37</cx:pt>
          <cx:pt idx="9438">37</cx:pt>
          <cx:pt idx="9439">37</cx:pt>
          <cx:pt idx="9440">37</cx:pt>
          <cx:pt idx="9441">37</cx:pt>
          <cx:pt idx="9442">37</cx:pt>
          <cx:pt idx="9443">37</cx:pt>
          <cx:pt idx="9444">37</cx:pt>
          <cx:pt idx="9445">37</cx:pt>
          <cx:pt idx="9446">37</cx:pt>
          <cx:pt idx="9447">37</cx:pt>
          <cx:pt idx="9448">37</cx:pt>
          <cx:pt idx="9449">37</cx:pt>
          <cx:pt idx="9450">37</cx:pt>
          <cx:pt idx="9451">37.100000000000001</cx:pt>
          <cx:pt idx="9452">37.100000000000001</cx:pt>
          <cx:pt idx="9453">37.100000000000001</cx:pt>
          <cx:pt idx="9454">37.100000000000001</cx:pt>
          <cx:pt idx="9455">37.200000000000003</cx:pt>
          <cx:pt idx="9456">37.299999999999997</cx:pt>
          <cx:pt idx="9457">37.299999999999997</cx:pt>
          <cx:pt idx="9458">37.299999999999997</cx:pt>
          <cx:pt idx="9459">37.399999999999999</cx:pt>
          <cx:pt idx="9460">37.399999999999999</cx:pt>
          <cx:pt idx="9461">37.399999999999999</cx:pt>
          <cx:pt idx="9462">37.399999999999999</cx:pt>
          <cx:pt idx="9463">37.399999999999999</cx:pt>
          <cx:pt idx="9464">37.399999999999999</cx:pt>
          <cx:pt idx="9465">37.5</cx:pt>
          <cx:pt idx="9466">37.5</cx:pt>
          <cx:pt idx="9467">37.5</cx:pt>
          <cx:pt idx="9468">37.5</cx:pt>
          <cx:pt idx="9469">37.5</cx:pt>
          <cx:pt idx="9470">37.5</cx:pt>
          <cx:pt idx="9471">37.5</cx:pt>
          <cx:pt idx="9472">37.5</cx:pt>
          <cx:pt idx="9473">37.5</cx:pt>
          <cx:pt idx="9474">37.600000000000001</cx:pt>
          <cx:pt idx="9475">37.600000000000001</cx:pt>
          <cx:pt idx="9476">37.600000000000001</cx:pt>
          <cx:pt idx="9477">37.600000000000001</cx:pt>
          <cx:pt idx="9478">37.600000000000001</cx:pt>
          <cx:pt idx="9479">37.700000000000003</cx:pt>
          <cx:pt idx="9480">37.700000000000003</cx:pt>
          <cx:pt idx="9481">37.700000000000003</cx:pt>
          <cx:pt idx="9482">37.700000000000003</cx:pt>
          <cx:pt idx="9483">37.700000000000003</cx:pt>
          <cx:pt idx="9484">37.799999999999997</cx:pt>
          <cx:pt idx="9485">37.799999999999997</cx:pt>
          <cx:pt idx="9486">37.799999999999997</cx:pt>
          <cx:pt idx="9487">37.899999999999999</cx:pt>
          <cx:pt idx="9488">37.899999999999999</cx:pt>
          <cx:pt idx="9489">37.899999999999999</cx:pt>
          <cx:pt idx="9490">37.899999999999999</cx:pt>
          <cx:pt idx="9491">37.899999999999999</cx:pt>
          <cx:pt idx="9492">37.899999999999999</cx:pt>
          <cx:pt idx="9493">37.899999999999999</cx:pt>
          <cx:pt idx="9494">37.899999999999999</cx:pt>
          <cx:pt idx="9495">37.899999999999999</cx:pt>
          <cx:pt idx="9496">38</cx:pt>
          <cx:pt idx="9497">38</cx:pt>
          <cx:pt idx="9498">38</cx:pt>
          <cx:pt idx="9499">38</cx:pt>
          <cx:pt idx="9500">38</cx:pt>
          <cx:pt idx="9501">38</cx:pt>
          <cx:pt idx="9502">38</cx:pt>
          <cx:pt idx="9503">38</cx:pt>
          <cx:pt idx="9504">38</cx:pt>
          <cx:pt idx="9505">38</cx:pt>
          <cx:pt idx="9506">38</cx:pt>
          <cx:pt idx="9507">38.100000000000001</cx:pt>
          <cx:pt idx="9508">38.100000000000001</cx:pt>
          <cx:pt idx="9509">38.100000000000001</cx:pt>
          <cx:pt idx="9510">38.200000000000003</cx:pt>
          <cx:pt idx="9511">38.200000000000003</cx:pt>
          <cx:pt idx="9512">38.200000000000003</cx:pt>
          <cx:pt idx="9513">38.200000000000003</cx:pt>
          <cx:pt idx="9514">38.200000000000003</cx:pt>
          <cx:pt idx="9515">38.200000000000003</cx:pt>
          <cx:pt idx="9516">38.200000000000003</cx:pt>
          <cx:pt idx="9517">38.299999999999997</cx:pt>
          <cx:pt idx="9518">38.299999999999997</cx:pt>
          <cx:pt idx="9519">38.299999999999997</cx:pt>
          <cx:pt idx="9520">38.299999999999997</cx:pt>
          <cx:pt idx="9521">38.299999999999997</cx:pt>
          <cx:pt idx="9522">38.299999999999997</cx:pt>
          <cx:pt idx="9523">38.299999999999997</cx:pt>
          <cx:pt idx="9524">38.299999999999997</cx:pt>
          <cx:pt idx="9525">38.299999999999997</cx:pt>
          <cx:pt idx="9526">38.299999999999997</cx:pt>
          <cx:pt idx="9527">38.399999999999999</cx:pt>
          <cx:pt idx="9528">38.399999999999999</cx:pt>
          <cx:pt idx="9529">38.399999999999999</cx:pt>
          <cx:pt idx="9530">38.399999999999999</cx:pt>
          <cx:pt idx="9531">38.399999999999999</cx:pt>
          <cx:pt idx="9532">38.5</cx:pt>
          <cx:pt idx="9533">38.600000000000001</cx:pt>
          <cx:pt idx="9534">38.600000000000001</cx:pt>
          <cx:pt idx="9535">38.600000000000001</cx:pt>
          <cx:pt idx="9536">38.600000000000001</cx:pt>
          <cx:pt idx="9537">38.600000000000001</cx:pt>
          <cx:pt idx="9538">38.600000000000001</cx:pt>
          <cx:pt idx="9539">38.700000000000003</cx:pt>
          <cx:pt idx="9540">38.700000000000003</cx:pt>
          <cx:pt idx="9541">38.700000000000003</cx:pt>
          <cx:pt idx="9542">38.700000000000003</cx:pt>
          <cx:pt idx="9543">38.700000000000003</cx:pt>
          <cx:pt idx="9544">38.700000000000003</cx:pt>
          <cx:pt idx="9545">38.700000000000003</cx:pt>
          <cx:pt idx="9546">38.799999999999997</cx:pt>
          <cx:pt idx="9547">38.799999999999997</cx:pt>
          <cx:pt idx="9548">38.799999999999997</cx:pt>
          <cx:pt idx="9549">38.799999999999997</cx:pt>
          <cx:pt idx="9550">38.799999999999997</cx:pt>
          <cx:pt idx="9551">38.899999999999999</cx:pt>
          <cx:pt idx="9552">38.899999999999999</cx:pt>
          <cx:pt idx="9553">38.899999999999999</cx:pt>
          <cx:pt idx="9554">38.899999999999999</cx:pt>
          <cx:pt idx="9555">38.899999999999999</cx:pt>
          <cx:pt idx="9556">39</cx:pt>
          <cx:pt idx="9557">39</cx:pt>
          <cx:pt idx="9558">39</cx:pt>
          <cx:pt idx="9559">39</cx:pt>
          <cx:pt idx="9560">39</cx:pt>
          <cx:pt idx="9561">39</cx:pt>
          <cx:pt idx="9562">39</cx:pt>
          <cx:pt idx="9563">39</cx:pt>
          <cx:pt idx="9564">39</cx:pt>
          <cx:pt idx="9565">39</cx:pt>
          <cx:pt idx="9566">39</cx:pt>
          <cx:pt idx="9567">39</cx:pt>
          <cx:pt idx="9568">39</cx:pt>
          <cx:pt idx="9569">39</cx:pt>
          <cx:pt idx="9570">39</cx:pt>
          <cx:pt idx="9571">39</cx:pt>
          <cx:pt idx="9572">39</cx:pt>
          <cx:pt idx="9573">39.100000000000001</cx:pt>
          <cx:pt idx="9574">39.100000000000001</cx:pt>
          <cx:pt idx="9575">39.100000000000001</cx:pt>
          <cx:pt idx="9576">39.100000000000001</cx:pt>
          <cx:pt idx="9577">39.200000000000003</cx:pt>
          <cx:pt idx="9578">39.200000000000003</cx:pt>
          <cx:pt idx="9579">39.200000000000003</cx:pt>
          <cx:pt idx="9580">39.200000000000003</cx:pt>
          <cx:pt idx="9581">39.200000000000003</cx:pt>
          <cx:pt idx="9582">39.200000000000003</cx:pt>
          <cx:pt idx="9583">39.200000000000003</cx:pt>
          <cx:pt idx="9584">39.200000000000003</cx:pt>
          <cx:pt idx="9585">39.200000000000003</cx:pt>
          <cx:pt idx="9586">39.200000000000003</cx:pt>
          <cx:pt idx="9587">39.299999999999997</cx:pt>
          <cx:pt idx="9588">39.399999999999999</cx:pt>
          <cx:pt idx="9589">39.399999999999999</cx:pt>
          <cx:pt idx="9590">39.399999999999999</cx:pt>
          <cx:pt idx="9591">39.5</cx:pt>
          <cx:pt idx="9592">39.5</cx:pt>
          <cx:pt idx="9593">39.600000000000001</cx:pt>
          <cx:pt idx="9594">39.700000000000003</cx:pt>
          <cx:pt idx="9595">39.799999999999997</cx:pt>
          <cx:pt idx="9596">39.799999999999997</cx:pt>
          <cx:pt idx="9597">39.799999999999997</cx:pt>
          <cx:pt idx="9598">39.899999999999999</cx:pt>
          <cx:pt idx="9599">39.899999999999999</cx:pt>
          <cx:pt idx="9600">39.899999999999999</cx:pt>
          <cx:pt idx="9601">39.899999999999999</cx:pt>
          <cx:pt idx="9602">39.899999999999999</cx:pt>
          <cx:pt idx="9603">40</cx:pt>
          <cx:pt idx="9604">40</cx:pt>
          <cx:pt idx="9605">40</cx:pt>
          <cx:pt idx="9606">40</cx:pt>
          <cx:pt idx="9607">40</cx:pt>
          <cx:pt idx="9608">40</cx:pt>
          <cx:pt idx="9609">40</cx:pt>
          <cx:pt idx="9610">40</cx:pt>
          <cx:pt idx="9611">40</cx:pt>
          <cx:pt idx="9612">40</cx:pt>
          <cx:pt idx="9613">40</cx:pt>
          <cx:pt idx="9614">40</cx:pt>
          <cx:pt idx="9615">40</cx:pt>
          <cx:pt idx="9616">40.100000000000001</cx:pt>
          <cx:pt idx="9617">40.100000000000001</cx:pt>
          <cx:pt idx="9618">40.100000000000001</cx:pt>
          <cx:pt idx="9619">40.100000000000001</cx:pt>
          <cx:pt idx="9620">40.100000000000001</cx:pt>
          <cx:pt idx="9621">40.200000000000003</cx:pt>
          <cx:pt idx="9622">40.200000000000003</cx:pt>
          <cx:pt idx="9623">40.200000000000003</cx:pt>
          <cx:pt idx="9624">40.200000000000003</cx:pt>
          <cx:pt idx="9625">40.200000000000003</cx:pt>
          <cx:pt idx="9626">40.299999999999997</cx:pt>
          <cx:pt idx="9627">40.299999999999997</cx:pt>
          <cx:pt idx="9628">40.299999999999997</cx:pt>
          <cx:pt idx="9629">40.299999999999997</cx:pt>
          <cx:pt idx="9630">40.299999999999997</cx:pt>
          <cx:pt idx="9631">40.299999999999997</cx:pt>
          <cx:pt idx="9632">40.299999999999997</cx:pt>
          <cx:pt idx="9633">40.399999999999999</cx:pt>
          <cx:pt idx="9634">40.399999999999999</cx:pt>
          <cx:pt idx="9635">40.399999999999999</cx:pt>
          <cx:pt idx="9636">40.399999999999999</cx:pt>
          <cx:pt idx="9637">40.399999999999999</cx:pt>
          <cx:pt idx="9638">40.5</cx:pt>
          <cx:pt idx="9639">40.5</cx:pt>
          <cx:pt idx="9640">40.600000000000001</cx:pt>
          <cx:pt idx="9641">40.600000000000001</cx:pt>
          <cx:pt idx="9642">40.600000000000001</cx:pt>
          <cx:pt idx="9643">40.600000000000001</cx:pt>
          <cx:pt idx="9644">40.600000000000001</cx:pt>
          <cx:pt idx="9645">40.700000000000003</cx:pt>
          <cx:pt idx="9646">40.700000000000003</cx:pt>
          <cx:pt idx="9647">40.700000000000003</cx:pt>
          <cx:pt idx="9648">40.799999999999997</cx:pt>
          <cx:pt idx="9649">40.799999999999997</cx:pt>
          <cx:pt idx="9650">40.799999999999997</cx:pt>
          <cx:pt idx="9651">40.799999999999997</cx:pt>
          <cx:pt idx="9652">40.799999999999997</cx:pt>
          <cx:pt idx="9653">40.799999999999997</cx:pt>
          <cx:pt idx="9654">40.899999999999999</cx:pt>
          <cx:pt idx="9655">40.899999999999999</cx:pt>
          <cx:pt idx="9656">40.899999999999999</cx:pt>
          <cx:pt idx="9657">41</cx:pt>
          <cx:pt idx="9658">41</cx:pt>
          <cx:pt idx="9659">41</cx:pt>
          <cx:pt idx="9660">41</cx:pt>
          <cx:pt idx="9661">41</cx:pt>
          <cx:pt idx="9662">41</cx:pt>
          <cx:pt idx="9663">41</cx:pt>
          <cx:pt idx="9664">41</cx:pt>
          <cx:pt idx="9665">41</cx:pt>
          <cx:pt idx="9666">41</cx:pt>
          <cx:pt idx="9667">41</cx:pt>
          <cx:pt idx="9668">41</cx:pt>
          <cx:pt idx="9669">41</cx:pt>
          <cx:pt idx="9670">41</cx:pt>
          <cx:pt idx="9671">41</cx:pt>
          <cx:pt idx="9672">41</cx:pt>
          <cx:pt idx="9673">41</cx:pt>
          <cx:pt idx="9674">41</cx:pt>
          <cx:pt idx="9675">41.100000000000001</cx:pt>
          <cx:pt idx="9676">41.100000000000001</cx:pt>
          <cx:pt idx="9677">41.100000000000001</cx:pt>
          <cx:pt idx="9678">41.100000000000001</cx:pt>
          <cx:pt idx="9679">41.200000000000003</cx:pt>
          <cx:pt idx="9680">41.200000000000003</cx:pt>
          <cx:pt idx="9681">41.299999999999997</cx:pt>
          <cx:pt idx="9682">41.299999999999997</cx:pt>
          <cx:pt idx="9683">41.299999999999997</cx:pt>
          <cx:pt idx="9684">41.299999999999997</cx:pt>
          <cx:pt idx="9685">41.299999999999997</cx:pt>
          <cx:pt idx="9686">41.399999999999999</cx:pt>
          <cx:pt idx="9687">41.399999999999999</cx:pt>
          <cx:pt idx="9688">41.5</cx:pt>
          <cx:pt idx="9689">41.5</cx:pt>
          <cx:pt idx="9690">41.5</cx:pt>
          <cx:pt idx="9691">41.5</cx:pt>
          <cx:pt idx="9692">41.600000000000001</cx:pt>
          <cx:pt idx="9693">41.700000000000003</cx:pt>
          <cx:pt idx="9694">41.700000000000003</cx:pt>
          <cx:pt idx="9695">41.700000000000003</cx:pt>
          <cx:pt idx="9696">41.700000000000003</cx:pt>
          <cx:pt idx="9697">41.700000000000003</cx:pt>
          <cx:pt idx="9698">41.799999999999997</cx:pt>
          <cx:pt idx="9699">41.799999999999997</cx:pt>
          <cx:pt idx="9700">41.799999999999997</cx:pt>
          <cx:pt idx="9701">41.799999999999997</cx:pt>
          <cx:pt idx="9702">41.799999999999997</cx:pt>
          <cx:pt idx="9703">41.899999999999999</cx:pt>
          <cx:pt idx="9704">41.899999999999999</cx:pt>
          <cx:pt idx="9705">41.899999999999999</cx:pt>
          <cx:pt idx="9706">41.899999999999999</cx:pt>
          <cx:pt idx="9707">41.899999999999999</cx:pt>
          <cx:pt idx="9708">41.899999999999999</cx:pt>
          <cx:pt idx="9709">41.899999999999999</cx:pt>
          <cx:pt idx="9710">41.899999999999999</cx:pt>
          <cx:pt idx="9711">42</cx:pt>
          <cx:pt idx="9712">42</cx:pt>
          <cx:pt idx="9713">42</cx:pt>
          <cx:pt idx="9714">42</cx:pt>
          <cx:pt idx="9715">42</cx:pt>
          <cx:pt idx="9716">42</cx:pt>
          <cx:pt idx="9717">42</cx:pt>
          <cx:pt idx="9718">42</cx:pt>
          <cx:pt idx="9719">42</cx:pt>
          <cx:pt idx="9720">42</cx:pt>
          <cx:pt idx="9721">42.100000000000001</cx:pt>
          <cx:pt idx="9722">42.100000000000001</cx:pt>
          <cx:pt idx="9723">42.100000000000001</cx:pt>
          <cx:pt idx="9724">42.100000000000001</cx:pt>
          <cx:pt idx="9725">42.200000000000003</cx:pt>
          <cx:pt idx="9726">42.200000000000003</cx:pt>
          <cx:pt idx="9727">42.299999999999997</cx:pt>
          <cx:pt idx="9728">42.299999999999997</cx:pt>
          <cx:pt idx="9729">42.399999999999999</cx:pt>
          <cx:pt idx="9730">42.399999999999999</cx:pt>
          <cx:pt idx="9731">42.399999999999999</cx:pt>
          <cx:pt idx="9732">42.399999999999999</cx:pt>
          <cx:pt idx="9733">42.399999999999999</cx:pt>
          <cx:pt idx="9734">42.399999999999999</cx:pt>
          <cx:pt idx="9735">42.5</cx:pt>
          <cx:pt idx="9736">42.5</cx:pt>
          <cx:pt idx="9737">42.600000000000001</cx:pt>
          <cx:pt idx="9738">42.600000000000001</cx:pt>
          <cx:pt idx="9739">42.600000000000001</cx:pt>
          <cx:pt idx="9740">42.700000000000003</cx:pt>
          <cx:pt idx="9741">42.700000000000003</cx:pt>
          <cx:pt idx="9742">42.700000000000003</cx:pt>
          <cx:pt idx="9743">42.799999999999997</cx:pt>
          <cx:pt idx="9744">42.799999999999997</cx:pt>
          <cx:pt idx="9745">42.799999999999997</cx:pt>
          <cx:pt idx="9746">42.799999999999997</cx:pt>
          <cx:pt idx="9747">42.799999999999997</cx:pt>
          <cx:pt idx="9748">42.799999999999997</cx:pt>
          <cx:pt idx="9749">42.799999999999997</cx:pt>
          <cx:pt idx="9750">42.899999999999999</cx:pt>
          <cx:pt idx="9751">42.899999999999999</cx:pt>
          <cx:pt idx="9752">42.899999999999999</cx:pt>
          <cx:pt idx="9753">42.899999999999999</cx:pt>
          <cx:pt idx="9754">42.899999999999999</cx:pt>
          <cx:pt idx="9755">42.899999999999999</cx:pt>
          <cx:pt idx="9756">42.899999999999999</cx:pt>
          <cx:pt idx="9757">43</cx:pt>
          <cx:pt idx="9758">43</cx:pt>
          <cx:pt idx="9759">43</cx:pt>
          <cx:pt idx="9760">43</cx:pt>
          <cx:pt idx="9761">43</cx:pt>
          <cx:pt idx="9762">43</cx:pt>
          <cx:pt idx="9763">43</cx:pt>
          <cx:pt idx="9764">43.100000000000001</cx:pt>
          <cx:pt idx="9765">43.100000000000001</cx:pt>
          <cx:pt idx="9766">43.100000000000001</cx:pt>
          <cx:pt idx="9767">43.200000000000003</cx:pt>
          <cx:pt idx="9768">43.200000000000003</cx:pt>
          <cx:pt idx="9769">43.200000000000003</cx:pt>
          <cx:pt idx="9770">43.200000000000003</cx:pt>
          <cx:pt idx="9771">43.200000000000003</cx:pt>
          <cx:pt idx="9772">43.299999999999997</cx:pt>
          <cx:pt idx="9773">43.299999999999997</cx:pt>
          <cx:pt idx="9774">43.299999999999997</cx:pt>
          <cx:pt idx="9775">43.399999999999999</cx:pt>
          <cx:pt idx="9776">43.399999999999999</cx:pt>
          <cx:pt idx="9777">43.399999999999999</cx:pt>
          <cx:pt idx="9778">43.5</cx:pt>
          <cx:pt idx="9779">43.5</cx:pt>
          <cx:pt idx="9780">43.5</cx:pt>
          <cx:pt idx="9781">43.5</cx:pt>
          <cx:pt idx="9782">43.5</cx:pt>
          <cx:pt idx="9783">43.600000000000001</cx:pt>
          <cx:pt idx="9784">43.600000000000001</cx:pt>
          <cx:pt idx="9785">43.600000000000001</cx:pt>
          <cx:pt idx="9786">43.600000000000001</cx:pt>
          <cx:pt idx="9787">43.700000000000003</cx:pt>
          <cx:pt idx="9788">43.700000000000003</cx:pt>
          <cx:pt idx="9789">43.700000000000003</cx:pt>
          <cx:pt idx="9790">43.700000000000003</cx:pt>
          <cx:pt idx="9791">43.700000000000003</cx:pt>
          <cx:pt idx="9792">43.700000000000003</cx:pt>
          <cx:pt idx="9793">43.700000000000003</cx:pt>
          <cx:pt idx="9794">43.799999999999997</cx:pt>
          <cx:pt idx="9795">43.899999999999999</cx:pt>
          <cx:pt idx="9796">43.899999999999999</cx:pt>
          <cx:pt idx="9797">43.899999999999999</cx:pt>
          <cx:pt idx="9798">43.899999999999999</cx:pt>
          <cx:pt idx="9799">44</cx:pt>
          <cx:pt idx="9800">44</cx:pt>
          <cx:pt idx="9801">44</cx:pt>
          <cx:pt idx="9802">44</cx:pt>
          <cx:pt idx="9803">44</cx:pt>
          <cx:pt idx="9804">44</cx:pt>
          <cx:pt idx="9805">44</cx:pt>
          <cx:pt idx="9806">44</cx:pt>
          <cx:pt idx="9807">44</cx:pt>
          <cx:pt idx="9808">44</cx:pt>
          <cx:pt idx="9809">44.100000000000001</cx:pt>
          <cx:pt idx="9810">44.100000000000001</cx:pt>
          <cx:pt idx="9811">44.100000000000001</cx:pt>
          <cx:pt idx="9812">44.100000000000001</cx:pt>
          <cx:pt idx="9813">44.100000000000001</cx:pt>
          <cx:pt idx="9814">44.200000000000003</cx:pt>
          <cx:pt idx="9815">44.299999999999997</cx:pt>
          <cx:pt idx="9816">44.299999999999997</cx:pt>
          <cx:pt idx="9817">44.299999999999997</cx:pt>
          <cx:pt idx="9818">44.399999999999999</cx:pt>
          <cx:pt idx="9819">44.399999999999999</cx:pt>
          <cx:pt idx="9820">44.399999999999999</cx:pt>
          <cx:pt idx="9821">44.5</cx:pt>
          <cx:pt idx="9822">44.5</cx:pt>
          <cx:pt idx="9823">44.5</cx:pt>
          <cx:pt idx="9824">44.5</cx:pt>
          <cx:pt idx="9825">44.600000000000001</cx:pt>
          <cx:pt idx="9826">44.700000000000003</cx:pt>
          <cx:pt idx="9827">44.700000000000003</cx:pt>
          <cx:pt idx="9828">44.799999999999997</cx:pt>
          <cx:pt idx="9829">44.799999999999997</cx:pt>
          <cx:pt idx="9830">44.799999999999997</cx:pt>
          <cx:pt idx="9831">44.799999999999997</cx:pt>
          <cx:pt idx="9832">44.799999999999997</cx:pt>
          <cx:pt idx="9833">44.899999999999999</cx:pt>
          <cx:pt idx="9834">44.899999999999999</cx:pt>
          <cx:pt idx="9835">45</cx:pt>
          <cx:pt idx="9836">45</cx:pt>
          <cx:pt idx="9837">45</cx:pt>
          <cx:pt idx="9838">45</cx:pt>
          <cx:pt idx="9839">45</cx:pt>
          <cx:pt idx="9840">45</cx:pt>
          <cx:pt idx="9841">45</cx:pt>
          <cx:pt idx="9842">45</cx:pt>
          <cx:pt idx="9843">45</cx:pt>
          <cx:pt idx="9844">45</cx:pt>
          <cx:pt idx="9845">45.100000000000001</cx:pt>
          <cx:pt idx="9846">45.100000000000001</cx:pt>
          <cx:pt idx="9847">45.100000000000001</cx:pt>
          <cx:pt idx="9848">45.100000000000001</cx:pt>
          <cx:pt idx="9849">45.100000000000001</cx:pt>
          <cx:pt idx="9850">45.200000000000003</cx:pt>
          <cx:pt idx="9851">45.299999999999997</cx:pt>
          <cx:pt idx="9852">45.299999999999997</cx:pt>
          <cx:pt idx="9853">45.299999999999997</cx:pt>
          <cx:pt idx="9854">45.299999999999997</cx:pt>
          <cx:pt idx="9855">45.299999999999997</cx:pt>
          <cx:pt idx="9856">45.399999999999999</cx:pt>
          <cx:pt idx="9857">45.5</cx:pt>
          <cx:pt idx="9858">45.5</cx:pt>
          <cx:pt idx="9859">45.600000000000001</cx:pt>
          <cx:pt idx="9860">45.600000000000001</cx:pt>
          <cx:pt idx="9861">45.600000000000001</cx:pt>
          <cx:pt idx="9862">45.600000000000001</cx:pt>
          <cx:pt idx="9863">45.600000000000001</cx:pt>
          <cx:pt idx="9864">45.600000000000001</cx:pt>
          <cx:pt idx="9865">45.700000000000003</cx:pt>
          <cx:pt idx="9866">45.700000000000003</cx:pt>
          <cx:pt idx="9867">45.700000000000003</cx:pt>
          <cx:pt idx="9868">45.700000000000003</cx:pt>
          <cx:pt idx="9869">45.799999999999997</cx:pt>
          <cx:pt idx="9870">45.799999999999997</cx:pt>
          <cx:pt idx="9871">45.899999999999999</cx:pt>
          <cx:pt idx="9872">45.899999999999999</cx:pt>
          <cx:pt idx="9873">45.899999999999999</cx:pt>
          <cx:pt idx="9874">45.899999999999999</cx:pt>
          <cx:pt idx="9875">45.899999999999999</cx:pt>
          <cx:pt idx="9876">46</cx:pt>
          <cx:pt idx="9877">46</cx:pt>
          <cx:pt idx="9878">46</cx:pt>
          <cx:pt idx="9879">46</cx:pt>
          <cx:pt idx="9880">46</cx:pt>
          <cx:pt idx="9881">46</cx:pt>
          <cx:pt idx="9882">46.100000000000001</cx:pt>
          <cx:pt idx="9883">46.100000000000001</cx:pt>
          <cx:pt idx="9884">46.200000000000003</cx:pt>
          <cx:pt idx="9885">46.200000000000003</cx:pt>
          <cx:pt idx="9886">46.200000000000003</cx:pt>
          <cx:pt idx="9887">46.200000000000003</cx:pt>
          <cx:pt idx="9888">46.299999999999997</cx:pt>
          <cx:pt idx="9889">46.299999999999997</cx:pt>
          <cx:pt idx="9890">46.399999999999999</cx:pt>
          <cx:pt idx="9891">46.399999999999999</cx:pt>
          <cx:pt idx="9892">46.399999999999999</cx:pt>
          <cx:pt idx="9893">46.5</cx:pt>
          <cx:pt idx="9894">46.5</cx:pt>
          <cx:pt idx="9895">46.5</cx:pt>
          <cx:pt idx="9896">46.600000000000001</cx:pt>
          <cx:pt idx="9897">46.600000000000001</cx:pt>
          <cx:pt idx="9898">46.600000000000001</cx:pt>
          <cx:pt idx="9899">46.600000000000001</cx:pt>
          <cx:pt idx="9900">46.600000000000001</cx:pt>
          <cx:pt idx="9901">46.700000000000003</cx:pt>
          <cx:pt idx="9902">46.700000000000003</cx:pt>
          <cx:pt idx="9903">46.799999999999997</cx:pt>
          <cx:pt idx="9904">46.899999999999999</cx:pt>
          <cx:pt idx="9905">46.899999999999999</cx:pt>
          <cx:pt idx="9906">46.899999999999999</cx:pt>
          <cx:pt idx="9907">46.899999999999999</cx:pt>
          <cx:pt idx="9908">46.899999999999999</cx:pt>
          <cx:pt idx="9909">46.899999999999999</cx:pt>
          <cx:pt idx="9910">47</cx:pt>
          <cx:pt idx="9911">47</cx:pt>
          <cx:pt idx="9912">47</cx:pt>
          <cx:pt idx="9913">47</cx:pt>
          <cx:pt idx="9914">47</cx:pt>
          <cx:pt idx="9915">47.100000000000001</cx:pt>
          <cx:pt idx="9916">47.100000000000001</cx:pt>
          <cx:pt idx="9917">47.100000000000001</cx:pt>
          <cx:pt idx="9918">47.100000000000001</cx:pt>
          <cx:pt idx="9919">47.200000000000003</cx:pt>
          <cx:pt idx="9920">47.200000000000003</cx:pt>
          <cx:pt idx="9921">47.299999999999997</cx:pt>
          <cx:pt idx="9922">47.399999999999999</cx:pt>
          <cx:pt idx="9923">47.399999999999999</cx:pt>
          <cx:pt idx="9924">47.399999999999999</cx:pt>
          <cx:pt idx="9925">47.399999999999999</cx:pt>
          <cx:pt idx="9926">47.399999999999999</cx:pt>
          <cx:pt idx="9927">47.700000000000003</cx:pt>
          <cx:pt idx="9928">47.700000000000003</cx:pt>
          <cx:pt idx="9929">47.700000000000003</cx:pt>
          <cx:pt idx="9930">47.700000000000003</cx:pt>
          <cx:pt idx="9931">47.799999999999997</cx:pt>
          <cx:pt idx="9932">47.799999999999997</cx:pt>
          <cx:pt idx="9933">47.899999999999999</cx:pt>
          <cx:pt idx="9934">47.899999999999999</cx:pt>
          <cx:pt idx="9935">47.899999999999999</cx:pt>
          <cx:pt idx="9936">47.899999999999999</cx:pt>
          <cx:pt idx="9937">47.899999999999999</cx:pt>
          <cx:pt idx="9938">47.899999999999999</cx:pt>
          <cx:pt idx="9939">48</cx:pt>
          <cx:pt idx="9940">48</cx:pt>
          <cx:pt idx="9941">48</cx:pt>
          <cx:pt idx="9942">48</cx:pt>
          <cx:pt idx="9943">48</cx:pt>
          <cx:pt idx="9944">48.100000000000001</cx:pt>
          <cx:pt idx="9945">48.200000000000003</cx:pt>
          <cx:pt idx="9946">48.200000000000003</cx:pt>
          <cx:pt idx="9947">48.299999999999997</cx:pt>
          <cx:pt idx="9948">48.299999999999997</cx:pt>
          <cx:pt idx="9949">48.299999999999997</cx:pt>
          <cx:pt idx="9950">48.299999999999997</cx:pt>
          <cx:pt idx="9951">48.399999999999999</cx:pt>
          <cx:pt idx="9952">48.399999999999999</cx:pt>
          <cx:pt idx="9953">48.399999999999999</cx:pt>
          <cx:pt idx="9954">48.399999999999999</cx:pt>
          <cx:pt idx="9955">48.399999999999999</cx:pt>
          <cx:pt idx="9956">48.5</cx:pt>
          <cx:pt idx="9957">48.600000000000001</cx:pt>
          <cx:pt idx="9958">48.600000000000001</cx:pt>
          <cx:pt idx="9959">48.600000000000001</cx:pt>
          <cx:pt idx="9960">48.700000000000003</cx:pt>
          <cx:pt idx="9961">48.700000000000003</cx:pt>
          <cx:pt idx="9962">48.700000000000003</cx:pt>
          <cx:pt idx="9963">48.799999999999997</cx:pt>
          <cx:pt idx="9964">48.899999999999999</cx:pt>
          <cx:pt idx="9965">48.899999999999999</cx:pt>
          <cx:pt idx="9966">49</cx:pt>
          <cx:pt idx="9967">49</cx:pt>
          <cx:pt idx="9968">49</cx:pt>
          <cx:pt idx="9969">49</cx:pt>
          <cx:pt idx="9970">49</cx:pt>
          <cx:pt idx="9971">49</cx:pt>
          <cx:pt idx="9972">49.200000000000003</cx:pt>
          <cx:pt idx="9973">49.200000000000003</cx:pt>
          <cx:pt idx="9974">49.200000000000003</cx:pt>
          <cx:pt idx="9975">49.200000000000003</cx:pt>
          <cx:pt idx="9976">49.399999999999999</cx:pt>
          <cx:pt idx="9977">49.5</cx:pt>
          <cx:pt idx="9978">49.600000000000001</cx:pt>
          <cx:pt idx="9979">49.600000000000001</cx:pt>
          <cx:pt idx="9980">49.700000000000003</cx:pt>
          <cx:pt idx="9981">49.799999999999997</cx:pt>
          <cx:pt idx="9982">49.799999999999997</cx:pt>
          <cx:pt idx="9983">49.799999999999997</cx:pt>
          <cx:pt idx="9984">49.799999999999997</cx:pt>
          <cx:pt idx="9985">49.799999999999997</cx:pt>
          <cx:pt idx="9986">49.899999999999999</cx:pt>
          <cx:pt idx="9987">50</cx:pt>
          <cx:pt idx="9988">50</cx:pt>
          <cx:pt idx="9989">50</cx:pt>
          <cx:pt idx="9990">50</cx:pt>
          <cx:pt idx="9991">50</cx:pt>
          <cx:pt idx="9992">50</cx:pt>
          <cx:pt idx="9993">50</cx:pt>
          <cx:pt idx="9994">50</cx:pt>
          <cx:pt idx="9995">50</cx:pt>
          <cx:pt idx="9996">50</cx:pt>
          <cx:pt idx="9997">50.200000000000003</cx:pt>
          <cx:pt idx="9998">50.200000000000003</cx:pt>
          <cx:pt idx="9999">50.299999999999997</cx:pt>
          <cx:pt idx="10000">50.399999999999999</cx:pt>
          <cx:pt idx="10001">50.399999999999999</cx:pt>
          <cx:pt idx="10002">50.600000000000001</cx:pt>
          <cx:pt idx="10003">50.600000000000001</cx:pt>
          <cx:pt idx="10004">50.700000000000003</cx:pt>
          <cx:pt idx="10005">50.700000000000003</cx:pt>
          <cx:pt idx="10006">50.799999999999997</cx:pt>
          <cx:pt idx="10007">50.799999999999997</cx:pt>
          <cx:pt idx="10008">50.799999999999997</cx:pt>
          <cx:pt idx="10009">50.799999999999997</cx:pt>
          <cx:pt idx="10010">51</cx:pt>
          <cx:pt idx="10011">51</cx:pt>
          <cx:pt idx="10012">51</cx:pt>
          <cx:pt idx="10013">51</cx:pt>
          <cx:pt idx="10014">51.200000000000003</cx:pt>
          <cx:pt idx="10015">51.299999999999997</cx:pt>
          <cx:pt idx="10016">51.299999999999997</cx:pt>
          <cx:pt idx="10017">51.299999999999997</cx:pt>
          <cx:pt idx="10018">51.299999999999997</cx:pt>
          <cx:pt idx="10019">51.299999999999997</cx:pt>
          <cx:pt idx="10020">51.299999999999997</cx:pt>
          <cx:pt idx="10021">51.299999999999997</cx:pt>
          <cx:pt idx="10022">51.399999999999999</cx:pt>
          <cx:pt idx="10023">51.399999999999999</cx:pt>
          <cx:pt idx="10024">51.399999999999999</cx:pt>
          <cx:pt idx="10025">51.399999999999999</cx:pt>
          <cx:pt idx="10026">51.5</cx:pt>
          <cx:pt idx="10027">51.700000000000003</cx:pt>
          <cx:pt idx="10028">51.700000000000003</cx:pt>
          <cx:pt idx="10029">51.799999999999997</cx:pt>
          <cx:pt idx="10030">51.799999999999997</cx:pt>
          <cx:pt idx="10031">51.899999999999999</cx:pt>
          <cx:pt idx="10032">52</cx:pt>
          <cx:pt idx="10033">52</cx:pt>
          <cx:pt idx="10034">52</cx:pt>
          <cx:pt idx="10035">52</cx:pt>
          <cx:pt idx="10036">52</cx:pt>
          <cx:pt idx="10037">52.100000000000001</cx:pt>
          <cx:pt idx="10038">52.100000000000001</cx:pt>
          <cx:pt idx="10039">52.100000000000001</cx:pt>
          <cx:pt idx="10040">52.200000000000003</cx:pt>
          <cx:pt idx="10041">52.299999999999997</cx:pt>
          <cx:pt idx="10042">52.299999999999997</cx:pt>
          <cx:pt idx="10043">52.299999999999997</cx:pt>
          <cx:pt idx="10044">52.299999999999997</cx:pt>
          <cx:pt idx="10045">52.299999999999997</cx:pt>
          <cx:pt idx="10046">52.299999999999997</cx:pt>
          <cx:pt idx="10047">52.399999999999999</cx:pt>
          <cx:pt idx="10048">52.399999999999999</cx:pt>
          <cx:pt idx="10049">52.5</cx:pt>
          <cx:pt idx="10050">52.600000000000001</cx:pt>
          <cx:pt idx="10051">52.799999999999997</cx:pt>
          <cx:pt idx="10052">52.899999999999999</cx:pt>
          <cx:pt idx="10053">53</cx:pt>
          <cx:pt idx="10054">53</cx:pt>
          <cx:pt idx="10055">53</cx:pt>
          <cx:pt idx="10056">53</cx:pt>
          <cx:pt idx="10057">53.100000000000001</cx:pt>
          <cx:pt idx="10058">53.100000000000001</cx:pt>
          <cx:pt idx="10059">53.100000000000001</cx:pt>
          <cx:pt idx="10060">53.100000000000001</cx:pt>
          <cx:pt idx="10061">53.200000000000003</cx:pt>
          <cx:pt idx="10062">53.299999999999997</cx:pt>
          <cx:pt idx="10063">53.399999999999999</cx:pt>
          <cx:pt idx="10064">53.399999999999999</cx:pt>
          <cx:pt idx="10065">53.5</cx:pt>
          <cx:pt idx="10066">53.600000000000001</cx:pt>
          <cx:pt idx="10067">53.600000000000001</cx:pt>
          <cx:pt idx="10068">53.700000000000003</cx:pt>
          <cx:pt idx="10069">54</cx:pt>
          <cx:pt idx="10070">54</cx:pt>
          <cx:pt idx="10071">54</cx:pt>
          <cx:pt idx="10072">54.100000000000001</cx:pt>
          <cx:pt idx="10073">54.100000000000001</cx:pt>
          <cx:pt idx="10074">54.600000000000001</cx:pt>
          <cx:pt idx="10075">54.700000000000003</cx:pt>
          <cx:pt idx="10076">54.700000000000003</cx:pt>
          <cx:pt idx="10077">54.700000000000003</cx:pt>
          <cx:pt idx="10078">54.799999999999997</cx:pt>
          <cx:pt idx="10079">54.799999999999997</cx:pt>
          <cx:pt idx="10080">55</cx:pt>
          <cx:pt idx="10081">55</cx:pt>
          <cx:pt idx="10082">55</cx:pt>
          <cx:pt idx="10083">55</cx:pt>
          <cx:pt idx="10084">55</cx:pt>
          <cx:pt idx="10085">55</cx:pt>
          <cx:pt idx="10086">55.100000000000001</cx:pt>
          <cx:pt idx="10087">55.299999999999997</cx:pt>
          <cx:pt idx="10088">55.299999999999997</cx:pt>
          <cx:pt idx="10089">55.700000000000003</cx:pt>
          <cx:pt idx="10090">55.799999999999997</cx:pt>
          <cx:pt idx="10091">55.799999999999997</cx:pt>
          <cx:pt idx="10092">55.899999999999999</cx:pt>
          <cx:pt idx="10093">56</cx:pt>
          <cx:pt idx="10094">56</cx:pt>
          <cx:pt idx="10095">56</cx:pt>
          <cx:pt idx="10096">56</cx:pt>
          <cx:pt idx="10097">56</cx:pt>
          <cx:pt idx="10098">56.100000000000001</cx:pt>
          <cx:pt idx="10099">56.299999999999997</cx:pt>
          <cx:pt idx="10100">56.399999999999999</cx:pt>
          <cx:pt idx="10101">56.399999999999999</cx:pt>
          <cx:pt idx="10102">57</cx:pt>
          <cx:pt idx="10103">57</cx:pt>
          <cx:pt idx="10104">57.100000000000001</cx:pt>
          <cx:pt idx="10105">57.299999999999997</cx:pt>
          <cx:pt idx="10106">57.600000000000001</cx:pt>
          <cx:pt idx="10107">57.899999999999999</cx:pt>
          <cx:pt idx="10108">58</cx:pt>
          <cx:pt idx="10109">58</cx:pt>
          <cx:pt idx="10110">58</cx:pt>
          <cx:pt idx="10111">58.200000000000003</cx:pt>
          <cx:pt idx="10112">58.399999999999999</cx:pt>
          <cx:pt idx="10113">58.5</cx:pt>
          <cx:pt idx="10114">58.600000000000001</cx:pt>
          <cx:pt idx="10115">58.700000000000003</cx:pt>
          <cx:pt idx="10116">58.799999999999997</cx:pt>
          <cx:pt idx="10117">58.799999999999997</cx:pt>
          <cx:pt idx="10118">58.899999999999999</cx:pt>
          <cx:pt idx="10119">59</cx:pt>
          <cx:pt idx="10120">59</cx:pt>
          <cx:pt idx="10121">59</cx:pt>
          <cx:pt idx="10122">59.600000000000001</cx:pt>
          <cx:pt idx="10123">59.700000000000003</cx:pt>
          <cx:pt idx="10124">59.799999999999997</cx:pt>
          <cx:pt idx="10125">59.899999999999999</cx:pt>
          <cx:pt idx="10126">60</cx:pt>
          <cx:pt idx="10127">60.299999999999997</cx:pt>
          <cx:pt idx="10128">60.399999999999999</cx:pt>
          <cx:pt idx="10129">60.5</cx:pt>
          <cx:pt idx="10130">60.600000000000001</cx:pt>
          <cx:pt idx="10131">61</cx:pt>
          <cx:pt idx="10132">61</cx:pt>
          <cx:pt idx="10133">61</cx:pt>
          <cx:pt idx="10134">61</cx:pt>
          <cx:pt idx="10135">61</cx:pt>
          <cx:pt idx="10136">61</cx:pt>
          <cx:pt idx="10137">61.100000000000001</cx:pt>
          <cx:pt idx="10138">61.700000000000003</cx:pt>
          <cx:pt idx="10139">62</cx:pt>
          <cx:pt idx="10140">62</cx:pt>
          <cx:pt idx="10141">62.200000000000003</cx:pt>
          <cx:pt idx="10142">62.700000000000003</cx:pt>
          <cx:pt idx="10143">62.700000000000003</cx:pt>
          <cx:pt idx="10144">62.899999999999999</cx:pt>
          <cx:pt idx="10145">63</cx:pt>
          <cx:pt idx="10146">63.5</cx:pt>
          <cx:pt idx="10147">63.600000000000001</cx:pt>
          <cx:pt idx="10148">63.799999999999997</cx:pt>
          <cx:pt idx="10149">63.899999999999999</cx:pt>
          <cx:pt idx="10150">63.899999999999999</cx:pt>
          <cx:pt idx="10151">64</cx:pt>
          <cx:pt idx="10152">64</cx:pt>
          <cx:pt idx="10153">64</cx:pt>
          <cx:pt idx="10154">64.099999999999994</cx:pt>
          <cx:pt idx="10155">64.200000000000003</cx:pt>
          <cx:pt idx="10156">64.299999999999997</cx:pt>
          <cx:pt idx="10157">64.700000000000003</cx:pt>
          <cx:pt idx="10158">65.099999999999994</cx:pt>
          <cx:pt idx="10159">66.099999999999994</cx:pt>
          <cx:pt idx="10160">67.299999999999997</cx:pt>
          <cx:pt idx="10161">69</cx:pt>
          <cx:pt idx="10162">71.400000000000006</cx:pt>
          <cx:pt idx="10163">74.400000000000006</cx:pt>
          <cx:pt idx="10164">77.099999999999994</cx:pt>
          <cx:pt idx="10165">82.599999999999994</cx:pt>
          <cx:pt idx="10166">85.599999999999994</cx:pt>
          <cx:pt idx="10167">89</cx:pt>
          <cx:pt idx="10168">90.400000000000006</cx:pt>
          <cx:pt idx="10169">93</cx:pt>
          <cx:pt idx="10170">100</cx:pt>
          <cx:pt idx="10171">100</cx:pt>
          <cx:pt idx="10172">100</cx:pt>
          <cx:pt idx="10173">100</cx:pt>
        </cx:lvl>
      </cx:numDim>
    </cx:data>
  </cx:chartData>
  <cx:chart>
    <cx:title pos="t" align="ctr" overlay="0">
      <cx:tx>
        <cx:txData>
          <cx:v>Median Pay Gap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defRPr>
          </a:pPr>
          <a:r>
            <a:rPr lang="en-US" sz="2000" b="1" i="0" u="none" strike="noStrike" spc="100" baseline="0" dirty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Median Pay Gap Distribution</a:t>
          </a:r>
        </a:p>
      </cx:txPr>
    </cx:title>
    <cx:plotArea>
      <cx:plotAreaRegion>
        <cx:series layoutId="clusteredColumn" uniqueId="{EC86ACF4-5A73-426D-955A-4A7FA5B5D375}">
          <cx:tx>
            <cx:txData>
              <cx:f>Sheet5!$A$1</cx:f>
              <cx:v>diffmedianhourlypercent</cx:v>
            </cx:txData>
          </cx:tx>
          <cx:spPr>
            <a:solidFill>
              <a:srgbClr val="FFFF00"/>
            </a:soli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x:spPr>
          <cx:dataId val="0"/>
          <cx:layoutPr>
            <cx:binning intervalClosed="r" underflow="-27" overflow="53">
              <cx:binSize val="2"/>
            </cx:binning>
          </cx:layoutPr>
        </cx:series>
      </cx:plotAreaRegion>
      <cx:axis id="0">
        <cx:catScaling gapWidth="0"/>
        <cx:title>
          <cx:tx>
            <cx:txData>
              <cx:v>MEDIAN PAY GAP (%)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pPr>
              <a:r>
                <a: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MEDIAN PAY GAP (%)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1000" b="0" i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SG" sz="1000"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/>
        <cx:title>
          <cx:tx>
            <cx:txData>
              <cx:v>NO. OF COMPANIES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pPr>
              <a:r>
                <a: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OF COMPANIES</a:t>
              </a:r>
            </a:p>
          </cx:txPr>
        </cx:title>
        <cx:majorGridlines/>
        <cx:tickLabels/>
        <cx:spPr>
          <a:ln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SG" sz="1200"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</cx:chart>
  <cx:spPr>
    <a:noFill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8D868-DE65-4C8F-9CE4-40EAA071A6E4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06442-FC6A-45DD-8F5D-AC95BBBD5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7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89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B2504-437F-CC0A-2F86-2918A83B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9EC805-8505-CBEF-BFA6-0386210CC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94B483-34E6-AA19-7C4A-07BCF840A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1555C-BC43-70DB-B1EE-0FFFAA1A6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5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0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0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FC06E-4059-7C02-BBD3-D4053113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93E1CB-5740-369A-429E-B438BF758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57576C-43F0-7C5B-B353-DCEC40D5A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FE675-B214-F05B-02C4-08ED67105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3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77F6-6FFB-11D0-CCE3-4A19DE7F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5C2B3D-1EC5-F63B-DEFF-D4D5BDDB1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64DABF-3D38-37BF-CDA1-197B731C0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87DB6-452F-0C8B-0667-D14028196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4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4D66-D211-4B01-5937-EA2F0F4A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E00AD6-64FE-E29D-599E-8A7A8749D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1E7D6F-228E-239E-AC67-0AFBF5F08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06185-0E7E-89A2-8571-00B9173E8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2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F333-CBD9-D46A-DD50-CE083DB7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FF87EA-5911-7A01-44F0-0A22D7BAC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CB71EA-A7E2-DAAF-5CA3-C35DE9E41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1E544-822C-4868-4C58-CCCC3EFE1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0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234302"/>
          <p:cNvPicPr>
            <a:picLocks noChangeAspect="1"/>
          </p:cNvPicPr>
          <p:nvPr userDrawn="1"/>
        </p:nvPicPr>
        <p:blipFill>
          <a:blip r:embed="rId2"/>
          <a:srcRect l="30666" t="27601" r="23337" b="49230"/>
          <a:stretch>
            <a:fillRect/>
          </a:stretch>
        </p:blipFill>
        <p:spPr>
          <a:xfrm>
            <a:off x="0" y="-243205"/>
            <a:ext cx="12269470" cy="710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EB9A-5452-34A2-633D-0A2653C4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75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F566-26F5-7369-8AE6-79D3CB13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6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9F8A7-9411-1F1B-AC79-5DED31D4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502281C-8792-AFF0-0B79-301CEC9D12C9}"/>
              </a:ext>
            </a:extLst>
          </p:cNvPr>
          <p:cNvSpPr txBox="1"/>
          <p:nvPr userDrawn="1"/>
        </p:nvSpPr>
        <p:spPr>
          <a:xfrm>
            <a:off x="1893190" y="64928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0508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65F2D-88B0-AEE5-6BFA-A379C554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3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EDEB-7316-39D5-79E9-8BD0A7CE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20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6A34-F86A-7B46-3ACE-102315B0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58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源 4343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-14605"/>
            <a:ext cx="12188825" cy="6872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AF3F8E-A309-0983-446D-EAD918789513}"/>
              </a:ext>
            </a:extLst>
          </p:cNvPr>
          <p:cNvSpPr txBox="1"/>
          <p:nvPr userDrawn="1"/>
        </p:nvSpPr>
        <p:spPr>
          <a:xfrm>
            <a:off x="11076317" y="135701"/>
            <a:ext cx="103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Pg </a:t>
            </a:r>
            <a:fld id="{CD7A5496-438D-4749-A3D5-45028915DF4B}" type="slidenum">
              <a:rPr lang="en-SG" sz="1400" smtClean="0">
                <a:solidFill>
                  <a:schemeClr val="bg1"/>
                </a:solidFill>
              </a:rPr>
              <a:pPr algn="ctr"/>
              <a:t>‹#›</a:t>
            </a:fld>
            <a:r>
              <a:rPr lang="en-SG" sz="1400" dirty="0">
                <a:solidFill>
                  <a:schemeClr val="bg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9077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A6CD-E2D2-E010-8CB6-934E4D7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4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F131-5597-6884-EF21-62E4A14F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36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41508-AF46-7656-46A2-5E358C78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14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ADC9-716B-9547-AC50-4B328BCC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91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DABD-830C-9862-A784-FFC4F651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57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47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4.xml"/><Relationship Id="rId18" Type="http://schemas.microsoft.com/office/2007/relationships/hdphoto" Target="../media/hdphoto4.wdp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microsoft.com/office/2007/relationships/hdphoto" Target="../media/hdphoto3.wdp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tags" Target="../tags/tag11.xml"/><Relationship Id="rId19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6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5.wdp"/><Relationship Id="rId10" Type="http://schemas.microsoft.com/office/2007/relationships/hdphoto" Target="../media/hdphoto7.wdp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 txBox="1">
            <a:spLocks/>
          </p:cNvSpPr>
          <p:nvPr/>
        </p:nvSpPr>
        <p:spPr>
          <a:xfrm>
            <a:off x="1719929" y="2339471"/>
            <a:ext cx="8351264" cy="194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Gender Pay Gap in UK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2021 – 2022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1814198" y="4690012"/>
            <a:ext cx="6125029" cy="313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By Matthew Pan</a:t>
            </a:r>
            <a:endParaRPr 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Picture 5" descr="A red and white logo&#10;&#10;AI-generated content may be incorrect.">
            <a:extLst>
              <a:ext uri="{FF2B5EF4-FFF2-40B4-BE49-F238E27FC236}">
                <a16:creationId xmlns:a16="http://schemas.microsoft.com/office/drawing/2014/main" id="{5AE344BB-90FB-2EA9-679F-1342B1890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00" y1="45000" x2="64000" y2="45000"/>
                        <a14:foregroundMark x1="54500" y1="52000" x2="545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92" t="28028" r="25587" b="25952"/>
          <a:stretch/>
        </p:blipFill>
        <p:spPr>
          <a:xfrm>
            <a:off x="9671898" y="177533"/>
            <a:ext cx="876694" cy="876692"/>
          </a:xfrm>
          <a:prstGeom prst="rect">
            <a:avLst/>
          </a:prstGeom>
        </p:spPr>
      </p:pic>
      <p:pic>
        <p:nvPicPr>
          <p:cNvPr id="8" name="Picture 7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1287B927-4BD4-1E3C-5862-923BA82C5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8507" y1="21600" x2="48507" y2="30400"/>
                        <a14:foregroundMark x1="57711" y1="28800" x2="57711" y2="28800"/>
                        <a14:foregroundMark x1="61194" y1="31200" x2="61194" y2="31200"/>
                        <a14:foregroundMark x1="68905" y1="30400" x2="68905" y2="30400"/>
                        <a14:foregroundMark x1="79104" y1="20800" x2="79104" y2="20800"/>
                        <a14:foregroundMark x1="42040" y1="18400" x2="42040" y2="18400"/>
                        <a14:foregroundMark x1="26368" y1="52800" x2="26368" y2="52800"/>
                        <a14:foregroundMark x1="42040" y1="69600" x2="42040" y2="69600"/>
                        <a14:foregroundMark x1="48259" y1="61600" x2="48259" y2="61600"/>
                        <a14:foregroundMark x1="56219" y1="58400" x2="56219" y2="58400"/>
                        <a14:foregroundMark x1="61194" y1="57600" x2="61194" y2="57600"/>
                        <a14:foregroundMark x1="69652" y1="70400" x2="69652" y2="70400"/>
                        <a14:foregroundMark x1="74876" y1="58400" x2="74876" y2="58400"/>
                        <a14:foregroundMark x1="81841" y1="60000" x2="81841" y2="60000"/>
                        <a14:foregroundMark x1="87313" y1="68000" x2="87313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03" r="7435"/>
          <a:stretch/>
        </p:blipFill>
        <p:spPr>
          <a:xfrm>
            <a:off x="10542728" y="177533"/>
            <a:ext cx="1440000" cy="8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0513AB4-FA55-E082-AE37-DBC0F258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0B86-35D3-F5CB-BFD3-3BC344A5C096}"/>
              </a:ext>
            </a:extLst>
          </p:cNvPr>
          <p:cNvSpPr txBox="1">
            <a:spLocks/>
          </p:cNvSpPr>
          <p:nvPr/>
        </p:nvSpPr>
        <p:spPr>
          <a:xfrm>
            <a:off x="765820" y="533400"/>
            <a:ext cx="10706601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Calculation of Median Pay Gap and Average Pay 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FDB29C-EACC-8C58-47A4-5B64CD7BCA84}"/>
                  </a:ext>
                </a:extLst>
              </p:cNvPr>
              <p:cNvSpPr txBox="1"/>
              <p:nvPr/>
            </p:nvSpPr>
            <p:spPr>
              <a:xfrm>
                <a:off x="1055451" y="2106039"/>
                <a:ext cx="9114996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𝑀𝑒𝑑𝑖𝑎𝑛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𝑃𝑎𝑦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𝐺𝑎𝑝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𝑃𝑎𝑦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𝑀𝑒𝑛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𝑃𝑎𝑦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𝑊𝑜𝑚𝑒𝑛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𝑃𝑎𝑦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𝑀𝑒𝑛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r>
                  <a:rPr lang="en-SG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FDB29C-EACC-8C58-47A4-5B64CD7BC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" y="2106039"/>
                <a:ext cx="9114996" cy="579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19B18C-77E4-9502-2B33-BA887827CD32}"/>
                  </a:ext>
                </a:extLst>
              </p:cNvPr>
              <p:cNvSpPr txBox="1"/>
              <p:nvPr/>
            </p:nvSpPr>
            <p:spPr>
              <a:xfrm>
                <a:off x="968235" y="3429000"/>
                <a:ext cx="5389681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𝑃𝑎𝑦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𝑃𝑎𝑦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𝐺𝑎𝑝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𝐶𝑜𝑚𝑝𝑎𝑛𝑖𝑒𝑠</m:t>
                          </m:r>
                        </m:den>
                      </m:f>
                    </m:oMath>
                  </m:oMathPara>
                </a14:m>
                <a:endParaRPr lang="en-S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19B18C-77E4-9502-2B33-BA887827C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35" y="3429000"/>
                <a:ext cx="5389681" cy="765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5">
            <a:extLst>
              <a:ext uri="{FF2B5EF4-FFF2-40B4-BE49-F238E27FC236}">
                <a16:creationId xmlns:a16="http://schemas.microsoft.com/office/drawing/2014/main" id="{7D9A0D14-2EA5-A633-9924-0519CE90D9F9}"/>
              </a:ext>
            </a:extLst>
          </p:cNvPr>
          <p:cNvSpPr txBox="1"/>
          <p:nvPr/>
        </p:nvSpPr>
        <p:spPr>
          <a:xfrm>
            <a:off x="6792914" y="4685047"/>
            <a:ext cx="26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Median Pay Gap</a:t>
            </a:r>
            <a:endParaRPr lang="zh-CN" alt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B98220-AD85-219C-9918-E918F3CB9ACC}"/>
              </a:ext>
            </a:extLst>
          </p:cNvPr>
          <p:cNvGrpSpPr/>
          <p:nvPr/>
        </p:nvGrpSpPr>
        <p:grpSpPr>
          <a:xfrm>
            <a:off x="7676209" y="3879026"/>
            <a:ext cx="3725812" cy="612000"/>
            <a:chOff x="8030979" y="714886"/>
            <a:chExt cx="2707606" cy="444750"/>
          </a:xfrm>
        </p:grpSpPr>
        <p:pic>
          <p:nvPicPr>
            <p:cNvPr id="9" name="Picture 8" descr="A white person with black background&#10;&#10;AI-generated content may be incorrect.">
              <a:extLst>
                <a:ext uri="{FF2B5EF4-FFF2-40B4-BE49-F238E27FC236}">
                  <a16:creationId xmlns:a16="http://schemas.microsoft.com/office/drawing/2014/main" id="{9F01722E-6195-C8A0-8A46-3AAEF9E9C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423" y="714886"/>
              <a:ext cx="180000" cy="444750"/>
            </a:xfrm>
            <a:prstGeom prst="rect">
              <a:avLst/>
            </a:prstGeom>
          </p:spPr>
        </p:pic>
        <p:pic>
          <p:nvPicPr>
            <p:cNvPr id="10" name="Picture 9" descr="A white person with black background&#10;&#10;AI-generated content may be incorrect.">
              <a:extLst>
                <a:ext uri="{FF2B5EF4-FFF2-40B4-BE49-F238E27FC236}">
                  <a16:creationId xmlns:a16="http://schemas.microsoft.com/office/drawing/2014/main" id="{B691E755-5EB3-DBA6-1428-F0AD4D5F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867" y="714886"/>
              <a:ext cx="180000" cy="444750"/>
            </a:xfrm>
            <a:prstGeom prst="rect">
              <a:avLst/>
            </a:prstGeom>
          </p:spPr>
        </p:pic>
        <p:pic>
          <p:nvPicPr>
            <p:cNvPr id="15" name="Picture 14" descr="A white person with black background&#10;&#10;AI-generated content may be incorrect.">
              <a:extLst>
                <a:ext uri="{FF2B5EF4-FFF2-40B4-BE49-F238E27FC236}">
                  <a16:creationId xmlns:a16="http://schemas.microsoft.com/office/drawing/2014/main" id="{2663B9B9-E7A1-54F0-1B6B-BA396FE40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311" y="714886"/>
              <a:ext cx="180000" cy="444750"/>
            </a:xfrm>
            <a:prstGeom prst="rect">
              <a:avLst/>
            </a:prstGeom>
          </p:spPr>
        </p:pic>
        <p:pic>
          <p:nvPicPr>
            <p:cNvPr id="16" name="Picture 15" descr="A white person with black background&#10;&#10;AI-generated content may be incorrect.">
              <a:extLst>
                <a:ext uri="{FF2B5EF4-FFF2-40B4-BE49-F238E27FC236}">
                  <a16:creationId xmlns:a16="http://schemas.microsoft.com/office/drawing/2014/main" id="{73A34BF6-73B5-01E7-B388-E1535B66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755" y="714886"/>
              <a:ext cx="180000" cy="444750"/>
            </a:xfrm>
            <a:prstGeom prst="rect">
              <a:avLst/>
            </a:prstGeom>
          </p:spPr>
        </p:pic>
        <p:pic>
          <p:nvPicPr>
            <p:cNvPr id="17" name="Picture 16" descr="A white person with black background&#10;&#10;AI-generated content may be incorrect.">
              <a:extLst>
                <a:ext uri="{FF2B5EF4-FFF2-40B4-BE49-F238E27FC236}">
                  <a16:creationId xmlns:a16="http://schemas.microsoft.com/office/drawing/2014/main" id="{74610271-5C03-6CE8-4CAA-E7CF37788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670" y="714886"/>
              <a:ext cx="180000" cy="444750"/>
            </a:xfrm>
            <a:prstGeom prst="rect">
              <a:avLst/>
            </a:prstGeom>
          </p:spPr>
        </p:pic>
        <p:pic>
          <p:nvPicPr>
            <p:cNvPr id="18" name="Picture 17" descr="A white person with black background&#10;&#10;AI-generated content may be incorrect.">
              <a:extLst>
                <a:ext uri="{FF2B5EF4-FFF2-40B4-BE49-F238E27FC236}">
                  <a16:creationId xmlns:a16="http://schemas.microsoft.com/office/drawing/2014/main" id="{8CDDF071-BA0A-8FD3-0246-8760841F1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585" y="714886"/>
              <a:ext cx="180000" cy="444750"/>
            </a:xfrm>
            <a:prstGeom prst="rect">
              <a:avLst/>
            </a:prstGeom>
          </p:spPr>
        </p:pic>
        <p:pic>
          <p:nvPicPr>
            <p:cNvPr id="19" name="Picture 18" descr="A white person with black background&#10;&#10;AI-generated content may be incorrect.">
              <a:extLst>
                <a:ext uri="{FF2B5EF4-FFF2-40B4-BE49-F238E27FC236}">
                  <a16:creationId xmlns:a16="http://schemas.microsoft.com/office/drawing/2014/main" id="{E92AD3D6-B31A-E42A-D9CB-1FBC19583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979" y="714886"/>
              <a:ext cx="180000" cy="444750"/>
            </a:xfrm>
            <a:prstGeom prst="rect">
              <a:avLst/>
            </a:prstGeom>
          </p:spPr>
        </p:pic>
      </p:grpSp>
      <p:sp>
        <p:nvSpPr>
          <p:cNvPr id="20" name="文本框 5">
            <a:extLst>
              <a:ext uri="{FF2B5EF4-FFF2-40B4-BE49-F238E27FC236}">
                <a16:creationId xmlns:a16="http://schemas.microsoft.com/office/drawing/2014/main" id="{FA1668D8-EB1A-DD45-E4B7-FC87B010E6FE}"/>
              </a:ext>
            </a:extLst>
          </p:cNvPr>
          <p:cNvSpPr txBox="1"/>
          <p:nvPr/>
        </p:nvSpPr>
        <p:spPr>
          <a:xfrm>
            <a:off x="9136719" y="3493462"/>
            <a:ext cx="78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Median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文本框 5">
            <a:extLst>
              <a:ext uri="{FF2B5EF4-FFF2-40B4-BE49-F238E27FC236}">
                <a16:creationId xmlns:a16="http://schemas.microsoft.com/office/drawing/2014/main" id="{D1F1420F-ABFC-84CB-1095-71F2247F223D}"/>
              </a:ext>
            </a:extLst>
          </p:cNvPr>
          <p:cNvSpPr txBox="1"/>
          <p:nvPr/>
        </p:nvSpPr>
        <p:spPr>
          <a:xfrm>
            <a:off x="7533324" y="3493462"/>
            <a:ext cx="56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Last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7B464760-9FF5-AAD0-A5C5-4D670F585121}"/>
              </a:ext>
            </a:extLst>
          </p:cNvPr>
          <p:cNvSpPr txBox="1"/>
          <p:nvPr/>
        </p:nvSpPr>
        <p:spPr>
          <a:xfrm>
            <a:off x="10965805" y="3499701"/>
            <a:ext cx="607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1st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1457B2-D8B7-5980-DE1E-3F247B961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44935" l="33497" r="52451">
                        <a14:foregroundMark x1="41667" y1="23039" x2="42157" y2="28268"/>
                        <a14:foregroundMark x1="40850" y1="33007" x2="41013" y2="39869"/>
                        <a14:foregroundMark x1="40850" y1="44935" x2="40523" y2="40523"/>
                        <a14:foregroundMark x1="44608" y1="43627" x2="44444" y2="26634"/>
                        <a14:foregroundMark x1="43301" y1="18301" x2="40850" y2="18301"/>
                        <a14:foregroundMark x1="40850" y1="11111" x2="43464" y2="13235"/>
                        <a14:foregroundMark x1="37908" y1="20098" x2="36111" y2="27941"/>
                        <a14:foregroundMark x1="46895" y1="21405" x2="48529" y2="28758"/>
                        <a14:foregroundMark x1="41013" y1="12908" x2="43627" y2="11438"/>
                        <a14:foregroundMark x1="42484" y1="8824" x2="42484" y2="8824"/>
                        <a14:backgroundMark x1="43791" y1="8497" x2="43791" y2="8497"/>
                        <a14:backgroundMark x1="37418" y1="18301" x2="37418" y2="1830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58" t="6579" r="45091" b="51272"/>
          <a:stretch/>
        </p:blipFill>
        <p:spPr>
          <a:xfrm>
            <a:off x="8208937" y="5313758"/>
            <a:ext cx="387506" cy="6935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C0025E-D5B6-E247-65E0-C4A2BDC07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44935" l="33497" r="52451">
                        <a14:foregroundMark x1="41667" y1="23039" x2="42157" y2="28268"/>
                        <a14:foregroundMark x1="40850" y1="33007" x2="41013" y2="39869"/>
                        <a14:foregroundMark x1="40850" y1="44935" x2="40523" y2="40523"/>
                        <a14:foregroundMark x1="44608" y1="43627" x2="44444" y2="26634"/>
                        <a14:foregroundMark x1="43301" y1="18301" x2="40850" y2="18301"/>
                        <a14:foregroundMark x1="40850" y1="11111" x2="43464" y2="13235"/>
                        <a14:foregroundMark x1="37908" y1="20098" x2="36111" y2="27941"/>
                        <a14:foregroundMark x1="46895" y1="21405" x2="48529" y2="28758"/>
                        <a14:foregroundMark x1="41013" y1="12908" x2="43627" y2="11438"/>
                        <a14:foregroundMark x1="42484" y1="8824" x2="42484" y2="8824"/>
                        <a14:backgroundMark x1="43791" y1="8497" x2="43791" y2="8497"/>
                        <a14:backgroundMark x1="37418" y1="18301" x2="37418" y2="1830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58" t="6579" r="45091" b="51272"/>
          <a:stretch/>
        </p:blipFill>
        <p:spPr>
          <a:xfrm>
            <a:off x="7626579" y="5313758"/>
            <a:ext cx="387506" cy="6935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1B507E-8375-4037-2495-C8583B5CA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44935" l="33497" r="52451">
                        <a14:foregroundMark x1="41667" y1="23039" x2="42157" y2="28268"/>
                        <a14:foregroundMark x1="40850" y1="33007" x2="41013" y2="39869"/>
                        <a14:foregroundMark x1="40850" y1="44935" x2="40523" y2="40523"/>
                        <a14:foregroundMark x1="44608" y1="43627" x2="44444" y2="26634"/>
                        <a14:foregroundMark x1="43301" y1="18301" x2="40850" y2="18301"/>
                        <a14:foregroundMark x1="40850" y1="11111" x2="43464" y2="13235"/>
                        <a14:foregroundMark x1="37908" y1="20098" x2="36111" y2="27941"/>
                        <a14:foregroundMark x1="46895" y1="21405" x2="48529" y2="28758"/>
                        <a14:foregroundMark x1="41013" y1="12908" x2="43627" y2="11438"/>
                        <a14:foregroundMark x1="42484" y1="8824" x2="42484" y2="8824"/>
                        <a14:backgroundMark x1="43791" y1="8497" x2="43791" y2="8497"/>
                        <a14:backgroundMark x1="37418" y1="18301" x2="37418" y2="1830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58" t="6579" r="45091" b="51272"/>
          <a:stretch/>
        </p:blipFill>
        <p:spPr>
          <a:xfrm>
            <a:off x="8781876" y="5313758"/>
            <a:ext cx="387506" cy="6935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6653B1-A75C-D262-4F47-4084A88F0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44935" l="33497" r="52451">
                        <a14:foregroundMark x1="41667" y1="23039" x2="42157" y2="28268"/>
                        <a14:foregroundMark x1="40850" y1="33007" x2="41013" y2="39869"/>
                        <a14:foregroundMark x1="40850" y1="44935" x2="40523" y2="40523"/>
                        <a14:foregroundMark x1="44608" y1="43627" x2="44444" y2="26634"/>
                        <a14:foregroundMark x1="43301" y1="18301" x2="40850" y2="18301"/>
                        <a14:foregroundMark x1="40850" y1="11111" x2="43464" y2="13235"/>
                        <a14:foregroundMark x1="37908" y1="20098" x2="36111" y2="27941"/>
                        <a14:foregroundMark x1="46895" y1="21405" x2="48529" y2="28758"/>
                        <a14:foregroundMark x1="41013" y1="12908" x2="43627" y2="11438"/>
                        <a14:foregroundMark x1="42484" y1="8824" x2="42484" y2="8824"/>
                        <a14:backgroundMark x1="43791" y1="8497" x2="43791" y2="8497"/>
                        <a14:backgroundMark x1="37418" y1="18301" x2="37418" y2="1830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58" t="6579" r="45091" b="51272"/>
          <a:stretch/>
        </p:blipFill>
        <p:spPr>
          <a:xfrm>
            <a:off x="9349303" y="5313758"/>
            <a:ext cx="387506" cy="693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3F070FC-3E18-FE49-0907-DB6B0B75E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44935" l="33497" r="52451">
                        <a14:foregroundMark x1="41667" y1="23039" x2="42157" y2="28268"/>
                        <a14:foregroundMark x1="40850" y1="33007" x2="41013" y2="39869"/>
                        <a14:foregroundMark x1="40850" y1="44935" x2="40523" y2="40523"/>
                        <a14:foregroundMark x1="44608" y1="43627" x2="44444" y2="26634"/>
                        <a14:foregroundMark x1="43301" y1="18301" x2="40850" y2="18301"/>
                        <a14:foregroundMark x1="40850" y1="11111" x2="43464" y2="13235"/>
                        <a14:foregroundMark x1="37908" y1="20098" x2="36111" y2="27941"/>
                        <a14:foregroundMark x1="46895" y1="21405" x2="48529" y2="28758"/>
                        <a14:foregroundMark x1="41013" y1="12908" x2="43627" y2="11438"/>
                        <a14:foregroundMark x1="42484" y1="8824" x2="42484" y2="8824"/>
                        <a14:backgroundMark x1="43791" y1="8497" x2="43791" y2="8497"/>
                        <a14:backgroundMark x1="37418" y1="18301" x2="37418" y2="1830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58" t="6579" r="45091" b="51272"/>
          <a:stretch/>
        </p:blipFill>
        <p:spPr>
          <a:xfrm>
            <a:off x="10520937" y="5313758"/>
            <a:ext cx="387506" cy="6935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4B82FE-88F5-D6DC-F9B3-3AEC91093D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44935" l="33497" r="52451">
                        <a14:foregroundMark x1="41667" y1="23039" x2="42157" y2="28268"/>
                        <a14:foregroundMark x1="40850" y1="33007" x2="41013" y2="39869"/>
                        <a14:foregroundMark x1="40850" y1="44935" x2="40523" y2="40523"/>
                        <a14:foregroundMark x1="44608" y1="43627" x2="44444" y2="26634"/>
                        <a14:foregroundMark x1="43301" y1="18301" x2="40850" y2="18301"/>
                        <a14:foregroundMark x1="40850" y1="11111" x2="43464" y2="13235"/>
                        <a14:foregroundMark x1="37908" y1="20098" x2="36111" y2="27941"/>
                        <a14:foregroundMark x1="46895" y1="21405" x2="48529" y2="28758"/>
                        <a14:foregroundMark x1="41013" y1="12908" x2="43627" y2="11438"/>
                        <a14:foregroundMark x1="42484" y1="8824" x2="42484" y2="8824"/>
                        <a14:backgroundMark x1="43791" y1="8497" x2="43791" y2="8497"/>
                        <a14:backgroundMark x1="37418" y1="18301" x2="37418" y2="1830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58" t="6579" r="45091" b="51272"/>
          <a:stretch/>
        </p:blipFill>
        <p:spPr>
          <a:xfrm>
            <a:off x="9941735" y="5313758"/>
            <a:ext cx="387506" cy="6935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847893-91AA-C0BA-D0D6-353B1F9CB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44935" l="33497" r="52451">
                        <a14:foregroundMark x1="41667" y1="23039" x2="42157" y2="28268"/>
                        <a14:foregroundMark x1="40850" y1="33007" x2="41013" y2="39869"/>
                        <a14:foregroundMark x1="40850" y1="44935" x2="40523" y2="40523"/>
                        <a14:foregroundMark x1="44608" y1="43627" x2="44444" y2="26634"/>
                        <a14:foregroundMark x1="43301" y1="18301" x2="40850" y2="18301"/>
                        <a14:foregroundMark x1="40850" y1="11111" x2="43464" y2="13235"/>
                        <a14:foregroundMark x1="37908" y1="20098" x2="36111" y2="27941"/>
                        <a14:foregroundMark x1="46895" y1="21405" x2="48529" y2="28758"/>
                        <a14:foregroundMark x1="41013" y1="12908" x2="43627" y2="11438"/>
                        <a14:foregroundMark x1="42484" y1="8824" x2="42484" y2="8824"/>
                        <a14:backgroundMark x1="43791" y1="8497" x2="43791" y2="8497"/>
                        <a14:backgroundMark x1="37418" y1="18301" x2="37418" y2="1830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58" t="6579" r="45091" b="51272"/>
          <a:stretch/>
        </p:blipFill>
        <p:spPr>
          <a:xfrm>
            <a:off x="11103295" y="5313758"/>
            <a:ext cx="387506" cy="693531"/>
          </a:xfrm>
          <a:prstGeom prst="rect">
            <a:avLst/>
          </a:prstGeom>
        </p:spPr>
      </p:pic>
      <p:sp>
        <p:nvSpPr>
          <p:cNvPr id="30" name="文本框 5">
            <a:extLst>
              <a:ext uri="{FF2B5EF4-FFF2-40B4-BE49-F238E27FC236}">
                <a16:creationId xmlns:a16="http://schemas.microsoft.com/office/drawing/2014/main" id="{2A0AA3C4-4B38-F02A-6A2E-9D24256C9BB9}"/>
              </a:ext>
            </a:extLst>
          </p:cNvPr>
          <p:cNvSpPr txBox="1"/>
          <p:nvPr/>
        </p:nvSpPr>
        <p:spPr>
          <a:xfrm>
            <a:off x="9093284" y="6120273"/>
            <a:ext cx="88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Median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1" name="文本框 5">
            <a:extLst>
              <a:ext uri="{FF2B5EF4-FFF2-40B4-BE49-F238E27FC236}">
                <a16:creationId xmlns:a16="http://schemas.microsoft.com/office/drawing/2014/main" id="{A59E4B7E-9D9F-A929-63CF-579B9DBA2858}"/>
              </a:ext>
            </a:extLst>
          </p:cNvPr>
          <p:cNvSpPr txBox="1"/>
          <p:nvPr/>
        </p:nvSpPr>
        <p:spPr>
          <a:xfrm>
            <a:off x="7470852" y="6120273"/>
            <a:ext cx="6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Last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C60D504C-39A5-CC38-0C26-8110F19707D7}"/>
              </a:ext>
            </a:extLst>
          </p:cNvPr>
          <p:cNvSpPr txBox="1"/>
          <p:nvPr/>
        </p:nvSpPr>
        <p:spPr>
          <a:xfrm>
            <a:off x="10948973" y="6115751"/>
            <a:ext cx="6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1st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42DBFA-7424-0FBC-2A51-7617326E5051}"/>
              </a:ext>
            </a:extLst>
          </p:cNvPr>
          <p:cNvCxnSpPr>
            <a:cxnSpLocks/>
          </p:cNvCxnSpPr>
          <p:nvPr/>
        </p:nvCxnSpPr>
        <p:spPr>
          <a:xfrm>
            <a:off x="7895324" y="3332272"/>
            <a:ext cx="32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5">
            <a:extLst>
              <a:ext uri="{FF2B5EF4-FFF2-40B4-BE49-F238E27FC236}">
                <a16:creationId xmlns:a16="http://schemas.microsoft.com/office/drawing/2014/main" id="{CEEFD55E-1E38-B1D5-EDA1-8411691E9BEF}"/>
              </a:ext>
            </a:extLst>
          </p:cNvPr>
          <p:cNvSpPr txBox="1"/>
          <p:nvPr/>
        </p:nvSpPr>
        <p:spPr>
          <a:xfrm>
            <a:off x="8621871" y="2958082"/>
            <a:ext cx="175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Increasing Income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890A1C-355E-3917-2D5C-75DBD92BF7E6}"/>
              </a:ext>
            </a:extLst>
          </p:cNvPr>
          <p:cNvCxnSpPr>
            <a:cxnSpLocks/>
          </p:cNvCxnSpPr>
          <p:nvPr/>
        </p:nvCxnSpPr>
        <p:spPr>
          <a:xfrm flipH="1" flipV="1">
            <a:off x="9529590" y="4609880"/>
            <a:ext cx="0" cy="6120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7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1658265" y="2512565"/>
            <a:ext cx="3816351" cy="3816351"/>
          </a:xfrm>
          <a:prstGeom prst="ellipse">
            <a:avLst/>
          </a:prstGeom>
          <a:noFill/>
          <a:ln w="222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2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MH_Title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563104" y="3430740"/>
            <a:ext cx="1980000" cy="1980000"/>
          </a:xfrm>
          <a:prstGeom prst="ellipse">
            <a:avLst/>
          </a:prstGeom>
          <a:noFill/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Average Pay Gap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159D1-7CA6-70FB-DC18-C32D09E6E940}"/>
              </a:ext>
            </a:extLst>
          </p:cNvPr>
          <p:cNvGrpSpPr>
            <a:grpSpLocks noChangeAspect="1"/>
          </p:cNvGrpSpPr>
          <p:nvPr/>
        </p:nvGrpSpPr>
        <p:grpSpPr>
          <a:xfrm>
            <a:off x="3027549" y="2004196"/>
            <a:ext cx="1077782" cy="1080000"/>
            <a:chOff x="5721351" y="1235032"/>
            <a:chExt cx="771525" cy="773113"/>
          </a:xfrm>
        </p:grpSpPr>
        <p:sp>
          <p:nvSpPr>
            <p:cNvPr id="5" name="MH_Other_4"/>
            <p:cNvSpPr/>
            <p:nvPr>
              <p:custDataLst>
                <p:tags r:id="rId11"/>
              </p:custDataLst>
            </p:nvPr>
          </p:nvSpPr>
          <p:spPr>
            <a:xfrm>
              <a:off x="5721351" y="1235032"/>
              <a:ext cx="771525" cy="773113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solidFill>
              <a:schemeClr val="bg1"/>
            </a:solidFill>
            <a:ln w="50800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MH_Other_9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72176" y="1450139"/>
              <a:ext cx="269875" cy="341313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MH_Other_10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128540" y="5204964"/>
            <a:ext cx="182563" cy="341312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bg2">
                  <a:lumMod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C713D6-D2AD-E568-C5D4-E304179D0478}"/>
              </a:ext>
            </a:extLst>
          </p:cNvPr>
          <p:cNvGrpSpPr>
            <a:grpSpLocks noChangeAspect="1"/>
          </p:cNvGrpSpPr>
          <p:nvPr/>
        </p:nvGrpSpPr>
        <p:grpSpPr>
          <a:xfrm>
            <a:off x="1356104" y="4831442"/>
            <a:ext cx="1080000" cy="1080000"/>
            <a:chOff x="4068763" y="4097293"/>
            <a:chExt cx="773112" cy="773112"/>
          </a:xfrm>
        </p:grpSpPr>
        <p:sp>
          <p:nvSpPr>
            <p:cNvPr id="9" name="MH_Other_8"/>
            <p:cNvSpPr/>
            <p:nvPr>
              <p:custDataLst>
                <p:tags r:id="rId9"/>
              </p:custDataLst>
            </p:nvPr>
          </p:nvSpPr>
          <p:spPr>
            <a:xfrm>
              <a:off x="4068763" y="4097293"/>
              <a:ext cx="773112" cy="773112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solidFill>
              <a:schemeClr val="bg1"/>
            </a:solidFill>
            <a:ln w="50800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MH_Other_11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240214" y="4356850"/>
              <a:ext cx="430212" cy="252412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31402" y="1441217"/>
            <a:ext cx="1870075" cy="56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Company Size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MH_SubTitle_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47887" y="5116259"/>
            <a:ext cx="146757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Location in UK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SubTitle_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452" y="5213081"/>
            <a:ext cx="16394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Sector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9375E2-D2D5-34A3-237D-9B2768D2D311}"/>
              </a:ext>
            </a:extLst>
          </p:cNvPr>
          <p:cNvGrpSpPr>
            <a:grpSpLocks noChangeAspect="1"/>
          </p:cNvGrpSpPr>
          <p:nvPr/>
        </p:nvGrpSpPr>
        <p:grpSpPr>
          <a:xfrm>
            <a:off x="4670104" y="4835620"/>
            <a:ext cx="1077783" cy="1080000"/>
            <a:chOff x="7373939" y="4097293"/>
            <a:chExt cx="771525" cy="773112"/>
          </a:xfrm>
        </p:grpSpPr>
        <p:sp>
          <p:nvSpPr>
            <p:cNvPr id="7" name="MH_Other_6"/>
            <p:cNvSpPr/>
            <p:nvPr>
              <p:custDataLst>
                <p:tags r:id="rId7"/>
              </p:custDataLst>
            </p:nvPr>
          </p:nvSpPr>
          <p:spPr>
            <a:xfrm>
              <a:off x="7373939" y="4097293"/>
              <a:ext cx="771525" cy="773112"/>
            </a:xfrm>
            <a:custGeom>
              <a:avLst/>
              <a:gdLst>
                <a:gd name="connsiteX0" fmla="*/ 413081 w 772416"/>
                <a:gd name="connsiteY0" fmla="*/ 961 h 772416"/>
                <a:gd name="connsiteX1" fmla="*/ 720618 w 772416"/>
                <a:gd name="connsiteY1" fmla="*/ 193136 h 772416"/>
                <a:gd name="connsiteX2" fmla="*/ 579280 w 772416"/>
                <a:gd name="connsiteY2" fmla="*/ 720618 h 772416"/>
                <a:gd name="connsiteX3" fmla="*/ 51797 w 772416"/>
                <a:gd name="connsiteY3" fmla="*/ 579280 h 772416"/>
                <a:gd name="connsiteX4" fmla="*/ 193136 w 772416"/>
                <a:gd name="connsiteY4" fmla="*/ 51797 h 772416"/>
                <a:gd name="connsiteX5" fmla="*/ 413081 w 772416"/>
                <a:gd name="connsiteY5" fmla="*/ 961 h 77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6">
                  <a:moveTo>
                    <a:pt x="413081" y="961"/>
                  </a:moveTo>
                  <a:cubicBezTo>
                    <a:pt x="536732" y="9700"/>
                    <a:pt x="653974" y="77705"/>
                    <a:pt x="720618" y="193136"/>
                  </a:cubicBezTo>
                  <a:cubicBezTo>
                    <a:pt x="827249" y="377825"/>
                    <a:pt x="763969" y="613988"/>
                    <a:pt x="579280" y="720618"/>
                  </a:cubicBezTo>
                  <a:cubicBezTo>
                    <a:pt x="394590" y="827249"/>
                    <a:pt x="158428" y="763969"/>
                    <a:pt x="51797" y="579280"/>
                  </a:cubicBezTo>
                  <a:cubicBezTo>
                    <a:pt x="-54833" y="394590"/>
                    <a:pt x="8446" y="158428"/>
                    <a:pt x="193136" y="51797"/>
                  </a:cubicBezTo>
                  <a:cubicBezTo>
                    <a:pt x="262394" y="11811"/>
                    <a:pt x="338891" y="-4282"/>
                    <a:pt x="413081" y="961"/>
                  </a:cubicBezTo>
                  <a:close/>
                </a:path>
              </a:pathLst>
            </a:custGeom>
            <a:solidFill>
              <a:schemeClr val="bg1"/>
            </a:solidFill>
            <a:ln w="50800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MH_Other_14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625852" y="4325283"/>
              <a:ext cx="342900" cy="311151"/>
            </a:xfrm>
            <a:custGeom>
              <a:avLst/>
              <a:gdLst>
                <a:gd name="T0" fmla="*/ 726341 w 2395538"/>
                <a:gd name="T1" fmla="*/ 2170112 h 2170112"/>
                <a:gd name="T2" fmla="*/ 1441768 w 2395538"/>
                <a:gd name="T3" fmla="*/ 728510 h 2170112"/>
                <a:gd name="T4" fmla="*/ 1885633 w 2395538"/>
                <a:gd name="T5" fmla="*/ 1143658 h 2170112"/>
                <a:gd name="T6" fmla="*/ 1870393 w 2395538"/>
                <a:gd name="T7" fmla="*/ 1187775 h 2170112"/>
                <a:gd name="T8" fmla="*/ 1824038 w 2395538"/>
                <a:gd name="T9" fmla="*/ 1209358 h 2170112"/>
                <a:gd name="T10" fmla="*/ 1774825 w 2395538"/>
                <a:gd name="T11" fmla="*/ 1196345 h 2170112"/>
                <a:gd name="T12" fmla="*/ 87630 w 2395538"/>
                <a:gd name="T13" fmla="*/ 1207136 h 2170112"/>
                <a:gd name="T14" fmla="*/ 36195 w 2395538"/>
                <a:gd name="T15" fmla="*/ 1203010 h 2170112"/>
                <a:gd name="T16" fmla="*/ 2540 w 2395538"/>
                <a:gd name="T17" fmla="*/ 1166510 h 2170112"/>
                <a:gd name="T18" fmla="*/ 7937 w 2395538"/>
                <a:gd name="T19" fmla="*/ 1121123 h 2170112"/>
                <a:gd name="T20" fmla="*/ 1968140 w 2395538"/>
                <a:gd name="T21" fmla="*/ 219388 h 2170112"/>
                <a:gd name="T22" fmla="*/ 2114413 w 2395538"/>
                <a:gd name="T23" fmla="*/ 243789 h 2170112"/>
                <a:gd name="T24" fmla="*/ 2240697 w 2395538"/>
                <a:gd name="T25" fmla="*/ 284667 h 2170112"/>
                <a:gd name="T26" fmla="*/ 2388557 w 2395538"/>
                <a:gd name="T27" fmla="*/ 355016 h 2170112"/>
                <a:gd name="T28" fmla="*/ 2336521 w 2395538"/>
                <a:gd name="T29" fmla="*/ 373079 h 2170112"/>
                <a:gd name="T30" fmla="*/ 2250533 w 2395538"/>
                <a:gd name="T31" fmla="*/ 415225 h 2170112"/>
                <a:gd name="T32" fmla="*/ 2138845 w 2395538"/>
                <a:gd name="T33" fmla="*/ 508390 h 2170112"/>
                <a:gd name="T34" fmla="*/ 2044926 w 2395538"/>
                <a:gd name="T35" fmla="*/ 621519 h 2170112"/>
                <a:gd name="T36" fmla="*/ 1960525 w 2395538"/>
                <a:gd name="T37" fmla="*/ 747006 h 2170112"/>
                <a:gd name="T38" fmla="*/ 1902777 w 2395538"/>
                <a:gd name="T39" fmla="*/ 803412 h 2170112"/>
                <a:gd name="T40" fmla="*/ 1832020 w 2395538"/>
                <a:gd name="T41" fmla="*/ 843974 h 2170112"/>
                <a:gd name="T42" fmla="*/ 1753013 w 2395538"/>
                <a:gd name="T43" fmla="*/ 868374 h 2170112"/>
                <a:gd name="T44" fmla="*/ 1568664 w 2395538"/>
                <a:gd name="T45" fmla="*/ 707079 h 2170112"/>
                <a:gd name="T46" fmla="*/ 1657507 w 2395538"/>
                <a:gd name="T47" fmla="*/ 590147 h 2170112"/>
                <a:gd name="T48" fmla="*/ 1736514 w 2395538"/>
                <a:gd name="T49" fmla="*/ 513143 h 2170112"/>
                <a:gd name="T50" fmla="*/ 1825674 w 2395538"/>
                <a:gd name="T51" fmla="*/ 448498 h 2170112"/>
                <a:gd name="T52" fmla="*/ 1925622 w 2395538"/>
                <a:gd name="T53" fmla="*/ 399381 h 2170112"/>
                <a:gd name="T54" fmla="*/ 2033820 w 2395538"/>
                <a:gd name="T55" fmla="*/ 369910 h 2170112"/>
                <a:gd name="T56" fmla="*/ 2147095 w 2395538"/>
                <a:gd name="T57" fmla="*/ 361671 h 2170112"/>
                <a:gd name="T58" fmla="*/ 2032234 w 2395538"/>
                <a:gd name="T59" fmla="*/ 356601 h 2170112"/>
                <a:gd name="T60" fmla="*/ 1917373 w 2395538"/>
                <a:gd name="T61" fmla="*/ 373713 h 2170112"/>
                <a:gd name="T62" fmla="*/ 1806953 w 2395538"/>
                <a:gd name="T63" fmla="*/ 412690 h 2170112"/>
                <a:gd name="T64" fmla="*/ 1703832 w 2395538"/>
                <a:gd name="T65" fmla="*/ 469730 h 2170112"/>
                <a:gd name="T66" fmla="*/ 1610230 w 2395538"/>
                <a:gd name="T67" fmla="*/ 542297 h 2170112"/>
                <a:gd name="T68" fmla="*/ 1526146 w 2395538"/>
                <a:gd name="T69" fmla="*/ 625638 h 2170112"/>
                <a:gd name="T70" fmla="*/ 1409381 w 2395538"/>
                <a:gd name="T71" fmla="*/ 589196 h 2170112"/>
                <a:gd name="T72" fmla="*/ 1430322 w 2395538"/>
                <a:gd name="T73" fmla="*/ 523601 h 2170112"/>
                <a:gd name="T74" fmla="*/ 1476648 w 2395538"/>
                <a:gd name="T75" fmla="*/ 444696 h 2170112"/>
                <a:gd name="T76" fmla="*/ 1541376 w 2395538"/>
                <a:gd name="T77" fmla="*/ 367375 h 2170112"/>
                <a:gd name="T78" fmla="*/ 1611816 w 2395538"/>
                <a:gd name="T79" fmla="*/ 308117 h 2170112"/>
                <a:gd name="T80" fmla="*/ 1686381 w 2395538"/>
                <a:gd name="T81" fmla="*/ 265337 h 2170112"/>
                <a:gd name="T82" fmla="*/ 1763166 w 2395538"/>
                <a:gd name="T83" fmla="*/ 237134 h 2170112"/>
                <a:gd name="T84" fmla="*/ 1910075 w 2395538"/>
                <a:gd name="T85" fmla="*/ 217487 h 2170112"/>
                <a:gd name="T86" fmla="*/ 1198124 w 2395538"/>
                <a:gd name="T87" fmla="*/ 20298 h 2170112"/>
                <a:gd name="T88" fmla="*/ 1336237 w 2395538"/>
                <a:gd name="T89" fmla="*/ 78653 h 2170112"/>
                <a:gd name="T90" fmla="*/ 1406886 w 2395538"/>
                <a:gd name="T91" fmla="*/ 127177 h 2170112"/>
                <a:gd name="T92" fmla="*/ 1468305 w 2395538"/>
                <a:gd name="T93" fmla="*/ 191241 h 2170112"/>
                <a:gd name="T94" fmla="*/ 1512540 w 2395538"/>
                <a:gd name="T95" fmla="*/ 273066 h 2170112"/>
                <a:gd name="T96" fmla="*/ 1474351 w 2395538"/>
                <a:gd name="T97" fmla="*/ 374554 h 2170112"/>
                <a:gd name="T98" fmla="*/ 1420252 w 2395538"/>
                <a:gd name="T99" fmla="*/ 385654 h 2170112"/>
                <a:gd name="T100" fmla="*/ 1384927 w 2395538"/>
                <a:gd name="T101" fmla="*/ 273700 h 2170112"/>
                <a:gd name="T102" fmla="*/ 1348012 w 2395538"/>
                <a:gd name="T103" fmla="*/ 208050 h 2170112"/>
                <a:gd name="T104" fmla="*/ 1299640 w 2395538"/>
                <a:gd name="T105" fmla="*/ 150963 h 2170112"/>
                <a:gd name="T106" fmla="*/ 1242040 w 2395538"/>
                <a:gd name="T107" fmla="*/ 104659 h 2170112"/>
                <a:gd name="T108" fmla="*/ 1280546 w 2395538"/>
                <a:gd name="T109" fmla="*/ 143986 h 2170112"/>
                <a:gd name="T110" fmla="*/ 1323508 w 2395538"/>
                <a:gd name="T111" fmla="*/ 202024 h 2170112"/>
                <a:gd name="T112" fmla="*/ 1356923 w 2395538"/>
                <a:gd name="T113" fmla="*/ 274969 h 2170112"/>
                <a:gd name="T114" fmla="*/ 1381108 w 2395538"/>
                <a:gd name="T115" fmla="*/ 413880 h 2170112"/>
                <a:gd name="T116" fmla="*/ 1369652 w 2395538"/>
                <a:gd name="T117" fmla="*/ 554378 h 2170112"/>
                <a:gd name="T118" fmla="*/ 1166937 w 2395538"/>
                <a:gd name="T119" fmla="*/ 363136 h 2170112"/>
                <a:gd name="T120" fmla="*/ 1178711 w 2395538"/>
                <a:gd name="T121" fmla="*/ 227079 h 2170112"/>
                <a:gd name="T122" fmla="*/ 1172028 w 2395538"/>
                <a:gd name="T123" fmla="*/ 132568 h 2170112"/>
                <a:gd name="T124" fmla="*/ 1144342 w 2395538"/>
                <a:gd name="T125" fmla="*/ 45670 h 2170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5538" h="2170112">
                  <a:moveTo>
                    <a:pt x="940433" y="595312"/>
                  </a:moveTo>
                  <a:lnTo>
                    <a:pt x="1643062" y="1217102"/>
                  </a:lnTo>
                  <a:lnTo>
                    <a:pt x="1643062" y="2170112"/>
                  </a:lnTo>
                  <a:lnTo>
                    <a:pt x="1433735" y="2170112"/>
                  </a:lnTo>
                  <a:lnTo>
                    <a:pt x="1159290" y="2170112"/>
                  </a:lnTo>
                  <a:lnTo>
                    <a:pt x="1159290" y="1557214"/>
                  </a:lnTo>
                  <a:lnTo>
                    <a:pt x="726341" y="1557214"/>
                  </a:lnTo>
                  <a:lnTo>
                    <a:pt x="726341" y="2170112"/>
                  </a:lnTo>
                  <a:lnTo>
                    <a:pt x="612307" y="2170112"/>
                  </a:lnTo>
                  <a:lnTo>
                    <a:pt x="242887" y="2170112"/>
                  </a:lnTo>
                  <a:lnTo>
                    <a:pt x="242887" y="1655658"/>
                  </a:lnTo>
                  <a:lnTo>
                    <a:pt x="242887" y="1217102"/>
                  </a:lnTo>
                  <a:lnTo>
                    <a:pt x="940433" y="595312"/>
                  </a:lnTo>
                  <a:close/>
                  <a:moveTo>
                    <a:pt x="942657" y="284162"/>
                  </a:moveTo>
                  <a:lnTo>
                    <a:pt x="1252855" y="559975"/>
                  </a:lnTo>
                  <a:lnTo>
                    <a:pt x="1441768" y="728510"/>
                  </a:lnTo>
                  <a:lnTo>
                    <a:pt x="1865630" y="1106523"/>
                  </a:lnTo>
                  <a:lnTo>
                    <a:pt x="1870393" y="1110966"/>
                  </a:lnTo>
                  <a:lnTo>
                    <a:pt x="1874520" y="1115727"/>
                  </a:lnTo>
                  <a:lnTo>
                    <a:pt x="1878013" y="1121123"/>
                  </a:lnTo>
                  <a:lnTo>
                    <a:pt x="1880553" y="1126519"/>
                  </a:lnTo>
                  <a:lnTo>
                    <a:pt x="1882775" y="1132232"/>
                  </a:lnTo>
                  <a:lnTo>
                    <a:pt x="1884680" y="1137627"/>
                  </a:lnTo>
                  <a:lnTo>
                    <a:pt x="1885633" y="1143658"/>
                  </a:lnTo>
                  <a:lnTo>
                    <a:pt x="1885950" y="1149053"/>
                  </a:lnTo>
                  <a:lnTo>
                    <a:pt x="1885633" y="1155084"/>
                  </a:lnTo>
                  <a:lnTo>
                    <a:pt x="1884680" y="1160797"/>
                  </a:lnTo>
                  <a:lnTo>
                    <a:pt x="1882775" y="1166510"/>
                  </a:lnTo>
                  <a:lnTo>
                    <a:pt x="1880553" y="1171906"/>
                  </a:lnTo>
                  <a:lnTo>
                    <a:pt x="1878013" y="1177619"/>
                  </a:lnTo>
                  <a:lnTo>
                    <a:pt x="1874520" y="1182697"/>
                  </a:lnTo>
                  <a:lnTo>
                    <a:pt x="1870393" y="1187775"/>
                  </a:lnTo>
                  <a:lnTo>
                    <a:pt x="1865630" y="1192219"/>
                  </a:lnTo>
                  <a:lnTo>
                    <a:pt x="1860550" y="1196345"/>
                  </a:lnTo>
                  <a:lnTo>
                    <a:pt x="1855153" y="1200153"/>
                  </a:lnTo>
                  <a:lnTo>
                    <a:pt x="1849438" y="1203010"/>
                  </a:lnTo>
                  <a:lnTo>
                    <a:pt x="1843405" y="1205549"/>
                  </a:lnTo>
                  <a:lnTo>
                    <a:pt x="1836738" y="1207453"/>
                  </a:lnTo>
                  <a:lnTo>
                    <a:pt x="1830705" y="1208723"/>
                  </a:lnTo>
                  <a:lnTo>
                    <a:pt x="1824038" y="1209358"/>
                  </a:lnTo>
                  <a:lnTo>
                    <a:pt x="1817688" y="1209675"/>
                  </a:lnTo>
                  <a:lnTo>
                    <a:pt x="1811020" y="1209358"/>
                  </a:lnTo>
                  <a:lnTo>
                    <a:pt x="1804670" y="1208723"/>
                  </a:lnTo>
                  <a:lnTo>
                    <a:pt x="1798320" y="1207453"/>
                  </a:lnTo>
                  <a:lnTo>
                    <a:pt x="1792288" y="1205549"/>
                  </a:lnTo>
                  <a:lnTo>
                    <a:pt x="1785938" y="1203010"/>
                  </a:lnTo>
                  <a:lnTo>
                    <a:pt x="1780223" y="1200153"/>
                  </a:lnTo>
                  <a:lnTo>
                    <a:pt x="1774825" y="1196345"/>
                  </a:lnTo>
                  <a:lnTo>
                    <a:pt x="1769745" y="1192219"/>
                  </a:lnTo>
                  <a:lnTo>
                    <a:pt x="942657" y="455553"/>
                  </a:lnTo>
                  <a:lnTo>
                    <a:pt x="116205" y="1192219"/>
                  </a:lnTo>
                  <a:lnTo>
                    <a:pt x="111125" y="1196345"/>
                  </a:lnTo>
                  <a:lnTo>
                    <a:pt x="105410" y="1200153"/>
                  </a:lnTo>
                  <a:lnTo>
                    <a:pt x="99695" y="1203010"/>
                  </a:lnTo>
                  <a:lnTo>
                    <a:pt x="93662" y="1205549"/>
                  </a:lnTo>
                  <a:lnTo>
                    <a:pt x="87630" y="1207136"/>
                  </a:lnTo>
                  <a:lnTo>
                    <a:pt x="80962" y="1208723"/>
                  </a:lnTo>
                  <a:lnTo>
                    <a:pt x="74930" y="1209358"/>
                  </a:lnTo>
                  <a:lnTo>
                    <a:pt x="68262" y="1209675"/>
                  </a:lnTo>
                  <a:lnTo>
                    <a:pt x="61277" y="1209358"/>
                  </a:lnTo>
                  <a:lnTo>
                    <a:pt x="55245" y="1208723"/>
                  </a:lnTo>
                  <a:lnTo>
                    <a:pt x="48577" y="1207136"/>
                  </a:lnTo>
                  <a:lnTo>
                    <a:pt x="42545" y="1205549"/>
                  </a:lnTo>
                  <a:lnTo>
                    <a:pt x="36195" y="1203010"/>
                  </a:lnTo>
                  <a:lnTo>
                    <a:pt x="30797" y="1200153"/>
                  </a:lnTo>
                  <a:lnTo>
                    <a:pt x="25082" y="1196345"/>
                  </a:lnTo>
                  <a:lnTo>
                    <a:pt x="20002" y="1192219"/>
                  </a:lnTo>
                  <a:lnTo>
                    <a:pt x="15240" y="1187775"/>
                  </a:lnTo>
                  <a:lnTo>
                    <a:pt x="11112" y="1182697"/>
                  </a:lnTo>
                  <a:lnTo>
                    <a:pt x="7937" y="1177619"/>
                  </a:lnTo>
                  <a:lnTo>
                    <a:pt x="5080" y="1171906"/>
                  </a:lnTo>
                  <a:lnTo>
                    <a:pt x="2540" y="1166510"/>
                  </a:lnTo>
                  <a:lnTo>
                    <a:pt x="1270" y="1160797"/>
                  </a:lnTo>
                  <a:lnTo>
                    <a:pt x="317" y="1155084"/>
                  </a:lnTo>
                  <a:lnTo>
                    <a:pt x="0" y="1149053"/>
                  </a:lnTo>
                  <a:lnTo>
                    <a:pt x="317" y="1143658"/>
                  </a:lnTo>
                  <a:lnTo>
                    <a:pt x="1270" y="1137627"/>
                  </a:lnTo>
                  <a:lnTo>
                    <a:pt x="2540" y="1131914"/>
                  </a:lnTo>
                  <a:lnTo>
                    <a:pt x="5080" y="1126201"/>
                  </a:lnTo>
                  <a:lnTo>
                    <a:pt x="7937" y="1121123"/>
                  </a:lnTo>
                  <a:lnTo>
                    <a:pt x="11112" y="1115727"/>
                  </a:lnTo>
                  <a:lnTo>
                    <a:pt x="15240" y="1110966"/>
                  </a:lnTo>
                  <a:lnTo>
                    <a:pt x="20002" y="1106523"/>
                  </a:lnTo>
                  <a:lnTo>
                    <a:pt x="942657" y="284162"/>
                  </a:lnTo>
                  <a:close/>
                  <a:moveTo>
                    <a:pt x="1910075" y="217487"/>
                  </a:moveTo>
                  <a:lnTo>
                    <a:pt x="1929430" y="217487"/>
                  </a:lnTo>
                  <a:lnTo>
                    <a:pt x="1948785" y="218121"/>
                  </a:lnTo>
                  <a:lnTo>
                    <a:pt x="1968140" y="219388"/>
                  </a:lnTo>
                  <a:lnTo>
                    <a:pt x="1986860" y="220973"/>
                  </a:lnTo>
                  <a:lnTo>
                    <a:pt x="2005898" y="222874"/>
                  </a:lnTo>
                  <a:lnTo>
                    <a:pt x="2024301" y="225726"/>
                  </a:lnTo>
                  <a:lnTo>
                    <a:pt x="2043022" y="228578"/>
                  </a:lnTo>
                  <a:lnTo>
                    <a:pt x="2061425" y="231747"/>
                  </a:lnTo>
                  <a:lnTo>
                    <a:pt x="2079193" y="235550"/>
                  </a:lnTo>
                  <a:lnTo>
                    <a:pt x="2097279" y="239669"/>
                  </a:lnTo>
                  <a:lnTo>
                    <a:pt x="2114413" y="243789"/>
                  </a:lnTo>
                  <a:lnTo>
                    <a:pt x="2131865" y="248542"/>
                  </a:lnTo>
                  <a:lnTo>
                    <a:pt x="2148364" y="252979"/>
                  </a:lnTo>
                  <a:lnTo>
                    <a:pt x="2164546" y="258049"/>
                  </a:lnTo>
                  <a:lnTo>
                    <a:pt x="2181046" y="263119"/>
                  </a:lnTo>
                  <a:lnTo>
                    <a:pt x="2196593" y="268189"/>
                  </a:lnTo>
                  <a:lnTo>
                    <a:pt x="2211506" y="273893"/>
                  </a:lnTo>
                  <a:lnTo>
                    <a:pt x="2226419" y="278963"/>
                  </a:lnTo>
                  <a:lnTo>
                    <a:pt x="2240697" y="284667"/>
                  </a:lnTo>
                  <a:lnTo>
                    <a:pt x="2267668" y="295758"/>
                  </a:lnTo>
                  <a:lnTo>
                    <a:pt x="2292734" y="306216"/>
                  </a:lnTo>
                  <a:lnTo>
                    <a:pt x="2315579" y="316673"/>
                  </a:lnTo>
                  <a:lnTo>
                    <a:pt x="2335886" y="326496"/>
                  </a:lnTo>
                  <a:lnTo>
                    <a:pt x="2353338" y="335686"/>
                  </a:lnTo>
                  <a:lnTo>
                    <a:pt x="2368251" y="343608"/>
                  </a:lnTo>
                  <a:lnTo>
                    <a:pt x="2379991" y="349946"/>
                  </a:lnTo>
                  <a:lnTo>
                    <a:pt x="2388557" y="355016"/>
                  </a:lnTo>
                  <a:lnTo>
                    <a:pt x="2395538" y="359136"/>
                  </a:lnTo>
                  <a:lnTo>
                    <a:pt x="2386971" y="360403"/>
                  </a:lnTo>
                  <a:lnTo>
                    <a:pt x="2378721" y="361988"/>
                  </a:lnTo>
                  <a:lnTo>
                    <a:pt x="2370154" y="363572"/>
                  </a:lnTo>
                  <a:lnTo>
                    <a:pt x="2361587" y="365791"/>
                  </a:lnTo>
                  <a:lnTo>
                    <a:pt x="2353020" y="368009"/>
                  </a:lnTo>
                  <a:lnTo>
                    <a:pt x="2345088" y="370544"/>
                  </a:lnTo>
                  <a:lnTo>
                    <a:pt x="2336521" y="373079"/>
                  </a:lnTo>
                  <a:lnTo>
                    <a:pt x="2328271" y="375614"/>
                  </a:lnTo>
                  <a:lnTo>
                    <a:pt x="2320656" y="379100"/>
                  </a:lnTo>
                  <a:lnTo>
                    <a:pt x="2312406" y="382269"/>
                  </a:lnTo>
                  <a:lnTo>
                    <a:pt x="2304157" y="385755"/>
                  </a:lnTo>
                  <a:lnTo>
                    <a:pt x="2296541" y="389557"/>
                  </a:lnTo>
                  <a:lnTo>
                    <a:pt x="2280677" y="397162"/>
                  </a:lnTo>
                  <a:lnTo>
                    <a:pt x="2265446" y="405718"/>
                  </a:lnTo>
                  <a:lnTo>
                    <a:pt x="2250533" y="415225"/>
                  </a:lnTo>
                  <a:lnTo>
                    <a:pt x="2235303" y="425049"/>
                  </a:lnTo>
                  <a:lnTo>
                    <a:pt x="2220708" y="435189"/>
                  </a:lnTo>
                  <a:lnTo>
                    <a:pt x="2206429" y="446280"/>
                  </a:lnTo>
                  <a:lnTo>
                    <a:pt x="2192468" y="457688"/>
                  </a:lnTo>
                  <a:lnTo>
                    <a:pt x="2178825" y="469730"/>
                  </a:lnTo>
                  <a:lnTo>
                    <a:pt x="2164863" y="482088"/>
                  </a:lnTo>
                  <a:lnTo>
                    <a:pt x="2151854" y="495081"/>
                  </a:lnTo>
                  <a:lnTo>
                    <a:pt x="2138845" y="508390"/>
                  </a:lnTo>
                  <a:lnTo>
                    <a:pt x="2126153" y="521699"/>
                  </a:lnTo>
                  <a:lnTo>
                    <a:pt x="2113779" y="535325"/>
                  </a:lnTo>
                  <a:lnTo>
                    <a:pt x="2101721" y="549268"/>
                  </a:lnTo>
                  <a:lnTo>
                    <a:pt x="2089664" y="563528"/>
                  </a:lnTo>
                  <a:lnTo>
                    <a:pt x="2078242" y="578105"/>
                  </a:lnTo>
                  <a:lnTo>
                    <a:pt x="2066819" y="592682"/>
                  </a:lnTo>
                  <a:lnTo>
                    <a:pt x="2055714" y="607259"/>
                  </a:lnTo>
                  <a:lnTo>
                    <a:pt x="2044926" y="621519"/>
                  </a:lnTo>
                  <a:lnTo>
                    <a:pt x="2034455" y="636413"/>
                  </a:lnTo>
                  <a:lnTo>
                    <a:pt x="2024301" y="650989"/>
                  </a:lnTo>
                  <a:lnTo>
                    <a:pt x="2014782" y="665566"/>
                  </a:lnTo>
                  <a:lnTo>
                    <a:pt x="1995745" y="694403"/>
                  </a:lnTo>
                  <a:lnTo>
                    <a:pt x="1977976" y="722289"/>
                  </a:lnTo>
                  <a:lnTo>
                    <a:pt x="1972582" y="730845"/>
                  </a:lnTo>
                  <a:lnTo>
                    <a:pt x="1966553" y="739084"/>
                  </a:lnTo>
                  <a:lnTo>
                    <a:pt x="1960525" y="747006"/>
                  </a:lnTo>
                  <a:lnTo>
                    <a:pt x="1954179" y="755245"/>
                  </a:lnTo>
                  <a:lnTo>
                    <a:pt x="1947833" y="762534"/>
                  </a:lnTo>
                  <a:lnTo>
                    <a:pt x="1940852" y="770139"/>
                  </a:lnTo>
                  <a:lnTo>
                    <a:pt x="1933872" y="777111"/>
                  </a:lnTo>
                  <a:lnTo>
                    <a:pt x="1926257" y="784082"/>
                  </a:lnTo>
                  <a:lnTo>
                    <a:pt x="1918642" y="790737"/>
                  </a:lnTo>
                  <a:lnTo>
                    <a:pt x="1911027" y="797075"/>
                  </a:lnTo>
                  <a:lnTo>
                    <a:pt x="1902777" y="803412"/>
                  </a:lnTo>
                  <a:lnTo>
                    <a:pt x="1894527" y="809116"/>
                  </a:lnTo>
                  <a:lnTo>
                    <a:pt x="1886277" y="815137"/>
                  </a:lnTo>
                  <a:lnTo>
                    <a:pt x="1877710" y="820524"/>
                  </a:lnTo>
                  <a:lnTo>
                    <a:pt x="1868826" y="825911"/>
                  </a:lnTo>
                  <a:lnTo>
                    <a:pt x="1859625" y="830665"/>
                  </a:lnTo>
                  <a:lnTo>
                    <a:pt x="1850740" y="835735"/>
                  </a:lnTo>
                  <a:lnTo>
                    <a:pt x="1841539" y="839854"/>
                  </a:lnTo>
                  <a:lnTo>
                    <a:pt x="1832020" y="843974"/>
                  </a:lnTo>
                  <a:lnTo>
                    <a:pt x="1822501" y="848410"/>
                  </a:lnTo>
                  <a:lnTo>
                    <a:pt x="1812665" y="851896"/>
                  </a:lnTo>
                  <a:lnTo>
                    <a:pt x="1803146" y="855065"/>
                  </a:lnTo>
                  <a:lnTo>
                    <a:pt x="1793310" y="858551"/>
                  </a:lnTo>
                  <a:lnTo>
                    <a:pt x="1783473" y="861403"/>
                  </a:lnTo>
                  <a:lnTo>
                    <a:pt x="1773320" y="863938"/>
                  </a:lnTo>
                  <a:lnTo>
                    <a:pt x="1763166" y="866156"/>
                  </a:lnTo>
                  <a:lnTo>
                    <a:pt x="1753013" y="868374"/>
                  </a:lnTo>
                  <a:lnTo>
                    <a:pt x="1742542" y="870276"/>
                  </a:lnTo>
                  <a:lnTo>
                    <a:pt x="1732706" y="871860"/>
                  </a:lnTo>
                  <a:lnTo>
                    <a:pt x="1722235" y="873128"/>
                  </a:lnTo>
                  <a:lnTo>
                    <a:pt x="1711764" y="874078"/>
                  </a:lnTo>
                  <a:lnTo>
                    <a:pt x="1701611" y="874712"/>
                  </a:lnTo>
                  <a:lnTo>
                    <a:pt x="1548674" y="738450"/>
                  </a:lnTo>
                  <a:lnTo>
                    <a:pt x="1558510" y="722923"/>
                  </a:lnTo>
                  <a:lnTo>
                    <a:pt x="1568664" y="707079"/>
                  </a:lnTo>
                  <a:lnTo>
                    <a:pt x="1578500" y="691234"/>
                  </a:lnTo>
                  <a:lnTo>
                    <a:pt x="1589288" y="676024"/>
                  </a:lnTo>
                  <a:lnTo>
                    <a:pt x="1605470" y="653841"/>
                  </a:lnTo>
                  <a:lnTo>
                    <a:pt x="1622287" y="631976"/>
                  </a:lnTo>
                  <a:lnTo>
                    <a:pt x="1630854" y="621202"/>
                  </a:lnTo>
                  <a:lnTo>
                    <a:pt x="1639738" y="610745"/>
                  </a:lnTo>
                  <a:lnTo>
                    <a:pt x="1648305" y="600604"/>
                  </a:lnTo>
                  <a:lnTo>
                    <a:pt x="1657507" y="590147"/>
                  </a:lnTo>
                  <a:lnTo>
                    <a:pt x="1667026" y="580007"/>
                  </a:lnTo>
                  <a:lnTo>
                    <a:pt x="1676545" y="569866"/>
                  </a:lnTo>
                  <a:lnTo>
                    <a:pt x="1686063" y="560043"/>
                  </a:lnTo>
                  <a:lnTo>
                    <a:pt x="1695582" y="550219"/>
                  </a:lnTo>
                  <a:lnTo>
                    <a:pt x="1705418" y="540396"/>
                  </a:lnTo>
                  <a:lnTo>
                    <a:pt x="1715572" y="531523"/>
                  </a:lnTo>
                  <a:lnTo>
                    <a:pt x="1726043" y="522016"/>
                  </a:lnTo>
                  <a:lnTo>
                    <a:pt x="1736514" y="513143"/>
                  </a:lnTo>
                  <a:lnTo>
                    <a:pt x="1746984" y="503954"/>
                  </a:lnTo>
                  <a:lnTo>
                    <a:pt x="1757772" y="495714"/>
                  </a:lnTo>
                  <a:lnTo>
                    <a:pt x="1768878" y="487158"/>
                  </a:lnTo>
                  <a:lnTo>
                    <a:pt x="1779983" y="478919"/>
                  </a:lnTo>
                  <a:lnTo>
                    <a:pt x="1791089" y="470680"/>
                  </a:lnTo>
                  <a:lnTo>
                    <a:pt x="1802194" y="463075"/>
                  </a:lnTo>
                  <a:lnTo>
                    <a:pt x="1813934" y="455470"/>
                  </a:lnTo>
                  <a:lnTo>
                    <a:pt x="1825674" y="448498"/>
                  </a:lnTo>
                  <a:lnTo>
                    <a:pt x="1838048" y="441210"/>
                  </a:lnTo>
                  <a:lnTo>
                    <a:pt x="1850106" y="434238"/>
                  </a:lnTo>
                  <a:lnTo>
                    <a:pt x="1862163" y="427901"/>
                  </a:lnTo>
                  <a:lnTo>
                    <a:pt x="1874537" y="421563"/>
                  </a:lnTo>
                  <a:lnTo>
                    <a:pt x="1887229" y="415859"/>
                  </a:lnTo>
                  <a:lnTo>
                    <a:pt x="1899921" y="409838"/>
                  </a:lnTo>
                  <a:lnTo>
                    <a:pt x="1912613" y="404451"/>
                  </a:lnTo>
                  <a:lnTo>
                    <a:pt x="1925622" y="399381"/>
                  </a:lnTo>
                  <a:lnTo>
                    <a:pt x="1938631" y="394627"/>
                  </a:lnTo>
                  <a:lnTo>
                    <a:pt x="1951958" y="390191"/>
                  </a:lnTo>
                  <a:lnTo>
                    <a:pt x="1965284" y="385755"/>
                  </a:lnTo>
                  <a:lnTo>
                    <a:pt x="1978928" y="382269"/>
                  </a:lnTo>
                  <a:lnTo>
                    <a:pt x="1992572" y="378783"/>
                  </a:lnTo>
                  <a:lnTo>
                    <a:pt x="2006215" y="375297"/>
                  </a:lnTo>
                  <a:lnTo>
                    <a:pt x="2019859" y="372445"/>
                  </a:lnTo>
                  <a:lnTo>
                    <a:pt x="2033820" y="369910"/>
                  </a:lnTo>
                  <a:lnTo>
                    <a:pt x="2047781" y="368009"/>
                  </a:lnTo>
                  <a:lnTo>
                    <a:pt x="2062059" y="366107"/>
                  </a:lnTo>
                  <a:lnTo>
                    <a:pt x="2076021" y="364206"/>
                  </a:lnTo>
                  <a:lnTo>
                    <a:pt x="2089981" y="362938"/>
                  </a:lnTo>
                  <a:lnTo>
                    <a:pt x="2104260" y="362305"/>
                  </a:lnTo>
                  <a:lnTo>
                    <a:pt x="2118538" y="361671"/>
                  </a:lnTo>
                  <a:lnTo>
                    <a:pt x="2132817" y="361354"/>
                  </a:lnTo>
                  <a:lnTo>
                    <a:pt x="2147095" y="361671"/>
                  </a:lnTo>
                  <a:lnTo>
                    <a:pt x="2133134" y="359770"/>
                  </a:lnTo>
                  <a:lnTo>
                    <a:pt x="2118538" y="358502"/>
                  </a:lnTo>
                  <a:lnTo>
                    <a:pt x="2104260" y="357235"/>
                  </a:lnTo>
                  <a:lnTo>
                    <a:pt x="2089981" y="356601"/>
                  </a:lnTo>
                  <a:lnTo>
                    <a:pt x="2075703" y="355967"/>
                  </a:lnTo>
                  <a:lnTo>
                    <a:pt x="2061425" y="355967"/>
                  </a:lnTo>
                  <a:lnTo>
                    <a:pt x="2046829" y="355967"/>
                  </a:lnTo>
                  <a:lnTo>
                    <a:pt x="2032234" y="356601"/>
                  </a:lnTo>
                  <a:lnTo>
                    <a:pt x="2017955" y="357552"/>
                  </a:lnTo>
                  <a:lnTo>
                    <a:pt x="2003677" y="358819"/>
                  </a:lnTo>
                  <a:lnTo>
                    <a:pt x="1989081" y="360403"/>
                  </a:lnTo>
                  <a:lnTo>
                    <a:pt x="1974803" y="362305"/>
                  </a:lnTo>
                  <a:lnTo>
                    <a:pt x="1960525" y="364523"/>
                  </a:lnTo>
                  <a:lnTo>
                    <a:pt x="1946246" y="367375"/>
                  </a:lnTo>
                  <a:lnTo>
                    <a:pt x="1931968" y="370227"/>
                  </a:lnTo>
                  <a:lnTo>
                    <a:pt x="1917373" y="373713"/>
                  </a:lnTo>
                  <a:lnTo>
                    <a:pt x="1903411" y="377515"/>
                  </a:lnTo>
                  <a:lnTo>
                    <a:pt x="1889450" y="381318"/>
                  </a:lnTo>
                  <a:lnTo>
                    <a:pt x="1875489" y="385755"/>
                  </a:lnTo>
                  <a:lnTo>
                    <a:pt x="1861528" y="390508"/>
                  </a:lnTo>
                  <a:lnTo>
                    <a:pt x="1847567" y="395578"/>
                  </a:lnTo>
                  <a:lnTo>
                    <a:pt x="1833924" y="400965"/>
                  </a:lnTo>
                  <a:lnTo>
                    <a:pt x="1820280" y="406669"/>
                  </a:lnTo>
                  <a:lnTo>
                    <a:pt x="1806953" y="412690"/>
                  </a:lnTo>
                  <a:lnTo>
                    <a:pt x="1793627" y="418711"/>
                  </a:lnTo>
                  <a:lnTo>
                    <a:pt x="1780618" y="425366"/>
                  </a:lnTo>
                  <a:lnTo>
                    <a:pt x="1766974" y="432020"/>
                  </a:lnTo>
                  <a:lnTo>
                    <a:pt x="1754282" y="438992"/>
                  </a:lnTo>
                  <a:lnTo>
                    <a:pt x="1741273" y="446280"/>
                  </a:lnTo>
                  <a:lnTo>
                    <a:pt x="1728898" y="453885"/>
                  </a:lnTo>
                  <a:lnTo>
                    <a:pt x="1716207" y="461808"/>
                  </a:lnTo>
                  <a:lnTo>
                    <a:pt x="1703832" y="469730"/>
                  </a:lnTo>
                  <a:lnTo>
                    <a:pt x="1691775" y="478286"/>
                  </a:lnTo>
                  <a:lnTo>
                    <a:pt x="1679717" y="486842"/>
                  </a:lnTo>
                  <a:lnTo>
                    <a:pt x="1667660" y="495398"/>
                  </a:lnTo>
                  <a:lnTo>
                    <a:pt x="1655920" y="504270"/>
                  </a:lnTo>
                  <a:lnTo>
                    <a:pt x="1644180" y="513460"/>
                  </a:lnTo>
                  <a:lnTo>
                    <a:pt x="1632758" y="522967"/>
                  </a:lnTo>
                  <a:lnTo>
                    <a:pt x="1621335" y="532473"/>
                  </a:lnTo>
                  <a:lnTo>
                    <a:pt x="1610230" y="542297"/>
                  </a:lnTo>
                  <a:lnTo>
                    <a:pt x="1599124" y="551804"/>
                  </a:lnTo>
                  <a:lnTo>
                    <a:pt x="1588336" y="561944"/>
                  </a:lnTo>
                  <a:lnTo>
                    <a:pt x="1577548" y="572084"/>
                  </a:lnTo>
                  <a:lnTo>
                    <a:pt x="1566760" y="582542"/>
                  </a:lnTo>
                  <a:lnTo>
                    <a:pt x="1556606" y="592999"/>
                  </a:lnTo>
                  <a:lnTo>
                    <a:pt x="1546136" y="603773"/>
                  </a:lnTo>
                  <a:lnTo>
                    <a:pt x="1535982" y="614547"/>
                  </a:lnTo>
                  <a:lnTo>
                    <a:pt x="1526146" y="625638"/>
                  </a:lnTo>
                  <a:lnTo>
                    <a:pt x="1514406" y="638631"/>
                  </a:lnTo>
                  <a:lnTo>
                    <a:pt x="1503301" y="651623"/>
                  </a:lnTo>
                  <a:lnTo>
                    <a:pt x="1492195" y="664932"/>
                  </a:lnTo>
                  <a:lnTo>
                    <a:pt x="1481407" y="678559"/>
                  </a:lnTo>
                  <a:lnTo>
                    <a:pt x="1406525" y="612012"/>
                  </a:lnTo>
                  <a:lnTo>
                    <a:pt x="1407160" y="604407"/>
                  </a:lnTo>
                  <a:lnTo>
                    <a:pt x="1408112" y="596802"/>
                  </a:lnTo>
                  <a:lnTo>
                    <a:pt x="1409381" y="589196"/>
                  </a:lnTo>
                  <a:lnTo>
                    <a:pt x="1410967" y="581274"/>
                  </a:lnTo>
                  <a:lnTo>
                    <a:pt x="1412554" y="573352"/>
                  </a:lnTo>
                  <a:lnTo>
                    <a:pt x="1415092" y="565430"/>
                  </a:lnTo>
                  <a:lnTo>
                    <a:pt x="1417313" y="557191"/>
                  </a:lnTo>
                  <a:lnTo>
                    <a:pt x="1420169" y="548952"/>
                  </a:lnTo>
                  <a:lnTo>
                    <a:pt x="1423025" y="540396"/>
                  </a:lnTo>
                  <a:lnTo>
                    <a:pt x="1426198" y="532157"/>
                  </a:lnTo>
                  <a:lnTo>
                    <a:pt x="1430322" y="523601"/>
                  </a:lnTo>
                  <a:lnTo>
                    <a:pt x="1434130" y="514728"/>
                  </a:lnTo>
                  <a:lnTo>
                    <a:pt x="1438572" y="505855"/>
                  </a:lnTo>
                  <a:lnTo>
                    <a:pt x="1443332" y="497299"/>
                  </a:lnTo>
                  <a:lnTo>
                    <a:pt x="1448408" y="488109"/>
                  </a:lnTo>
                  <a:lnTo>
                    <a:pt x="1453802" y="478919"/>
                  </a:lnTo>
                  <a:lnTo>
                    <a:pt x="1461100" y="467195"/>
                  </a:lnTo>
                  <a:lnTo>
                    <a:pt x="1469033" y="455787"/>
                  </a:lnTo>
                  <a:lnTo>
                    <a:pt x="1476648" y="444696"/>
                  </a:lnTo>
                  <a:lnTo>
                    <a:pt x="1484263" y="433921"/>
                  </a:lnTo>
                  <a:lnTo>
                    <a:pt x="1492195" y="423464"/>
                  </a:lnTo>
                  <a:lnTo>
                    <a:pt x="1500128" y="413641"/>
                  </a:lnTo>
                  <a:lnTo>
                    <a:pt x="1508060" y="403817"/>
                  </a:lnTo>
                  <a:lnTo>
                    <a:pt x="1516310" y="393994"/>
                  </a:lnTo>
                  <a:lnTo>
                    <a:pt x="1524877" y="384804"/>
                  </a:lnTo>
                  <a:lnTo>
                    <a:pt x="1533127" y="375614"/>
                  </a:lnTo>
                  <a:lnTo>
                    <a:pt x="1541376" y="367375"/>
                  </a:lnTo>
                  <a:lnTo>
                    <a:pt x="1549943" y="358819"/>
                  </a:lnTo>
                  <a:lnTo>
                    <a:pt x="1558828" y="350580"/>
                  </a:lnTo>
                  <a:lnTo>
                    <a:pt x="1567077" y="342975"/>
                  </a:lnTo>
                  <a:lnTo>
                    <a:pt x="1575962" y="335369"/>
                  </a:lnTo>
                  <a:lnTo>
                    <a:pt x="1584846" y="328081"/>
                  </a:lnTo>
                  <a:lnTo>
                    <a:pt x="1594047" y="321109"/>
                  </a:lnTo>
                  <a:lnTo>
                    <a:pt x="1602932" y="314455"/>
                  </a:lnTo>
                  <a:lnTo>
                    <a:pt x="1611816" y="308117"/>
                  </a:lnTo>
                  <a:lnTo>
                    <a:pt x="1621018" y="301779"/>
                  </a:lnTo>
                  <a:lnTo>
                    <a:pt x="1630219" y="296075"/>
                  </a:lnTo>
                  <a:lnTo>
                    <a:pt x="1639421" y="290054"/>
                  </a:lnTo>
                  <a:lnTo>
                    <a:pt x="1648622" y="284667"/>
                  </a:lnTo>
                  <a:lnTo>
                    <a:pt x="1657824" y="279280"/>
                  </a:lnTo>
                  <a:lnTo>
                    <a:pt x="1667343" y="274527"/>
                  </a:lnTo>
                  <a:lnTo>
                    <a:pt x="1676862" y="269457"/>
                  </a:lnTo>
                  <a:lnTo>
                    <a:pt x="1686381" y="265337"/>
                  </a:lnTo>
                  <a:lnTo>
                    <a:pt x="1695582" y="261218"/>
                  </a:lnTo>
                  <a:lnTo>
                    <a:pt x="1705101" y="256781"/>
                  </a:lnTo>
                  <a:lnTo>
                    <a:pt x="1714937" y="252979"/>
                  </a:lnTo>
                  <a:lnTo>
                    <a:pt x="1724456" y="249493"/>
                  </a:lnTo>
                  <a:lnTo>
                    <a:pt x="1734292" y="246007"/>
                  </a:lnTo>
                  <a:lnTo>
                    <a:pt x="1743494" y="242838"/>
                  </a:lnTo>
                  <a:lnTo>
                    <a:pt x="1753330" y="239986"/>
                  </a:lnTo>
                  <a:lnTo>
                    <a:pt x="1763166" y="237134"/>
                  </a:lnTo>
                  <a:lnTo>
                    <a:pt x="1773003" y="234599"/>
                  </a:lnTo>
                  <a:lnTo>
                    <a:pt x="1792675" y="230163"/>
                  </a:lnTo>
                  <a:lnTo>
                    <a:pt x="1812030" y="226360"/>
                  </a:lnTo>
                  <a:lnTo>
                    <a:pt x="1831702" y="222874"/>
                  </a:lnTo>
                  <a:lnTo>
                    <a:pt x="1851375" y="220656"/>
                  </a:lnTo>
                  <a:lnTo>
                    <a:pt x="1870730" y="219072"/>
                  </a:lnTo>
                  <a:lnTo>
                    <a:pt x="1890402" y="217804"/>
                  </a:lnTo>
                  <a:lnTo>
                    <a:pt x="1910075" y="217487"/>
                  </a:lnTo>
                  <a:close/>
                  <a:moveTo>
                    <a:pt x="1112837" y="0"/>
                  </a:moveTo>
                  <a:lnTo>
                    <a:pt x="1116656" y="634"/>
                  </a:lnTo>
                  <a:lnTo>
                    <a:pt x="1128112" y="2854"/>
                  </a:lnTo>
                  <a:lnTo>
                    <a:pt x="1146570" y="6660"/>
                  </a:lnTo>
                  <a:lnTo>
                    <a:pt x="1157708" y="9197"/>
                  </a:lnTo>
                  <a:lnTo>
                    <a:pt x="1170119" y="12369"/>
                  </a:lnTo>
                  <a:lnTo>
                    <a:pt x="1183485" y="16175"/>
                  </a:lnTo>
                  <a:lnTo>
                    <a:pt x="1198124" y="20298"/>
                  </a:lnTo>
                  <a:lnTo>
                    <a:pt x="1213399" y="25372"/>
                  </a:lnTo>
                  <a:lnTo>
                    <a:pt x="1229629" y="30763"/>
                  </a:lnTo>
                  <a:lnTo>
                    <a:pt x="1246495" y="37106"/>
                  </a:lnTo>
                  <a:lnTo>
                    <a:pt x="1263998" y="43767"/>
                  </a:lnTo>
                  <a:lnTo>
                    <a:pt x="1281501" y="51378"/>
                  </a:lnTo>
                  <a:lnTo>
                    <a:pt x="1299640" y="59307"/>
                  </a:lnTo>
                  <a:lnTo>
                    <a:pt x="1317780" y="68504"/>
                  </a:lnTo>
                  <a:lnTo>
                    <a:pt x="1336237" y="78653"/>
                  </a:lnTo>
                  <a:lnTo>
                    <a:pt x="1345148" y="84045"/>
                  </a:lnTo>
                  <a:lnTo>
                    <a:pt x="1354058" y="89436"/>
                  </a:lnTo>
                  <a:lnTo>
                    <a:pt x="1363287" y="95462"/>
                  </a:lnTo>
                  <a:lnTo>
                    <a:pt x="1372198" y="101171"/>
                  </a:lnTo>
                  <a:lnTo>
                    <a:pt x="1381108" y="107514"/>
                  </a:lnTo>
                  <a:lnTo>
                    <a:pt x="1389701" y="113540"/>
                  </a:lnTo>
                  <a:lnTo>
                    <a:pt x="1398293" y="120517"/>
                  </a:lnTo>
                  <a:lnTo>
                    <a:pt x="1406886" y="127177"/>
                  </a:lnTo>
                  <a:lnTo>
                    <a:pt x="1415160" y="134471"/>
                  </a:lnTo>
                  <a:lnTo>
                    <a:pt x="1423116" y="141449"/>
                  </a:lnTo>
                  <a:lnTo>
                    <a:pt x="1431390" y="149377"/>
                  </a:lnTo>
                  <a:lnTo>
                    <a:pt x="1439346" y="157306"/>
                  </a:lnTo>
                  <a:lnTo>
                    <a:pt x="1446665" y="165552"/>
                  </a:lnTo>
                  <a:lnTo>
                    <a:pt x="1454303" y="173798"/>
                  </a:lnTo>
                  <a:lnTo>
                    <a:pt x="1461304" y="182361"/>
                  </a:lnTo>
                  <a:lnTo>
                    <a:pt x="1468305" y="191241"/>
                  </a:lnTo>
                  <a:lnTo>
                    <a:pt x="1474988" y="200756"/>
                  </a:lnTo>
                  <a:lnTo>
                    <a:pt x="1481034" y="209953"/>
                  </a:lnTo>
                  <a:lnTo>
                    <a:pt x="1487399" y="219785"/>
                  </a:lnTo>
                  <a:lnTo>
                    <a:pt x="1492809" y="229616"/>
                  </a:lnTo>
                  <a:lnTo>
                    <a:pt x="1498537" y="240082"/>
                  </a:lnTo>
                  <a:lnTo>
                    <a:pt x="1503311" y="250865"/>
                  </a:lnTo>
                  <a:lnTo>
                    <a:pt x="1508084" y="261648"/>
                  </a:lnTo>
                  <a:lnTo>
                    <a:pt x="1512540" y="273066"/>
                  </a:lnTo>
                  <a:lnTo>
                    <a:pt x="1516358" y="284483"/>
                  </a:lnTo>
                  <a:lnTo>
                    <a:pt x="1519859" y="296218"/>
                  </a:lnTo>
                  <a:lnTo>
                    <a:pt x="1523041" y="308269"/>
                  </a:lnTo>
                  <a:lnTo>
                    <a:pt x="1525587" y="320955"/>
                  </a:lnTo>
                  <a:lnTo>
                    <a:pt x="1512540" y="333641"/>
                  </a:lnTo>
                  <a:lnTo>
                    <a:pt x="1499492" y="346645"/>
                  </a:lnTo>
                  <a:lnTo>
                    <a:pt x="1486763" y="360599"/>
                  </a:lnTo>
                  <a:lnTo>
                    <a:pt x="1474351" y="374554"/>
                  </a:lnTo>
                  <a:lnTo>
                    <a:pt x="1462259" y="389777"/>
                  </a:lnTo>
                  <a:lnTo>
                    <a:pt x="1450484" y="405000"/>
                  </a:lnTo>
                  <a:lnTo>
                    <a:pt x="1439027" y="420540"/>
                  </a:lnTo>
                  <a:lnTo>
                    <a:pt x="1427889" y="437032"/>
                  </a:lnTo>
                  <a:lnTo>
                    <a:pt x="1426616" y="424346"/>
                  </a:lnTo>
                  <a:lnTo>
                    <a:pt x="1424389" y="411343"/>
                  </a:lnTo>
                  <a:lnTo>
                    <a:pt x="1422479" y="398340"/>
                  </a:lnTo>
                  <a:lnTo>
                    <a:pt x="1420252" y="385654"/>
                  </a:lnTo>
                  <a:lnTo>
                    <a:pt x="1417706" y="373285"/>
                  </a:lnTo>
                  <a:lnTo>
                    <a:pt x="1414842" y="360599"/>
                  </a:lnTo>
                  <a:lnTo>
                    <a:pt x="1411341" y="348230"/>
                  </a:lnTo>
                  <a:lnTo>
                    <a:pt x="1408159" y="335544"/>
                  </a:lnTo>
                  <a:lnTo>
                    <a:pt x="1402112" y="317467"/>
                  </a:lnTo>
                  <a:lnTo>
                    <a:pt x="1396065" y="299706"/>
                  </a:lnTo>
                  <a:lnTo>
                    <a:pt x="1388746" y="281946"/>
                  </a:lnTo>
                  <a:lnTo>
                    <a:pt x="1384927" y="273700"/>
                  </a:lnTo>
                  <a:lnTo>
                    <a:pt x="1381108" y="265137"/>
                  </a:lnTo>
                  <a:lnTo>
                    <a:pt x="1376653" y="256574"/>
                  </a:lnTo>
                  <a:lnTo>
                    <a:pt x="1372516" y="248328"/>
                  </a:lnTo>
                  <a:lnTo>
                    <a:pt x="1368061" y="240082"/>
                  </a:lnTo>
                  <a:lnTo>
                    <a:pt x="1363287" y="231836"/>
                  </a:lnTo>
                  <a:lnTo>
                    <a:pt x="1358514" y="223591"/>
                  </a:lnTo>
                  <a:lnTo>
                    <a:pt x="1353104" y="215979"/>
                  </a:lnTo>
                  <a:lnTo>
                    <a:pt x="1348012" y="208050"/>
                  </a:lnTo>
                  <a:lnTo>
                    <a:pt x="1342284" y="200121"/>
                  </a:lnTo>
                  <a:lnTo>
                    <a:pt x="1336874" y="192827"/>
                  </a:lnTo>
                  <a:lnTo>
                    <a:pt x="1330827" y="185215"/>
                  </a:lnTo>
                  <a:lnTo>
                    <a:pt x="1325099" y="178238"/>
                  </a:lnTo>
                  <a:lnTo>
                    <a:pt x="1319053" y="171261"/>
                  </a:lnTo>
                  <a:lnTo>
                    <a:pt x="1312688" y="164284"/>
                  </a:lnTo>
                  <a:lnTo>
                    <a:pt x="1306323" y="157623"/>
                  </a:lnTo>
                  <a:lnTo>
                    <a:pt x="1299640" y="150963"/>
                  </a:lnTo>
                  <a:lnTo>
                    <a:pt x="1292957" y="144620"/>
                  </a:lnTo>
                  <a:lnTo>
                    <a:pt x="1286274" y="138277"/>
                  </a:lnTo>
                  <a:lnTo>
                    <a:pt x="1278955" y="132251"/>
                  </a:lnTo>
                  <a:lnTo>
                    <a:pt x="1271636" y="126225"/>
                  </a:lnTo>
                  <a:lnTo>
                    <a:pt x="1264635" y="120834"/>
                  </a:lnTo>
                  <a:lnTo>
                    <a:pt x="1257315" y="115125"/>
                  </a:lnTo>
                  <a:lnTo>
                    <a:pt x="1249996" y="110051"/>
                  </a:lnTo>
                  <a:lnTo>
                    <a:pt x="1242040" y="104659"/>
                  </a:lnTo>
                  <a:lnTo>
                    <a:pt x="1234402" y="99902"/>
                  </a:lnTo>
                  <a:lnTo>
                    <a:pt x="1241403" y="105611"/>
                  </a:lnTo>
                  <a:lnTo>
                    <a:pt x="1248086" y="111637"/>
                  </a:lnTo>
                  <a:lnTo>
                    <a:pt x="1255088" y="117663"/>
                  </a:lnTo>
                  <a:lnTo>
                    <a:pt x="1262089" y="124006"/>
                  </a:lnTo>
                  <a:lnTo>
                    <a:pt x="1268135" y="130666"/>
                  </a:lnTo>
                  <a:lnTo>
                    <a:pt x="1274818" y="137009"/>
                  </a:lnTo>
                  <a:lnTo>
                    <a:pt x="1280546" y="143986"/>
                  </a:lnTo>
                  <a:lnTo>
                    <a:pt x="1286911" y="150646"/>
                  </a:lnTo>
                  <a:lnTo>
                    <a:pt x="1292321" y="157623"/>
                  </a:lnTo>
                  <a:lnTo>
                    <a:pt x="1298367" y="164601"/>
                  </a:lnTo>
                  <a:lnTo>
                    <a:pt x="1303459" y="171895"/>
                  </a:lnTo>
                  <a:lnTo>
                    <a:pt x="1308869" y="179190"/>
                  </a:lnTo>
                  <a:lnTo>
                    <a:pt x="1313961" y="186484"/>
                  </a:lnTo>
                  <a:lnTo>
                    <a:pt x="1318734" y="194095"/>
                  </a:lnTo>
                  <a:lnTo>
                    <a:pt x="1323508" y="202024"/>
                  </a:lnTo>
                  <a:lnTo>
                    <a:pt x="1327963" y="209636"/>
                  </a:lnTo>
                  <a:lnTo>
                    <a:pt x="1332418" y="217565"/>
                  </a:lnTo>
                  <a:lnTo>
                    <a:pt x="1336237" y="225493"/>
                  </a:lnTo>
                  <a:lnTo>
                    <a:pt x="1340056" y="233422"/>
                  </a:lnTo>
                  <a:lnTo>
                    <a:pt x="1344193" y="241668"/>
                  </a:lnTo>
                  <a:lnTo>
                    <a:pt x="1347376" y="249914"/>
                  </a:lnTo>
                  <a:lnTo>
                    <a:pt x="1350558" y="257843"/>
                  </a:lnTo>
                  <a:lnTo>
                    <a:pt x="1356923" y="274969"/>
                  </a:lnTo>
                  <a:lnTo>
                    <a:pt x="1362333" y="291778"/>
                  </a:lnTo>
                  <a:lnTo>
                    <a:pt x="1366788" y="308904"/>
                  </a:lnTo>
                  <a:lnTo>
                    <a:pt x="1370925" y="326030"/>
                  </a:lnTo>
                  <a:lnTo>
                    <a:pt x="1374107" y="343790"/>
                  </a:lnTo>
                  <a:lnTo>
                    <a:pt x="1376653" y="360916"/>
                  </a:lnTo>
                  <a:lnTo>
                    <a:pt x="1378562" y="378677"/>
                  </a:lnTo>
                  <a:lnTo>
                    <a:pt x="1380472" y="396120"/>
                  </a:lnTo>
                  <a:lnTo>
                    <a:pt x="1381108" y="413880"/>
                  </a:lnTo>
                  <a:lnTo>
                    <a:pt x="1381427" y="431641"/>
                  </a:lnTo>
                  <a:lnTo>
                    <a:pt x="1381108" y="449401"/>
                  </a:lnTo>
                  <a:lnTo>
                    <a:pt x="1380472" y="466844"/>
                  </a:lnTo>
                  <a:lnTo>
                    <a:pt x="1378881" y="484605"/>
                  </a:lnTo>
                  <a:lnTo>
                    <a:pt x="1377290" y="502048"/>
                  </a:lnTo>
                  <a:lnTo>
                    <a:pt x="1375380" y="519491"/>
                  </a:lnTo>
                  <a:lnTo>
                    <a:pt x="1372516" y="536934"/>
                  </a:lnTo>
                  <a:lnTo>
                    <a:pt x="1369652" y="554378"/>
                  </a:lnTo>
                  <a:lnTo>
                    <a:pt x="1367106" y="564843"/>
                  </a:lnTo>
                  <a:lnTo>
                    <a:pt x="1364878" y="574675"/>
                  </a:lnTo>
                  <a:lnTo>
                    <a:pt x="1334646" y="547717"/>
                  </a:lnTo>
                  <a:lnTo>
                    <a:pt x="1168210" y="399609"/>
                  </a:lnTo>
                  <a:lnTo>
                    <a:pt x="1166618" y="387557"/>
                  </a:lnTo>
                  <a:lnTo>
                    <a:pt x="1166300" y="375188"/>
                  </a:lnTo>
                  <a:lnTo>
                    <a:pt x="1166618" y="369479"/>
                  </a:lnTo>
                  <a:lnTo>
                    <a:pt x="1166937" y="363136"/>
                  </a:lnTo>
                  <a:lnTo>
                    <a:pt x="1167573" y="357110"/>
                  </a:lnTo>
                  <a:lnTo>
                    <a:pt x="1168528" y="350767"/>
                  </a:lnTo>
                  <a:lnTo>
                    <a:pt x="1171074" y="330153"/>
                  </a:lnTo>
                  <a:lnTo>
                    <a:pt x="1173620" y="308269"/>
                  </a:lnTo>
                  <a:lnTo>
                    <a:pt x="1175847" y="285435"/>
                  </a:lnTo>
                  <a:lnTo>
                    <a:pt x="1177438" y="262283"/>
                  </a:lnTo>
                  <a:lnTo>
                    <a:pt x="1178393" y="238814"/>
                  </a:lnTo>
                  <a:lnTo>
                    <a:pt x="1178711" y="227079"/>
                  </a:lnTo>
                  <a:lnTo>
                    <a:pt x="1178711" y="215027"/>
                  </a:lnTo>
                  <a:lnTo>
                    <a:pt x="1178393" y="203293"/>
                  </a:lnTo>
                  <a:lnTo>
                    <a:pt x="1178075" y="191241"/>
                  </a:lnTo>
                  <a:lnTo>
                    <a:pt x="1177438" y="179507"/>
                  </a:lnTo>
                  <a:lnTo>
                    <a:pt x="1176484" y="167772"/>
                  </a:lnTo>
                  <a:lnTo>
                    <a:pt x="1175211" y="155720"/>
                  </a:lnTo>
                  <a:lnTo>
                    <a:pt x="1173938" y="144303"/>
                  </a:lnTo>
                  <a:lnTo>
                    <a:pt x="1172028" y="132568"/>
                  </a:lnTo>
                  <a:lnTo>
                    <a:pt x="1169801" y="121151"/>
                  </a:lnTo>
                  <a:lnTo>
                    <a:pt x="1167573" y="109734"/>
                  </a:lnTo>
                  <a:lnTo>
                    <a:pt x="1164391" y="98633"/>
                  </a:lnTo>
                  <a:lnTo>
                    <a:pt x="1161208" y="87533"/>
                  </a:lnTo>
                  <a:lnTo>
                    <a:pt x="1157708" y="76750"/>
                  </a:lnTo>
                  <a:lnTo>
                    <a:pt x="1153571" y="66284"/>
                  </a:lnTo>
                  <a:lnTo>
                    <a:pt x="1149115" y="55818"/>
                  </a:lnTo>
                  <a:lnTo>
                    <a:pt x="1144342" y="45670"/>
                  </a:lnTo>
                  <a:lnTo>
                    <a:pt x="1138932" y="35838"/>
                  </a:lnTo>
                  <a:lnTo>
                    <a:pt x="1133204" y="26641"/>
                  </a:lnTo>
                  <a:lnTo>
                    <a:pt x="1126839" y="17443"/>
                  </a:lnTo>
                  <a:lnTo>
                    <a:pt x="1119838" y="8563"/>
                  </a:lnTo>
                  <a:lnTo>
                    <a:pt x="11128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6D763F71-554C-781E-AD82-1861B96AB333}"/>
              </a:ext>
            </a:extLst>
          </p:cNvPr>
          <p:cNvSpPr txBox="1"/>
          <p:nvPr/>
        </p:nvSpPr>
        <p:spPr>
          <a:xfrm>
            <a:off x="672588" y="6700637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latin typeface="微软雅黑" panose="020B0503020204020204" pitchFamily="34" charset="-122"/>
              </a:rPr>
              <a:t>http://www.1ppt.com/xiazai/</a:t>
            </a:r>
          </a:p>
        </p:txBody>
      </p:sp>
      <p:sp>
        <p:nvSpPr>
          <p:cNvPr id="28" name="文本框 5">
            <a:extLst>
              <a:ext uri="{FF2B5EF4-FFF2-40B4-BE49-F238E27FC236}">
                <a16:creationId xmlns:a16="http://schemas.microsoft.com/office/drawing/2014/main" id="{A2F4FE37-987E-907A-78CD-9C48C5497D5B}"/>
              </a:ext>
            </a:extLst>
          </p:cNvPr>
          <p:cNvSpPr txBox="1"/>
          <p:nvPr/>
        </p:nvSpPr>
        <p:spPr>
          <a:xfrm>
            <a:off x="6141161" y="1912664"/>
            <a:ext cx="26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Median Pay Gap</a:t>
            </a:r>
            <a:endParaRPr lang="zh-CN" alt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id="{F9EACC1D-F552-61CE-A961-78EA371082EC}"/>
              </a:ext>
            </a:extLst>
          </p:cNvPr>
          <p:cNvSpPr txBox="1"/>
          <p:nvPr/>
        </p:nvSpPr>
        <p:spPr>
          <a:xfrm>
            <a:off x="8727612" y="5713180"/>
            <a:ext cx="204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Unequal Pay</a:t>
            </a:r>
            <a:endParaRPr lang="zh-CN" alt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7FB4B2FC-C9AD-938B-2A86-2DD5451B06AE}"/>
              </a:ext>
            </a:extLst>
          </p:cNvPr>
          <p:cNvSpPr txBox="1"/>
          <p:nvPr/>
        </p:nvSpPr>
        <p:spPr>
          <a:xfrm>
            <a:off x="8742082" y="4279511"/>
            <a:ext cx="2777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Less women/men in highly paid roles</a:t>
            </a:r>
            <a:endParaRPr lang="zh-CN" alt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F323C7-EDB6-75E9-620E-88731DD679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790" r="91259">
                        <a14:foregroundMark x1="91259" y1="31500" x2="91259" y2="31500"/>
                        <a14:foregroundMark x1="45455" y1="36000" x2="45455" y2="36000"/>
                        <a14:foregroundMark x1="51049" y1="31000" x2="51049" y2="31000"/>
                        <a14:foregroundMark x1="40210" y1="43500" x2="40210" y2="43500"/>
                        <a14:backgroundMark x1="90210" y1="73000" x2="90210" y2="73000"/>
                        <a14:backgroundMark x1="46853" y1="33500" x2="46853" y2="33500"/>
                        <a14:backgroundMark x1="89860" y1="72000" x2="89860" y2="72000"/>
                      </a14:backgroundRemoval>
                    </a14:imgEffect>
                  </a14:imgLayer>
                </a14:imgProps>
              </a:ext>
            </a:extLst>
          </a:blip>
          <a:srcRect l="56377" t="18751" r="4059" b="20138"/>
          <a:stretch/>
        </p:blipFill>
        <p:spPr>
          <a:xfrm>
            <a:off x="7733151" y="5547936"/>
            <a:ext cx="771943" cy="8338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19B7FC-65ED-E89F-3B4C-CF141DDA19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790" r="91259">
                        <a14:foregroundMark x1="91259" y1="31500" x2="91259" y2="31500"/>
                        <a14:foregroundMark x1="45455" y1="36000" x2="45455" y2="36000"/>
                        <a14:foregroundMark x1="51049" y1="31000" x2="51049" y2="31000"/>
                        <a14:foregroundMark x1="40210" y1="43500" x2="40210" y2="43500"/>
                        <a14:backgroundMark x1="90210" y1="73000" x2="90210" y2="73000"/>
                        <a14:backgroundMark x1="46853" y1="33500" x2="46853" y2="33500"/>
                        <a14:backgroundMark x1="89860" y1="72000" x2="89860" y2="72000"/>
                      </a14:backgroundRemoval>
                    </a14:imgEffect>
                  </a14:imgLayer>
                </a14:imgProps>
              </a:ext>
            </a:extLst>
          </a:blip>
          <a:srcRect l="5737" t="25084" r="41919" b="22117"/>
          <a:stretch/>
        </p:blipFill>
        <p:spPr>
          <a:xfrm rot="21106804">
            <a:off x="7672717" y="4431128"/>
            <a:ext cx="1024253" cy="7224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28B3870-733F-76C5-4496-7FC77686CE62}"/>
              </a:ext>
            </a:extLst>
          </p:cNvPr>
          <p:cNvGrpSpPr/>
          <p:nvPr/>
        </p:nvGrpSpPr>
        <p:grpSpPr>
          <a:xfrm>
            <a:off x="6819099" y="2541375"/>
            <a:ext cx="4155576" cy="1114292"/>
            <a:chOff x="6819099" y="2541375"/>
            <a:chExt cx="4155576" cy="111429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2851CDD-DCA3-F701-6248-FF2E40405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44935" l="33497" r="52451">
                          <a14:foregroundMark x1="41667" y1="23039" x2="42157" y2="28268"/>
                          <a14:foregroundMark x1="40850" y1="33007" x2="41013" y2="39869"/>
                          <a14:foregroundMark x1="40850" y1="44935" x2="40523" y2="40523"/>
                          <a14:foregroundMark x1="44608" y1="43627" x2="44444" y2="26634"/>
                          <a14:foregroundMark x1="43301" y1="18301" x2="40850" y2="18301"/>
                          <a14:foregroundMark x1="40850" y1="11111" x2="43464" y2="13235"/>
                          <a14:foregroundMark x1="37908" y1="20098" x2="36111" y2="27941"/>
                          <a14:foregroundMark x1="46895" y1="21405" x2="48529" y2="28758"/>
                          <a14:foregroundMark x1="41013" y1="12908" x2="43627" y2="11438"/>
                          <a14:foregroundMark x1="42484" y1="8824" x2="42484" y2="8824"/>
                          <a14:backgroundMark x1="43791" y1="8497" x2="43791" y2="8497"/>
                          <a14:backgroundMark x1="37418" y1="18301" x2="37418" y2="1830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358" t="6579" r="45091" b="51272"/>
            <a:stretch/>
          </p:blipFill>
          <p:spPr>
            <a:xfrm>
              <a:off x="7557184" y="2541375"/>
              <a:ext cx="387506" cy="69353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F592F2C-09D3-6083-9676-B992A07DB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44935" l="33497" r="52451">
                          <a14:foregroundMark x1="41667" y1="23039" x2="42157" y2="28268"/>
                          <a14:foregroundMark x1="40850" y1="33007" x2="41013" y2="39869"/>
                          <a14:foregroundMark x1="40850" y1="44935" x2="40523" y2="40523"/>
                          <a14:foregroundMark x1="44608" y1="43627" x2="44444" y2="26634"/>
                          <a14:foregroundMark x1="43301" y1="18301" x2="40850" y2="18301"/>
                          <a14:foregroundMark x1="40850" y1="11111" x2="43464" y2="13235"/>
                          <a14:foregroundMark x1="37908" y1="20098" x2="36111" y2="27941"/>
                          <a14:foregroundMark x1="46895" y1="21405" x2="48529" y2="28758"/>
                          <a14:foregroundMark x1="41013" y1="12908" x2="43627" y2="11438"/>
                          <a14:foregroundMark x1="42484" y1="8824" x2="42484" y2="8824"/>
                          <a14:backgroundMark x1="43791" y1="8497" x2="43791" y2="8497"/>
                          <a14:backgroundMark x1="37418" y1="18301" x2="37418" y2="1830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358" t="6579" r="45091" b="51272"/>
            <a:stretch/>
          </p:blipFill>
          <p:spPr>
            <a:xfrm>
              <a:off x="6974826" y="2541375"/>
              <a:ext cx="387506" cy="69353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F33B46-9D59-A21D-D91D-53152EB59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44935" l="33497" r="52451">
                          <a14:foregroundMark x1="41667" y1="23039" x2="42157" y2="28268"/>
                          <a14:foregroundMark x1="40850" y1="33007" x2="41013" y2="39869"/>
                          <a14:foregroundMark x1="40850" y1="44935" x2="40523" y2="40523"/>
                          <a14:foregroundMark x1="44608" y1="43627" x2="44444" y2="26634"/>
                          <a14:foregroundMark x1="43301" y1="18301" x2="40850" y2="18301"/>
                          <a14:foregroundMark x1="40850" y1="11111" x2="43464" y2="13235"/>
                          <a14:foregroundMark x1="37908" y1="20098" x2="36111" y2="27941"/>
                          <a14:foregroundMark x1="46895" y1="21405" x2="48529" y2="28758"/>
                          <a14:foregroundMark x1="41013" y1="12908" x2="43627" y2="11438"/>
                          <a14:foregroundMark x1="42484" y1="8824" x2="42484" y2="8824"/>
                          <a14:backgroundMark x1="43791" y1="8497" x2="43791" y2="8497"/>
                          <a14:backgroundMark x1="37418" y1="18301" x2="37418" y2="1830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358" t="6579" r="45091" b="51272"/>
            <a:stretch/>
          </p:blipFill>
          <p:spPr>
            <a:xfrm>
              <a:off x="8130123" y="2541375"/>
              <a:ext cx="387506" cy="69353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62191EC-911C-ACD0-26E5-856087DFE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44935" l="33497" r="52451">
                          <a14:foregroundMark x1="41667" y1="23039" x2="42157" y2="28268"/>
                          <a14:foregroundMark x1="40850" y1="33007" x2="41013" y2="39869"/>
                          <a14:foregroundMark x1="40850" y1="44935" x2="40523" y2="40523"/>
                          <a14:foregroundMark x1="44608" y1="43627" x2="44444" y2="26634"/>
                          <a14:foregroundMark x1="43301" y1="18301" x2="40850" y2="18301"/>
                          <a14:foregroundMark x1="40850" y1="11111" x2="43464" y2="13235"/>
                          <a14:foregroundMark x1="37908" y1="20098" x2="36111" y2="27941"/>
                          <a14:foregroundMark x1="46895" y1="21405" x2="48529" y2="28758"/>
                          <a14:foregroundMark x1="41013" y1="12908" x2="43627" y2="11438"/>
                          <a14:foregroundMark x1="42484" y1="8824" x2="42484" y2="8824"/>
                          <a14:backgroundMark x1="43791" y1="8497" x2="43791" y2="8497"/>
                          <a14:backgroundMark x1="37418" y1="18301" x2="37418" y2="1830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358" t="6579" r="45091" b="51272"/>
            <a:stretch/>
          </p:blipFill>
          <p:spPr>
            <a:xfrm>
              <a:off x="8697550" y="2541375"/>
              <a:ext cx="387506" cy="69353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96B8B9F-F04F-8524-5474-FD69B9E2F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44935" l="33497" r="52451">
                          <a14:foregroundMark x1="41667" y1="23039" x2="42157" y2="28268"/>
                          <a14:foregroundMark x1="40850" y1="33007" x2="41013" y2="39869"/>
                          <a14:foregroundMark x1="40850" y1="44935" x2="40523" y2="40523"/>
                          <a14:foregroundMark x1="44608" y1="43627" x2="44444" y2="26634"/>
                          <a14:foregroundMark x1="43301" y1="18301" x2="40850" y2="18301"/>
                          <a14:foregroundMark x1="40850" y1="11111" x2="43464" y2="13235"/>
                          <a14:foregroundMark x1="37908" y1="20098" x2="36111" y2="27941"/>
                          <a14:foregroundMark x1="46895" y1="21405" x2="48529" y2="28758"/>
                          <a14:foregroundMark x1="41013" y1="12908" x2="43627" y2="11438"/>
                          <a14:foregroundMark x1="42484" y1="8824" x2="42484" y2="8824"/>
                          <a14:backgroundMark x1="43791" y1="8497" x2="43791" y2="8497"/>
                          <a14:backgroundMark x1="37418" y1="18301" x2="37418" y2="1830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358" t="6579" r="45091" b="51272"/>
            <a:stretch/>
          </p:blipFill>
          <p:spPr>
            <a:xfrm>
              <a:off x="9869184" y="2541375"/>
              <a:ext cx="387506" cy="693531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2ED6B23-3113-D0A3-6F32-8AE9739F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44935" l="33497" r="52451">
                          <a14:foregroundMark x1="41667" y1="23039" x2="42157" y2="28268"/>
                          <a14:foregroundMark x1="40850" y1="33007" x2="41013" y2="39869"/>
                          <a14:foregroundMark x1="40850" y1="44935" x2="40523" y2="40523"/>
                          <a14:foregroundMark x1="44608" y1="43627" x2="44444" y2="26634"/>
                          <a14:foregroundMark x1="43301" y1="18301" x2="40850" y2="18301"/>
                          <a14:foregroundMark x1="40850" y1="11111" x2="43464" y2="13235"/>
                          <a14:foregroundMark x1="37908" y1="20098" x2="36111" y2="27941"/>
                          <a14:foregroundMark x1="46895" y1="21405" x2="48529" y2="28758"/>
                          <a14:foregroundMark x1="41013" y1="12908" x2="43627" y2="11438"/>
                          <a14:foregroundMark x1="42484" y1="8824" x2="42484" y2="8824"/>
                          <a14:backgroundMark x1="43791" y1="8497" x2="43791" y2="8497"/>
                          <a14:backgroundMark x1="37418" y1="18301" x2="37418" y2="1830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358" t="6579" r="45091" b="51272"/>
            <a:stretch/>
          </p:blipFill>
          <p:spPr>
            <a:xfrm>
              <a:off x="9289982" y="2541375"/>
              <a:ext cx="387506" cy="693531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929F2F-8EF3-A1AB-0599-D391FB674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8824" b="44935" l="33497" r="52451">
                          <a14:foregroundMark x1="41667" y1="23039" x2="42157" y2="28268"/>
                          <a14:foregroundMark x1="40850" y1="33007" x2="41013" y2="39869"/>
                          <a14:foregroundMark x1="40850" y1="44935" x2="40523" y2="40523"/>
                          <a14:foregroundMark x1="44608" y1="43627" x2="44444" y2="26634"/>
                          <a14:foregroundMark x1="43301" y1="18301" x2="40850" y2="18301"/>
                          <a14:foregroundMark x1="40850" y1="11111" x2="43464" y2="13235"/>
                          <a14:foregroundMark x1="37908" y1="20098" x2="36111" y2="27941"/>
                          <a14:foregroundMark x1="46895" y1="21405" x2="48529" y2="28758"/>
                          <a14:foregroundMark x1="41013" y1="12908" x2="43627" y2="11438"/>
                          <a14:foregroundMark x1="42484" y1="8824" x2="42484" y2="8824"/>
                          <a14:backgroundMark x1="43791" y1="8497" x2="43791" y2="8497"/>
                          <a14:backgroundMark x1="37418" y1="18301" x2="37418" y2="18301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1358" t="6579" r="45091" b="51272"/>
            <a:stretch/>
          </p:blipFill>
          <p:spPr>
            <a:xfrm>
              <a:off x="10451542" y="2541375"/>
              <a:ext cx="387506" cy="693531"/>
            </a:xfrm>
            <a:prstGeom prst="rect">
              <a:avLst/>
            </a:prstGeom>
          </p:spPr>
        </p:pic>
        <p:sp>
          <p:nvSpPr>
            <p:cNvPr id="60" name="文本框 5">
              <a:extLst>
                <a:ext uri="{FF2B5EF4-FFF2-40B4-BE49-F238E27FC236}">
                  <a16:creationId xmlns:a16="http://schemas.microsoft.com/office/drawing/2014/main" id="{04CF7429-B018-101F-1E5B-9C550A0AC5F4}"/>
                </a:ext>
              </a:extLst>
            </p:cNvPr>
            <p:cNvSpPr txBox="1"/>
            <p:nvPr/>
          </p:nvSpPr>
          <p:spPr>
            <a:xfrm>
              <a:off x="8441531" y="3347890"/>
              <a:ext cx="88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Median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1" name="文本框 5">
              <a:extLst>
                <a:ext uri="{FF2B5EF4-FFF2-40B4-BE49-F238E27FC236}">
                  <a16:creationId xmlns:a16="http://schemas.microsoft.com/office/drawing/2014/main" id="{3510FFC6-31BD-01B5-F4E6-52CE6E084B2F}"/>
                </a:ext>
              </a:extLst>
            </p:cNvPr>
            <p:cNvSpPr txBox="1"/>
            <p:nvPr/>
          </p:nvSpPr>
          <p:spPr>
            <a:xfrm>
              <a:off x="6819099" y="3347890"/>
              <a:ext cx="677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Last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2" name="文本框 5">
              <a:extLst>
                <a:ext uri="{FF2B5EF4-FFF2-40B4-BE49-F238E27FC236}">
                  <a16:creationId xmlns:a16="http://schemas.microsoft.com/office/drawing/2014/main" id="{FFC4C747-5C1F-261A-C0AA-DF3A391A1A10}"/>
                </a:ext>
              </a:extLst>
            </p:cNvPr>
            <p:cNvSpPr txBox="1"/>
            <p:nvPr/>
          </p:nvSpPr>
          <p:spPr>
            <a:xfrm>
              <a:off x="10297220" y="3343368"/>
              <a:ext cx="677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1st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508B1-E422-90B0-7486-C457035D968E}"/>
              </a:ext>
            </a:extLst>
          </p:cNvPr>
          <p:cNvGrpSpPr/>
          <p:nvPr/>
        </p:nvGrpSpPr>
        <p:grpSpPr>
          <a:xfrm>
            <a:off x="6881571" y="185699"/>
            <a:ext cx="4040107" cy="1532944"/>
            <a:chOff x="6881571" y="185699"/>
            <a:chExt cx="4040107" cy="153294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AA5B581-E481-C9D3-2796-1C6F51CB704D}"/>
                </a:ext>
              </a:extLst>
            </p:cNvPr>
            <p:cNvGrpSpPr/>
            <p:nvPr/>
          </p:nvGrpSpPr>
          <p:grpSpPr>
            <a:xfrm>
              <a:off x="7024456" y="1106643"/>
              <a:ext cx="3725812" cy="612000"/>
              <a:chOff x="8030979" y="714886"/>
              <a:chExt cx="2707606" cy="444750"/>
            </a:xfrm>
          </p:grpSpPr>
          <p:pic>
            <p:nvPicPr>
              <p:cNvPr id="42" name="Picture 41" descr="A white person with black background&#10;&#10;AI-generated content may be incorrect.">
                <a:extLst>
                  <a:ext uri="{FF2B5EF4-FFF2-40B4-BE49-F238E27FC236}">
                    <a16:creationId xmlns:a16="http://schemas.microsoft.com/office/drawing/2014/main" id="{8165EB6A-DB71-2ACA-5C33-9BC82329D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423" y="714886"/>
                <a:ext cx="180000" cy="444750"/>
              </a:xfrm>
              <a:prstGeom prst="rect">
                <a:avLst/>
              </a:prstGeom>
            </p:spPr>
          </p:pic>
          <p:pic>
            <p:nvPicPr>
              <p:cNvPr id="43" name="Picture 42" descr="A white person with black background&#10;&#10;AI-generated content may be incorrect.">
                <a:extLst>
                  <a:ext uri="{FF2B5EF4-FFF2-40B4-BE49-F238E27FC236}">
                    <a16:creationId xmlns:a16="http://schemas.microsoft.com/office/drawing/2014/main" id="{6BD4F4B3-9F89-2A36-8E61-E4ED1767C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3867" y="714886"/>
                <a:ext cx="180000" cy="444750"/>
              </a:xfrm>
              <a:prstGeom prst="rect">
                <a:avLst/>
              </a:prstGeom>
            </p:spPr>
          </p:pic>
          <p:pic>
            <p:nvPicPr>
              <p:cNvPr id="44" name="Picture 43" descr="A white person with black background&#10;&#10;AI-generated content may be incorrect.">
                <a:extLst>
                  <a:ext uri="{FF2B5EF4-FFF2-40B4-BE49-F238E27FC236}">
                    <a16:creationId xmlns:a16="http://schemas.microsoft.com/office/drawing/2014/main" id="{6773831A-5AA8-3A92-1CB8-11A64E73B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311" y="714886"/>
                <a:ext cx="180000" cy="444750"/>
              </a:xfrm>
              <a:prstGeom prst="rect">
                <a:avLst/>
              </a:prstGeom>
            </p:spPr>
          </p:pic>
          <p:pic>
            <p:nvPicPr>
              <p:cNvPr id="45" name="Picture 44" descr="A white person with black background&#10;&#10;AI-generated content may be incorrect.">
                <a:extLst>
                  <a:ext uri="{FF2B5EF4-FFF2-40B4-BE49-F238E27FC236}">
                    <a16:creationId xmlns:a16="http://schemas.microsoft.com/office/drawing/2014/main" id="{453834E8-A195-F113-121C-8168A9B08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755" y="714886"/>
                <a:ext cx="180000" cy="444750"/>
              </a:xfrm>
              <a:prstGeom prst="rect">
                <a:avLst/>
              </a:prstGeom>
            </p:spPr>
          </p:pic>
          <p:pic>
            <p:nvPicPr>
              <p:cNvPr id="46" name="Picture 45" descr="A white person with black background&#10;&#10;AI-generated content may be incorrect.">
                <a:extLst>
                  <a:ext uri="{FF2B5EF4-FFF2-40B4-BE49-F238E27FC236}">
                    <a16:creationId xmlns:a16="http://schemas.microsoft.com/office/drawing/2014/main" id="{4CAF6FFA-9644-6E11-6531-F7BC44066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7670" y="714886"/>
                <a:ext cx="180000" cy="444750"/>
              </a:xfrm>
              <a:prstGeom prst="rect">
                <a:avLst/>
              </a:prstGeom>
            </p:spPr>
          </p:pic>
          <p:pic>
            <p:nvPicPr>
              <p:cNvPr id="47" name="Picture 46" descr="A white person with black background&#10;&#10;AI-generated content may be incorrect.">
                <a:extLst>
                  <a:ext uri="{FF2B5EF4-FFF2-40B4-BE49-F238E27FC236}">
                    <a16:creationId xmlns:a16="http://schemas.microsoft.com/office/drawing/2014/main" id="{381366FC-65DC-3EF3-4E02-A1DA94CA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8585" y="714886"/>
                <a:ext cx="180000" cy="444750"/>
              </a:xfrm>
              <a:prstGeom prst="rect">
                <a:avLst/>
              </a:prstGeom>
            </p:spPr>
          </p:pic>
          <p:pic>
            <p:nvPicPr>
              <p:cNvPr id="48" name="Picture 47" descr="A white person with black background&#10;&#10;AI-generated content may be incorrect.">
                <a:extLst>
                  <a:ext uri="{FF2B5EF4-FFF2-40B4-BE49-F238E27FC236}">
                    <a16:creationId xmlns:a16="http://schemas.microsoft.com/office/drawing/2014/main" id="{70803681-8DC7-6634-65A1-B2736ECCA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0979" y="714886"/>
                <a:ext cx="180000" cy="444750"/>
              </a:xfrm>
              <a:prstGeom prst="rect">
                <a:avLst/>
              </a:prstGeom>
            </p:spPr>
          </p:pic>
        </p:grpSp>
        <p:sp>
          <p:nvSpPr>
            <p:cNvPr id="50" name="文本框 5">
              <a:extLst>
                <a:ext uri="{FF2B5EF4-FFF2-40B4-BE49-F238E27FC236}">
                  <a16:creationId xmlns:a16="http://schemas.microsoft.com/office/drawing/2014/main" id="{25192887-AC9A-094C-F2C0-577289C9C198}"/>
                </a:ext>
              </a:extLst>
            </p:cNvPr>
            <p:cNvSpPr txBox="1"/>
            <p:nvPr/>
          </p:nvSpPr>
          <p:spPr>
            <a:xfrm>
              <a:off x="8484966" y="721079"/>
              <a:ext cx="785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Median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1" name="文本框 5">
              <a:extLst>
                <a:ext uri="{FF2B5EF4-FFF2-40B4-BE49-F238E27FC236}">
                  <a16:creationId xmlns:a16="http://schemas.microsoft.com/office/drawing/2014/main" id="{FAD348DC-2B99-E914-6074-6115FB00A56A}"/>
                </a:ext>
              </a:extLst>
            </p:cNvPr>
            <p:cNvSpPr txBox="1"/>
            <p:nvPr/>
          </p:nvSpPr>
          <p:spPr>
            <a:xfrm>
              <a:off x="6881571" y="721079"/>
              <a:ext cx="560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Last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2" name="文本框 5">
              <a:extLst>
                <a:ext uri="{FF2B5EF4-FFF2-40B4-BE49-F238E27FC236}">
                  <a16:creationId xmlns:a16="http://schemas.microsoft.com/office/drawing/2014/main" id="{8EC9F8DF-9336-2766-E3E2-F98D0C5E4386}"/>
                </a:ext>
              </a:extLst>
            </p:cNvPr>
            <p:cNvSpPr txBox="1"/>
            <p:nvPr/>
          </p:nvSpPr>
          <p:spPr>
            <a:xfrm>
              <a:off x="10314052" y="727318"/>
              <a:ext cx="607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1st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AC39B6A-8CFE-FD29-454C-2A767A9F8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43571" y="559889"/>
              <a:ext cx="32400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5">
              <a:extLst>
                <a:ext uri="{FF2B5EF4-FFF2-40B4-BE49-F238E27FC236}">
                  <a16:creationId xmlns:a16="http://schemas.microsoft.com/office/drawing/2014/main" id="{E8B0E654-F57E-7A94-5E29-ACECD30BC779}"/>
                </a:ext>
              </a:extLst>
            </p:cNvPr>
            <p:cNvSpPr txBox="1"/>
            <p:nvPr/>
          </p:nvSpPr>
          <p:spPr>
            <a:xfrm>
              <a:off x="7970118" y="185699"/>
              <a:ext cx="1759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Increasing pay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053AE1-7554-3946-C65E-330ABD194143}"/>
              </a:ext>
            </a:extLst>
          </p:cNvPr>
          <p:cNvCxnSpPr>
            <a:cxnSpLocks/>
          </p:cNvCxnSpPr>
          <p:nvPr/>
        </p:nvCxnSpPr>
        <p:spPr>
          <a:xfrm flipH="1" flipV="1">
            <a:off x="8877837" y="1837497"/>
            <a:ext cx="0" cy="6120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AAC564EA-9F1C-611D-5C3F-38C6394D25D5}"/>
              </a:ext>
            </a:extLst>
          </p:cNvPr>
          <p:cNvSpPr txBox="1">
            <a:spLocks/>
          </p:cNvSpPr>
          <p:nvPr/>
        </p:nvSpPr>
        <p:spPr>
          <a:xfrm>
            <a:off x="765820" y="476250"/>
            <a:ext cx="10706601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973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6" grpId="0"/>
      <p:bldP spid="18" grpId="0"/>
      <p:bldP spid="20" grpId="0"/>
      <p:bldP spid="23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FC5A1549-121C-150B-CC1A-C06D0C83DD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6135004"/>
                  </p:ext>
                </p:extLst>
              </p:nvPr>
            </p:nvGraphicFramePr>
            <p:xfrm>
              <a:off x="472029" y="1600200"/>
              <a:ext cx="11134136" cy="48225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7" name="Chart 16">
                <a:extLst>
                  <a:ext uri="{FF2B5EF4-FFF2-40B4-BE49-F238E27FC236}">
                    <a16:creationId xmlns:a16="http://schemas.microsoft.com/office/drawing/2014/main" id="{FC5A1549-121C-150B-CC1A-C06D0C83DD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029" y="1600200"/>
                <a:ext cx="11134136" cy="4822522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 46"/>
          <p:cNvGrpSpPr/>
          <p:nvPr/>
        </p:nvGrpSpPr>
        <p:grpSpPr>
          <a:xfrm>
            <a:off x="8576199" y="1242310"/>
            <a:ext cx="2359035" cy="2383338"/>
            <a:chOff x="7616440" y="1169233"/>
            <a:chExt cx="3139886" cy="3172234"/>
          </a:xfrm>
        </p:grpSpPr>
        <p:graphicFrame>
          <p:nvGraphicFramePr>
            <p:cNvPr id="13" name="图表 35"/>
            <p:cNvGraphicFramePr/>
            <p:nvPr>
              <p:extLst>
                <p:ext uri="{D42A27DB-BD31-4B8C-83A1-F6EECF244321}">
                  <p14:modId xmlns:p14="http://schemas.microsoft.com/office/powerpoint/2010/main" val="2974759322"/>
                </p:ext>
              </p:extLst>
            </p:nvPr>
          </p:nvGraphicFramePr>
          <p:xfrm>
            <a:off x="7616440" y="1169233"/>
            <a:ext cx="3139886" cy="31722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文本框 36"/>
            <p:cNvSpPr txBox="1"/>
            <p:nvPr/>
          </p:nvSpPr>
          <p:spPr>
            <a:xfrm>
              <a:off x="8367213" y="2206108"/>
              <a:ext cx="1638341" cy="491561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ctr"/>
              <a:endParaRPr kumimoji="1"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0FAEF38-E3A6-0A49-BB44-C7621802EE5A}"/>
              </a:ext>
            </a:extLst>
          </p:cNvPr>
          <p:cNvSpPr txBox="1">
            <a:spLocks/>
          </p:cNvSpPr>
          <p:nvPr/>
        </p:nvSpPr>
        <p:spPr>
          <a:xfrm>
            <a:off x="765820" y="533400"/>
            <a:ext cx="11309916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What is the overall gender pay gap for men and women?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FB5B3EF4-6B0B-7180-74E7-F2FBF7BC01A8}"/>
              </a:ext>
            </a:extLst>
          </p:cNvPr>
          <p:cNvSpPr txBox="1">
            <a:spLocks/>
          </p:cNvSpPr>
          <p:nvPr/>
        </p:nvSpPr>
        <p:spPr>
          <a:xfrm>
            <a:off x="1167202" y="4865313"/>
            <a:ext cx="816909" cy="46903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Outliers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53A7EEA-246C-70F5-2725-8B541CAC77B5}"/>
              </a:ext>
            </a:extLst>
          </p:cNvPr>
          <p:cNvSpPr txBox="1">
            <a:spLocks/>
          </p:cNvSpPr>
          <p:nvPr/>
        </p:nvSpPr>
        <p:spPr>
          <a:xfrm>
            <a:off x="10987905" y="4769909"/>
            <a:ext cx="816909" cy="46903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Outliers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09FE8C-8391-4DDC-2916-29C425712888}"/>
              </a:ext>
            </a:extLst>
          </p:cNvPr>
          <p:cNvGrpSpPr/>
          <p:nvPr/>
        </p:nvGrpSpPr>
        <p:grpSpPr>
          <a:xfrm>
            <a:off x="1420494" y="2115085"/>
            <a:ext cx="9713739" cy="1799695"/>
            <a:chOff x="1420494" y="2115085"/>
            <a:chExt cx="9713739" cy="1799695"/>
          </a:xfrm>
        </p:grpSpPr>
        <p:sp>
          <p:nvSpPr>
            <p:cNvPr id="21" name="Text Placeholder 8">
              <a:extLst>
                <a:ext uri="{FF2B5EF4-FFF2-40B4-BE49-F238E27FC236}">
                  <a16:creationId xmlns:a16="http://schemas.microsoft.com/office/drawing/2014/main" id="{26890B69-A2DB-FE65-7708-50DA0EC62C56}"/>
                </a:ext>
              </a:extLst>
            </p:cNvPr>
            <p:cNvSpPr txBox="1">
              <a:spLocks/>
            </p:cNvSpPr>
            <p:nvPr/>
          </p:nvSpPr>
          <p:spPr>
            <a:xfrm>
              <a:off x="3903783" y="2115085"/>
              <a:ext cx="1770284" cy="469037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92D050"/>
                  </a:solidFill>
                  <a:latin typeface="+mn-lt"/>
                  <a:cs typeface="+mn-ea"/>
                  <a:sym typeface="+mn-lt"/>
                </a:rPr>
                <a:t>No Pay Gap (861)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5D3C4C2-16DF-B7A5-F688-73559F39270A}"/>
                </a:ext>
              </a:extLst>
            </p:cNvPr>
            <p:cNvGrpSpPr/>
            <p:nvPr/>
          </p:nvGrpSpPr>
          <p:grpSpPr>
            <a:xfrm flipH="1">
              <a:off x="4837236" y="3571880"/>
              <a:ext cx="6296997" cy="342895"/>
              <a:chOff x="1556993" y="3409955"/>
              <a:chExt cx="3168000" cy="342895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37B410F-E751-0548-062F-8AA80A84472C}"/>
                  </a:ext>
                </a:extLst>
              </p:cNvPr>
              <p:cNvCxnSpPr/>
              <p:nvPr/>
            </p:nvCxnSpPr>
            <p:spPr>
              <a:xfrm flipH="1">
                <a:off x="1556993" y="3581400"/>
                <a:ext cx="3168000" cy="0"/>
              </a:xfrm>
              <a:prstGeom prst="straightConnector1">
                <a:avLst/>
              </a:prstGeom>
              <a:ln w="19050">
                <a:solidFill>
                  <a:srgbClr val="638DC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ACBBEBE-9BDB-AECB-EE79-D3E57BE176BF}"/>
                  </a:ext>
                </a:extLst>
              </p:cNvPr>
              <p:cNvCxnSpPr/>
              <p:nvPr/>
            </p:nvCxnSpPr>
            <p:spPr>
              <a:xfrm>
                <a:off x="4724993" y="3409955"/>
                <a:ext cx="0" cy="342895"/>
              </a:xfrm>
              <a:prstGeom prst="line">
                <a:avLst/>
              </a:prstGeom>
              <a:ln w="19050">
                <a:solidFill>
                  <a:srgbClr val="638D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EF7E237-ACF8-F41A-68FD-9C84C6A75423}"/>
                </a:ext>
              </a:extLst>
            </p:cNvPr>
            <p:cNvGrpSpPr/>
            <p:nvPr/>
          </p:nvGrpSpPr>
          <p:grpSpPr>
            <a:xfrm>
              <a:off x="1575657" y="3571885"/>
              <a:ext cx="3168000" cy="342895"/>
              <a:chOff x="1556993" y="3409955"/>
              <a:chExt cx="3168000" cy="34289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766E2CA-7904-8398-4C16-002E285070DA}"/>
                  </a:ext>
                </a:extLst>
              </p:cNvPr>
              <p:cNvCxnSpPr/>
              <p:nvPr/>
            </p:nvCxnSpPr>
            <p:spPr>
              <a:xfrm flipH="1">
                <a:off x="1556993" y="3581400"/>
                <a:ext cx="3168000" cy="0"/>
              </a:xfrm>
              <a:prstGeom prst="straightConnector1">
                <a:avLst/>
              </a:prstGeom>
              <a:ln w="19050">
                <a:solidFill>
                  <a:srgbClr val="C0504D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46C50CC-8E20-7A7D-E483-9E0B1964C611}"/>
                  </a:ext>
                </a:extLst>
              </p:cNvPr>
              <p:cNvCxnSpPr/>
              <p:nvPr/>
            </p:nvCxnSpPr>
            <p:spPr>
              <a:xfrm>
                <a:off x="4724993" y="3409955"/>
                <a:ext cx="0" cy="342895"/>
              </a:xfrm>
              <a:prstGeom prst="line">
                <a:avLst/>
              </a:prstGeom>
              <a:ln w="19050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 Placeholder 8">
              <a:extLst>
                <a:ext uri="{FF2B5EF4-FFF2-40B4-BE49-F238E27FC236}">
                  <a16:creationId xmlns:a16="http://schemas.microsoft.com/office/drawing/2014/main" id="{C65B7326-78FC-1434-E827-097685BEB59A}"/>
                </a:ext>
              </a:extLst>
            </p:cNvPr>
            <p:cNvSpPr txBox="1">
              <a:spLocks/>
            </p:cNvSpPr>
            <p:nvPr/>
          </p:nvSpPr>
          <p:spPr>
            <a:xfrm>
              <a:off x="4837236" y="3307904"/>
              <a:ext cx="3530621" cy="469037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4980C1"/>
                  </a:solidFill>
                  <a:latin typeface="+mn-lt"/>
                  <a:cs typeface="+mn-ea"/>
                  <a:sym typeface="+mn-lt"/>
                </a:rPr>
                <a:t>Pay Gap Towards Men (7951)</a:t>
              </a:r>
            </a:p>
          </p:txBody>
        </p:sp>
        <p:sp>
          <p:nvSpPr>
            <p:cNvPr id="42" name="Text Placeholder 8">
              <a:extLst>
                <a:ext uri="{FF2B5EF4-FFF2-40B4-BE49-F238E27FC236}">
                  <a16:creationId xmlns:a16="http://schemas.microsoft.com/office/drawing/2014/main" id="{A48874FD-471C-0D27-D0DD-96F1D22D8D83}"/>
                </a:ext>
              </a:extLst>
            </p:cNvPr>
            <p:cNvSpPr txBox="1">
              <a:spLocks/>
            </p:cNvSpPr>
            <p:nvPr/>
          </p:nvSpPr>
          <p:spPr>
            <a:xfrm>
              <a:off x="1420494" y="3307905"/>
              <a:ext cx="3530621" cy="469037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C0504D"/>
                  </a:solidFill>
                  <a:latin typeface="+mn-lt"/>
                  <a:cs typeface="+mn-ea"/>
                  <a:sym typeface="+mn-lt"/>
                </a:rPr>
                <a:t>Pay Gap Towards Women (1362)</a:t>
              </a:r>
            </a:p>
          </p:txBody>
        </p:sp>
      </p:grpSp>
      <p:sp>
        <p:nvSpPr>
          <p:cNvPr id="44" name="文本框 6">
            <a:extLst>
              <a:ext uri="{FF2B5EF4-FFF2-40B4-BE49-F238E27FC236}">
                <a16:creationId xmlns:a16="http://schemas.microsoft.com/office/drawing/2014/main" id="{6522809C-2B4B-6C12-A22B-BDF59C80DAF5}"/>
              </a:ext>
            </a:extLst>
          </p:cNvPr>
          <p:cNvSpPr txBox="1"/>
          <p:nvPr/>
        </p:nvSpPr>
        <p:spPr>
          <a:xfrm>
            <a:off x="8342994" y="4012295"/>
            <a:ext cx="2835666" cy="63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Overall, gender pay gap is heavily skewed towards men.</a:t>
            </a:r>
            <a:endParaRPr lang="zh-CN" alt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667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E1CC1-DD6C-0CA7-D118-DC98B794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2D2F-715F-353E-D067-E7ADBE7C3A65}"/>
              </a:ext>
            </a:extLst>
          </p:cNvPr>
          <p:cNvSpPr txBox="1">
            <a:spLocks/>
          </p:cNvSpPr>
          <p:nvPr/>
        </p:nvSpPr>
        <p:spPr>
          <a:xfrm>
            <a:off x="765820" y="533400"/>
            <a:ext cx="10706601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What is the average pay gap for companies with different number of employees?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08DBF9A-4920-41CC-AB85-710F74749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027012"/>
              </p:ext>
            </p:extLst>
          </p:nvPr>
        </p:nvGraphicFramePr>
        <p:xfrm>
          <a:off x="6364777" y="2208229"/>
          <a:ext cx="524904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F2AB0EE-69DA-4709-B562-FA821671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203478"/>
              </p:ext>
            </p:extLst>
          </p:nvPr>
        </p:nvGraphicFramePr>
        <p:xfrm>
          <a:off x="604777" y="2208229"/>
          <a:ext cx="524904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5">
            <a:extLst>
              <a:ext uri="{FF2B5EF4-FFF2-40B4-BE49-F238E27FC236}">
                <a16:creationId xmlns:a16="http://schemas.microsoft.com/office/drawing/2014/main" id="{DF83D6D4-06AB-4510-1D2E-D5C7ED68B08E}"/>
              </a:ext>
            </a:extLst>
          </p:cNvPr>
          <p:cNvSpPr txBox="1"/>
          <p:nvPr/>
        </p:nvSpPr>
        <p:spPr>
          <a:xfrm>
            <a:off x="7008657" y="2967335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11.9%</a:t>
            </a:r>
          </a:p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(53)</a:t>
            </a:r>
            <a:endParaRPr lang="zh-CN" altLang="en-US" sz="12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32820AAB-D417-7F65-7373-D2F362795248}"/>
              </a:ext>
            </a:extLst>
          </p:cNvPr>
          <p:cNvSpPr txBox="1"/>
          <p:nvPr/>
        </p:nvSpPr>
        <p:spPr>
          <a:xfrm>
            <a:off x="10651245" y="2354279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18.5% (376)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D4650E7-5BCD-A474-1FF9-1EF0EB3EFCED}"/>
              </a:ext>
            </a:extLst>
          </p:cNvPr>
          <p:cNvSpPr txBox="1"/>
          <p:nvPr/>
        </p:nvSpPr>
        <p:spPr>
          <a:xfrm>
            <a:off x="1967950" y="3722293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3.7%</a:t>
            </a:r>
          </a:p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(26)</a:t>
            </a:r>
            <a:endParaRPr lang="zh-CN" altLang="en-US" sz="12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190B8-7CCC-692C-243C-62AA34FDEFE9}"/>
              </a:ext>
            </a:extLst>
          </p:cNvPr>
          <p:cNvSpPr txBox="1"/>
          <p:nvPr/>
        </p:nvSpPr>
        <p:spPr>
          <a:xfrm>
            <a:off x="1245928" y="2739142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14.3% </a:t>
            </a:r>
          </a:p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(2)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9B2E52-6B88-2016-5C73-6EA7AF6D0650}"/>
              </a:ext>
            </a:extLst>
          </p:cNvPr>
          <p:cNvSpPr txBox="1"/>
          <p:nvPr/>
        </p:nvSpPr>
        <p:spPr>
          <a:xfrm>
            <a:off x="1260031" y="5101219"/>
            <a:ext cx="9420538" cy="135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Clear trend of an increase in pay gap towards men as company size decreases.</a:t>
            </a: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Smaller companies have less formalized HR policies leading to a more biased hiring process.</a:t>
            </a: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UK companies with &lt; 250 employees are not legally required to report gender pay gap data. 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722A9D21-30C1-621B-60C0-CA692567634E}"/>
              </a:ext>
            </a:extLst>
          </p:cNvPr>
          <p:cNvSpPr txBox="1"/>
          <p:nvPr/>
        </p:nvSpPr>
        <p:spPr>
          <a:xfrm>
            <a:off x="4901258" y="3260628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8.6%</a:t>
            </a:r>
          </a:p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(98)</a:t>
            </a:r>
            <a:endParaRPr lang="zh-CN" altLang="en-US" sz="12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3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P spid="3" grpId="0"/>
      <p:bldP spid="4" grpId="0"/>
      <p:bldP spid="5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59E4-7B32-710D-3338-C31EEA5A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1AF19E4-5FCD-4CAD-9257-D0A59A46C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34404"/>
              </p:ext>
            </p:extLst>
          </p:nvPr>
        </p:nvGraphicFramePr>
        <p:xfrm>
          <a:off x="569639" y="2149309"/>
          <a:ext cx="5248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D04CB3-31B9-4114-9014-B6AB52C26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026738"/>
              </p:ext>
            </p:extLst>
          </p:nvPr>
        </p:nvGraphicFramePr>
        <p:xfrm>
          <a:off x="6329639" y="2149309"/>
          <a:ext cx="5248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303752-86EA-4343-ED29-DF15BFC6646A}"/>
              </a:ext>
            </a:extLst>
          </p:cNvPr>
          <p:cNvSpPr txBox="1">
            <a:spLocks/>
          </p:cNvSpPr>
          <p:nvPr/>
        </p:nvSpPr>
        <p:spPr>
          <a:xfrm>
            <a:off x="765820" y="533400"/>
            <a:ext cx="10706601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What is the average pay gap in different parts of the UK?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DF6AB098-1E9C-BA70-FB9E-6AFD894C72BD}"/>
              </a:ext>
            </a:extLst>
          </p:cNvPr>
          <p:cNvSpPr txBox="1"/>
          <p:nvPr/>
        </p:nvSpPr>
        <p:spPr>
          <a:xfrm>
            <a:off x="8328176" y="2740718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14.2%</a:t>
            </a:r>
          </a:p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(157)</a:t>
            </a:r>
            <a:endParaRPr lang="zh-CN" altLang="en-US" sz="12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A3F300F8-A454-065E-8CD8-786C498CC999}"/>
              </a:ext>
            </a:extLst>
          </p:cNvPr>
          <p:cNvSpPr txBox="1"/>
          <p:nvPr/>
        </p:nvSpPr>
        <p:spPr>
          <a:xfrm>
            <a:off x="6814535" y="2427398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17.7% (1751)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2384F2D-8F30-C955-8C26-5D3C66668965}"/>
              </a:ext>
            </a:extLst>
          </p:cNvPr>
          <p:cNvSpPr txBox="1"/>
          <p:nvPr/>
        </p:nvSpPr>
        <p:spPr>
          <a:xfrm>
            <a:off x="4088980" y="3699528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4.6%</a:t>
            </a:r>
          </a:p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(21)</a:t>
            </a:r>
            <a:endParaRPr lang="zh-CN" altLang="en-US" sz="12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8F6267B6-BA48-C617-C0EC-AF520F58BBDC}"/>
              </a:ext>
            </a:extLst>
          </p:cNvPr>
          <p:cNvSpPr txBox="1"/>
          <p:nvPr/>
        </p:nvSpPr>
        <p:spPr>
          <a:xfrm>
            <a:off x="1061931" y="3478123"/>
            <a:ext cx="88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6.6% </a:t>
            </a:r>
          </a:p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(226)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478771F8-85D8-C637-B81B-AA87DD09CAAC}"/>
              </a:ext>
            </a:extLst>
          </p:cNvPr>
          <p:cNvSpPr txBox="1"/>
          <p:nvPr/>
        </p:nvSpPr>
        <p:spPr>
          <a:xfrm>
            <a:off x="2284386" y="5211018"/>
            <a:ext cx="6883820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London has largest average pay gap towards both men and women.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Overall, no clear trend was observed between location and pay gap.  </a:t>
            </a:r>
            <a:endParaRPr lang="zh-CN" alt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97408-5AFF-2A93-E6C0-B816A52E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12DFDA-D64A-4B7C-B4C9-B61CFC567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010828"/>
              </p:ext>
            </p:extLst>
          </p:nvPr>
        </p:nvGraphicFramePr>
        <p:xfrm>
          <a:off x="340274" y="1268938"/>
          <a:ext cx="54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2CD983-D908-43F6-B8E0-1434FBD35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913275"/>
              </p:ext>
            </p:extLst>
          </p:nvPr>
        </p:nvGraphicFramePr>
        <p:xfrm>
          <a:off x="5670974" y="1268938"/>
          <a:ext cx="54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F8A1917-A856-F3FD-9BA0-5DA0701DF2EF}"/>
              </a:ext>
            </a:extLst>
          </p:cNvPr>
          <p:cNvSpPr txBox="1">
            <a:spLocks/>
          </p:cNvSpPr>
          <p:nvPr/>
        </p:nvSpPr>
        <p:spPr>
          <a:xfrm>
            <a:off x="765821" y="448557"/>
            <a:ext cx="10367236" cy="8203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What is the average pay gap for different sectors?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BB098E37-A624-FEBF-2B01-B23BDAE11B04}"/>
              </a:ext>
            </a:extLst>
          </p:cNvPr>
          <p:cNvSpPr txBox="1"/>
          <p:nvPr/>
        </p:nvSpPr>
        <p:spPr>
          <a:xfrm>
            <a:off x="10655269" y="1973126"/>
            <a:ext cx="112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24.0% (1072)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11C4A667-7171-9180-7670-7372F05AC83A}"/>
              </a:ext>
            </a:extLst>
          </p:cNvPr>
          <p:cNvSpPr txBox="1"/>
          <p:nvPr/>
        </p:nvSpPr>
        <p:spPr>
          <a:xfrm>
            <a:off x="3232839" y="1743504"/>
            <a:ext cx="121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8.3% (211)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675E4E24-1151-695A-C355-5AC7CC7AA6FA}"/>
              </a:ext>
            </a:extLst>
          </p:cNvPr>
          <p:cNvSpPr txBox="1"/>
          <p:nvPr/>
        </p:nvSpPr>
        <p:spPr>
          <a:xfrm>
            <a:off x="10655269" y="1747241"/>
            <a:ext cx="112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24.3% (305)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D0BB0759-E64B-830A-894A-F7FA2C38A61C}"/>
              </a:ext>
            </a:extLst>
          </p:cNvPr>
          <p:cNvSpPr txBox="1"/>
          <p:nvPr/>
        </p:nvSpPr>
        <p:spPr>
          <a:xfrm>
            <a:off x="3330119" y="4343690"/>
            <a:ext cx="2215428" cy="119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Overall, for all sectors, the pay gap skewed towards men are much higher.</a:t>
            </a:r>
            <a:endParaRPr lang="zh-CN" alt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B9D6BA5C-934F-82AC-45D6-88DA5B402CDE}"/>
              </a:ext>
            </a:extLst>
          </p:cNvPr>
          <p:cNvSpPr txBox="1"/>
          <p:nvPr/>
        </p:nvSpPr>
        <p:spPr>
          <a:xfrm>
            <a:off x="9395039" y="4343690"/>
            <a:ext cx="2558168" cy="119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Highest pay gaps towards men reported in education, construction, finance, and mining sectors.</a:t>
            </a:r>
            <a:endParaRPr lang="zh-CN" alt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3BB13D-05D7-4F07-5E94-0BEBC1390B97}"/>
              </a:ext>
            </a:extLst>
          </p:cNvPr>
          <p:cNvSpPr txBox="1"/>
          <p:nvPr/>
        </p:nvSpPr>
        <p:spPr>
          <a:xfrm>
            <a:off x="10589451" y="2465129"/>
            <a:ext cx="112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23.8% (41)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312C1B5-2689-4B3A-98E0-8C0080B96C85}"/>
              </a:ext>
            </a:extLst>
          </p:cNvPr>
          <p:cNvSpPr txBox="1"/>
          <p:nvPr/>
        </p:nvSpPr>
        <p:spPr>
          <a:xfrm>
            <a:off x="10622360" y="2223575"/>
            <a:ext cx="112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23.9% (412)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7EB34FBD-C7C5-8251-03E3-34D9F6C7542C}"/>
              </a:ext>
            </a:extLst>
          </p:cNvPr>
          <p:cNvSpPr txBox="1"/>
          <p:nvPr/>
        </p:nvSpPr>
        <p:spPr>
          <a:xfrm>
            <a:off x="3143050" y="1985488"/>
            <a:ext cx="121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7.7% (103)</a:t>
            </a:r>
            <a:endParaRPr lang="zh-CN" altLang="en-US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CA0776FB-3E30-FC8C-FC41-F8E4EAE66D77}"/>
              </a:ext>
            </a:extLst>
          </p:cNvPr>
          <p:cNvSpPr txBox="1"/>
          <p:nvPr/>
        </p:nvSpPr>
        <p:spPr>
          <a:xfrm>
            <a:off x="2738379" y="5878524"/>
            <a:ext cx="905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3.7% (10)</a:t>
            </a:r>
            <a:endParaRPr lang="zh-CN" altLang="en-US" sz="12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8" name="文本框 5">
            <a:extLst>
              <a:ext uri="{FF2B5EF4-FFF2-40B4-BE49-F238E27FC236}">
                <a16:creationId xmlns:a16="http://schemas.microsoft.com/office/drawing/2014/main" id="{9617052C-1912-C44E-80CB-7157C64724F4}"/>
              </a:ext>
            </a:extLst>
          </p:cNvPr>
          <p:cNvSpPr txBox="1"/>
          <p:nvPr/>
        </p:nvSpPr>
        <p:spPr>
          <a:xfrm>
            <a:off x="8825740" y="5878523"/>
            <a:ext cx="905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9.3% (626)</a:t>
            </a:r>
            <a:endParaRPr lang="zh-CN" altLang="en-US" sz="1200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5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3" grpId="0">
        <p:bldAsOne/>
      </p:bldGraphic>
      <p:bldP spid="12" grpId="0"/>
      <p:bldP spid="14" grpId="0"/>
      <p:bldP spid="5" grpId="0"/>
      <p:bldP spid="10" grpId="0"/>
      <p:bldP spid="15" grpId="0"/>
      <p:bldP spid="6" grpId="0"/>
      <p:bldP spid="9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C7786-0713-9CF4-73E2-0CD1D6FE8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69E7-DE92-B133-A402-6CD8A5FDEE61}"/>
              </a:ext>
            </a:extLst>
          </p:cNvPr>
          <p:cNvSpPr txBox="1">
            <a:spLocks/>
          </p:cNvSpPr>
          <p:nvPr/>
        </p:nvSpPr>
        <p:spPr>
          <a:xfrm>
            <a:off x="765820" y="533400"/>
            <a:ext cx="10706601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Which companies have the highest pay gaps?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9FB743-61E2-D296-34AF-88C2312AA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28216"/>
              </p:ext>
            </p:extLst>
          </p:nvPr>
        </p:nvGraphicFramePr>
        <p:xfrm>
          <a:off x="752285" y="2079175"/>
          <a:ext cx="5148000" cy="270000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6083522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611804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225982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043920345"/>
                    </a:ext>
                  </a:extLst>
                </a:gridCol>
              </a:tblGrid>
              <a:tr h="5340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Company Name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Median Pay Gap (%)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Company Size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Sector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247274"/>
                  </a:ext>
                </a:extLst>
              </a:tr>
              <a:tr h="433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G4S SECURE SOLUTIONS (UK) LIMITED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 to 19,999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Administrative Support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773978"/>
                  </a:ext>
                </a:extLst>
              </a:tr>
              <a:tr h="4331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FORTEL SERVICES LIMITED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 to 4999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Construction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5240479"/>
                  </a:ext>
                </a:extLst>
              </a:tr>
              <a:tr h="4331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RLC (UK) LIMITED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 to 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Manufacturing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723050"/>
                  </a:ext>
                </a:extLst>
              </a:tr>
              <a:tr h="4331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NCR UK GROUP LIMITED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 to 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Administrative Support</a:t>
                      </a:r>
                      <a:endParaRPr lang="en-SG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889300"/>
                  </a:ext>
                </a:extLst>
              </a:tr>
              <a:tr h="4331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RAGDALE HALL (1990) LIMITED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 to 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Accommodation &amp; Food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556604"/>
                  </a:ext>
                </a:extLst>
              </a:tr>
            </a:tbl>
          </a:graphicData>
        </a:graphic>
      </p:graphicFrame>
      <p:sp>
        <p:nvSpPr>
          <p:cNvPr id="4" name="文本框 6">
            <a:extLst>
              <a:ext uri="{FF2B5EF4-FFF2-40B4-BE49-F238E27FC236}">
                <a16:creationId xmlns:a16="http://schemas.microsoft.com/office/drawing/2014/main" id="{0045ED6F-24DA-C1D0-A1F2-BE55DB4E5EEF}"/>
              </a:ext>
            </a:extLst>
          </p:cNvPr>
          <p:cNvSpPr txBox="1"/>
          <p:nvPr/>
        </p:nvSpPr>
        <p:spPr>
          <a:xfrm>
            <a:off x="2208970" y="5239299"/>
            <a:ext cx="815108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Outliers of the dataset, extremely high gender pay gaps.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Companies with highest pay gaps are mostly small companies with &lt; 500 employees.</a:t>
            </a:r>
            <a:endParaRPr lang="zh-CN" alt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169222-EEC9-CD38-E750-CF0D30FD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2751"/>
              </p:ext>
            </p:extLst>
          </p:nvPr>
        </p:nvGraphicFramePr>
        <p:xfrm>
          <a:off x="6368643" y="2079175"/>
          <a:ext cx="5148000" cy="270000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6083522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611804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225982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043920345"/>
                    </a:ext>
                  </a:extLst>
                </a:gridCol>
              </a:tblGrid>
              <a:tr h="5340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Company Name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Median Pay Gap (%)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Company Size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Sector</a:t>
                      </a:r>
                      <a:endParaRPr lang="en-SG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247274"/>
                  </a:ext>
                </a:extLst>
              </a:tr>
              <a:tr h="4331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PSJ FABRICATIONS LTD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Less than 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Manufacturing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773978"/>
                  </a:ext>
                </a:extLst>
              </a:tr>
              <a:tr h="4331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M. ANDERSON CONSTRUCTION LIMITED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 to 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Construction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5240479"/>
                  </a:ext>
                </a:extLst>
              </a:tr>
              <a:tr h="4331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HPI UK HOLDING LTD.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 to 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Accommodation &amp; Food</a:t>
                      </a:r>
                      <a:endParaRPr lang="en-SG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723050"/>
                  </a:ext>
                </a:extLst>
              </a:tr>
              <a:tr h="4331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ATFC LIMITED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 to 499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Accommodation &amp; Food</a:t>
                      </a:r>
                      <a:endParaRPr lang="en-SG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889300"/>
                  </a:ext>
                </a:extLst>
              </a:tr>
              <a:tr h="4331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HULL COLLABORATIVE ACADEMY TRUST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Not Provided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Education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556604"/>
                  </a:ext>
                </a:extLst>
              </a:tr>
            </a:tbl>
          </a:graphicData>
        </a:graphic>
      </p:graphicFrame>
      <p:sp>
        <p:nvSpPr>
          <p:cNvPr id="9" name="文本框 6">
            <a:extLst>
              <a:ext uri="{FF2B5EF4-FFF2-40B4-BE49-F238E27FC236}">
                <a16:creationId xmlns:a16="http://schemas.microsoft.com/office/drawing/2014/main" id="{05B7EC62-46C1-3B0A-10F5-68ED1756E48F}"/>
              </a:ext>
            </a:extLst>
          </p:cNvPr>
          <p:cNvSpPr txBox="1"/>
          <p:nvPr/>
        </p:nvSpPr>
        <p:spPr>
          <a:xfrm>
            <a:off x="752284" y="1714645"/>
            <a:ext cx="5147999" cy="3173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Top 5 Companies with Highest Pay Gaps Towards Women 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42F2B2-A9B9-4E76-495B-5F9B360B780E}"/>
              </a:ext>
            </a:extLst>
          </p:cNvPr>
          <p:cNvSpPr txBox="1"/>
          <p:nvPr/>
        </p:nvSpPr>
        <p:spPr>
          <a:xfrm>
            <a:off x="6368643" y="1714645"/>
            <a:ext cx="5148000" cy="3173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Top 5 Companies with Highest Pay Gaps Towards Men 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9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434C09-365F-D87A-288D-215C4C2ACC13}"/>
              </a:ext>
            </a:extLst>
          </p:cNvPr>
          <p:cNvGrpSpPr/>
          <p:nvPr/>
        </p:nvGrpSpPr>
        <p:grpSpPr>
          <a:xfrm>
            <a:off x="896211" y="2440641"/>
            <a:ext cx="9775375" cy="864000"/>
            <a:chOff x="896211" y="2440641"/>
            <a:chExt cx="9775375" cy="8640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2F854B-F389-12BA-5536-FDF657BEF207}"/>
                </a:ext>
              </a:extLst>
            </p:cNvPr>
            <p:cNvSpPr/>
            <p:nvPr/>
          </p:nvSpPr>
          <p:spPr>
            <a:xfrm>
              <a:off x="2347944" y="2482142"/>
              <a:ext cx="8323642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216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bg1"/>
                  </a:solidFill>
                </a:rPr>
                <a:t>Location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>
                  <a:solidFill>
                    <a:schemeClr val="bg1"/>
                  </a:solidFill>
                </a:rPr>
                <a:t>London has slightly higher gender pay gap. Overall, no clear trend betwee</a:t>
              </a:r>
              <a:r>
                <a:rPr lang="en-US" sz="1400" dirty="0">
                  <a:solidFill>
                    <a:schemeClr val="bg1"/>
                  </a:solidFill>
                </a:rPr>
                <a:t>n location and pay gap.</a:t>
              </a:r>
              <a:endParaRPr lang="en-SG" sz="1400" kern="1200" dirty="0">
                <a:solidFill>
                  <a:schemeClr val="bg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DD89F70-6DFA-FEED-A68D-50D94B850D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211" y="2440641"/>
              <a:ext cx="864000" cy="864000"/>
              <a:chOff x="5122728" y="2205371"/>
              <a:chExt cx="2447257" cy="2447257"/>
            </a:xfrm>
          </p:grpSpPr>
          <p:sp>
            <p:nvSpPr>
              <p:cNvPr id="91" name="Teardrop 90">
                <a:extLst>
                  <a:ext uri="{FF2B5EF4-FFF2-40B4-BE49-F238E27FC236}">
                    <a16:creationId xmlns:a16="http://schemas.microsoft.com/office/drawing/2014/main" id="{0B41A6E6-65F5-95C1-C583-9E748BB26F5C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00B05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F91FC51-A71A-5967-1618-F2AD3C1C3862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00B05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74368F-14A2-84AA-667D-1DC1B9B8B79D}"/>
                </a:ext>
              </a:extLst>
            </p:cNvPr>
            <p:cNvCxnSpPr>
              <a:cxnSpLocks/>
            </p:cNvCxnSpPr>
            <p:nvPr/>
          </p:nvCxnSpPr>
          <p:spPr>
            <a:xfrm>
              <a:off x="1922967" y="2872641"/>
              <a:ext cx="40674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0D3AE227-83E2-EE4C-6052-FCB5ABF87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5872" y="2653265"/>
              <a:ext cx="414000" cy="414000"/>
            </a:xfrm>
            <a:prstGeom prst="rect">
              <a:avLst/>
            </a:prstGeom>
          </p:spPr>
        </p:pic>
      </p:grpSp>
      <p:sp>
        <p:nvSpPr>
          <p:cNvPr id="100" name="Title 1">
            <a:extLst>
              <a:ext uri="{FF2B5EF4-FFF2-40B4-BE49-F238E27FC236}">
                <a16:creationId xmlns:a16="http://schemas.microsoft.com/office/drawing/2014/main" id="{5A6067D2-D48E-E0A9-E79F-D4268C0830AF}"/>
              </a:ext>
            </a:extLst>
          </p:cNvPr>
          <p:cNvSpPr txBox="1">
            <a:spLocks/>
          </p:cNvSpPr>
          <p:nvPr/>
        </p:nvSpPr>
        <p:spPr>
          <a:xfrm>
            <a:off x="765820" y="533400"/>
            <a:ext cx="10706601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Recommendations and Conclusions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AC32C9-71F1-C8B3-8EF3-ADB69A3E929F}"/>
              </a:ext>
            </a:extLst>
          </p:cNvPr>
          <p:cNvGrpSpPr/>
          <p:nvPr/>
        </p:nvGrpSpPr>
        <p:grpSpPr>
          <a:xfrm>
            <a:off x="896211" y="1412776"/>
            <a:ext cx="10934428" cy="864000"/>
            <a:chOff x="896211" y="1412776"/>
            <a:chExt cx="10934428" cy="864000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87F73D3-7ACC-8206-95A0-EC1D3B03A3D3}"/>
                </a:ext>
              </a:extLst>
            </p:cNvPr>
            <p:cNvSpPr/>
            <p:nvPr/>
          </p:nvSpPr>
          <p:spPr>
            <a:xfrm>
              <a:off x="2347945" y="1440000"/>
              <a:ext cx="9482694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216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bg1"/>
                  </a:solidFill>
                </a:rPr>
                <a:t>Company Size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>
                  <a:solidFill>
                    <a:schemeClr val="bg1"/>
                  </a:solidFill>
                </a:rPr>
                <a:t>Increase in pay gap as company size decreases</a:t>
              </a:r>
              <a:r>
                <a:rPr lang="en-US" sz="1400" dirty="0">
                  <a:solidFill>
                    <a:schemeClr val="bg1"/>
                  </a:solidFill>
                </a:rPr>
                <a:t>. More regulatory oversight on smaller companies.</a:t>
              </a:r>
              <a:endParaRPr lang="en-US" sz="1400" kern="1200" dirty="0">
                <a:solidFill>
                  <a:schemeClr val="bg1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D1F1AE3-9CEB-CAAC-D21E-F16E23405F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211" y="1412776"/>
              <a:ext cx="864000" cy="864000"/>
              <a:chOff x="5122728" y="2205371"/>
              <a:chExt cx="2447257" cy="2447257"/>
            </a:xfrm>
          </p:grpSpPr>
          <p:sp>
            <p:nvSpPr>
              <p:cNvPr id="98" name="Teardrop 97">
                <a:extLst>
                  <a:ext uri="{FF2B5EF4-FFF2-40B4-BE49-F238E27FC236}">
                    <a16:creationId xmlns:a16="http://schemas.microsoft.com/office/drawing/2014/main" id="{C987EEBD-3C50-515F-CEB6-323A55B5A921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3F79A49-E20C-6C76-8A0F-853B00BD6587}"/>
                  </a:ext>
                </a:extLst>
              </p:cNvPr>
              <p:cNvSpPr/>
              <p:nvPr/>
            </p:nvSpPr>
            <p:spPr>
              <a:xfrm>
                <a:off x="5430629" y="2494414"/>
                <a:ext cx="1864127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229C50-9ECA-6596-7E54-8763E6545E3B}"/>
                </a:ext>
              </a:extLst>
            </p:cNvPr>
            <p:cNvCxnSpPr>
              <a:cxnSpLocks/>
            </p:cNvCxnSpPr>
            <p:nvPr/>
          </p:nvCxnSpPr>
          <p:spPr>
            <a:xfrm>
              <a:off x="1922967" y="1844776"/>
              <a:ext cx="4067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A group of people icon&#10;&#10;AI-generated content may be incorrect.">
              <a:extLst>
                <a:ext uri="{FF2B5EF4-FFF2-40B4-BE49-F238E27FC236}">
                  <a16:creationId xmlns:a16="http://schemas.microsoft.com/office/drawing/2014/main" id="{DB5052C6-ABBF-B2CE-C2EE-D4544E7BA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5208" y1="23056" x2="25208" y2="23056"/>
                          <a14:foregroundMark x1="51250" y1="35278" x2="51250" y2="35278"/>
                          <a14:foregroundMark x1="25208" y1="55833" x2="25208" y2="55833"/>
                          <a14:foregroundMark x1="79375" y1="56667" x2="79375" y2="56667"/>
                          <a14:foregroundMark x1="74375" y1="14722" x2="74375" y2="147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47245" y="1627850"/>
              <a:ext cx="576000" cy="432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79AC95-C07A-70FE-ED0F-C881E7A68860}"/>
              </a:ext>
            </a:extLst>
          </p:cNvPr>
          <p:cNvGrpSpPr/>
          <p:nvPr/>
        </p:nvGrpSpPr>
        <p:grpSpPr>
          <a:xfrm>
            <a:off x="896211" y="5561874"/>
            <a:ext cx="10934428" cy="864000"/>
            <a:chOff x="896211" y="5561874"/>
            <a:chExt cx="10934428" cy="86400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2A4355A-A053-FB96-0484-AF3741480CCD}"/>
                </a:ext>
              </a:extLst>
            </p:cNvPr>
            <p:cNvSpPr/>
            <p:nvPr/>
          </p:nvSpPr>
          <p:spPr>
            <a:xfrm>
              <a:off x="2347944" y="5616000"/>
              <a:ext cx="9482695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bg1"/>
                  </a:solidFill>
                </a:rPr>
                <a:t>Data Collection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>
                  <a:solidFill>
                    <a:schemeClr val="bg1"/>
                  </a:solidFill>
                </a:rPr>
                <a:t>Additional information </a:t>
              </a:r>
              <a:r>
                <a:rPr lang="en-US" sz="1400" dirty="0">
                  <a:solidFill>
                    <a:schemeClr val="bg1"/>
                  </a:solidFill>
                </a:rPr>
                <a:t>on</a:t>
              </a:r>
              <a:r>
                <a:rPr lang="en-US" sz="1400" kern="1200" dirty="0">
                  <a:solidFill>
                    <a:schemeClr val="bg1"/>
                  </a:solidFill>
                </a:rPr>
                <a:t> gender, years of experience, job function, employment status, and titles of employees.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DD4B6C2-301D-9B97-6C8A-DBDCEE5BE4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211" y="5561874"/>
              <a:ext cx="864000" cy="864000"/>
              <a:chOff x="5122728" y="2205371"/>
              <a:chExt cx="2447257" cy="2447257"/>
            </a:xfrm>
          </p:grpSpPr>
          <p:sp>
            <p:nvSpPr>
              <p:cNvPr id="70" name="Teardrop 69">
                <a:extLst>
                  <a:ext uri="{FF2B5EF4-FFF2-40B4-BE49-F238E27FC236}">
                    <a16:creationId xmlns:a16="http://schemas.microsoft.com/office/drawing/2014/main" id="{A1C4DFC4-7555-14CD-E61A-5965A8D8B02A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FF000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15D0065-9E17-0BED-B178-C6C501EFF376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8D8B007-4BD8-360A-FB6B-179CDE8FBB83}"/>
                </a:ext>
              </a:extLst>
            </p:cNvPr>
            <p:cNvCxnSpPr>
              <a:cxnSpLocks/>
            </p:cNvCxnSpPr>
            <p:nvPr/>
          </p:nvCxnSpPr>
          <p:spPr>
            <a:xfrm>
              <a:off x="1922967" y="5993874"/>
              <a:ext cx="4067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90E8980-1D56-2E15-E31E-37FE149BB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238" b="21656" l="30238" r="46623">
                          <a14:foregroundMark x1="38875" y1="10250" x2="38875" y2="10250"/>
                          <a14:foregroundMark x1="42250" y1="21000" x2="42250" y2="21000"/>
                          <a14:foregroundMark x1="31125" y1="8125" x2="31125" y2="8125"/>
                        </a14:backgroundRemoval>
                      </a14:imgEffect>
                    </a14:imgLayer>
                  </a14:imgProps>
                </a:ext>
              </a:extLst>
            </a:blip>
            <a:srcRect l="28190" t="6561" r="51329" b="76667"/>
            <a:stretch/>
          </p:blipFill>
          <p:spPr>
            <a:xfrm>
              <a:off x="1072131" y="5771849"/>
              <a:ext cx="540000" cy="44219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1FAE74-D288-4C9E-F7F9-F52AACCF4E61}"/>
              </a:ext>
            </a:extLst>
          </p:cNvPr>
          <p:cNvGrpSpPr/>
          <p:nvPr/>
        </p:nvGrpSpPr>
        <p:grpSpPr>
          <a:xfrm>
            <a:off x="896211" y="4521516"/>
            <a:ext cx="9162190" cy="864000"/>
            <a:chOff x="896211" y="4521516"/>
            <a:chExt cx="9162190" cy="86400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4E1D480-3DB2-C863-E669-EA229C321C92}"/>
                </a:ext>
              </a:extLst>
            </p:cNvPr>
            <p:cNvSpPr/>
            <p:nvPr/>
          </p:nvSpPr>
          <p:spPr>
            <a:xfrm>
              <a:off x="2347945" y="4572000"/>
              <a:ext cx="7710456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ED7215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bg1"/>
                  </a:solidFill>
                </a:rPr>
                <a:t>Highest Pay Gaps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>
                  <a:solidFill>
                    <a:schemeClr val="bg1"/>
                  </a:solidFill>
                </a:rPr>
                <a:t>Extra scrutiny for companies with extremely high pay gaps towards either men or women.</a:t>
              </a:r>
              <a:endParaRPr lang="en-SG" sz="1400" kern="1200" dirty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2A28ED1-5DBA-2FD2-F361-61A924288B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211" y="4521516"/>
              <a:ext cx="864000" cy="864000"/>
              <a:chOff x="5122728" y="2205371"/>
              <a:chExt cx="2447257" cy="2447257"/>
            </a:xfrm>
          </p:grpSpPr>
          <p:sp>
            <p:nvSpPr>
              <p:cNvPr id="84" name="Teardrop 83">
                <a:extLst>
                  <a:ext uri="{FF2B5EF4-FFF2-40B4-BE49-F238E27FC236}">
                    <a16:creationId xmlns:a16="http://schemas.microsoft.com/office/drawing/2014/main" id="{021CA2C2-5178-4F0E-4876-CF4DC2985414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ED7215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A445836-8B9E-C9F5-C465-8EC23486DF5F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ED7215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EE04E66-A71B-2774-F910-6EC50CA43294}"/>
                </a:ext>
              </a:extLst>
            </p:cNvPr>
            <p:cNvCxnSpPr>
              <a:cxnSpLocks/>
            </p:cNvCxnSpPr>
            <p:nvPr/>
          </p:nvCxnSpPr>
          <p:spPr>
            <a:xfrm>
              <a:off x="1922967" y="4953516"/>
              <a:ext cx="406744" cy="0"/>
            </a:xfrm>
            <a:prstGeom prst="line">
              <a:avLst/>
            </a:prstGeom>
            <a:ln w="28575">
              <a:solidFill>
                <a:srgbClr val="ED72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black and white dollar sign&#10;&#10;AI-generated content may be incorrect.">
              <a:extLst>
                <a:ext uri="{FF2B5EF4-FFF2-40B4-BE49-F238E27FC236}">
                  <a16:creationId xmlns:a16="http://schemas.microsoft.com/office/drawing/2014/main" id="{3D0C5C73-1D72-0D47-B00A-446D40B6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6662" y="4715342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80C528-85DE-D9BA-CD08-2197DC0A8FF4}"/>
              </a:ext>
            </a:extLst>
          </p:cNvPr>
          <p:cNvGrpSpPr/>
          <p:nvPr/>
        </p:nvGrpSpPr>
        <p:grpSpPr>
          <a:xfrm>
            <a:off x="896211" y="3469301"/>
            <a:ext cx="10934426" cy="864000"/>
            <a:chOff x="896211" y="3469301"/>
            <a:chExt cx="10934426" cy="86400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4DCB1F-304F-7F87-EE38-BEAFFB408DE7}"/>
                </a:ext>
              </a:extLst>
            </p:cNvPr>
            <p:cNvSpPr/>
            <p:nvPr/>
          </p:nvSpPr>
          <p:spPr>
            <a:xfrm>
              <a:off x="2347944" y="3528000"/>
              <a:ext cx="9482693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solidFill>
                    <a:schemeClr val="bg1"/>
                  </a:solidFill>
                </a:rPr>
                <a:t>Sector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bg1"/>
                  </a:solidFill>
                </a:rPr>
                <a:t>In the c</a:t>
              </a:r>
              <a:r>
                <a:rPr lang="en-US" sz="1400" kern="1200" dirty="0">
                  <a:solidFill>
                    <a:schemeClr val="bg1"/>
                  </a:solidFill>
                </a:rPr>
                <a:t>onstruction, finance, education, and mining sectors, women are heavily underrepresente</a:t>
              </a:r>
              <a:r>
                <a:rPr lang="en-US" sz="1400" dirty="0">
                  <a:solidFill>
                    <a:schemeClr val="bg1"/>
                  </a:solidFill>
                </a:rPr>
                <a:t>d in senior roles. </a:t>
              </a:r>
              <a:endParaRPr lang="en-US" sz="1400" kern="1200" dirty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023C1DD-335A-DAE3-A666-E3FED0864E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211" y="3469301"/>
              <a:ext cx="864000" cy="864000"/>
              <a:chOff x="5122728" y="2205371"/>
              <a:chExt cx="2447257" cy="2447257"/>
            </a:xfrm>
          </p:grpSpPr>
          <p:sp>
            <p:nvSpPr>
              <p:cNvPr id="77" name="Teardrop 76">
                <a:extLst>
                  <a:ext uri="{FF2B5EF4-FFF2-40B4-BE49-F238E27FC236}">
                    <a16:creationId xmlns:a16="http://schemas.microsoft.com/office/drawing/2014/main" id="{F1CBF10E-1AC4-FCF7-2787-435FA8BA818B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FFFF0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B69AC05-9A2F-60D3-ED47-3D3C2A635A51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FFFF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6A1147C-3527-8CEF-1307-85C671BC55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2967" y="3901301"/>
              <a:ext cx="406745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black crane with a crane hook&#10;&#10;AI-generated content may be incorrect.">
              <a:extLst>
                <a:ext uri="{FF2B5EF4-FFF2-40B4-BE49-F238E27FC236}">
                  <a16:creationId xmlns:a16="http://schemas.microsoft.com/office/drawing/2014/main" id="{DA8DF225-DA67-8AFD-0C41-010D34FC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633" b="98882" l="3834" r="97764">
                          <a14:foregroundMark x1="70927" y1="38179" x2="68051" y2="53514"/>
                          <a14:foregroundMark x1="68051" y1="53514" x2="68211" y2="53514"/>
                          <a14:foregroundMark x1="12300" y1="83546" x2="23163" y2="79872"/>
                          <a14:foregroundMark x1="5431" y1="88978" x2="23323" y2="87859"/>
                          <a14:foregroundMark x1="3834" y1="77316" x2="3834" y2="77316"/>
                          <a14:foregroundMark x1="10863" y1="67891" x2="10863" y2="67891"/>
                          <a14:foregroundMark x1="11821" y1="67572" x2="11821" y2="67572"/>
                          <a14:foregroundMark x1="16613" y1="63578" x2="16613" y2="63578"/>
                          <a14:foregroundMark x1="13419" y1="65815" x2="13419" y2="65815"/>
                          <a14:foregroundMark x1="15655" y1="64696" x2="15655" y2="64696"/>
                          <a14:foregroundMark x1="18850" y1="64377" x2="18850" y2="64377"/>
                          <a14:foregroundMark x1="13738" y1="63259" x2="15815" y2="63578"/>
                          <a14:foregroundMark x1="20607" y1="63099" x2="22045" y2="61342"/>
                          <a14:foregroundMark x1="23323" y1="67412" x2="23323" y2="67412"/>
                          <a14:foregroundMark x1="48403" y1="82109" x2="48403" y2="82109"/>
                          <a14:foregroundMark x1="52236" y1="82588" x2="77157" y2="80511"/>
                          <a14:foregroundMark x1="84505" y1="95048" x2="55911" y2="95048"/>
                          <a14:foregroundMark x1="93610" y1="85942" x2="90575" y2="93930"/>
                          <a14:foregroundMark x1="87540" y1="98882" x2="76038" y2="98562"/>
                          <a14:foregroundMark x1="97764" y1="85783" x2="97923" y2="90415"/>
                          <a14:foregroundMark x1="16613" y1="5591" x2="19169" y2="4633"/>
                          <a14:backgroundMark x1="56390" y1="10703" x2="58147" y2="22684"/>
                          <a14:backgroundMark x1="56550" y1="88818" x2="76358" y2="89776"/>
                          <a14:backgroundMark x1="26198" y1="50000" x2="30990" y2="59425"/>
                          <a14:backgroundMark x1="52077" y1="14217" x2="57029" y2="340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303" y="3680077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1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white logo&#10;&#10;AI-generated content may be incorrect.">
            <a:extLst>
              <a:ext uri="{FF2B5EF4-FFF2-40B4-BE49-F238E27FC236}">
                <a16:creationId xmlns:a16="http://schemas.microsoft.com/office/drawing/2014/main" id="{0844100E-3AD3-3B45-77AD-882C8A9DB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000" y1="45000" x2="64000" y2="45000"/>
                        <a14:foregroundMark x1="54500" y1="52000" x2="545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92" t="28028" r="25587" b="25952"/>
          <a:stretch/>
        </p:blipFill>
        <p:spPr>
          <a:xfrm>
            <a:off x="9671898" y="177533"/>
            <a:ext cx="876694" cy="876692"/>
          </a:xfrm>
          <a:prstGeom prst="rect">
            <a:avLst/>
          </a:prstGeom>
        </p:spPr>
      </p:pic>
      <p:pic>
        <p:nvPicPr>
          <p:cNvPr id="7" name="Picture 6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18258E99-4BE3-746E-106E-39C95F75B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8507" y1="21600" x2="48507" y2="30400"/>
                        <a14:foregroundMark x1="57711" y1="28800" x2="57711" y2="28800"/>
                        <a14:foregroundMark x1="61194" y1="31200" x2="61194" y2="31200"/>
                        <a14:foregroundMark x1="68905" y1="30400" x2="68905" y2="30400"/>
                        <a14:foregroundMark x1="79104" y1="20800" x2="79104" y2="20800"/>
                        <a14:foregroundMark x1="42040" y1="18400" x2="42040" y2="18400"/>
                        <a14:foregroundMark x1="26368" y1="52800" x2="26368" y2="52800"/>
                        <a14:foregroundMark x1="42040" y1="69600" x2="42040" y2="69600"/>
                        <a14:foregroundMark x1="48259" y1="61600" x2="48259" y2="61600"/>
                        <a14:foregroundMark x1="56219" y1="58400" x2="56219" y2="58400"/>
                        <a14:foregroundMark x1="61194" y1="57600" x2="61194" y2="57600"/>
                        <a14:foregroundMark x1="69652" y1="70400" x2="69652" y2="70400"/>
                        <a14:foregroundMark x1="74876" y1="58400" x2="74876" y2="58400"/>
                        <a14:foregroundMark x1="81841" y1="60000" x2="81841" y2="60000"/>
                        <a14:foregroundMark x1="87313" y1="68000" x2="87313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03" r="7435"/>
          <a:stretch/>
        </p:blipFill>
        <p:spPr>
          <a:xfrm>
            <a:off x="10542728" y="177533"/>
            <a:ext cx="1440000" cy="826704"/>
          </a:xfrm>
          <a:prstGeom prst="rect">
            <a:avLst/>
          </a:prstGeom>
        </p:spPr>
      </p:pic>
      <p:sp>
        <p:nvSpPr>
          <p:cNvPr id="4" name="Text Placeholder 3"/>
          <p:cNvSpPr txBox="1">
            <a:spLocks/>
          </p:cNvSpPr>
          <p:nvPr/>
        </p:nvSpPr>
        <p:spPr>
          <a:xfrm>
            <a:off x="1920239" y="2491482"/>
            <a:ext cx="7808006" cy="1089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Any Questions?</a:t>
            </a:r>
            <a:endParaRPr 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8140034-6DA6-A95A-C330-4ADE4560EBE7}"/>
              </a:ext>
            </a:extLst>
          </p:cNvPr>
          <p:cNvSpPr txBox="1">
            <a:spLocks/>
          </p:cNvSpPr>
          <p:nvPr/>
        </p:nvSpPr>
        <p:spPr>
          <a:xfrm>
            <a:off x="2761727" y="4304589"/>
            <a:ext cx="6125029" cy="313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Thank you for listening 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9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6D8CA259-F6F2-4135-8A8B-3769453AAC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二批\473877"/>
  <p:tag name="ISPRING_PRESENTATION_TITLE" val="5a1587189fd4d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SubTitle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400"/>
  <p:tag name="MH_LIBRARY" val="GRAPHIC"/>
  <p:tag name="MH_TYPE" val="Other"/>
  <p:tag name="MH_ORDER" val="14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af4p3ja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</TotalTime>
  <Words>719</Words>
  <Application>Microsoft Office PowerPoint</Application>
  <PresentationFormat>Widescreen</PresentationFormat>
  <Paragraphs>165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Cambria Math</vt:lpstr>
      <vt:lpstr>Wingdings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Matthew Pan</cp:lastModifiedBy>
  <cp:revision>69</cp:revision>
  <dcterms:created xsi:type="dcterms:W3CDTF">2017-08-18T03:02:00Z</dcterms:created>
  <dcterms:modified xsi:type="dcterms:W3CDTF">2025-05-26T05:03:16Z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